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handoutMasterIdLst>
    <p:handoutMasterId r:id="rId39"/>
  </p:handoutMasterIdLst>
  <p:sldIdLst>
    <p:sldId id="258" r:id="rId3"/>
    <p:sldId id="259" r:id="rId4"/>
    <p:sldId id="390" r:id="rId6"/>
    <p:sldId id="478" r:id="rId7"/>
    <p:sldId id="479" r:id="rId8"/>
    <p:sldId id="480" r:id="rId9"/>
    <p:sldId id="520" r:id="rId10"/>
    <p:sldId id="482" r:id="rId11"/>
    <p:sldId id="483" r:id="rId12"/>
    <p:sldId id="484" r:id="rId13"/>
    <p:sldId id="485" r:id="rId14"/>
    <p:sldId id="486" r:id="rId15"/>
    <p:sldId id="487" r:id="rId16"/>
    <p:sldId id="488" r:id="rId17"/>
    <p:sldId id="489" r:id="rId18"/>
    <p:sldId id="490" r:id="rId19"/>
    <p:sldId id="493" r:id="rId20"/>
    <p:sldId id="494" r:id="rId21"/>
    <p:sldId id="495" r:id="rId22"/>
    <p:sldId id="496" r:id="rId23"/>
    <p:sldId id="497" r:id="rId24"/>
    <p:sldId id="498" r:id="rId25"/>
    <p:sldId id="499" r:id="rId26"/>
    <p:sldId id="501" r:id="rId27"/>
    <p:sldId id="502" r:id="rId28"/>
    <p:sldId id="509" r:id="rId29"/>
    <p:sldId id="504" r:id="rId30"/>
    <p:sldId id="505" r:id="rId31"/>
    <p:sldId id="506" r:id="rId32"/>
    <p:sldId id="507" r:id="rId33"/>
    <p:sldId id="508" r:id="rId34"/>
    <p:sldId id="338" r:id="rId35"/>
    <p:sldId id="340" r:id="rId36"/>
    <p:sldId id="477" r:id="rId37"/>
    <p:sldId id="283" r:id="rId38"/>
  </p:sldIdLst>
  <p:sldSz cx="12192000" cy="6858000"/>
  <p:notesSz cx="6858000" cy="9144000"/>
  <p:custDataLst>
    <p:tags r:id="rId4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75B6"/>
    <a:srgbClr val="EBAC07"/>
    <a:srgbClr val="A2B932"/>
    <a:srgbClr val="8497B0"/>
    <a:srgbClr val="BF9000"/>
    <a:srgbClr val="2A9A3A"/>
    <a:srgbClr val="2F5597"/>
    <a:srgbClr val="036EB8"/>
    <a:srgbClr val="F8F8F8"/>
    <a:srgbClr val="2791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24" autoAdjust="0"/>
    <p:restoredTop sz="94667" autoAdjust="0"/>
  </p:normalViewPr>
  <p:slideViewPr>
    <p:cSldViewPr snapToGrid="0" showGuides="1">
      <p:cViewPr varScale="1">
        <p:scale>
          <a:sx n="104" d="100"/>
          <a:sy n="104" d="100"/>
        </p:scale>
        <p:origin x="-864" y="-90"/>
      </p:cViewPr>
      <p:guideLst>
        <p:guide orient="horz" pos="3929"/>
        <p:guide orient="horz" pos="2548"/>
        <p:guide orient="horz" pos="436"/>
        <p:guide pos="3907"/>
        <p:guide pos="189"/>
        <p:guide pos="2688"/>
        <p:guide pos="7446"/>
      </p:guideLst>
    </p:cSldViewPr>
  </p:slideViewPr>
  <p:outlineViewPr>
    <p:cViewPr>
      <p:scale>
        <a:sx n="33" d="100"/>
        <a:sy n="33" d="100"/>
      </p:scale>
      <p:origin x="0" y="2465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3" Type="http://schemas.openxmlformats.org/officeDocument/2006/relationships/tags" Target="tags/tag14.xml"/><Relationship Id="rId42" Type="http://schemas.openxmlformats.org/officeDocument/2006/relationships/tableStyles" Target="tableStyles.xml"/><Relationship Id="rId41" Type="http://schemas.openxmlformats.org/officeDocument/2006/relationships/viewProps" Target="viewProps.xml"/><Relationship Id="rId40" Type="http://schemas.openxmlformats.org/officeDocument/2006/relationships/presProps" Target="presProps.xml"/><Relationship Id="rId4" Type="http://schemas.openxmlformats.org/officeDocument/2006/relationships/slide" Target="slides/slide2.xml"/><Relationship Id="rId39" Type="http://schemas.openxmlformats.org/officeDocument/2006/relationships/handoutMaster" Target="handoutMasters/handoutMaster1.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F8B746-3CD4-4AC0-AD25-71A25EF76EA8}"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53D535-AB13-49B2-8DB6-9DBD7D277F78}"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953D535-AB13-49B2-8DB6-9DBD7D277F78}"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953D535-AB13-49B2-8DB6-9DBD7D277F78}"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单击以编辑母版副标题样式</a:t>
            </a:r>
            <a:endParaRPr lang="zh-CN" altLang="en-US" dirty="0"/>
          </a:p>
        </p:txBody>
      </p:sp>
      <p:sp>
        <p:nvSpPr>
          <p:cNvPr id="4" name="日期占位符 3"/>
          <p:cNvSpPr>
            <a:spLocks noGrp="1"/>
          </p:cNvSpPr>
          <p:nvPr>
            <p:ph type="dt" sz="half" idx="10"/>
          </p:nvPr>
        </p:nvSpPr>
        <p:spPr/>
        <p:txBody>
          <a:bodyPr/>
          <a:lstStyle/>
          <a:p>
            <a:fld id="{696FF189-F266-444D-A381-573CA300B9A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BE69630-C091-46B6-A379-DDF72F9DECC5}"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696FF189-F266-444D-A381-573CA300B9A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BE69630-C091-46B6-A379-DDF72F9DECC5}"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696FF189-F266-444D-A381-573CA300B9A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BE69630-C091-46B6-A379-DDF72F9DECC5}"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4" name="矩形 3"/>
          <p:cNvSpPr/>
          <p:nvPr userDrawn="1"/>
        </p:nvSpPr>
        <p:spPr>
          <a:xfrm>
            <a:off x="-8879" y="0"/>
            <a:ext cx="12200879" cy="1069145"/>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userDrawn="1"/>
        </p:nvSpPr>
        <p:spPr>
          <a:xfrm>
            <a:off x="2496457" y="97656"/>
            <a:ext cx="9695543" cy="357401"/>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9" name="矩形 8"/>
          <p:cNvSpPr/>
          <p:nvPr/>
        </p:nvSpPr>
        <p:spPr>
          <a:xfrm>
            <a:off x="0" y="6513463"/>
            <a:ext cx="12192000" cy="198277"/>
          </a:xfrm>
          <a:prstGeom prst="rect">
            <a:avLst/>
          </a:prstGeom>
          <a:solidFill>
            <a:srgbClr val="34BF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0" y="6553189"/>
            <a:ext cx="12192000" cy="309250"/>
          </a:xfrm>
          <a:prstGeom prst="rect">
            <a:avLst/>
          </a:prstGeom>
          <a:solidFill>
            <a:srgbClr val="036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7"/>
          <p:cNvSpPr txBox="1"/>
          <p:nvPr userDrawn="1"/>
        </p:nvSpPr>
        <p:spPr>
          <a:xfrm>
            <a:off x="239697" y="6528367"/>
            <a:ext cx="8391555" cy="338554"/>
          </a:xfrm>
          <a:prstGeom prst="rect">
            <a:avLst/>
          </a:prstGeom>
          <a:noFill/>
        </p:spPr>
        <p:txBody>
          <a:bodyPr wrap="square" rtlCol="0">
            <a:spAutoFit/>
          </a:bodyPr>
          <a:lstStyle/>
          <a:p>
            <a:r>
              <a:rPr lang="zh-CN" altLang="en-US" sz="1600" dirty="0" smtClean="0">
                <a:solidFill>
                  <a:schemeClr val="bg1"/>
                </a:solidFill>
                <a:latin typeface="微软雅黑" panose="020B0503020204020204" pitchFamily="34" charset="-122"/>
                <a:ea typeface="微软雅黑" panose="020B0503020204020204" pitchFamily="34" charset="-122"/>
              </a:rPr>
              <a:t>大学计算机基础（</a:t>
            </a:r>
            <a:r>
              <a:rPr lang="en-US" altLang="zh-CN" sz="1600" dirty="0" smtClean="0">
                <a:solidFill>
                  <a:schemeClr val="bg1"/>
                </a:solidFill>
                <a:latin typeface="微软雅黑" panose="020B0503020204020204" pitchFamily="34" charset="-122"/>
                <a:ea typeface="微软雅黑" panose="020B0503020204020204" pitchFamily="34" charset="-122"/>
              </a:rPr>
              <a:t>Windows10+Office 2016</a:t>
            </a:r>
            <a:r>
              <a:rPr lang="zh-CN" altLang="en-US" sz="1600" dirty="0" smtClean="0">
                <a:solidFill>
                  <a:schemeClr val="bg1"/>
                </a:solidFill>
                <a:latin typeface="微软雅黑" panose="020B0503020204020204" pitchFamily="34" charset="-122"/>
                <a:ea typeface="微软雅黑" panose="020B0503020204020204" pitchFamily="34" charset="-122"/>
              </a:rPr>
              <a:t>）（微课版）</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12" name="矩形 11"/>
          <p:cNvSpPr/>
          <p:nvPr userDrawn="1"/>
        </p:nvSpPr>
        <p:spPr>
          <a:xfrm>
            <a:off x="-8879" y="93874"/>
            <a:ext cx="1100831" cy="319596"/>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 name="组合 12"/>
          <p:cNvGrpSpPr/>
          <p:nvPr userDrawn="1"/>
        </p:nvGrpSpPr>
        <p:grpSpPr>
          <a:xfrm>
            <a:off x="73025" y="82550"/>
            <a:ext cx="2930455" cy="646331"/>
            <a:chOff x="73025" y="69850"/>
            <a:chExt cx="2930455" cy="646331"/>
          </a:xfrm>
        </p:grpSpPr>
        <p:sp>
          <p:nvSpPr>
            <p:cNvPr id="14" name="文本框 9"/>
            <p:cNvSpPr txBox="1"/>
            <p:nvPr/>
          </p:nvSpPr>
          <p:spPr>
            <a:xfrm>
              <a:off x="73025" y="73025"/>
              <a:ext cx="1019175" cy="369332"/>
            </a:xfrm>
            <a:prstGeom prst="rect">
              <a:avLst/>
            </a:prstGeom>
            <a:noFill/>
          </p:spPr>
          <p:txBody>
            <a:bodyPr wrap="square" rtlCol="0">
              <a:spAutoFit/>
            </a:bodyPr>
            <a:lstStyle/>
            <a:p>
              <a:pPr algn="ctr"/>
              <a:r>
                <a:rPr lang="zh-CN" altLang="en-US">
                  <a:solidFill>
                    <a:schemeClr val="bg1"/>
                  </a:solidFill>
                  <a:latin typeface="微软雅黑" panose="020B0503020204020204" pitchFamily="34" charset="-122"/>
                  <a:ea typeface="微软雅黑" panose="020B0503020204020204" pitchFamily="34" charset="-122"/>
                </a:rPr>
                <a:t>项目六</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5" name="文本框 10"/>
            <p:cNvSpPr txBox="1"/>
            <p:nvPr/>
          </p:nvSpPr>
          <p:spPr>
            <a:xfrm>
              <a:off x="642266" y="69850"/>
              <a:ext cx="2361214" cy="646331"/>
            </a:xfrm>
            <a:prstGeom prst="rect">
              <a:avLst/>
            </a:prstGeom>
            <a:noFill/>
          </p:spPr>
          <p:txBody>
            <a:bodyPr wrap="square" rtlCol="0">
              <a:spAutoFit/>
            </a:bodyPr>
            <a:lstStyle/>
            <a:p>
              <a:pPr algn="ctr"/>
              <a:r>
                <a:rPr lang="zh-CN" altLang="en-US">
                  <a:solidFill>
                    <a:schemeClr val="tx1">
                      <a:lumMod val="65000"/>
                      <a:lumOff val="35000"/>
                    </a:schemeClr>
                  </a:solidFill>
                  <a:latin typeface="微软雅黑" panose="020B0503020204020204" pitchFamily="34" charset="-122"/>
                  <a:ea typeface="微软雅黑" panose="020B0503020204020204" pitchFamily="34" charset="-122"/>
                </a:rPr>
                <a:t>排版文档</a:t>
              </a: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a:p>
              <a:pPr algn="ct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17" name="内容占位符 2"/>
          <p:cNvSpPr>
            <a:spLocks noGrp="1"/>
          </p:cNvSpPr>
          <p:nvPr userDrawn="1">
            <p:ph idx="1" hasCustomPrompt="1"/>
          </p:nvPr>
        </p:nvSpPr>
        <p:spPr>
          <a:xfrm>
            <a:off x="541536" y="1674054"/>
            <a:ext cx="11134649" cy="4186995"/>
          </a:xfrm>
        </p:spPr>
        <p:txBody>
          <a:bodyPr/>
          <a:lstStyle>
            <a:lvl1pPr marL="228600" indent="-228600">
              <a:lnSpc>
                <a:spcPct val="100000"/>
              </a:lnSpc>
              <a:spcBef>
                <a:spcPts val="0"/>
              </a:spcBef>
              <a:buClr>
                <a:srgbClr val="0070C0"/>
              </a:buClr>
              <a:buSzPct val="99000"/>
              <a:buFont typeface="Wingdings" panose="05000000000000000000" pitchFamily="2" charset="2"/>
              <a:buChar char="n"/>
              <a:defRPr sz="2000">
                <a:solidFill>
                  <a:schemeClr val="tx1">
                    <a:lumMod val="65000"/>
                    <a:lumOff val="35000"/>
                  </a:schemeClr>
                </a:solidFill>
                <a:latin typeface="微软雅黑" panose="020B0503020204020204" pitchFamily="34" charset="-122"/>
                <a:ea typeface="微软雅黑" panose="020B0503020204020204" pitchFamily="34" charset="-122"/>
              </a:defRPr>
            </a:lvl1pPr>
            <a:lvl2pPr>
              <a:defRPr sz="2000">
                <a:solidFill>
                  <a:schemeClr val="tx1">
                    <a:lumMod val="50000"/>
                    <a:lumOff val="50000"/>
                  </a:schemeClr>
                </a:solidFill>
                <a:latin typeface="微软雅黑" panose="020B0503020204020204" pitchFamily="34" charset="-122"/>
                <a:ea typeface="微软雅黑" panose="020B0503020204020204" pitchFamily="34" charset="-122"/>
              </a:defRPr>
            </a:lvl2pPr>
            <a:lvl3pPr>
              <a:defRPr sz="1800">
                <a:solidFill>
                  <a:schemeClr val="tx1">
                    <a:lumMod val="50000"/>
                    <a:lumOff val="50000"/>
                  </a:schemeClr>
                </a:solidFill>
                <a:latin typeface="微软雅黑" panose="020B0503020204020204" pitchFamily="34" charset="-122"/>
                <a:ea typeface="微软雅黑" panose="020B0503020204020204" pitchFamily="34" charset="-122"/>
              </a:defRPr>
            </a:lvl3pPr>
            <a:lvl4pPr>
              <a:defRPr sz="2000">
                <a:solidFill>
                  <a:schemeClr val="tx1">
                    <a:lumMod val="50000"/>
                    <a:lumOff val="50000"/>
                  </a:schemeClr>
                </a:solidFill>
                <a:latin typeface="微软雅黑" panose="020B0503020204020204" pitchFamily="34" charset="-122"/>
                <a:ea typeface="微软雅黑" panose="020B0503020204020204" pitchFamily="34" charset="-122"/>
              </a:defRPr>
            </a:lvl4pPr>
            <a:lvl5pPr>
              <a:defRPr sz="2000">
                <a:solidFill>
                  <a:schemeClr val="tx1">
                    <a:lumMod val="50000"/>
                    <a:lumOff val="50000"/>
                  </a:schemeClr>
                </a:solidFill>
                <a:latin typeface="微软雅黑" panose="020B0503020204020204" pitchFamily="34" charset="-122"/>
                <a:ea typeface="微软雅黑" panose="020B0503020204020204" pitchFamily="34" charset="-122"/>
              </a:defRPr>
            </a:lvl5pPr>
            <a:lvl6pPr>
              <a:defRPr sz="2000"/>
            </a:lvl6pPr>
            <a:lvl7pPr>
              <a:defRPr sz="2000"/>
            </a:lvl7pPr>
            <a:lvl8pPr>
              <a:defRPr sz="2000"/>
            </a:lvl8pPr>
            <a:lvl9pPr>
              <a:defRPr sz="2000"/>
            </a:lvl9pPr>
          </a:lstStyle>
          <a:p>
            <a:pPr lvl="0"/>
            <a:r>
              <a:rPr lang="zh-CN" altLang="en-US" dirty="0"/>
              <a:t>  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8" name="标题 1"/>
          <p:cNvSpPr>
            <a:spLocks noGrp="1"/>
          </p:cNvSpPr>
          <p:nvPr userDrawn="1">
            <p:ph type="title"/>
          </p:nvPr>
        </p:nvSpPr>
        <p:spPr>
          <a:xfrm>
            <a:off x="655844" y="545558"/>
            <a:ext cx="9965184" cy="452805"/>
          </a:xfrm>
        </p:spPr>
        <p:txBody>
          <a:bodyPr>
            <a:normAutofit/>
          </a:bodyPr>
          <a:lstStyle>
            <a:lvl1pPr>
              <a:lnSpc>
                <a:spcPct val="100000"/>
              </a:lnSpc>
              <a:defRPr sz="24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dirty="0"/>
              <a:t>单击此处编辑母版标题样式</a:t>
            </a:r>
            <a:endParaRPr lang="zh-CN" altLang="en-US" dirty="0"/>
          </a:p>
        </p:txBody>
      </p:sp>
      <p:sp>
        <p:nvSpPr>
          <p:cNvPr id="21" name="副标题 2"/>
          <p:cNvSpPr>
            <a:spLocks noGrp="1"/>
          </p:cNvSpPr>
          <p:nvPr userDrawn="1">
            <p:ph type="subTitle" idx="10" hasCustomPrompt="1"/>
          </p:nvPr>
        </p:nvSpPr>
        <p:spPr>
          <a:xfrm>
            <a:off x="640012" y="1210532"/>
            <a:ext cx="9144000" cy="393187"/>
          </a:xfrm>
        </p:spPr>
        <p:txBody>
          <a:bodyPr>
            <a:noAutofit/>
          </a:bodyPr>
          <a:lstStyle>
            <a:lvl1pPr marL="0" indent="0" algn="l">
              <a:buNone/>
              <a:defRPr sz="2200">
                <a:solidFill>
                  <a:schemeClr val="tx1">
                    <a:lumMod val="65000"/>
                    <a:lumOff val="35000"/>
                  </a:schemeClr>
                </a:solidFill>
                <a:latin typeface="微软雅黑" panose="020B0503020204020204" pitchFamily="34" charset="-122"/>
                <a:ea typeface="微软雅黑" panose="020B0503020204020204" pitchFamily="34"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单击以编辑母版副标题样式</a:t>
            </a:r>
            <a:endParaRPr lang="zh-CN" altLang="en-US" dirty="0"/>
          </a:p>
        </p:txBody>
      </p:sp>
      <p:cxnSp>
        <p:nvCxnSpPr>
          <p:cNvPr id="3" name="直接连接符 2"/>
          <p:cNvCxnSpPr/>
          <p:nvPr userDrawn="1"/>
        </p:nvCxnSpPr>
        <p:spPr>
          <a:xfrm>
            <a:off x="-182880" y="1069145"/>
            <a:ext cx="12576517"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696FF189-F266-444D-A381-573CA300B9A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BE69630-C091-46B6-A379-DDF72F9DECC5}"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36" name="矩形 35"/>
          <p:cNvSpPr/>
          <p:nvPr userDrawn="1"/>
        </p:nvSpPr>
        <p:spPr>
          <a:xfrm>
            <a:off x="-8879" y="0"/>
            <a:ext cx="12200879" cy="1069145"/>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0" name="组合 19"/>
          <p:cNvGrpSpPr/>
          <p:nvPr userDrawn="1"/>
        </p:nvGrpSpPr>
        <p:grpSpPr>
          <a:xfrm>
            <a:off x="0" y="6513463"/>
            <a:ext cx="12192000" cy="353458"/>
            <a:chOff x="0" y="6513463"/>
            <a:chExt cx="12192000" cy="353458"/>
          </a:xfrm>
        </p:grpSpPr>
        <p:sp>
          <p:nvSpPr>
            <p:cNvPr id="21" name="矩形 20"/>
            <p:cNvSpPr/>
            <p:nvPr/>
          </p:nvSpPr>
          <p:spPr>
            <a:xfrm>
              <a:off x="0" y="6513463"/>
              <a:ext cx="12192000" cy="198277"/>
            </a:xfrm>
            <a:prstGeom prst="rect">
              <a:avLst/>
            </a:prstGeom>
            <a:solidFill>
              <a:srgbClr val="34BF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0" y="6553189"/>
              <a:ext cx="12192000" cy="309250"/>
            </a:xfrm>
            <a:prstGeom prst="rect">
              <a:avLst/>
            </a:prstGeom>
            <a:solidFill>
              <a:srgbClr val="036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框 17"/>
            <p:cNvSpPr txBox="1"/>
            <p:nvPr userDrawn="1"/>
          </p:nvSpPr>
          <p:spPr>
            <a:xfrm>
              <a:off x="239697" y="6528367"/>
              <a:ext cx="7434426" cy="338554"/>
            </a:xfrm>
            <a:prstGeom prst="rect">
              <a:avLst/>
            </a:prstGeom>
            <a:noFill/>
          </p:spPr>
          <p:txBody>
            <a:bodyPr wrap="square" rtlCol="0">
              <a:spAutoFit/>
            </a:bodyPr>
            <a:lstStyle/>
            <a:p>
              <a:r>
                <a:rPr lang="zh-CN" altLang="en-US" sz="1600" dirty="0" smtClean="0">
                  <a:solidFill>
                    <a:schemeClr val="bg1"/>
                  </a:solidFill>
                  <a:latin typeface="微软雅黑" panose="020B0503020204020204" pitchFamily="34" charset="-122"/>
                  <a:ea typeface="微软雅黑" panose="020B0503020204020204" pitchFamily="34" charset="-122"/>
                </a:rPr>
                <a:t>大学计算机基础（</a:t>
              </a:r>
              <a:r>
                <a:rPr lang="en-US" altLang="zh-CN" sz="1600" dirty="0" smtClean="0">
                  <a:solidFill>
                    <a:schemeClr val="bg1"/>
                  </a:solidFill>
                  <a:latin typeface="微软雅黑" panose="020B0503020204020204" pitchFamily="34" charset="-122"/>
                  <a:ea typeface="微软雅黑" panose="020B0503020204020204" pitchFamily="34" charset="-122"/>
                </a:rPr>
                <a:t>Windows10+Office 2016</a:t>
              </a:r>
              <a:r>
                <a:rPr lang="zh-CN" altLang="en-US" sz="1600" dirty="0" smtClean="0">
                  <a:solidFill>
                    <a:schemeClr val="bg1"/>
                  </a:solidFill>
                  <a:latin typeface="微软雅黑" panose="020B0503020204020204" pitchFamily="34" charset="-122"/>
                  <a:ea typeface="微软雅黑" panose="020B0503020204020204" pitchFamily="34" charset="-122"/>
                </a:rPr>
                <a:t>）（微课版）</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sp>
        <p:nvSpPr>
          <p:cNvPr id="26" name="文本框 9"/>
          <p:cNvSpPr txBox="1"/>
          <p:nvPr/>
        </p:nvSpPr>
        <p:spPr>
          <a:xfrm>
            <a:off x="73025" y="85725"/>
            <a:ext cx="1019175" cy="369332"/>
          </a:xfrm>
          <a:prstGeom prst="rect">
            <a:avLst/>
          </a:prstGeom>
          <a:noFill/>
        </p:spPr>
        <p:txBody>
          <a:bodyPr wrap="square" rtlCol="0">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项目三</a:t>
            </a:r>
            <a:endParaRPr lang="zh-CN" altLang="en-US" dirty="0">
              <a:solidFill>
                <a:schemeClr val="bg1"/>
              </a:solidFill>
              <a:latin typeface="微软雅黑" panose="020B0503020204020204" pitchFamily="34" charset="-122"/>
              <a:ea typeface="微软雅黑" panose="020B0503020204020204" pitchFamily="34" charset="-122"/>
            </a:endParaRPr>
          </a:p>
        </p:txBody>
      </p:sp>
      <p:pic>
        <p:nvPicPr>
          <p:cNvPr id="28" name="Picture 33" descr="封面标16开"/>
          <p:cNvPicPr>
            <a:picLocks noChangeAspect="1" noChangeArrowheads="1"/>
          </p:cNvPicPr>
          <p:nvPr userDrawn="1"/>
        </p:nvPicPr>
        <p:blipFill>
          <a:blip r:embed="rId2" cstate="print">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rcRect/>
          <a:stretch>
            <a:fillRect/>
          </a:stretch>
        </p:blipFill>
        <p:spPr bwMode="auto">
          <a:xfrm>
            <a:off x="10635215" y="6574244"/>
            <a:ext cx="1300852" cy="271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内容占位符 2"/>
          <p:cNvSpPr>
            <a:spLocks noGrp="1"/>
          </p:cNvSpPr>
          <p:nvPr>
            <p:ph idx="1" hasCustomPrompt="1"/>
          </p:nvPr>
        </p:nvSpPr>
        <p:spPr>
          <a:xfrm>
            <a:off x="541536" y="1702190"/>
            <a:ext cx="5198082" cy="4158859"/>
          </a:xfrm>
        </p:spPr>
        <p:txBody>
          <a:bodyPr/>
          <a:lstStyle>
            <a:lvl1pPr marL="228600" indent="-228600">
              <a:lnSpc>
                <a:spcPct val="100000"/>
              </a:lnSpc>
              <a:spcBef>
                <a:spcPts val="0"/>
              </a:spcBef>
              <a:buClr>
                <a:srgbClr val="0070C0"/>
              </a:buClr>
              <a:buSzPct val="99000"/>
              <a:buFont typeface="Wingdings" panose="05000000000000000000" pitchFamily="2" charset="2"/>
              <a:buChar char="n"/>
              <a:defRPr sz="2200">
                <a:solidFill>
                  <a:schemeClr val="tx1">
                    <a:lumMod val="65000"/>
                    <a:lumOff val="35000"/>
                  </a:schemeClr>
                </a:solidFill>
                <a:latin typeface="微软雅黑" panose="020B0503020204020204" pitchFamily="34" charset="-122"/>
                <a:ea typeface="微软雅黑" panose="020B0503020204020204" pitchFamily="34" charset="-122"/>
              </a:defRPr>
            </a:lvl1pPr>
            <a:lvl2pPr>
              <a:defRPr sz="2000">
                <a:solidFill>
                  <a:schemeClr val="tx1">
                    <a:lumMod val="50000"/>
                    <a:lumOff val="50000"/>
                  </a:schemeClr>
                </a:solidFill>
                <a:latin typeface="微软雅黑" panose="020B0503020204020204" pitchFamily="34" charset="-122"/>
                <a:ea typeface="微软雅黑" panose="020B0503020204020204" pitchFamily="34" charset="-122"/>
              </a:defRPr>
            </a:lvl2pPr>
            <a:lvl3pPr>
              <a:defRPr sz="1800">
                <a:solidFill>
                  <a:schemeClr val="tx1">
                    <a:lumMod val="50000"/>
                    <a:lumOff val="50000"/>
                  </a:schemeClr>
                </a:solidFill>
                <a:latin typeface="微软雅黑" panose="020B0503020204020204" pitchFamily="34" charset="-122"/>
                <a:ea typeface="微软雅黑" panose="020B0503020204020204" pitchFamily="34" charset="-122"/>
              </a:defRPr>
            </a:lvl3pPr>
            <a:lvl4pPr>
              <a:defRPr sz="2000">
                <a:solidFill>
                  <a:schemeClr val="tx1">
                    <a:lumMod val="50000"/>
                    <a:lumOff val="50000"/>
                  </a:schemeClr>
                </a:solidFill>
                <a:latin typeface="微软雅黑" panose="020B0503020204020204" pitchFamily="34" charset="-122"/>
                <a:ea typeface="微软雅黑" panose="020B0503020204020204" pitchFamily="34" charset="-122"/>
              </a:defRPr>
            </a:lvl4pPr>
            <a:lvl5pPr>
              <a:defRPr sz="2000">
                <a:solidFill>
                  <a:schemeClr val="tx1">
                    <a:lumMod val="50000"/>
                    <a:lumOff val="50000"/>
                  </a:schemeClr>
                </a:solidFill>
                <a:latin typeface="微软雅黑" panose="020B0503020204020204" pitchFamily="34" charset="-122"/>
                <a:ea typeface="微软雅黑" panose="020B0503020204020204" pitchFamily="34" charset="-122"/>
              </a:defRPr>
            </a:lvl5pPr>
            <a:lvl6pPr>
              <a:defRPr sz="2000"/>
            </a:lvl6pPr>
            <a:lvl7pPr>
              <a:defRPr sz="2000"/>
            </a:lvl7pPr>
            <a:lvl8pPr>
              <a:defRPr sz="2000"/>
            </a:lvl8pPr>
            <a:lvl9pPr>
              <a:defRPr sz="2000"/>
            </a:lvl9pPr>
          </a:lstStyle>
          <a:p>
            <a:pPr lvl="0"/>
            <a:r>
              <a:rPr lang="zh-CN" altLang="en-US" dirty="0"/>
              <a:t>  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0" name="内容占位符 2"/>
          <p:cNvSpPr>
            <a:spLocks noGrp="1"/>
          </p:cNvSpPr>
          <p:nvPr>
            <p:ph idx="10" hasCustomPrompt="1"/>
          </p:nvPr>
        </p:nvSpPr>
        <p:spPr>
          <a:xfrm>
            <a:off x="6302326" y="1716258"/>
            <a:ext cx="5311263" cy="4144792"/>
          </a:xfrm>
        </p:spPr>
        <p:txBody>
          <a:bodyPr/>
          <a:lstStyle>
            <a:lvl1pPr marL="228600" indent="-228600">
              <a:lnSpc>
                <a:spcPct val="100000"/>
              </a:lnSpc>
              <a:spcBef>
                <a:spcPts val="0"/>
              </a:spcBef>
              <a:buClr>
                <a:srgbClr val="0070C0"/>
              </a:buClr>
              <a:buSzPct val="99000"/>
              <a:buFont typeface="Wingdings" panose="05000000000000000000" pitchFamily="2" charset="2"/>
              <a:buChar char="n"/>
              <a:defRPr lang="zh-CN" altLang="en-US" sz="2200" kern="1200" dirty="0" smtClean="0">
                <a:solidFill>
                  <a:schemeClr val="tx1">
                    <a:lumMod val="65000"/>
                    <a:lumOff val="35000"/>
                  </a:schemeClr>
                </a:solidFill>
                <a:latin typeface="微软雅黑" panose="020B0503020204020204" pitchFamily="34" charset="-122"/>
                <a:ea typeface="微软雅黑" panose="020B0503020204020204" pitchFamily="34" charset="-122"/>
                <a:cs typeface="+mn-cs"/>
              </a:defRPr>
            </a:lvl1pPr>
            <a:lvl2pPr>
              <a:defRPr sz="2000">
                <a:solidFill>
                  <a:schemeClr val="tx1">
                    <a:lumMod val="50000"/>
                    <a:lumOff val="50000"/>
                  </a:schemeClr>
                </a:solidFill>
                <a:latin typeface="微软雅黑" panose="020B0503020204020204" pitchFamily="34" charset="-122"/>
                <a:ea typeface="微软雅黑" panose="020B0503020204020204" pitchFamily="34" charset="-122"/>
              </a:defRPr>
            </a:lvl2pPr>
            <a:lvl3pPr>
              <a:defRPr sz="1800">
                <a:solidFill>
                  <a:schemeClr val="tx1">
                    <a:lumMod val="50000"/>
                    <a:lumOff val="50000"/>
                  </a:schemeClr>
                </a:solidFill>
                <a:latin typeface="微软雅黑" panose="020B0503020204020204" pitchFamily="34" charset="-122"/>
                <a:ea typeface="微软雅黑" panose="020B0503020204020204" pitchFamily="34" charset="-122"/>
              </a:defRPr>
            </a:lvl3pPr>
            <a:lvl4pPr>
              <a:defRPr sz="2000">
                <a:solidFill>
                  <a:schemeClr val="tx1">
                    <a:lumMod val="50000"/>
                    <a:lumOff val="50000"/>
                  </a:schemeClr>
                </a:solidFill>
                <a:latin typeface="微软雅黑" panose="020B0503020204020204" pitchFamily="34" charset="-122"/>
                <a:ea typeface="微软雅黑" panose="020B0503020204020204" pitchFamily="34" charset="-122"/>
              </a:defRPr>
            </a:lvl4pPr>
            <a:lvl5pPr>
              <a:defRPr sz="2000">
                <a:solidFill>
                  <a:schemeClr val="tx1">
                    <a:lumMod val="50000"/>
                    <a:lumOff val="50000"/>
                  </a:schemeClr>
                </a:solidFill>
                <a:latin typeface="微软雅黑" panose="020B0503020204020204" pitchFamily="34" charset="-122"/>
                <a:ea typeface="微软雅黑" panose="020B0503020204020204" pitchFamily="34" charset="-122"/>
              </a:defRPr>
            </a:lvl5pPr>
            <a:lvl6pPr>
              <a:defRPr sz="2000"/>
            </a:lvl6pPr>
            <a:lvl7pPr>
              <a:defRPr sz="2000"/>
            </a:lvl7pPr>
            <a:lvl8pPr>
              <a:defRPr sz="2000"/>
            </a:lvl8pPr>
            <a:lvl9pPr>
              <a:defRPr sz="2000"/>
            </a:lvl9pPr>
          </a:lstStyle>
          <a:p>
            <a:pPr lvl="0"/>
            <a:r>
              <a:rPr lang="zh-CN" altLang="en-US" dirty="0"/>
              <a:t>  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3" name="副标题 2"/>
          <p:cNvSpPr>
            <a:spLocks noGrp="1"/>
          </p:cNvSpPr>
          <p:nvPr>
            <p:ph type="subTitle" idx="11" hasCustomPrompt="1"/>
          </p:nvPr>
        </p:nvSpPr>
        <p:spPr>
          <a:xfrm>
            <a:off x="640012" y="1210532"/>
            <a:ext cx="9144000" cy="393187"/>
          </a:xfrm>
        </p:spPr>
        <p:txBody>
          <a:bodyPr>
            <a:noAutofit/>
          </a:bodyPr>
          <a:lstStyle>
            <a:lvl1pPr marL="0" indent="0" algn="l">
              <a:buNone/>
              <a:defRPr sz="2200">
                <a:solidFill>
                  <a:schemeClr val="tx1">
                    <a:lumMod val="65000"/>
                    <a:lumOff val="35000"/>
                  </a:schemeClr>
                </a:solidFill>
                <a:latin typeface="微软雅黑" panose="020B0503020204020204" pitchFamily="34" charset="-122"/>
                <a:ea typeface="微软雅黑" panose="020B0503020204020204" pitchFamily="34"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单击以编辑母版副标题样式</a:t>
            </a:r>
            <a:endParaRPr lang="zh-CN" altLang="en-US" dirty="0"/>
          </a:p>
        </p:txBody>
      </p:sp>
      <p:sp>
        <p:nvSpPr>
          <p:cNvPr id="37" name="标题 1"/>
          <p:cNvSpPr>
            <a:spLocks noGrp="1"/>
          </p:cNvSpPr>
          <p:nvPr>
            <p:ph type="title"/>
          </p:nvPr>
        </p:nvSpPr>
        <p:spPr>
          <a:xfrm>
            <a:off x="655844" y="545558"/>
            <a:ext cx="9965184" cy="452805"/>
          </a:xfrm>
        </p:spPr>
        <p:txBody>
          <a:bodyPr>
            <a:normAutofit/>
          </a:bodyPr>
          <a:lstStyle>
            <a:lvl1pPr>
              <a:lnSpc>
                <a:spcPct val="100000"/>
              </a:lnSpc>
              <a:defRPr sz="24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dirty="0"/>
              <a:t>单击此处编辑母版标题样式</a:t>
            </a:r>
            <a:endParaRPr lang="zh-CN" altLang="en-US" dirty="0"/>
          </a:p>
        </p:txBody>
      </p:sp>
      <p:cxnSp>
        <p:nvCxnSpPr>
          <p:cNvPr id="38" name="直接连接符 37"/>
          <p:cNvCxnSpPr/>
          <p:nvPr userDrawn="1"/>
        </p:nvCxnSpPr>
        <p:spPr>
          <a:xfrm>
            <a:off x="-182880" y="1069145"/>
            <a:ext cx="12576517"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8" name="矩形 17"/>
          <p:cNvSpPr/>
          <p:nvPr userDrawn="1"/>
        </p:nvSpPr>
        <p:spPr>
          <a:xfrm>
            <a:off x="2496457" y="97656"/>
            <a:ext cx="9695543" cy="357401"/>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31" name="矩形 30"/>
          <p:cNvSpPr/>
          <p:nvPr userDrawn="1"/>
        </p:nvSpPr>
        <p:spPr>
          <a:xfrm>
            <a:off x="-8879" y="93874"/>
            <a:ext cx="1100831" cy="319596"/>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2" name="组合 31"/>
          <p:cNvGrpSpPr/>
          <p:nvPr userDrawn="1"/>
        </p:nvGrpSpPr>
        <p:grpSpPr>
          <a:xfrm>
            <a:off x="73025" y="82550"/>
            <a:ext cx="2930455" cy="646331"/>
            <a:chOff x="73025" y="69850"/>
            <a:chExt cx="2930455" cy="646331"/>
          </a:xfrm>
        </p:grpSpPr>
        <p:sp>
          <p:nvSpPr>
            <p:cNvPr id="34" name="文本框 9"/>
            <p:cNvSpPr txBox="1"/>
            <p:nvPr/>
          </p:nvSpPr>
          <p:spPr>
            <a:xfrm>
              <a:off x="73025" y="73025"/>
              <a:ext cx="1019175" cy="369332"/>
            </a:xfrm>
            <a:prstGeom prst="rect">
              <a:avLst/>
            </a:prstGeom>
            <a:noFill/>
          </p:spPr>
          <p:txBody>
            <a:bodyPr wrap="square" rtlCol="0">
              <a:spAutoFit/>
            </a:bodyPr>
            <a:lstStyle/>
            <a:p>
              <a:pPr algn="ctr"/>
              <a:r>
                <a:rPr lang="zh-CN" altLang="en-US">
                  <a:solidFill>
                    <a:schemeClr val="bg1"/>
                  </a:solidFill>
                  <a:latin typeface="微软雅黑" panose="020B0503020204020204" pitchFamily="34" charset="-122"/>
                  <a:ea typeface="微软雅黑" panose="020B0503020204020204" pitchFamily="34" charset="-122"/>
                </a:rPr>
                <a:t>项目六</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35" name="文本框 10"/>
            <p:cNvSpPr txBox="1"/>
            <p:nvPr/>
          </p:nvSpPr>
          <p:spPr>
            <a:xfrm>
              <a:off x="642266" y="69850"/>
              <a:ext cx="2361214" cy="646331"/>
            </a:xfrm>
            <a:prstGeom prst="rect">
              <a:avLst/>
            </a:prstGeom>
            <a:noFill/>
          </p:spPr>
          <p:txBody>
            <a:bodyPr wrap="square" rtlCol="0">
              <a:spAutoFit/>
            </a:bodyPr>
            <a:lstStyle/>
            <a:p>
              <a:pPr algn="ctr"/>
              <a:r>
                <a:rPr lang="zh-CN" altLang="en-US">
                  <a:solidFill>
                    <a:schemeClr val="tx1">
                      <a:lumMod val="65000"/>
                      <a:lumOff val="35000"/>
                    </a:schemeClr>
                  </a:solidFill>
                  <a:latin typeface="微软雅黑" panose="020B0503020204020204" pitchFamily="34" charset="-122"/>
                  <a:ea typeface="微软雅黑" panose="020B0503020204020204" pitchFamily="34" charset="-122"/>
                </a:rPr>
                <a:t>排版文档</a:t>
              </a: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a:p>
              <a:pPr algn="ct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dirty="0"/>
              <a:t>单击此处编辑母版标题样式</a:t>
            </a:r>
            <a:endParaRPr lang="zh-CN" altLang="en-US" dirty="0"/>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696FF189-F266-444D-A381-573CA300B9A8}"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BE69630-C091-46B6-A379-DDF72F9DECC5}"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696FF189-F266-444D-A381-573CA300B9A8}"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BE69630-C091-46B6-A379-DDF72F9DECC5}"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grpSp>
        <p:nvGrpSpPr>
          <p:cNvPr id="24" name="组合 23"/>
          <p:cNvGrpSpPr/>
          <p:nvPr userDrawn="1"/>
        </p:nvGrpSpPr>
        <p:grpSpPr>
          <a:xfrm>
            <a:off x="0" y="6513463"/>
            <a:ext cx="12192000" cy="353458"/>
            <a:chOff x="0" y="6513463"/>
            <a:chExt cx="12192000" cy="353458"/>
          </a:xfrm>
        </p:grpSpPr>
        <p:sp>
          <p:nvSpPr>
            <p:cNvPr id="25" name="矩形 24"/>
            <p:cNvSpPr/>
            <p:nvPr/>
          </p:nvSpPr>
          <p:spPr>
            <a:xfrm>
              <a:off x="0" y="6513463"/>
              <a:ext cx="12192000" cy="198277"/>
            </a:xfrm>
            <a:prstGeom prst="rect">
              <a:avLst/>
            </a:prstGeom>
            <a:solidFill>
              <a:srgbClr val="34BF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0" y="6553189"/>
              <a:ext cx="12192000" cy="309250"/>
            </a:xfrm>
            <a:prstGeom prst="rect">
              <a:avLst/>
            </a:prstGeom>
            <a:solidFill>
              <a:srgbClr val="036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文本框 17"/>
            <p:cNvSpPr txBox="1"/>
            <p:nvPr userDrawn="1"/>
          </p:nvSpPr>
          <p:spPr>
            <a:xfrm>
              <a:off x="239697" y="6528367"/>
              <a:ext cx="5581439" cy="338554"/>
            </a:xfrm>
            <a:prstGeom prst="rect">
              <a:avLst/>
            </a:prstGeom>
            <a:noFill/>
          </p:spPr>
          <p:txBody>
            <a:bodyPr wrap="square"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大学计算机</a:t>
              </a:r>
              <a:r>
                <a:rPr lang="zh-CN" altLang="en-US" sz="1600" dirty="0" smtClean="0">
                  <a:solidFill>
                    <a:schemeClr val="bg1"/>
                  </a:solidFill>
                  <a:latin typeface="微软雅黑" panose="020B0503020204020204" pitchFamily="34" charset="-122"/>
                  <a:ea typeface="+mn-ea"/>
                </a:rPr>
                <a:t>基础（</a:t>
              </a:r>
              <a:r>
                <a:rPr lang="en-US" altLang="zh-CN" sz="1600" dirty="0" smtClean="0">
                  <a:solidFill>
                    <a:schemeClr val="bg1"/>
                  </a:solidFill>
                  <a:latin typeface="微软雅黑" panose="020B0503020204020204" pitchFamily="34" charset="-122"/>
                  <a:ea typeface="+mn-ea"/>
                </a:rPr>
                <a:t>Windows 10+Office 2016</a:t>
              </a:r>
              <a:r>
                <a:rPr lang="zh-CN" altLang="en-US" sz="1600" dirty="0" smtClean="0">
                  <a:solidFill>
                    <a:schemeClr val="bg1"/>
                  </a:solidFill>
                  <a:latin typeface="微软雅黑" panose="020B0503020204020204" pitchFamily="34" charset="-122"/>
                  <a:ea typeface="+mn-ea"/>
                </a:rPr>
                <a:t>）（微</a:t>
              </a:r>
              <a:r>
                <a:rPr lang="zh-CN" altLang="en-US" sz="1600" dirty="0" smtClean="0">
                  <a:solidFill>
                    <a:schemeClr val="bg1"/>
                  </a:solidFill>
                  <a:latin typeface="微软雅黑" panose="020B0503020204020204" pitchFamily="34" charset="-122"/>
                  <a:ea typeface="微软雅黑" panose="020B0503020204020204" pitchFamily="34" charset="-122"/>
                </a:rPr>
                <a:t>课</a:t>
              </a:r>
              <a:r>
                <a:rPr lang="zh-CN" altLang="en-US" sz="1600" dirty="0">
                  <a:solidFill>
                    <a:schemeClr val="bg1"/>
                  </a:solidFill>
                  <a:latin typeface="微软雅黑" panose="020B0503020204020204" pitchFamily="34" charset="-122"/>
                  <a:ea typeface="微软雅黑" panose="020B0503020204020204" pitchFamily="34" charset="-122"/>
                </a:rPr>
                <a:t>版）</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sp>
        <p:nvSpPr>
          <p:cNvPr id="12" name="矩形 11"/>
          <p:cNvSpPr/>
          <p:nvPr userDrawn="1"/>
        </p:nvSpPr>
        <p:spPr>
          <a:xfrm>
            <a:off x="3878036" y="97656"/>
            <a:ext cx="8313964" cy="357401"/>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3" name="矩形 12"/>
          <p:cNvSpPr/>
          <p:nvPr userDrawn="1"/>
        </p:nvSpPr>
        <p:spPr>
          <a:xfrm>
            <a:off x="-8879" y="93874"/>
            <a:ext cx="1100831" cy="319596"/>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 name="组合 13"/>
          <p:cNvGrpSpPr/>
          <p:nvPr userDrawn="1"/>
        </p:nvGrpSpPr>
        <p:grpSpPr>
          <a:xfrm>
            <a:off x="73025" y="82550"/>
            <a:ext cx="4115253" cy="372507"/>
            <a:chOff x="73025" y="69850"/>
            <a:chExt cx="4115253" cy="372507"/>
          </a:xfrm>
        </p:grpSpPr>
        <p:sp>
          <p:nvSpPr>
            <p:cNvPr id="15" name="文本框 9"/>
            <p:cNvSpPr txBox="1"/>
            <p:nvPr/>
          </p:nvSpPr>
          <p:spPr>
            <a:xfrm>
              <a:off x="73025" y="73025"/>
              <a:ext cx="1019175" cy="369332"/>
            </a:xfrm>
            <a:prstGeom prst="rect">
              <a:avLst/>
            </a:prstGeom>
            <a:noFill/>
          </p:spPr>
          <p:txBody>
            <a:bodyPr wrap="square" rtlCol="0">
              <a:spAutoFit/>
            </a:bodyPr>
            <a:lstStyle/>
            <a:p>
              <a:pPr algn="ctr"/>
              <a:r>
                <a:rPr lang="zh-CN" altLang="en-US" dirty="0" smtClean="0">
                  <a:solidFill>
                    <a:schemeClr val="bg1"/>
                  </a:solidFill>
                  <a:latin typeface="微软雅黑" panose="020B0503020204020204" pitchFamily="34" charset="-122"/>
                  <a:ea typeface="微软雅黑" panose="020B0503020204020204" pitchFamily="34" charset="-122"/>
                </a:rPr>
                <a:t>第</a:t>
              </a:r>
              <a:r>
                <a:rPr lang="en-US" altLang="zh-CN" dirty="0" smtClean="0">
                  <a:solidFill>
                    <a:schemeClr val="bg1"/>
                  </a:solidFill>
                  <a:latin typeface="微软雅黑" panose="020B0503020204020204" pitchFamily="34" charset="-122"/>
                  <a:ea typeface="微软雅黑" panose="020B0503020204020204" pitchFamily="34" charset="-122"/>
                </a:rPr>
                <a:t>2</a:t>
              </a:r>
              <a:r>
                <a:rPr lang="zh-CN" altLang="en-US" dirty="0" smtClean="0">
                  <a:solidFill>
                    <a:schemeClr val="bg1"/>
                  </a:solidFill>
                  <a:latin typeface="微软雅黑" panose="020B0503020204020204" pitchFamily="34" charset="-122"/>
                  <a:ea typeface="微软雅黑" panose="020B0503020204020204" pitchFamily="34" charset="-122"/>
                </a:rPr>
                <a:t>章</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6" name="文本框 10"/>
            <p:cNvSpPr txBox="1"/>
            <p:nvPr/>
          </p:nvSpPr>
          <p:spPr>
            <a:xfrm>
              <a:off x="714835" y="69850"/>
              <a:ext cx="3473443" cy="369332"/>
            </a:xfrm>
            <a:prstGeom prst="rect">
              <a:avLst/>
            </a:prstGeom>
            <a:noFill/>
          </p:spPr>
          <p:txBody>
            <a:bodyPr wrap="square" rtlCol="0">
              <a:spAutoFit/>
            </a:bodyPr>
            <a:lstStyle/>
            <a:p>
              <a:pPr algn="ctr"/>
              <a:r>
                <a:rPr lang="zh-CN" altLang="en-US" dirty="0" smtClean="0">
                  <a:solidFill>
                    <a:schemeClr val="tx1">
                      <a:lumMod val="65000"/>
                      <a:lumOff val="35000"/>
                    </a:schemeClr>
                  </a:solidFill>
                  <a:latin typeface="微软雅黑" panose="020B0503020204020204" pitchFamily="34" charset="-122"/>
                  <a:ea typeface="+mn-ea"/>
                </a:rPr>
                <a:t>计算机系统的构成</a:t>
              </a:r>
              <a:endParaRPr lang="zh-CN" altLang="en-US" dirty="0" smtClean="0">
                <a:solidFill>
                  <a:schemeClr val="tx1">
                    <a:lumMod val="65000"/>
                    <a:lumOff val="35000"/>
                  </a:schemeClr>
                </a:solidFill>
                <a:latin typeface="微软雅黑" panose="020B0503020204020204" pitchFamily="34" charset="-122"/>
                <a:ea typeface="+mn-ea"/>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dirty="0"/>
              <a:t>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编辑母版文本样式</a:t>
            </a:r>
            <a:endParaRPr lang="zh-CN" altLang="en-US" dirty="0"/>
          </a:p>
        </p:txBody>
      </p:sp>
      <p:sp>
        <p:nvSpPr>
          <p:cNvPr id="5" name="日期占位符 4"/>
          <p:cNvSpPr>
            <a:spLocks noGrp="1"/>
          </p:cNvSpPr>
          <p:nvPr>
            <p:ph type="dt" sz="half" idx="10"/>
          </p:nvPr>
        </p:nvSpPr>
        <p:spPr/>
        <p:txBody>
          <a:bodyPr/>
          <a:lstStyle/>
          <a:p>
            <a:fld id="{696FF189-F266-444D-A381-573CA300B9A8}"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BE69630-C091-46B6-A379-DDF72F9DECC5}"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696FF189-F266-444D-A381-573CA300B9A8}"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BE69630-C091-46B6-A379-DDF72F9DECC5}"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6FF189-F266-444D-A381-573CA300B9A8}"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E69630-C091-46B6-A379-DDF72F9DECC5}"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6.xml"/><Relationship Id="rId5" Type="http://schemas.microsoft.com/office/2007/relationships/hdphoto" Target="../media/image4.wdp"/><Relationship Id="rId4" Type="http://schemas.openxmlformats.org/officeDocument/2006/relationships/image" Target="../media/image3.png"/><Relationship Id="rId3" Type="http://schemas.openxmlformats.org/officeDocument/2006/relationships/image" Target="../media/image2.jpeg"/><Relationship Id="rId2" Type="http://schemas.openxmlformats.org/officeDocument/2006/relationships/tags" Target="../tags/tag2.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1.png"/><Relationship Id="rId2" Type="http://schemas.microsoft.com/office/2007/relationships/hdphoto" Target="../media/image4.wdp"/><Relationship Id="rId1" Type="http://schemas.openxmlformats.org/officeDocument/2006/relationships/image" Target="../media/image3.png"/></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2.png"/><Relationship Id="rId2" Type="http://schemas.microsoft.com/office/2007/relationships/hdphoto" Target="../media/image4.wdp"/><Relationship Id="rId1" Type="http://schemas.openxmlformats.org/officeDocument/2006/relationships/image" Target="../media/image3.png"/></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3.png"/><Relationship Id="rId2" Type="http://schemas.microsoft.com/office/2007/relationships/hdphoto" Target="../media/image4.wdp"/><Relationship Id="rId1" Type="http://schemas.openxmlformats.org/officeDocument/2006/relationships/image" Target="../media/image3.png"/></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4.png"/><Relationship Id="rId2" Type="http://schemas.microsoft.com/office/2007/relationships/hdphoto" Target="../media/image4.wdp"/><Relationship Id="rId1" Type="http://schemas.openxmlformats.org/officeDocument/2006/relationships/image" Target="../media/image3.png"/></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5.png"/><Relationship Id="rId2" Type="http://schemas.microsoft.com/office/2007/relationships/hdphoto" Target="../media/image4.wdp"/><Relationship Id="rId1" Type="http://schemas.openxmlformats.org/officeDocument/2006/relationships/image" Target="../media/image3.png"/></Relationships>
</file>

<file path=ppt/slides/_rels/slide15.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 Id="rId3" Type="http://schemas.openxmlformats.org/officeDocument/2006/relationships/image" Target="../media/image16.png"/><Relationship Id="rId2" Type="http://schemas.microsoft.com/office/2007/relationships/hdphoto" Target="../media/image4.wdp"/><Relationship Id="rId1"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microsoft.com/office/2007/relationships/hdphoto" Target="../media/image4.wdp"/><Relationship Id="rId1"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image" Target="../media/image1.png"/></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9.png"/><Relationship Id="rId2" Type="http://schemas.microsoft.com/office/2007/relationships/hdphoto" Target="../media/image4.wdp"/><Relationship Id="rId1"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microsoft.com/office/2007/relationships/hdphoto" Target="../media/image4.wdp"/><Relationship Id="rId1"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microsoft.com/office/2007/relationships/hdphoto" Target="../media/image4.wdp"/><Relationship Id="rId1"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microsoft.com/office/2007/relationships/hdphoto" Target="../media/image4.wdp"/><Relationship Id="rId1"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microsoft.com/office/2007/relationships/hdphoto" Target="../media/image4.wdp"/><Relationship Id="rId1"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microsoft.com/office/2007/relationships/hdphoto" Target="../media/image4.wdp"/><Relationship Id="rId1"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microsoft.com/office/2007/relationships/hdphoto" Target="../media/image4.wdp"/><Relationship Id="rId1"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microsoft.com/office/2007/relationships/hdphoto" Target="../media/image4.wdp"/><Relationship Id="rId1"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microsoft.com/office/2007/relationships/hdphoto" Target="../media/image4.wdp"/><Relationship Id="rId1"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microsoft.com/office/2007/relationships/hdphoto" Target="../media/image4.wdp"/><Relationship Id="rId1"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microsoft.com/office/2007/relationships/hdphoto" Target="../media/image4.wdp"/><Relationship Id="rId1"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microsoft.com/office/2007/relationships/hdphoto" Target="../media/image4.wdp"/><Relationship Id="rId1"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microsoft.com/office/2007/relationships/hdphoto" Target="../media/image4.wdp"/><Relationship Id="rId1"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microsoft.com/office/2007/relationships/hdphoto" Target="../media/image4.wdp"/><Relationship Id="rId1"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microsoft.com/office/2007/relationships/hdphoto" Target="../media/image4.wdp"/><Relationship Id="rId1"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microsoft.com/office/2007/relationships/hdphoto" Target="../media/image4.wdp"/><Relationship Id="rId1"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microsoft.com/office/2007/relationships/hdphoto" Target="../media/image4.wdp"/><Relationship Id="rId1"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microsoft.com/office/2007/relationships/hdphoto" Target="../media/image4.wdp"/><Relationship Id="rId1" Type="http://schemas.openxmlformats.org/officeDocument/2006/relationships/image" Target="../media/image3.png"/></Relationships>
</file>

<file path=ppt/slides/_rels/slide35.xml.rels><?xml version="1.0" encoding="UTF-8" standalone="yes"?>
<Relationships xmlns="http://schemas.openxmlformats.org/package/2006/relationships"><Relationship Id="rId8" Type="http://schemas.openxmlformats.org/officeDocument/2006/relationships/slideLayout" Target="../slideLayouts/slideLayout6.xml"/><Relationship Id="rId7" Type="http://schemas.microsoft.com/office/2007/relationships/hdphoto" Target="../media/image4.wdp"/><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5.png"/><Relationship Id="rId2" Type="http://schemas.microsoft.com/office/2007/relationships/hdphoto" Target="../media/image4.wdp"/><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6.png"/><Relationship Id="rId2" Type="http://schemas.microsoft.com/office/2007/relationships/hdphoto" Target="../media/image4.wdp"/><Relationship Id="rId1"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microsoft.com/office/2007/relationships/hdphoto" Target="../media/image4.wdp"/><Relationship Id="rId1" Type="http://schemas.openxmlformats.org/officeDocument/2006/relationships/image" Target="../media/image3.png"/></Relationships>
</file>

<file path=ppt/slides/_rels/slide7.xml.rels><?xml version="1.0" encoding="UTF-8" standalone="yes"?>
<Relationships xmlns="http://schemas.openxmlformats.org/package/2006/relationships"><Relationship Id="rId9" Type="http://schemas.openxmlformats.org/officeDocument/2006/relationships/tags" Target="../tags/tag8.xml"/><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image" Target="../media/image9.png"/><Relationship Id="rId5" Type="http://schemas.openxmlformats.org/officeDocument/2006/relationships/tags" Target="../tags/tag5.xml"/><Relationship Id="rId4" Type="http://schemas.openxmlformats.org/officeDocument/2006/relationships/image" Target="../media/image8.png"/><Relationship Id="rId3" Type="http://schemas.openxmlformats.org/officeDocument/2006/relationships/tags" Target="../tags/tag4.xml"/><Relationship Id="rId2" Type="http://schemas.openxmlformats.org/officeDocument/2006/relationships/image" Target="../media/image7.png"/><Relationship Id="rId11" Type="http://schemas.openxmlformats.org/officeDocument/2006/relationships/slideLayout" Target="../slideLayouts/slideLayout7.xml"/><Relationship Id="rId10" Type="http://schemas.openxmlformats.org/officeDocument/2006/relationships/tags" Target="../tags/tag9.xml"/><Relationship Id="rId1" Type="http://schemas.openxmlformats.org/officeDocument/2006/relationships/tags" Target="../tags/tag3.xml"/></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0.png"/><Relationship Id="rId2" Type="http://schemas.microsoft.com/office/2007/relationships/hdphoto" Target="../media/image4.wdp"/><Relationship Id="rId1"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microsoft.com/office/2007/relationships/hdphoto" Target="../media/image4.wdp"/><Relationship Id="rId1"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H_Other_1"/>
          <p:cNvSpPr/>
          <p:nvPr>
            <p:custDataLst>
              <p:tags r:id="rId1"/>
            </p:custDataLst>
          </p:nvPr>
        </p:nvSpPr>
        <p:spPr>
          <a:xfrm>
            <a:off x="2019686" y="2537028"/>
            <a:ext cx="6980086" cy="1862725"/>
          </a:xfrm>
          <a:custGeom>
            <a:avLst/>
            <a:gdLst>
              <a:gd name="connsiteX0" fmla="*/ 0 w 3302000"/>
              <a:gd name="connsiteY0" fmla="*/ 304800 h 990600"/>
              <a:gd name="connsiteX1" fmla="*/ 397933 w 3302000"/>
              <a:gd name="connsiteY1" fmla="*/ 922867 h 990600"/>
              <a:gd name="connsiteX2" fmla="*/ 3090333 w 3302000"/>
              <a:gd name="connsiteY2" fmla="*/ 990600 h 990600"/>
              <a:gd name="connsiteX3" fmla="*/ 3302000 w 3302000"/>
              <a:gd name="connsiteY3" fmla="*/ 0 h 990600"/>
              <a:gd name="connsiteX4" fmla="*/ 0 w 3302000"/>
              <a:gd name="connsiteY4" fmla="*/ 304800 h 99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2000" h="990600">
                <a:moveTo>
                  <a:pt x="0" y="304800"/>
                </a:moveTo>
                <a:lnTo>
                  <a:pt x="397933" y="922867"/>
                </a:lnTo>
                <a:lnTo>
                  <a:pt x="3090333" y="990600"/>
                </a:lnTo>
                <a:lnTo>
                  <a:pt x="3302000" y="0"/>
                </a:lnTo>
                <a:lnTo>
                  <a:pt x="0" y="304800"/>
                </a:lnTo>
                <a:close/>
              </a:path>
            </a:pathLst>
          </a:custGeom>
          <a:solidFill>
            <a:srgbClr val="036EB8"/>
          </a:solidFill>
          <a:ln>
            <a:noFill/>
          </a:ln>
          <a:effectLst>
            <a:outerShdw blurRad="431800" dist="38100" dir="18900000" sx="60000" sy="6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MH_Other_2"/>
          <p:cNvSpPr/>
          <p:nvPr>
            <p:custDataLst>
              <p:tags r:id="rId2"/>
            </p:custDataLst>
          </p:nvPr>
        </p:nvSpPr>
        <p:spPr>
          <a:xfrm>
            <a:off x="3917042" y="2858798"/>
            <a:ext cx="6330044" cy="1540955"/>
          </a:xfrm>
          <a:custGeom>
            <a:avLst/>
            <a:gdLst>
              <a:gd name="connsiteX0" fmla="*/ 0 w 2836333"/>
              <a:gd name="connsiteY0" fmla="*/ 0 h 965200"/>
              <a:gd name="connsiteX1" fmla="*/ 245533 w 2836333"/>
              <a:gd name="connsiteY1" fmla="*/ 685800 h 965200"/>
              <a:gd name="connsiteX2" fmla="*/ 2658533 w 2836333"/>
              <a:gd name="connsiteY2" fmla="*/ 965200 h 965200"/>
              <a:gd name="connsiteX3" fmla="*/ 2836333 w 2836333"/>
              <a:gd name="connsiteY3" fmla="*/ 101600 h 965200"/>
              <a:gd name="connsiteX4" fmla="*/ 0 w 2836333"/>
              <a:gd name="connsiteY4" fmla="*/ 0 h 965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6333" h="965200">
                <a:moveTo>
                  <a:pt x="0" y="0"/>
                </a:moveTo>
                <a:lnTo>
                  <a:pt x="245533" y="685800"/>
                </a:lnTo>
                <a:lnTo>
                  <a:pt x="2658533" y="965200"/>
                </a:lnTo>
                <a:lnTo>
                  <a:pt x="2836333" y="101600"/>
                </a:lnTo>
                <a:lnTo>
                  <a:pt x="0" y="0"/>
                </a:lnTo>
                <a:close/>
              </a:path>
            </a:pathLst>
          </a:custGeom>
          <a:solidFill>
            <a:srgbClr val="34BF4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 name="文本框 5"/>
          <p:cNvSpPr txBox="1"/>
          <p:nvPr/>
        </p:nvSpPr>
        <p:spPr>
          <a:xfrm>
            <a:off x="2159726" y="3270223"/>
            <a:ext cx="8087360" cy="706755"/>
          </a:xfrm>
          <a:prstGeom prst="rect">
            <a:avLst/>
          </a:prstGeom>
          <a:noFill/>
        </p:spPr>
        <p:txBody>
          <a:bodyPr wrap="square" rtlCol="0">
            <a:spAutoFit/>
          </a:bodyPr>
          <a:lstStyle/>
          <a:p>
            <a:pPr algn="l"/>
            <a:r>
              <a:rPr lang="en-US" altLang="zh-CN" sz="4000" dirty="0" smtClean="0">
                <a:solidFill>
                  <a:schemeClr val="bg1"/>
                </a:solidFill>
                <a:latin typeface="微软雅黑" panose="020B0503020204020204" pitchFamily="34" charset="-122"/>
              </a:rPr>
              <a:t>  </a:t>
            </a:r>
            <a:r>
              <a:rPr lang="zh-CN" altLang="en-US" sz="4000" dirty="0" smtClean="0">
                <a:solidFill>
                  <a:schemeClr val="bg1"/>
                </a:solidFill>
                <a:latin typeface="微软雅黑" panose="020B0503020204020204" pitchFamily="34" charset="-122"/>
              </a:rPr>
              <a:t>第</a:t>
            </a:r>
            <a:r>
              <a:rPr lang="en-US" altLang="zh-CN" sz="4000" dirty="0" smtClean="0">
                <a:solidFill>
                  <a:schemeClr val="bg1"/>
                </a:solidFill>
                <a:latin typeface="微软雅黑" panose="020B0503020204020204" pitchFamily="34" charset="-122"/>
              </a:rPr>
              <a:t>2</a:t>
            </a:r>
            <a:r>
              <a:rPr lang="zh-CN" altLang="en-US" sz="4000" dirty="0" smtClean="0">
                <a:solidFill>
                  <a:schemeClr val="bg1"/>
                </a:solidFill>
                <a:latin typeface="微软雅黑" panose="020B0503020204020204" pitchFamily="34" charset="-122"/>
              </a:rPr>
              <a:t>章     </a:t>
            </a:r>
            <a:r>
              <a:rPr lang="zh-CN" altLang="en-US" sz="4000" dirty="0" smtClean="0">
                <a:solidFill>
                  <a:schemeClr val="bg1"/>
                </a:solidFill>
                <a:latin typeface="微软雅黑" panose="020B0503020204020204" pitchFamily="34" charset="-122"/>
              </a:rPr>
              <a:t>计算机系统的构成</a:t>
            </a:r>
            <a:endParaRPr lang="zh-CN" altLang="en-US" sz="4000" dirty="0" smtClean="0">
              <a:solidFill>
                <a:schemeClr val="bg1"/>
              </a:solidFill>
              <a:latin typeface="微软雅黑" panose="020B0503020204020204" pitchFamily="34" charset="-122"/>
            </a:endParaRPr>
          </a:p>
        </p:txBody>
      </p:sp>
      <p:grpSp>
        <p:nvGrpSpPr>
          <p:cNvPr id="14" name="组合 13"/>
          <p:cNvGrpSpPr/>
          <p:nvPr/>
        </p:nvGrpSpPr>
        <p:grpSpPr>
          <a:xfrm>
            <a:off x="3686629" y="1041940"/>
            <a:ext cx="6750548" cy="1397712"/>
            <a:chOff x="3686629" y="1298779"/>
            <a:chExt cx="6750548" cy="1397712"/>
          </a:xfrm>
        </p:grpSpPr>
        <p:sp>
          <p:nvSpPr>
            <p:cNvPr id="11" name="文本框 10"/>
            <p:cNvSpPr txBox="1"/>
            <p:nvPr/>
          </p:nvSpPr>
          <p:spPr>
            <a:xfrm>
              <a:off x="4968418" y="2050160"/>
              <a:ext cx="5468759" cy="646331"/>
            </a:xfrm>
            <a:prstGeom prst="rect">
              <a:avLst/>
            </a:prstGeom>
            <a:noFill/>
          </p:spPr>
          <p:txBody>
            <a:bodyPr wrap="square" rtlCol="0">
              <a:spAutoFit/>
            </a:bodyPr>
            <a:lstStyle/>
            <a:p>
              <a:r>
                <a:rPr lang="zh-CN" altLang="en-US" kern="2700" spc="600" dirty="0">
                  <a:latin typeface="微软雅黑" panose="020B0503020204020204" pitchFamily="34" charset="-122"/>
                  <a:ea typeface="微软雅黑" panose="020B0503020204020204" pitchFamily="34" charset="-122"/>
                </a:rPr>
                <a:t>大学计算机基础</a:t>
              </a:r>
              <a:r>
                <a:rPr lang="zh-CN" altLang="en-US" kern="2700" spc="-100" dirty="0">
                  <a:latin typeface="微软雅黑" panose="020B0503020204020204" pitchFamily="34" charset="-122"/>
                  <a:ea typeface="微软雅黑" panose="020B0503020204020204" pitchFamily="34" charset="-122"/>
                </a:rPr>
                <a:t>（</a:t>
              </a:r>
              <a:r>
                <a:rPr lang="en-US" altLang="zh-CN" kern="2700" spc="-100" dirty="0">
                  <a:latin typeface="微软雅黑" panose="020B0503020204020204" pitchFamily="34" charset="-122"/>
                  <a:ea typeface="微软雅黑" panose="020B0503020204020204" pitchFamily="34" charset="-122"/>
                </a:rPr>
                <a:t>Windows10+Office 2016</a:t>
              </a:r>
              <a:r>
                <a:rPr lang="zh-CN" altLang="en-US" kern="2700" spc="-100" dirty="0">
                  <a:latin typeface="微软雅黑" panose="020B0503020204020204" pitchFamily="34" charset="-122"/>
                  <a:ea typeface="微软雅黑" panose="020B0503020204020204" pitchFamily="34" charset="-122"/>
                </a:rPr>
                <a:t>）</a:t>
              </a:r>
              <a:endParaRPr lang="en-US" altLang="zh-CN" kern="2700" spc="-100" dirty="0">
                <a:latin typeface="微软雅黑" panose="020B0503020204020204" pitchFamily="34" charset="-122"/>
                <a:ea typeface="微软雅黑" panose="020B0503020204020204" pitchFamily="34" charset="-122"/>
              </a:endParaRPr>
            </a:p>
            <a:p>
              <a:r>
                <a:rPr lang="zh-CN" altLang="en-US" kern="2700" spc="-100" dirty="0">
                  <a:latin typeface="微软雅黑" panose="020B0503020204020204" pitchFamily="34" charset="-122"/>
                  <a:ea typeface="微软雅黑" panose="020B0503020204020204" pitchFamily="34" charset="-122"/>
                </a:rPr>
                <a:t>（微课版）</a:t>
              </a:r>
              <a:endParaRPr lang="zh-CN" altLang="en-US" kern="2700" spc="-100" dirty="0">
                <a:latin typeface="微软雅黑" panose="020B0503020204020204" pitchFamily="34" charset="-122"/>
                <a:ea typeface="微软雅黑" panose="020B0503020204020204" pitchFamily="34" charset="-122"/>
              </a:endParaRPr>
            </a:p>
          </p:txBody>
        </p:sp>
        <p:sp>
          <p:nvSpPr>
            <p:cNvPr id="12" name="文本框 11"/>
            <p:cNvSpPr txBox="1"/>
            <p:nvPr/>
          </p:nvSpPr>
          <p:spPr>
            <a:xfrm>
              <a:off x="4895850" y="1646551"/>
              <a:ext cx="2985407" cy="461665"/>
            </a:xfrm>
            <a:prstGeom prst="rect">
              <a:avLst/>
            </a:prstGeom>
            <a:noFill/>
          </p:spPr>
          <p:txBody>
            <a:bodyPr wrap="square" rtlCol="0">
              <a:spAutoFit/>
            </a:bodyPr>
            <a:lstStyle/>
            <a:p>
              <a:pPr algn="dist"/>
              <a:r>
                <a:rPr lang="en-US" altLang="zh-CN" sz="2400" b="1" dirty="0">
                  <a:solidFill>
                    <a:srgbClr val="036EB8"/>
                  </a:solidFill>
                  <a:latin typeface="微软雅黑" panose="020B0503020204020204" pitchFamily="34" charset="-122"/>
                  <a:ea typeface="微软雅黑" panose="020B0503020204020204" pitchFamily="34" charset="-122"/>
                </a:rPr>
                <a:t>COMPUTER</a:t>
              </a:r>
              <a:endParaRPr lang="en-US" altLang="zh-CN" sz="2400" b="1" dirty="0">
                <a:solidFill>
                  <a:srgbClr val="036EB8"/>
                </a:solidFill>
                <a:latin typeface="微软雅黑" panose="020B0503020204020204" pitchFamily="34" charset="-122"/>
                <a:ea typeface="微软雅黑" panose="020B0503020204020204" pitchFamily="34" charset="-122"/>
              </a:endParaRPr>
            </a:p>
          </p:txBody>
        </p:sp>
        <p:sp>
          <p:nvSpPr>
            <p:cNvPr id="13" name="十字箭头标注 12"/>
            <p:cNvSpPr/>
            <p:nvPr/>
          </p:nvSpPr>
          <p:spPr>
            <a:xfrm>
              <a:off x="3686629" y="1298779"/>
              <a:ext cx="1209221" cy="1209221"/>
            </a:xfrm>
            <a:prstGeom prst="quadArrowCallout">
              <a:avLst/>
            </a:prstGeom>
            <a:solidFill>
              <a:srgbClr val="036EB8"/>
            </a:solidFill>
            <a:ln>
              <a:noFill/>
            </a:ln>
            <a:effectLst>
              <a:outerShdw blurRad="431800" dist="38100" dir="18900000" sx="60000" sy="6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endParaRPr lang="zh-CN" altLang="en-US" dirty="0"/>
            </a:p>
          </p:txBody>
        </p:sp>
      </p:grpSp>
      <p:pic>
        <p:nvPicPr>
          <p:cNvPr id="16" name="图片 15"/>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878363" y="5507323"/>
            <a:ext cx="3117630" cy="977239"/>
          </a:xfrm>
          <a:prstGeom prst="rect">
            <a:avLst/>
          </a:prstGeom>
        </p:spPr>
      </p:pic>
      <p:pic>
        <p:nvPicPr>
          <p:cNvPr id="2" name="图片 1"/>
          <p:cNvPicPr>
            <a:picLocks noChangeAspect="1"/>
          </p:cNvPicPr>
          <p:nvPr/>
        </p:nvPicPr>
        <p:blipFill>
          <a:blip r:embed="rId4" cstate="print">
            <a:extLst>
              <a:ext uri="{BEBA8EAE-BF5A-486C-A8C5-ECC9F3942E4B}">
                <a14:imgProps xmlns:a14="http://schemas.microsoft.com/office/drawing/2010/main">
                  <a14:imgLayer r:embed="rId5">
                    <a14:imgEffect>
                      <a14:backgroundRemoval t="10000" b="100000" l="0" r="100000"/>
                    </a14:imgEffect>
                  </a14:imgLayer>
                </a14:imgProps>
              </a:ext>
              <a:ext uri="{28A0092B-C50C-407E-A947-70E740481C1C}">
                <a14:useLocalDpi xmlns:a14="http://schemas.microsoft.com/office/drawing/2010/main" val="0"/>
              </a:ext>
            </a:extLst>
          </a:blip>
          <a:stretch>
            <a:fillRect/>
          </a:stretch>
        </p:blipFill>
        <p:spPr>
          <a:xfrm>
            <a:off x="3917042" y="1266579"/>
            <a:ext cx="702583" cy="70258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1+#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直接连接符 32"/>
          <p:cNvCxnSpPr/>
          <p:nvPr/>
        </p:nvCxnSpPr>
        <p:spPr>
          <a:xfrm>
            <a:off x="2567073" y="1640284"/>
            <a:ext cx="5644426"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文本框 11"/>
          <p:cNvSpPr txBox="1"/>
          <p:nvPr/>
        </p:nvSpPr>
        <p:spPr>
          <a:xfrm>
            <a:off x="2504617" y="1156411"/>
            <a:ext cx="7053451" cy="460375"/>
          </a:xfrm>
          <a:prstGeom prst="rect">
            <a:avLst/>
          </a:prstGeom>
          <a:noFill/>
        </p:spPr>
        <p:txBody>
          <a:bodyPr wrap="square" rtlCol="0">
            <a:spAutoFit/>
          </a:bodyPr>
          <a:lstStyle/>
          <a:p>
            <a:r>
              <a:rPr lang="en-US" altLang="zh-CN" sz="2400" b="1" dirty="0">
                <a:solidFill>
                  <a:srgbClr val="036EB8"/>
                </a:solidFill>
                <a:latin typeface="微软雅黑" panose="020B0503020204020204" pitchFamily="34" charset="-122"/>
              </a:rPr>
              <a:t>2.1.5 </a:t>
            </a:r>
            <a:r>
              <a:rPr lang="en-US" altLang="zh-CN" sz="2400" b="1" dirty="0" smtClean="0">
                <a:solidFill>
                  <a:srgbClr val="036EB8"/>
                </a:solidFill>
                <a:latin typeface="微软雅黑" panose="020B0503020204020204" pitchFamily="34" charset="-122"/>
              </a:rPr>
              <a:t>  </a:t>
            </a:r>
            <a:r>
              <a:rPr lang="zh-CN" altLang="en-US" sz="2400" b="1" dirty="0" smtClean="0">
                <a:solidFill>
                  <a:srgbClr val="036EB8"/>
                </a:solidFill>
                <a:latin typeface="微软雅黑" panose="020B0503020204020204" pitchFamily="34" charset="-122"/>
              </a:rPr>
              <a:t>光驱</a:t>
            </a:r>
            <a:endParaRPr sz="2400" b="1" dirty="0">
              <a:solidFill>
                <a:srgbClr val="036EB8"/>
              </a:solidFill>
              <a:latin typeface="微软雅黑" panose="020B0503020204020204" pitchFamily="34" charset="-122"/>
            </a:endParaRPr>
          </a:p>
        </p:txBody>
      </p:sp>
      <p:sp>
        <p:nvSpPr>
          <p:cNvPr id="17" name="十字箭头标注 16"/>
          <p:cNvSpPr/>
          <p:nvPr/>
        </p:nvSpPr>
        <p:spPr>
          <a:xfrm>
            <a:off x="1266368" y="1027632"/>
            <a:ext cx="1209221" cy="1209221"/>
          </a:xfrm>
          <a:prstGeom prst="quadArrowCallout">
            <a:avLst/>
          </a:prstGeom>
          <a:solidFill>
            <a:srgbClr val="036EB8"/>
          </a:solidFill>
          <a:ln>
            <a:noFill/>
          </a:ln>
          <a:effectLst>
            <a:outerShdw blurRad="431800" dist="38100" dir="18900000" sx="60000" sy="6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endParaRPr lang="zh-CN" altLang="en-US" dirty="0"/>
          </a:p>
        </p:txBody>
      </p:sp>
      <p:pic>
        <p:nvPicPr>
          <p:cNvPr id="18" name="图片 17"/>
          <p:cNvPicPr>
            <a:picLocks noChangeAspect="1"/>
          </p:cNvPicPr>
          <p:nvPr/>
        </p:nvPicPr>
        <p:blipFill>
          <a:blip r:embed="rId1" cstate="print">
            <a:extLst>
              <a:ext uri="{BEBA8EAE-BF5A-486C-A8C5-ECC9F3942E4B}">
                <a14:imgProps xmlns:a14="http://schemas.microsoft.com/office/drawing/2010/main">
                  <a14:imgLayer r:embed="rId2">
                    <a14:imgEffect>
                      <a14:backgroundRemoval t="10000" b="100000" l="0" r="100000"/>
                    </a14:imgEffect>
                  </a14:imgLayer>
                </a14:imgProps>
              </a:ext>
              <a:ext uri="{28A0092B-C50C-407E-A947-70E740481C1C}">
                <a14:useLocalDpi xmlns:a14="http://schemas.microsoft.com/office/drawing/2010/main" val="0"/>
              </a:ext>
            </a:extLst>
          </a:blip>
          <a:stretch>
            <a:fillRect/>
          </a:stretch>
        </p:blipFill>
        <p:spPr>
          <a:xfrm>
            <a:off x="1496781" y="1252271"/>
            <a:ext cx="702583" cy="702583"/>
          </a:xfrm>
          <a:prstGeom prst="rect">
            <a:avLst/>
          </a:prstGeom>
        </p:spPr>
      </p:pic>
      <p:sp>
        <p:nvSpPr>
          <p:cNvPr id="10" name="副标题 7"/>
          <p:cNvSpPr/>
          <p:nvPr/>
        </p:nvSpPr>
        <p:spPr>
          <a:xfrm>
            <a:off x="1496781" y="2691174"/>
            <a:ext cx="5050845" cy="2723374"/>
          </a:xfrm>
          <a:prstGeom prst="rect">
            <a:avLst/>
          </a:prstGeom>
        </p:spPr>
        <p:txBody>
          <a:bodyPr wrap="square">
            <a:spAutoFit/>
          </a:bodyPr>
          <a:lstStyle/>
          <a:p>
            <a:pPr lvl="0" indent="533400">
              <a:lnSpc>
                <a:spcPct val="120000"/>
              </a:lnSpc>
            </a:pPr>
            <a:r>
              <a:rPr kumimoji="1" lang="zh-CN" altLang="en-US" dirty="0">
                <a:solidFill>
                  <a:schemeClr val="tx1">
                    <a:lumMod val="65000"/>
                    <a:lumOff val="35000"/>
                  </a:schemeClr>
                </a:solidFill>
                <a:latin typeface="微软雅黑" panose="020B0503020204020204" pitchFamily="34" charset="-122"/>
                <a:sym typeface="+mn-ea"/>
              </a:rPr>
              <a:t>盘驱动器简称</a:t>
            </a:r>
            <a:r>
              <a:rPr kumimoji="1" lang="zh-CN" altLang="en-US" dirty="0" smtClean="0">
                <a:solidFill>
                  <a:schemeClr val="tx1">
                    <a:lumMod val="65000"/>
                    <a:lumOff val="35000"/>
                  </a:schemeClr>
                </a:solidFill>
                <a:latin typeface="微软雅黑" panose="020B0503020204020204" pitchFamily="34" charset="-122"/>
                <a:sym typeface="+mn-ea"/>
              </a:rPr>
              <a:t>光驱，用来</a:t>
            </a:r>
            <a:r>
              <a:rPr kumimoji="1" lang="zh-CN" altLang="en-US" dirty="0">
                <a:solidFill>
                  <a:schemeClr val="tx1">
                    <a:lumMod val="65000"/>
                    <a:lumOff val="35000"/>
                  </a:schemeClr>
                </a:solidFill>
                <a:latin typeface="微软雅黑" panose="020B0503020204020204" pitchFamily="34" charset="-122"/>
                <a:sym typeface="+mn-ea"/>
              </a:rPr>
              <a:t>存储数据的介质称为光盘，光盘是以光</a:t>
            </a:r>
            <a:r>
              <a:rPr kumimoji="1" lang="zh-CN" altLang="en-US" dirty="0" smtClean="0">
                <a:solidFill>
                  <a:schemeClr val="tx1">
                    <a:lumMod val="65000"/>
                    <a:lumOff val="35000"/>
                  </a:schemeClr>
                </a:solidFill>
                <a:latin typeface="微软雅黑" panose="020B0503020204020204" pitchFamily="34" charset="-122"/>
                <a:sym typeface="+mn-ea"/>
              </a:rPr>
              <a:t>信息作为</a:t>
            </a:r>
            <a:r>
              <a:rPr kumimoji="1" lang="zh-CN" altLang="en-US" dirty="0">
                <a:solidFill>
                  <a:schemeClr val="tx1">
                    <a:lumMod val="65000"/>
                    <a:lumOff val="35000"/>
                  </a:schemeClr>
                </a:solidFill>
                <a:latin typeface="微软雅黑" panose="020B0503020204020204" pitchFamily="34" charset="-122"/>
                <a:sym typeface="+mn-ea"/>
              </a:rPr>
              <a:t>存储的载体并用来存储数据，其特点是</a:t>
            </a:r>
            <a:r>
              <a:rPr kumimoji="1" lang="zh-CN" altLang="en-US" dirty="0" smtClean="0">
                <a:solidFill>
                  <a:schemeClr val="tx1">
                    <a:lumMod val="65000"/>
                    <a:lumOff val="35000"/>
                  </a:schemeClr>
                </a:solidFill>
                <a:latin typeface="微软雅黑" panose="020B0503020204020204" pitchFamily="34" charset="-122"/>
                <a:sym typeface="+mn-ea"/>
              </a:rPr>
              <a:t>容量大</a:t>
            </a:r>
            <a:r>
              <a:rPr kumimoji="1" lang="zh-CN" altLang="en-US" dirty="0">
                <a:solidFill>
                  <a:schemeClr val="tx1">
                    <a:lumMod val="65000"/>
                    <a:lumOff val="35000"/>
                  </a:schemeClr>
                </a:solidFill>
                <a:latin typeface="微软雅黑" panose="020B0503020204020204" pitchFamily="34" charset="-122"/>
                <a:sym typeface="+mn-ea"/>
              </a:rPr>
              <a:t>、成本低和保存时间长</a:t>
            </a:r>
            <a:r>
              <a:rPr kumimoji="1" lang="zh-CN" altLang="en-US" dirty="0" smtClean="0">
                <a:solidFill>
                  <a:schemeClr val="tx1">
                    <a:lumMod val="65000"/>
                    <a:lumOff val="35000"/>
                  </a:schemeClr>
                </a:solidFill>
                <a:latin typeface="微软雅黑" panose="020B0503020204020204" pitchFamily="34" charset="-122"/>
                <a:sym typeface="+mn-ea"/>
              </a:rPr>
              <a:t>。</a:t>
            </a:r>
            <a:endParaRPr kumimoji="1" lang="en-US" altLang="zh-CN" dirty="0" smtClean="0">
              <a:solidFill>
                <a:schemeClr val="tx1">
                  <a:lumMod val="65000"/>
                  <a:lumOff val="35000"/>
                </a:schemeClr>
              </a:solidFill>
              <a:latin typeface="微软雅黑" panose="020B0503020204020204" pitchFamily="34" charset="-122"/>
              <a:sym typeface="+mn-ea"/>
            </a:endParaRPr>
          </a:p>
          <a:p>
            <a:pPr lvl="0" indent="533400">
              <a:lnSpc>
                <a:spcPct val="120000"/>
              </a:lnSpc>
            </a:pPr>
            <a:r>
              <a:rPr kumimoji="1" lang="zh-CN" altLang="en-US" dirty="0" smtClean="0">
                <a:solidFill>
                  <a:schemeClr val="tx1">
                    <a:lumMod val="65000"/>
                    <a:lumOff val="35000"/>
                  </a:schemeClr>
                </a:solidFill>
                <a:latin typeface="微软雅黑" panose="020B0503020204020204" pitchFamily="34" charset="-122"/>
                <a:sym typeface="+mn-ea"/>
              </a:rPr>
              <a:t>光盘</a:t>
            </a:r>
            <a:r>
              <a:rPr kumimoji="1" lang="zh-CN" altLang="en-US" dirty="0">
                <a:solidFill>
                  <a:schemeClr val="tx1">
                    <a:lumMod val="65000"/>
                    <a:lumOff val="35000"/>
                  </a:schemeClr>
                </a:solidFill>
                <a:latin typeface="微软雅黑" panose="020B0503020204020204" pitchFamily="34" charset="-122"/>
                <a:sym typeface="+mn-ea"/>
              </a:rPr>
              <a:t>可分为不可</a:t>
            </a:r>
            <a:r>
              <a:rPr kumimoji="1" lang="zh-CN" altLang="en-US" dirty="0" smtClean="0">
                <a:solidFill>
                  <a:schemeClr val="tx1">
                    <a:lumMod val="65000"/>
                    <a:lumOff val="35000"/>
                  </a:schemeClr>
                </a:solidFill>
                <a:latin typeface="微软雅黑" panose="020B0503020204020204" pitchFamily="34" charset="-122"/>
                <a:sym typeface="+mn-ea"/>
              </a:rPr>
              <a:t>擦写</a:t>
            </a:r>
            <a:r>
              <a:rPr kumimoji="1" lang="zh-CN" altLang="en-US" dirty="0">
                <a:solidFill>
                  <a:schemeClr val="tx1">
                    <a:lumMod val="65000"/>
                    <a:lumOff val="35000"/>
                  </a:schemeClr>
                </a:solidFill>
                <a:latin typeface="微软雅黑" panose="020B0503020204020204" pitchFamily="34" charset="-122"/>
                <a:sym typeface="+mn-ea"/>
              </a:rPr>
              <a:t>光盘（即只读型光盘，如</a:t>
            </a:r>
            <a:r>
              <a:rPr kumimoji="1" lang="en-US" altLang="zh-CN" dirty="0">
                <a:solidFill>
                  <a:schemeClr val="tx1">
                    <a:lumMod val="65000"/>
                    <a:lumOff val="35000"/>
                  </a:schemeClr>
                </a:solidFill>
                <a:latin typeface="微软雅黑" panose="020B0503020204020204" pitchFamily="34" charset="-122"/>
                <a:sym typeface="+mn-ea"/>
              </a:rPr>
              <a:t>CD-ROM</a:t>
            </a:r>
            <a:r>
              <a:rPr kumimoji="1" lang="zh-CN" altLang="en-US" dirty="0">
                <a:solidFill>
                  <a:schemeClr val="tx1">
                    <a:lumMod val="65000"/>
                    <a:lumOff val="35000"/>
                  </a:schemeClr>
                </a:solidFill>
                <a:latin typeface="微软雅黑" panose="020B0503020204020204" pitchFamily="34" charset="-122"/>
                <a:sym typeface="+mn-ea"/>
              </a:rPr>
              <a:t>、</a:t>
            </a:r>
            <a:r>
              <a:rPr kumimoji="1" lang="en-US" altLang="zh-CN" dirty="0" smtClean="0">
                <a:solidFill>
                  <a:schemeClr val="tx1">
                    <a:lumMod val="65000"/>
                    <a:lumOff val="35000"/>
                  </a:schemeClr>
                </a:solidFill>
                <a:latin typeface="微软雅黑" panose="020B0503020204020204" pitchFamily="34" charset="-122"/>
                <a:sym typeface="+mn-ea"/>
              </a:rPr>
              <a:t>DVD-ROM</a:t>
            </a:r>
            <a:r>
              <a:rPr kumimoji="1" lang="zh-CN" altLang="en-US" dirty="0">
                <a:solidFill>
                  <a:schemeClr val="tx1">
                    <a:lumMod val="65000"/>
                    <a:lumOff val="35000"/>
                  </a:schemeClr>
                </a:solidFill>
                <a:latin typeface="微软雅黑" panose="020B0503020204020204" pitchFamily="34" charset="-122"/>
                <a:sym typeface="+mn-ea"/>
              </a:rPr>
              <a:t>等）和可擦写光盘（如</a:t>
            </a:r>
            <a:r>
              <a:rPr kumimoji="1" lang="en-US" altLang="zh-CN" dirty="0">
                <a:solidFill>
                  <a:schemeClr val="tx1">
                    <a:lumMod val="65000"/>
                    <a:lumOff val="35000"/>
                  </a:schemeClr>
                </a:solidFill>
                <a:latin typeface="微软雅黑" panose="020B0503020204020204" pitchFamily="34" charset="-122"/>
                <a:sym typeface="+mn-ea"/>
              </a:rPr>
              <a:t>CD-RW</a:t>
            </a:r>
            <a:r>
              <a:rPr kumimoji="1" lang="zh-CN" altLang="en-US" dirty="0">
                <a:solidFill>
                  <a:schemeClr val="tx1">
                    <a:lumMod val="65000"/>
                    <a:lumOff val="35000"/>
                  </a:schemeClr>
                </a:solidFill>
                <a:latin typeface="微软雅黑" panose="020B0503020204020204" pitchFamily="34" charset="-122"/>
                <a:sym typeface="+mn-ea"/>
              </a:rPr>
              <a:t>、</a:t>
            </a:r>
            <a:r>
              <a:rPr kumimoji="1" lang="en-US" altLang="zh-CN" dirty="0" smtClean="0">
                <a:solidFill>
                  <a:schemeClr val="tx1">
                    <a:lumMod val="65000"/>
                    <a:lumOff val="35000"/>
                  </a:schemeClr>
                </a:solidFill>
                <a:latin typeface="微软雅黑" panose="020B0503020204020204" pitchFamily="34" charset="-122"/>
                <a:sym typeface="+mn-ea"/>
              </a:rPr>
              <a:t>DVD-RAM</a:t>
            </a:r>
            <a:r>
              <a:rPr kumimoji="1" lang="zh-CN" altLang="en-US" dirty="0">
                <a:solidFill>
                  <a:schemeClr val="tx1">
                    <a:lumMod val="65000"/>
                    <a:lumOff val="35000"/>
                  </a:schemeClr>
                </a:solidFill>
                <a:latin typeface="微软雅黑" panose="020B0503020204020204" pitchFamily="34" charset="-122"/>
                <a:sym typeface="+mn-ea"/>
              </a:rPr>
              <a:t>等）。目前，</a:t>
            </a:r>
            <a:r>
              <a:rPr kumimoji="1" lang="en-US" altLang="zh-CN" dirty="0">
                <a:solidFill>
                  <a:schemeClr val="tx1">
                    <a:lumMod val="65000"/>
                    <a:lumOff val="35000"/>
                  </a:schemeClr>
                </a:solidFill>
                <a:latin typeface="微软雅黑" panose="020B0503020204020204" pitchFamily="34" charset="-122"/>
                <a:sym typeface="+mn-ea"/>
              </a:rPr>
              <a:t>CD</a:t>
            </a:r>
            <a:r>
              <a:rPr kumimoji="1" lang="zh-CN" altLang="en-US" dirty="0">
                <a:solidFill>
                  <a:schemeClr val="tx1">
                    <a:lumMod val="65000"/>
                    <a:lumOff val="35000"/>
                  </a:schemeClr>
                </a:solidFill>
                <a:latin typeface="微软雅黑" panose="020B0503020204020204" pitchFamily="34" charset="-122"/>
                <a:sym typeface="+mn-ea"/>
              </a:rPr>
              <a:t>光盘的容量约</a:t>
            </a:r>
            <a:r>
              <a:rPr kumimoji="1" lang="en-US" altLang="zh-CN" dirty="0">
                <a:solidFill>
                  <a:schemeClr val="tx1">
                    <a:lumMod val="65000"/>
                    <a:lumOff val="35000"/>
                  </a:schemeClr>
                </a:solidFill>
                <a:latin typeface="微软雅黑" panose="020B0503020204020204" pitchFamily="34" charset="-122"/>
                <a:sym typeface="+mn-ea"/>
              </a:rPr>
              <a:t>700MB</a:t>
            </a:r>
            <a:r>
              <a:rPr kumimoji="1" lang="zh-CN" altLang="en-US" dirty="0" smtClean="0">
                <a:solidFill>
                  <a:schemeClr val="tx1">
                    <a:lumMod val="65000"/>
                    <a:lumOff val="35000"/>
                  </a:schemeClr>
                </a:solidFill>
                <a:latin typeface="微软雅黑" panose="020B0503020204020204" pitchFamily="34" charset="-122"/>
                <a:sym typeface="+mn-ea"/>
              </a:rPr>
              <a:t>，</a:t>
            </a:r>
            <a:r>
              <a:rPr kumimoji="1" lang="en-US" altLang="zh-CN" dirty="0" smtClean="0">
                <a:solidFill>
                  <a:schemeClr val="tx1">
                    <a:lumMod val="65000"/>
                    <a:lumOff val="35000"/>
                  </a:schemeClr>
                </a:solidFill>
                <a:latin typeface="微软雅黑" panose="020B0503020204020204" pitchFamily="34" charset="-122"/>
                <a:sym typeface="+mn-ea"/>
              </a:rPr>
              <a:t>DVD</a:t>
            </a:r>
            <a:r>
              <a:rPr kumimoji="1" lang="zh-CN" altLang="en-US" dirty="0">
                <a:solidFill>
                  <a:schemeClr val="tx1">
                    <a:lumMod val="65000"/>
                    <a:lumOff val="35000"/>
                  </a:schemeClr>
                </a:solidFill>
                <a:latin typeface="微软雅黑" panose="020B0503020204020204" pitchFamily="34" charset="-122"/>
                <a:sym typeface="+mn-ea"/>
              </a:rPr>
              <a:t>光盘容量约</a:t>
            </a:r>
            <a:r>
              <a:rPr kumimoji="1" lang="en-US" altLang="zh-CN" dirty="0">
                <a:solidFill>
                  <a:schemeClr val="tx1">
                    <a:lumMod val="65000"/>
                    <a:lumOff val="35000"/>
                  </a:schemeClr>
                </a:solidFill>
                <a:latin typeface="微软雅黑" panose="020B0503020204020204" pitchFamily="34" charset="-122"/>
                <a:sym typeface="+mn-ea"/>
              </a:rPr>
              <a:t>4.7GB</a:t>
            </a:r>
            <a:r>
              <a:rPr kumimoji="1" lang="zh-CN" altLang="en-US" dirty="0">
                <a:solidFill>
                  <a:schemeClr val="tx1">
                    <a:lumMod val="65000"/>
                    <a:lumOff val="35000"/>
                  </a:schemeClr>
                </a:solidFill>
                <a:latin typeface="微软雅黑" panose="020B0503020204020204" pitchFamily="34" charset="-122"/>
                <a:sym typeface="+mn-ea"/>
              </a:rPr>
              <a:t>。</a:t>
            </a:r>
            <a:endParaRPr kumimoji="1" lang="zh-CN" altLang="en-US" dirty="0" smtClean="0">
              <a:solidFill>
                <a:schemeClr val="tx1">
                  <a:lumMod val="65000"/>
                  <a:lumOff val="35000"/>
                </a:schemeClr>
              </a:solidFill>
              <a:latin typeface="微软雅黑" panose="020B0503020204020204" pitchFamily="34" charset="-122"/>
              <a:sym typeface="+mn-ea"/>
            </a:endParaRPr>
          </a:p>
        </p:txBody>
      </p:sp>
      <p:pic>
        <p:nvPicPr>
          <p:cNvPr id="2" name="图片 1"/>
          <p:cNvPicPr>
            <a:picLocks noChangeAspect="1"/>
          </p:cNvPicPr>
          <p:nvPr/>
        </p:nvPicPr>
        <p:blipFill>
          <a:blip r:embed="rId3"/>
          <a:stretch>
            <a:fillRect/>
          </a:stretch>
        </p:blipFill>
        <p:spPr>
          <a:xfrm>
            <a:off x="6968795" y="2805202"/>
            <a:ext cx="3533237" cy="2534549"/>
          </a:xfrm>
          <a:prstGeom prst="rect">
            <a:avLst/>
          </a:prstGeom>
        </p:spPr>
      </p:pic>
      <p:cxnSp>
        <p:nvCxnSpPr>
          <p:cNvPr id="8" name="直接连接符 7"/>
          <p:cNvCxnSpPr/>
          <p:nvPr/>
        </p:nvCxnSpPr>
        <p:spPr>
          <a:xfrm flipH="1">
            <a:off x="1496782" y="2353106"/>
            <a:ext cx="9096456" cy="15890"/>
          </a:xfrm>
          <a:prstGeom prst="line">
            <a:avLst/>
          </a:prstGeom>
          <a:ln>
            <a:solidFill>
              <a:srgbClr val="A2B932"/>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H="1">
            <a:off x="1496782" y="5939017"/>
            <a:ext cx="9191346" cy="49404"/>
          </a:xfrm>
          <a:prstGeom prst="line">
            <a:avLst/>
          </a:prstGeom>
          <a:ln>
            <a:solidFill>
              <a:srgbClr val="2F5597"/>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直接连接符 32"/>
          <p:cNvCxnSpPr/>
          <p:nvPr/>
        </p:nvCxnSpPr>
        <p:spPr>
          <a:xfrm>
            <a:off x="2567073" y="1640284"/>
            <a:ext cx="5644426"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文本框 11"/>
          <p:cNvSpPr txBox="1"/>
          <p:nvPr/>
        </p:nvSpPr>
        <p:spPr>
          <a:xfrm>
            <a:off x="2504617" y="1156411"/>
            <a:ext cx="7053451" cy="460375"/>
          </a:xfrm>
          <a:prstGeom prst="rect">
            <a:avLst/>
          </a:prstGeom>
          <a:noFill/>
        </p:spPr>
        <p:txBody>
          <a:bodyPr wrap="square" rtlCol="0">
            <a:spAutoFit/>
          </a:bodyPr>
          <a:lstStyle/>
          <a:p>
            <a:r>
              <a:rPr lang="en-US" altLang="zh-CN" sz="2400" b="1" dirty="0">
                <a:solidFill>
                  <a:srgbClr val="036EB8"/>
                </a:solidFill>
                <a:latin typeface="微软雅黑" panose="020B0503020204020204" pitchFamily="34" charset="-122"/>
              </a:rPr>
              <a:t>2.1.6 </a:t>
            </a:r>
            <a:r>
              <a:rPr lang="en-US" altLang="zh-CN" sz="2400" b="1" dirty="0" smtClean="0">
                <a:solidFill>
                  <a:srgbClr val="036EB8"/>
                </a:solidFill>
                <a:latin typeface="微软雅黑" panose="020B0503020204020204" pitchFamily="34" charset="-122"/>
              </a:rPr>
              <a:t>  </a:t>
            </a:r>
            <a:r>
              <a:rPr lang="zh-CN" altLang="en-US" sz="2400" b="1" dirty="0" smtClean="0">
                <a:solidFill>
                  <a:srgbClr val="036EB8"/>
                </a:solidFill>
                <a:latin typeface="微软雅黑" panose="020B0503020204020204" pitchFamily="34" charset="-122"/>
              </a:rPr>
              <a:t>键盘</a:t>
            </a:r>
            <a:r>
              <a:rPr lang="zh-CN" altLang="en-US" sz="2400" b="1" dirty="0">
                <a:solidFill>
                  <a:srgbClr val="036EB8"/>
                </a:solidFill>
                <a:latin typeface="微软雅黑" panose="020B0503020204020204" pitchFamily="34" charset="-122"/>
              </a:rPr>
              <a:t>和鼠标</a:t>
            </a:r>
            <a:endParaRPr sz="2400" b="1" dirty="0">
              <a:solidFill>
                <a:srgbClr val="036EB8"/>
              </a:solidFill>
              <a:latin typeface="微软雅黑" panose="020B0503020204020204" pitchFamily="34" charset="-122"/>
            </a:endParaRPr>
          </a:p>
        </p:txBody>
      </p:sp>
      <p:sp>
        <p:nvSpPr>
          <p:cNvPr id="17" name="十字箭头标注 16"/>
          <p:cNvSpPr/>
          <p:nvPr/>
        </p:nvSpPr>
        <p:spPr>
          <a:xfrm>
            <a:off x="1266368" y="1027632"/>
            <a:ext cx="1209221" cy="1209221"/>
          </a:xfrm>
          <a:prstGeom prst="quadArrowCallout">
            <a:avLst/>
          </a:prstGeom>
          <a:solidFill>
            <a:srgbClr val="036EB8"/>
          </a:solidFill>
          <a:ln>
            <a:noFill/>
          </a:ln>
          <a:effectLst>
            <a:outerShdw blurRad="431800" dist="38100" dir="18900000" sx="60000" sy="6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endParaRPr lang="zh-CN" altLang="en-US" dirty="0"/>
          </a:p>
        </p:txBody>
      </p:sp>
      <p:pic>
        <p:nvPicPr>
          <p:cNvPr id="18" name="图片 17"/>
          <p:cNvPicPr>
            <a:picLocks noChangeAspect="1"/>
          </p:cNvPicPr>
          <p:nvPr/>
        </p:nvPicPr>
        <p:blipFill>
          <a:blip r:embed="rId1" cstate="print">
            <a:extLst>
              <a:ext uri="{BEBA8EAE-BF5A-486C-A8C5-ECC9F3942E4B}">
                <a14:imgProps xmlns:a14="http://schemas.microsoft.com/office/drawing/2010/main">
                  <a14:imgLayer r:embed="rId2">
                    <a14:imgEffect>
                      <a14:backgroundRemoval t="10000" b="100000" l="0" r="100000"/>
                    </a14:imgEffect>
                  </a14:imgLayer>
                </a14:imgProps>
              </a:ext>
              <a:ext uri="{28A0092B-C50C-407E-A947-70E740481C1C}">
                <a14:useLocalDpi xmlns:a14="http://schemas.microsoft.com/office/drawing/2010/main" val="0"/>
              </a:ext>
            </a:extLst>
          </a:blip>
          <a:stretch>
            <a:fillRect/>
          </a:stretch>
        </p:blipFill>
        <p:spPr>
          <a:xfrm>
            <a:off x="1496781" y="1252271"/>
            <a:ext cx="702583" cy="702583"/>
          </a:xfrm>
          <a:prstGeom prst="rect">
            <a:avLst/>
          </a:prstGeom>
        </p:spPr>
      </p:pic>
      <p:sp>
        <p:nvSpPr>
          <p:cNvPr id="10" name="副标题 7"/>
          <p:cNvSpPr/>
          <p:nvPr/>
        </p:nvSpPr>
        <p:spPr>
          <a:xfrm>
            <a:off x="5623574" y="2720038"/>
            <a:ext cx="4641012" cy="2577950"/>
          </a:xfrm>
          <a:prstGeom prst="rect">
            <a:avLst/>
          </a:prstGeom>
        </p:spPr>
        <p:txBody>
          <a:bodyPr wrap="square">
            <a:spAutoFit/>
          </a:bodyPr>
          <a:lstStyle/>
          <a:p>
            <a:pPr lvl="0" indent="533400">
              <a:lnSpc>
                <a:spcPct val="130000"/>
              </a:lnSpc>
            </a:pPr>
            <a:r>
              <a:rPr kumimoji="1" lang="zh-CN" altLang="en-US" dirty="0">
                <a:solidFill>
                  <a:schemeClr val="tx1">
                    <a:lumMod val="65000"/>
                    <a:lumOff val="35000"/>
                  </a:schemeClr>
                </a:solidFill>
                <a:latin typeface="微软雅黑" panose="020B0503020204020204" pitchFamily="34" charset="-122"/>
                <a:sym typeface="+mn-ea"/>
              </a:rPr>
              <a:t>鼠标因其外形与老鼠类似，所以被称为</a:t>
            </a:r>
            <a:r>
              <a:rPr kumimoji="1" lang="zh-CN" altLang="en-US" dirty="0" smtClean="0">
                <a:solidFill>
                  <a:schemeClr val="tx1">
                    <a:lumMod val="65000"/>
                    <a:lumOff val="35000"/>
                  </a:schemeClr>
                </a:solidFill>
                <a:latin typeface="微软雅黑" panose="020B0503020204020204" pitchFamily="34" charset="-122"/>
                <a:sym typeface="+mn-ea"/>
              </a:rPr>
              <a:t>“鼠标” 。</a:t>
            </a:r>
            <a:endParaRPr kumimoji="1" lang="en-US" altLang="zh-CN" dirty="0" smtClean="0">
              <a:solidFill>
                <a:schemeClr val="tx1">
                  <a:lumMod val="65000"/>
                  <a:lumOff val="35000"/>
                </a:schemeClr>
              </a:solidFill>
              <a:latin typeface="微软雅黑" panose="020B0503020204020204" pitchFamily="34" charset="-122"/>
              <a:sym typeface="+mn-ea"/>
            </a:endParaRPr>
          </a:p>
          <a:p>
            <a:pPr marL="342900" lvl="0" indent="-342900">
              <a:lnSpc>
                <a:spcPct val="130000"/>
              </a:lnSpc>
              <a:buFont typeface="Wingdings" panose="05000000000000000000" pitchFamily="2" charset="2"/>
              <a:buChar char="l"/>
            </a:pPr>
            <a:r>
              <a:rPr kumimoji="1" lang="zh-CN" altLang="en-US" dirty="0" smtClean="0">
                <a:solidFill>
                  <a:schemeClr val="tx1">
                    <a:lumMod val="65000"/>
                    <a:lumOff val="35000"/>
                  </a:schemeClr>
                </a:solidFill>
                <a:latin typeface="微软雅黑" panose="020B0503020204020204" pitchFamily="34" charset="-122"/>
                <a:sym typeface="+mn-ea"/>
              </a:rPr>
              <a:t>根据</a:t>
            </a:r>
            <a:r>
              <a:rPr kumimoji="1" lang="zh-CN" altLang="en-US" dirty="0">
                <a:solidFill>
                  <a:schemeClr val="tx1">
                    <a:lumMod val="65000"/>
                    <a:lumOff val="35000"/>
                  </a:schemeClr>
                </a:solidFill>
                <a:latin typeface="微软雅黑" panose="020B0503020204020204" pitchFamily="34" charset="-122"/>
                <a:sym typeface="+mn-ea"/>
              </a:rPr>
              <a:t>鼠标按键</a:t>
            </a:r>
            <a:r>
              <a:rPr kumimoji="1" lang="zh-CN" altLang="en-US" dirty="0" smtClean="0">
                <a:solidFill>
                  <a:schemeClr val="tx1">
                    <a:lumMod val="65000"/>
                    <a:lumOff val="35000"/>
                  </a:schemeClr>
                </a:solidFill>
                <a:latin typeface="微软雅黑" panose="020B0503020204020204" pitchFamily="34" charset="-122"/>
                <a:sym typeface="+mn-ea"/>
              </a:rPr>
              <a:t>来分</a:t>
            </a:r>
            <a:r>
              <a:rPr kumimoji="1" lang="zh-CN" altLang="en-US" dirty="0">
                <a:solidFill>
                  <a:schemeClr val="tx1">
                    <a:lumMod val="65000"/>
                    <a:lumOff val="35000"/>
                  </a:schemeClr>
                </a:solidFill>
                <a:latin typeface="微软雅黑" panose="020B0503020204020204" pitchFamily="34" charset="-122"/>
                <a:sym typeface="+mn-ea"/>
              </a:rPr>
              <a:t>，可以将鼠标分为</a:t>
            </a:r>
            <a:r>
              <a:rPr kumimoji="1" lang="en-US" altLang="zh-CN" dirty="0">
                <a:solidFill>
                  <a:schemeClr val="tx1">
                    <a:lumMod val="65000"/>
                    <a:lumOff val="35000"/>
                  </a:schemeClr>
                </a:solidFill>
                <a:latin typeface="微软雅黑" panose="020B0503020204020204" pitchFamily="34" charset="-122"/>
                <a:sym typeface="+mn-ea"/>
              </a:rPr>
              <a:t>3</a:t>
            </a:r>
            <a:r>
              <a:rPr kumimoji="1" lang="zh-CN" altLang="en-US" dirty="0">
                <a:solidFill>
                  <a:schemeClr val="tx1">
                    <a:lumMod val="65000"/>
                    <a:lumOff val="35000"/>
                  </a:schemeClr>
                </a:solidFill>
                <a:latin typeface="微软雅黑" panose="020B0503020204020204" pitchFamily="34" charset="-122"/>
                <a:sym typeface="+mn-ea"/>
              </a:rPr>
              <a:t>键鼠标和两键鼠标</a:t>
            </a:r>
            <a:r>
              <a:rPr kumimoji="1" lang="zh-CN" altLang="en-US" dirty="0" smtClean="0">
                <a:solidFill>
                  <a:schemeClr val="tx1">
                    <a:lumMod val="65000"/>
                    <a:lumOff val="35000"/>
                  </a:schemeClr>
                </a:solidFill>
                <a:latin typeface="微软雅黑" panose="020B0503020204020204" pitchFamily="34" charset="-122"/>
                <a:sym typeface="+mn-ea"/>
              </a:rPr>
              <a:t>；</a:t>
            </a:r>
            <a:endParaRPr kumimoji="1" lang="en-US" altLang="zh-CN" dirty="0" smtClean="0">
              <a:solidFill>
                <a:schemeClr val="tx1">
                  <a:lumMod val="65000"/>
                  <a:lumOff val="35000"/>
                </a:schemeClr>
              </a:solidFill>
              <a:latin typeface="微软雅黑" panose="020B0503020204020204" pitchFamily="34" charset="-122"/>
              <a:sym typeface="+mn-ea"/>
            </a:endParaRPr>
          </a:p>
          <a:p>
            <a:pPr marL="342900" lvl="0" indent="-342900">
              <a:lnSpc>
                <a:spcPct val="130000"/>
              </a:lnSpc>
              <a:buFont typeface="Wingdings" panose="05000000000000000000" pitchFamily="2" charset="2"/>
              <a:buChar char="l"/>
            </a:pPr>
            <a:r>
              <a:rPr kumimoji="1" lang="zh-CN" altLang="en-US" dirty="0" smtClean="0">
                <a:solidFill>
                  <a:schemeClr val="tx1">
                    <a:lumMod val="65000"/>
                    <a:lumOff val="35000"/>
                  </a:schemeClr>
                </a:solidFill>
                <a:latin typeface="微软雅黑" panose="020B0503020204020204" pitchFamily="34" charset="-122"/>
                <a:sym typeface="+mn-ea"/>
              </a:rPr>
              <a:t>根据</a:t>
            </a:r>
            <a:r>
              <a:rPr kumimoji="1" lang="zh-CN" altLang="en-US" dirty="0">
                <a:solidFill>
                  <a:schemeClr val="tx1">
                    <a:lumMod val="65000"/>
                    <a:lumOff val="35000"/>
                  </a:schemeClr>
                </a:solidFill>
                <a:latin typeface="微软雅黑" panose="020B0503020204020204" pitchFamily="34" charset="-122"/>
                <a:sym typeface="+mn-ea"/>
              </a:rPr>
              <a:t>鼠标的工作原理又可将其分为</a:t>
            </a:r>
            <a:r>
              <a:rPr kumimoji="1" lang="zh-CN" altLang="en-US" dirty="0" smtClean="0">
                <a:solidFill>
                  <a:schemeClr val="tx1">
                    <a:lumMod val="65000"/>
                    <a:lumOff val="35000"/>
                  </a:schemeClr>
                </a:solidFill>
                <a:latin typeface="微软雅黑" panose="020B0503020204020204" pitchFamily="34" charset="-122"/>
                <a:sym typeface="+mn-ea"/>
              </a:rPr>
              <a:t>机械鼠标</a:t>
            </a:r>
            <a:r>
              <a:rPr kumimoji="1" lang="zh-CN" altLang="en-US" dirty="0">
                <a:solidFill>
                  <a:schemeClr val="tx1">
                    <a:lumMod val="65000"/>
                    <a:lumOff val="35000"/>
                  </a:schemeClr>
                </a:solidFill>
                <a:latin typeface="微软雅黑" panose="020B0503020204020204" pitchFamily="34" charset="-122"/>
                <a:sym typeface="+mn-ea"/>
              </a:rPr>
              <a:t>和光电鼠标</a:t>
            </a:r>
            <a:r>
              <a:rPr kumimoji="1" lang="zh-CN" altLang="en-US" dirty="0" smtClean="0">
                <a:solidFill>
                  <a:schemeClr val="tx1">
                    <a:lumMod val="65000"/>
                    <a:lumOff val="35000"/>
                  </a:schemeClr>
                </a:solidFill>
                <a:latin typeface="微软雅黑" panose="020B0503020204020204" pitchFamily="34" charset="-122"/>
                <a:sym typeface="+mn-ea"/>
              </a:rPr>
              <a:t>。还</a:t>
            </a:r>
            <a:r>
              <a:rPr kumimoji="1" lang="zh-CN" altLang="en-US" dirty="0">
                <a:solidFill>
                  <a:schemeClr val="tx1">
                    <a:lumMod val="65000"/>
                    <a:lumOff val="35000"/>
                  </a:schemeClr>
                </a:solidFill>
                <a:latin typeface="微软雅黑" panose="020B0503020204020204" pitchFamily="34" charset="-122"/>
                <a:sym typeface="+mn-ea"/>
              </a:rPr>
              <a:t>可分为无线鼠标和轨迹球鼠标。</a:t>
            </a:r>
            <a:endParaRPr kumimoji="1" lang="zh-CN" altLang="en-US" dirty="0" smtClean="0">
              <a:solidFill>
                <a:schemeClr val="tx1">
                  <a:lumMod val="65000"/>
                  <a:lumOff val="35000"/>
                </a:schemeClr>
              </a:solidFill>
              <a:latin typeface="微软雅黑" panose="020B0503020204020204" pitchFamily="34" charset="-122"/>
              <a:sym typeface="+mn-ea"/>
            </a:endParaRPr>
          </a:p>
        </p:txBody>
      </p:sp>
      <p:pic>
        <p:nvPicPr>
          <p:cNvPr id="3" name="图片 2"/>
          <p:cNvPicPr>
            <a:picLocks noChangeAspect="1"/>
          </p:cNvPicPr>
          <p:nvPr/>
        </p:nvPicPr>
        <p:blipFill>
          <a:blip r:embed="rId3"/>
          <a:stretch>
            <a:fillRect/>
          </a:stretch>
        </p:blipFill>
        <p:spPr>
          <a:xfrm>
            <a:off x="1983332" y="2863479"/>
            <a:ext cx="2981325" cy="2390775"/>
          </a:xfrm>
          <a:prstGeom prst="rect">
            <a:avLst/>
          </a:prstGeom>
        </p:spPr>
      </p:pic>
      <p:cxnSp>
        <p:nvCxnSpPr>
          <p:cNvPr id="9" name="直接连接符 8"/>
          <p:cNvCxnSpPr/>
          <p:nvPr/>
        </p:nvCxnSpPr>
        <p:spPr>
          <a:xfrm flipH="1">
            <a:off x="1496782" y="2433487"/>
            <a:ext cx="9096456" cy="15890"/>
          </a:xfrm>
          <a:prstGeom prst="line">
            <a:avLst/>
          </a:prstGeom>
          <a:ln>
            <a:solidFill>
              <a:srgbClr val="A2B932"/>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H="1">
            <a:off x="1496782" y="5787094"/>
            <a:ext cx="9191346" cy="49404"/>
          </a:xfrm>
          <a:prstGeom prst="line">
            <a:avLst/>
          </a:prstGeom>
          <a:ln>
            <a:solidFill>
              <a:srgbClr val="2F5597"/>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5124090" y="2592700"/>
            <a:ext cx="7067909" cy="3119707"/>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3" name="直接连接符 32"/>
          <p:cNvCxnSpPr/>
          <p:nvPr/>
        </p:nvCxnSpPr>
        <p:spPr>
          <a:xfrm>
            <a:off x="2567073" y="1640284"/>
            <a:ext cx="5644426"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文本框 11"/>
          <p:cNvSpPr txBox="1"/>
          <p:nvPr/>
        </p:nvSpPr>
        <p:spPr>
          <a:xfrm>
            <a:off x="2504617" y="1156411"/>
            <a:ext cx="7053451" cy="460375"/>
          </a:xfrm>
          <a:prstGeom prst="rect">
            <a:avLst/>
          </a:prstGeom>
          <a:noFill/>
        </p:spPr>
        <p:txBody>
          <a:bodyPr wrap="square" rtlCol="0">
            <a:spAutoFit/>
          </a:bodyPr>
          <a:lstStyle/>
          <a:p>
            <a:r>
              <a:rPr lang="en-US" altLang="zh-CN" sz="2400" b="1" dirty="0">
                <a:solidFill>
                  <a:srgbClr val="036EB8"/>
                </a:solidFill>
                <a:latin typeface="微软雅黑" panose="020B0503020204020204" pitchFamily="34" charset="-122"/>
              </a:rPr>
              <a:t>2.1.6 </a:t>
            </a:r>
            <a:r>
              <a:rPr lang="en-US" altLang="zh-CN" sz="2400" b="1" dirty="0" smtClean="0">
                <a:solidFill>
                  <a:srgbClr val="036EB8"/>
                </a:solidFill>
                <a:latin typeface="微软雅黑" panose="020B0503020204020204" pitchFamily="34" charset="-122"/>
              </a:rPr>
              <a:t>  </a:t>
            </a:r>
            <a:r>
              <a:rPr lang="zh-CN" altLang="en-US" sz="2400" b="1" dirty="0" smtClean="0">
                <a:solidFill>
                  <a:srgbClr val="036EB8"/>
                </a:solidFill>
                <a:latin typeface="微软雅黑" panose="020B0503020204020204" pitchFamily="34" charset="-122"/>
              </a:rPr>
              <a:t>键盘</a:t>
            </a:r>
            <a:r>
              <a:rPr lang="zh-CN" altLang="en-US" sz="2400" b="1" dirty="0">
                <a:solidFill>
                  <a:srgbClr val="036EB8"/>
                </a:solidFill>
                <a:latin typeface="微软雅黑" panose="020B0503020204020204" pitchFamily="34" charset="-122"/>
              </a:rPr>
              <a:t>和鼠标</a:t>
            </a:r>
            <a:endParaRPr sz="2400" b="1" dirty="0">
              <a:solidFill>
                <a:srgbClr val="036EB8"/>
              </a:solidFill>
              <a:latin typeface="微软雅黑" panose="020B0503020204020204" pitchFamily="34" charset="-122"/>
            </a:endParaRPr>
          </a:p>
        </p:txBody>
      </p:sp>
      <p:sp>
        <p:nvSpPr>
          <p:cNvPr id="17" name="十字箭头标注 16"/>
          <p:cNvSpPr/>
          <p:nvPr/>
        </p:nvSpPr>
        <p:spPr>
          <a:xfrm>
            <a:off x="1266368" y="1027632"/>
            <a:ext cx="1209221" cy="1209221"/>
          </a:xfrm>
          <a:prstGeom prst="quadArrowCallout">
            <a:avLst/>
          </a:prstGeom>
          <a:solidFill>
            <a:srgbClr val="036EB8"/>
          </a:solidFill>
          <a:ln>
            <a:noFill/>
          </a:ln>
          <a:effectLst>
            <a:outerShdw blurRad="431800" dist="38100" dir="18900000" sx="60000" sy="6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endParaRPr lang="zh-CN" altLang="en-US" dirty="0"/>
          </a:p>
        </p:txBody>
      </p:sp>
      <p:pic>
        <p:nvPicPr>
          <p:cNvPr id="18" name="图片 17"/>
          <p:cNvPicPr>
            <a:picLocks noChangeAspect="1"/>
          </p:cNvPicPr>
          <p:nvPr/>
        </p:nvPicPr>
        <p:blipFill>
          <a:blip r:embed="rId1" cstate="print">
            <a:extLst>
              <a:ext uri="{BEBA8EAE-BF5A-486C-A8C5-ECC9F3942E4B}">
                <a14:imgProps xmlns:a14="http://schemas.microsoft.com/office/drawing/2010/main">
                  <a14:imgLayer r:embed="rId2">
                    <a14:imgEffect>
                      <a14:backgroundRemoval t="10000" b="100000" l="0" r="100000"/>
                    </a14:imgEffect>
                  </a14:imgLayer>
                </a14:imgProps>
              </a:ext>
              <a:ext uri="{28A0092B-C50C-407E-A947-70E740481C1C}">
                <a14:useLocalDpi xmlns:a14="http://schemas.microsoft.com/office/drawing/2010/main" val="0"/>
              </a:ext>
            </a:extLst>
          </a:blip>
          <a:stretch>
            <a:fillRect/>
          </a:stretch>
        </p:blipFill>
        <p:spPr>
          <a:xfrm>
            <a:off x="1496781" y="1252271"/>
            <a:ext cx="702583" cy="702583"/>
          </a:xfrm>
          <a:prstGeom prst="rect">
            <a:avLst/>
          </a:prstGeom>
        </p:spPr>
      </p:pic>
      <p:sp>
        <p:nvSpPr>
          <p:cNvPr id="10" name="副标题 7"/>
          <p:cNvSpPr/>
          <p:nvPr/>
        </p:nvSpPr>
        <p:spPr>
          <a:xfrm>
            <a:off x="1496781" y="2782039"/>
            <a:ext cx="3426402" cy="2677656"/>
          </a:xfrm>
          <a:prstGeom prst="rect">
            <a:avLst/>
          </a:prstGeom>
        </p:spPr>
        <p:txBody>
          <a:bodyPr wrap="square">
            <a:spAutoFit/>
          </a:bodyPr>
          <a:lstStyle/>
          <a:p>
            <a:pPr lvl="0" indent="533400">
              <a:lnSpc>
                <a:spcPct val="120000"/>
              </a:lnSpc>
            </a:pPr>
            <a:r>
              <a:rPr kumimoji="1" lang="zh-CN" altLang="en-US" sz="2000" dirty="0">
                <a:solidFill>
                  <a:schemeClr val="tx1">
                    <a:lumMod val="65000"/>
                    <a:lumOff val="35000"/>
                  </a:schemeClr>
                </a:solidFill>
                <a:latin typeface="微软雅黑" panose="020B0503020204020204" pitchFamily="34" charset="-122"/>
                <a:sym typeface="+mn-ea"/>
              </a:rPr>
              <a:t>键盘是用户和计算机进行交流的工具，可以直接向计算机输入各种字符和命令，</a:t>
            </a:r>
            <a:r>
              <a:rPr kumimoji="1" lang="zh-CN" altLang="en-US" sz="2000" dirty="0" smtClean="0">
                <a:solidFill>
                  <a:schemeClr val="tx1">
                    <a:lumMod val="65000"/>
                    <a:lumOff val="35000"/>
                  </a:schemeClr>
                </a:solidFill>
                <a:latin typeface="微软雅黑" panose="020B0503020204020204" pitchFamily="34" charset="-122"/>
                <a:sym typeface="+mn-ea"/>
              </a:rPr>
              <a:t>简化</a:t>
            </a:r>
            <a:r>
              <a:rPr kumimoji="1" lang="zh-CN" altLang="en-US" sz="2000" dirty="0">
                <a:solidFill>
                  <a:schemeClr val="tx1">
                    <a:lumMod val="65000"/>
                    <a:lumOff val="35000"/>
                  </a:schemeClr>
                </a:solidFill>
                <a:latin typeface="微软雅黑" panose="020B0503020204020204" pitchFamily="34" charset="-122"/>
                <a:sym typeface="+mn-ea"/>
              </a:rPr>
              <a:t>计算机的操作。不同生产厂商所生产出的键盘型号各不相同，目前常用的键盘</a:t>
            </a:r>
            <a:r>
              <a:rPr kumimoji="1" lang="zh-CN" altLang="en-US" sz="2000" dirty="0" smtClean="0">
                <a:solidFill>
                  <a:schemeClr val="tx1">
                    <a:lumMod val="65000"/>
                    <a:lumOff val="35000"/>
                  </a:schemeClr>
                </a:solidFill>
                <a:latin typeface="微软雅黑" panose="020B0503020204020204" pitchFamily="34" charset="-122"/>
                <a:sym typeface="+mn-ea"/>
              </a:rPr>
              <a:t>有</a:t>
            </a:r>
            <a:r>
              <a:rPr kumimoji="1" lang="en-US" altLang="zh-CN" sz="2000" dirty="0" smtClean="0">
                <a:solidFill>
                  <a:schemeClr val="tx1">
                    <a:lumMod val="65000"/>
                    <a:lumOff val="35000"/>
                  </a:schemeClr>
                </a:solidFill>
                <a:latin typeface="微软雅黑" panose="020B0503020204020204" pitchFamily="34" charset="-122"/>
                <a:sym typeface="+mn-ea"/>
              </a:rPr>
              <a:t>107</a:t>
            </a:r>
            <a:r>
              <a:rPr kumimoji="1" lang="zh-CN" altLang="en-US" sz="2000" dirty="0">
                <a:solidFill>
                  <a:schemeClr val="tx1">
                    <a:lumMod val="65000"/>
                    <a:lumOff val="35000"/>
                  </a:schemeClr>
                </a:solidFill>
                <a:latin typeface="微软雅黑" panose="020B0503020204020204" pitchFamily="34" charset="-122"/>
                <a:sym typeface="+mn-ea"/>
              </a:rPr>
              <a:t>个</a:t>
            </a:r>
            <a:r>
              <a:rPr kumimoji="1" lang="zh-CN" altLang="en-US" sz="2000" dirty="0" smtClean="0">
                <a:solidFill>
                  <a:schemeClr val="tx1">
                    <a:lumMod val="65000"/>
                    <a:lumOff val="35000"/>
                  </a:schemeClr>
                </a:solidFill>
                <a:latin typeface="微软雅黑" panose="020B0503020204020204" pitchFamily="34" charset="-122"/>
                <a:sym typeface="+mn-ea"/>
              </a:rPr>
              <a:t>键位。</a:t>
            </a:r>
            <a:endParaRPr kumimoji="1" lang="zh-CN" altLang="en-US" sz="2000" dirty="0" smtClean="0">
              <a:solidFill>
                <a:schemeClr val="tx1">
                  <a:lumMod val="65000"/>
                  <a:lumOff val="35000"/>
                </a:schemeClr>
              </a:solidFill>
              <a:latin typeface="微软雅黑" panose="020B0503020204020204" pitchFamily="34" charset="-122"/>
              <a:sym typeface="+mn-ea"/>
            </a:endParaRPr>
          </a:p>
        </p:txBody>
      </p:sp>
      <p:pic>
        <p:nvPicPr>
          <p:cNvPr id="2" name="图片 1"/>
          <p:cNvPicPr>
            <a:picLocks noChangeAspect="1"/>
          </p:cNvPicPr>
          <p:nvPr/>
        </p:nvPicPr>
        <p:blipFill>
          <a:blip r:embed="rId3">
            <a:clrChange>
              <a:clrFrom>
                <a:srgbClr val="FFFFFF"/>
              </a:clrFrom>
              <a:clrTo>
                <a:srgbClr val="FFFFFF">
                  <a:alpha val="0"/>
                </a:srgbClr>
              </a:clrTo>
            </a:clrChange>
          </a:blip>
          <a:stretch>
            <a:fillRect/>
          </a:stretch>
        </p:blipFill>
        <p:spPr>
          <a:xfrm>
            <a:off x="5288401" y="3123302"/>
            <a:ext cx="5846195" cy="199513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直接连接符 32"/>
          <p:cNvCxnSpPr/>
          <p:nvPr/>
        </p:nvCxnSpPr>
        <p:spPr>
          <a:xfrm>
            <a:off x="2567073" y="1640284"/>
            <a:ext cx="5644426"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文本框 11"/>
          <p:cNvSpPr txBox="1"/>
          <p:nvPr/>
        </p:nvSpPr>
        <p:spPr>
          <a:xfrm>
            <a:off x="2504617" y="1156411"/>
            <a:ext cx="7053451" cy="460375"/>
          </a:xfrm>
          <a:prstGeom prst="rect">
            <a:avLst/>
          </a:prstGeom>
          <a:noFill/>
        </p:spPr>
        <p:txBody>
          <a:bodyPr wrap="square" rtlCol="0">
            <a:spAutoFit/>
          </a:bodyPr>
          <a:lstStyle/>
          <a:p>
            <a:r>
              <a:rPr lang="en-US" altLang="zh-CN" sz="2400" b="1" dirty="0">
                <a:solidFill>
                  <a:srgbClr val="036EB8"/>
                </a:solidFill>
                <a:latin typeface="微软雅黑" panose="020B0503020204020204" pitchFamily="34" charset="-122"/>
              </a:rPr>
              <a:t>2.1.7 </a:t>
            </a:r>
            <a:r>
              <a:rPr lang="en-US" altLang="zh-CN" sz="2400" b="1" dirty="0" smtClean="0">
                <a:solidFill>
                  <a:srgbClr val="036EB8"/>
                </a:solidFill>
                <a:latin typeface="微软雅黑" panose="020B0503020204020204" pitchFamily="34" charset="-122"/>
              </a:rPr>
              <a:t>  </a:t>
            </a:r>
            <a:r>
              <a:rPr lang="zh-CN" altLang="en-US" sz="2400" b="1" dirty="0" smtClean="0">
                <a:solidFill>
                  <a:srgbClr val="036EB8"/>
                </a:solidFill>
                <a:latin typeface="微软雅黑" panose="020B0503020204020204" pitchFamily="34" charset="-122"/>
              </a:rPr>
              <a:t>显示</a:t>
            </a:r>
            <a:r>
              <a:rPr lang="zh-CN" altLang="en-US" sz="2400" b="1" dirty="0">
                <a:solidFill>
                  <a:srgbClr val="036EB8"/>
                </a:solidFill>
                <a:latin typeface="微软雅黑" panose="020B0503020204020204" pitchFamily="34" charset="-122"/>
              </a:rPr>
              <a:t>卡与显示器</a:t>
            </a:r>
            <a:endParaRPr sz="2400" b="1" dirty="0">
              <a:solidFill>
                <a:srgbClr val="036EB8"/>
              </a:solidFill>
              <a:latin typeface="微软雅黑" panose="020B0503020204020204" pitchFamily="34" charset="-122"/>
            </a:endParaRPr>
          </a:p>
        </p:txBody>
      </p:sp>
      <p:sp>
        <p:nvSpPr>
          <p:cNvPr id="17" name="十字箭头标注 16"/>
          <p:cNvSpPr/>
          <p:nvPr/>
        </p:nvSpPr>
        <p:spPr>
          <a:xfrm>
            <a:off x="1266368" y="1027632"/>
            <a:ext cx="1209221" cy="1209221"/>
          </a:xfrm>
          <a:prstGeom prst="quadArrowCallout">
            <a:avLst/>
          </a:prstGeom>
          <a:solidFill>
            <a:srgbClr val="036EB8"/>
          </a:solidFill>
          <a:ln>
            <a:noFill/>
          </a:ln>
          <a:effectLst>
            <a:outerShdw blurRad="431800" dist="38100" dir="18900000" sx="60000" sy="6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endParaRPr lang="zh-CN" altLang="en-US" dirty="0"/>
          </a:p>
        </p:txBody>
      </p:sp>
      <p:pic>
        <p:nvPicPr>
          <p:cNvPr id="18" name="图片 17"/>
          <p:cNvPicPr>
            <a:picLocks noChangeAspect="1"/>
          </p:cNvPicPr>
          <p:nvPr/>
        </p:nvPicPr>
        <p:blipFill>
          <a:blip r:embed="rId1" cstate="print">
            <a:extLst>
              <a:ext uri="{BEBA8EAE-BF5A-486C-A8C5-ECC9F3942E4B}">
                <a14:imgProps xmlns:a14="http://schemas.microsoft.com/office/drawing/2010/main">
                  <a14:imgLayer r:embed="rId2">
                    <a14:imgEffect>
                      <a14:backgroundRemoval t="10000" b="100000" l="0" r="100000"/>
                    </a14:imgEffect>
                  </a14:imgLayer>
                </a14:imgProps>
              </a:ext>
              <a:ext uri="{28A0092B-C50C-407E-A947-70E740481C1C}">
                <a14:useLocalDpi xmlns:a14="http://schemas.microsoft.com/office/drawing/2010/main" val="0"/>
              </a:ext>
            </a:extLst>
          </a:blip>
          <a:stretch>
            <a:fillRect/>
          </a:stretch>
        </p:blipFill>
        <p:spPr>
          <a:xfrm>
            <a:off x="1496781" y="1252271"/>
            <a:ext cx="702583" cy="702583"/>
          </a:xfrm>
          <a:prstGeom prst="rect">
            <a:avLst/>
          </a:prstGeom>
        </p:spPr>
      </p:pic>
      <p:sp>
        <p:nvSpPr>
          <p:cNvPr id="10" name="副标题 7"/>
          <p:cNvSpPr/>
          <p:nvPr/>
        </p:nvSpPr>
        <p:spPr>
          <a:xfrm>
            <a:off x="1496781" y="3363679"/>
            <a:ext cx="4729167" cy="1726178"/>
          </a:xfrm>
          <a:prstGeom prst="rect">
            <a:avLst/>
          </a:prstGeom>
        </p:spPr>
        <p:txBody>
          <a:bodyPr wrap="square">
            <a:spAutoFit/>
          </a:bodyPr>
          <a:lstStyle/>
          <a:p>
            <a:pPr lvl="0" indent="533400">
              <a:lnSpc>
                <a:spcPct val="120000"/>
              </a:lnSpc>
            </a:pPr>
            <a:r>
              <a:rPr kumimoji="1" lang="zh-CN" altLang="en-US" dirty="0" smtClean="0">
                <a:solidFill>
                  <a:schemeClr val="tx1">
                    <a:lumMod val="65000"/>
                    <a:lumOff val="35000"/>
                  </a:schemeClr>
                </a:solidFill>
                <a:latin typeface="微软雅黑" panose="020B0503020204020204" pitchFamily="34" charset="-122"/>
                <a:sym typeface="+mn-ea"/>
              </a:rPr>
              <a:t>显示</a:t>
            </a:r>
            <a:r>
              <a:rPr kumimoji="1" lang="zh-CN" altLang="en-US" dirty="0">
                <a:solidFill>
                  <a:schemeClr val="tx1">
                    <a:lumMod val="65000"/>
                    <a:lumOff val="35000"/>
                  </a:schemeClr>
                </a:solidFill>
                <a:latin typeface="微软雅黑" panose="020B0503020204020204" pitchFamily="34" charset="-122"/>
                <a:sym typeface="+mn-ea"/>
              </a:rPr>
              <a:t>卡常称显卡，显卡又称显示适配器或图形加速</a:t>
            </a:r>
            <a:r>
              <a:rPr kumimoji="1" lang="zh-CN" altLang="en-US" dirty="0" smtClean="0">
                <a:solidFill>
                  <a:schemeClr val="tx1">
                    <a:lumMod val="65000"/>
                    <a:lumOff val="35000"/>
                  </a:schemeClr>
                </a:solidFill>
                <a:latin typeface="微软雅黑" panose="020B0503020204020204" pitchFamily="34" charset="-122"/>
                <a:sym typeface="+mn-ea"/>
              </a:rPr>
              <a:t>卡，</a:t>
            </a:r>
            <a:r>
              <a:rPr kumimoji="1" lang="zh-CN" altLang="en-US" dirty="0">
                <a:solidFill>
                  <a:schemeClr val="tx1">
                    <a:lumMod val="65000"/>
                    <a:lumOff val="35000"/>
                  </a:schemeClr>
                </a:solidFill>
                <a:latin typeface="微软雅黑" panose="020B0503020204020204" pitchFamily="34" charset="-122"/>
                <a:sym typeface="+mn-ea"/>
              </a:rPr>
              <a:t>其功能主要是将</a:t>
            </a:r>
            <a:r>
              <a:rPr kumimoji="1" lang="zh-CN" altLang="en-US" dirty="0" smtClean="0">
                <a:solidFill>
                  <a:schemeClr val="tx1">
                    <a:lumMod val="65000"/>
                    <a:lumOff val="35000"/>
                  </a:schemeClr>
                </a:solidFill>
                <a:latin typeface="微软雅黑" panose="020B0503020204020204" pitchFamily="34" charset="-122"/>
                <a:sym typeface="+mn-ea"/>
              </a:rPr>
              <a:t>计算机</a:t>
            </a:r>
            <a:r>
              <a:rPr kumimoji="1" lang="zh-CN" altLang="en-US" dirty="0">
                <a:solidFill>
                  <a:schemeClr val="tx1">
                    <a:lumMod val="65000"/>
                    <a:lumOff val="35000"/>
                  </a:schemeClr>
                </a:solidFill>
                <a:latin typeface="微软雅黑" panose="020B0503020204020204" pitchFamily="34" charset="-122"/>
                <a:sym typeface="+mn-ea"/>
              </a:rPr>
              <a:t>中的数字信号转换成显示器能够识别的信号（模拟信号或数字信号），再将显示的数据</a:t>
            </a:r>
            <a:r>
              <a:rPr kumimoji="1" lang="zh-CN" altLang="en-US" dirty="0" smtClean="0">
                <a:solidFill>
                  <a:schemeClr val="tx1">
                    <a:lumMod val="65000"/>
                    <a:lumOff val="35000"/>
                  </a:schemeClr>
                </a:solidFill>
                <a:latin typeface="微软雅黑" panose="020B0503020204020204" pitchFamily="34" charset="-122"/>
                <a:sym typeface="+mn-ea"/>
              </a:rPr>
              <a:t>进行处理</a:t>
            </a:r>
            <a:r>
              <a:rPr kumimoji="1" lang="zh-CN" altLang="en-US" dirty="0">
                <a:solidFill>
                  <a:schemeClr val="tx1">
                    <a:lumMod val="65000"/>
                    <a:lumOff val="35000"/>
                  </a:schemeClr>
                </a:solidFill>
                <a:latin typeface="微软雅黑" panose="020B0503020204020204" pitchFamily="34" charset="-122"/>
                <a:sym typeface="+mn-ea"/>
              </a:rPr>
              <a:t>和输出，可分担</a:t>
            </a:r>
            <a:r>
              <a:rPr kumimoji="1" lang="en-US" altLang="zh-CN" dirty="0">
                <a:solidFill>
                  <a:schemeClr val="tx1">
                    <a:lumMod val="65000"/>
                    <a:lumOff val="35000"/>
                  </a:schemeClr>
                </a:solidFill>
                <a:latin typeface="微软雅黑" panose="020B0503020204020204" pitchFamily="34" charset="-122"/>
                <a:sym typeface="+mn-ea"/>
              </a:rPr>
              <a:t>CPU</a:t>
            </a:r>
            <a:r>
              <a:rPr kumimoji="1" lang="zh-CN" altLang="en-US" dirty="0">
                <a:solidFill>
                  <a:schemeClr val="tx1">
                    <a:lumMod val="65000"/>
                    <a:lumOff val="35000"/>
                  </a:schemeClr>
                </a:solidFill>
                <a:latin typeface="微软雅黑" panose="020B0503020204020204" pitchFamily="34" charset="-122"/>
                <a:sym typeface="+mn-ea"/>
              </a:rPr>
              <a:t>的图形处理工作。</a:t>
            </a:r>
            <a:endParaRPr kumimoji="1" lang="zh-CN" altLang="en-US" dirty="0" smtClean="0">
              <a:solidFill>
                <a:schemeClr val="tx1">
                  <a:lumMod val="65000"/>
                  <a:lumOff val="35000"/>
                </a:schemeClr>
              </a:solidFill>
              <a:latin typeface="微软雅黑" panose="020B0503020204020204" pitchFamily="34" charset="-122"/>
              <a:sym typeface="+mn-ea"/>
            </a:endParaRPr>
          </a:p>
        </p:txBody>
      </p:sp>
      <p:pic>
        <p:nvPicPr>
          <p:cNvPr id="3" name="图片 2"/>
          <p:cNvPicPr>
            <a:picLocks noChangeAspect="1"/>
          </p:cNvPicPr>
          <p:nvPr/>
        </p:nvPicPr>
        <p:blipFill>
          <a:blip r:embed="rId3"/>
          <a:stretch>
            <a:fillRect/>
          </a:stretch>
        </p:blipFill>
        <p:spPr>
          <a:xfrm>
            <a:off x="6643468" y="3242838"/>
            <a:ext cx="3136061" cy="2271219"/>
          </a:xfrm>
          <a:prstGeom prst="rect">
            <a:avLst/>
          </a:prstGeom>
        </p:spPr>
      </p:pic>
      <p:sp>
        <p:nvSpPr>
          <p:cNvPr id="9" name="副标题 7"/>
          <p:cNvSpPr txBox="1"/>
          <p:nvPr/>
        </p:nvSpPr>
        <p:spPr>
          <a:xfrm>
            <a:off x="1496781" y="2542238"/>
            <a:ext cx="3468011" cy="39318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sz="2200" dirty="0">
                <a:solidFill>
                  <a:schemeClr val="tx1">
                    <a:lumMod val="65000"/>
                    <a:lumOff val="35000"/>
                  </a:schemeClr>
                </a:solidFill>
                <a:latin typeface="微软雅黑" panose="020B0503020204020204" pitchFamily="34" charset="-122"/>
              </a:rPr>
              <a:t>1</a:t>
            </a:r>
            <a:r>
              <a:rPr lang="zh-CN" altLang="en-US" sz="2200" dirty="0">
                <a:solidFill>
                  <a:schemeClr val="tx1">
                    <a:lumMod val="65000"/>
                    <a:lumOff val="35000"/>
                  </a:schemeClr>
                </a:solidFill>
                <a:latin typeface="微软雅黑" panose="020B0503020204020204" pitchFamily="34" charset="-122"/>
              </a:rPr>
              <a:t>．显示卡</a:t>
            </a:r>
            <a:endParaRPr lang="zh-CN" altLang="en-US" sz="2200" dirty="0">
              <a:solidFill>
                <a:schemeClr val="tx1">
                  <a:lumMod val="65000"/>
                  <a:lumOff val="35000"/>
                </a:schemeClr>
              </a:solidFill>
              <a:latin typeface="微软雅黑" panose="020B0503020204020204" pitchFamily="34" charset="-122"/>
            </a:endParaRPr>
          </a:p>
        </p:txBody>
      </p:sp>
      <p:cxnSp>
        <p:nvCxnSpPr>
          <p:cNvPr id="11" name="直接连接符 10"/>
          <p:cNvCxnSpPr/>
          <p:nvPr/>
        </p:nvCxnSpPr>
        <p:spPr>
          <a:xfrm flipH="1">
            <a:off x="1496781" y="3025611"/>
            <a:ext cx="9171219" cy="24702"/>
          </a:xfrm>
          <a:prstGeom prst="line">
            <a:avLst/>
          </a:prstGeom>
          <a:ln>
            <a:solidFill>
              <a:srgbClr val="A2B932"/>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H="1">
            <a:off x="1496781" y="5564893"/>
            <a:ext cx="9171219" cy="24702"/>
          </a:xfrm>
          <a:prstGeom prst="line">
            <a:avLst/>
          </a:prstGeom>
          <a:ln>
            <a:solidFill>
              <a:srgbClr val="2F5597"/>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直接连接符 32"/>
          <p:cNvCxnSpPr/>
          <p:nvPr/>
        </p:nvCxnSpPr>
        <p:spPr>
          <a:xfrm>
            <a:off x="2567073" y="1640284"/>
            <a:ext cx="5644426"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文本框 11"/>
          <p:cNvSpPr txBox="1"/>
          <p:nvPr/>
        </p:nvSpPr>
        <p:spPr>
          <a:xfrm>
            <a:off x="2504617" y="1156411"/>
            <a:ext cx="7053451" cy="460375"/>
          </a:xfrm>
          <a:prstGeom prst="rect">
            <a:avLst/>
          </a:prstGeom>
          <a:noFill/>
        </p:spPr>
        <p:txBody>
          <a:bodyPr wrap="square" rtlCol="0">
            <a:spAutoFit/>
          </a:bodyPr>
          <a:lstStyle/>
          <a:p>
            <a:r>
              <a:rPr lang="en-US" altLang="zh-CN" sz="2400" b="1" dirty="0">
                <a:solidFill>
                  <a:srgbClr val="036EB8"/>
                </a:solidFill>
                <a:latin typeface="微软雅黑" panose="020B0503020204020204" pitchFamily="34" charset="-122"/>
              </a:rPr>
              <a:t>2.1.7 </a:t>
            </a:r>
            <a:r>
              <a:rPr lang="en-US" altLang="zh-CN" sz="2400" b="1" dirty="0" smtClean="0">
                <a:solidFill>
                  <a:srgbClr val="036EB8"/>
                </a:solidFill>
                <a:latin typeface="微软雅黑" panose="020B0503020204020204" pitchFamily="34" charset="-122"/>
              </a:rPr>
              <a:t>  </a:t>
            </a:r>
            <a:r>
              <a:rPr lang="zh-CN" altLang="en-US" sz="2400" b="1" dirty="0" smtClean="0">
                <a:solidFill>
                  <a:srgbClr val="036EB8"/>
                </a:solidFill>
                <a:latin typeface="微软雅黑" panose="020B0503020204020204" pitchFamily="34" charset="-122"/>
              </a:rPr>
              <a:t>显示</a:t>
            </a:r>
            <a:r>
              <a:rPr lang="zh-CN" altLang="en-US" sz="2400" b="1" dirty="0">
                <a:solidFill>
                  <a:srgbClr val="036EB8"/>
                </a:solidFill>
                <a:latin typeface="微软雅黑" panose="020B0503020204020204" pitchFamily="34" charset="-122"/>
              </a:rPr>
              <a:t>卡与显示器</a:t>
            </a:r>
            <a:endParaRPr sz="2400" b="1" dirty="0">
              <a:solidFill>
                <a:srgbClr val="036EB8"/>
              </a:solidFill>
              <a:latin typeface="微软雅黑" panose="020B0503020204020204" pitchFamily="34" charset="-122"/>
            </a:endParaRPr>
          </a:p>
        </p:txBody>
      </p:sp>
      <p:sp>
        <p:nvSpPr>
          <p:cNvPr id="17" name="十字箭头标注 16"/>
          <p:cNvSpPr/>
          <p:nvPr/>
        </p:nvSpPr>
        <p:spPr>
          <a:xfrm>
            <a:off x="1266368" y="1027632"/>
            <a:ext cx="1209221" cy="1209221"/>
          </a:xfrm>
          <a:prstGeom prst="quadArrowCallout">
            <a:avLst/>
          </a:prstGeom>
          <a:solidFill>
            <a:srgbClr val="036EB8"/>
          </a:solidFill>
          <a:ln>
            <a:noFill/>
          </a:ln>
          <a:effectLst>
            <a:outerShdw blurRad="431800" dist="38100" dir="18900000" sx="60000" sy="6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endParaRPr lang="zh-CN" altLang="en-US" dirty="0"/>
          </a:p>
        </p:txBody>
      </p:sp>
      <p:pic>
        <p:nvPicPr>
          <p:cNvPr id="18" name="图片 17"/>
          <p:cNvPicPr>
            <a:picLocks noChangeAspect="1"/>
          </p:cNvPicPr>
          <p:nvPr/>
        </p:nvPicPr>
        <p:blipFill>
          <a:blip r:embed="rId1" cstate="print">
            <a:extLst>
              <a:ext uri="{BEBA8EAE-BF5A-486C-A8C5-ECC9F3942E4B}">
                <a14:imgProps xmlns:a14="http://schemas.microsoft.com/office/drawing/2010/main">
                  <a14:imgLayer r:embed="rId2">
                    <a14:imgEffect>
                      <a14:backgroundRemoval t="10000" b="100000" l="0" r="100000"/>
                    </a14:imgEffect>
                  </a14:imgLayer>
                </a14:imgProps>
              </a:ext>
              <a:ext uri="{28A0092B-C50C-407E-A947-70E740481C1C}">
                <a14:useLocalDpi xmlns:a14="http://schemas.microsoft.com/office/drawing/2010/main" val="0"/>
              </a:ext>
            </a:extLst>
          </a:blip>
          <a:stretch>
            <a:fillRect/>
          </a:stretch>
        </p:blipFill>
        <p:spPr>
          <a:xfrm>
            <a:off x="1496781" y="1252271"/>
            <a:ext cx="702583" cy="702583"/>
          </a:xfrm>
          <a:prstGeom prst="rect">
            <a:avLst/>
          </a:prstGeom>
        </p:spPr>
      </p:pic>
      <p:sp>
        <p:nvSpPr>
          <p:cNvPr id="10" name="副标题 7"/>
          <p:cNvSpPr/>
          <p:nvPr/>
        </p:nvSpPr>
        <p:spPr>
          <a:xfrm>
            <a:off x="1188531" y="3429848"/>
            <a:ext cx="4550336" cy="2058577"/>
          </a:xfrm>
          <a:prstGeom prst="rect">
            <a:avLst/>
          </a:prstGeom>
        </p:spPr>
        <p:txBody>
          <a:bodyPr wrap="square">
            <a:spAutoFit/>
          </a:bodyPr>
          <a:lstStyle/>
          <a:p>
            <a:pPr lvl="0" indent="533400">
              <a:lnSpc>
                <a:spcPct val="120000"/>
              </a:lnSpc>
            </a:pPr>
            <a:r>
              <a:rPr kumimoji="1" lang="zh-CN" altLang="en-US" dirty="0" smtClean="0">
                <a:solidFill>
                  <a:schemeClr val="tx1">
                    <a:lumMod val="65000"/>
                    <a:lumOff val="35000"/>
                  </a:schemeClr>
                </a:solidFill>
                <a:latin typeface="微软雅黑" panose="020B0503020204020204" pitchFamily="34" charset="-122"/>
                <a:sym typeface="+mn-ea"/>
              </a:rPr>
              <a:t>显示器</a:t>
            </a:r>
            <a:r>
              <a:rPr kumimoji="1" lang="zh-CN" altLang="en-US" dirty="0">
                <a:solidFill>
                  <a:schemeClr val="tx1">
                    <a:lumMod val="65000"/>
                    <a:lumOff val="35000"/>
                  </a:schemeClr>
                </a:solidFill>
                <a:latin typeface="微软雅黑" panose="020B0503020204020204" pitchFamily="34" charset="-122"/>
                <a:sym typeface="+mn-ea"/>
              </a:rPr>
              <a:t>是计算机的主要输出设备，其作用是将显卡输出的信号（模拟信号或数字信号）</a:t>
            </a:r>
            <a:r>
              <a:rPr kumimoji="1" lang="zh-CN" altLang="en-US" dirty="0" smtClean="0">
                <a:solidFill>
                  <a:schemeClr val="tx1">
                    <a:lumMod val="65000"/>
                    <a:lumOff val="35000"/>
                  </a:schemeClr>
                </a:solidFill>
                <a:latin typeface="微软雅黑" panose="020B0503020204020204" pitchFamily="34" charset="-122"/>
                <a:sym typeface="+mn-ea"/>
              </a:rPr>
              <a:t>以肉眼</a:t>
            </a:r>
            <a:r>
              <a:rPr kumimoji="1" lang="zh-CN" altLang="en-US" dirty="0">
                <a:solidFill>
                  <a:schemeClr val="tx1">
                    <a:lumMod val="65000"/>
                    <a:lumOff val="35000"/>
                  </a:schemeClr>
                </a:solidFill>
                <a:latin typeface="微软雅黑" panose="020B0503020204020204" pitchFamily="34" charset="-122"/>
                <a:sym typeface="+mn-ea"/>
              </a:rPr>
              <a:t>可见的形式表现出来。目前主要有两种显示器，一种是液晶显示器（</a:t>
            </a:r>
            <a:r>
              <a:rPr kumimoji="1" lang="en-US" altLang="zh-CN" dirty="0">
                <a:solidFill>
                  <a:schemeClr val="tx1">
                    <a:lumMod val="65000"/>
                    <a:lumOff val="35000"/>
                  </a:schemeClr>
                </a:solidFill>
                <a:latin typeface="微软雅黑" panose="020B0503020204020204" pitchFamily="34" charset="-122"/>
                <a:sym typeface="+mn-ea"/>
              </a:rPr>
              <a:t>LCD</a:t>
            </a:r>
            <a:r>
              <a:rPr kumimoji="1" lang="zh-CN" altLang="en-US" dirty="0">
                <a:solidFill>
                  <a:schemeClr val="tx1">
                    <a:lumMod val="65000"/>
                    <a:lumOff val="35000"/>
                  </a:schemeClr>
                </a:solidFill>
                <a:latin typeface="微软雅黑" panose="020B0503020204020204" pitchFamily="34" charset="-122"/>
                <a:sym typeface="+mn-ea"/>
              </a:rPr>
              <a:t>显示器），</a:t>
            </a:r>
            <a:r>
              <a:rPr kumimoji="1" lang="zh-CN" altLang="en-US" dirty="0" smtClean="0">
                <a:solidFill>
                  <a:schemeClr val="tx1">
                    <a:lumMod val="65000"/>
                    <a:lumOff val="35000"/>
                  </a:schemeClr>
                </a:solidFill>
                <a:latin typeface="微软雅黑" panose="020B0503020204020204" pitchFamily="34" charset="-122"/>
                <a:sym typeface="+mn-ea"/>
              </a:rPr>
              <a:t>另一</a:t>
            </a:r>
            <a:r>
              <a:rPr kumimoji="1" lang="zh-CN" altLang="en-US" dirty="0">
                <a:solidFill>
                  <a:schemeClr val="tx1">
                    <a:lumMod val="65000"/>
                    <a:lumOff val="35000"/>
                  </a:schemeClr>
                </a:solidFill>
                <a:latin typeface="微软雅黑" panose="020B0503020204020204" pitchFamily="34" charset="-122"/>
                <a:sym typeface="+mn-ea"/>
              </a:rPr>
              <a:t>种是使用阴极射线管的显示器（</a:t>
            </a:r>
            <a:r>
              <a:rPr kumimoji="1" lang="en-US" altLang="zh-CN" dirty="0">
                <a:solidFill>
                  <a:schemeClr val="tx1">
                    <a:lumMod val="65000"/>
                    <a:lumOff val="35000"/>
                  </a:schemeClr>
                </a:solidFill>
                <a:latin typeface="微软雅黑" panose="020B0503020204020204" pitchFamily="34" charset="-122"/>
                <a:sym typeface="+mn-ea"/>
              </a:rPr>
              <a:t>CRT</a:t>
            </a:r>
            <a:r>
              <a:rPr kumimoji="1" lang="zh-CN" altLang="en-US" dirty="0" smtClean="0">
                <a:solidFill>
                  <a:schemeClr val="tx1">
                    <a:lumMod val="65000"/>
                    <a:lumOff val="35000"/>
                  </a:schemeClr>
                </a:solidFill>
                <a:latin typeface="微软雅黑" panose="020B0503020204020204" pitchFamily="34" charset="-122"/>
                <a:sym typeface="+mn-ea"/>
              </a:rPr>
              <a:t>显示器</a:t>
            </a:r>
            <a:r>
              <a:rPr kumimoji="1" lang="zh-CN" altLang="en-US" dirty="0">
                <a:solidFill>
                  <a:schemeClr val="tx1">
                    <a:lumMod val="65000"/>
                    <a:lumOff val="35000"/>
                  </a:schemeClr>
                </a:solidFill>
                <a:latin typeface="微软雅黑" panose="020B0503020204020204" pitchFamily="34" charset="-122"/>
                <a:sym typeface="+mn-ea"/>
              </a:rPr>
              <a:t>）</a:t>
            </a:r>
            <a:r>
              <a:rPr kumimoji="1" lang="zh-CN" altLang="en-US" dirty="0" smtClean="0">
                <a:solidFill>
                  <a:schemeClr val="tx1">
                    <a:lumMod val="65000"/>
                    <a:lumOff val="35000"/>
                  </a:schemeClr>
                </a:solidFill>
                <a:latin typeface="微软雅黑" panose="020B0503020204020204" pitchFamily="34" charset="-122"/>
                <a:sym typeface="+mn-ea"/>
              </a:rPr>
              <a:t>。</a:t>
            </a:r>
            <a:endParaRPr kumimoji="1" lang="zh-CN" altLang="en-US" dirty="0" smtClean="0">
              <a:solidFill>
                <a:schemeClr val="tx1">
                  <a:lumMod val="65000"/>
                  <a:lumOff val="35000"/>
                </a:schemeClr>
              </a:solidFill>
              <a:latin typeface="微软雅黑" panose="020B0503020204020204" pitchFamily="34" charset="-122"/>
              <a:sym typeface="+mn-ea"/>
            </a:endParaRPr>
          </a:p>
        </p:txBody>
      </p:sp>
      <p:pic>
        <p:nvPicPr>
          <p:cNvPr id="2" name="图片 1"/>
          <p:cNvPicPr>
            <a:picLocks noChangeAspect="1"/>
          </p:cNvPicPr>
          <p:nvPr/>
        </p:nvPicPr>
        <p:blipFill>
          <a:blip r:embed="rId3"/>
          <a:stretch>
            <a:fillRect/>
          </a:stretch>
        </p:blipFill>
        <p:spPr>
          <a:xfrm>
            <a:off x="6225948" y="3372214"/>
            <a:ext cx="4630907" cy="2173847"/>
          </a:xfrm>
          <a:prstGeom prst="rect">
            <a:avLst/>
          </a:prstGeom>
        </p:spPr>
      </p:pic>
      <p:sp>
        <p:nvSpPr>
          <p:cNvPr id="9" name="副标题 7"/>
          <p:cNvSpPr txBox="1"/>
          <p:nvPr/>
        </p:nvSpPr>
        <p:spPr>
          <a:xfrm>
            <a:off x="1496781" y="2542238"/>
            <a:ext cx="3468011" cy="39318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sz="2200" dirty="0">
                <a:solidFill>
                  <a:schemeClr val="tx1">
                    <a:lumMod val="65000"/>
                    <a:lumOff val="35000"/>
                  </a:schemeClr>
                </a:solidFill>
                <a:latin typeface="微软雅黑" panose="020B0503020204020204" pitchFamily="34" charset="-122"/>
              </a:rPr>
              <a:t>2</a:t>
            </a:r>
            <a:r>
              <a:rPr lang="zh-CN" altLang="en-US" sz="2200" dirty="0">
                <a:solidFill>
                  <a:schemeClr val="tx1">
                    <a:lumMod val="65000"/>
                    <a:lumOff val="35000"/>
                  </a:schemeClr>
                </a:solidFill>
                <a:latin typeface="微软雅黑" panose="020B0503020204020204" pitchFamily="34" charset="-122"/>
              </a:rPr>
              <a:t>．显示器</a:t>
            </a:r>
            <a:endParaRPr lang="zh-CN" altLang="en-US" sz="2200" dirty="0">
              <a:solidFill>
                <a:schemeClr val="tx1">
                  <a:lumMod val="65000"/>
                  <a:lumOff val="35000"/>
                </a:schemeClr>
              </a:solidFill>
              <a:latin typeface="微软雅黑" panose="020B0503020204020204" pitchFamily="34" charset="-122"/>
            </a:endParaRPr>
          </a:p>
        </p:txBody>
      </p:sp>
      <p:cxnSp>
        <p:nvCxnSpPr>
          <p:cNvPr id="11" name="直接连接符 10"/>
          <p:cNvCxnSpPr/>
          <p:nvPr/>
        </p:nvCxnSpPr>
        <p:spPr>
          <a:xfrm flipH="1" flipV="1">
            <a:off x="1000664" y="3036776"/>
            <a:ext cx="9856192" cy="2634"/>
          </a:xfrm>
          <a:prstGeom prst="line">
            <a:avLst/>
          </a:prstGeom>
          <a:ln>
            <a:solidFill>
              <a:srgbClr val="A2B932"/>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H="1" flipV="1">
            <a:off x="1000664" y="5949000"/>
            <a:ext cx="9946258" cy="2634"/>
          </a:xfrm>
          <a:prstGeom prst="line">
            <a:avLst/>
          </a:prstGeom>
          <a:ln>
            <a:solidFill>
              <a:srgbClr val="2F5597"/>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直接连接符 32"/>
          <p:cNvCxnSpPr/>
          <p:nvPr/>
        </p:nvCxnSpPr>
        <p:spPr>
          <a:xfrm>
            <a:off x="2567073" y="1640284"/>
            <a:ext cx="5644426"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文本框 11"/>
          <p:cNvSpPr txBox="1"/>
          <p:nvPr/>
        </p:nvSpPr>
        <p:spPr>
          <a:xfrm>
            <a:off x="2504617" y="1156411"/>
            <a:ext cx="7053451" cy="460375"/>
          </a:xfrm>
          <a:prstGeom prst="rect">
            <a:avLst/>
          </a:prstGeom>
          <a:noFill/>
        </p:spPr>
        <p:txBody>
          <a:bodyPr wrap="square" rtlCol="0">
            <a:spAutoFit/>
          </a:bodyPr>
          <a:lstStyle/>
          <a:p>
            <a:r>
              <a:rPr lang="en-US" altLang="zh-CN" sz="2400" b="1" dirty="0">
                <a:solidFill>
                  <a:srgbClr val="036EB8"/>
                </a:solidFill>
                <a:latin typeface="微软雅黑" panose="020B0503020204020204" pitchFamily="34" charset="-122"/>
              </a:rPr>
              <a:t>2.1.8 </a:t>
            </a:r>
            <a:r>
              <a:rPr lang="en-US" altLang="zh-CN" sz="2400" b="1" dirty="0" smtClean="0">
                <a:solidFill>
                  <a:srgbClr val="036EB8"/>
                </a:solidFill>
                <a:latin typeface="微软雅黑" panose="020B0503020204020204" pitchFamily="34" charset="-122"/>
              </a:rPr>
              <a:t>  </a:t>
            </a:r>
            <a:r>
              <a:rPr lang="zh-CN" altLang="en-US" sz="2400" b="1" dirty="0" smtClean="0">
                <a:solidFill>
                  <a:srgbClr val="036EB8"/>
                </a:solidFill>
                <a:latin typeface="微软雅黑" panose="020B0503020204020204" pitchFamily="34" charset="-122"/>
              </a:rPr>
              <a:t>打印机</a:t>
            </a:r>
            <a:endParaRPr sz="2400" b="1" dirty="0">
              <a:solidFill>
                <a:srgbClr val="036EB8"/>
              </a:solidFill>
              <a:latin typeface="微软雅黑" panose="020B0503020204020204" pitchFamily="34" charset="-122"/>
            </a:endParaRPr>
          </a:p>
        </p:txBody>
      </p:sp>
      <p:sp>
        <p:nvSpPr>
          <p:cNvPr id="17" name="十字箭头标注 16"/>
          <p:cNvSpPr/>
          <p:nvPr/>
        </p:nvSpPr>
        <p:spPr>
          <a:xfrm>
            <a:off x="1266368" y="1027632"/>
            <a:ext cx="1209221" cy="1209221"/>
          </a:xfrm>
          <a:prstGeom prst="quadArrowCallout">
            <a:avLst/>
          </a:prstGeom>
          <a:solidFill>
            <a:srgbClr val="036EB8"/>
          </a:solidFill>
          <a:ln>
            <a:noFill/>
          </a:ln>
          <a:effectLst>
            <a:outerShdw blurRad="431800" dist="38100" dir="18900000" sx="60000" sy="6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endParaRPr lang="zh-CN" altLang="en-US" dirty="0"/>
          </a:p>
        </p:txBody>
      </p:sp>
      <p:pic>
        <p:nvPicPr>
          <p:cNvPr id="18" name="图片 17"/>
          <p:cNvPicPr>
            <a:picLocks noChangeAspect="1"/>
          </p:cNvPicPr>
          <p:nvPr/>
        </p:nvPicPr>
        <p:blipFill>
          <a:blip r:embed="rId1" cstate="print">
            <a:extLst>
              <a:ext uri="{BEBA8EAE-BF5A-486C-A8C5-ECC9F3942E4B}">
                <a14:imgProps xmlns:a14="http://schemas.microsoft.com/office/drawing/2010/main">
                  <a14:imgLayer r:embed="rId2">
                    <a14:imgEffect>
                      <a14:backgroundRemoval t="10000" b="100000" l="0" r="100000"/>
                    </a14:imgEffect>
                  </a14:imgLayer>
                </a14:imgProps>
              </a:ext>
              <a:ext uri="{28A0092B-C50C-407E-A947-70E740481C1C}">
                <a14:useLocalDpi xmlns:a14="http://schemas.microsoft.com/office/drawing/2010/main" val="0"/>
              </a:ext>
            </a:extLst>
          </a:blip>
          <a:stretch>
            <a:fillRect/>
          </a:stretch>
        </p:blipFill>
        <p:spPr>
          <a:xfrm>
            <a:off x="1496781" y="1252271"/>
            <a:ext cx="702583" cy="702583"/>
          </a:xfrm>
          <a:prstGeom prst="rect">
            <a:avLst/>
          </a:prstGeom>
        </p:spPr>
      </p:pic>
      <p:sp>
        <p:nvSpPr>
          <p:cNvPr id="10" name="副标题 7"/>
          <p:cNvSpPr/>
          <p:nvPr/>
        </p:nvSpPr>
        <p:spPr>
          <a:xfrm>
            <a:off x="1266191" y="2260351"/>
            <a:ext cx="9590665" cy="1200329"/>
          </a:xfrm>
          <a:prstGeom prst="rect">
            <a:avLst/>
          </a:prstGeom>
        </p:spPr>
        <p:txBody>
          <a:bodyPr wrap="square">
            <a:spAutoFit/>
          </a:bodyPr>
          <a:lstStyle/>
          <a:p>
            <a:pPr lvl="0" indent="533400">
              <a:lnSpc>
                <a:spcPct val="120000"/>
              </a:lnSpc>
            </a:pPr>
            <a:r>
              <a:rPr kumimoji="1" lang="zh-CN" altLang="en-US" sz="2000" dirty="0">
                <a:solidFill>
                  <a:schemeClr val="tx1">
                    <a:lumMod val="65000"/>
                    <a:lumOff val="35000"/>
                  </a:schemeClr>
                </a:solidFill>
                <a:latin typeface="微软雅黑" panose="020B0503020204020204" pitchFamily="34" charset="-122"/>
                <a:sym typeface="+mn-ea"/>
              </a:rPr>
              <a:t>打印机也是计算机常见的一种输出设备，在办公中经常会用到，其主要功能是对文字和</a:t>
            </a:r>
            <a:r>
              <a:rPr kumimoji="1" lang="zh-CN" altLang="en-US" sz="2000" dirty="0" smtClean="0">
                <a:solidFill>
                  <a:schemeClr val="tx1">
                    <a:lumMod val="65000"/>
                    <a:lumOff val="35000"/>
                  </a:schemeClr>
                </a:solidFill>
                <a:latin typeface="微软雅黑" panose="020B0503020204020204" pitchFamily="34" charset="-122"/>
                <a:sym typeface="+mn-ea"/>
              </a:rPr>
              <a:t>图像</a:t>
            </a:r>
            <a:r>
              <a:rPr kumimoji="1" lang="zh-CN" altLang="en-US" sz="2000" dirty="0">
                <a:solidFill>
                  <a:schemeClr val="tx1">
                    <a:lumMod val="65000"/>
                    <a:lumOff val="35000"/>
                  </a:schemeClr>
                </a:solidFill>
                <a:latin typeface="微软雅黑" panose="020B0503020204020204" pitchFamily="34" charset="-122"/>
                <a:sym typeface="+mn-ea"/>
              </a:rPr>
              <a:t>进行打印输出。现在主要使用的打印机有激光打印机、单针式点阵击打式打印机、</a:t>
            </a:r>
            <a:r>
              <a:rPr kumimoji="1" lang="zh-CN" altLang="en-US" sz="2000" dirty="0" smtClean="0">
                <a:solidFill>
                  <a:schemeClr val="tx1">
                    <a:lumMod val="65000"/>
                    <a:lumOff val="35000"/>
                  </a:schemeClr>
                </a:solidFill>
                <a:latin typeface="微软雅黑" panose="020B0503020204020204" pitchFamily="34" charset="-122"/>
                <a:sym typeface="+mn-ea"/>
              </a:rPr>
              <a:t>喷墨打印机</a:t>
            </a:r>
            <a:r>
              <a:rPr kumimoji="1" lang="zh-CN" altLang="en-US" sz="2000" dirty="0">
                <a:solidFill>
                  <a:schemeClr val="tx1">
                    <a:lumMod val="65000"/>
                    <a:lumOff val="35000"/>
                  </a:schemeClr>
                </a:solidFill>
                <a:latin typeface="微软雅黑" panose="020B0503020204020204" pitchFamily="34" charset="-122"/>
                <a:sym typeface="+mn-ea"/>
              </a:rPr>
              <a:t>。</a:t>
            </a:r>
            <a:endParaRPr kumimoji="1" lang="zh-CN" altLang="en-US" sz="2000" dirty="0" smtClean="0">
              <a:solidFill>
                <a:schemeClr val="tx1">
                  <a:lumMod val="65000"/>
                  <a:lumOff val="35000"/>
                </a:schemeClr>
              </a:solidFill>
              <a:latin typeface="微软雅黑" panose="020B0503020204020204" pitchFamily="34" charset="-122"/>
              <a:sym typeface="+mn-ea"/>
            </a:endParaRPr>
          </a:p>
        </p:txBody>
      </p:sp>
      <p:pic>
        <p:nvPicPr>
          <p:cNvPr id="8" name="图片 7"/>
          <p:cNvPicPr>
            <a:picLocks noChangeAspect="1"/>
          </p:cNvPicPr>
          <p:nvPr/>
        </p:nvPicPr>
        <p:blipFill>
          <a:blip r:embed="rId3"/>
          <a:stretch>
            <a:fillRect/>
          </a:stretch>
        </p:blipFill>
        <p:spPr>
          <a:xfrm>
            <a:off x="1668462" y="3731170"/>
            <a:ext cx="2955297" cy="1857400"/>
          </a:xfrm>
          <a:prstGeom prst="rect">
            <a:avLst/>
          </a:prstGeom>
        </p:spPr>
      </p:pic>
      <p:pic>
        <p:nvPicPr>
          <p:cNvPr id="9" name="图片 8"/>
          <p:cNvPicPr>
            <a:picLocks noChangeAspect="1"/>
          </p:cNvPicPr>
          <p:nvPr/>
        </p:nvPicPr>
        <p:blipFill>
          <a:blip r:embed="rId4"/>
          <a:stretch>
            <a:fillRect/>
          </a:stretch>
        </p:blipFill>
        <p:spPr>
          <a:xfrm>
            <a:off x="5248281" y="3731170"/>
            <a:ext cx="2571251" cy="1948401"/>
          </a:xfrm>
          <a:prstGeom prst="rect">
            <a:avLst/>
          </a:prstGeom>
        </p:spPr>
      </p:pic>
      <p:pic>
        <p:nvPicPr>
          <p:cNvPr id="11" name="图片 10"/>
          <p:cNvPicPr>
            <a:picLocks noChangeAspect="1"/>
          </p:cNvPicPr>
          <p:nvPr/>
        </p:nvPicPr>
        <p:blipFill>
          <a:blip r:embed="rId5"/>
          <a:stretch>
            <a:fillRect/>
          </a:stretch>
        </p:blipFill>
        <p:spPr>
          <a:xfrm>
            <a:off x="8444054" y="3731170"/>
            <a:ext cx="2228027" cy="1799865"/>
          </a:xfrm>
          <a:prstGeom prst="rect">
            <a:avLst/>
          </a:prstGeom>
        </p:spPr>
      </p:pic>
      <p:cxnSp>
        <p:nvCxnSpPr>
          <p:cNvPr id="12" name="直接连接符 11"/>
          <p:cNvCxnSpPr/>
          <p:nvPr/>
        </p:nvCxnSpPr>
        <p:spPr>
          <a:xfrm flipH="1">
            <a:off x="1000664" y="3481544"/>
            <a:ext cx="10506974" cy="0"/>
          </a:xfrm>
          <a:prstGeom prst="line">
            <a:avLst/>
          </a:prstGeom>
          <a:ln>
            <a:solidFill>
              <a:srgbClr val="A2B932"/>
            </a:solidFill>
          </a:ln>
        </p:spPr>
        <p:style>
          <a:lnRef idx="1">
            <a:schemeClr val="accent1"/>
          </a:lnRef>
          <a:fillRef idx="0">
            <a:schemeClr val="accent1"/>
          </a:fillRef>
          <a:effectRef idx="0">
            <a:schemeClr val="accent1"/>
          </a:effectRef>
          <a:fontRef idx="minor">
            <a:schemeClr val="tx1"/>
          </a:fontRef>
        </p:style>
      </p:cxnSp>
      <p:sp>
        <p:nvSpPr>
          <p:cNvPr id="13" name="副标题 7"/>
          <p:cNvSpPr/>
          <p:nvPr/>
        </p:nvSpPr>
        <p:spPr>
          <a:xfrm>
            <a:off x="1870978" y="5751063"/>
            <a:ext cx="2098111" cy="396583"/>
          </a:xfrm>
          <a:prstGeom prst="rect">
            <a:avLst/>
          </a:prstGeom>
        </p:spPr>
        <p:txBody>
          <a:bodyPr wrap="square">
            <a:spAutoFit/>
          </a:bodyPr>
          <a:lstStyle/>
          <a:p>
            <a:pPr lvl="0" indent="533400">
              <a:lnSpc>
                <a:spcPct val="120000"/>
              </a:lnSpc>
            </a:pPr>
            <a:r>
              <a:rPr kumimoji="1" lang="zh-CN" altLang="en-US" dirty="0" smtClean="0">
                <a:solidFill>
                  <a:schemeClr val="tx1">
                    <a:lumMod val="65000"/>
                    <a:lumOff val="35000"/>
                  </a:schemeClr>
                </a:solidFill>
                <a:latin typeface="微软雅黑" panose="020B0503020204020204" pitchFamily="34" charset="-122"/>
                <a:sym typeface="+mn-ea"/>
              </a:rPr>
              <a:t>激光打印机</a:t>
            </a:r>
            <a:endParaRPr kumimoji="1" lang="zh-CN" altLang="en-US" dirty="0" smtClean="0">
              <a:solidFill>
                <a:schemeClr val="tx1">
                  <a:lumMod val="65000"/>
                  <a:lumOff val="35000"/>
                </a:schemeClr>
              </a:solidFill>
              <a:latin typeface="微软雅黑" panose="020B0503020204020204" pitchFamily="34" charset="-122"/>
              <a:sym typeface="+mn-ea"/>
            </a:endParaRPr>
          </a:p>
        </p:txBody>
      </p:sp>
      <p:sp>
        <p:nvSpPr>
          <p:cNvPr id="14" name="副标题 7"/>
          <p:cNvSpPr/>
          <p:nvPr/>
        </p:nvSpPr>
        <p:spPr>
          <a:xfrm>
            <a:off x="4782455" y="5751063"/>
            <a:ext cx="3309123" cy="424732"/>
          </a:xfrm>
          <a:prstGeom prst="rect">
            <a:avLst/>
          </a:prstGeom>
        </p:spPr>
        <p:txBody>
          <a:bodyPr wrap="square">
            <a:spAutoFit/>
          </a:bodyPr>
          <a:lstStyle/>
          <a:p>
            <a:pPr lvl="0" indent="533400">
              <a:lnSpc>
                <a:spcPct val="120000"/>
              </a:lnSpc>
            </a:pPr>
            <a:r>
              <a:rPr kumimoji="1" lang="zh-CN" altLang="en-US" dirty="0">
                <a:solidFill>
                  <a:schemeClr val="tx1">
                    <a:lumMod val="65000"/>
                    <a:lumOff val="35000"/>
                  </a:schemeClr>
                </a:solidFill>
                <a:latin typeface="微软雅黑" panose="020B0503020204020204" pitchFamily="34" charset="-122"/>
                <a:sym typeface="+mn-ea"/>
              </a:rPr>
              <a:t>单针式</a:t>
            </a:r>
            <a:r>
              <a:rPr kumimoji="1" lang="zh-CN" altLang="en-US" dirty="0" smtClean="0">
                <a:solidFill>
                  <a:schemeClr val="tx1">
                    <a:lumMod val="65000"/>
                    <a:lumOff val="35000"/>
                  </a:schemeClr>
                </a:solidFill>
                <a:latin typeface="微软雅黑" panose="020B0503020204020204" pitchFamily="34" charset="-122"/>
                <a:sym typeface="+mn-ea"/>
              </a:rPr>
              <a:t>点阵击打式打印机</a:t>
            </a:r>
            <a:endParaRPr kumimoji="1" lang="zh-CN" altLang="en-US" dirty="0" smtClean="0">
              <a:solidFill>
                <a:schemeClr val="tx1">
                  <a:lumMod val="65000"/>
                  <a:lumOff val="35000"/>
                </a:schemeClr>
              </a:solidFill>
              <a:latin typeface="微软雅黑" panose="020B0503020204020204" pitchFamily="34" charset="-122"/>
              <a:sym typeface="+mn-ea"/>
            </a:endParaRPr>
          </a:p>
        </p:txBody>
      </p:sp>
      <p:sp>
        <p:nvSpPr>
          <p:cNvPr id="15" name="副标题 7"/>
          <p:cNvSpPr/>
          <p:nvPr/>
        </p:nvSpPr>
        <p:spPr>
          <a:xfrm>
            <a:off x="8381046" y="5751062"/>
            <a:ext cx="2098111" cy="396583"/>
          </a:xfrm>
          <a:prstGeom prst="rect">
            <a:avLst/>
          </a:prstGeom>
        </p:spPr>
        <p:txBody>
          <a:bodyPr wrap="square">
            <a:spAutoFit/>
          </a:bodyPr>
          <a:lstStyle/>
          <a:p>
            <a:pPr lvl="0" indent="533400">
              <a:lnSpc>
                <a:spcPct val="120000"/>
              </a:lnSpc>
            </a:pPr>
            <a:r>
              <a:rPr kumimoji="1" lang="zh-CN" altLang="en-US" dirty="0">
                <a:solidFill>
                  <a:schemeClr val="tx1">
                    <a:lumMod val="65000"/>
                    <a:lumOff val="35000"/>
                  </a:schemeClr>
                </a:solidFill>
                <a:latin typeface="微软雅黑" panose="020B0503020204020204" pitchFamily="34" charset="-122"/>
                <a:sym typeface="+mn-ea"/>
              </a:rPr>
              <a:t>喷墨</a:t>
            </a:r>
            <a:r>
              <a:rPr kumimoji="1" lang="zh-CN" altLang="en-US" dirty="0" smtClean="0">
                <a:solidFill>
                  <a:schemeClr val="tx1">
                    <a:lumMod val="65000"/>
                    <a:lumOff val="35000"/>
                  </a:schemeClr>
                </a:solidFill>
                <a:latin typeface="微软雅黑" panose="020B0503020204020204" pitchFamily="34" charset="-122"/>
                <a:sym typeface="+mn-ea"/>
              </a:rPr>
              <a:t>打印机</a:t>
            </a:r>
            <a:endParaRPr kumimoji="1" lang="zh-CN" altLang="en-US" dirty="0" smtClean="0">
              <a:solidFill>
                <a:schemeClr val="tx1">
                  <a:lumMod val="65000"/>
                  <a:lumOff val="35000"/>
                </a:schemeClr>
              </a:solidFill>
              <a:latin typeface="微软雅黑" panose="020B0503020204020204" pitchFamily="34" charset="-122"/>
              <a:sym typeface="+mn-ea"/>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直接连接符 32"/>
          <p:cNvCxnSpPr/>
          <p:nvPr/>
        </p:nvCxnSpPr>
        <p:spPr>
          <a:xfrm>
            <a:off x="2567073" y="1640284"/>
            <a:ext cx="5644426"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文本框 11"/>
          <p:cNvSpPr txBox="1"/>
          <p:nvPr/>
        </p:nvSpPr>
        <p:spPr>
          <a:xfrm>
            <a:off x="2504617" y="1156411"/>
            <a:ext cx="7053451" cy="460375"/>
          </a:xfrm>
          <a:prstGeom prst="rect">
            <a:avLst/>
          </a:prstGeom>
          <a:noFill/>
        </p:spPr>
        <p:txBody>
          <a:bodyPr wrap="square" rtlCol="0">
            <a:spAutoFit/>
          </a:bodyPr>
          <a:lstStyle/>
          <a:p>
            <a:r>
              <a:rPr lang="en-US" altLang="zh-CN" sz="2400" b="1" dirty="0">
                <a:solidFill>
                  <a:srgbClr val="036EB8"/>
                </a:solidFill>
                <a:latin typeface="微软雅黑" panose="020B0503020204020204" pitchFamily="34" charset="-122"/>
              </a:rPr>
              <a:t>2.1.8 </a:t>
            </a:r>
            <a:r>
              <a:rPr lang="en-US" altLang="zh-CN" sz="2400" b="1" dirty="0" smtClean="0">
                <a:solidFill>
                  <a:srgbClr val="036EB8"/>
                </a:solidFill>
                <a:latin typeface="微软雅黑" panose="020B0503020204020204" pitchFamily="34" charset="-122"/>
              </a:rPr>
              <a:t>  </a:t>
            </a:r>
            <a:r>
              <a:rPr lang="zh-CN" altLang="en-US" sz="2400" b="1" dirty="0" smtClean="0">
                <a:solidFill>
                  <a:srgbClr val="036EB8"/>
                </a:solidFill>
                <a:latin typeface="微软雅黑" panose="020B0503020204020204" pitchFamily="34" charset="-122"/>
              </a:rPr>
              <a:t>打印机</a:t>
            </a:r>
            <a:endParaRPr sz="2400" b="1" dirty="0">
              <a:solidFill>
                <a:srgbClr val="036EB8"/>
              </a:solidFill>
              <a:latin typeface="微软雅黑" panose="020B0503020204020204" pitchFamily="34" charset="-122"/>
            </a:endParaRPr>
          </a:p>
        </p:txBody>
      </p:sp>
      <p:sp>
        <p:nvSpPr>
          <p:cNvPr id="17" name="十字箭头标注 16"/>
          <p:cNvSpPr/>
          <p:nvPr/>
        </p:nvSpPr>
        <p:spPr>
          <a:xfrm>
            <a:off x="1266368" y="1027632"/>
            <a:ext cx="1209221" cy="1209221"/>
          </a:xfrm>
          <a:prstGeom prst="quadArrowCallout">
            <a:avLst/>
          </a:prstGeom>
          <a:solidFill>
            <a:srgbClr val="036EB8"/>
          </a:solidFill>
          <a:ln>
            <a:noFill/>
          </a:ln>
          <a:effectLst>
            <a:outerShdw blurRad="431800" dist="38100" dir="18900000" sx="60000" sy="6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endParaRPr lang="zh-CN" altLang="en-US" dirty="0"/>
          </a:p>
        </p:txBody>
      </p:sp>
      <p:pic>
        <p:nvPicPr>
          <p:cNvPr id="18" name="图片 17"/>
          <p:cNvPicPr>
            <a:picLocks noChangeAspect="1"/>
          </p:cNvPicPr>
          <p:nvPr/>
        </p:nvPicPr>
        <p:blipFill>
          <a:blip r:embed="rId1" cstate="print">
            <a:extLst>
              <a:ext uri="{BEBA8EAE-BF5A-486C-A8C5-ECC9F3942E4B}">
                <a14:imgProps xmlns:a14="http://schemas.microsoft.com/office/drawing/2010/main">
                  <a14:imgLayer r:embed="rId2">
                    <a14:imgEffect>
                      <a14:backgroundRemoval t="10000" b="100000" l="0" r="100000"/>
                    </a14:imgEffect>
                  </a14:imgLayer>
                </a14:imgProps>
              </a:ext>
              <a:ext uri="{28A0092B-C50C-407E-A947-70E740481C1C}">
                <a14:useLocalDpi xmlns:a14="http://schemas.microsoft.com/office/drawing/2010/main" val="0"/>
              </a:ext>
            </a:extLst>
          </a:blip>
          <a:stretch>
            <a:fillRect/>
          </a:stretch>
        </p:blipFill>
        <p:spPr>
          <a:xfrm>
            <a:off x="1496781" y="1252271"/>
            <a:ext cx="702583" cy="702583"/>
          </a:xfrm>
          <a:prstGeom prst="rect">
            <a:avLst/>
          </a:prstGeom>
        </p:spPr>
      </p:pic>
      <p:sp>
        <p:nvSpPr>
          <p:cNvPr id="10" name="副标题 7"/>
          <p:cNvSpPr/>
          <p:nvPr/>
        </p:nvSpPr>
        <p:spPr>
          <a:xfrm>
            <a:off x="1266192" y="3076875"/>
            <a:ext cx="9542706" cy="1726178"/>
          </a:xfrm>
          <a:prstGeom prst="rect">
            <a:avLst/>
          </a:prstGeom>
        </p:spPr>
        <p:txBody>
          <a:bodyPr wrap="square">
            <a:spAutoFit/>
          </a:bodyPr>
          <a:lstStyle/>
          <a:p>
            <a:pPr marL="342900" lvl="0" indent="-342900">
              <a:lnSpc>
                <a:spcPct val="120000"/>
              </a:lnSpc>
              <a:buFont typeface="Wingdings" panose="05000000000000000000" pitchFamily="2" charset="2"/>
              <a:buChar char="l"/>
            </a:pPr>
            <a:r>
              <a:rPr kumimoji="1" lang="zh-CN" altLang="en-US" dirty="0">
                <a:solidFill>
                  <a:schemeClr val="tx1">
                    <a:lumMod val="65000"/>
                    <a:lumOff val="35000"/>
                  </a:schemeClr>
                </a:solidFill>
                <a:latin typeface="微软雅黑" panose="020B0503020204020204" pitchFamily="34" charset="-122"/>
                <a:sym typeface="+mn-ea"/>
              </a:rPr>
              <a:t>点阵击打式打印机是通过电磁铁高速击打</a:t>
            </a:r>
            <a:r>
              <a:rPr kumimoji="1" lang="en-US" altLang="zh-CN" dirty="0">
                <a:solidFill>
                  <a:schemeClr val="tx1">
                    <a:lumMod val="65000"/>
                    <a:lumOff val="35000"/>
                  </a:schemeClr>
                </a:solidFill>
                <a:latin typeface="微软雅黑" panose="020B0503020204020204" pitchFamily="34" charset="-122"/>
                <a:sym typeface="+mn-ea"/>
              </a:rPr>
              <a:t>24</a:t>
            </a:r>
            <a:r>
              <a:rPr kumimoji="1" lang="zh-CN" altLang="en-US" dirty="0">
                <a:solidFill>
                  <a:schemeClr val="tx1">
                    <a:lumMod val="65000"/>
                    <a:lumOff val="35000"/>
                  </a:schemeClr>
                </a:solidFill>
                <a:latin typeface="微软雅黑" panose="020B0503020204020204" pitchFamily="34" charset="-122"/>
                <a:sym typeface="+mn-ea"/>
              </a:rPr>
              <a:t>根打印针，让色带上的墨汁转印到打印纸上</a:t>
            </a:r>
            <a:r>
              <a:rPr kumimoji="1" lang="zh-CN" altLang="en-US" dirty="0" smtClean="0">
                <a:solidFill>
                  <a:schemeClr val="tx1">
                    <a:lumMod val="65000"/>
                    <a:lumOff val="35000"/>
                  </a:schemeClr>
                </a:solidFill>
                <a:latin typeface="微软雅黑" panose="020B0503020204020204" pitchFamily="34" charset="-122"/>
                <a:sym typeface="+mn-ea"/>
              </a:rPr>
              <a:t>，其</a:t>
            </a:r>
            <a:r>
              <a:rPr kumimoji="1" lang="zh-CN" altLang="en-US" dirty="0">
                <a:solidFill>
                  <a:schemeClr val="tx1">
                    <a:lumMod val="65000"/>
                    <a:lumOff val="35000"/>
                  </a:schemeClr>
                </a:solidFill>
                <a:latin typeface="微软雅黑" panose="020B0503020204020204" pitchFamily="34" charset="-122"/>
                <a:sym typeface="+mn-ea"/>
              </a:rPr>
              <a:t>特点是速度较慢且噪音</a:t>
            </a:r>
            <a:r>
              <a:rPr kumimoji="1" lang="zh-CN" altLang="en-US" dirty="0" smtClean="0">
                <a:solidFill>
                  <a:schemeClr val="tx1">
                    <a:lumMod val="65000"/>
                    <a:lumOff val="35000"/>
                  </a:schemeClr>
                </a:solidFill>
                <a:latin typeface="微软雅黑" panose="020B0503020204020204" pitchFamily="34" charset="-122"/>
                <a:sym typeface="+mn-ea"/>
              </a:rPr>
              <a:t>大。</a:t>
            </a:r>
            <a:endParaRPr kumimoji="1" lang="en-US" altLang="zh-CN" dirty="0" smtClean="0">
              <a:solidFill>
                <a:schemeClr val="tx1">
                  <a:lumMod val="65000"/>
                  <a:lumOff val="35000"/>
                </a:schemeClr>
              </a:solidFill>
              <a:latin typeface="微软雅黑" panose="020B0503020204020204" pitchFamily="34" charset="-122"/>
              <a:sym typeface="+mn-ea"/>
            </a:endParaRPr>
          </a:p>
          <a:p>
            <a:pPr marL="342900" lvl="0" indent="-342900">
              <a:lnSpc>
                <a:spcPct val="120000"/>
              </a:lnSpc>
              <a:buFont typeface="Wingdings" panose="05000000000000000000" pitchFamily="2" charset="2"/>
              <a:buChar char="l"/>
            </a:pPr>
            <a:r>
              <a:rPr kumimoji="1" lang="zh-CN" altLang="en-US" dirty="0">
                <a:solidFill>
                  <a:schemeClr val="tx1">
                    <a:lumMod val="65000"/>
                    <a:lumOff val="35000"/>
                  </a:schemeClr>
                </a:solidFill>
                <a:latin typeface="微软雅黑" panose="020B0503020204020204" pitchFamily="34" charset="-122"/>
                <a:sym typeface="+mn-ea"/>
              </a:rPr>
              <a:t>激光打印机是通过激光产生静电吸附效应，利用硒鼓将碳粉转印到打印纸上，具有速度快、噪音小、分辨率高的特点</a:t>
            </a:r>
            <a:r>
              <a:rPr kumimoji="1" lang="zh-CN" altLang="en-US" dirty="0" smtClean="0">
                <a:solidFill>
                  <a:schemeClr val="tx1">
                    <a:lumMod val="65000"/>
                    <a:lumOff val="35000"/>
                  </a:schemeClr>
                </a:solidFill>
                <a:latin typeface="微软雅黑" panose="020B0503020204020204" pitchFamily="34" charset="-122"/>
                <a:sym typeface="+mn-ea"/>
              </a:rPr>
              <a:t>。</a:t>
            </a:r>
            <a:endParaRPr kumimoji="1" lang="en-US" altLang="zh-CN" dirty="0" smtClean="0">
              <a:solidFill>
                <a:schemeClr val="tx1">
                  <a:lumMod val="65000"/>
                  <a:lumOff val="35000"/>
                </a:schemeClr>
              </a:solidFill>
              <a:latin typeface="微软雅黑" panose="020B0503020204020204" pitchFamily="34" charset="-122"/>
              <a:sym typeface="+mn-ea"/>
            </a:endParaRPr>
          </a:p>
          <a:p>
            <a:pPr marL="342900" lvl="0" indent="-342900">
              <a:lnSpc>
                <a:spcPct val="120000"/>
              </a:lnSpc>
              <a:buFont typeface="Wingdings" panose="05000000000000000000" pitchFamily="2" charset="2"/>
              <a:buChar char="l"/>
            </a:pPr>
            <a:r>
              <a:rPr kumimoji="1" lang="zh-CN" altLang="en-US" dirty="0">
                <a:solidFill>
                  <a:schemeClr val="tx1">
                    <a:lumMod val="65000"/>
                    <a:lumOff val="35000"/>
                  </a:schemeClr>
                </a:solidFill>
                <a:latin typeface="微软雅黑" panose="020B0503020204020204" pitchFamily="34" charset="-122"/>
                <a:sym typeface="+mn-ea"/>
              </a:rPr>
              <a:t>喷墨打印机的各项指标在前两种打印机之间</a:t>
            </a:r>
            <a:r>
              <a:rPr kumimoji="1" lang="zh-CN" altLang="en-US" dirty="0" smtClean="0">
                <a:solidFill>
                  <a:schemeClr val="tx1">
                    <a:lumMod val="65000"/>
                    <a:lumOff val="35000"/>
                  </a:schemeClr>
                </a:solidFill>
                <a:latin typeface="微软雅黑" panose="020B0503020204020204" pitchFamily="34" charset="-122"/>
                <a:sym typeface="+mn-ea"/>
              </a:rPr>
              <a:t>。</a:t>
            </a:r>
            <a:endParaRPr kumimoji="1" lang="zh-CN" altLang="en-US" dirty="0">
              <a:solidFill>
                <a:schemeClr val="tx1">
                  <a:lumMod val="65000"/>
                  <a:lumOff val="35000"/>
                </a:schemeClr>
              </a:solidFill>
              <a:latin typeface="微软雅黑" panose="020B0503020204020204" pitchFamily="34" charset="-122"/>
              <a:sym typeface="+mn-ea"/>
            </a:endParaRPr>
          </a:p>
        </p:txBody>
      </p:sp>
      <p:grpSp>
        <p:nvGrpSpPr>
          <p:cNvPr id="8" name="组合 7"/>
          <p:cNvGrpSpPr/>
          <p:nvPr/>
        </p:nvGrpSpPr>
        <p:grpSpPr>
          <a:xfrm>
            <a:off x="1266192" y="2671928"/>
            <a:ext cx="9853257" cy="2909041"/>
            <a:chOff x="1496781" y="3128279"/>
            <a:chExt cx="8256819" cy="2909041"/>
          </a:xfrm>
        </p:grpSpPr>
        <p:cxnSp>
          <p:nvCxnSpPr>
            <p:cNvPr id="9" name="直接连接符 8"/>
            <p:cNvCxnSpPr/>
            <p:nvPr/>
          </p:nvCxnSpPr>
          <p:spPr>
            <a:xfrm flipH="1">
              <a:off x="1496781" y="3128279"/>
              <a:ext cx="8256819" cy="24702"/>
            </a:xfrm>
            <a:prstGeom prst="line">
              <a:avLst/>
            </a:prstGeom>
            <a:ln>
              <a:solidFill>
                <a:srgbClr val="A2B932"/>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H="1">
              <a:off x="1496781" y="6012618"/>
              <a:ext cx="8256819" cy="24702"/>
            </a:xfrm>
            <a:prstGeom prst="line">
              <a:avLst/>
            </a:prstGeom>
            <a:ln>
              <a:solidFill>
                <a:srgbClr val="2F5597"/>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矩形 89"/>
          <p:cNvSpPr/>
          <p:nvPr/>
        </p:nvSpPr>
        <p:spPr>
          <a:xfrm>
            <a:off x="4331969" y="3748960"/>
            <a:ext cx="6400801" cy="727608"/>
          </a:xfrm>
          <a:prstGeom prst="rect">
            <a:avLst/>
          </a:prstGeom>
          <a:solidFill>
            <a:srgbClr val="036EB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 name="等腰三角形 92"/>
          <p:cNvSpPr/>
          <p:nvPr/>
        </p:nvSpPr>
        <p:spPr>
          <a:xfrm rot="5400000" flipV="1">
            <a:off x="10376176" y="3967621"/>
            <a:ext cx="390507" cy="290285"/>
          </a:xfrm>
          <a:prstGeom prst="triangle">
            <a:avLst/>
          </a:prstGeom>
          <a:solidFill>
            <a:srgbClr val="34BF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6" name="直接连接符 85"/>
          <p:cNvCxnSpPr/>
          <p:nvPr/>
        </p:nvCxnSpPr>
        <p:spPr>
          <a:xfrm>
            <a:off x="4094480" y="2756535"/>
            <a:ext cx="0" cy="1795780"/>
          </a:xfrm>
          <a:prstGeom prst="line">
            <a:avLst/>
          </a:prstGeom>
          <a:ln w="28575">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 name="矩形 2"/>
          <p:cNvSpPr/>
          <p:nvPr/>
        </p:nvSpPr>
        <p:spPr>
          <a:xfrm>
            <a:off x="-57807" y="379185"/>
            <a:ext cx="1291771" cy="928915"/>
          </a:xfrm>
          <a:prstGeom prst="rect">
            <a:avLst/>
          </a:prstGeom>
          <a:solidFill>
            <a:srgbClr val="036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451679" y="379185"/>
            <a:ext cx="174171" cy="928915"/>
          </a:xfrm>
          <a:prstGeom prst="rect">
            <a:avLst/>
          </a:prstGeom>
          <a:solidFill>
            <a:srgbClr val="036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TextBox 1"/>
          <p:cNvSpPr txBox="1"/>
          <p:nvPr/>
        </p:nvSpPr>
        <p:spPr>
          <a:xfrm>
            <a:off x="1942662" y="425770"/>
            <a:ext cx="1359346" cy="946411"/>
          </a:xfrm>
          <a:prstGeom prst="rect">
            <a:avLst/>
          </a:prstGeom>
          <a:noFill/>
        </p:spPr>
        <p:txBody>
          <a:bodyPr wrap="none" lIns="0" tIns="0" rIns="0" bIns="60958" rtlCol="0">
            <a:spAutoFit/>
          </a:bodyPr>
          <a:lstStyle/>
          <a:p>
            <a:pPr>
              <a:lnSpc>
                <a:spcPts val="6935"/>
              </a:lnSpc>
            </a:pPr>
            <a:r>
              <a:rPr lang="en-US" altLang="zh-CN" sz="5300" dirty="0">
                <a:solidFill>
                  <a:srgbClr val="036EB8"/>
                </a:solidFill>
                <a:latin typeface="微软雅黑" panose="020B0503020204020204" pitchFamily="34" charset="-122"/>
                <a:ea typeface="微软雅黑" panose="020B0503020204020204" pitchFamily="34" charset="-122"/>
                <a:cs typeface="Arial" panose="020B0604020202020204" pitchFamily="34" charset="0"/>
              </a:rPr>
              <a:t>目录</a:t>
            </a:r>
            <a:endParaRPr lang="en-US" altLang="zh-CN" sz="5300" dirty="0">
              <a:solidFill>
                <a:srgbClr val="036EB8"/>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74" name="TextBox 1"/>
          <p:cNvSpPr txBox="1"/>
          <p:nvPr/>
        </p:nvSpPr>
        <p:spPr>
          <a:xfrm>
            <a:off x="4527725" y="4023515"/>
            <a:ext cx="2955937" cy="369330"/>
          </a:xfrm>
          <a:prstGeom prst="rect">
            <a:avLst/>
          </a:prstGeom>
          <a:noFill/>
        </p:spPr>
        <p:txBody>
          <a:bodyPr wrap="none" lIns="0" tIns="0" rIns="0" bIns="60958" rtlCol="0">
            <a:spAutoFit/>
          </a:bodyPr>
          <a:lstStyle>
            <a:defPPr>
              <a:defRPr lang="zh-CN"/>
            </a:defPPr>
            <a:lvl1pPr>
              <a:lnSpc>
                <a:spcPts val="2400"/>
              </a:lnSpc>
              <a:defRPr sz="2400">
                <a:solidFill>
                  <a:schemeClr val="bg1"/>
                </a:solidFill>
                <a:latin typeface="微软雅黑" panose="020B0503020204020204" pitchFamily="34" charset="-122"/>
                <a:cs typeface="Arial" panose="020B0604020202020204" pitchFamily="34" charset="0"/>
              </a:defRPr>
            </a:lvl1pPr>
          </a:lstStyle>
          <a:p>
            <a:r>
              <a:rPr lang="en-US" altLang="zh-CN" dirty="0"/>
              <a:t>2.2    </a:t>
            </a:r>
            <a:r>
              <a:rPr lang="zh-CN" altLang="en-US" dirty="0"/>
              <a:t>计算机操作系统</a:t>
            </a:r>
            <a:endParaRPr lang="zh-CN" altLang="en-US" dirty="0"/>
          </a:p>
        </p:txBody>
      </p:sp>
      <p:sp>
        <p:nvSpPr>
          <p:cNvPr id="75" name="TextBox 1"/>
          <p:cNvSpPr txBox="1"/>
          <p:nvPr/>
        </p:nvSpPr>
        <p:spPr>
          <a:xfrm>
            <a:off x="2010395" y="1357103"/>
            <a:ext cx="1340110" cy="266738"/>
          </a:xfrm>
          <a:prstGeom prst="rect">
            <a:avLst/>
          </a:prstGeom>
          <a:noFill/>
        </p:spPr>
        <p:txBody>
          <a:bodyPr wrap="none" lIns="0" tIns="0" rIns="0" bIns="60958" rtlCol="0">
            <a:spAutoFit/>
          </a:bodyPr>
          <a:lstStyle/>
          <a:p>
            <a:pPr>
              <a:lnSpc>
                <a:spcPts val="1600"/>
              </a:lnSpc>
            </a:pPr>
            <a:r>
              <a:rPr lang="en-US" altLang="zh-CN" sz="1900" dirty="0">
                <a:solidFill>
                  <a:srgbClr val="036EB8"/>
                </a:solidFill>
                <a:latin typeface="Arial" panose="020B0604020202020204" pitchFamily="34" charset="0"/>
                <a:cs typeface="Arial" panose="020B0604020202020204" pitchFamily="34" charset="0"/>
              </a:rPr>
              <a:t>CONTENTS</a:t>
            </a:r>
            <a:endParaRPr lang="en-US" altLang="zh-CN" sz="1900" dirty="0">
              <a:solidFill>
                <a:srgbClr val="036EB8"/>
              </a:solidFill>
              <a:latin typeface="Arial" panose="020B0604020202020204" pitchFamily="34" charset="0"/>
              <a:cs typeface="Arial" panose="020B0604020202020204" pitchFamily="34" charset="0"/>
            </a:endParaRPr>
          </a:p>
        </p:txBody>
      </p:sp>
      <p:sp>
        <p:nvSpPr>
          <p:cNvPr id="76" name="TextBox 1"/>
          <p:cNvSpPr txBox="1"/>
          <p:nvPr/>
        </p:nvSpPr>
        <p:spPr>
          <a:xfrm>
            <a:off x="4527725" y="2887558"/>
            <a:ext cx="3571491" cy="369330"/>
          </a:xfrm>
          <a:prstGeom prst="rect">
            <a:avLst/>
          </a:prstGeom>
          <a:noFill/>
        </p:spPr>
        <p:txBody>
          <a:bodyPr wrap="none" lIns="0" tIns="0" rIns="0" bIns="60958" rtlCol="0">
            <a:spAutoFit/>
          </a:bodyPr>
          <a:lstStyle/>
          <a:p>
            <a:pPr algn="l">
              <a:lnSpc>
                <a:spcPts val="2400"/>
              </a:lnSpc>
            </a:pPr>
            <a:r>
              <a:rPr lang="en-US" altLang="zh-CN" sz="2400" dirty="0" smtClean="0">
                <a:latin typeface="微软雅黑" panose="020B0503020204020204" pitchFamily="34" charset="-122"/>
                <a:cs typeface="Arial" panose="020B0604020202020204" pitchFamily="34" charset="0"/>
              </a:rPr>
              <a:t>2.1    </a:t>
            </a:r>
            <a:r>
              <a:rPr lang="zh-CN" altLang="en-US" sz="2400" dirty="0">
                <a:latin typeface="微软雅黑" panose="020B0503020204020204" pitchFamily="34" charset="-122"/>
                <a:cs typeface="Arial" panose="020B0604020202020204" pitchFamily="34" charset="0"/>
              </a:rPr>
              <a:t>微型计算机硬件系统</a:t>
            </a:r>
            <a:endParaRPr lang="zh-CN" altLang="en-US" sz="2400" dirty="0">
              <a:latin typeface="微软雅黑" panose="020B0503020204020204" pitchFamily="34" charset="-122"/>
              <a:cs typeface="Arial" panose="020B0604020202020204" pitchFamily="34" charset="0"/>
            </a:endParaRPr>
          </a:p>
        </p:txBody>
      </p:sp>
      <p:grpSp>
        <p:nvGrpSpPr>
          <p:cNvPr id="77" name="组合 76"/>
          <p:cNvGrpSpPr/>
          <p:nvPr/>
        </p:nvGrpSpPr>
        <p:grpSpPr>
          <a:xfrm>
            <a:off x="0" y="6513463"/>
            <a:ext cx="12192000" cy="353458"/>
            <a:chOff x="0" y="6513463"/>
            <a:chExt cx="12192000" cy="353458"/>
          </a:xfrm>
        </p:grpSpPr>
        <p:sp>
          <p:nvSpPr>
            <p:cNvPr id="78" name="矩形 77"/>
            <p:cNvSpPr/>
            <p:nvPr/>
          </p:nvSpPr>
          <p:spPr>
            <a:xfrm>
              <a:off x="0" y="6513463"/>
              <a:ext cx="12192000" cy="198277"/>
            </a:xfrm>
            <a:prstGeom prst="rect">
              <a:avLst/>
            </a:prstGeom>
            <a:solidFill>
              <a:srgbClr val="34BF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矩形 78"/>
            <p:cNvSpPr/>
            <p:nvPr/>
          </p:nvSpPr>
          <p:spPr>
            <a:xfrm>
              <a:off x="0" y="6553189"/>
              <a:ext cx="12192000" cy="309250"/>
            </a:xfrm>
            <a:prstGeom prst="rect">
              <a:avLst/>
            </a:prstGeom>
            <a:solidFill>
              <a:srgbClr val="036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文本框 17"/>
            <p:cNvSpPr txBox="1"/>
            <p:nvPr userDrawn="1"/>
          </p:nvSpPr>
          <p:spPr>
            <a:xfrm>
              <a:off x="239697" y="6528367"/>
              <a:ext cx="5952097" cy="338554"/>
            </a:xfrm>
            <a:prstGeom prst="rect">
              <a:avLst/>
            </a:prstGeom>
            <a:noFill/>
          </p:spPr>
          <p:txBody>
            <a:bodyPr wrap="square"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大学计算机</a:t>
              </a:r>
              <a:r>
                <a:rPr lang="zh-CN" altLang="en-US" sz="1600" dirty="0">
                  <a:solidFill>
                    <a:schemeClr val="bg1"/>
                  </a:solidFill>
                  <a:latin typeface="微软雅黑" panose="020B0503020204020204" pitchFamily="34" charset="-122"/>
                </a:rPr>
                <a:t>基础（</a:t>
              </a:r>
              <a:r>
                <a:rPr lang="en-US" altLang="zh-CN" sz="1600" dirty="0">
                  <a:solidFill>
                    <a:schemeClr val="bg1"/>
                  </a:solidFill>
                  <a:latin typeface="微软雅黑" panose="020B0503020204020204" pitchFamily="34" charset="-122"/>
                </a:rPr>
                <a:t>Windows 10+Office 2016</a:t>
              </a:r>
              <a:r>
                <a:rPr lang="zh-CN" altLang="en-US" sz="1600" dirty="0">
                  <a:solidFill>
                    <a:schemeClr val="bg1"/>
                  </a:solidFill>
                  <a:latin typeface="微软雅黑" panose="020B0503020204020204" pitchFamily="34" charset="-122"/>
                </a:rPr>
                <a:t>）（</a:t>
              </a:r>
              <a:r>
                <a:rPr lang="zh-CN" altLang="en-US" sz="1600" dirty="0">
                  <a:solidFill>
                    <a:schemeClr val="bg1"/>
                  </a:solidFill>
                  <a:latin typeface="微软雅黑" panose="020B0503020204020204" pitchFamily="34" charset="-122"/>
                  <a:ea typeface="微软雅黑" panose="020B0503020204020204" pitchFamily="34" charset="-122"/>
                </a:rPr>
                <a:t>慕课版）</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pic>
        <p:nvPicPr>
          <p:cNvPr id="81" name="Picture 33" descr="封面标16开"/>
          <p:cNvPicPr>
            <a:picLocks noChangeAspect="1" noChangeArrowheads="1"/>
          </p:cNvPicPr>
          <p:nvPr/>
        </p:nvPicPr>
        <p:blipFill>
          <a:blip r:embed="rId1" cstate="print">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rcRect/>
          <a:stretch>
            <a:fillRect/>
          </a:stretch>
        </p:blipFill>
        <p:spPr bwMode="auto">
          <a:xfrm>
            <a:off x="10635215" y="6574244"/>
            <a:ext cx="1300852" cy="271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 name="Freeform 3"/>
          <p:cNvSpPr/>
          <p:nvPr/>
        </p:nvSpPr>
        <p:spPr>
          <a:xfrm>
            <a:off x="4017403" y="2930886"/>
            <a:ext cx="142240" cy="142239"/>
          </a:xfrm>
          <a:custGeom>
            <a:avLst/>
            <a:gdLst>
              <a:gd name="connsiteX0" fmla="*/ 0 w 106680"/>
              <a:gd name="connsiteY0" fmla="*/ 53339 h 106679"/>
              <a:gd name="connsiteX1" fmla="*/ 53340 w 106680"/>
              <a:gd name="connsiteY1" fmla="*/ 0 h 106679"/>
              <a:gd name="connsiteX2" fmla="*/ 106679 w 106680"/>
              <a:gd name="connsiteY2" fmla="*/ 53339 h 106679"/>
              <a:gd name="connsiteX3" fmla="*/ 53340 w 106680"/>
              <a:gd name="connsiteY3" fmla="*/ 106679 h 106679"/>
              <a:gd name="connsiteX4" fmla="*/ 0 w 106680"/>
              <a:gd name="connsiteY4" fmla="*/ 53339 h 10667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06680" h="106679">
                <a:moveTo>
                  <a:pt x="0" y="53339"/>
                </a:moveTo>
                <a:cubicBezTo>
                  <a:pt x="0" y="23876"/>
                  <a:pt x="23876" y="0"/>
                  <a:pt x="53340" y="0"/>
                </a:cubicBezTo>
                <a:cubicBezTo>
                  <a:pt x="82803" y="0"/>
                  <a:pt x="106679" y="23876"/>
                  <a:pt x="106679" y="53339"/>
                </a:cubicBezTo>
                <a:cubicBezTo>
                  <a:pt x="106679" y="82804"/>
                  <a:pt x="82803" y="106679"/>
                  <a:pt x="53340" y="106679"/>
                </a:cubicBezTo>
                <a:cubicBezTo>
                  <a:pt x="23876" y="106679"/>
                  <a:pt x="0" y="82804"/>
                  <a:pt x="0" y="53339"/>
                </a:cubicBezTo>
              </a:path>
            </a:pathLst>
          </a:custGeom>
          <a:solidFill>
            <a:srgbClr val="64C448">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59" name="Freeform 3"/>
          <p:cNvSpPr/>
          <p:nvPr/>
        </p:nvSpPr>
        <p:spPr>
          <a:xfrm>
            <a:off x="4017403" y="4085298"/>
            <a:ext cx="142240" cy="142239"/>
          </a:xfrm>
          <a:custGeom>
            <a:avLst/>
            <a:gdLst>
              <a:gd name="connsiteX0" fmla="*/ 0 w 106680"/>
              <a:gd name="connsiteY0" fmla="*/ 53339 h 106679"/>
              <a:gd name="connsiteX1" fmla="*/ 53340 w 106680"/>
              <a:gd name="connsiteY1" fmla="*/ 0 h 106679"/>
              <a:gd name="connsiteX2" fmla="*/ 106679 w 106680"/>
              <a:gd name="connsiteY2" fmla="*/ 53339 h 106679"/>
              <a:gd name="connsiteX3" fmla="*/ 53340 w 106680"/>
              <a:gd name="connsiteY3" fmla="*/ 106679 h 106679"/>
              <a:gd name="connsiteX4" fmla="*/ 0 w 106680"/>
              <a:gd name="connsiteY4" fmla="*/ 53339 h 10667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06680" h="106679">
                <a:moveTo>
                  <a:pt x="0" y="53339"/>
                </a:moveTo>
                <a:cubicBezTo>
                  <a:pt x="0" y="23876"/>
                  <a:pt x="23876" y="0"/>
                  <a:pt x="53340" y="0"/>
                </a:cubicBezTo>
                <a:cubicBezTo>
                  <a:pt x="82803" y="0"/>
                  <a:pt x="106679" y="23876"/>
                  <a:pt x="106679" y="53339"/>
                </a:cubicBezTo>
                <a:cubicBezTo>
                  <a:pt x="106679" y="82804"/>
                  <a:pt x="82803" y="106679"/>
                  <a:pt x="53340" y="106679"/>
                </a:cubicBezTo>
                <a:cubicBezTo>
                  <a:pt x="23876" y="106679"/>
                  <a:pt x="0" y="82804"/>
                  <a:pt x="0" y="53339"/>
                </a:cubicBezTo>
              </a:path>
            </a:pathLst>
          </a:custGeom>
          <a:solidFill>
            <a:srgbClr val="64C448">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6892506" y="2236854"/>
            <a:ext cx="5299494" cy="3706746"/>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3" name="直接连接符 32"/>
          <p:cNvCxnSpPr/>
          <p:nvPr/>
        </p:nvCxnSpPr>
        <p:spPr>
          <a:xfrm>
            <a:off x="2567073" y="1640284"/>
            <a:ext cx="5644426"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文本框 11"/>
          <p:cNvSpPr txBox="1"/>
          <p:nvPr/>
        </p:nvSpPr>
        <p:spPr>
          <a:xfrm>
            <a:off x="2504617" y="1156411"/>
            <a:ext cx="7053451" cy="460375"/>
          </a:xfrm>
          <a:prstGeom prst="rect">
            <a:avLst/>
          </a:prstGeom>
          <a:noFill/>
        </p:spPr>
        <p:txBody>
          <a:bodyPr wrap="square" rtlCol="0">
            <a:spAutoFit/>
          </a:bodyPr>
          <a:lstStyle/>
          <a:p>
            <a:r>
              <a:rPr lang="en-US" altLang="zh-CN" sz="2400" b="1" dirty="0">
                <a:solidFill>
                  <a:srgbClr val="036EB8"/>
                </a:solidFill>
                <a:latin typeface="微软雅黑" panose="020B0503020204020204" pitchFamily="34" charset="-122"/>
              </a:rPr>
              <a:t>2.2.1 </a:t>
            </a:r>
            <a:r>
              <a:rPr lang="en-US" altLang="zh-CN" sz="2400" b="1" dirty="0" smtClean="0">
                <a:solidFill>
                  <a:srgbClr val="036EB8"/>
                </a:solidFill>
                <a:latin typeface="微软雅黑" panose="020B0503020204020204" pitchFamily="34" charset="-122"/>
              </a:rPr>
              <a:t>  </a:t>
            </a:r>
            <a:r>
              <a:rPr lang="zh-CN" altLang="en-US" sz="2400" b="1" dirty="0" smtClean="0">
                <a:solidFill>
                  <a:srgbClr val="036EB8"/>
                </a:solidFill>
                <a:latin typeface="微软雅黑" panose="020B0503020204020204" pitchFamily="34" charset="-122"/>
              </a:rPr>
              <a:t>操作系统</a:t>
            </a:r>
            <a:r>
              <a:rPr lang="zh-CN" altLang="en-US" sz="2400" b="1" dirty="0">
                <a:solidFill>
                  <a:srgbClr val="036EB8"/>
                </a:solidFill>
                <a:latin typeface="微软雅黑" panose="020B0503020204020204" pitchFamily="34" charset="-122"/>
              </a:rPr>
              <a:t>的含义</a:t>
            </a:r>
            <a:endParaRPr sz="2400" b="1" dirty="0">
              <a:solidFill>
                <a:srgbClr val="036EB8"/>
              </a:solidFill>
              <a:latin typeface="微软雅黑" panose="020B0503020204020204" pitchFamily="34" charset="-122"/>
            </a:endParaRPr>
          </a:p>
        </p:txBody>
      </p:sp>
      <p:sp>
        <p:nvSpPr>
          <p:cNvPr id="17" name="十字箭头标注 16"/>
          <p:cNvSpPr/>
          <p:nvPr/>
        </p:nvSpPr>
        <p:spPr>
          <a:xfrm>
            <a:off x="1266368" y="1027632"/>
            <a:ext cx="1209221" cy="1209221"/>
          </a:xfrm>
          <a:prstGeom prst="quadArrowCallout">
            <a:avLst/>
          </a:prstGeom>
          <a:solidFill>
            <a:srgbClr val="036EB8"/>
          </a:solidFill>
          <a:ln>
            <a:noFill/>
          </a:ln>
          <a:effectLst>
            <a:outerShdw blurRad="431800" dist="38100" dir="18900000" sx="60000" sy="6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endParaRPr lang="zh-CN" altLang="en-US" dirty="0"/>
          </a:p>
        </p:txBody>
      </p:sp>
      <p:pic>
        <p:nvPicPr>
          <p:cNvPr id="18" name="图片 17"/>
          <p:cNvPicPr>
            <a:picLocks noChangeAspect="1"/>
          </p:cNvPicPr>
          <p:nvPr/>
        </p:nvPicPr>
        <p:blipFill>
          <a:blip r:embed="rId1" cstate="print">
            <a:extLst>
              <a:ext uri="{BEBA8EAE-BF5A-486C-A8C5-ECC9F3942E4B}">
                <a14:imgProps xmlns:a14="http://schemas.microsoft.com/office/drawing/2010/main">
                  <a14:imgLayer r:embed="rId2">
                    <a14:imgEffect>
                      <a14:backgroundRemoval t="10000" b="100000" l="0" r="100000"/>
                    </a14:imgEffect>
                  </a14:imgLayer>
                </a14:imgProps>
              </a:ext>
              <a:ext uri="{28A0092B-C50C-407E-A947-70E740481C1C}">
                <a14:useLocalDpi xmlns:a14="http://schemas.microsoft.com/office/drawing/2010/main" val="0"/>
              </a:ext>
            </a:extLst>
          </a:blip>
          <a:stretch>
            <a:fillRect/>
          </a:stretch>
        </p:blipFill>
        <p:spPr>
          <a:xfrm>
            <a:off x="1496781" y="1252271"/>
            <a:ext cx="702583" cy="702583"/>
          </a:xfrm>
          <a:prstGeom prst="rect">
            <a:avLst/>
          </a:prstGeom>
        </p:spPr>
      </p:pic>
      <p:sp>
        <p:nvSpPr>
          <p:cNvPr id="10" name="副标题 7"/>
          <p:cNvSpPr/>
          <p:nvPr/>
        </p:nvSpPr>
        <p:spPr>
          <a:xfrm>
            <a:off x="731352" y="2562340"/>
            <a:ext cx="5988625" cy="3055773"/>
          </a:xfrm>
          <a:prstGeom prst="rect">
            <a:avLst/>
          </a:prstGeom>
        </p:spPr>
        <p:txBody>
          <a:bodyPr wrap="square">
            <a:spAutoFit/>
          </a:bodyPr>
          <a:lstStyle/>
          <a:p>
            <a:pPr lvl="0" indent="533400">
              <a:lnSpc>
                <a:spcPct val="120000"/>
              </a:lnSpc>
            </a:pPr>
            <a:r>
              <a:rPr kumimoji="1" lang="zh-CN" altLang="en-US" dirty="0">
                <a:solidFill>
                  <a:schemeClr val="tx1">
                    <a:lumMod val="65000"/>
                    <a:lumOff val="35000"/>
                  </a:schemeClr>
                </a:solidFill>
                <a:latin typeface="微软雅黑" panose="020B0503020204020204" pitchFamily="34" charset="-122"/>
                <a:sym typeface="+mn-ea"/>
              </a:rPr>
              <a:t>操作系统（</a:t>
            </a:r>
            <a:r>
              <a:rPr kumimoji="1" lang="en-US" altLang="zh-CN" dirty="0">
                <a:solidFill>
                  <a:schemeClr val="tx1">
                    <a:lumMod val="65000"/>
                    <a:lumOff val="35000"/>
                  </a:schemeClr>
                </a:solidFill>
                <a:latin typeface="微软雅黑" panose="020B0503020204020204" pitchFamily="34" charset="-122"/>
                <a:sym typeface="+mn-ea"/>
              </a:rPr>
              <a:t>Operating System</a:t>
            </a:r>
            <a:r>
              <a:rPr kumimoji="1" lang="zh-CN" altLang="en-US" dirty="0">
                <a:solidFill>
                  <a:schemeClr val="tx1">
                    <a:lumMod val="65000"/>
                    <a:lumOff val="35000"/>
                  </a:schemeClr>
                </a:solidFill>
                <a:latin typeface="微软雅黑" panose="020B0503020204020204" pitchFamily="34" charset="-122"/>
                <a:sym typeface="+mn-ea"/>
              </a:rPr>
              <a:t>，</a:t>
            </a:r>
            <a:r>
              <a:rPr kumimoji="1" lang="en-US" altLang="zh-CN" dirty="0">
                <a:solidFill>
                  <a:schemeClr val="tx1">
                    <a:lumMod val="65000"/>
                    <a:lumOff val="35000"/>
                  </a:schemeClr>
                </a:solidFill>
                <a:latin typeface="微软雅黑" panose="020B0503020204020204" pitchFamily="34" charset="-122"/>
                <a:sym typeface="+mn-ea"/>
              </a:rPr>
              <a:t>OS</a:t>
            </a:r>
            <a:r>
              <a:rPr kumimoji="1" lang="zh-CN" altLang="en-US" dirty="0">
                <a:solidFill>
                  <a:schemeClr val="tx1">
                    <a:lumMod val="65000"/>
                    <a:lumOff val="35000"/>
                  </a:schemeClr>
                </a:solidFill>
                <a:latin typeface="微软雅黑" panose="020B0503020204020204" pitchFamily="34" charset="-122"/>
                <a:sym typeface="+mn-ea"/>
              </a:rPr>
              <a:t>）是一种系统软件，</a:t>
            </a:r>
            <a:r>
              <a:rPr kumimoji="1" lang="zh-CN" altLang="en-US" dirty="0" smtClean="0">
                <a:solidFill>
                  <a:schemeClr val="tx1">
                    <a:lumMod val="65000"/>
                    <a:lumOff val="35000"/>
                  </a:schemeClr>
                </a:solidFill>
                <a:latin typeface="微软雅黑" panose="020B0503020204020204" pitchFamily="34" charset="-122"/>
                <a:sym typeface="+mn-ea"/>
              </a:rPr>
              <a:t>它管理计算机</a:t>
            </a:r>
            <a:r>
              <a:rPr kumimoji="1" lang="zh-CN" altLang="en-US" dirty="0">
                <a:solidFill>
                  <a:schemeClr val="tx1">
                    <a:lumMod val="65000"/>
                    <a:lumOff val="35000"/>
                  </a:schemeClr>
                </a:solidFill>
                <a:latin typeface="微软雅黑" panose="020B0503020204020204" pitchFamily="34" charset="-122"/>
                <a:sym typeface="+mn-ea"/>
              </a:rPr>
              <a:t>系统的硬件与软件资源，控制程序的运行，改善</a:t>
            </a:r>
            <a:r>
              <a:rPr kumimoji="1" lang="zh-CN" altLang="en-US" dirty="0" smtClean="0">
                <a:solidFill>
                  <a:schemeClr val="tx1">
                    <a:lumMod val="65000"/>
                    <a:lumOff val="35000"/>
                  </a:schemeClr>
                </a:solidFill>
                <a:latin typeface="微软雅黑" panose="020B0503020204020204" pitchFamily="34" charset="-122"/>
                <a:sym typeface="+mn-ea"/>
              </a:rPr>
              <a:t>人机</a:t>
            </a:r>
            <a:r>
              <a:rPr kumimoji="1" lang="zh-CN" altLang="en-US" dirty="0">
                <a:solidFill>
                  <a:schemeClr val="tx1">
                    <a:lumMod val="65000"/>
                    <a:lumOff val="35000"/>
                  </a:schemeClr>
                </a:solidFill>
                <a:latin typeface="微软雅黑" panose="020B0503020204020204" pitchFamily="34" charset="-122"/>
                <a:sym typeface="+mn-ea"/>
              </a:rPr>
              <a:t>操作界面，为其他应用软件提供支持等，从而使</a:t>
            </a:r>
            <a:r>
              <a:rPr kumimoji="1" lang="zh-CN" altLang="en-US" dirty="0" smtClean="0">
                <a:solidFill>
                  <a:schemeClr val="tx1">
                    <a:lumMod val="65000"/>
                    <a:lumOff val="35000"/>
                  </a:schemeClr>
                </a:solidFill>
                <a:latin typeface="微软雅黑" panose="020B0503020204020204" pitchFamily="34" charset="-122"/>
                <a:sym typeface="+mn-ea"/>
              </a:rPr>
              <a:t>计算机系统所有</a:t>
            </a:r>
            <a:r>
              <a:rPr kumimoji="1" lang="zh-CN" altLang="en-US" dirty="0">
                <a:solidFill>
                  <a:schemeClr val="tx1">
                    <a:lumMod val="65000"/>
                    <a:lumOff val="35000"/>
                  </a:schemeClr>
                </a:solidFill>
                <a:latin typeface="微软雅黑" panose="020B0503020204020204" pitchFamily="34" charset="-122"/>
                <a:sym typeface="+mn-ea"/>
              </a:rPr>
              <a:t>资源最大限度地得到发挥应用，并为用户提供了方便、</a:t>
            </a:r>
            <a:r>
              <a:rPr kumimoji="1" lang="zh-CN" altLang="en-US" dirty="0" smtClean="0">
                <a:solidFill>
                  <a:schemeClr val="tx1">
                    <a:lumMod val="65000"/>
                    <a:lumOff val="35000"/>
                  </a:schemeClr>
                </a:solidFill>
                <a:latin typeface="微软雅黑" panose="020B0503020204020204" pitchFamily="34" charset="-122"/>
                <a:sym typeface="+mn-ea"/>
              </a:rPr>
              <a:t>有效</a:t>
            </a:r>
            <a:r>
              <a:rPr kumimoji="1" lang="zh-CN" altLang="en-US" dirty="0">
                <a:solidFill>
                  <a:schemeClr val="tx1">
                    <a:lumMod val="65000"/>
                    <a:lumOff val="35000"/>
                  </a:schemeClr>
                </a:solidFill>
                <a:latin typeface="微软雅黑" panose="020B0503020204020204" pitchFamily="34" charset="-122"/>
                <a:sym typeface="+mn-ea"/>
              </a:rPr>
              <a:t>、友善的服务</a:t>
            </a:r>
            <a:r>
              <a:rPr kumimoji="1" lang="zh-CN" altLang="en-US" dirty="0" smtClean="0">
                <a:solidFill>
                  <a:schemeClr val="tx1">
                    <a:lumMod val="65000"/>
                    <a:lumOff val="35000"/>
                  </a:schemeClr>
                </a:solidFill>
                <a:latin typeface="微软雅黑" panose="020B0503020204020204" pitchFamily="34" charset="-122"/>
                <a:sym typeface="+mn-ea"/>
              </a:rPr>
              <a:t>界面。</a:t>
            </a:r>
            <a:endParaRPr kumimoji="1" lang="en-US" altLang="zh-CN" dirty="0" smtClean="0">
              <a:solidFill>
                <a:schemeClr val="tx1">
                  <a:lumMod val="65000"/>
                  <a:lumOff val="35000"/>
                </a:schemeClr>
              </a:solidFill>
              <a:latin typeface="微软雅黑" panose="020B0503020204020204" pitchFamily="34" charset="-122"/>
              <a:sym typeface="+mn-ea"/>
            </a:endParaRPr>
          </a:p>
          <a:p>
            <a:pPr lvl="0" indent="533400">
              <a:lnSpc>
                <a:spcPct val="120000"/>
              </a:lnSpc>
            </a:pPr>
            <a:r>
              <a:rPr kumimoji="1" lang="zh-CN" altLang="en-US" dirty="0" smtClean="0">
                <a:solidFill>
                  <a:schemeClr val="tx1">
                    <a:lumMod val="65000"/>
                    <a:lumOff val="35000"/>
                  </a:schemeClr>
                </a:solidFill>
                <a:latin typeface="微软雅黑" panose="020B0503020204020204" pitchFamily="34" charset="-122"/>
                <a:sym typeface="+mn-ea"/>
              </a:rPr>
              <a:t>操作系统</a:t>
            </a:r>
            <a:r>
              <a:rPr kumimoji="1" lang="zh-CN" altLang="en-US" dirty="0">
                <a:solidFill>
                  <a:schemeClr val="tx1">
                    <a:lumMod val="65000"/>
                    <a:lumOff val="35000"/>
                  </a:schemeClr>
                </a:solidFill>
                <a:latin typeface="微软雅黑" panose="020B0503020204020204" pitchFamily="34" charset="-122"/>
                <a:sym typeface="+mn-ea"/>
              </a:rPr>
              <a:t>是一个庞大的管理控制程序</a:t>
            </a:r>
            <a:r>
              <a:rPr kumimoji="1" lang="zh-CN" altLang="en-US" dirty="0" smtClean="0">
                <a:solidFill>
                  <a:schemeClr val="tx1">
                    <a:lumMod val="65000"/>
                    <a:lumOff val="35000"/>
                  </a:schemeClr>
                </a:solidFill>
                <a:latin typeface="微软雅黑" panose="020B0503020204020204" pitchFamily="34" charset="-122"/>
                <a:sym typeface="+mn-ea"/>
              </a:rPr>
              <a:t>，它</a:t>
            </a:r>
            <a:r>
              <a:rPr kumimoji="1" lang="zh-CN" altLang="en-US" dirty="0">
                <a:solidFill>
                  <a:schemeClr val="tx1">
                    <a:lumMod val="65000"/>
                    <a:lumOff val="35000"/>
                  </a:schemeClr>
                </a:solidFill>
                <a:latin typeface="微软雅黑" panose="020B0503020204020204" pitchFamily="34" charset="-122"/>
                <a:sym typeface="+mn-ea"/>
              </a:rPr>
              <a:t>直接运行在计算机硬件上，是最基本的系统软件，也是</a:t>
            </a:r>
            <a:r>
              <a:rPr kumimoji="1" lang="zh-CN" altLang="en-US" dirty="0" smtClean="0">
                <a:solidFill>
                  <a:schemeClr val="tx1">
                    <a:lumMod val="65000"/>
                    <a:lumOff val="35000"/>
                  </a:schemeClr>
                </a:solidFill>
                <a:latin typeface="微软雅黑" panose="020B0503020204020204" pitchFamily="34" charset="-122"/>
                <a:sym typeface="+mn-ea"/>
              </a:rPr>
              <a:t>计算机系统</a:t>
            </a:r>
            <a:r>
              <a:rPr kumimoji="1" lang="zh-CN" altLang="en-US" dirty="0">
                <a:solidFill>
                  <a:schemeClr val="tx1">
                    <a:lumMod val="65000"/>
                    <a:lumOff val="35000"/>
                  </a:schemeClr>
                </a:solidFill>
                <a:latin typeface="微软雅黑" panose="020B0503020204020204" pitchFamily="34" charset="-122"/>
                <a:sym typeface="+mn-ea"/>
              </a:rPr>
              <a:t>软件的核心，同时还是靠近计算机硬件的第一层软件</a:t>
            </a:r>
            <a:r>
              <a:rPr kumimoji="1" lang="zh-CN" altLang="en-US" dirty="0" smtClean="0">
                <a:solidFill>
                  <a:schemeClr val="tx1">
                    <a:lumMod val="65000"/>
                    <a:lumOff val="35000"/>
                  </a:schemeClr>
                </a:solidFill>
                <a:latin typeface="微软雅黑" panose="020B0503020204020204" pitchFamily="34" charset="-122"/>
                <a:sym typeface="+mn-ea"/>
              </a:rPr>
              <a:t>，其</a:t>
            </a:r>
            <a:r>
              <a:rPr kumimoji="1" lang="zh-CN" altLang="en-US" dirty="0">
                <a:solidFill>
                  <a:schemeClr val="tx1">
                    <a:lumMod val="65000"/>
                    <a:lumOff val="35000"/>
                  </a:schemeClr>
                </a:solidFill>
                <a:latin typeface="微软雅黑" panose="020B0503020204020204" pitchFamily="34" charset="-122"/>
                <a:sym typeface="+mn-ea"/>
              </a:rPr>
              <a:t>所处的地位如</a:t>
            </a:r>
            <a:r>
              <a:rPr kumimoji="1" lang="zh-CN" altLang="en-US" dirty="0" smtClean="0">
                <a:solidFill>
                  <a:schemeClr val="tx1">
                    <a:lumMod val="65000"/>
                    <a:lumOff val="35000"/>
                  </a:schemeClr>
                </a:solidFill>
                <a:latin typeface="微软雅黑" panose="020B0503020204020204" pitchFamily="34" charset="-122"/>
                <a:sym typeface="+mn-ea"/>
              </a:rPr>
              <a:t>图所</a:t>
            </a:r>
            <a:r>
              <a:rPr kumimoji="1" lang="zh-CN" altLang="en-US" dirty="0">
                <a:solidFill>
                  <a:schemeClr val="tx1">
                    <a:lumMod val="65000"/>
                    <a:lumOff val="35000"/>
                  </a:schemeClr>
                </a:solidFill>
                <a:latin typeface="微软雅黑" panose="020B0503020204020204" pitchFamily="34" charset="-122"/>
                <a:sym typeface="+mn-ea"/>
              </a:rPr>
              <a:t>示。</a:t>
            </a:r>
            <a:endParaRPr kumimoji="1" lang="zh-CN" altLang="en-US" dirty="0" smtClean="0">
              <a:solidFill>
                <a:schemeClr val="tx1">
                  <a:lumMod val="65000"/>
                  <a:lumOff val="35000"/>
                </a:schemeClr>
              </a:solidFill>
              <a:latin typeface="微软雅黑" panose="020B0503020204020204" pitchFamily="34" charset="-122"/>
              <a:sym typeface="+mn-ea"/>
            </a:endParaRPr>
          </a:p>
        </p:txBody>
      </p:sp>
      <p:pic>
        <p:nvPicPr>
          <p:cNvPr id="2" name="图片 1"/>
          <p:cNvPicPr>
            <a:picLocks noChangeAspect="1"/>
          </p:cNvPicPr>
          <p:nvPr/>
        </p:nvPicPr>
        <p:blipFill>
          <a:blip r:embed="rId3"/>
          <a:stretch>
            <a:fillRect/>
          </a:stretch>
        </p:blipFill>
        <p:spPr>
          <a:xfrm>
            <a:off x="7275483" y="2566227"/>
            <a:ext cx="2609850" cy="304800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直接连接符 32"/>
          <p:cNvCxnSpPr/>
          <p:nvPr/>
        </p:nvCxnSpPr>
        <p:spPr>
          <a:xfrm>
            <a:off x="2567073" y="1640284"/>
            <a:ext cx="5644426"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文本框 11"/>
          <p:cNvSpPr txBox="1"/>
          <p:nvPr/>
        </p:nvSpPr>
        <p:spPr>
          <a:xfrm>
            <a:off x="2504617" y="1156411"/>
            <a:ext cx="7053451" cy="460375"/>
          </a:xfrm>
          <a:prstGeom prst="rect">
            <a:avLst/>
          </a:prstGeom>
          <a:noFill/>
        </p:spPr>
        <p:txBody>
          <a:bodyPr wrap="square" rtlCol="0">
            <a:spAutoFit/>
          </a:bodyPr>
          <a:lstStyle/>
          <a:p>
            <a:r>
              <a:rPr lang="en-US" altLang="zh-CN" sz="2400" b="1" dirty="0">
                <a:solidFill>
                  <a:srgbClr val="036EB8"/>
                </a:solidFill>
                <a:latin typeface="微软雅黑" panose="020B0503020204020204" pitchFamily="34" charset="-122"/>
              </a:rPr>
              <a:t>2.2.2 </a:t>
            </a:r>
            <a:r>
              <a:rPr lang="en-US" altLang="zh-CN" sz="2400" b="1" dirty="0" smtClean="0">
                <a:solidFill>
                  <a:srgbClr val="036EB8"/>
                </a:solidFill>
                <a:latin typeface="微软雅黑" panose="020B0503020204020204" pitchFamily="34" charset="-122"/>
              </a:rPr>
              <a:t>  </a:t>
            </a:r>
            <a:r>
              <a:rPr lang="zh-CN" altLang="en-US" sz="2400" b="1" dirty="0" smtClean="0">
                <a:solidFill>
                  <a:srgbClr val="036EB8"/>
                </a:solidFill>
                <a:latin typeface="微软雅黑" panose="020B0503020204020204" pitchFamily="34" charset="-122"/>
              </a:rPr>
              <a:t>操作系统</a:t>
            </a:r>
            <a:r>
              <a:rPr lang="zh-CN" altLang="en-US" sz="2400" b="1" dirty="0">
                <a:solidFill>
                  <a:srgbClr val="036EB8"/>
                </a:solidFill>
                <a:latin typeface="微软雅黑" panose="020B0503020204020204" pitchFamily="34" charset="-122"/>
              </a:rPr>
              <a:t>的基本功能</a:t>
            </a:r>
            <a:endParaRPr sz="2400" b="1" dirty="0">
              <a:solidFill>
                <a:srgbClr val="036EB8"/>
              </a:solidFill>
              <a:latin typeface="微软雅黑" panose="020B0503020204020204" pitchFamily="34" charset="-122"/>
            </a:endParaRPr>
          </a:p>
        </p:txBody>
      </p:sp>
      <p:sp>
        <p:nvSpPr>
          <p:cNvPr id="17" name="十字箭头标注 16"/>
          <p:cNvSpPr/>
          <p:nvPr/>
        </p:nvSpPr>
        <p:spPr>
          <a:xfrm>
            <a:off x="1266368" y="1027632"/>
            <a:ext cx="1209221" cy="1209221"/>
          </a:xfrm>
          <a:prstGeom prst="quadArrowCallout">
            <a:avLst/>
          </a:prstGeom>
          <a:solidFill>
            <a:srgbClr val="036EB8"/>
          </a:solidFill>
          <a:ln>
            <a:noFill/>
          </a:ln>
          <a:effectLst>
            <a:outerShdw blurRad="431800" dist="38100" dir="18900000" sx="60000" sy="6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endParaRPr lang="zh-CN" altLang="en-US" dirty="0"/>
          </a:p>
        </p:txBody>
      </p:sp>
      <p:pic>
        <p:nvPicPr>
          <p:cNvPr id="18" name="图片 17"/>
          <p:cNvPicPr>
            <a:picLocks noChangeAspect="1"/>
          </p:cNvPicPr>
          <p:nvPr/>
        </p:nvPicPr>
        <p:blipFill>
          <a:blip r:embed="rId1" cstate="print">
            <a:extLst>
              <a:ext uri="{BEBA8EAE-BF5A-486C-A8C5-ECC9F3942E4B}">
                <a14:imgProps xmlns:a14="http://schemas.microsoft.com/office/drawing/2010/main">
                  <a14:imgLayer r:embed="rId2">
                    <a14:imgEffect>
                      <a14:backgroundRemoval t="10000" b="100000" l="0" r="100000"/>
                    </a14:imgEffect>
                  </a14:imgLayer>
                </a14:imgProps>
              </a:ext>
              <a:ext uri="{28A0092B-C50C-407E-A947-70E740481C1C}">
                <a14:useLocalDpi xmlns:a14="http://schemas.microsoft.com/office/drawing/2010/main" val="0"/>
              </a:ext>
            </a:extLst>
          </a:blip>
          <a:stretch>
            <a:fillRect/>
          </a:stretch>
        </p:blipFill>
        <p:spPr>
          <a:xfrm>
            <a:off x="1496781" y="1252271"/>
            <a:ext cx="702583" cy="702583"/>
          </a:xfrm>
          <a:prstGeom prst="rect">
            <a:avLst/>
          </a:prstGeom>
        </p:spPr>
      </p:pic>
      <p:sp>
        <p:nvSpPr>
          <p:cNvPr id="10" name="副标题 7"/>
          <p:cNvSpPr/>
          <p:nvPr/>
        </p:nvSpPr>
        <p:spPr>
          <a:xfrm>
            <a:off x="1266190" y="3325167"/>
            <a:ext cx="9206278" cy="1061381"/>
          </a:xfrm>
          <a:prstGeom prst="rect">
            <a:avLst/>
          </a:prstGeom>
        </p:spPr>
        <p:txBody>
          <a:bodyPr wrap="square">
            <a:spAutoFit/>
          </a:bodyPr>
          <a:lstStyle/>
          <a:p>
            <a:pPr lvl="0" indent="533400">
              <a:lnSpc>
                <a:spcPct val="120000"/>
              </a:lnSpc>
            </a:pPr>
            <a:r>
              <a:rPr kumimoji="1" lang="zh-CN" altLang="en-US" dirty="0" smtClean="0">
                <a:solidFill>
                  <a:schemeClr val="tx1">
                    <a:lumMod val="65000"/>
                    <a:lumOff val="35000"/>
                  </a:schemeClr>
                </a:solidFill>
                <a:latin typeface="微软雅黑" panose="020B0503020204020204" pitchFamily="34" charset="-122"/>
                <a:sym typeface="+mn-ea"/>
              </a:rPr>
              <a:t>处理器管理</a:t>
            </a:r>
            <a:r>
              <a:rPr kumimoji="1" lang="zh-CN" altLang="en-US" dirty="0">
                <a:solidFill>
                  <a:schemeClr val="tx1">
                    <a:lumMod val="65000"/>
                    <a:lumOff val="35000"/>
                  </a:schemeClr>
                </a:solidFill>
                <a:latin typeface="微软雅黑" panose="020B0503020204020204" pitchFamily="34" charset="-122"/>
                <a:sym typeface="+mn-ea"/>
              </a:rPr>
              <a:t>又称进程管理，通过操作系统处理器管理模块来确定对处理器的分配策略，</a:t>
            </a:r>
            <a:r>
              <a:rPr kumimoji="1" lang="zh-CN" altLang="en-US" dirty="0" smtClean="0">
                <a:solidFill>
                  <a:schemeClr val="tx1">
                    <a:lumMod val="65000"/>
                    <a:lumOff val="35000"/>
                  </a:schemeClr>
                </a:solidFill>
                <a:latin typeface="微软雅黑" panose="020B0503020204020204" pitchFamily="34" charset="-122"/>
                <a:sym typeface="+mn-ea"/>
              </a:rPr>
              <a:t>实施</a:t>
            </a:r>
            <a:r>
              <a:rPr kumimoji="1" lang="zh-CN" altLang="en-US" dirty="0">
                <a:solidFill>
                  <a:schemeClr val="tx1">
                    <a:lumMod val="65000"/>
                    <a:lumOff val="35000"/>
                  </a:schemeClr>
                </a:solidFill>
                <a:latin typeface="微软雅黑" panose="020B0503020204020204" pitchFamily="34" charset="-122"/>
                <a:sym typeface="+mn-ea"/>
              </a:rPr>
              <a:t>对进程或线程的调度和管理，包括调度（作业调度、进程调度）、进程控制、进程同步和</a:t>
            </a:r>
            <a:r>
              <a:rPr kumimoji="1" lang="zh-CN" altLang="en-US" dirty="0" smtClean="0">
                <a:solidFill>
                  <a:schemeClr val="tx1">
                    <a:lumMod val="65000"/>
                    <a:lumOff val="35000"/>
                  </a:schemeClr>
                </a:solidFill>
                <a:latin typeface="微软雅黑" panose="020B0503020204020204" pitchFamily="34" charset="-122"/>
                <a:sym typeface="+mn-ea"/>
              </a:rPr>
              <a:t>进程</a:t>
            </a:r>
            <a:r>
              <a:rPr kumimoji="1" lang="zh-CN" altLang="en-US" dirty="0">
                <a:solidFill>
                  <a:schemeClr val="tx1">
                    <a:lumMod val="65000"/>
                    <a:lumOff val="35000"/>
                  </a:schemeClr>
                </a:solidFill>
                <a:latin typeface="微软雅黑" panose="020B0503020204020204" pitchFamily="34" charset="-122"/>
                <a:sym typeface="+mn-ea"/>
              </a:rPr>
              <a:t>通信等内容。</a:t>
            </a:r>
            <a:endParaRPr kumimoji="1" lang="zh-CN" altLang="en-US" dirty="0" smtClean="0">
              <a:solidFill>
                <a:schemeClr val="tx1">
                  <a:lumMod val="65000"/>
                  <a:lumOff val="35000"/>
                </a:schemeClr>
              </a:solidFill>
              <a:latin typeface="微软雅黑" panose="020B0503020204020204" pitchFamily="34" charset="-122"/>
              <a:sym typeface="+mn-ea"/>
            </a:endParaRPr>
          </a:p>
        </p:txBody>
      </p:sp>
      <p:sp>
        <p:nvSpPr>
          <p:cNvPr id="8" name="副标题 7"/>
          <p:cNvSpPr txBox="1"/>
          <p:nvPr/>
        </p:nvSpPr>
        <p:spPr>
          <a:xfrm>
            <a:off x="1496781" y="2542238"/>
            <a:ext cx="3468011" cy="39318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sz="2200" dirty="0">
                <a:solidFill>
                  <a:schemeClr val="tx1">
                    <a:lumMod val="65000"/>
                    <a:lumOff val="35000"/>
                  </a:schemeClr>
                </a:solidFill>
                <a:latin typeface="微软雅黑" panose="020B0503020204020204" pitchFamily="34" charset="-122"/>
              </a:rPr>
              <a:t>1</a:t>
            </a:r>
            <a:r>
              <a:rPr lang="zh-CN" altLang="en-US" sz="2200" dirty="0">
                <a:solidFill>
                  <a:schemeClr val="tx1">
                    <a:lumMod val="65000"/>
                    <a:lumOff val="35000"/>
                  </a:schemeClr>
                </a:solidFill>
                <a:latin typeface="微软雅黑" panose="020B0503020204020204" pitchFamily="34" charset="-122"/>
              </a:rPr>
              <a:t>．处理器管理</a:t>
            </a:r>
            <a:endParaRPr lang="zh-CN" altLang="en-US" sz="2200" dirty="0">
              <a:solidFill>
                <a:schemeClr val="tx1">
                  <a:lumMod val="65000"/>
                  <a:lumOff val="35000"/>
                </a:schemeClr>
              </a:solidFill>
              <a:latin typeface="微软雅黑" panose="020B0503020204020204" pitchFamily="34" charset="-122"/>
            </a:endParaRPr>
          </a:p>
        </p:txBody>
      </p:sp>
      <p:cxnSp>
        <p:nvCxnSpPr>
          <p:cNvPr id="9" name="直接连接符 8"/>
          <p:cNvCxnSpPr/>
          <p:nvPr/>
        </p:nvCxnSpPr>
        <p:spPr>
          <a:xfrm flipH="1" flipV="1">
            <a:off x="1000664" y="3036776"/>
            <a:ext cx="9856192" cy="2634"/>
          </a:xfrm>
          <a:prstGeom prst="line">
            <a:avLst/>
          </a:prstGeom>
          <a:ln>
            <a:solidFill>
              <a:srgbClr val="A2B932"/>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H="1" flipV="1">
            <a:off x="1000664" y="4779962"/>
            <a:ext cx="9946258" cy="2634"/>
          </a:xfrm>
          <a:prstGeom prst="line">
            <a:avLst/>
          </a:prstGeom>
          <a:ln>
            <a:solidFill>
              <a:srgbClr val="2F5597"/>
            </a:solidFill>
          </a:ln>
        </p:spPr>
        <p:style>
          <a:lnRef idx="1">
            <a:schemeClr val="accent1"/>
          </a:lnRef>
          <a:fillRef idx="0">
            <a:schemeClr val="accent1"/>
          </a:fillRef>
          <a:effectRef idx="0">
            <a:schemeClr val="accent1"/>
          </a:effectRef>
          <a:fontRef idx="minor">
            <a:schemeClr val="tx1"/>
          </a:fontRef>
        </p:style>
      </p:cxnSp>
      <p:grpSp>
        <p:nvGrpSpPr>
          <p:cNvPr id="12" name="组合 11"/>
          <p:cNvGrpSpPr/>
          <p:nvPr/>
        </p:nvGrpSpPr>
        <p:grpSpPr>
          <a:xfrm>
            <a:off x="1925610" y="5595473"/>
            <a:ext cx="8622347" cy="385694"/>
            <a:chOff x="1671610" y="5570073"/>
            <a:chExt cx="8622347" cy="385694"/>
          </a:xfrm>
        </p:grpSpPr>
        <p:grpSp>
          <p:nvGrpSpPr>
            <p:cNvPr id="13" name="组合 12"/>
            <p:cNvGrpSpPr/>
            <p:nvPr/>
          </p:nvGrpSpPr>
          <p:grpSpPr>
            <a:xfrm>
              <a:off x="1671610" y="5570073"/>
              <a:ext cx="352923" cy="369846"/>
              <a:chOff x="2396234" y="1140796"/>
              <a:chExt cx="516445" cy="541492"/>
            </a:xfrm>
            <a:solidFill>
              <a:schemeClr val="accent1"/>
            </a:solidFill>
          </p:grpSpPr>
          <p:sp>
            <p:nvSpPr>
              <p:cNvPr id="72" name="Freeform 33"/>
              <p:cNvSpPr>
                <a:spLocks noEditPoints="1"/>
              </p:cNvSpPr>
              <p:nvPr/>
            </p:nvSpPr>
            <p:spPr bwMode="auto">
              <a:xfrm>
                <a:off x="2396234" y="1140796"/>
                <a:ext cx="516445" cy="425799"/>
              </a:xfrm>
              <a:custGeom>
                <a:avLst/>
                <a:gdLst>
                  <a:gd name="T0" fmla="*/ 172 w 183"/>
                  <a:gd name="T1" fmla="*/ 0 h 151"/>
                  <a:gd name="T2" fmla="*/ 11 w 183"/>
                  <a:gd name="T3" fmla="*/ 0 h 151"/>
                  <a:gd name="T4" fmla="*/ 0 w 183"/>
                  <a:gd name="T5" fmla="*/ 11 h 151"/>
                  <a:gd name="T6" fmla="*/ 0 w 183"/>
                  <a:gd name="T7" fmla="*/ 140 h 151"/>
                  <a:gd name="T8" fmla="*/ 11 w 183"/>
                  <a:gd name="T9" fmla="*/ 151 h 151"/>
                  <a:gd name="T10" fmla="*/ 172 w 183"/>
                  <a:gd name="T11" fmla="*/ 151 h 151"/>
                  <a:gd name="T12" fmla="*/ 183 w 183"/>
                  <a:gd name="T13" fmla="*/ 140 h 151"/>
                  <a:gd name="T14" fmla="*/ 183 w 183"/>
                  <a:gd name="T15" fmla="*/ 11 h 151"/>
                  <a:gd name="T16" fmla="*/ 172 w 183"/>
                  <a:gd name="T17" fmla="*/ 0 h 151"/>
                  <a:gd name="T18" fmla="*/ 91 w 183"/>
                  <a:gd name="T19" fmla="*/ 143 h 151"/>
                  <a:gd name="T20" fmla="*/ 84 w 183"/>
                  <a:gd name="T21" fmla="*/ 136 h 151"/>
                  <a:gd name="T22" fmla="*/ 91 w 183"/>
                  <a:gd name="T23" fmla="*/ 128 h 151"/>
                  <a:gd name="T24" fmla="*/ 99 w 183"/>
                  <a:gd name="T25" fmla="*/ 136 h 151"/>
                  <a:gd name="T26" fmla="*/ 91 w 183"/>
                  <a:gd name="T27" fmla="*/ 143 h 151"/>
                  <a:gd name="T28" fmla="*/ 171 w 183"/>
                  <a:gd name="T29" fmla="*/ 121 h 151"/>
                  <a:gd name="T30" fmla="*/ 12 w 183"/>
                  <a:gd name="T31" fmla="*/ 121 h 151"/>
                  <a:gd name="T32" fmla="*/ 12 w 183"/>
                  <a:gd name="T33" fmla="*/ 11 h 151"/>
                  <a:gd name="T34" fmla="*/ 171 w 183"/>
                  <a:gd name="T35" fmla="*/ 11 h 151"/>
                  <a:gd name="T36" fmla="*/ 171 w 183"/>
                  <a:gd name="T37" fmla="*/ 121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3" h="151">
                    <a:moveTo>
                      <a:pt x="172" y="0"/>
                    </a:moveTo>
                    <a:cubicBezTo>
                      <a:pt x="11" y="0"/>
                      <a:pt x="11" y="0"/>
                      <a:pt x="11" y="0"/>
                    </a:cubicBezTo>
                    <a:cubicBezTo>
                      <a:pt x="5" y="0"/>
                      <a:pt x="0" y="5"/>
                      <a:pt x="0" y="11"/>
                    </a:cubicBezTo>
                    <a:cubicBezTo>
                      <a:pt x="0" y="140"/>
                      <a:pt x="0" y="140"/>
                      <a:pt x="0" y="140"/>
                    </a:cubicBezTo>
                    <a:cubicBezTo>
                      <a:pt x="0" y="146"/>
                      <a:pt x="5" y="151"/>
                      <a:pt x="11" y="151"/>
                    </a:cubicBezTo>
                    <a:cubicBezTo>
                      <a:pt x="172" y="151"/>
                      <a:pt x="172" y="151"/>
                      <a:pt x="172" y="151"/>
                    </a:cubicBezTo>
                    <a:cubicBezTo>
                      <a:pt x="178" y="151"/>
                      <a:pt x="183" y="146"/>
                      <a:pt x="183" y="140"/>
                    </a:cubicBezTo>
                    <a:cubicBezTo>
                      <a:pt x="183" y="11"/>
                      <a:pt x="183" y="11"/>
                      <a:pt x="183" y="11"/>
                    </a:cubicBezTo>
                    <a:cubicBezTo>
                      <a:pt x="183" y="5"/>
                      <a:pt x="178" y="0"/>
                      <a:pt x="172" y="0"/>
                    </a:cubicBezTo>
                    <a:close/>
                    <a:moveTo>
                      <a:pt x="91" y="143"/>
                    </a:moveTo>
                    <a:cubicBezTo>
                      <a:pt x="87" y="143"/>
                      <a:pt x="84" y="140"/>
                      <a:pt x="84" y="136"/>
                    </a:cubicBezTo>
                    <a:cubicBezTo>
                      <a:pt x="84" y="131"/>
                      <a:pt x="87" y="128"/>
                      <a:pt x="91" y="128"/>
                    </a:cubicBezTo>
                    <a:cubicBezTo>
                      <a:pt x="96" y="128"/>
                      <a:pt x="99" y="131"/>
                      <a:pt x="99" y="136"/>
                    </a:cubicBezTo>
                    <a:cubicBezTo>
                      <a:pt x="99" y="140"/>
                      <a:pt x="96" y="143"/>
                      <a:pt x="91" y="143"/>
                    </a:cubicBezTo>
                    <a:close/>
                    <a:moveTo>
                      <a:pt x="171" y="121"/>
                    </a:moveTo>
                    <a:cubicBezTo>
                      <a:pt x="12" y="121"/>
                      <a:pt x="12" y="121"/>
                      <a:pt x="12" y="121"/>
                    </a:cubicBezTo>
                    <a:cubicBezTo>
                      <a:pt x="12" y="11"/>
                      <a:pt x="12" y="11"/>
                      <a:pt x="12" y="11"/>
                    </a:cubicBezTo>
                    <a:cubicBezTo>
                      <a:pt x="171" y="11"/>
                      <a:pt x="171" y="11"/>
                      <a:pt x="171" y="11"/>
                    </a:cubicBezTo>
                    <a:lnTo>
                      <a:pt x="171" y="121"/>
                    </a:lnTo>
                    <a:close/>
                  </a:path>
                </a:pathLst>
              </a:custGeom>
              <a:solidFill>
                <a:srgbClr val="3333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73" name="Freeform 34"/>
              <p:cNvSpPr/>
              <p:nvPr/>
            </p:nvSpPr>
            <p:spPr bwMode="auto">
              <a:xfrm>
                <a:off x="2497614" y="1574944"/>
                <a:ext cx="313684" cy="107344"/>
              </a:xfrm>
              <a:custGeom>
                <a:avLst/>
                <a:gdLst>
                  <a:gd name="T0" fmla="*/ 102 w 111"/>
                  <a:gd name="T1" fmla="*/ 26 h 38"/>
                  <a:gd name="T2" fmla="*/ 75 w 111"/>
                  <a:gd name="T3" fmla="*/ 26 h 38"/>
                  <a:gd name="T4" fmla="*/ 75 w 111"/>
                  <a:gd name="T5" fmla="*/ 0 h 38"/>
                  <a:gd name="T6" fmla="*/ 36 w 111"/>
                  <a:gd name="T7" fmla="*/ 0 h 38"/>
                  <a:gd name="T8" fmla="*/ 36 w 111"/>
                  <a:gd name="T9" fmla="*/ 26 h 38"/>
                  <a:gd name="T10" fmla="*/ 9 w 111"/>
                  <a:gd name="T11" fmla="*/ 26 h 38"/>
                  <a:gd name="T12" fmla="*/ 0 w 111"/>
                  <a:gd name="T13" fmla="*/ 31 h 38"/>
                  <a:gd name="T14" fmla="*/ 0 w 111"/>
                  <a:gd name="T15" fmla="*/ 38 h 38"/>
                  <a:gd name="T16" fmla="*/ 111 w 111"/>
                  <a:gd name="T17" fmla="*/ 38 h 38"/>
                  <a:gd name="T18" fmla="*/ 111 w 111"/>
                  <a:gd name="T19" fmla="*/ 31 h 38"/>
                  <a:gd name="T20" fmla="*/ 102 w 111"/>
                  <a:gd name="T21" fmla="*/ 2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1" h="38">
                    <a:moveTo>
                      <a:pt x="102" y="26"/>
                    </a:moveTo>
                    <a:cubicBezTo>
                      <a:pt x="75" y="26"/>
                      <a:pt x="75" y="26"/>
                      <a:pt x="75" y="26"/>
                    </a:cubicBezTo>
                    <a:cubicBezTo>
                      <a:pt x="75" y="0"/>
                      <a:pt x="75" y="0"/>
                      <a:pt x="75" y="0"/>
                    </a:cubicBezTo>
                    <a:cubicBezTo>
                      <a:pt x="36" y="0"/>
                      <a:pt x="36" y="0"/>
                      <a:pt x="36" y="0"/>
                    </a:cubicBezTo>
                    <a:cubicBezTo>
                      <a:pt x="36" y="26"/>
                      <a:pt x="36" y="26"/>
                      <a:pt x="36" y="26"/>
                    </a:cubicBezTo>
                    <a:cubicBezTo>
                      <a:pt x="9" y="26"/>
                      <a:pt x="9" y="26"/>
                      <a:pt x="9" y="26"/>
                    </a:cubicBezTo>
                    <a:cubicBezTo>
                      <a:pt x="4" y="26"/>
                      <a:pt x="0" y="29"/>
                      <a:pt x="0" y="31"/>
                    </a:cubicBezTo>
                    <a:cubicBezTo>
                      <a:pt x="0" y="38"/>
                      <a:pt x="0" y="38"/>
                      <a:pt x="0" y="38"/>
                    </a:cubicBezTo>
                    <a:cubicBezTo>
                      <a:pt x="111" y="38"/>
                      <a:pt x="111" y="38"/>
                      <a:pt x="111" y="38"/>
                    </a:cubicBezTo>
                    <a:cubicBezTo>
                      <a:pt x="111" y="31"/>
                      <a:pt x="111" y="31"/>
                      <a:pt x="111" y="31"/>
                    </a:cubicBezTo>
                    <a:cubicBezTo>
                      <a:pt x="111" y="29"/>
                      <a:pt x="107" y="26"/>
                      <a:pt x="102" y="26"/>
                    </a:cubicBezTo>
                    <a:close/>
                  </a:path>
                </a:pathLst>
              </a:custGeom>
              <a:solidFill>
                <a:srgbClr val="3333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74" name="Freeform 35"/>
              <p:cNvSpPr/>
              <p:nvPr/>
            </p:nvSpPr>
            <p:spPr bwMode="auto">
              <a:xfrm>
                <a:off x="2449906" y="1281536"/>
                <a:ext cx="90646" cy="101381"/>
              </a:xfrm>
              <a:custGeom>
                <a:avLst/>
                <a:gdLst>
                  <a:gd name="T0" fmla="*/ 76 w 76"/>
                  <a:gd name="T1" fmla="*/ 69 h 85"/>
                  <a:gd name="T2" fmla="*/ 19 w 76"/>
                  <a:gd name="T3" fmla="*/ 43 h 85"/>
                  <a:gd name="T4" fmla="*/ 19 w 76"/>
                  <a:gd name="T5" fmla="*/ 43 h 85"/>
                  <a:gd name="T6" fmla="*/ 76 w 76"/>
                  <a:gd name="T7" fmla="*/ 17 h 85"/>
                  <a:gd name="T8" fmla="*/ 76 w 76"/>
                  <a:gd name="T9" fmla="*/ 0 h 85"/>
                  <a:gd name="T10" fmla="*/ 0 w 76"/>
                  <a:gd name="T11" fmla="*/ 36 h 85"/>
                  <a:gd name="T12" fmla="*/ 0 w 76"/>
                  <a:gd name="T13" fmla="*/ 50 h 85"/>
                  <a:gd name="T14" fmla="*/ 76 w 76"/>
                  <a:gd name="T15" fmla="*/ 85 h 85"/>
                  <a:gd name="T16" fmla="*/ 76 w 76"/>
                  <a:gd name="T17" fmla="*/ 69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85">
                    <a:moveTo>
                      <a:pt x="76" y="69"/>
                    </a:moveTo>
                    <a:lnTo>
                      <a:pt x="19" y="43"/>
                    </a:lnTo>
                    <a:lnTo>
                      <a:pt x="19" y="43"/>
                    </a:lnTo>
                    <a:lnTo>
                      <a:pt x="76" y="17"/>
                    </a:lnTo>
                    <a:lnTo>
                      <a:pt x="76" y="0"/>
                    </a:lnTo>
                    <a:lnTo>
                      <a:pt x="0" y="36"/>
                    </a:lnTo>
                    <a:lnTo>
                      <a:pt x="0" y="50"/>
                    </a:lnTo>
                    <a:lnTo>
                      <a:pt x="76" y="85"/>
                    </a:lnTo>
                    <a:lnTo>
                      <a:pt x="76" y="69"/>
                    </a:lnTo>
                    <a:close/>
                  </a:path>
                </a:pathLst>
              </a:custGeom>
              <a:solidFill>
                <a:srgbClr val="3333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75" name="Freeform 36"/>
              <p:cNvSpPr/>
              <p:nvPr/>
            </p:nvSpPr>
            <p:spPr bwMode="auto">
              <a:xfrm>
                <a:off x="2765975" y="1281536"/>
                <a:ext cx="93032" cy="101381"/>
              </a:xfrm>
              <a:custGeom>
                <a:avLst/>
                <a:gdLst>
                  <a:gd name="T0" fmla="*/ 78 w 78"/>
                  <a:gd name="T1" fmla="*/ 36 h 85"/>
                  <a:gd name="T2" fmla="*/ 0 w 78"/>
                  <a:gd name="T3" fmla="*/ 0 h 85"/>
                  <a:gd name="T4" fmla="*/ 0 w 78"/>
                  <a:gd name="T5" fmla="*/ 17 h 85"/>
                  <a:gd name="T6" fmla="*/ 59 w 78"/>
                  <a:gd name="T7" fmla="*/ 43 h 85"/>
                  <a:gd name="T8" fmla="*/ 59 w 78"/>
                  <a:gd name="T9" fmla="*/ 43 h 85"/>
                  <a:gd name="T10" fmla="*/ 0 w 78"/>
                  <a:gd name="T11" fmla="*/ 69 h 85"/>
                  <a:gd name="T12" fmla="*/ 0 w 78"/>
                  <a:gd name="T13" fmla="*/ 85 h 85"/>
                  <a:gd name="T14" fmla="*/ 78 w 78"/>
                  <a:gd name="T15" fmla="*/ 50 h 85"/>
                  <a:gd name="T16" fmla="*/ 78 w 78"/>
                  <a:gd name="T17" fmla="*/ 36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85">
                    <a:moveTo>
                      <a:pt x="78" y="36"/>
                    </a:moveTo>
                    <a:lnTo>
                      <a:pt x="0" y="0"/>
                    </a:lnTo>
                    <a:lnTo>
                      <a:pt x="0" y="17"/>
                    </a:lnTo>
                    <a:lnTo>
                      <a:pt x="59" y="43"/>
                    </a:lnTo>
                    <a:lnTo>
                      <a:pt x="59" y="43"/>
                    </a:lnTo>
                    <a:lnTo>
                      <a:pt x="0" y="69"/>
                    </a:lnTo>
                    <a:lnTo>
                      <a:pt x="0" y="85"/>
                    </a:lnTo>
                    <a:lnTo>
                      <a:pt x="78" y="50"/>
                    </a:lnTo>
                    <a:lnTo>
                      <a:pt x="78" y="36"/>
                    </a:lnTo>
                    <a:close/>
                  </a:path>
                </a:pathLst>
              </a:custGeom>
              <a:solidFill>
                <a:srgbClr val="3333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76" name="Freeform 37"/>
              <p:cNvSpPr>
                <a:spLocks noEditPoints="1"/>
              </p:cNvSpPr>
              <p:nvPr/>
            </p:nvSpPr>
            <p:spPr bwMode="auto">
              <a:xfrm>
                <a:off x="2559635" y="1236213"/>
                <a:ext cx="189642" cy="187256"/>
              </a:xfrm>
              <a:custGeom>
                <a:avLst/>
                <a:gdLst>
                  <a:gd name="T0" fmla="*/ 9 w 67"/>
                  <a:gd name="T1" fmla="*/ 49 h 66"/>
                  <a:gd name="T2" fmla="*/ 6 w 67"/>
                  <a:gd name="T3" fmla="*/ 52 h 66"/>
                  <a:gd name="T4" fmla="*/ 14 w 67"/>
                  <a:gd name="T5" fmla="*/ 61 h 66"/>
                  <a:gd name="T6" fmla="*/ 18 w 67"/>
                  <a:gd name="T7" fmla="*/ 57 h 66"/>
                  <a:gd name="T8" fmla="*/ 27 w 67"/>
                  <a:gd name="T9" fmla="*/ 61 h 66"/>
                  <a:gd name="T10" fmla="*/ 27 w 67"/>
                  <a:gd name="T11" fmla="*/ 66 h 66"/>
                  <a:gd name="T12" fmla="*/ 39 w 67"/>
                  <a:gd name="T13" fmla="*/ 66 h 66"/>
                  <a:gd name="T14" fmla="*/ 39 w 67"/>
                  <a:gd name="T15" fmla="*/ 61 h 66"/>
                  <a:gd name="T16" fmla="*/ 49 w 67"/>
                  <a:gd name="T17" fmla="*/ 57 h 66"/>
                  <a:gd name="T18" fmla="*/ 53 w 67"/>
                  <a:gd name="T19" fmla="*/ 61 h 66"/>
                  <a:gd name="T20" fmla="*/ 61 w 67"/>
                  <a:gd name="T21" fmla="*/ 52 h 66"/>
                  <a:gd name="T22" fmla="*/ 58 w 67"/>
                  <a:gd name="T23" fmla="*/ 49 h 66"/>
                  <a:gd name="T24" fmla="*/ 62 w 67"/>
                  <a:gd name="T25" fmla="*/ 39 h 66"/>
                  <a:gd name="T26" fmla="*/ 67 w 67"/>
                  <a:gd name="T27" fmla="*/ 39 h 66"/>
                  <a:gd name="T28" fmla="*/ 67 w 67"/>
                  <a:gd name="T29" fmla="*/ 27 h 66"/>
                  <a:gd name="T30" fmla="*/ 62 w 67"/>
                  <a:gd name="T31" fmla="*/ 27 h 66"/>
                  <a:gd name="T32" fmla="*/ 58 w 67"/>
                  <a:gd name="T33" fmla="*/ 17 h 66"/>
                  <a:gd name="T34" fmla="*/ 62 w 67"/>
                  <a:gd name="T35" fmla="*/ 14 h 66"/>
                  <a:gd name="T36" fmla="*/ 53 w 67"/>
                  <a:gd name="T37" fmla="*/ 5 h 66"/>
                  <a:gd name="T38" fmla="*/ 49 w 67"/>
                  <a:gd name="T39" fmla="*/ 9 h 66"/>
                  <a:gd name="T40" fmla="*/ 39 w 67"/>
                  <a:gd name="T41" fmla="*/ 5 h 66"/>
                  <a:gd name="T42" fmla="*/ 39 w 67"/>
                  <a:gd name="T43" fmla="*/ 0 h 66"/>
                  <a:gd name="T44" fmla="*/ 27 w 67"/>
                  <a:gd name="T45" fmla="*/ 0 h 66"/>
                  <a:gd name="T46" fmla="*/ 27 w 67"/>
                  <a:gd name="T47" fmla="*/ 5 h 66"/>
                  <a:gd name="T48" fmla="*/ 18 w 67"/>
                  <a:gd name="T49" fmla="*/ 9 h 66"/>
                  <a:gd name="T50" fmla="*/ 14 w 67"/>
                  <a:gd name="T51" fmla="*/ 5 h 66"/>
                  <a:gd name="T52" fmla="*/ 5 w 67"/>
                  <a:gd name="T53" fmla="*/ 13 h 66"/>
                  <a:gd name="T54" fmla="*/ 9 w 67"/>
                  <a:gd name="T55" fmla="*/ 17 h 66"/>
                  <a:gd name="T56" fmla="*/ 5 w 67"/>
                  <a:gd name="T57" fmla="*/ 27 h 66"/>
                  <a:gd name="T58" fmla="*/ 0 w 67"/>
                  <a:gd name="T59" fmla="*/ 27 h 66"/>
                  <a:gd name="T60" fmla="*/ 0 w 67"/>
                  <a:gd name="T61" fmla="*/ 39 h 66"/>
                  <a:gd name="T62" fmla="*/ 5 w 67"/>
                  <a:gd name="T63" fmla="*/ 39 h 66"/>
                  <a:gd name="T64" fmla="*/ 9 w 67"/>
                  <a:gd name="T65" fmla="*/ 49 h 66"/>
                  <a:gd name="T66" fmla="*/ 34 w 67"/>
                  <a:gd name="T67" fmla="*/ 13 h 66"/>
                  <a:gd name="T68" fmla="*/ 54 w 67"/>
                  <a:gd name="T69" fmla="*/ 33 h 66"/>
                  <a:gd name="T70" fmla="*/ 34 w 67"/>
                  <a:gd name="T71" fmla="*/ 53 h 66"/>
                  <a:gd name="T72" fmla="*/ 13 w 67"/>
                  <a:gd name="T73" fmla="*/ 33 h 66"/>
                  <a:gd name="T74" fmla="*/ 34 w 67"/>
                  <a:gd name="T75" fmla="*/ 13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7" h="66">
                    <a:moveTo>
                      <a:pt x="9" y="49"/>
                    </a:moveTo>
                    <a:cubicBezTo>
                      <a:pt x="6" y="52"/>
                      <a:pt x="6" y="52"/>
                      <a:pt x="6" y="52"/>
                    </a:cubicBezTo>
                    <a:cubicBezTo>
                      <a:pt x="14" y="61"/>
                      <a:pt x="14" y="61"/>
                      <a:pt x="14" y="61"/>
                    </a:cubicBezTo>
                    <a:cubicBezTo>
                      <a:pt x="18" y="57"/>
                      <a:pt x="18" y="57"/>
                      <a:pt x="18" y="57"/>
                    </a:cubicBezTo>
                    <a:cubicBezTo>
                      <a:pt x="21" y="59"/>
                      <a:pt x="24" y="60"/>
                      <a:pt x="27" y="61"/>
                    </a:cubicBezTo>
                    <a:cubicBezTo>
                      <a:pt x="27" y="66"/>
                      <a:pt x="27" y="66"/>
                      <a:pt x="27" y="66"/>
                    </a:cubicBezTo>
                    <a:cubicBezTo>
                      <a:pt x="39" y="66"/>
                      <a:pt x="39" y="66"/>
                      <a:pt x="39" y="66"/>
                    </a:cubicBezTo>
                    <a:cubicBezTo>
                      <a:pt x="39" y="61"/>
                      <a:pt x="39" y="61"/>
                      <a:pt x="39" y="61"/>
                    </a:cubicBezTo>
                    <a:cubicBezTo>
                      <a:pt x="43" y="60"/>
                      <a:pt x="46" y="59"/>
                      <a:pt x="49" y="57"/>
                    </a:cubicBezTo>
                    <a:cubicBezTo>
                      <a:pt x="53" y="61"/>
                      <a:pt x="53" y="61"/>
                      <a:pt x="53" y="61"/>
                    </a:cubicBezTo>
                    <a:cubicBezTo>
                      <a:pt x="61" y="52"/>
                      <a:pt x="61" y="52"/>
                      <a:pt x="61" y="52"/>
                    </a:cubicBezTo>
                    <a:cubicBezTo>
                      <a:pt x="58" y="49"/>
                      <a:pt x="58" y="49"/>
                      <a:pt x="58" y="49"/>
                    </a:cubicBezTo>
                    <a:cubicBezTo>
                      <a:pt x="60" y="46"/>
                      <a:pt x="61" y="43"/>
                      <a:pt x="62" y="39"/>
                    </a:cubicBezTo>
                    <a:cubicBezTo>
                      <a:pt x="67" y="39"/>
                      <a:pt x="67" y="39"/>
                      <a:pt x="67" y="39"/>
                    </a:cubicBezTo>
                    <a:cubicBezTo>
                      <a:pt x="67" y="27"/>
                      <a:pt x="67" y="27"/>
                      <a:pt x="67" y="27"/>
                    </a:cubicBezTo>
                    <a:cubicBezTo>
                      <a:pt x="62" y="27"/>
                      <a:pt x="62" y="27"/>
                      <a:pt x="62" y="27"/>
                    </a:cubicBezTo>
                    <a:cubicBezTo>
                      <a:pt x="61" y="24"/>
                      <a:pt x="60" y="20"/>
                      <a:pt x="58" y="17"/>
                    </a:cubicBezTo>
                    <a:cubicBezTo>
                      <a:pt x="62" y="14"/>
                      <a:pt x="62" y="14"/>
                      <a:pt x="62" y="14"/>
                    </a:cubicBezTo>
                    <a:cubicBezTo>
                      <a:pt x="53" y="5"/>
                      <a:pt x="53" y="5"/>
                      <a:pt x="53" y="5"/>
                    </a:cubicBezTo>
                    <a:cubicBezTo>
                      <a:pt x="49" y="9"/>
                      <a:pt x="49" y="9"/>
                      <a:pt x="49" y="9"/>
                    </a:cubicBezTo>
                    <a:cubicBezTo>
                      <a:pt x="46" y="7"/>
                      <a:pt x="43" y="6"/>
                      <a:pt x="39" y="5"/>
                    </a:cubicBezTo>
                    <a:cubicBezTo>
                      <a:pt x="39" y="0"/>
                      <a:pt x="39" y="0"/>
                      <a:pt x="39" y="0"/>
                    </a:cubicBezTo>
                    <a:cubicBezTo>
                      <a:pt x="27" y="0"/>
                      <a:pt x="27" y="0"/>
                      <a:pt x="27" y="0"/>
                    </a:cubicBezTo>
                    <a:cubicBezTo>
                      <a:pt x="27" y="5"/>
                      <a:pt x="27" y="5"/>
                      <a:pt x="27" y="5"/>
                    </a:cubicBezTo>
                    <a:cubicBezTo>
                      <a:pt x="24" y="6"/>
                      <a:pt x="21" y="7"/>
                      <a:pt x="18" y="9"/>
                    </a:cubicBezTo>
                    <a:cubicBezTo>
                      <a:pt x="14" y="5"/>
                      <a:pt x="14" y="5"/>
                      <a:pt x="14" y="5"/>
                    </a:cubicBezTo>
                    <a:cubicBezTo>
                      <a:pt x="5" y="13"/>
                      <a:pt x="5" y="13"/>
                      <a:pt x="5" y="13"/>
                    </a:cubicBezTo>
                    <a:cubicBezTo>
                      <a:pt x="9" y="17"/>
                      <a:pt x="9" y="17"/>
                      <a:pt x="9" y="17"/>
                    </a:cubicBezTo>
                    <a:cubicBezTo>
                      <a:pt x="7" y="20"/>
                      <a:pt x="6" y="24"/>
                      <a:pt x="5" y="27"/>
                    </a:cubicBezTo>
                    <a:cubicBezTo>
                      <a:pt x="0" y="27"/>
                      <a:pt x="0" y="27"/>
                      <a:pt x="0" y="27"/>
                    </a:cubicBezTo>
                    <a:cubicBezTo>
                      <a:pt x="0" y="39"/>
                      <a:pt x="0" y="39"/>
                      <a:pt x="0" y="39"/>
                    </a:cubicBezTo>
                    <a:cubicBezTo>
                      <a:pt x="5" y="39"/>
                      <a:pt x="5" y="39"/>
                      <a:pt x="5" y="39"/>
                    </a:cubicBezTo>
                    <a:cubicBezTo>
                      <a:pt x="6" y="43"/>
                      <a:pt x="8" y="46"/>
                      <a:pt x="9" y="49"/>
                    </a:cubicBezTo>
                    <a:close/>
                    <a:moveTo>
                      <a:pt x="34" y="13"/>
                    </a:moveTo>
                    <a:cubicBezTo>
                      <a:pt x="45" y="13"/>
                      <a:pt x="54" y="22"/>
                      <a:pt x="54" y="33"/>
                    </a:cubicBezTo>
                    <a:cubicBezTo>
                      <a:pt x="54" y="44"/>
                      <a:pt x="45" y="53"/>
                      <a:pt x="34" y="53"/>
                    </a:cubicBezTo>
                    <a:cubicBezTo>
                      <a:pt x="22" y="53"/>
                      <a:pt x="13" y="44"/>
                      <a:pt x="13" y="33"/>
                    </a:cubicBezTo>
                    <a:cubicBezTo>
                      <a:pt x="13" y="22"/>
                      <a:pt x="22" y="13"/>
                      <a:pt x="34" y="13"/>
                    </a:cubicBezTo>
                    <a:close/>
                  </a:path>
                </a:pathLst>
              </a:custGeom>
              <a:solidFill>
                <a:srgbClr val="3333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77" name="Freeform 38"/>
              <p:cNvSpPr>
                <a:spLocks noEditPoints="1"/>
              </p:cNvSpPr>
              <p:nvPr/>
            </p:nvSpPr>
            <p:spPr bwMode="auto">
              <a:xfrm>
                <a:off x="2610922" y="1287500"/>
                <a:ext cx="87068" cy="84683"/>
              </a:xfrm>
              <a:custGeom>
                <a:avLst/>
                <a:gdLst>
                  <a:gd name="T0" fmla="*/ 15 w 31"/>
                  <a:gd name="T1" fmla="*/ 30 h 30"/>
                  <a:gd name="T2" fmla="*/ 31 w 31"/>
                  <a:gd name="T3" fmla="*/ 15 h 30"/>
                  <a:gd name="T4" fmla="*/ 15 w 31"/>
                  <a:gd name="T5" fmla="*/ 0 h 30"/>
                  <a:gd name="T6" fmla="*/ 0 w 31"/>
                  <a:gd name="T7" fmla="*/ 15 h 30"/>
                  <a:gd name="T8" fmla="*/ 15 w 31"/>
                  <a:gd name="T9" fmla="*/ 30 h 30"/>
                  <a:gd name="T10" fmla="*/ 15 w 31"/>
                  <a:gd name="T11" fmla="*/ 5 h 30"/>
                  <a:gd name="T12" fmla="*/ 26 w 31"/>
                  <a:gd name="T13" fmla="*/ 15 h 30"/>
                  <a:gd name="T14" fmla="*/ 15 w 31"/>
                  <a:gd name="T15" fmla="*/ 25 h 30"/>
                  <a:gd name="T16" fmla="*/ 5 w 31"/>
                  <a:gd name="T17" fmla="*/ 15 h 30"/>
                  <a:gd name="T18" fmla="*/ 15 w 31"/>
                  <a:gd name="T19"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30">
                    <a:moveTo>
                      <a:pt x="15" y="30"/>
                    </a:moveTo>
                    <a:cubicBezTo>
                      <a:pt x="24" y="30"/>
                      <a:pt x="31" y="23"/>
                      <a:pt x="31" y="15"/>
                    </a:cubicBezTo>
                    <a:cubicBezTo>
                      <a:pt x="31" y="7"/>
                      <a:pt x="24" y="0"/>
                      <a:pt x="15" y="0"/>
                    </a:cubicBezTo>
                    <a:cubicBezTo>
                      <a:pt x="7" y="0"/>
                      <a:pt x="0" y="7"/>
                      <a:pt x="0" y="15"/>
                    </a:cubicBezTo>
                    <a:cubicBezTo>
                      <a:pt x="0" y="23"/>
                      <a:pt x="7" y="30"/>
                      <a:pt x="15" y="30"/>
                    </a:cubicBezTo>
                    <a:close/>
                    <a:moveTo>
                      <a:pt x="15" y="5"/>
                    </a:moveTo>
                    <a:cubicBezTo>
                      <a:pt x="21" y="5"/>
                      <a:pt x="26" y="9"/>
                      <a:pt x="26" y="15"/>
                    </a:cubicBezTo>
                    <a:cubicBezTo>
                      <a:pt x="26" y="21"/>
                      <a:pt x="21" y="25"/>
                      <a:pt x="15" y="25"/>
                    </a:cubicBezTo>
                    <a:cubicBezTo>
                      <a:pt x="10" y="25"/>
                      <a:pt x="5" y="21"/>
                      <a:pt x="5" y="15"/>
                    </a:cubicBezTo>
                    <a:cubicBezTo>
                      <a:pt x="5" y="9"/>
                      <a:pt x="10" y="5"/>
                      <a:pt x="15" y="5"/>
                    </a:cubicBezTo>
                    <a:close/>
                  </a:path>
                </a:pathLst>
              </a:custGeom>
              <a:solidFill>
                <a:srgbClr val="3333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78" name="Oval 39"/>
              <p:cNvSpPr>
                <a:spLocks noChangeArrowheads="1"/>
              </p:cNvSpPr>
              <p:nvPr/>
            </p:nvSpPr>
            <p:spPr bwMode="auto">
              <a:xfrm>
                <a:off x="2639547" y="1316125"/>
                <a:ext cx="31011" cy="2743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grpSp>
        <p:grpSp>
          <p:nvGrpSpPr>
            <p:cNvPr id="14" name="组合 13"/>
            <p:cNvGrpSpPr/>
            <p:nvPr/>
          </p:nvGrpSpPr>
          <p:grpSpPr>
            <a:xfrm>
              <a:off x="3907738" y="5614840"/>
              <a:ext cx="330101" cy="321783"/>
              <a:chOff x="2435593" y="2384795"/>
              <a:chExt cx="483049" cy="471122"/>
            </a:xfrm>
            <a:solidFill>
              <a:schemeClr val="accent5"/>
            </a:solidFill>
          </p:grpSpPr>
          <p:sp>
            <p:nvSpPr>
              <p:cNvPr id="69" name="Freeform 80"/>
              <p:cNvSpPr/>
              <p:nvPr/>
            </p:nvSpPr>
            <p:spPr bwMode="auto">
              <a:xfrm>
                <a:off x="2610922" y="2506452"/>
                <a:ext cx="202761" cy="186063"/>
              </a:xfrm>
              <a:custGeom>
                <a:avLst/>
                <a:gdLst>
                  <a:gd name="T0" fmla="*/ 29 w 72"/>
                  <a:gd name="T1" fmla="*/ 34 h 66"/>
                  <a:gd name="T2" fmla="*/ 56 w 72"/>
                  <a:gd name="T3" fmla="*/ 56 h 66"/>
                  <a:gd name="T4" fmla="*/ 45 w 72"/>
                  <a:gd name="T5" fmla="*/ 66 h 66"/>
                  <a:gd name="T6" fmla="*/ 67 w 72"/>
                  <a:gd name="T7" fmla="*/ 51 h 66"/>
                  <a:gd name="T8" fmla="*/ 36 w 72"/>
                  <a:gd name="T9" fmla="*/ 17 h 66"/>
                  <a:gd name="T10" fmla="*/ 29 w 72"/>
                  <a:gd name="T11" fmla="*/ 16 h 66"/>
                  <a:gd name="T12" fmla="*/ 28 w 72"/>
                  <a:gd name="T13" fmla="*/ 0 h 66"/>
                  <a:gd name="T14" fmla="*/ 0 w 72"/>
                  <a:gd name="T15" fmla="*/ 25 h 66"/>
                  <a:gd name="T16" fmla="*/ 29 w 72"/>
                  <a:gd name="T17" fmla="*/ 50 h 66"/>
                  <a:gd name="T18" fmla="*/ 29 w 72"/>
                  <a:gd name="T19" fmla="*/ 3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66">
                    <a:moveTo>
                      <a:pt x="29" y="34"/>
                    </a:moveTo>
                    <a:cubicBezTo>
                      <a:pt x="50" y="35"/>
                      <a:pt x="59" y="45"/>
                      <a:pt x="56" y="56"/>
                    </a:cubicBezTo>
                    <a:cubicBezTo>
                      <a:pt x="54" y="60"/>
                      <a:pt x="50" y="64"/>
                      <a:pt x="45" y="66"/>
                    </a:cubicBezTo>
                    <a:cubicBezTo>
                      <a:pt x="56" y="64"/>
                      <a:pt x="65" y="59"/>
                      <a:pt x="67" y="51"/>
                    </a:cubicBezTo>
                    <a:cubicBezTo>
                      <a:pt x="72" y="38"/>
                      <a:pt x="58" y="23"/>
                      <a:pt x="36" y="17"/>
                    </a:cubicBezTo>
                    <a:cubicBezTo>
                      <a:pt x="33" y="17"/>
                      <a:pt x="31" y="16"/>
                      <a:pt x="29" y="16"/>
                    </a:cubicBezTo>
                    <a:cubicBezTo>
                      <a:pt x="28" y="0"/>
                      <a:pt x="28" y="0"/>
                      <a:pt x="28" y="0"/>
                    </a:cubicBezTo>
                    <a:cubicBezTo>
                      <a:pt x="0" y="25"/>
                      <a:pt x="0" y="25"/>
                      <a:pt x="0" y="25"/>
                    </a:cubicBezTo>
                    <a:cubicBezTo>
                      <a:pt x="29" y="50"/>
                      <a:pt x="29" y="50"/>
                      <a:pt x="29" y="50"/>
                    </a:cubicBezTo>
                    <a:lnTo>
                      <a:pt x="29" y="34"/>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70" name="Freeform 81"/>
              <p:cNvSpPr/>
              <p:nvPr/>
            </p:nvSpPr>
            <p:spPr bwMode="auto">
              <a:xfrm>
                <a:off x="2540552" y="2616182"/>
                <a:ext cx="202761" cy="186063"/>
              </a:xfrm>
              <a:custGeom>
                <a:avLst/>
                <a:gdLst>
                  <a:gd name="T0" fmla="*/ 36 w 72"/>
                  <a:gd name="T1" fmla="*/ 49 h 66"/>
                  <a:gd name="T2" fmla="*/ 43 w 72"/>
                  <a:gd name="T3" fmla="*/ 50 h 66"/>
                  <a:gd name="T4" fmla="*/ 43 w 72"/>
                  <a:gd name="T5" fmla="*/ 66 h 66"/>
                  <a:gd name="T6" fmla="*/ 72 w 72"/>
                  <a:gd name="T7" fmla="*/ 41 h 66"/>
                  <a:gd name="T8" fmla="*/ 43 w 72"/>
                  <a:gd name="T9" fmla="*/ 16 h 66"/>
                  <a:gd name="T10" fmla="*/ 43 w 72"/>
                  <a:gd name="T11" fmla="*/ 32 h 66"/>
                  <a:gd name="T12" fmla="*/ 16 w 72"/>
                  <a:gd name="T13" fmla="*/ 10 h 66"/>
                  <a:gd name="T14" fmla="*/ 26 w 72"/>
                  <a:gd name="T15" fmla="*/ 0 h 66"/>
                  <a:gd name="T16" fmla="*/ 4 w 72"/>
                  <a:gd name="T17" fmla="*/ 15 h 66"/>
                  <a:gd name="T18" fmla="*/ 36 w 72"/>
                  <a:gd name="T19" fmla="*/ 49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66">
                    <a:moveTo>
                      <a:pt x="36" y="49"/>
                    </a:moveTo>
                    <a:cubicBezTo>
                      <a:pt x="38" y="50"/>
                      <a:pt x="41" y="50"/>
                      <a:pt x="43" y="50"/>
                    </a:cubicBezTo>
                    <a:cubicBezTo>
                      <a:pt x="43" y="66"/>
                      <a:pt x="43" y="66"/>
                      <a:pt x="43" y="66"/>
                    </a:cubicBezTo>
                    <a:cubicBezTo>
                      <a:pt x="72" y="41"/>
                      <a:pt x="72" y="41"/>
                      <a:pt x="72" y="41"/>
                    </a:cubicBezTo>
                    <a:cubicBezTo>
                      <a:pt x="43" y="16"/>
                      <a:pt x="43" y="16"/>
                      <a:pt x="43" y="16"/>
                    </a:cubicBezTo>
                    <a:cubicBezTo>
                      <a:pt x="43" y="32"/>
                      <a:pt x="43" y="32"/>
                      <a:pt x="43" y="32"/>
                    </a:cubicBezTo>
                    <a:cubicBezTo>
                      <a:pt x="21" y="31"/>
                      <a:pt x="12" y="21"/>
                      <a:pt x="16" y="10"/>
                    </a:cubicBezTo>
                    <a:cubicBezTo>
                      <a:pt x="17" y="6"/>
                      <a:pt x="21" y="2"/>
                      <a:pt x="26" y="0"/>
                    </a:cubicBezTo>
                    <a:cubicBezTo>
                      <a:pt x="15" y="2"/>
                      <a:pt x="7" y="7"/>
                      <a:pt x="4" y="15"/>
                    </a:cubicBezTo>
                    <a:cubicBezTo>
                      <a:pt x="0" y="29"/>
                      <a:pt x="14" y="44"/>
                      <a:pt x="36" y="49"/>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71" name="Freeform 82"/>
              <p:cNvSpPr>
                <a:spLocks noEditPoints="1"/>
              </p:cNvSpPr>
              <p:nvPr/>
            </p:nvSpPr>
            <p:spPr bwMode="auto">
              <a:xfrm>
                <a:off x="2435593" y="2384795"/>
                <a:ext cx="483049" cy="471122"/>
              </a:xfrm>
              <a:custGeom>
                <a:avLst/>
                <a:gdLst>
                  <a:gd name="T0" fmla="*/ 166 w 171"/>
                  <a:gd name="T1" fmla="*/ 0 h 167"/>
                  <a:gd name="T2" fmla="*/ 4 w 171"/>
                  <a:gd name="T3" fmla="*/ 0 h 167"/>
                  <a:gd name="T4" fmla="*/ 0 w 171"/>
                  <a:gd name="T5" fmla="*/ 5 h 167"/>
                  <a:gd name="T6" fmla="*/ 0 w 171"/>
                  <a:gd name="T7" fmla="*/ 161 h 167"/>
                  <a:gd name="T8" fmla="*/ 4 w 171"/>
                  <a:gd name="T9" fmla="*/ 167 h 167"/>
                  <a:gd name="T10" fmla="*/ 166 w 171"/>
                  <a:gd name="T11" fmla="*/ 167 h 167"/>
                  <a:gd name="T12" fmla="*/ 171 w 171"/>
                  <a:gd name="T13" fmla="*/ 161 h 167"/>
                  <a:gd name="T14" fmla="*/ 171 w 171"/>
                  <a:gd name="T15" fmla="*/ 5 h 167"/>
                  <a:gd name="T16" fmla="*/ 166 w 171"/>
                  <a:gd name="T17" fmla="*/ 0 h 167"/>
                  <a:gd name="T18" fmla="*/ 138 w 171"/>
                  <a:gd name="T19" fmla="*/ 6 h 167"/>
                  <a:gd name="T20" fmla="*/ 160 w 171"/>
                  <a:gd name="T21" fmla="*/ 6 h 167"/>
                  <a:gd name="T22" fmla="*/ 160 w 171"/>
                  <a:gd name="T23" fmla="*/ 29 h 167"/>
                  <a:gd name="T24" fmla="*/ 138 w 171"/>
                  <a:gd name="T25" fmla="*/ 29 h 167"/>
                  <a:gd name="T26" fmla="*/ 138 w 171"/>
                  <a:gd name="T27" fmla="*/ 6 h 167"/>
                  <a:gd name="T28" fmla="*/ 108 w 171"/>
                  <a:gd name="T29" fmla="*/ 7 h 167"/>
                  <a:gd name="T30" fmla="*/ 130 w 171"/>
                  <a:gd name="T31" fmla="*/ 7 h 167"/>
                  <a:gd name="T32" fmla="*/ 130 w 171"/>
                  <a:gd name="T33" fmla="*/ 30 h 167"/>
                  <a:gd name="T34" fmla="*/ 108 w 171"/>
                  <a:gd name="T35" fmla="*/ 30 h 167"/>
                  <a:gd name="T36" fmla="*/ 108 w 171"/>
                  <a:gd name="T37" fmla="*/ 7 h 167"/>
                  <a:gd name="T38" fmla="*/ 77 w 171"/>
                  <a:gd name="T39" fmla="*/ 7 h 167"/>
                  <a:gd name="T40" fmla="*/ 100 w 171"/>
                  <a:gd name="T41" fmla="*/ 7 h 167"/>
                  <a:gd name="T42" fmla="*/ 100 w 171"/>
                  <a:gd name="T43" fmla="*/ 30 h 167"/>
                  <a:gd name="T44" fmla="*/ 77 w 171"/>
                  <a:gd name="T45" fmla="*/ 30 h 167"/>
                  <a:gd name="T46" fmla="*/ 77 w 171"/>
                  <a:gd name="T47" fmla="*/ 7 h 167"/>
                  <a:gd name="T48" fmla="*/ 161 w 171"/>
                  <a:gd name="T49" fmla="*/ 156 h 167"/>
                  <a:gd name="T50" fmla="*/ 9 w 171"/>
                  <a:gd name="T51" fmla="*/ 156 h 167"/>
                  <a:gd name="T52" fmla="*/ 9 w 171"/>
                  <a:gd name="T53" fmla="*/ 38 h 167"/>
                  <a:gd name="T54" fmla="*/ 161 w 171"/>
                  <a:gd name="T55" fmla="*/ 38 h 167"/>
                  <a:gd name="T56" fmla="*/ 161 w 171"/>
                  <a:gd name="T57" fmla="*/ 156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1" h="167">
                    <a:moveTo>
                      <a:pt x="166" y="0"/>
                    </a:moveTo>
                    <a:cubicBezTo>
                      <a:pt x="4" y="0"/>
                      <a:pt x="4" y="0"/>
                      <a:pt x="4" y="0"/>
                    </a:cubicBezTo>
                    <a:cubicBezTo>
                      <a:pt x="2" y="0"/>
                      <a:pt x="0" y="2"/>
                      <a:pt x="0" y="5"/>
                    </a:cubicBezTo>
                    <a:cubicBezTo>
                      <a:pt x="0" y="161"/>
                      <a:pt x="0" y="161"/>
                      <a:pt x="0" y="161"/>
                    </a:cubicBezTo>
                    <a:cubicBezTo>
                      <a:pt x="0" y="164"/>
                      <a:pt x="2" y="167"/>
                      <a:pt x="4" y="167"/>
                    </a:cubicBezTo>
                    <a:cubicBezTo>
                      <a:pt x="166" y="167"/>
                      <a:pt x="166" y="167"/>
                      <a:pt x="166" y="167"/>
                    </a:cubicBezTo>
                    <a:cubicBezTo>
                      <a:pt x="169" y="167"/>
                      <a:pt x="171" y="164"/>
                      <a:pt x="171" y="161"/>
                    </a:cubicBezTo>
                    <a:cubicBezTo>
                      <a:pt x="171" y="5"/>
                      <a:pt x="171" y="5"/>
                      <a:pt x="171" y="5"/>
                    </a:cubicBezTo>
                    <a:cubicBezTo>
                      <a:pt x="171" y="2"/>
                      <a:pt x="169" y="0"/>
                      <a:pt x="166" y="0"/>
                    </a:cubicBezTo>
                    <a:close/>
                    <a:moveTo>
                      <a:pt x="138" y="6"/>
                    </a:moveTo>
                    <a:cubicBezTo>
                      <a:pt x="160" y="6"/>
                      <a:pt x="160" y="6"/>
                      <a:pt x="160" y="6"/>
                    </a:cubicBezTo>
                    <a:cubicBezTo>
                      <a:pt x="160" y="29"/>
                      <a:pt x="160" y="29"/>
                      <a:pt x="160" y="29"/>
                    </a:cubicBezTo>
                    <a:cubicBezTo>
                      <a:pt x="138" y="29"/>
                      <a:pt x="138" y="29"/>
                      <a:pt x="138" y="29"/>
                    </a:cubicBezTo>
                    <a:lnTo>
                      <a:pt x="138" y="6"/>
                    </a:lnTo>
                    <a:close/>
                    <a:moveTo>
                      <a:pt x="108" y="7"/>
                    </a:moveTo>
                    <a:cubicBezTo>
                      <a:pt x="130" y="7"/>
                      <a:pt x="130" y="7"/>
                      <a:pt x="130" y="7"/>
                    </a:cubicBezTo>
                    <a:cubicBezTo>
                      <a:pt x="130" y="30"/>
                      <a:pt x="130" y="30"/>
                      <a:pt x="130" y="30"/>
                    </a:cubicBezTo>
                    <a:cubicBezTo>
                      <a:pt x="108" y="30"/>
                      <a:pt x="108" y="30"/>
                      <a:pt x="108" y="30"/>
                    </a:cubicBezTo>
                    <a:lnTo>
                      <a:pt x="108" y="7"/>
                    </a:lnTo>
                    <a:close/>
                    <a:moveTo>
                      <a:pt x="77" y="7"/>
                    </a:moveTo>
                    <a:cubicBezTo>
                      <a:pt x="100" y="7"/>
                      <a:pt x="100" y="7"/>
                      <a:pt x="100" y="7"/>
                    </a:cubicBezTo>
                    <a:cubicBezTo>
                      <a:pt x="100" y="30"/>
                      <a:pt x="100" y="30"/>
                      <a:pt x="100" y="30"/>
                    </a:cubicBezTo>
                    <a:cubicBezTo>
                      <a:pt x="77" y="30"/>
                      <a:pt x="77" y="30"/>
                      <a:pt x="77" y="30"/>
                    </a:cubicBezTo>
                    <a:lnTo>
                      <a:pt x="77" y="7"/>
                    </a:lnTo>
                    <a:close/>
                    <a:moveTo>
                      <a:pt x="161" y="156"/>
                    </a:moveTo>
                    <a:cubicBezTo>
                      <a:pt x="9" y="156"/>
                      <a:pt x="9" y="156"/>
                      <a:pt x="9" y="156"/>
                    </a:cubicBezTo>
                    <a:cubicBezTo>
                      <a:pt x="9" y="38"/>
                      <a:pt x="9" y="38"/>
                      <a:pt x="9" y="38"/>
                    </a:cubicBezTo>
                    <a:cubicBezTo>
                      <a:pt x="161" y="38"/>
                      <a:pt x="161" y="38"/>
                      <a:pt x="161" y="38"/>
                    </a:cubicBezTo>
                    <a:lnTo>
                      <a:pt x="161" y="156"/>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grpSp>
        <p:grpSp>
          <p:nvGrpSpPr>
            <p:cNvPr id="15" name="组合 14"/>
            <p:cNvGrpSpPr/>
            <p:nvPr/>
          </p:nvGrpSpPr>
          <p:grpSpPr>
            <a:xfrm>
              <a:off x="5120605" y="5589994"/>
              <a:ext cx="441763" cy="365773"/>
              <a:chOff x="2427245" y="4642599"/>
              <a:chExt cx="646449" cy="535528"/>
            </a:xfrm>
            <a:solidFill>
              <a:schemeClr val="accent4"/>
            </a:solidFill>
          </p:grpSpPr>
          <p:sp>
            <p:nvSpPr>
              <p:cNvPr id="61" name="Freeform 127"/>
              <p:cNvSpPr>
                <a:spLocks noEditPoints="1"/>
              </p:cNvSpPr>
              <p:nvPr/>
            </p:nvSpPr>
            <p:spPr bwMode="auto">
              <a:xfrm>
                <a:off x="2435593" y="4721318"/>
                <a:ext cx="307720" cy="301757"/>
              </a:xfrm>
              <a:custGeom>
                <a:avLst/>
                <a:gdLst>
                  <a:gd name="T0" fmla="*/ 15 w 109"/>
                  <a:gd name="T1" fmla="*/ 79 h 107"/>
                  <a:gd name="T2" fmla="*/ 9 w 109"/>
                  <a:gd name="T3" fmla="*/ 85 h 107"/>
                  <a:gd name="T4" fmla="*/ 23 w 109"/>
                  <a:gd name="T5" fmla="*/ 99 h 107"/>
                  <a:gd name="T6" fmla="*/ 29 w 109"/>
                  <a:gd name="T7" fmla="*/ 93 h 107"/>
                  <a:gd name="T8" fmla="*/ 44 w 109"/>
                  <a:gd name="T9" fmla="*/ 99 h 107"/>
                  <a:gd name="T10" fmla="*/ 44 w 109"/>
                  <a:gd name="T11" fmla="*/ 107 h 107"/>
                  <a:gd name="T12" fmla="*/ 64 w 109"/>
                  <a:gd name="T13" fmla="*/ 107 h 107"/>
                  <a:gd name="T14" fmla="*/ 64 w 109"/>
                  <a:gd name="T15" fmla="*/ 99 h 107"/>
                  <a:gd name="T16" fmla="*/ 80 w 109"/>
                  <a:gd name="T17" fmla="*/ 93 h 107"/>
                  <a:gd name="T18" fmla="*/ 86 w 109"/>
                  <a:gd name="T19" fmla="*/ 99 h 107"/>
                  <a:gd name="T20" fmla="*/ 100 w 109"/>
                  <a:gd name="T21" fmla="*/ 85 h 107"/>
                  <a:gd name="T22" fmla="*/ 94 w 109"/>
                  <a:gd name="T23" fmla="*/ 79 h 107"/>
                  <a:gd name="T24" fmla="*/ 101 w 109"/>
                  <a:gd name="T25" fmla="*/ 64 h 107"/>
                  <a:gd name="T26" fmla="*/ 109 w 109"/>
                  <a:gd name="T27" fmla="*/ 64 h 107"/>
                  <a:gd name="T28" fmla="*/ 109 w 109"/>
                  <a:gd name="T29" fmla="*/ 44 h 107"/>
                  <a:gd name="T30" fmla="*/ 101 w 109"/>
                  <a:gd name="T31" fmla="*/ 44 h 107"/>
                  <a:gd name="T32" fmla="*/ 94 w 109"/>
                  <a:gd name="T33" fmla="*/ 28 h 107"/>
                  <a:gd name="T34" fmla="*/ 100 w 109"/>
                  <a:gd name="T35" fmla="*/ 22 h 107"/>
                  <a:gd name="T36" fmla="*/ 86 w 109"/>
                  <a:gd name="T37" fmla="*/ 8 h 107"/>
                  <a:gd name="T38" fmla="*/ 80 w 109"/>
                  <a:gd name="T39" fmla="*/ 14 h 107"/>
                  <a:gd name="T40" fmla="*/ 64 w 109"/>
                  <a:gd name="T41" fmla="*/ 7 h 107"/>
                  <a:gd name="T42" fmla="*/ 64 w 109"/>
                  <a:gd name="T43" fmla="*/ 0 h 107"/>
                  <a:gd name="T44" fmla="*/ 44 w 109"/>
                  <a:gd name="T45" fmla="*/ 0 h 107"/>
                  <a:gd name="T46" fmla="*/ 44 w 109"/>
                  <a:gd name="T47" fmla="*/ 8 h 107"/>
                  <a:gd name="T48" fmla="*/ 29 w 109"/>
                  <a:gd name="T49" fmla="*/ 14 h 107"/>
                  <a:gd name="T50" fmla="*/ 22 w 109"/>
                  <a:gd name="T51" fmla="*/ 8 h 107"/>
                  <a:gd name="T52" fmla="*/ 8 w 109"/>
                  <a:gd name="T53" fmla="*/ 21 h 107"/>
                  <a:gd name="T54" fmla="*/ 15 w 109"/>
                  <a:gd name="T55" fmla="*/ 28 h 107"/>
                  <a:gd name="T56" fmla="*/ 8 w 109"/>
                  <a:gd name="T57" fmla="*/ 44 h 107"/>
                  <a:gd name="T58" fmla="*/ 0 w 109"/>
                  <a:gd name="T59" fmla="*/ 44 h 107"/>
                  <a:gd name="T60" fmla="*/ 0 w 109"/>
                  <a:gd name="T61" fmla="*/ 64 h 107"/>
                  <a:gd name="T62" fmla="*/ 9 w 109"/>
                  <a:gd name="T63" fmla="*/ 64 h 107"/>
                  <a:gd name="T64" fmla="*/ 15 w 109"/>
                  <a:gd name="T65" fmla="*/ 79 h 107"/>
                  <a:gd name="T66" fmla="*/ 55 w 109"/>
                  <a:gd name="T67" fmla="*/ 20 h 107"/>
                  <a:gd name="T68" fmla="*/ 88 w 109"/>
                  <a:gd name="T69" fmla="*/ 53 h 107"/>
                  <a:gd name="T70" fmla="*/ 55 w 109"/>
                  <a:gd name="T71" fmla="*/ 87 h 107"/>
                  <a:gd name="T72" fmla="*/ 21 w 109"/>
                  <a:gd name="T73" fmla="*/ 53 h 107"/>
                  <a:gd name="T74" fmla="*/ 55 w 109"/>
                  <a:gd name="T75" fmla="*/ 2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9" h="107">
                    <a:moveTo>
                      <a:pt x="15" y="79"/>
                    </a:moveTo>
                    <a:cubicBezTo>
                      <a:pt x="9" y="85"/>
                      <a:pt x="9" y="85"/>
                      <a:pt x="9" y="85"/>
                    </a:cubicBezTo>
                    <a:cubicBezTo>
                      <a:pt x="23" y="99"/>
                      <a:pt x="23" y="99"/>
                      <a:pt x="23" y="99"/>
                    </a:cubicBezTo>
                    <a:cubicBezTo>
                      <a:pt x="29" y="93"/>
                      <a:pt x="29" y="93"/>
                      <a:pt x="29" y="93"/>
                    </a:cubicBezTo>
                    <a:cubicBezTo>
                      <a:pt x="34" y="96"/>
                      <a:pt x="39" y="98"/>
                      <a:pt x="44" y="99"/>
                    </a:cubicBezTo>
                    <a:cubicBezTo>
                      <a:pt x="44" y="107"/>
                      <a:pt x="44" y="107"/>
                      <a:pt x="44" y="107"/>
                    </a:cubicBezTo>
                    <a:cubicBezTo>
                      <a:pt x="64" y="107"/>
                      <a:pt x="64" y="107"/>
                      <a:pt x="64" y="107"/>
                    </a:cubicBezTo>
                    <a:cubicBezTo>
                      <a:pt x="64" y="99"/>
                      <a:pt x="64" y="99"/>
                      <a:pt x="64" y="99"/>
                    </a:cubicBezTo>
                    <a:cubicBezTo>
                      <a:pt x="70" y="98"/>
                      <a:pt x="75" y="96"/>
                      <a:pt x="80" y="93"/>
                    </a:cubicBezTo>
                    <a:cubicBezTo>
                      <a:pt x="86" y="99"/>
                      <a:pt x="86" y="99"/>
                      <a:pt x="86" y="99"/>
                    </a:cubicBezTo>
                    <a:cubicBezTo>
                      <a:pt x="100" y="85"/>
                      <a:pt x="100" y="85"/>
                      <a:pt x="100" y="85"/>
                    </a:cubicBezTo>
                    <a:cubicBezTo>
                      <a:pt x="94" y="79"/>
                      <a:pt x="94" y="79"/>
                      <a:pt x="94" y="79"/>
                    </a:cubicBezTo>
                    <a:cubicBezTo>
                      <a:pt x="97" y="75"/>
                      <a:pt x="99" y="69"/>
                      <a:pt x="101" y="64"/>
                    </a:cubicBezTo>
                    <a:cubicBezTo>
                      <a:pt x="109" y="64"/>
                      <a:pt x="109" y="64"/>
                      <a:pt x="109" y="64"/>
                    </a:cubicBezTo>
                    <a:cubicBezTo>
                      <a:pt x="109" y="44"/>
                      <a:pt x="109" y="44"/>
                      <a:pt x="109" y="44"/>
                    </a:cubicBezTo>
                    <a:cubicBezTo>
                      <a:pt x="101" y="44"/>
                      <a:pt x="101" y="44"/>
                      <a:pt x="101" y="44"/>
                    </a:cubicBezTo>
                    <a:cubicBezTo>
                      <a:pt x="100" y="38"/>
                      <a:pt x="97" y="33"/>
                      <a:pt x="94" y="28"/>
                    </a:cubicBezTo>
                    <a:cubicBezTo>
                      <a:pt x="100" y="22"/>
                      <a:pt x="100" y="22"/>
                      <a:pt x="100" y="22"/>
                    </a:cubicBezTo>
                    <a:cubicBezTo>
                      <a:pt x="86" y="8"/>
                      <a:pt x="86" y="8"/>
                      <a:pt x="86" y="8"/>
                    </a:cubicBezTo>
                    <a:cubicBezTo>
                      <a:pt x="80" y="14"/>
                      <a:pt x="80" y="14"/>
                      <a:pt x="80" y="14"/>
                    </a:cubicBezTo>
                    <a:cubicBezTo>
                      <a:pt x="75" y="11"/>
                      <a:pt x="70" y="9"/>
                      <a:pt x="64" y="7"/>
                    </a:cubicBezTo>
                    <a:cubicBezTo>
                      <a:pt x="64" y="0"/>
                      <a:pt x="64" y="0"/>
                      <a:pt x="64" y="0"/>
                    </a:cubicBezTo>
                    <a:cubicBezTo>
                      <a:pt x="44" y="0"/>
                      <a:pt x="44" y="0"/>
                      <a:pt x="44" y="0"/>
                    </a:cubicBezTo>
                    <a:cubicBezTo>
                      <a:pt x="44" y="8"/>
                      <a:pt x="44" y="8"/>
                      <a:pt x="44" y="8"/>
                    </a:cubicBezTo>
                    <a:cubicBezTo>
                      <a:pt x="39" y="9"/>
                      <a:pt x="33" y="11"/>
                      <a:pt x="29" y="14"/>
                    </a:cubicBezTo>
                    <a:cubicBezTo>
                      <a:pt x="22" y="8"/>
                      <a:pt x="22" y="8"/>
                      <a:pt x="22" y="8"/>
                    </a:cubicBezTo>
                    <a:cubicBezTo>
                      <a:pt x="8" y="21"/>
                      <a:pt x="8" y="21"/>
                      <a:pt x="8" y="21"/>
                    </a:cubicBezTo>
                    <a:cubicBezTo>
                      <a:pt x="15" y="28"/>
                      <a:pt x="15" y="28"/>
                      <a:pt x="15" y="28"/>
                    </a:cubicBezTo>
                    <a:cubicBezTo>
                      <a:pt x="12" y="33"/>
                      <a:pt x="10" y="38"/>
                      <a:pt x="8" y="44"/>
                    </a:cubicBezTo>
                    <a:cubicBezTo>
                      <a:pt x="0" y="44"/>
                      <a:pt x="0" y="44"/>
                      <a:pt x="0" y="44"/>
                    </a:cubicBezTo>
                    <a:cubicBezTo>
                      <a:pt x="0" y="64"/>
                      <a:pt x="0" y="64"/>
                      <a:pt x="0" y="64"/>
                    </a:cubicBezTo>
                    <a:cubicBezTo>
                      <a:pt x="9" y="64"/>
                      <a:pt x="9" y="64"/>
                      <a:pt x="9" y="64"/>
                    </a:cubicBezTo>
                    <a:cubicBezTo>
                      <a:pt x="10" y="69"/>
                      <a:pt x="12" y="74"/>
                      <a:pt x="15" y="79"/>
                    </a:cubicBezTo>
                    <a:close/>
                    <a:moveTo>
                      <a:pt x="55" y="20"/>
                    </a:moveTo>
                    <a:cubicBezTo>
                      <a:pt x="73" y="20"/>
                      <a:pt x="88" y="35"/>
                      <a:pt x="88" y="53"/>
                    </a:cubicBezTo>
                    <a:cubicBezTo>
                      <a:pt x="88" y="72"/>
                      <a:pt x="73" y="87"/>
                      <a:pt x="55" y="87"/>
                    </a:cubicBezTo>
                    <a:cubicBezTo>
                      <a:pt x="36" y="87"/>
                      <a:pt x="21" y="72"/>
                      <a:pt x="21" y="53"/>
                    </a:cubicBezTo>
                    <a:cubicBezTo>
                      <a:pt x="21" y="35"/>
                      <a:pt x="36" y="20"/>
                      <a:pt x="55" y="20"/>
                    </a:cubicBezTo>
                    <a:close/>
                  </a:path>
                </a:pathLst>
              </a:custGeom>
              <a:solidFill>
                <a:srgbClr val="9600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62" name="Freeform 128"/>
              <p:cNvSpPr/>
              <p:nvPr/>
            </p:nvSpPr>
            <p:spPr bwMode="auto">
              <a:xfrm>
                <a:off x="2588260" y="4760678"/>
                <a:ext cx="485434" cy="417449"/>
              </a:xfrm>
              <a:custGeom>
                <a:avLst/>
                <a:gdLst>
                  <a:gd name="T0" fmla="*/ 106 w 172"/>
                  <a:gd name="T1" fmla="*/ 60 h 148"/>
                  <a:gd name="T2" fmla="*/ 106 w 172"/>
                  <a:gd name="T3" fmla="*/ 55 h 148"/>
                  <a:gd name="T4" fmla="*/ 97 w 172"/>
                  <a:gd name="T5" fmla="*/ 46 h 148"/>
                  <a:gd name="T6" fmla="*/ 92 w 172"/>
                  <a:gd name="T7" fmla="*/ 46 h 148"/>
                  <a:gd name="T8" fmla="*/ 107 w 172"/>
                  <a:gd name="T9" fmla="*/ 24 h 148"/>
                  <a:gd name="T10" fmla="*/ 84 w 172"/>
                  <a:gd name="T11" fmla="*/ 0 h 148"/>
                  <a:gd name="T12" fmla="*/ 60 w 172"/>
                  <a:gd name="T13" fmla="*/ 24 h 148"/>
                  <a:gd name="T14" fmla="*/ 60 w 172"/>
                  <a:gd name="T15" fmla="*/ 24 h 148"/>
                  <a:gd name="T16" fmla="*/ 61 w 172"/>
                  <a:gd name="T17" fmla="*/ 24 h 148"/>
                  <a:gd name="T18" fmla="*/ 61 w 172"/>
                  <a:gd name="T19" fmla="*/ 28 h 148"/>
                  <a:gd name="T20" fmla="*/ 75 w 172"/>
                  <a:gd name="T21" fmla="*/ 46 h 148"/>
                  <a:gd name="T22" fmla="*/ 61 w 172"/>
                  <a:gd name="T23" fmla="*/ 46 h 148"/>
                  <a:gd name="T24" fmla="*/ 61 w 172"/>
                  <a:gd name="T25" fmla="*/ 55 h 148"/>
                  <a:gd name="T26" fmla="*/ 51 w 172"/>
                  <a:gd name="T27" fmla="*/ 55 h 148"/>
                  <a:gd name="T28" fmla="*/ 47 w 172"/>
                  <a:gd name="T29" fmla="*/ 64 h 148"/>
                  <a:gd name="T30" fmla="*/ 48 w 172"/>
                  <a:gd name="T31" fmla="*/ 66 h 148"/>
                  <a:gd name="T32" fmla="*/ 48 w 172"/>
                  <a:gd name="T33" fmla="*/ 62 h 148"/>
                  <a:gd name="T34" fmla="*/ 104 w 172"/>
                  <a:gd name="T35" fmla="*/ 62 h 148"/>
                  <a:gd name="T36" fmla="*/ 104 w 172"/>
                  <a:gd name="T37" fmla="*/ 77 h 148"/>
                  <a:gd name="T38" fmla="*/ 48 w 172"/>
                  <a:gd name="T39" fmla="*/ 77 h 148"/>
                  <a:gd name="T40" fmla="*/ 48 w 172"/>
                  <a:gd name="T41" fmla="*/ 76 h 148"/>
                  <a:gd name="T42" fmla="*/ 32 w 172"/>
                  <a:gd name="T43" fmla="*/ 93 h 148"/>
                  <a:gd name="T44" fmla="*/ 26 w 172"/>
                  <a:gd name="T45" fmla="*/ 86 h 148"/>
                  <a:gd name="T46" fmla="*/ 24 w 172"/>
                  <a:gd name="T47" fmla="*/ 86 h 148"/>
                  <a:gd name="T48" fmla="*/ 24 w 172"/>
                  <a:gd name="T49" fmla="*/ 86 h 148"/>
                  <a:gd name="T50" fmla="*/ 15 w 172"/>
                  <a:gd name="T51" fmla="*/ 90 h 148"/>
                  <a:gd name="T52" fmla="*/ 15 w 172"/>
                  <a:gd name="T53" fmla="*/ 98 h 148"/>
                  <a:gd name="T54" fmla="*/ 0 w 172"/>
                  <a:gd name="T55" fmla="*/ 98 h 148"/>
                  <a:gd name="T56" fmla="*/ 0 w 172"/>
                  <a:gd name="T57" fmla="*/ 125 h 148"/>
                  <a:gd name="T58" fmla="*/ 9 w 172"/>
                  <a:gd name="T59" fmla="*/ 134 h 148"/>
                  <a:gd name="T60" fmla="*/ 97 w 172"/>
                  <a:gd name="T61" fmla="*/ 134 h 148"/>
                  <a:gd name="T62" fmla="*/ 106 w 172"/>
                  <a:gd name="T63" fmla="*/ 125 h 148"/>
                  <a:gd name="T64" fmla="*/ 106 w 172"/>
                  <a:gd name="T65" fmla="*/ 120 h 148"/>
                  <a:gd name="T66" fmla="*/ 172 w 172"/>
                  <a:gd name="T67" fmla="*/ 148 h 148"/>
                  <a:gd name="T68" fmla="*/ 172 w 172"/>
                  <a:gd name="T69" fmla="*/ 34 h 148"/>
                  <a:gd name="T70" fmla="*/ 106 w 172"/>
                  <a:gd name="T71" fmla="*/ 6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72" h="148">
                    <a:moveTo>
                      <a:pt x="106" y="60"/>
                    </a:moveTo>
                    <a:cubicBezTo>
                      <a:pt x="106" y="55"/>
                      <a:pt x="106" y="55"/>
                      <a:pt x="106" y="55"/>
                    </a:cubicBezTo>
                    <a:cubicBezTo>
                      <a:pt x="106" y="50"/>
                      <a:pt x="102" y="46"/>
                      <a:pt x="97" y="46"/>
                    </a:cubicBezTo>
                    <a:cubicBezTo>
                      <a:pt x="92" y="46"/>
                      <a:pt x="92" y="46"/>
                      <a:pt x="92" y="46"/>
                    </a:cubicBezTo>
                    <a:cubicBezTo>
                      <a:pt x="101" y="42"/>
                      <a:pt x="107" y="34"/>
                      <a:pt x="107" y="24"/>
                    </a:cubicBezTo>
                    <a:cubicBezTo>
                      <a:pt x="107" y="11"/>
                      <a:pt x="97" y="0"/>
                      <a:pt x="84" y="0"/>
                    </a:cubicBezTo>
                    <a:cubicBezTo>
                      <a:pt x="71" y="0"/>
                      <a:pt x="60" y="11"/>
                      <a:pt x="60" y="24"/>
                    </a:cubicBezTo>
                    <a:cubicBezTo>
                      <a:pt x="60" y="24"/>
                      <a:pt x="60" y="24"/>
                      <a:pt x="60" y="24"/>
                    </a:cubicBezTo>
                    <a:cubicBezTo>
                      <a:pt x="61" y="24"/>
                      <a:pt x="61" y="24"/>
                      <a:pt x="61" y="24"/>
                    </a:cubicBezTo>
                    <a:cubicBezTo>
                      <a:pt x="61" y="28"/>
                      <a:pt x="61" y="28"/>
                      <a:pt x="61" y="28"/>
                    </a:cubicBezTo>
                    <a:cubicBezTo>
                      <a:pt x="62" y="36"/>
                      <a:pt x="68" y="43"/>
                      <a:pt x="75" y="46"/>
                    </a:cubicBezTo>
                    <a:cubicBezTo>
                      <a:pt x="61" y="46"/>
                      <a:pt x="61" y="46"/>
                      <a:pt x="61" y="46"/>
                    </a:cubicBezTo>
                    <a:cubicBezTo>
                      <a:pt x="61" y="55"/>
                      <a:pt x="61" y="55"/>
                      <a:pt x="61" y="55"/>
                    </a:cubicBezTo>
                    <a:cubicBezTo>
                      <a:pt x="51" y="55"/>
                      <a:pt x="51" y="55"/>
                      <a:pt x="51" y="55"/>
                    </a:cubicBezTo>
                    <a:cubicBezTo>
                      <a:pt x="50" y="58"/>
                      <a:pt x="49" y="61"/>
                      <a:pt x="47" y="64"/>
                    </a:cubicBezTo>
                    <a:cubicBezTo>
                      <a:pt x="48" y="66"/>
                      <a:pt x="48" y="66"/>
                      <a:pt x="48" y="66"/>
                    </a:cubicBezTo>
                    <a:cubicBezTo>
                      <a:pt x="48" y="62"/>
                      <a:pt x="48" y="62"/>
                      <a:pt x="48" y="62"/>
                    </a:cubicBezTo>
                    <a:cubicBezTo>
                      <a:pt x="104" y="62"/>
                      <a:pt x="104" y="62"/>
                      <a:pt x="104" y="62"/>
                    </a:cubicBezTo>
                    <a:cubicBezTo>
                      <a:pt x="104" y="77"/>
                      <a:pt x="104" y="77"/>
                      <a:pt x="104" y="77"/>
                    </a:cubicBezTo>
                    <a:cubicBezTo>
                      <a:pt x="48" y="77"/>
                      <a:pt x="48" y="77"/>
                      <a:pt x="48" y="77"/>
                    </a:cubicBezTo>
                    <a:cubicBezTo>
                      <a:pt x="48" y="76"/>
                      <a:pt x="48" y="76"/>
                      <a:pt x="48" y="76"/>
                    </a:cubicBezTo>
                    <a:cubicBezTo>
                      <a:pt x="32" y="93"/>
                      <a:pt x="32" y="93"/>
                      <a:pt x="32" y="93"/>
                    </a:cubicBezTo>
                    <a:cubicBezTo>
                      <a:pt x="26" y="86"/>
                      <a:pt x="26" y="86"/>
                      <a:pt x="26" y="86"/>
                    </a:cubicBezTo>
                    <a:cubicBezTo>
                      <a:pt x="25" y="86"/>
                      <a:pt x="25" y="86"/>
                      <a:pt x="24" y="86"/>
                    </a:cubicBezTo>
                    <a:cubicBezTo>
                      <a:pt x="24" y="86"/>
                      <a:pt x="24" y="86"/>
                      <a:pt x="24" y="86"/>
                    </a:cubicBezTo>
                    <a:cubicBezTo>
                      <a:pt x="21" y="88"/>
                      <a:pt x="18" y="89"/>
                      <a:pt x="15" y="90"/>
                    </a:cubicBezTo>
                    <a:cubicBezTo>
                      <a:pt x="15" y="98"/>
                      <a:pt x="15" y="98"/>
                      <a:pt x="15" y="98"/>
                    </a:cubicBezTo>
                    <a:cubicBezTo>
                      <a:pt x="0" y="98"/>
                      <a:pt x="0" y="98"/>
                      <a:pt x="0" y="98"/>
                    </a:cubicBezTo>
                    <a:cubicBezTo>
                      <a:pt x="0" y="125"/>
                      <a:pt x="0" y="125"/>
                      <a:pt x="0" y="125"/>
                    </a:cubicBezTo>
                    <a:cubicBezTo>
                      <a:pt x="0" y="130"/>
                      <a:pt x="4" y="134"/>
                      <a:pt x="9" y="134"/>
                    </a:cubicBezTo>
                    <a:cubicBezTo>
                      <a:pt x="97" y="134"/>
                      <a:pt x="97" y="134"/>
                      <a:pt x="97" y="134"/>
                    </a:cubicBezTo>
                    <a:cubicBezTo>
                      <a:pt x="102" y="134"/>
                      <a:pt x="106" y="130"/>
                      <a:pt x="106" y="125"/>
                    </a:cubicBezTo>
                    <a:cubicBezTo>
                      <a:pt x="106" y="120"/>
                      <a:pt x="106" y="120"/>
                      <a:pt x="106" y="120"/>
                    </a:cubicBezTo>
                    <a:cubicBezTo>
                      <a:pt x="172" y="148"/>
                      <a:pt x="172" y="148"/>
                      <a:pt x="172" y="148"/>
                    </a:cubicBezTo>
                    <a:cubicBezTo>
                      <a:pt x="172" y="34"/>
                      <a:pt x="172" y="34"/>
                      <a:pt x="172" y="34"/>
                    </a:cubicBezTo>
                    <a:lnTo>
                      <a:pt x="106" y="60"/>
                    </a:lnTo>
                    <a:close/>
                  </a:path>
                </a:pathLst>
              </a:custGeom>
              <a:solidFill>
                <a:srgbClr val="9600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63" name="Freeform 129"/>
              <p:cNvSpPr/>
              <p:nvPr/>
            </p:nvSpPr>
            <p:spPr bwMode="auto">
              <a:xfrm>
                <a:off x="2720652" y="4800037"/>
                <a:ext cx="5964" cy="11927"/>
              </a:xfrm>
              <a:custGeom>
                <a:avLst/>
                <a:gdLst>
                  <a:gd name="T0" fmla="*/ 2 w 2"/>
                  <a:gd name="T1" fmla="*/ 4 h 4"/>
                  <a:gd name="T2" fmla="*/ 0 w 2"/>
                  <a:gd name="T3" fmla="*/ 0 h 4"/>
                  <a:gd name="T4" fmla="*/ 0 w 2"/>
                  <a:gd name="T5" fmla="*/ 1 h 4"/>
                  <a:gd name="T6" fmla="*/ 2 w 2"/>
                  <a:gd name="T7" fmla="*/ 4 h 4"/>
                </a:gdLst>
                <a:ahLst/>
                <a:cxnLst>
                  <a:cxn ang="0">
                    <a:pos x="T0" y="T1"/>
                  </a:cxn>
                  <a:cxn ang="0">
                    <a:pos x="T2" y="T3"/>
                  </a:cxn>
                  <a:cxn ang="0">
                    <a:pos x="T4" y="T5"/>
                  </a:cxn>
                  <a:cxn ang="0">
                    <a:pos x="T6" y="T7"/>
                  </a:cxn>
                </a:cxnLst>
                <a:rect l="0" t="0" r="r" b="b"/>
                <a:pathLst>
                  <a:path w="2" h="4">
                    <a:moveTo>
                      <a:pt x="2" y="4"/>
                    </a:moveTo>
                    <a:cubicBezTo>
                      <a:pt x="1" y="3"/>
                      <a:pt x="1" y="1"/>
                      <a:pt x="0" y="0"/>
                    </a:cubicBezTo>
                    <a:cubicBezTo>
                      <a:pt x="0" y="1"/>
                      <a:pt x="0" y="1"/>
                      <a:pt x="0" y="1"/>
                    </a:cubicBezTo>
                    <a:cubicBezTo>
                      <a:pt x="1" y="2"/>
                      <a:pt x="1"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64" name="Oval 130"/>
              <p:cNvSpPr>
                <a:spLocks noChangeArrowheads="1"/>
              </p:cNvSpPr>
              <p:nvPr/>
            </p:nvSpPr>
            <p:spPr bwMode="auto">
              <a:xfrm>
                <a:off x="2563214" y="4847746"/>
                <a:ext cx="50094" cy="4890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65" name="Freeform 131"/>
              <p:cNvSpPr>
                <a:spLocks noEditPoints="1"/>
              </p:cNvSpPr>
              <p:nvPr/>
            </p:nvSpPr>
            <p:spPr bwMode="auto">
              <a:xfrm>
                <a:off x="2695604" y="4642599"/>
                <a:ext cx="109730" cy="107344"/>
              </a:xfrm>
              <a:custGeom>
                <a:avLst/>
                <a:gdLst>
                  <a:gd name="T0" fmla="*/ 6 w 39"/>
                  <a:gd name="T1" fmla="*/ 28 h 38"/>
                  <a:gd name="T2" fmla="*/ 4 w 39"/>
                  <a:gd name="T3" fmla="*/ 30 h 38"/>
                  <a:gd name="T4" fmla="*/ 9 w 39"/>
                  <a:gd name="T5" fmla="*/ 35 h 38"/>
                  <a:gd name="T6" fmla="*/ 11 w 39"/>
                  <a:gd name="T7" fmla="*/ 33 h 38"/>
                  <a:gd name="T8" fmla="*/ 16 w 39"/>
                  <a:gd name="T9" fmla="*/ 35 h 38"/>
                  <a:gd name="T10" fmla="*/ 16 w 39"/>
                  <a:gd name="T11" fmla="*/ 38 h 38"/>
                  <a:gd name="T12" fmla="*/ 23 w 39"/>
                  <a:gd name="T13" fmla="*/ 38 h 38"/>
                  <a:gd name="T14" fmla="*/ 23 w 39"/>
                  <a:gd name="T15" fmla="*/ 35 h 38"/>
                  <a:gd name="T16" fmla="*/ 29 w 39"/>
                  <a:gd name="T17" fmla="*/ 33 h 38"/>
                  <a:gd name="T18" fmla="*/ 31 w 39"/>
                  <a:gd name="T19" fmla="*/ 35 h 38"/>
                  <a:gd name="T20" fmla="*/ 36 w 39"/>
                  <a:gd name="T21" fmla="*/ 30 h 38"/>
                  <a:gd name="T22" fmla="*/ 34 w 39"/>
                  <a:gd name="T23" fmla="*/ 28 h 38"/>
                  <a:gd name="T24" fmla="*/ 36 w 39"/>
                  <a:gd name="T25" fmla="*/ 22 h 38"/>
                  <a:gd name="T26" fmla="*/ 39 w 39"/>
                  <a:gd name="T27" fmla="*/ 22 h 38"/>
                  <a:gd name="T28" fmla="*/ 39 w 39"/>
                  <a:gd name="T29" fmla="*/ 15 h 38"/>
                  <a:gd name="T30" fmla="*/ 36 w 39"/>
                  <a:gd name="T31" fmla="*/ 15 h 38"/>
                  <a:gd name="T32" fmla="*/ 34 w 39"/>
                  <a:gd name="T33" fmla="*/ 10 h 38"/>
                  <a:gd name="T34" fmla="*/ 36 w 39"/>
                  <a:gd name="T35" fmla="*/ 7 h 38"/>
                  <a:gd name="T36" fmla="*/ 31 w 39"/>
                  <a:gd name="T37" fmla="*/ 2 h 38"/>
                  <a:gd name="T38" fmla="*/ 29 w 39"/>
                  <a:gd name="T39" fmla="*/ 5 h 38"/>
                  <a:gd name="T40" fmla="*/ 23 w 39"/>
                  <a:gd name="T41" fmla="*/ 2 h 38"/>
                  <a:gd name="T42" fmla="*/ 23 w 39"/>
                  <a:gd name="T43" fmla="*/ 0 h 38"/>
                  <a:gd name="T44" fmla="*/ 16 w 39"/>
                  <a:gd name="T45" fmla="*/ 0 h 38"/>
                  <a:gd name="T46" fmla="*/ 16 w 39"/>
                  <a:gd name="T47" fmla="*/ 2 h 38"/>
                  <a:gd name="T48" fmla="*/ 11 w 39"/>
                  <a:gd name="T49" fmla="*/ 5 h 38"/>
                  <a:gd name="T50" fmla="*/ 8 w 39"/>
                  <a:gd name="T51" fmla="*/ 2 h 38"/>
                  <a:gd name="T52" fmla="*/ 3 w 39"/>
                  <a:gd name="T53" fmla="*/ 7 h 38"/>
                  <a:gd name="T54" fmla="*/ 6 w 39"/>
                  <a:gd name="T55" fmla="*/ 10 h 38"/>
                  <a:gd name="T56" fmla="*/ 3 w 39"/>
                  <a:gd name="T57" fmla="*/ 15 h 38"/>
                  <a:gd name="T58" fmla="*/ 0 w 39"/>
                  <a:gd name="T59" fmla="*/ 15 h 38"/>
                  <a:gd name="T60" fmla="*/ 0 w 39"/>
                  <a:gd name="T61" fmla="*/ 22 h 38"/>
                  <a:gd name="T62" fmla="*/ 4 w 39"/>
                  <a:gd name="T63" fmla="*/ 22 h 38"/>
                  <a:gd name="T64" fmla="*/ 6 w 39"/>
                  <a:gd name="T65" fmla="*/ 28 h 38"/>
                  <a:gd name="T66" fmla="*/ 20 w 39"/>
                  <a:gd name="T67" fmla="*/ 7 h 38"/>
                  <a:gd name="T68" fmla="*/ 32 w 39"/>
                  <a:gd name="T69" fmla="*/ 19 h 38"/>
                  <a:gd name="T70" fmla="*/ 20 w 39"/>
                  <a:gd name="T71" fmla="*/ 30 h 38"/>
                  <a:gd name="T72" fmla="*/ 8 w 39"/>
                  <a:gd name="T73" fmla="*/ 19 h 38"/>
                  <a:gd name="T74" fmla="*/ 20 w 39"/>
                  <a:gd name="T75" fmla="*/ 7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9" h="38">
                    <a:moveTo>
                      <a:pt x="6" y="28"/>
                    </a:moveTo>
                    <a:cubicBezTo>
                      <a:pt x="4" y="30"/>
                      <a:pt x="4" y="30"/>
                      <a:pt x="4" y="30"/>
                    </a:cubicBezTo>
                    <a:cubicBezTo>
                      <a:pt x="9" y="35"/>
                      <a:pt x="9" y="35"/>
                      <a:pt x="9" y="35"/>
                    </a:cubicBezTo>
                    <a:cubicBezTo>
                      <a:pt x="11" y="33"/>
                      <a:pt x="11" y="33"/>
                      <a:pt x="11" y="33"/>
                    </a:cubicBezTo>
                    <a:cubicBezTo>
                      <a:pt x="12" y="34"/>
                      <a:pt x="14" y="34"/>
                      <a:pt x="16" y="35"/>
                    </a:cubicBezTo>
                    <a:cubicBezTo>
                      <a:pt x="16" y="38"/>
                      <a:pt x="16" y="38"/>
                      <a:pt x="16" y="38"/>
                    </a:cubicBezTo>
                    <a:cubicBezTo>
                      <a:pt x="23" y="38"/>
                      <a:pt x="23" y="38"/>
                      <a:pt x="23" y="38"/>
                    </a:cubicBezTo>
                    <a:cubicBezTo>
                      <a:pt x="23" y="35"/>
                      <a:pt x="23" y="35"/>
                      <a:pt x="23" y="35"/>
                    </a:cubicBezTo>
                    <a:cubicBezTo>
                      <a:pt x="25" y="35"/>
                      <a:pt x="27" y="34"/>
                      <a:pt x="29" y="33"/>
                    </a:cubicBezTo>
                    <a:cubicBezTo>
                      <a:pt x="31" y="35"/>
                      <a:pt x="31" y="35"/>
                      <a:pt x="31" y="35"/>
                    </a:cubicBezTo>
                    <a:cubicBezTo>
                      <a:pt x="36" y="30"/>
                      <a:pt x="36" y="30"/>
                      <a:pt x="36" y="30"/>
                    </a:cubicBezTo>
                    <a:cubicBezTo>
                      <a:pt x="34" y="28"/>
                      <a:pt x="34" y="28"/>
                      <a:pt x="34" y="28"/>
                    </a:cubicBezTo>
                    <a:cubicBezTo>
                      <a:pt x="35" y="26"/>
                      <a:pt x="36" y="24"/>
                      <a:pt x="36" y="22"/>
                    </a:cubicBezTo>
                    <a:cubicBezTo>
                      <a:pt x="39" y="22"/>
                      <a:pt x="39" y="22"/>
                      <a:pt x="39" y="22"/>
                    </a:cubicBezTo>
                    <a:cubicBezTo>
                      <a:pt x="39" y="15"/>
                      <a:pt x="39" y="15"/>
                      <a:pt x="39" y="15"/>
                    </a:cubicBezTo>
                    <a:cubicBezTo>
                      <a:pt x="36" y="15"/>
                      <a:pt x="36" y="15"/>
                      <a:pt x="36" y="15"/>
                    </a:cubicBezTo>
                    <a:cubicBezTo>
                      <a:pt x="36" y="13"/>
                      <a:pt x="35" y="11"/>
                      <a:pt x="34" y="10"/>
                    </a:cubicBezTo>
                    <a:cubicBezTo>
                      <a:pt x="36" y="7"/>
                      <a:pt x="36" y="7"/>
                      <a:pt x="36" y="7"/>
                    </a:cubicBezTo>
                    <a:cubicBezTo>
                      <a:pt x="31" y="2"/>
                      <a:pt x="31" y="2"/>
                      <a:pt x="31" y="2"/>
                    </a:cubicBezTo>
                    <a:cubicBezTo>
                      <a:pt x="29" y="5"/>
                      <a:pt x="29" y="5"/>
                      <a:pt x="29" y="5"/>
                    </a:cubicBezTo>
                    <a:cubicBezTo>
                      <a:pt x="27" y="4"/>
                      <a:pt x="25" y="3"/>
                      <a:pt x="23" y="2"/>
                    </a:cubicBezTo>
                    <a:cubicBezTo>
                      <a:pt x="23" y="0"/>
                      <a:pt x="23" y="0"/>
                      <a:pt x="23" y="0"/>
                    </a:cubicBezTo>
                    <a:cubicBezTo>
                      <a:pt x="16" y="0"/>
                      <a:pt x="16" y="0"/>
                      <a:pt x="16" y="0"/>
                    </a:cubicBezTo>
                    <a:cubicBezTo>
                      <a:pt x="16" y="2"/>
                      <a:pt x="16" y="2"/>
                      <a:pt x="16" y="2"/>
                    </a:cubicBezTo>
                    <a:cubicBezTo>
                      <a:pt x="14" y="3"/>
                      <a:pt x="12" y="4"/>
                      <a:pt x="11" y="5"/>
                    </a:cubicBezTo>
                    <a:cubicBezTo>
                      <a:pt x="8" y="2"/>
                      <a:pt x="8" y="2"/>
                      <a:pt x="8" y="2"/>
                    </a:cubicBezTo>
                    <a:cubicBezTo>
                      <a:pt x="3" y="7"/>
                      <a:pt x="3" y="7"/>
                      <a:pt x="3" y="7"/>
                    </a:cubicBezTo>
                    <a:cubicBezTo>
                      <a:pt x="6" y="10"/>
                      <a:pt x="6" y="10"/>
                      <a:pt x="6" y="10"/>
                    </a:cubicBezTo>
                    <a:cubicBezTo>
                      <a:pt x="5" y="11"/>
                      <a:pt x="4" y="13"/>
                      <a:pt x="3" y="15"/>
                    </a:cubicBezTo>
                    <a:cubicBezTo>
                      <a:pt x="0" y="15"/>
                      <a:pt x="0" y="15"/>
                      <a:pt x="0" y="15"/>
                    </a:cubicBezTo>
                    <a:cubicBezTo>
                      <a:pt x="0" y="22"/>
                      <a:pt x="0" y="22"/>
                      <a:pt x="0" y="22"/>
                    </a:cubicBezTo>
                    <a:cubicBezTo>
                      <a:pt x="4" y="22"/>
                      <a:pt x="4" y="22"/>
                      <a:pt x="4" y="22"/>
                    </a:cubicBezTo>
                    <a:cubicBezTo>
                      <a:pt x="4" y="24"/>
                      <a:pt x="5" y="26"/>
                      <a:pt x="6" y="28"/>
                    </a:cubicBezTo>
                    <a:close/>
                    <a:moveTo>
                      <a:pt x="20" y="7"/>
                    </a:moveTo>
                    <a:cubicBezTo>
                      <a:pt x="26" y="7"/>
                      <a:pt x="32" y="12"/>
                      <a:pt x="32" y="19"/>
                    </a:cubicBezTo>
                    <a:cubicBezTo>
                      <a:pt x="32" y="25"/>
                      <a:pt x="26" y="30"/>
                      <a:pt x="20" y="30"/>
                    </a:cubicBezTo>
                    <a:cubicBezTo>
                      <a:pt x="13" y="30"/>
                      <a:pt x="8" y="25"/>
                      <a:pt x="8" y="19"/>
                    </a:cubicBezTo>
                    <a:cubicBezTo>
                      <a:pt x="8" y="12"/>
                      <a:pt x="13" y="7"/>
                      <a:pt x="20" y="7"/>
                    </a:cubicBezTo>
                    <a:close/>
                  </a:path>
                </a:pathLst>
              </a:custGeom>
              <a:solidFill>
                <a:srgbClr val="9600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66" name="Oval 132"/>
              <p:cNvSpPr>
                <a:spLocks noChangeArrowheads="1"/>
              </p:cNvSpPr>
              <p:nvPr/>
            </p:nvSpPr>
            <p:spPr bwMode="auto">
              <a:xfrm>
                <a:off x="2743313" y="4687922"/>
                <a:ext cx="16698" cy="1669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67" name="Freeform 133"/>
              <p:cNvSpPr>
                <a:spLocks noEditPoints="1"/>
              </p:cNvSpPr>
              <p:nvPr/>
            </p:nvSpPr>
            <p:spPr bwMode="auto">
              <a:xfrm>
                <a:off x="2427245" y="5023075"/>
                <a:ext cx="138355" cy="132391"/>
              </a:xfrm>
              <a:custGeom>
                <a:avLst/>
                <a:gdLst>
                  <a:gd name="T0" fmla="*/ 42 w 49"/>
                  <a:gd name="T1" fmla="*/ 12 h 47"/>
                  <a:gd name="T2" fmla="*/ 45 w 49"/>
                  <a:gd name="T3" fmla="*/ 9 h 47"/>
                  <a:gd name="T4" fmla="*/ 38 w 49"/>
                  <a:gd name="T5" fmla="*/ 3 h 47"/>
                  <a:gd name="T6" fmla="*/ 36 w 49"/>
                  <a:gd name="T7" fmla="*/ 6 h 47"/>
                  <a:gd name="T8" fmla="*/ 28 w 49"/>
                  <a:gd name="T9" fmla="*/ 3 h 47"/>
                  <a:gd name="T10" fmla="*/ 28 w 49"/>
                  <a:gd name="T11" fmla="*/ 0 h 47"/>
                  <a:gd name="T12" fmla="*/ 20 w 49"/>
                  <a:gd name="T13" fmla="*/ 0 h 47"/>
                  <a:gd name="T14" fmla="*/ 20 w 49"/>
                  <a:gd name="T15" fmla="*/ 3 h 47"/>
                  <a:gd name="T16" fmla="*/ 13 w 49"/>
                  <a:gd name="T17" fmla="*/ 6 h 47"/>
                  <a:gd name="T18" fmla="*/ 10 w 49"/>
                  <a:gd name="T19" fmla="*/ 3 h 47"/>
                  <a:gd name="T20" fmla="*/ 4 w 49"/>
                  <a:gd name="T21" fmla="*/ 9 h 47"/>
                  <a:gd name="T22" fmla="*/ 7 w 49"/>
                  <a:gd name="T23" fmla="*/ 12 h 47"/>
                  <a:gd name="T24" fmla="*/ 4 w 49"/>
                  <a:gd name="T25" fmla="*/ 19 h 47"/>
                  <a:gd name="T26" fmla="*/ 0 w 49"/>
                  <a:gd name="T27" fmla="*/ 19 h 47"/>
                  <a:gd name="T28" fmla="*/ 0 w 49"/>
                  <a:gd name="T29" fmla="*/ 28 h 47"/>
                  <a:gd name="T30" fmla="*/ 4 w 49"/>
                  <a:gd name="T31" fmla="*/ 28 h 47"/>
                  <a:gd name="T32" fmla="*/ 7 w 49"/>
                  <a:gd name="T33" fmla="*/ 35 h 47"/>
                  <a:gd name="T34" fmla="*/ 4 w 49"/>
                  <a:gd name="T35" fmla="*/ 38 h 47"/>
                  <a:gd name="T36" fmla="*/ 10 w 49"/>
                  <a:gd name="T37" fmla="*/ 44 h 47"/>
                  <a:gd name="T38" fmla="*/ 13 w 49"/>
                  <a:gd name="T39" fmla="*/ 41 h 47"/>
                  <a:gd name="T40" fmla="*/ 20 w 49"/>
                  <a:gd name="T41" fmla="*/ 44 h 47"/>
                  <a:gd name="T42" fmla="*/ 20 w 49"/>
                  <a:gd name="T43" fmla="*/ 47 h 47"/>
                  <a:gd name="T44" fmla="*/ 28 w 49"/>
                  <a:gd name="T45" fmla="*/ 47 h 47"/>
                  <a:gd name="T46" fmla="*/ 28 w 49"/>
                  <a:gd name="T47" fmla="*/ 44 h 47"/>
                  <a:gd name="T48" fmla="*/ 36 w 49"/>
                  <a:gd name="T49" fmla="*/ 41 h 47"/>
                  <a:gd name="T50" fmla="*/ 38 w 49"/>
                  <a:gd name="T51" fmla="*/ 44 h 47"/>
                  <a:gd name="T52" fmla="*/ 44 w 49"/>
                  <a:gd name="T53" fmla="*/ 38 h 47"/>
                  <a:gd name="T54" fmla="*/ 42 w 49"/>
                  <a:gd name="T55" fmla="*/ 35 h 47"/>
                  <a:gd name="T56" fmla="*/ 45 w 49"/>
                  <a:gd name="T57" fmla="*/ 28 h 47"/>
                  <a:gd name="T58" fmla="*/ 49 w 49"/>
                  <a:gd name="T59" fmla="*/ 28 h 47"/>
                  <a:gd name="T60" fmla="*/ 49 w 49"/>
                  <a:gd name="T61" fmla="*/ 19 h 47"/>
                  <a:gd name="T62" fmla="*/ 45 w 49"/>
                  <a:gd name="T63" fmla="*/ 19 h 47"/>
                  <a:gd name="T64" fmla="*/ 42 w 49"/>
                  <a:gd name="T65" fmla="*/ 12 h 47"/>
                  <a:gd name="T66" fmla="*/ 24 w 49"/>
                  <a:gd name="T67" fmla="*/ 38 h 47"/>
                  <a:gd name="T68" fmla="*/ 9 w 49"/>
                  <a:gd name="T69" fmla="*/ 24 h 47"/>
                  <a:gd name="T70" fmla="*/ 24 w 49"/>
                  <a:gd name="T71" fmla="*/ 9 h 47"/>
                  <a:gd name="T72" fmla="*/ 39 w 49"/>
                  <a:gd name="T73" fmla="*/ 24 h 47"/>
                  <a:gd name="T74" fmla="*/ 24 w 49"/>
                  <a:gd name="T75" fmla="*/ 38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 h="47">
                    <a:moveTo>
                      <a:pt x="42" y="12"/>
                    </a:moveTo>
                    <a:cubicBezTo>
                      <a:pt x="45" y="9"/>
                      <a:pt x="45" y="9"/>
                      <a:pt x="45" y="9"/>
                    </a:cubicBezTo>
                    <a:cubicBezTo>
                      <a:pt x="38" y="3"/>
                      <a:pt x="38" y="3"/>
                      <a:pt x="38" y="3"/>
                    </a:cubicBezTo>
                    <a:cubicBezTo>
                      <a:pt x="36" y="6"/>
                      <a:pt x="36" y="6"/>
                      <a:pt x="36" y="6"/>
                    </a:cubicBezTo>
                    <a:cubicBezTo>
                      <a:pt x="33" y="5"/>
                      <a:pt x="31" y="4"/>
                      <a:pt x="28" y="3"/>
                    </a:cubicBezTo>
                    <a:cubicBezTo>
                      <a:pt x="28" y="0"/>
                      <a:pt x="28" y="0"/>
                      <a:pt x="28" y="0"/>
                    </a:cubicBezTo>
                    <a:cubicBezTo>
                      <a:pt x="20" y="0"/>
                      <a:pt x="20" y="0"/>
                      <a:pt x="20" y="0"/>
                    </a:cubicBezTo>
                    <a:cubicBezTo>
                      <a:pt x="20" y="3"/>
                      <a:pt x="20" y="3"/>
                      <a:pt x="20" y="3"/>
                    </a:cubicBezTo>
                    <a:cubicBezTo>
                      <a:pt x="17" y="4"/>
                      <a:pt x="15" y="5"/>
                      <a:pt x="13" y="6"/>
                    </a:cubicBezTo>
                    <a:cubicBezTo>
                      <a:pt x="10" y="3"/>
                      <a:pt x="10" y="3"/>
                      <a:pt x="10" y="3"/>
                    </a:cubicBezTo>
                    <a:cubicBezTo>
                      <a:pt x="4" y="9"/>
                      <a:pt x="4" y="9"/>
                      <a:pt x="4" y="9"/>
                    </a:cubicBezTo>
                    <a:cubicBezTo>
                      <a:pt x="7" y="12"/>
                      <a:pt x="7" y="12"/>
                      <a:pt x="7" y="12"/>
                    </a:cubicBezTo>
                    <a:cubicBezTo>
                      <a:pt x="5" y="14"/>
                      <a:pt x="4" y="17"/>
                      <a:pt x="4" y="19"/>
                    </a:cubicBezTo>
                    <a:cubicBezTo>
                      <a:pt x="0" y="19"/>
                      <a:pt x="0" y="19"/>
                      <a:pt x="0" y="19"/>
                    </a:cubicBezTo>
                    <a:cubicBezTo>
                      <a:pt x="0" y="28"/>
                      <a:pt x="0" y="28"/>
                      <a:pt x="0" y="28"/>
                    </a:cubicBezTo>
                    <a:cubicBezTo>
                      <a:pt x="4" y="28"/>
                      <a:pt x="4" y="28"/>
                      <a:pt x="4" y="28"/>
                    </a:cubicBezTo>
                    <a:cubicBezTo>
                      <a:pt x="4" y="31"/>
                      <a:pt x="5" y="33"/>
                      <a:pt x="7" y="35"/>
                    </a:cubicBezTo>
                    <a:cubicBezTo>
                      <a:pt x="4" y="38"/>
                      <a:pt x="4" y="38"/>
                      <a:pt x="4" y="38"/>
                    </a:cubicBezTo>
                    <a:cubicBezTo>
                      <a:pt x="10" y="44"/>
                      <a:pt x="10" y="44"/>
                      <a:pt x="10" y="44"/>
                    </a:cubicBezTo>
                    <a:cubicBezTo>
                      <a:pt x="13" y="41"/>
                      <a:pt x="13" y="41"/>
                      <a:pt x="13" y="41"/>
                    </a:cubicBezTo>
                    <a:cubicBezTo>
                      <a:pt x="15" y="42"/>
                      <a:pt x="17" y="43"/>
                      <a:pt x="20" y="44"/>
                    </a:cubicBezTo>
                    <a:cubicBezTo>
                      <a:pt x="20" y="47"/>
                      <a:pt x="20" y="47"/>
                      <a:pt x="20" y="47"/>
                    </a:cubicBezTo>
                    <a:cubicBezTo>
                      <a:pt x="28" y="47"/>
                      <a:pt x="28" y="47"/>
                      <a:pt x="28" y="47"/>
                    </a:cubicBezTo>
                    <a:cubicBezTo>
                      <a:pt x="28" y="44"/>
                      <a:pt x="28" y="44"/>
                      <a:pt x="28" y="44"/>
                    </a:cubicBezTo>
                    <a:cubicBezTo>
                      <a:pt x="31" y="44"/>
                      <a:pt x="33" y="43"/>
                      <a:pt x="36" y="41"/>
                    </a:cubicBezTo>
                    <a:cubicBezTo>
                      <a:pt x="38" y="44"/>
                      <a:pt x="38" y="44"/>
                      <a:pt x="38" y="44"/>
                    </a:cubicBezTo>
                    <a:cubicBezTo>
                      <a:pt x="44" y="38"/>
                      <a:pt x="44" y="38"/>
                      <a:pt x="44" y="38"/>
                    </a:cubicBezTo>
                    <a:cubicBezTo>
                      <a:pt x="42" y="35"/>
                      <a:pt x="42" y="35"/>
                      <a:pt x="42" y="35"/>
                    </a:cubicBezTo>
                    <a:cubicBezTo>
                      <a:pt x="43" y="33"/>
                      <a:pt x="44" y="31"/>
                      <a:pt x="45" y="28"/>
                    </a:cubicBezTo>
                    <a:cubicBezTo>
                      <a:pt x="49" y="28"/>
                      <a:pt x="49" y="28"/>
                      <a:pt x="49" y="28"/>
                    </a:cubicBezTo>
                    <a:cubicBezTo>
                      <a:pt x="49" y="19"/>
                      <a:pt x="49" y="19"/>
                      <a:pt x="49" y="19"/>
                    </a:cubicBezTo>
                    <a:cubicBezTo>
                      <a:pt x="45" y="19"/>
                      <a:pt x="45" y="19"/>
                      <a:pt x="45" y="19"/>
                    </a:cubicBezTo>
                    <a:cubicBezTo>
                      <a:pt x="44" y="17"/>
                      <a:pt x="43" y="14"/>
                      <a:pt x="42" y="12"/>
                    </a:cubicBezTo>
                    <a:close/>
                    <a:moveTo>
                      <a:pt x="24" y="38"/>
                    </a:moveTo>
                    <a:cubicBezTo>
                      <a:pt x="16" y="38"/>
                      <a:pt x="9" y="32"/>
                      <a:pt x="9" y="24"/>
                    </a:cubicBezTo>
                    <a:cubicBezTo>
                      <a:pt x="9" y="15"/>
                      <a:pt x="16" y="9"/>
                      <a:pt x="24" y="9"/>
                    </a:cubicBezTo>
                    <a:cubicBezTo>
                      <a:pt x="33" y="9"/>
                      <a:pt x="39" y="15"/>
                      <a:pt x="39" y="24"/>
                    </a:cubicBezTo>
                    <a:cubicBezTo>
                      <a:pt x="39" y="32"/>
                      <a:pt x="33" y="38"/>
                      <a:pt x="24" y="38"/>
                    </a:cubicBezTo>
                    <a:close/>
                  </a:path>
                </a:pathLst>
              </a:custGeom>
              <a:solidFill>
                <a:srgbClr val="9600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68" name="Oval 134"/>
              <p:cNvSpPr>
                <a:spLocks noChangeArrowheads="1"/>
              </p:cNvSpPr>
              <p:nvPr/>
            </p:nvSpPr>
            <p:spPr bwMode="auto">
              <a:xfrm>
                <a:off x="2484495" y="5079132"/>
                <a:ext cx="21469" cy="2266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grpSp>
        <p:grpSp>
          <p:nvGrpSpPr>
            <p:cNvPr id="19" name="组合 18"/>
            <p:cNvGrpSpPr/>
            <p:nvPr/>
          </p:nvGrpSpPr>
          <p:grpSpPr>
            <a:xfrm>
              <a:off x="2786277" y="5597622"/>
              <a:ext cx="352700" cy="331040"/>
              <a:chOff x="2458255" y="3558424"/>
              <a:chExt cx="567731" cy="533142"/>
            </a:xfrm>
            <a:solidFill>
              <a:srgbClr val="A1C921"/>
            </a:solidFill>
          </p:grpSpPr>
          <p:sp>
            <p:nvSpPr>
              <p:cNvPr id="52" name="Freeform 156"/>
              <p:cNvSpPr/>
              <p:nvPr/>
            </p:nvSpPr>
            <p:spPr bwMode="auto">
              <a:xfrm>
                <a:off x="2458255" y="3558424"/>
                <a:ext cx="363778" cy="435340"/>
              </a:xfrm>
              <a:custGeom>
                <a:avLst/>
                <a:gdLst>
                  <a:gd name="T0" fmla="*/ 11 w 129"/>
                  <a:gd name="T1" fmla="*/ 12 h 154"/>
                  <a:gd name="T2" fmla="*/ 118 w 129"/>
                  <a:gd name="T3" fmla="*/ 12 h 154"/>
                  <a:gd name="T4" fmla="*/ 118 w 129"/>
                  <a:gd name="T5" fmla="*/ 31 h 154"/>
                  <a:gd name="T6" fmla="*/ 129 w 129"/>
                  <a:gd name="T7" fmla="*/ 31 h 154"/>
                  <a:gd name="T8" fmla="*/ 129 w 129"/>
                  <a:gd name="T9" fmla="*/ 10 h 154"/>
                  <a:gd name="T10" fmla="*/ 120 w 129"/>
                  <a:gd name="T11" fmla="*/ 0 h 154"/>
                  <a:gd name="T12" fmla="*/ 10 w 129"/>
                  <a:gd name="T13" fmla="*/ 0 h 154"/>
                  <a:gd name="T14" fmla="*/ 0 w 129"/>
                  <a:gd name="T15" fmla="*/ 10 h 154"/>
                  <a:gd name="T16" fmla="*/ 0 w 129"/>
                  <a:gd name="T17" fmla="*/ 144 h 154"/>
                  <a:gd name="T18" fmla="*/ 10 w 129"/>
                  <a:gd name="T19" fmla="*/ 154 h 154"/>
                  <a:gd name="T20" fmla="*/ 69 w 129"/>
                  <a:gd name="T21" fmla="*/ 154 h 154"/>
                  <a:gd name="T22" fmla="*/ 69 w 129"/>
                  <a:gd name="T23" fmla="*/ 143 h 154"/>
                  <a:gd name="T24" fmla="*/ 11 w 129"/>
                  <a:gd name="T25" fmla="*/ 143 h 154"/>
                  <a:gd name="T26" fmla="*/ 11 w 129"/>
                  <a:gd name="T27" fmla="*/ 1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9" h="154">
                    <a:moveTo>
                      <a:pt x="11" y="12"/>
                    </a:moveTo>
                    <a:cubicBezTo>
                      <a:pt x="118" y="12"/>
                      <a:pt x="118" y="12"/>
                      <a:pt x="118" y="12"/>
                    </a:cubicBezTo>
                    <a:cubicBezTo>
                      <a:pt x="118" y="31"/>
                      <a:pt x="118" y="31"/>
                      <a:pt x="118" y="31"/>
                    </a:cubicBezTo>
                    <a:cubicBezTo>
                      <a:pt x="129" y="31"/>
                      <a:pt x="129" y="31"/>
                      <a:pt x="129" y="31"/>
                    </a:cubicBezTo>
                    <a:cubicBezTo>
                      <a:pt x="129" y="10"/>
                      <a:pt x="129" y="10"/>
                      <a:pt x="129" y="10"/>
                    </a:cubicBezTo>
                    <a:cubicBezTo>
                      <a:pt x="129" y="5"/>
                      <a:pt x="125" y="0"/>
                      <a:pt x="120" y="0"/>
                    </a:cubicBezTo>
                    <a:cubicBezTo>
                      <a:pt x="10" y="0"/>
                      <a:pt x="10" y="0"/>
                      <a:pt x="10" y="0"/>
                    </a:cubicBezTo>
                    <a:cubicBezTo>
                      <a:pt x="5" y="0"/>
                      <a:pt x="0" y="5"/>
                      <a:pt x="0" y="10"/>
                    </a:cubicBezTo>
                    <a:cubicBezTo>
                      <a:pt x="0" y="144"/>
                      <a:pt x="0" y="144"/>
                      <a:pt x="0" y="144"/>
                    </a:cubicBezTo>
                    <a:cubicBezTo>
                      <a:pt x="0" y="150"/>
                      <a:pt x="5" y="154"/>
                      <a:pt x="10" y="154"/>
                    </a:cubicBezTo>
                    <a:cubicBezTo>
                      <a:pt x="69" y="154"/>
                      <a:pt x="69" y="154"/>
                      <a:pt x="69" y="154"/>
                    </a:cubicBezTo>
                    <a:cubicBezTo>
                      <a:pt x="69" y="143"/>
                      <a:pt x="69" y="143"/>
                      <a:pt x="69" y="143"/>
                    </a:cubicBezTo>
                    <a:cubicBezTo>
                      <a:pt x="11" y="143"/>
                      <a:pt x="11" y="143"/>
                      <a:pt x="11" y="143"/>
                    </a:cubicBezTo>
                    <a:lnTo>
                      <a:pt x="11"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53" name="Freeform 157"/>
              <p:cNvSpPr>
                <a:spLocks noEditPoints="1"/>
              </p:cNvSpPr>
              <p:nvPr/>
            </p:nvSpPr>
            <p:spPr bwMode="auto">
              <a:xfrm>
                <a:off x="2664594" y="3657419"/>
                <a:ext cx="361392" cy="434147"/>
              </a:xfrm>
              <a:custGeom>
                <a:avLst/>
                <a:gdLst>
                  <a:gd name="T0" fmla="*/ 119 w 128"/>
                  <a:gd name="T1" fmla="*/ 0 h 154"/>
                  <a:gd name="T2" fmla="*/ 9 w 128"/>
                  <a:gd name="T3" fmla="*/ 0 h 154"/>
                  <a:gd name="T4" fmla="*/ 0 w 128"/>
                  <a:gd name="T5" fmla="*/ 10 h 154"/>
                  <a:gd name="T6" fmla="*/ 0 w 128"/>
                  <a:gd name="T7" fmla="*/ 144 h 154"/>
                  <a:gd name="T8" fmla="*/ 9 w 128"/>
                  <a:gd name="T9" fmla="*/ 154 h 154"/>
                  <a:gd name="T10" fmla="*/ 119 w 128"/>
                  <a:gd name="T11" fmla="*/ 154 h 154"/>
                  <a:gd name="T12" fmla="*/ 128 w 128"/>
                  <a:gd name="T13" fmla="*/ 144 h 154"/>
                  <a:gd name="T14" fmla="*/ 128 w 128"/>
                  <a:gd name="T15" fmla="*/ 10 h 154"/>
                  <a:gd name="T16" fmla="*/ 119 w 128"/>
                  <a:gd name="T17" fmla="*/ 0 h 154"/>
                  <a:gd name="T18" fmla="*/ 117 w 128"/>
                  <a:gd name="T19" fmla="*/ 142 h 154"/>
                  <a:gd name="T20" fmla="*/ 10 w 128"/>
                  <a:gd name="T21" fmla="*/ 142 h 154"/>
                  <a:gd name="T22" fmla="*/ 10 w 128"/>
                  <a:gd name="T23" fmla="*/ 12 h 154"/>
                  <a:gd name="T24" fmla="*/ 117 w 128"/>
                  <a:gd name="T25" fmla="*/ 12 h 154"/>
                  <a:gd name="T26" fmla="*/ 117 w 128"/>
                  <a:gd name="T27" fmla="*/ 14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154">
                    <a:moveTo>
                      <a:pt x="119" y="0"/>
                    </a:moveTo>
                    <a:cubicBezTo>
                      <a:pt x="9" y="0"/>
                      <a:pt x="9" y="0"/>
                      <a:pt x="9" y="0"/>
                    </a:cubicBezTo>
                    <a:cubicBezTo>
                      <a:pt x="4" y="0"/>
                      <a:pt x="0" y="5"/>
                      <a:pt x="0" y="10"/>
                    </a:cubicBezTo>
                    <a:cubicBezTo>
                      <a:pt x="0" y="144"/>
                      <a:pt x="0" y="144"/>
                      <a:pt x="0" y="144"/>
                    </a:cubicBezTo>
                    <a:cubicBezTo>
                      <a:pt x="0" y="150"/>
                      <a:pt x="4" y="154"/>
                      <a:pt x="9" y="154"/>
                    </a:cubicBezTo>
                    <a:cubicBezTo>
                      <a:pt x="119" y="154"/>
                      <a:pt x="119" y="154"/>
                      <a:pt x="119" y="154"/>
                    </a:cubicBezTo>
                    <a:cubicBezTo>
                      <a:pt x="124" y="154"/>
                      <a:pt x="128" y="150"/>
                      <a:pt x="128" y="144"/>
                    </a:cubicBezTo>
                    <a:cubicBezTo>
                      <a:pt x="128" y="10"/>
                      <a:pt x="128" y="10"/>
                      <a:pt x="128" y="10"/>
                    </a:cubicBezTo>
                    <a:cubicBezTo>
                      <a:pt x="128" y="5"/>
                      <a:pt x="124" y="0"/>
                      <a:pt x="119" y="0"/>
                    </a:cubicBezTo>
                    <a:close/>
                    <a:moveTo>
                      <a:pt x="117" y="142"/>
                    </a:moveTo>
                    <a:cubicBezTo>
                      <a:pt x="10" y="142"/>
                      <a:pt x="10" y="142"/>
                      <a:pt x="10" y="142"/>
                    </a:cubicBezTo>
                    <a:cubicBezTo>
                      <a:pt x="10" y="12"/>
                      <a:pt x="10" y="12"/>
                      <a:pt x="10" y="12"/>
                    </a:cubicBezTo>
                    <a:cubicBezTo>
                      <a:pt x="117" y="12"/>
                      <a:pt x="117" y="12"/>
                      <a:pt x="117" y="12"/>
                    </a:cubicBezTo>
                    <a:lnTo>
                      <a:pt x="117" y="14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54" name="Rectangle 158"/>
              <p:cNvSpPr>
                <a:spLocks noChangeArrowheads="1"/>
              </p:cNvSpPr>
              <p:nvPr/>
            </p:nvSpPr>
            <p:spPr bwMode="auto">
              <a:xfrm>
                <a:off x="2718266" y="3764763"/>
                <a:ext cx="256434" cy="2504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55" name="Rectangle 159"/>
              <p:cNvSpPr>
                <a:spLocks noChangeArrowheads="1"/>
              </p:cNvSpPr>
              <p:nvPr/>
            </p:nvSpPr>
            <p:spPr bwMode="auto">
              <a:xfrm>
                <a:off x="2718266" y="3832748"/>
                <a:ext cx="256434" cy="2504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56" name="Rectangle 160"/>
              <p:cNvSpPr>
                <a:spLocks noChangeArrowheads="1"/>
              </p:cNvSpPr>
              <p:nvPr/>
            </p:nvSpPr>
            <p:spPr bwMode="auto">
              <a:xfrm>
                <a:off x="2718266" y="3900732"/>
                <a:ext cx="256434" cy="2146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57" name="Rectangle 161"/>
              <p:cNvSpPr>
                <a:spLocks noChangeArrowheads="1"/>
              </p:cNvSpPr>
              <p:nvPr/>
            </p:nvSpPr>
            <p:spPr bwMode="auto">
              <a:xfrm>
                <a:off x="2718266" y="3967524"/>
                <a:ext cx="256434" cy="2266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58" name="Freeform 162"/>
              <p:cNvSpPr/>
              <p:nvPr/>
            </p:nvSpPr>
            <p:spPr bwMode="auto">
              <a:xfrm>
                <a:off x="2515505" y="3669346"/>
                <a:ext cx="132391" cy="273131"/>
              </a:xfrm>
              <a:custGeom>
                <a:avLst/>
                <a:gdLst>
                  <a:gd name="T0" fmla="*/ 47 w 47"/>
                  <a:gd name="T1" fmla="*/ 97 h 97"/>
                  <a:gd name="T2" fmla="*/ 47 w 47"/>
                  <a:gd name="T3" fmla="*/ 78 h 97"/>
                  <a:gd name="T4" fmla="*/ 47 w 47"/>
                  <a:gd name="T5" fmla="*/ 78 h 97"/>
                  <a:gd name="T6" fmla="*/ 17 w 47"/>
                  <a:gd name="T7" fmla="*/ 48 h 97"/>
                  <a:gd name="T8" fmla="*/ 47 w 47"/>
                  <a:gd name="T9" fmla="*/ 19 h 97"/>
                  <a:gd name="T10" fmla="*/ 47 w 47"/>
                  <a:gd name="T11" fmla="*/ 19 h 97"/>
                  <a:gd name="T12" fmla="*/ 47 w 47"/>
                  <a:gd name="T13" fmla="*/ 0 h 97"/>
                  <a:gd name="T14" fmla="*/ 38 w 47"/>
                  <a:gd name="T15" fmla="*/ 0 h 97"/>
                  <a:gd name="T16" fmla="*/ 38 w 47"/>
                  <a:gd name="T17" fmla="*/ 8 h 97"/>
                  <a:gd name="T18" fmla="*/ 24 w 47"/>
                  <a:gd name="T19" fmla="*/ 14 h 97"/>
                  <a:gd name="T20" fmla="*/ 19 w 47"/>
                  <a:gd name="T21" fmla="*/ 8 h 97"/>
                  <a:gd name="T22" fmla="*/ 6 w 47"/>
                  <a:gd name="T23" fmla="*/ 20 h 97"/>
                  <a:gd name="T24" fmla="*/ 12 w 47"/>
                  <a:gd name="T25" fmla="*/ 26 h 97"/>
                  <a:gd name="T26" fmla="*/ 6 w 47"/>
                  <a:gd name="T27" fmla="*/ 40 h 97"/>
                  <a:gd name="T28" fmla="*/ 0 w 47"/>
                  <a:gd name="T29" fmla="*/ 40 h 97"/>
                  <a:gd name="T30" fmla="*/ 0 w 47"/>
                  <a:gd name="T31" fmla="*/ 57 h 97"/>
                  <a:gd name="T32" fmla="*/ 6 w 47"/>
                  <a:gd name="T33" fmla="*/ 57 h 97"/>
                  <a:gd name="T34" fmla="*/ 12 w 47"/>
                  <a:gd name="T35" fmla="*/ 71 h 97"/>
                  <a:gd name="T36" fmla="*/ 6 w 47"/>
                  <a:gd name="T37" fmla="*/ 77 h 97"/>
                  <a:gd name="T38" fmla="*/ 18 w 47"/>
                  <a:gd name="T39" fmla="*/ 89 h 97"/>
                  <a:gd name="T40" fmla="*/ 24 w 47"/>
                  <a:gd name="T41" fmla="*/ 83 h 97"/>
                  <a:gd name="T42" fmla="*/ 38 w 47"/>
                  <a:gd name="T43" fmla="*/ 89 h 97"/>
                  <a:gd name="T44" fmla="*/ 38 w 47"/>
                  <a:gd name="T45" fmla="*/ 97 h 97"/>
                  <a:gd name="T46" fmla="*/ 47 w 47"/>
                  <a:gd name="T47" fmla="*/ 9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7" h="97">
                    <a:moveTo>
                      <a:pt x="47" y="97"/>
                    </a:moveTo>
                    <a:cubicBezTo>
                      <a:pt x="47" y="78"/>
                      <a:pt x="47" y="78"/>
                      <a:pt x="47" y="78"/>
                    </a:cubicBezTo>
                    <a:cubicBezTo>
                      <a:pt x="47" y="78"/>
                      <a:pt x="47" y="78"/>
                      <a:pt x="47" y="78"/>
                    </a:cubicBezTo>
                    <a:cubicBezTo>
                      <a:pt x="30" y="78"/>
                      <a:pt x="17" y="64"/>
                      <a:pt x="17" y="48"/>
                    </a:cubicBezTo>
                    <a:cubicBezTo>
                      <a:pt x="17" y="32"/>
                      <a:pt x="30" y="19"/>
                      <a:pt x="47" y="19"/>
                    </a:cubicBezTo>
                    <a:cubicBezTo>
                      <a:pt x="47" y="19"/>
                      <a:pt x="47" y="19"/>
                      <a:pt x="47" y="19"/>
                    </a:cubicBezTo>
                    <a:cubicBezTo>
                      <a:pt x="47" y="0"/>
                      <a:pt x="47" y="0"/>
                      <a:pt x="47" y="0"/>
                    </a:cubicBezTo>
                    <a:cubicBezTo>
                      <a:pt x="38" y="0"/>
                      <a:pt x="38" y="0"/>
                      <a:pt x="38" y="0"/>
                    </a:cubicBezTo>
                    <a:cubicBezTo>
                      <a:pt x="38" y="8"/>
                      <a:pt x="38" y="8"/>
                      <a:pt x="38" y="8"/>
                    </a:cubicBezTo>
                    <a:cubicBezTo>
                      <a:pt x="33" y="9"/>
                      <a:pt x="28" y="11"/>
                      <a:pt x="24" y="14"/>
                    </a:cubicBezTo>
                    <a:cubicBezTo>
                      <a:pt x="19" y="8"/>
                      <a:pt x="19" y="8"/>
                      <a:pt x="19" y="8"/>
                    </a:cubicBezTo>
                    <a:cubicBezTo>
                      <a:pt x="6" y="20"/>
                      <a:pt x="6" y="20"/>
                      <a:pt x="6" y="20"/>
                    </a:cubicBezTo>
                    <a:cubicBezTo>
                      <a:pt x="12" y="26"/>
                      <a:pt x="12" y="26"/>
                      <a:pt x="12" y="26"/>
                    </a:cubicBezTo>
                    <a:cubicBezTo>
                      <a:pt x="9" y="30"/>
                      <a:pt x="7" y="35"/>
                      <a:pt x="6" y="40"/>
                    </a:cubicBezTo>
                    <a:cubicBezTo>
                      <a:pt x="0" y="40"/>
                      <a:pt x="0" y="40"/>
                      <a:pt x="0" y="40"/>
                    </a:cubicBezTo>
                    <a:cubicBezTo>
                      <a:pt x="0" y="57"/>
                      <a:pt x="0" y="57"/>
                      <a:pt x="0" y="57"/>
                    </a:cubicBezTo>
                    <a:cubicBezTo>
                      <a:pt x="6" y="57"/>
                      <a:pt x="6" y="57"/>
                      <a:pt x="6" y="57"/>
                    </a:cubicBezTo>
                    <a:cubicBezTo>
                      <a:pt x="7" y="62"/>
                      <a:pt x="9" y="67"/>
                      <a:pt x="12" y="71"/>
                    </a:cubicBezTo>
                    <a:cubicBezTo>
                      <a:pt x="6" y="77"/>
                      <a:pt x="6" y="77"/>
                      <a:pt x="6" y="77"/>
                    </a:cubicBezTo>
                    <a:cubicBezTo>
                      <a:pt x="18" y="89"/>
                      <a:pt x="18" y="89"/>
                      <a:pt x="18" y="89"/>
                    </a:cubicBezTo>
                    <a:cubicBezTo>
                      <a:pt x="24" y="83"/>
                      <a:pt x="24" y="83"/>
                      <a:pt x="24" y="83"/>
                    </a:cubicBezTo>
                    <a:cubicBezTo>
                      <a:pt x="28" y="86"/>
                      <a:pt x="33" y="88"/>
                      <a:pt x="38" y="89"/>
                    </a:cubicBezTo>
                    <a:cubicBezTo>
                      <a:pt x="38" y="97"/>
                      <a:pt x="38" y="97"/>
                      <a:pt x="38" y="97"/>
                    </a:cubicBezTo>
                    <a:lnTo>
                      <a:pt x="47" y="9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59" name="Freeform 163"/>
              <p:cNvSpPr/>
              <p:nvPr/>
            </p:nvSpPr>
            <p:spPr bwMode="auto">
              <a:xfrm>
                <a:off x="2585875" y="3742102"/>
                <a:ext cx="62021" cy="127621"/>
              </a:xfrm>
              <a:custGeom>
                <a:avLst/>
                <a:gdLst>
                  <a:gd name="T0" fmla="*/ 22 w 22"/>
                  <a:gd name="T1" fmla="*/ 7 h 45"/>
                  <a:gd name="T2" fmla="*/ 22 w 22"/>
                  <a:gd name="T3" fmla="*/ 0 h 45"/>
                  <a:gd name="T4" fmla="*/ 22 w 22"/>
                  <a:gd name="T5" fmla="*/ 0 h 45"/>
                  <a:gd name="T6" fmla="*/ 0 w 22"/>
                  <a:gd name="T7" fmla="*/ 22 h 45"/>
                  <a:gd name="T8" fmla="*/ 22 w 22"/>
                  <a:gd name="T9" fmla="*/ 45 h 45"/>
                  <a:gd name="T10" fmla="*/ 22 w 22"/>
                  <a:gd name="T11" fmla="*/ 45 h 45"/>
                  <a:gd name="T12" fmla="*/ 22 w 22"/>
                  <a:gd name="T13" fmla="*/ 38 h 45"/>
                  <a:gd name="T14" fmla="*/ 22 w 22"/>
                  <a:gd name="T15" fmla="*/ 38 h 45"/>
                  <a:gd name="T16" fmla="*/ 7 w 22"/>
                  <a:gd name="T17" fmla="*/ 22 h 45"/>
                  <a:gd name="T18" fmla="*/ 22 w 22"/>
                  <a:gd name="T19" fmla="*/ 7 h 45"/>
                  <a:gd name="T20" fmla="*/ 22 w 22"/>
                  <a:gd name="T21" fmla="*/ 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45">
                    <a:moveTo>
                      <a:pt x="22" y="7"/>
                    </a:moveTo>
                    <a:cubicBezTo>
                      <a:pt x="22" y="0"/>
                      <a:pt x="22" y="0"/>
                      <a:pt x="22" y="0"/>
                    </a:cubicBezTo>
                    <a:cubicBezTo>
                      <a:pt x="22" y="0"/>
                      <a:pt x="22" y="0"/>
                      <a:pt x="22" y="0"/>
                    </a:cubicBezTo>
                    <a:cubicBezTo>
                      <a:pt x="9" y="0"/>
                      <a:pt x="0" y="10"/>
                      <a:pt x="0" y="22"/>
                    </a:cubicBezTo>
                    <a:cubicBezTo>
                      <a:pt x="0" y="35"/>
                      <a:pt x="9" y="45"/>
                      <a:pt x="22" y="45"/>
                    </a:cubicBezTo>
                    <a:cubicBezTo>
                      <a:pt x="22" y="45"/>
                      <a:pt x="22" y="45"/>
                      <a:pt x="22" y="45"/>
                    </a:cubicBezTo>
                    <a:cubicBezTo>
                      <a:pt x="22" y="38"/>
                      <a:pt x="22" y="38"/>
                      <a:pt x="22" y="38"/>
                    </a:cubicBezTo>
                    <a:cubicBezTo>
                      <a:pt x="22" y="38"/>
                      <a:pt x="22" y="38"/>
                      <a:pt x="22" y="38"/>
                    </a:cubicBezTo>
                    <a:cubicBezTo>
                      <a:pt x="13" y="38"/>
                      <a:pt x="7" y="31"/>
                      <a:pt x="7" y="22"/>
                    </a:cubicBezTo>
                    <a:cubicBezTo>
                      <a:pt x="7" y="14"/>
                      <a:pt x="13" y="7"/>
                      <a:pt x="22" y="7"/>
                    </a:cubicBezTo>
                    <a:cubicBezTo>
                      <a:pt x="22" y="7"/>
                      <a:pt x="22" y="7"/>
                      <a:pt x="2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60" name="Freeform 164"/>
              <p:cNvSpPr/>
              <p:nvPr/>
            </p:nvSpPr>
            <p:spPr bwMode="auto">
              <a:xfrm>
                <a:off x="2625235" y="3781461"/>
                <a:ext cx="22662" cy="45323"/>
              </a:xfrm>
              <a:custGeom>
                <a:avLst/>
                <a:gdLst>
                  <a:gd name="T0" fmla="*/ 8 w 8"/>
                  <a:gd name="T1" fmla="*/ 16 h 16"/>
                  <a:gd name="T2" fmla="*/ 8 w 8"/>
                  <a:gd name="T3" fmla="*/ 0 h 16"/>
                  <a:gd name="T4" fmla="*/ 0 w 8"/>
                  <a:gd name="T5" fmla="*/ 8 h 16"/>
                  <a:gd name="T6" fmla="*/ 8 w 8"/>
                  <a:gd name="T7" fmla="*/ 16 h 16"/>
                </a:gdLst>
                <a:ahLst/>
                <a:cxnLst>
                  <a:cxn ang="0">
                    <a:pos x="T0" y="T1"/>
                  </a:cxn>
                  <a:cxn ang="0">
                    <a:pos x="T2" y="T3"/>
                  </a:cxn>
                  <a:cxn ang="0">
                    <a:pos x="T4" y="T5"/>
                  </a:cxn>
                  <a:cxn ang="0">
                    <a:pos x="T6" y="T7"/>
                  </a:cxn>
                </a:cxnLst>
                <a:rect l="0" t="0" r="r" b="b"/>
                <a:pathLst>
                  <a:path w="8" h="16">
                    <a:moveTo>
                      <a:pt x="8" y="16"/>
                    </a:moveTo>
                    <a:cubicBezTo>
                      <a:pt x="8" y="0"/>
                      <a:pt x="8" y="0"/>
                      <a:pt x="8" y="0"/>
                    </a:cubicBezTo>
                    <a:cubicBezTo>
                      <a:pt x="3" y="0"/>
                      <a:pt x="0" y="4"/>
                      <a:pt x="0" y="8"/>
                    </a:cubicBezTo>
                    <a:cubicBezTo>
                      <a:pt x="0" y="13"/>
                      <a:pt x="3" y="16"/>
                      <a:pt x="8"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grpSp>
        <p:grpSp>
          <p:nvGrpSpPr>
            <p:cNvPr id="20" name="组合 19"/>
            <p:cNvGrpSpPr/>
            <p:nvPr/>
          </p:nvGrpSpPr>
          <p:grpSpPr>
            <a:xfrm>
              <a:off x="6428599" y="5570073"/>
              <a:ext cx="352923" cy="369846"/>
              <a:chOff x="2396234" y="1140796"/>
              <a:chExt cx="516445" cy="541492"/>
            </a:xfrm>
            <a:solidFill>
              <a:schemeClr val="accent1"/>
            </a:solidFill>
          </p:grpSpPr>
          <p:sp>
            <p:nvSpPr>
              <p:cNvPr id="45" name="Freeform 33"/>
              <p:cNvSpPr>
                <a:spLocks noEditPoints="1"/>
              </p:cNvSpPr>
              <p:nvPr/>
            </p:nvSpPr>
            <p:spPr bwMode="auto">
              <a:xfrm>
                <a:off x="2396234" y="1140796"/>
                <a:ext cx="516445" cy="425799"/>
              </a:xfrm>
              <a:custGeom>
                <a:avLst/>
                <a:gdLst>
                  <a:gd name="T0" fmla="*/ 172 w 183"/>
                  <a:gd name="T1" fmla="*/ 0 h 151"/>
                  <a:gd name="T2" fmla="*/ 11 w 183"/>
                  <a:gd name="T3" fmla="*/ 0 h 151"/>
                  <a:gd name="T4" fmla="*/ 0 w 183"/>
                  <a:gd name="T5" fmla="*/ 11 h 151"/>
                  <a:gd name="T6" fmla="*/ 0 w 183"/>
                  <a:gd name="T7" fmla="*/ 140 h 151"/>
                  <a:gd name="T8" fmla="*/ 11 w 183"/>
                  <a:gd name="T9" fmla="*/ 151 h 151"/>
                  <a:gd name="T10" fmla="*/ 172 w 183"/>
                  <a:gd name="T11" fmla="*/ 151 h 151"/>
                  <a:gd name="T12" fmla="*/ 183 w 183"/>
                  <a:gd name="T13" fmla="*/ 140 h 151"/>
                  <a:gd name="T14" fmla="*/ 183 w 183"/>
                  <a:gd name="T15" fmla="*/ 11 h 151"/>
                  <a:gd name="T16" fmla="*/ 172 w 183"/>
                  <a:gd name="T17" fmla="*/ 0 h 151"/>
                  <a:gd name="T18" fmla="*/ 91 w 183"/>
                  <a:gd name="T19" fmla="*/ 143 h 151"/>
                  <a:gd name="T20" fmla="*/ 84 w 183"/>
                  <a:gd name="T21" fmla="*/ 136 h 151"/>
                  <a:gd name="T22" fmla="*/ 91 w 183"/>
                  <a:gd name="T23" fmla="*/ 128 h 151"/>
                  <a:gd name="T24" fmla="*/ 99 w 183"/>
                  <a:gd name="T25" fmla="*/ 136 h 151"/>
                  <a:gd name="T26" fmla="*/ 91 w 183"/>
                  <a:gd name="T27" fmla="*/ 143 h 151"/>
                  <a:gd name="T28" fmla="*/ 171 w 183"/>
                  <a:gd name="T29" fmla="*/ 121 h 151"/>
                  <a:gd name="T30" fmla="*/ 12 w 183"/>
                  <a:gd name="T31" fmla="*/ 121 h 151"/>
                  <a:gd name="T32" fmla="*/ 12 w 183"/>
                  <a:gd name="T33" fmla="*/ 11 h 151"/>
                  <a:gd name="T34" fmla="*/ 171 w 183"/>
                  <a:gd name="T35" fmla="*/ 11 h 151"/>
                  <a:gd name="T36" fmla="*/ 171 w 183"/>
                  <a:gd name="T37" fmla="*/ 121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3" h="151">
                    <a:moveTo>
                      <a:pt x="172" y="0"/>
                    </a:moveTo>
                    <a:cubicBezTo>
                      <a:pt x="11" y="0"/>
                      <a:pt x="11" y="0"/>
                      <a:pt x="11" y="0"/>
                    </a:cubicBezTo>
                    <a:cubicBezTo>
                      <a:pt x="5" y="0"/>
                      <a:pt x="0" y="5"/>
                      <a:pt x="0" y="11"/>
                    </a:cubicBezTo>
                    <a:cubicBezTo>
                      <a:pt x="0" y="140"/>
                      <a:pt x="0" y="140"/>
                      <a:pt x="0" y="140"/>
                    </a:cubicBezTo>
                    <a:cubicBezTo>
                      <a:pt x="0" y="146"/>
                      <a:pt x="5" y="151"/>
                      <a:pt x="11" y="151"/>
                    </a:cubicBezTo>
                    <a:cubicBezTo>
                      <a:pt x="172" y="151"/>
                      <a:pt x="172" y="151"/>
                      <a:pt x="172" y="151"/>
                    </a:cubicBezTo>
                    <a:cubicBezTo>
                      <a:pt x="178" y="151"/>
                      <a:pt x="183" y="146"/>
                      <a:pt x="183" y="140"/>
                    </a:cubicBezTo>
                    <a:cubicBezTo>
                      <a:pt x="183" y="11"/>
                      <a:pt x="183" y="11"/>
                      <a:pt x="183" y="11"/>
                    </a:cubicBezTo>
                    <a:cubicBezTo>
                      <a:pt x="183" y="5"/>
                      <a:pt x="178" y="0"/>
                      <a:pt x="172" y="0"/>
                    </a:cubicBezTo>
                    <a:close/>
                    <a:moveTo>
                      <a:pt x="91" y="143"/>
                    </a:moveTo>
                    <a:cubicBezTo>
                      <a:pt x="87" y="143"/>
                      <a:pt x="84" y="140"/>
                      <a:pt x="84" y="136"/>
                    </a:cubicBezTo>
                    <a:cubicBezTo>
                      <a:pt x="84" y="131"/>
                      <a:pt x="87" y="128"/>
                      <a:pt x="91" y="128"/>
                    </a:cubicBezTo>
                    <a:cubicBezTo>
                      <a:pt x="96" y="128"/>
                      <a:pt x="99" y="131"/>
                      <a:pt x="99" y="136"/>
                    </a:cubicBezTo>
                    <a:cubicBezTo>
                      <a:pt x="99" y="140"/>
                      <a:pt x="96" y="143"/>
                      <a:pt x="91" y="143"/>
                    </a:cubicBezTo>
                    <a:close/>
                    <a:moveTo>
                      <a:pt x="171" y="121"/>
                    </a:moveTo>
                    <a:cubicBezTo>
                      <a:pt x="12" y="121"/>
                      <a:pt x="12" y="121"/>
                      <a:pt x="12" y="121"/>
                    </a:cubicBezTo>
                    <a:cubicBezTo>
                      <a:pt x="12" y="11"/>
                      <a:pt x="12" y="11"/>
                      <a:pt x="12" y="11"/>
                    </a:cubicBezTo>
                    <a:cubicBezTo>
                      <a:pt x="171" y="11"/>
                      <a:pt x="171" y="11"/>
                      <a:pt x="171" y="11"/>
                    </a:cubicBezTo>
                    <a:lnTo>
                      <a:pt x="171" y="121"/>
                    </a:lnTo>
                    <a:close/>
                  </a:path>
                </a:pathLst>
              </a:custGeom>
              <a:solidFill>
                <a:srgbClr val="3333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46" name="Freeform 34"/>
              <p:cNvSpPr/>
              <p:nvPr/>
            </p:nvSpPr>
            <p:spPr bwMode="auto">
              <a:xfrm>
                <a:off x="2497614" y="1574944"/>
                <a:ext cx="313684" cy="107344"/>
              </a:xfrm>
              <a:custGeom>
                <a:avLst/>
                <a:gdLst>
                  <a:gd name="T0" fmla="*/ 102 w 111"/>
                  <a:gd name="T1" fmla="*/ 26 h 38"/>
                  <a:gd name="T2" fmla="*/ 75 w 111"/>
                  <a:gd name="T3" fmla="*/ 26 h 38"/>
                  <a:gd name="T4" fmla="*/ 75 w 111"/>
                  <a:gd name="T5" fmla="*/ 0 h 38"/>
                  <a:gd name="T6" fmla="*/ 36 w 111"/>
                  <a:gd name="T7" fmla="*/ 0 h 38"/>
                  <a:gd name="T8" fmla="*/ 36 w 111"/>
                  <a:gd name="T9" fmla="*/ 26 h 38"/>
                  <a:gd name="T10" fmla="*/ 9 w 111"/>
                  <a:gd name="T11" fmla="*/ 26 h 38"/>
                  <a:gd name="T12" fmla="*/ 0 w 111"/>
                  <a:gd name="T13" fmla="*/ 31 h 38"/>
                  <a:gd name="T14" fmla="*/ 0 w 111"/>
                  <a:gd name="T15" fmla="*/ 38 h 38"/>
                  <a:gd name="T16" fmla="*/ 111 w 111"/>
                  <a:gd name="T17" fmla="*/ 38 h 38"/>
                  <a:gd name="T18" fmla="*/ 111 w 111"/>
                  <a:gd name="T19" fmla="*/ 31 h 38"/>
                  <a:gd name="T20" fmla="*/ 102 w 111"/>
                  <a:gd name="T21" fmla="*/ 2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1" h="38">
                    <a:moveTo>
                      <a:pt x="102" y="26"/>
                    </a:moveTo>
                    <a:cubicBezTo>
                      <a:pt x="75" y="26"/>
                      <a:pt x="75" y="26"/>
                      <a:pt x="75" y="26"/>
                    </a:cubicBezTo>
                    <a:cubicBezTo>
                      <a:pt x="75" y="0"/>
                      <a:pt x="75" y="0"/>
                      <a:pt x="75" y="0"/>
                    </a:cubicBezTo>
                    <a:cubicBezTo>
                      <a:pt x="36" y="0"/>
                      <a:pt x="36" y="0"/>
                      <a:pt x="36" y="0"/>
                    </a:cubicBezTo>
                    <a:cubicBezTo>
                      <a:pt x="36" y="26"/>
                      <a:pt x="36" y="26"/>
                      <a:pt x="36" y="26"/>
                    </a:cubicBezTo>
                    <a:cubicBezTo>
                      <a:pt x="9" y="26"/>
                      <a:pt x="9" y="26"/>
                      <a:pt x="9" y="26"/>
                    </a:cubicBezTo>
                    <a:cubicBezTo>
                      <a:pt x="4" y="26"/>
                      <a:pt x="0" y="29"/>
                      <a:pt x="0" y="31"/>
                    </a:cubicBezTo>
                    <a:cubicBezTo>
                      <a:pt x="0" y="38"/>
                      <a:pt x="0" y="38"/>
                      <a:pt x="0" y="38"/>
                    </a:cubicBezTo>
                    <a:cubicBezTo>
                      <a:pt x="111" y="38"/>
                      <a:pt x="111" y="38"/>
                      <a:pt x="111" y="38"/>
                    </a:cubicBezTo>
                    <a:cubicBezTo>
                      <a:pt x="111" y="31"/>
                      <a:pt x="111" y="31"/>
                      <a:pt x="111" y="31"/>
                    </a:cubicBezTo>
                    <a:cubicBezTo>
                      <a:pt x="111" y="29"/>
                      <a:pt x="107" y="26"/>
                      <a:pt x="102" y="26"/>
                    </a:cubicBezTo>
                    <a:close/>
                  </a:path>
                </a:pathLst>
              </a:custGeom>
              <a:solidFill>
                <a:srgbClr val="3333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47" name="Freeform 35"/>
              <p:cNvSpPr/>
              <p:nvPr/>
            </p:nvSpPr>
            <p:spPr bwMode="auto">
              <a:xfrm>
                <a:off x="2449906" y="1281536"/>
                <a:ext cx="90646" cy="101381"/>
              </a:xfrm>
              <a:custGeom>
                <a:avLst/>
                <a:gdLst>
                  <a:gd name="T0" fmla="*/ 76 w 76"/>
                  <a:gd name="T1" fmla="*/ 69 h 85"/>
                  <a:gd name="T2" fmla="*/ 19 w 76"/>
                  <a:gd name="T3" fmla="*/ 43 h 85"/>
                  <a:gd name="T4" fmla="*/ 19 w 76"/>
                  <a:gd name="T5" fmla="*/ 43 h 85"/>
                  <a:gd name="T6" fmla="*/ 76 w 76"/>
                  <a:gd name="T7" fmla="*/ 17 h 85"/>
                  <a:gd name="T8" fmla="*/ 76 w 76"/>
                  <a:gd name="T9" fmla="*/ 0 h 85"/>
                  <a:gd name="T10" fmla="*/ 0 w 76"/>
                  <a:gd name="T11" fmla="*/ 36 h 85"/>
                  <a:gd name="T12" fmla="*/ 0 w 76"/>
                  <a:gd name="T13" fmla="*/ 50 h 85"/>
                  <a:gd name="T14" fmla="*/ 76 w 76"/>
                  <a:gd name="T15" fmla="*/ 85 h 85"/>
                  <a:gd name="T16" fmla="*/ 76 w 76"/>
                  <a:gd name="T17" fmla="*/ 69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85">
                    <a:moveTo>
                      <a:pt x="76" y="69"/>
                    </a:moveTo>
                    <a:lnTo>
                      <a:pt x="19" y="43"/>
                    </a:lnTo>
                    <a:lnTo>
                      <a:pt x="19" y="43"/>
                    </a:lnTo>
                    <a:lnTo>
                      <a:pt x="76" y="17"/>
                    </a:lnTo>
                    <a:lnTo>
                      <a:pt x="76" y="0"/>
                    </a:lnTo>
                    <a:lnTo>
                      <a:pt x="0" y="36"/>
                    </a:lnTo>
                    <a:lnTo>
                      <a:pt x="0" y="50"/>
                    </a:lnTo>
                    <a:lnTo>
                      <a:pt x="76" y="85"/>
                    </a:lnTo>
                    <a:lnTo>
                      <a:pt x="76" y="69"/>
                    </a:lnTo>
                    <a:close/>
                  </a:path>
                </a:pathLst>
              </a:custGeom>
              <a:solidFill>
                <a:srgbClr val="3333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48" name="Freeform 36"/>
              <p:cNvSpPr/>
              <p:nvPr/>
            </p:nvSpPr>
            <p:spPr bwMode="auto">
              <a:xfrm>
                <a:off x="2765975" y="1281536"/>
                <a:ext cx="93032" cy="101381"/>
              </a:xfrm>
              <a:custGeom>
                <a:avLst/>
                <a:gdLst>
                  <a:gd name="T0" fmla="*/ 78 w 78"/>
                  <a:gd name="T1" fmla="*/ 36 h 85"/>
                  <a:gd name="T2" fmla="*/ 0 w 78"/>
                  <a:gd name="T3" fmla="*/ 0 h 85"/>
                  <a:gd name="T4" fmla="*/ 0 w 78"/>
                  <a:gd name="T5" fmla="*/ 17 h 85"/>
                  <a:gd name="T6" fmla="*/ 59 w 78"/>
                  <a:gd name="T7" fmla="*/ 43 h 85"/>
                  <a:gd name="T8" fmla="*/ 59 w 78"/>
                  <a:gd name="T9" fmla="*/ 43 h 85"/>
                  <a:gd name="T10" fmla="*/ 0 w 78"/>
                  <a:gd name="T11" fmla="*/ 69 h 85"/>
                  <a:gd name="T12" fmla="*/ 0 w 78"/>
                  <a:gd name="T13" fmla="*/ 85 h 85"/>
                  <a:gd name="T14" fmla="*/ 78 w 78"/>
                  <a:gd name="T15" fmla="*/ 50 h 85"/>
                  <a:gd name="T16" fmla="*/ 78 w 78"/>
                  <a:gd name="T17" fmla="*/ 36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85">
                    <a:moveTo>
                      <a:pt x="78" y="36"/>
                    </a:moveTo>
                    <a:lnTo>
                      <a:pt x="0" y="0"/>
                    </a:lnTo>
                    <a:lnTo>
                      <a:pt x="0" y="17"/>
                    </a:lnTo>
                    <a:lnTo>
                      <a:pt x="59" y="43"/>
                    </a:lnTo>
                    <a:lnTo>
                      <a:pt x="59" y="43"/>
                    </a:lnTo>
                    <a:lnTo>
                      <a:pt x="0" y="69"/>
                    </a:lnTo>
                    <a:lnTo>
                      <a:pt x="0" y="85"/>
                    </a:lnTo>
                    <a:lnTo>
                      <a:pt x="78" y="50"/>
                    </a:lnTo>
                    <a:lnTo>
                      <a:pt x="78" y="36"/>
                    </a:lnTo>
                    <a:close/>
                  </a:path>
                </a:pathLst>
              </a:custGeom>
              <a:solidFill>
                <a:srgbClr val="3333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49" name="Freeform 37"/>
              <p:cNvSpPr>
                <a:spLocks noEditPoints="1"/>
              </p:cNvSpPr>
              <p:nvPr/>
            </p:nvSpPr>
            <p:spPr bwMode="auto">
              <a:xfrm>
                <a:off x="2559635" y="1236213"/>
                <a:ext cx="189642" cy="187256"/>
              </a:xfrm>
              <a:custGeom>
                <a:avLst/>
                <a:gdLst>
                  <a:gd name="T0" fmla="*/ 9 w 67"/>
                  <a:gd name="T1" fmla="*/ 49 h 66"/>
                  <a:gd name="T2" fmla="*/ 6 w 67"/>
                  <a:gd name="T3" fmla="*/ 52 h 66"/>
                  <a:gd name="T4" fmla="*/ 14 w 67"/>
                  <a:gd name="T5" fmla="*/ 61 h 66"/>
                  <a:gd name="T6" fmla="*/ 18 w 67"/>
                  <a:gd name="T7" fmla="*/ 57 h 66"/>
                  <a:gd name="T8" fmla="*/ 27 w 67"/>
                  <a:gd name="T9" fmla="*/ 61 h 66"/>
                  <a:gd name="T10" fmla="*/ 27 w 67"/>
                  <a:gd name="T11" fmla="*/ 66 h 66"/>
                  <a:gd name="T12" fmla="*/ 39 w 67"/>
                  <a:gd name="T13" fmla="*/ 66 h 66"/>
                  <a:gd name="T14" fmla="*/ 39 w 67"/>
                  <a:gd name="T15" fmla="*/ 61 h 66"/>
                  <a:gd name="T16" fmla="*/ 49 w 67"/>
                  <a:gd name="T17" fmla="*/ 57 h 66"/>
                  <a:gd name="T18" fmla="*/ 53 w 67"/>
                  <a:gd name="T19" fmla="*/ 61 h 66"/>
                  <a:gd name="T20" fmla="*/ 61 w 67"/>
                  <a:gd name="T21" fmla="*/ 52 h 66"/>
                  <a:gd name="T22" fmla="*/ 58 w 67"/>
                  <a:gd name="T23" fmla="*/ 49 h 66"/>
                  <a:gd name="T24" fmla="*/ 62 w 67"/>
                  <a:gd name="T25" fmla="*/ 39 h 66"/>
                  <a:gd name="T26" fmla="*/ 67 w 67"/>
                  <a:gd name="T27" fmla="*/ 39 h 66"/>
                  <a:gd name="T28" fmla="*/ 67 w 67"/>
                  <a:gd name="T29" fmla="*/ 27 h 66"/>
                  <a:gd name="T30" fmla="*/ 62 w 67"/>
                  <a:gd name="T31" fmla="*/ 27 h 66"/>
                  <a:gd name="T32" fmla="*/ 58 w 67"/>
                  <a:gd name="T33" fmla="*/ 17 h 66"/>
                  <a:gd name="T34" fmla="*/ 62 w 67"/>
                  <a:gd name="T35" fmla="*/ 14 h 66"/>
                  <a:gd name="T36" fmla="*/ 53 w 67"/>
                  <a:gd name="T37" fmla="*/ 5 h 66"/>
                  <a:gd name="T38" fmla="*/ 49 w 67"/>
                  <a:gd name="T39" fmla="*/ 9 h 66"/>
                  <a:gd name="T40" fmla="*/ 39 w 67"/>
                  <a:gd name="T41" fmla="*/ 5 h 66"/>
                  <a:gd name="T42" fmla="*/ 39 w 67"/>
                  <a:gd name="T43" fmla="*/ 0 h 66"/>
                  <a:gd name="T44" fmla="*/ 27 w 67"/>
                  <a:gd name="T45" fmla="*/ 0 h 66"/>
                  <a:gd name="T46" fmla="*/ 27 w 67"/>
                  <a:gd name="T47" fmla="*/ 5 h 66"/>
                  <a:gd name="T48" fmla="*/ 18 w 67"/>
                  <a:gd name="T49" fmla="*/ 9 h 66"/>
                  <a:gd name="T50" fmla="*/ 14 w 67"/>
                  <a:gd name="T51" fmla="*/ 5 h 66"/>
                  <a:gd name="T52" fmla="*/ 5 w 67"/>
                  <a:gd name="T53" fmla="*/ 13 h 66"/>
                  <a:gd name="T54" fmla="*/ 9 w 67"/>
                  <a:gd name="T55" fmla="*/ 17 h 66"/>
                  <a:gd name="T56" fmla="*/ 5 w 67"/>
                  <a:gd name="T57" fmla="*/ 27 h 66"/>
                  <a:gd name="T58" fmla="*/ 0 w 67"/>
                  <a:gd name="T59" fmla="*/ 27 h 66"/>
                  <a:gd name="T60" fmla="*/ 0 w 67"/>
                  <a:gd name="T61" fmla="*/ 39 h 66"/>
                  <a:gd name="T62" fmla="*/ 5 w 67"/>
                  <a:gd name="T63" fmla="*/ 39 h 66"/>
                  <a:gd name="T64" fmla="*/ 9 w 67"/>
                  <a:gd name="T65" fmla="*/ 49 h 66"/>
                  <a:gd name="T66" fmla="*/ 34 w 67"/>
                  <a:gd name="T67" fmla="*/ 13 h 66"/>
                  <a:gd name="T68" fmla="*/ 54 w 67"/>
                  <a:gd name="T69" fmla="*/ 33 h 66"/>
                  <a:gd name="T70" fmla="*/ 34 w 67"/>
                  <a:gd name="T71" fmla="*/ 53 h 66"/>
                  <a:gd name="T72" fmla="*/ 13 w 67"/>
                  <a:gd name="T73" fmla="*/ 33 h 66"/>
                  <a:gd name="T74" fmla="*/ 34 w 67"/>
                  <a:gd name="T75" fmla="*/ 13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7" h="66">
                    <a:moveTo>
                      <a:pt x="9" y="49"/>
                    </a:moveTo>
                    <a:cubicBezTo>
                      <a:pt x="6" y="52"/>
                      <a:pt x="6" y="52"/>
                      <a:pt x="6" y="52"/>
                    </a:cubicBezTo>
                    <a:cubicBezTo>
                      <a:pt x="14" y="61"/>
                      <a:pt x="14" y="61"/>
                      <a:pt x="14" y="61"/>
                    </a:cubicBezTo>
                    <a:cubicBezTo>
                      <a:pt x="18" y="57"/>
                      <a:pt x="18" y="57"/>
                      <a:pt x="18" y="57"/>
                    </a:cubicBezTo>
                    <a:cubicBezTo>
                      <a:pt x="21" y="59"/>
                      <a:pt x="24" y="60"/>
                      <a:pt x="27" y="61"/>
                    </a:cubicBezTo>
                    <a:cubicBezTo>
                      <a:pt x="27" y="66"/>
                      <a:pt x="27" y="66"/>
                      <a:pt x="27" y="66"/>
                    </a:cubicBezTo>
                    <a:cubicBezTo>
                      <a:pt x="39" y="66"/>
                      <a:pt x="39" y="66"/>
                      <a:pt x="39" y="66"/>
                    </a:cubicBezTo>
                    <a:cubicBezTo>
                      <a:pt x="39" y="61"/>
                      <a:pt x="39" y="61"/>
                      <a:pt x="39" y="61"/>
                    </a:cubicBezTo>
                    <a:cubicBezTo>
                      <a:pt x="43" y="60"/>
                      <a:pt x="46" y="59"/>
                      <a:pt x="49" y="57"/>
                    </a:cubicBezTo>
                    <a:cubicBezTo>
                      <a:pt x="53" y="61"/>
                      <a:pt x="53" y="61"/>
                      <a:pt x="53" y="61"/>
                    </a:cubicBezTo>
                    <a:cubicBezTo>
                      <a:pt x="61" y="52"/>
                      <a:pt x="61" y="52"/>
                      <a:pt x="61" y="52"/>
                    </a:cubicBezTo>
                    <a:cubicBezTo>
                      <a:pt x="58" y="49"/>
                      <a:pt x="58" y="49"/>
                      <a:pt x="58" y="49"/>
                    </a:cubicBezTo>
                    <a:cubicBezTo>
                      <a:pt x="60" y="46"/>
                      <a:pt x="61" y="43"/>
                      <a:pt x="62" y="39"/>
                    </a:cubicBezTo>
                    <a:cubicBezTo>
                      <a:pt x="67" y="39"/>
                      <a:pt x="67" y="39"/>
                      <a:pt x="67" y="39"/>
                    </a:cubicBezTo>
                    <a:cubicBezTo>
                      <a:pt x="67" y="27"/>
                      <a:pt x="67" y="27"/>
                      <a:pt x="67" y="27"/>
                    </a:cubicBezTo>
                    <a:cubicBezTo>
                      <a:pt x="62" y="27"/>
                      <a:pt x="62" y="27"/>
                      <a:pt x="62" y="27"/>
                    </a:cubicBezTo>
                    <a:cubicBezTo>
                      <a:pt x="61" y="24"/>
                      <a:pt x="60" y="20"/>
                      <a:pt x="58" y="17"/>
                    </a:cubicBezTo>
                    <a:cubicBezTo>
                      <a:pt x="62" y="14"/>
                      <a:pt x="62" y="14"/>
                      <a:pt x="62" y="14"/>
                    </a:cubicBezTo>
                    <a:cubicBezTo>
                      <a:pt x="53" y="5"/>
                      <a:pt x="53" y="5"/>
                      <a:pt x="53" y="5"/>
                    </a:cubicBezTo>
                    <a:cubicBezTo>
                      <a:pt x="49" y="9"/>
                      <a:pt x="49" y="9"/>
                      <a:pt x="49" y="9"/>
                    </a:cubicBezTo>
                    <a:cubicBezTo>
                      <a:pt x="46" y="7"/>
                      <a:pt x="43" y="6"/>
                      <a:pt x="39" y="5"/>
                    </a:cubicBezTo>
                    <a:cubicBezTo>
                      <a:pt x="39" y="0"/>
                      <a:pt x="39" y="0"/>
                      <a:pt x="39" y="0"/>
                    </a:cubicBezTo>
                    <a:cubicBezTo>
                      <a:pt x="27" y="0"/>
                      <a:pt x="27" y="0"/>
                      <a:pt x="27" y="0"/>
                    </a:cubicBezTo>
                    <a:cubicBezTo>
                      <a:pt x="27" y="5"/>
                      <a:pt x="27" y="5"/>
                      <a:pt x="27" y="5"/>
                    </a:cubicBezTo>
                    <a:cubicBezTo>
                      <a:pt x="24" y="6"/>
                      <a:pt x="21" y="7"/>
                      <a:pt x="18" y="9"/>
                    </a:cubicBezTo>
                    <a:cubicBezTo>
                      <a:pt x="14" y="5"/>
                      <a:pt x="14" y="5"/>
                      <a:pt x="14" y="5"/>
                    </a:cubicBezTo>
                    <a:cubicBezTo>
                      <a:pt x="5" y="13"/>
                      <a:pt x="5" y="13"/>
                      <a:pt x="5" y="13"/>
                    </a:cubicBezTo>
                    <a:cubicBezTo>
                      <a:pt x="9" y="17"/>
                      <a:pt x="9" y="17"/>
                      <a:pt x="9" y="17"/>
                    </a:cubicBezTo>
                    <a:cubicBezTo>
                      <a:pt x="7" y="20"/>
                      <a:pt x="6" y="24"/>
                      <a:pt x="5" y="27"/>
                    </a:cubicBezTo>
                    <a:cubicBezTo>
                      <a:pt x="0" y="27"/>
                      <a:pt x="0" y="27"/>
                      <a:pt x="0" y="27"/>
                    </a:cubicBezTo>
                    <a:cubicBezTo>
                      <a:pt x="0" y="39"/>
                      <a:pt x="0" y="39"/>
                      <a:pt x="0" y="39"/>
                    </a:cubicBezTo>
                    <a:cubicBezTo>
                      <a:pt x="5" y="39"/>
                      <a:pt x="5" y="39"/>
                      <a:pt x="5" y="39"/>
                    </a:cubicBezTo>
                    <a:cubicBezTo>
                      <a:pt x="6" y="43"/>
                      <a:pt x="8" y="46"/>
                      <a:pt x="9" y="49"/>
                    </a:cubicBezTo>
                    <a:close/>
                    <a:moveTo>
                      <a:pt x="34" y="13"/>
                    </a:moveTo>
                    <a:cubicBezTo>
                      <a:pt x="45" y="13"/>
                      <a:pt x="54" y="22"/>
                      <a:pt x="54" y="33"/>
                    </a:cubicBezTo>
                    <a:cubicBezTo>
                      <a:pt x="54" y="44"/>
                      <a:pt x="45" y="53"/>
                      <a:pt x="34" y="53"/>
                    </a:cubicBezTo>
                    <a:cubicBezTo>
                      <a:pt x="22" y="53"/>
                      <a:pt x="13" y="44"/>
                      <a:pt x="13" y="33"/>
                    </a:cubicBezTo>
                    <a:cubicBezTo>
                      <a:pt x="13" y="22"/>
                      <a:pt x="22" y="13"/>
                      <a:pt x="34" y="13"/>
                    </a:cubicBezTo>
                    <a:close/>
                  </a:path>
                </a:pathLst>
              </a:custGeom>
              <a:solidFill>
                <a:srgbClr val="3333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50" name="Freeform 38"/>
              <p:cNvSpPr>
                <a:spLocks noEditPoints="1"/>
              </p:cNvSpPr>
              <p:nvPr/>
            </p:nvSpPr>
            <p:spPr bwMode="auto">
              <a:xfrm>
                <a:off x="2610922" y="1287500"/>
                <a:ext cx="87068" cy="84683"/>
              </a:xfrm>
              <a:custGeom>
                <a:avLst/>
                <a:gdLst>
                  <a:gd name="T0" fmla="*/ 15 w 31"/>
                  <a:gd name="T1" fmla="*/ 30 h 30"/>
                  <a:gd name="T2" fmla="*/ 31 w 31"/>
                  <a:gd name="T3" fmla="*/ 15 h 30"/>
                  <a:gd name="T4" fmla="*/ 15 w 31"/>
                  <a:gd name="T5" fmla="*/ 0 h 30"/>
                  <a:gd name="T6" fmla="*/ 0 w 31"/>
                  <a:gd name="T7" fmla="*/ 15 h 30"/>
                  <a:gd name="T8" fmla="*/ 15 w 31"/>
                  <a:gd name="T9" fmla="*/ 30 h 30"/>
                  <a:gd name="T10" fmla="*/ 15 w 31"/>
                  <a:gd name="T11" fmla="*/ 5 h 30"/>
                  <a:gd name="T12" fmla="*/ 26 w 31"/>
                  <a:gd name="T13" fmla="*/ 15 h 30"/>
                  <a:gd name="T14" fmla="*/ 15 w 31"/>
                  <a:gd name="T15" fmla="*/ 25 h 30"/>
                  <a:gd name="T16" fmla="*/ 5 w 31"/>
                  <a:gd name="T17" fmla="*/ 15 h 30"/>
                  <a:gd name="T18" fmla="*/ 15 w 31"/>
                  <a:gd name="T19"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30">
                    <a:moveTo>
                      <a:pt x="15" y="30"/>
                    </a:moveTo>
                    <a:cubicBezTo>
                      <a:pt x="24" y="30"/>
                      <a:pt x="31" y="23"/>
                      <a:pt x="31" y="15"/>
                    </a:cubicBezTo>
                    <a:cubicBezTo>
                      <a:pt x="31" y="7"/>
                      <a:pt x="24" y="0"/>
                      <a:pt x="15" y="0"/>
                    </a:cubicBezTo>
                    <a:cubicBezTo>
                      <a:pt x="7" y="0"/>
                      <a:pt x="0" y="7"/>
                      <a:pt x="0" y="15"/>
                    </a:cubicBezTo>
                    <a:cubicBezTo>
                      <a:pt x="0" y="23"/>
                      <a:pt x="7" y="30"/>
                      <a:pt x="15" y="30"/>
                    </a:cubicBezTo>
                    <a:close/>
                    <a:moveTo>
                      <a:pt x="15" y="5"/>
                    </a:moveTo>
                    <a:cubicBezTo>
                      <a:pt x="21" y="5"/>
                      <a:pt x="26" y="9"/>
                      <a:pt x="26" y="15"/>
                    </a:cubicBezTo>
                    <a:cubicBezTo>
                      <a:pt x="26" y="21"/>
                      <a:pt x="21" y="25"/>
                      <a:pt x="15" y="25"/>
                    </a:cubicBezTo>
                    <a:cubicBezTo>
                      <a:pt x="10" y="25"/>
                      <a:pt x="5" y="21"/>
                      <a:pt x="5" y="15"/>
                    </a:cubicBezTo>
                    <a:cubicBezTo>
                      <a:pt x="5" y="9"/>
                      <a:pt x="10" y="5"/>
                      <a:pt x="15" y="5"/>
                    </a:cubicBezTo>
                    <a:close/>
                  </a:path>
                </a:pathLst>
              </a:custGeom>
              <a:solidFill>
                <a:srgbClr val="3333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51" name="Oval 39"/>
              <p:cNvSpPr>
                <a:spLocks noChangeArrowheads="1"/>
              </p:cNvSpPr>
              <p:nvPr/>
            </p:nvSpPr>
            <p:spPr bwMode="auto">
              <a:xfrm>
                <a:off x="2639547" y="1316125"/>
                <a:ext cx="31011" cy="2743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grpSp>
        <p:grpSp>
          <p:nvGrpSpPr>
            <p:cNvPr id="21" name="组合 20"/>
            <p:cNvGrpSpPr/>
            <p:nvPr/>
          </p:nvGrpSpPr>
          <p:grpSpPr>
            <a:xfrm>
              <a:off x="8626627" y="5614840"/>
              <a:ext cx="330101" cy="321783"/>
              <a:chOff x="2435593" y="2384795"/>
              <a:chExt cx="483049" cy="471122"/>
            </a:xfrm>
            <a:solidFill>
              <a:schemeClr val="accent5"/>
            </a:solidFill>
          </p:grpSpPr>
          <p:sp>
            <p:nvSpPr>
              <p:cNvPr id="42" name="Freeform 80"/>
              <p:cNvSpPr/>
              <p:nvPr/>
            </p:nvSpPr>
            <p:spPr bwMode="auto">
              <a:xfrm>
                <a:off x="2610922" y="2506452"/>
                <a:ext cx="202761" cy="186063"/>
              </a:xfrm>
              <a:custGeom>
                <a:avLst/>
                <a:gdLst>
                  <a:gd name="T0" fmla="*/ 29 w 72"/>
                  <a:gd name="T1" fmla="*/ 34 h 66"/>
                  <a:gd name="T2" fmla="*/ 56 w 72"/>
                  <a:gd name="T3" fmla="*/ 56 h 66"/>
                  <a:gd name="T4" fmla="*/ 45 w 72"/>
                  <a:gd name="T5" fmla="*/ 66 h 66"/>
                  <a:gd name="T6" fmla="*/ 67 w 72"/>
                  <a:gd name="T7" fmla="*/ 51 h 66"/>
                  <a:gd name="T8" fmla="*/ 36 w 72"/>
                  <a:gd name="T9" fmla="*/ 17 h 66"/>
                  <a:gd name="T10" fmla="*/ 29 w 72"/>
                  <a:gd name="T11" fmla="*/ 16 h 66"/>
                  <a:gd name="T12" fmla="*/ 28 w 72"/>
                  <a:gd name="T13" fmla="*/ 0 h 66"/>
                  <a:gd name="T14" fmla="*/ 0 w 72"/>
                  <a:gd name="T15" fmla="*/ 25 h 66"/>
                  <a:gd name="T16" fmla="*/ 29 w 72"/>
                  <a:gd name="T17" fmla="*/ 50 h 66"/>
                  <a:gd name="T18" fmla="*/ 29 w 72"/>
                  <a:gd name="T19" fmla="*/ 3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66">
                    <a:moveTo>
                      <a:pt x="29" y="34"/>
                    </a:moveTo>
                    <a:cubicBezTo>
                      <a:pt x="50" y="35"/>
                      <a:pt x="59" y="45"/>
                      <a:pt x="56" y="56"/>
                    </a:cubicBezTo>
                    <a:cubicBezTo>
                      <a:pt x="54" y="60"/>
                      <a:pt x="50" y="64"/>
                      <a:pt x="45" y="66"/>
                    </a:cubicBezTo>
                    <a:cubicBezTo>
                      <a:pt x="56" y="64"/>
                      <a:pt x="65" y="59"/>
                      <a:pt x="67" y="51"/>
                    </a:cubicBezTo>
                    <a:cubicBezTo>
                      <a:pt x="72" y="38"/>
                      <a:pt x="58" y="23"/>
                      <a:pt x="36" y="17"/>
                    </a:cubicBezTo>
                    <a:cubicBezTo>
                      <a:pt x="33" y="17"/>
                      <a:pt x="31" y="16"/>
                      <a:pt x="29" y="16"/>
                    </a:cubicBezTo>
                    <a:cubicBezTo>
                      <a:pt x="28" y="0"/>
                      <a:pt x="28" y="0"/>
                      <a:pt x="28" y="0"/>
                    </a:cubicBezTo>
                    <a:cubicBezTo>
                      <a:pt x="0" y="25"/>
                      <a:pt x="0" y="25"/>
                      <a:pt x="0" y="25"/>
                    </a:cubicBezTo>
                    <a:cubicBezTo>
                      <a:pt x="29" y="50"/>
                      <a:pt x="29" y="50"/>
                      <a:pt x="29" y="50"/>
                    </a:cubicBezTo>
                    <a:lnTo>
                      <a:pt x="29" y="34"/>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43" name="Freeform 81"/>
              <p:cNvSpPr/>
              <p:nvPr/>
            </p:nvSpPr>
            <p:spPr bwMode="auto">
              <a:xfrm>
                <a:off x="2540552" y="2616182"/>
                <a:ext cx="202761" cy="186063"/>
              </a:xfrm>
              <a:custGeom>
                <a:avLst/>
                <a:gdLst>
                  <a:gd name="T0" fmla="*/ 36 w 72"/>
                  <a:gd name="T1" fmla="*/ 49 h 66"/>
                  <a:gd name="T2" fmla="*/ 43 w 72"/>
                  <a:gd name="T3" fmla="*/ 50 h 66"/>
                  <a:gd name="T4" fmla="*/ 43 w 72"/>
                  <a:gd name="T5" fmla="*/ 66 h 66"/>
                  <a:gd name="T6" fmla="*/ 72 w 72"/>
                  <a:gd name="T7" fmla="*/ 41 h 66"/>
                  <a:gd name="T8" fmla="*/ 43 w 72"/>
                  <a:gd name="T9" fmla="*/ 16 h 66"/>
                  <a:gd name="T10" fmla="*/ 43 w 72"/>
                  <a:gd name="T11" fmla="*/ 32 h 66"/>
                  <a:gd name="T12" fmla="*/ 16 w 72"/>
                  <a:gd name="T13" fmla="*/ 10 h 66"/>
                  <a:gd name="T14" fmla="*/ 26 w 72"/>
                  <a:gd name="T15" fmla="*/ 0 h 66"/>
                  <a:gd name="T16" fmla="*/ 4 w 72"/>
                  <a:gd name="T17" fmla="*/ 15 h 66"/>
                  <a:gd name="T18" fmla="*/ 36 w 72"/>
                  <a:gd name="T19" fmla="*/ 49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66">
                    <a:moveTo>
                      <a:pt x="36" y="49"/>
                    </a:moveTo>
                    <a:cubicBezTo>
                      <a:pt x="38" y="50"/>
                      <a:pt x="41" y="50"/>
                      <a:pt x="43" y="50"/>
                    </a:cubicBezTo>
                    <a:cubicBezTo>
                      <a:pt x="43" y="66"/>
                      <a:pt x="43" y="66"/>
                      <a:pt x="43" y="66"/>
                    </a:cubicBezTo>
                    <a:cubicBezTo>
                      <a:pt x="72" y="41"/>
                      <a:pt x="72" y="41"/>
                      <a:pt x="72" y="41"/>
                    </a:cubicBezTo>
                    <a:cubicBezTo>
                      <a:pt x="43" y="16"/>
                      <a:pt x="43" y="16"/>
                      <a:pt x="43" y="16"/>
                    </a:cubicBezTo>
                    <a:cubicBezTo>
                      <a:pt x="43" y="32"/>
                      <a:pt x="43" y="32"/>
                      <a:pt x="43" y="32"/>
                    </a:cubicBezTo>
                    <a:cubicBezTo>
                      <a:pt x="21" y="31"/>
                      <a:pt x="12" y="21"/>
                      <a:pt x="16" y="10"/>
                    </a:cubicBezTo>
                    <a:cubicBezTo>
                      <a:pt x="17" y="6"/>
                      <a:pt x="21" y="2"/>
                      <a:pt x="26" y="0"/>
                    </a:cubicBezTo>
                    <a:cubicBezTo>
                      <a:pt x="15" y="2"/>
                      <a:pt x="7" y="7"/>
                      <a:pt x="4" y="15"/>
                    </a:cubicBezTo>
                    <a:cubicBezTo>
                      <a:pt x="0" y="29"/>
                      <a:pt x="14" y="44"/>
                      <a:pt x="36" y="49"/>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44" name="Freeform 82"/>
              <p:cNvSpPr>
                <a:spLocks noEditPoints="1"/>
              </p:cNvSpPr>
              <p:nvPr/>
            </p:nvSpPr>
            <p:spPr bwMode="auto">
              <a:xfrm>
                <a:off x="2435593" y="2384795"/>
                <a:ext cx="483049" cy="471122"/>
              </a:xfrm>
              <a:custGeom>
                <a:avLst/>
                <a:gdLst>
                  <a:gd name="T0" fmla="*/ 166 w 171"/>
                  <a:gd name="T1" fmla="*/ 0 h 167"/>
                  <a:gd name="T2" fmla="*/ 4 w 171"/>
                  <a:gd name="T3" fmla="*/ 0 h 167"/>
                  <a:gd name="T4" fmla="*/ 0 w 171"/>
                  <a:gd name="T5" fmla="*/ 5 h 167"/>
                  <a:gd name="T6" fmla="*/ 0 w 171"/>
                  <a:gd name="T7" fmla="*/ 161 h 167"/>
                  <a:gd name="T8" fmla="*/ 4 w 171"/>
                  <a:gd name="T9" fmla="*/ 167 h 167"/>
                  <a:gd name="T10" fmla="*/ 166 w 171"/>
                  <a:gd name="T11" fmla="*/ 167 h 167"/>
                  <a:gd name="T12" fmla="*/ 171 w 171"/>
                  <a:gd name="T13" fmla="*/ 161 h 167"/>
                  <a:gd name="T14" fmla="*/ 171 w 171"/>
                  <a:gd name="T15" fmla="*/ 5 h 167"/>
                  <a:gd name="T16" fmla="*/ 166 w 171"/>
                  <a:gd name="T17" fmla="*/ 0 h 167"/>
                  <a:gd name="T18" fmla="*/ 138 w 171"/>
                  <a:gd name="T19" fmla="*/ 6 h 167"/>
                  <a:gd name="T20" fmla="*/ 160 w 171"/>
                  <a:gd name="T21" fmla="*/ 6 h 167"/>
                  <a:gd name="T22" fmla="*/ 160 w 171"/>
                  <a:gd name="T23" fmla="*/ 29 h 167"/>
                  <a:gd name="T24" fmla="*/ 138 w 171"/>
                  <a:gd name="T25" fmla="*/ 29 h 167"/>
                  <a:gd name="T26" fmla="*/ 138 w 171"/>
                  <a:gd name="T27" fmla="*/ 6 h 167"/>
                  <a:gd name="T28" fmla="*/ 108 w 171"/>
                  <a:gd name="T29" fmla="*/ 7 h 167"/>
                  <a:gd name="T30" fmla="*/ 130 w 171"/>
                  <a:gd name="T31" fmla="*/ 7 h 167"/>
                  <a:gd name="T32" fmla="*/ 130 w 171"/>
                  <a:gd name="T33" fmla="*/ 30 h 167"/>
                  <a:gd name="T34" fmla="*/ 108 w 171"/>
                  <a:gd name="T35" fmla="*/ 30 h 167"/>
                  <a:gd name="T36" fmla="*/ 108 w 171"/>
                  <a:gd name="T37" fmla="*/ 7 h 167"/>
                  <a:gd name="T38" fmla="*/ 77 w 171"/>
                  <a:gd name="T39" fmla="*/ 7 h 167"/>
                  <a:gd name="T40" fmla="*/ 100 w 171"/>
                  <a:gd name="T41" fmla="*/ 7 h 167"/>
                  <a:gd name="T42" fmla="*/ 100 w 171"/>
                  <a:gd name="T43" fmla="*/ 30 h 167"/>
                  <a:gd name="T44" fmla="*/ 77 w 171"/>
                  <a:gd name="T45" fmla="*/ 30 h 167"/>
                  <a:gd name="T46" fmla="*/ 77 w 171"/>
                  <a:gd name="T47" fmla="*/ 7 h 167"/>
                  <a:gd name="T48" fmla="*/ 161 w 171"/>
                  <a:gd name="T49" fmla="*/ 156 h 167"/>
                  <a:gd name="T50" fmla="*/ 9 w 171"/>
                  <a:gd name="T51" fmla="*/ 156 h 167"/>
                  <a:gd name="T52" fmla="*/ 9 w 171"/>
                  <a:gd name="T53" fmla="*/ 38 h 167"/>
                  <a:gd name="T54" fmla="*/ 161 w 171"/>
                  <a:gd name="T55" fmla="*/ 38 h 167"/>
                  <a:gd name="T56" fmla="*/ 161 w 171"/>
                  <a:gd name="T57" fmla="*/ 156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1" h="167">
                    <a:moveTo>
                      <a:pt x="166" y="0"/>
                    </a:moveTo>
                    <a:cubicBezTo>
                      <a:pt x="4" y="0"/>
                      <a:pt x="4" y="0"/>
                      <a:pt x="4" y="0"/>
                    </a:cubicBezTo>
                    <a:cubicBezTo>
                      <a:pt x="2" y="0"/>
                      <a:pt x="0" y="2"/>
                      <a:pt x="0" y="5"/>
                    </a:cubicBezTo>
                    <a:cubicBezTo>
                      <a:pt x="0" y="161"/>
                      <a:pt x="0" y="161"/>
                      <a:pt x="0" y="161"/>
                    </a:cubicBezTo>
                    <a:cubicBezTo>
                      <a:pt x="0" y="164"/>
                      <a:pt x="2" y="167"/>
                      <a:pt x="4" y="167"/>
                    </a:cubicBezTo>
                    <a:cubicBezTo>
                      <a:pt x="166" y="167"/>
                      <a:pt x="166" y="167"/>
                      <a:pt x="166" y="167"/>
                    </a:cubicBezTo>
                    <a:cubicBezTo>
                      <a:pt x="169" y="167"/>
                      <a:pt x="171" y="164"/>
                      <a:pt x="171" y="161"/>
                    </a:cubicBezTo>
                    <a:cubicBezTo>
                      <a:pt x="171" y="5"/>
                      <a:pt x="171" y="5"/>
                      <a:pt x="171" y="5"/>
                    </a:cubicBezTo>
                    <a:cubicBezTo>
                      <a:pt x="171" y="2"/>
                      <a:pt x="169" y="0"/>
                      <a:pt x="166" y="0"/>
                    </a:cubicBezTo>
                    <a:close/>
                    <a:moveTo>
                      <a:pt x="138" y="6"/>
                    </a:moveTo>
                    <a:cubicBezTo>
                      <a:pt x="160" y="6"/>
                      <a:pt x="160" y="6"/>
                      <a:pt x="160" y="6"/>
                    </a:cubicBezTo>
                    <a:cubicBezTo>
                      <a:pt x="160" y="29"/>
                      <a:pt x="160" y="29"/>
                      <a:pt x="160" y="29"/>
                    </a:cubicBezTo>
                    <a:cubicBezTo>
                      <a:pt x="138" y="29"/>
                      <a:pt x="138" y="29"/>
                      <a:pt x="138" y="29"/>
                    </a:cubicBezTo>
                    <a:lnTo>
                      <a:pt x="138" y="6"/>
                    </a:lnTo>
                    <a:close/>
                    <a:moveTo>
                      <a:pt x="108" y="7"/>
                    </a:moveTo>
                    <a:cubicBezTo>
                      <a:pt x="130" y="7"/>
                      <a:pt x="130" y="7"/>
                      <a:pt x="130" y="7"/>
                    </a:cubicBezTo>
                    <a:cubicBezTo>
                      <a:pt x="130" y="30"/>
                      <a:pt x="130" y="30"/>
                      <a:pt x="130" y="30"/>
                    </a:cubicBezTo>
                    <a:cubicBezTo>
                      <a:pt x="108" y="30"/>
                      <a:pt x="108" y="30"/>
                      <a:pt x="108" y="30"/>
                    </a:cubicBezTo>
                    <a:lnTo>
                      <a:pt x="108" y="7"/>
                    </a:lnTo>
                    <a:close/>
                    <a:moveTo>
                      <a:pt x="77" y="7"/>
                    </a:moveTo>
                    <a:cubicBezTo>
                      <a:pt x="100" y="7"/>
                      <a:pt x="100" y="7"/>
                      <a:pt x="100" y="7"/>
                    </a:cubicBezTo>
                    <a:cubicBezTo>
                      <a:pt x="100" y="30"/>
                      <a:pt x="100" y="30"/>
                      <a:pt x="100" y="30"/>
                    </a:cubicBezTo>
                    <a:cubicBezTo>
                      <a:pt x="77" y="30"/>
                      <a:pt x="77" y="30"/>
                      <a:pt x="77" y="30"/>
                    </a:cubicBezTo>
                    <a:lnTo>
                      <a:pt x="77" y="7"/>
                    </a:lnTo>
                    <a:close/>
                    <a:moveTo>
                      <a:pt x="161" y="156"/>
                    </a:moveTo>
                    <a:cubicBezTo>
                      <a:pt x="9" y="156"/>
                      <a:pt x="9" y="156"/>
                      <a:pt x="9" y="156"/>
                    </a:cubicBezTo>
                    <a:cubicBezTo>
                      <a:pt x="9" y="38"/>
                      <a:pt x="9" y="38"/>
                      <a:pt x="9" y="38"/>
                    </a:cubicBezTo>
                    <a:cubicBezTo>
                      <a:pt x="161" y="38"/>
                      <a:pt x="161" y="38"/>
                      <a:pt x="161" y="38"/>
                    </a:cubicBezTo>
                    <a:lnTo>
                      <a:pt x="161" y="156"/>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grpSp>
        <p:grpSp>
          <p:nvGrpSpPr>
            <p:cNvPr id="22" name="组合 21"/>
            <p:cNvGrpSpPr/>
            <p:nvPr/>
          </p:nvGrpSpPr>
          <p:grpSpPr>
            <a:xfrm>
              <a:off x="9852194" y="5589994"/>
              <a:ext cx="441763" cy="365773"/>
              <a:chOff x="2427245" y="4642599"/>
              <a:chExt cx="646449" cy="535528"/>
            </a:xfrm>
            <a:solidFill>
              <a:schemeClr val="accent4"/>
            </a:solidFill>
          </p:grpSpPr>
          <p:sp>
            <p:nvSpPr>
              <p:cNvPr id="34" name="Freeform 127"/>
              <p:cNvSpPr>
                <a:spLocks noEditPoints="1"/>
              </p:cNvSpPr>
              <p:nvPr/>
            </p:nvSpPr>
            <p:spPr bwMode="auto">
              <a:xfrm>
                <a:off x="2435593" y="4721318"/>
                <a:ext cx="307720" cy="301757"/>
              </a:xfrm>
              <a:custGeom>
                <a:avLst/>
                <a:gdLst>
                  <a:gd name="T0" fmla="*/ 15 w 109"/>
                  <a:gd name="T1" fmla="*/ 79 h 107"/>
                  <a:gd name="T2" fmla="*/ 9 w 109"/>
                  <a:gd name="T3" fmla="*/ 85 h 107"/>
                  <a:gd name="T4" fmla="*/ 23 w 109"/>
                  <a:gd name="T5" fmla="*/ 99 h 107"/>
                  <a:gd name="T6" fmla="*/ 29 w 109"/>
                  <a:gd name="T7" fmla="*/ 93 h 107"/>
                  <a:gd name="T8" fmla="*/ 44 w 109"/>
                  <a:gd name="T9" fmla="*/ 99 h 107"/>
                  <a:gd name="T10" fmla="*/ 44 w 109"/>
                  <a:gd name="T11" fmla="*/ 107 h 107"/>
                  <a:gd name="T12" fmla="*/ 64 w 109"/>
                  <a:gd name="T13" fmla="*/ 107 h 107"/>
                  <a:gd name="T14" fmla="*/ 64 w 109"/>
                  <a:gd name="T15" fmla="*/ 99 h 107"/>
                  <a:gd name="T16" fmla="*/ 80 w 109"/>
                  <a:gd name="T17" fmla="*/ 93 h 107"/>
                  <a:gd name="T18" fmla="*/ 86 w 109"/>
                  <a:gd name="T19" fmla="*/ 99 h 107"/>
                  <a:gd name="T20" fmla="*/ 100 w 109"/>
                  <a:gd name="T21" fmla="*/ 85 h 107"/>
                  <a:gd name="T22" fmla="*/ 94 w 109"/>
                  <a:gd name="T23" fmla="*/ 79 h 107"/>
                  <a:gd name="T24" fmla="*/ 101 w 109"/>
                  <a:gd name="T25" fmla="*/ 64 h 107"/>
                  <a:gd name="T26" fmla="*/ 109 w 109"/>
                  <a:gd name="T27" fmla="*/ 64 h 107"/>
                  <a:gd name="T28" fmla="*/ 109 w 109"/>
                  <a:gd name="T29" fmla="*/ 44 h 107"/>
                  <a:gd name="T30" fmla="*/ 101 w 109"/>
                  <a:gd name="T31" fmla="*/ 44 h 107"/>
                  <a:gd name="T32" fmla="*/ 94 w 109"/>
                  <a:gd name="T33" fmla="*/ 28 h 107"/>
                  <a:gd name="T34" fmla="*/ 100 w 109"/>
                  <a:gd name="T35" fmla="*/ 22 h 107"/>
                  <a:gd name="T36" fmla="*/ 86 w 109"/>
                  <a:gd name="T37" fmla="*/ 8 h 107"/>
                  <a:gd name="T38" fmla="*/ 80 w 109"/>
                  <a:gd name="T39" fmla="*/ 14 h 107"/>
                  <a:gd name="T40" fmla="*/ 64 w 109"/>
                  <a:gd name="T41" fmla="*/ 7 h 107"/>
                  <a:gd name="T42" fmla="*/ 64 w 109"/>
                  <a:gd name="T43" fmla="*/ 0 h 107"/>
                  <a:gd name="T44" fmla="*/ 44 w 109"/>
                  <a:gd name="T45" fmla="*/ 0 h 107"/>
                  <a:gd name="T46" fmla="*/ 44 w 109"/>
                  <a:gd name="T47" fmla="*/ 8 h 107"/>
                  <a:gd name="T48" fmla="*/ 29 w 109"/>
                  <a:gd name="T49" fmla="*/ 14 h 107"/>
                  <a:gd name="T50" fmla="*/ 22 w 109"/>
                  <a:gd name="T51" fmla="*/ 8 h 107"/>
                  <a:gd name="T52" fmla="*/ 8 w 109"/>
                  <a:gd name="T53" fmla="*/ 21 h 107"/>
                  <a:gd name="T54" fmla="*/ 15 w 109"/>
                  <a:gd name="T55" fmla="*/ 28 h 107"/>
                  <a:gd name="T56" fmla="*/ 8 w 109"/>
                  <a:gd name="T57" fmla="*/ 44 h 107"/>
                  <a:gd name="T58" fmla="*/ 0 w 109"/>
                  <a:gd name="T59" fmla="*/ 44 h 107"/>
                  <a:gd name="T60" fmla="*/ 0 w 109"/>
                  <a:gd name="T61" fmla="*/ 64 h 107"/>
                  <a:gd name="T62" fmla="*/ 9 w 109"/>
                  <a:gd name="T63" fmla="*/ 64 h 107"/>
                  <a:gd name="T64" fmla="*/ 15 w 109"/>
                  <a:gd name="T65" fmla="*/ 79 h 107"/>
                  <a:gd name="T66" fmla="*/ 55 w 109"/>
                  <a:gd name="T67" fmla="*/ 20 h 107"/>
                  <a:gd name="T68" fmla="*/ 88 w 109"/>
                  <a:gd name="T69" fmla="*/ 53 h 107"/>
                  <a:gd name="T70" fmla="*/ 55 w 109"/>
                  <a:gd name="T71" fmla="*/ 87 h 107"/>
                  <a:gd name="T72" fmla="*/ 21 w 109"/>
                  <a:gd name="T73" fmla="*/ 53 h 107"/>
                  <a:gd name="T74" fmla="*/ 55 w 109"/>
                  <a:gd name="T75" fmla="*/ 2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9" h="107">
                    <a:moveTo>
                      <a:pt x="15" y="79"/>
                    </a:moveTo>
                    <a:cubicBezTo>
                      <a:pt x="9" y="85"/>
                      <a:pt x="9" y="85"/>
                      <a:pt x="9" y="85"/>
                    </a:cubicBezTo>
                    <a:cubicBezTo>
                      <a:pt x="23" y="99"/>
                      <a:pt x="23" y="99"/>
                      <a:pt x="23" y="99"/>
                    </a:cubicBezTo>
                    <a:cubicBezTo>
                      <a:pt x="29" y="93"/>
                      <a:pt x="29" y="93"/>
                      <a:pt x="29" y="93"/>
                    </a:cubicBezTo>
                    <a:cubicBezTo>
                      <a:pt x="34" y="96"/>
                      <a:pt x="39" y="98"/>
                      <a:pt x="44" y="99"/>
                    </a:cubicBezTo>
                    <a:cubicBezTo>
                      <a:pt x="44" y="107"/>
                      <a:pt x="44" y="107"/>
                      <a:pt x="44" y="107"/>
                    </a:cubicBezTo>
                    <a:cubicBezTo>
                      <a:pt x="64" y="107"/>
                      <a:pt x="64" y="107"/>
                      <a:pt x="64" y="107"/>
                    </a:cubicBezTo>
                    <a:cubicBezTo>
                      <a:pt x="64" y="99"/>
                      <a:pt x="64" y="99"/>
                      <a:pt x="64" y="99"/>
                    </a:cubicBezTo>
                    <a:cubicBezTo>
                      <a:pt x="70" y="98"/>
                      <a:pt x="75" y="96"/>
                      <a:pt x="80" y="93"/>
                    </a:cubicBezTo>
                    <a:cubicBezTo>
                      <a:pt x="86" y="99"/>
                      <a:pt x="86" y="99"/>
                      <a:pt x="86" y="99"/>
                    </a:cubicBezTo>
                    <a:cubicBezTo>
                      <a:pt x="100" y="85"/>
                      <a:pt x="100" y="85"/>
                      <a:pt x="100" y="85"/>
                    </a:cubicBezTo>
                    <a:cubicBezTo>
                      <a:pt x="94" y="79"/>
                      <a:pt x="94" y="79"/>
                      <a:pt x="94" y="79"/>
                    </a:cubicBezTo>
                    <a:cubicBezTo>
                      <a:pt x="97" y="75"/>
                      <a:pt x="99" y="69"/>
                      <a:pt x="101" y="64"/>
                    </a:cubicBezTo>
                    <a:cubicBezTo>
                      <a:pt x="109" y="64"/>
                      <a:pt x="109" y="64"/>
                      <a:pt x="109" y="64"/>
                    </a:cubicBezTo>
                    <a:cubicBezTo>
                      <a:pt x="109" y="44"/>
                      <a:pt x="109" y="44"/>
                      <a:pt x="109" y="44"/>
                    </a:cubicBezTo>
                    <a:cubicBezTo>
                      <a:pt x="101" y="44"/>
                      <a:pt x="101" y="44"/>
                      <a:pt x="101" y="44"/>
                    </a:cubicBezTo>
                    <a:cubicBezTo>
                      <a:pt x="100" y="38"/>
                      <a:pt x="97" y="33"/>
                      <a:pt x="94" y="28"/>
                    </a:cubicBezTo>
                    <a:cubicBezTo>
                      <a:pt x="100" y="22"/>
                      <a:pt x="100" y="22"/>
                      <a:pt x="100" y="22"/>
                    </a:cubicBezTo>
                    <a:cubicBezTo>
                      <a:pt x="86" y="8"/>
                      <a:pt x="86" y="8"/>
                      <a:pt x="86" y="8"/>
                    </a:cubicBezTo>
                    <a:cubicBezTo>
                      <a:pt x="80" y="14"/>
                      <a:pt x="80" y="14"/>
                      <a:pt x="80" y="14"/>
                    </a:cubicBezTo>
                    <a:cubicBezTo>
                      <a:pt x="75" y="11"/>
                      <a:pt x="70" y="9"/>
                      <a:pt x="64" y="7"/>
                    </a:cubicBezTo>
                    <a:cubicBezTo>
                      <a:pt x="64" y="0"/>
                      <a:pt x="64" y="0"/>
                      <a:pt x="64" y="0"/>
                    </a:cubicBezTo>
                    <a:cubicBezTo>
                      <a:pt x="44" y="0"/>
                      <a:pt x="44" y="0"/>
                      <a:pt x="44" y="0"/>
                    </a:cubicBezTo>
                    <a:cubicBezTo>
                      <a:pt x="44" y="8"/>
                      <a:pt x="44" y="8"/>
                      <a:pt x="44" y="8"/>
                    </a:cubicBezTo>
                    <a:cubicBezTo>
                      <a:pt x="39" y="9"/>
                      <a:pt x="33" y="11"/>
                      <a:pt x="29" y="14"/>
                    </a:cubicBezTo>
                    <a:cubicBezTo>
                      <a:pt x="22" y="8"/>
                      <a:pt x="22" y="8"/>
                      <a:pt x="22" y="8"/>
                    </a:cubicBezTo>
                    <a:cubicBezTo>
                      <a:pt x="8" y="21"/>
                      <a:pt x="8" y="21"/>
                      <a:pt x="8" y="21"/>
                    </a:cubicBezTo>
                    <a:cubicBezTo>
                      <a:pt x="15" y="28"/>
                      <a:pt x="15" y="28"/>
                      <a:pt x="15" y="28"/>
                    </a:cubicBezTo>
                    <a:cubicBezTo>
                      <a:pt x="12" y="33"/>
                      <a:pt x="10" y="38"/>
                      <a:pt x="8" y="44"/>
                    </a:cubicBezTo>
                    <a:cubicBezTo>
                      <a:pt x="0" y="44"/>
                      <a:pt x="0" y="44"/>
                      <a:pt x="0" y="44"/>
                    </a:cubicBezTo>
                    <a:cubicBezTo>
                      <a:pt x="0" y="64"/>
                      <a:pt x="0" y="64"/>
                      <a:pt x="0" y="64"/>
                    </a:cubicBezTo>
                    <a:cubicBezTo>
                      <a:pt x="9" y="64"/>
                      <a:pt x="9" y="64"/>
                      <a:pt x="9" y="64"/>
                    </a:cubicBezTo>
                    <a:cubicBezTo>
                      <a:pt x="10" y="69"/>
                      <a:pt x="12" y="74"/>
                      <a:pt x="15" y="79"/>
                    </a:cubicBezTo>
                    <a:close/>
                    <a:moveTo>
                      <a:pt x="55" y="20"/>
                    </a:moveTo>
                    <a:cubicBezTo>
                      <a:pt x="73" y="20"/>
                      <a:pt x="88" y="35"/>
                      <a:pt x="88" y="53"/>
                    </a:cubicBezTo>
                    <a:cubicBezTo>
                      <a:pt x="88" y="72"/>
                      <a:pt x="73" y="87"/>
                      <a:pt x="55" y="87"/>
                    </a:cubicBezTo>
                    <a:cubicBezTo>
                      <a:pt x="36" y="87"/>
                      <a:pt x="21" y="72"/>
                      <a:pt x="21" y="53"/>
                    </a:cubicBezTo>
                    <a:cubicBezTo>
                      <a:pt x="21" y="35"/>
                      <a:pt x="36" y="20"/>
                      <a:pt x="55" y="20"/>
                    </a:cubicBezTo>
                    <a:close/>
                  </a:path>
                </a:pathLst>
              </a:custGeom>
              <a:solidFill>
                <a:srgbClr val="9600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35" name="Freeform 128"/>
              <p:cNvSpPr/>
              <p:nvPr/>
            </p:nvSpPr>
            <p:spPr bwMode="auto">
              <a:xfrm>
                <a:off x="2588260" y="4760678"/>
                <a:ext cx="485434" cy="417449"/>
              </a:xfrm>
              <a:custGeom>
                <a:avLst/>
                <a:gdLst>
                  <a:gd name="T0" fmla="*/ 106 w 172"/>
                  <a:gd name="T1" fmla="*/ 60 h 148"/>
                  <a:gd name="T2" fmla="*/ 106 w 172"/>
                  <a:gd name="T3" fmla="*/ 55 h 148"/>
                  <a:gd name="T4" fmla="*/ 97 w 172"/>
                  <a:gd name="T5" fmla="*/ 46 h 148"/>
                  <a:gd name="T6" fmla="*/ 92 w 172"/>
                  <a:gd name="T7" fmla="*/ 46 h 148"/>
                  <a:gd name="T8" fmla="*/ 107 w 172"/>
                  <a:gd name="T9" fmla="*/ 24 h 148"/>
                  <a:gd name="T10" fmla="*/ 84 w 172"/>
                  <a:gd name="T11" fmla="*/ 0 h 148"/>
                  <a:gd name="T12" fmla="*/ 60 w 172"/>
                  <a:gd name="T13" fmla="*/ 24 h 148"/>
                  <a:gd name="T14" fmla="*/ 60 w 172"/>
                  <a:gd name="T15" fmla="*/ 24 h 148"/>
                  <a:gd name="T16" fmla="*/ 61 w 172"/>
                  <a:gd name="T17" fmla="*/ 24 h 148"/>
                  <a:gd name="T18" fmla="*/ 61 w 172"/>
                  <a:gd name="T19" fmla="*/ 28 h 148"/>
                  <a:gd name="T20" fmla="*/ 75 w 172"/>
                  <a:gd name="T21" fmla="*/ 46 h 148"/>
                  <a:gd name="T22" fmla="*/ 61 w 172"/>
                  <a:gd name="T23" fmla="*/ 46 h 148"/>
                  <a:gd name="T24" fmla="*/ 61 w 172"/>
                  <a:gd name="T25" fmla="*/ 55 h 148"/>
                  <a:gd name="T26" fmla="*/ 51 w 172"/>
                  <a:gd name="T27" fmla="*/ 55 h 148"/>
                  <a:gd name="T28" fmla="*/ 47 w 172"/>
                  <a:gd name="T29" fmla="*/ 64 h 148"/>
                  <a:gd name="T30" fmla="*/ 48 w 172"/>
                  <a:gd name="T31" fmla="*/ 66 h 148"/>
                  <a:gd name="T32" fmla="*/ 48 w 172"/>
                  <a:gd name="T33" fmla="*/ 62 h 148"/>
                  <a:gd name="T34" fmla="*/ 104 w 172"/>
                  <a:gd name="T35" fmla="*/ 62 h 148"/>
                  <a:gd name="T36" fmla="*/ 104 w 172"/>
                  <a:gd name="T37" fmla="*/ 77 h 148"/>
                  <a:gd name="T38" fmla="*/ 48 w 172"/>
                  <a:gd name="T39" fmla="*/ 77 h 148"/>
                  <a:gd name="T40" fmla="*/ 48 w 172"/>
                  <a:gd name="T41" fmla="*/ 76 h 148"/>
                  <a:gd name="T42" fmla="*/ 32 w 172"/>
                  <a:gd name="T43" fmla="*/ 93 h 148"/>
                  <a:gd name="T44" fmla="*/ 26 w 172"/>
                  <a:gd name="T45" fmla="*/ 86 h 148"/>
                  <a:gd name="T46" fmla="*/ 24 w 172"/>
                  <a:gd name="T47" fmla="*/ 86 h 148"/>
                  <a:gd name="T48" fmla="*/ 24 w 172"/>
                  <a:gd name="T49" fmla="*/ 86 h 148"/>
                  <a:gd name="T50" fmla="*/ 15 w 172"/>
                  <a:gd name="T51" fmla="*/ 90 h 148"/>
                  <a:gd name="T52" fmla="*/ 15 w 172"/>
                  <a:gd name="T53" fmla="*/ 98 h 148"/>
                  <a:gd name="T54" fmla="*/ 0 w 172"/>
                  <a:gd name="T55" fmla="*/ 98 h 148"/>
                  <a:gd name="T56" fmla="*/ 0 w 172"/>
                  <a:gd name="T57" fmla="*/ 125 h 148"/>
                  <a:gd name="T58" fmla="*/ 9 w 172"/>
                  <a:gd name="T59" fmla="*/ 134 h 148"/>
                  <a:gd name="T60" fmla="*/ 97 w 172"/>
                  <a:gd name="T61" fmla="*/ 134 h 148"/>
                  <a:gd name="T62" fmla="*/ 106 w 172"/>
                  <a:gd name="T63" fmla="*/ 125 h 148"/>
                  <a:gd name="T64" fmla="*/ 106 w 172"/>
                  <a:gd name="T65" fmla="*/ 120 h 148"/>
                  <a:gd name="T66" fmla="*/ 172 w 172"/>
                  <a:gd name="T67" fmla="*/ 148 h 148"/>
                  <a:gd name="T68" fmla="*/ 172 w 172"/>
                  <a:gd name="T69" fmla="*/ 34 h 148"/>
                  <a:gd name="T70" fmla="*/ 106 w 172"/>
                  <a:gd name="T71" fmla="*/ 6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72" h="148">
                    <a:moveTo>
                      <a:pt x="106" y="60"/>
                    </a:moveTo>
                    <a:cubicBezTo>
                      <a:pt x="106" y="55"/>
                      <a:pt x="106" y="55"/>
                      <a:pt x="106" y="55"/>
                    </a:cubicBezTo>
                    <a:cubicBezTo>
                      <a:pt x="106" y="50"/>
                      <a:pt x="102" y="46"/>
                      <a:pt x="97" y="46"/>
                    </a:cubicBezTo>
                    <a:cubicBezTo>
                      <a:pt x="92" y="46"/>
                      <a:pt x="92" y="46"/>
                      <a:pt x="92" y="46"/>
                    </a:cubicBezTo>
                    <a:cubicBezTo>
                      <a:pt x="101" y="42"/>
                      <a:pt x="107" y="34"/>
                      <a:pt x="107" y="24"/>
                    </a:cubicBezTo>
                    <a:cubicBezTo>
                      <a:pt x="107" y="11"/>
                      <a:pt x="97" y="0"/>
                      <a:pt x="84" y="0"/>
                    </a:cubicBezTo>
                    <a:cubicBezTo>
                      <a:pt x="71" y="0"/>
                      <a:pt x="60" y="11"/>
                      <a:pt x="60" y="24"/>
                    </a:cubicBezTo>
                    <a:cubicBezTo>
                      <a:pt x="60" y="24"/>
                      <a:pt x="60" y="24"/>
                      <a:pt x="60" y="24"/>
                    </a:cubicBezTo>
                    <a:cubicBezTo>
                      <a:pt x="61" y="24"/>
                      <a:pt x="61" y="24"/>
                      <a:pt x="61" y="24"/>
                    </a:cubicBezTo>
                    <a:cubicBezTo>
                      <a:pt x="61" y="28"/>
                      <a:pt x="61" y="28"/>
                      <a:pt x="61" y="28"/>
                    </a:cubicBezTo>
                    <a:cubicBezTo>
                      <a:pt x="62" y="36"/>
                      <a:pt x="68" y="43"/>
                      <a:pt x="75" y="46"/>
                    </a:cubicBezTo>
                    <a:cubicBezTo>
                      <a:pt x="61" y="46"/>
                      <a:pt x="61" y="46"/>
                      <a:pt x="61" y="46"/>
                    </a:cubicBezTo>
                    <a:cubicBezTo>
                      <a:pt x="61" y="55"/>
                      <a:pt x="61" y="55"/>
                      <a:pt x="61" y="55"/>
                    </a:cubicBezTo>
                    <a:cubicBezTo>
                      <a:pt x="51" y="55"/>
                      <a:pt x="51" y="55"/>
                      <a:pt x="51" y="55"/>
                    </a:cubicBezTo>
                    <a:cubicBezTo>
                      <a:pt x="50" y="58"/>
                      <a:pt x="49" y="61"/>
                      <a:pt x="47" y="64"/>
                    </a:cubicBezTo>
                    <a:cubicBezTo>
                      <a:pt x="48" y="66"/>
                      <a:pt x="48" y="66"/>
                      <a:pt x="48" y="66"/>
                    </a:cubicBezTo>
                    <a:cubicBezTo>
                      <a:pt x="48" y="62"/>
                      <a:pt x="48" y="62"/>
                      <a:pt x="48" y="62"/>
                    </a:cubicBezTo>
                    <a:cubicBezTo>
                      <a:pt x="104" y="62"/>
                      <a:pt x="104" y="62"/>
                      <a:pt x="104" y="62"/>
                    </a:cubicBezTo>
                    <a:cubicBezTo>
                      <a:pt x="104" y="77"/>
                      <a:pt x="104" y="77"/>
                      <a:pt x="104" y="77"/>
                    </a:cubicBezTo>
                    <a:cubicBezTo>
                      <a:pt x="48" y="77"/>
                      <a:pt x="48" y="77"/>
                      <a:pt x="48" y="77"/>
                    </a:cubicBezTo>
                    <a:cubicBezTo>
                      <a:pt x="48" y="76"/>
                      <a:pt x="48" y="76"/>
                      <a:pt x="48" y="76"/>
                    </a:cubicBezTo>
                    <a:cubicBezTo>
                      <a:pt x="32" y="93"/>
                      <a:pt x="32" y="93"/>
                      <a:pt x="32" y="93"/>
                    </a:cubicBezTo>
                    <a:cubicBezTo>
                      <a:pt x="26" y="86"/>
                      <a:pt x="26" y="86"/>
                      <a:pt x="26" y="86"/>
                    </a:cubicBezTo>
                    <a:cubicBezTo>
                      <a:pt x="25" y="86"/>
                      <a:pt x="25" y="86"/>
                      <a:pt x="24" y="86"/>
                    </a:cubicBezTo>
                    <a:cubicBezTo>
                      <a:pt x="24" y="86"/>
                      <a:pt x="24" y="86"/>
                      <a:pt x="24" y="86"/>
                    </a:cubicBezTo>
                    <a:cubicBezTo>
                      <a:pt x="21" y="88"/>
                      <a:pt x="18" y="89"/>
                      <a:pt x="15" y="90"/>
                    </a:cubicBezTo>
                    <a:cubicBezTo>
                      <a:pt x="15" y="98"/>
                      <a:pt x="15" y="98"/>
                      <a:pt x="15" y="98"/>
                    </a:cubicBezTo>
                    <a:cubicBezTo>
                      <a:pt x="0" y="98"/>
                      <a:pt x="0" y="98"/>
                      <a:pt x="0" y="98"/>
                    </a:cubicBezTo>
                    <a:cubicBezTo>
                      <a:pt x="0" y="125"/>
                      <a:pt x="0" y="125"/>
                      <a:pt x="0" y="125"/>
                    </a:cubicBezTo>
                    <a:cubicBezTo>
                      <a:pt x="0" y="130"/>
                      <a:pt x="4" y="134"/>
                      <a:pt x="9" y="134"/>
                    </a:cubicBezTo>
                    <a:cubicBezTo>
                      <a:pt x="97" y="134"/>
                      <a:pt x="97" y="134"/>
                      <a:pt x="97" y="134"/>
                    </a:cubicBezTo>
                    <a:cubicBezTo>
                      <a:pt x="102" y="134"/>
                      <a:pt x="106" y="130"/>
                      <a:pt x="106" y="125"/>
                    </a:cubicBezTo>
                    <a:cubicBezTo>
                      <a:pt x="106" y="120"/>
                      <a:pt x="106" y="120"/>
                      <a:pt x="106" y="120"/>
                    </a:cubicBezTo>
                    <a:cubicBezTo>
                      <a:pt x="172" y="148"/>
                      <a:pt x="172" y="148"/>
                      <a:pt x="172" y="148"/>
                    </a:cubicBezTo>
                    <a:cubicBezTo>
                      <a:pt x="172" y="34"/>
                      <a:pt x="172" y="34"/>
                      <a:pt x="172" y="34"/>
                    </a:cubicBezTo>
                    <a:lnTo>
                      <a:pt x="106" y="60"/>
                    </a:lnTo>
                    <a:close/>
                  </a:path>
                </a:pathLst>
              </a:custGeom>
              <a:solidFill>
                <a:srgbClr val="9600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36" name="Freeform 129"/>
              <p:cNvSpPr/>
              <p:nvPr/>
            </p:nvSpPr>
            <p:spPr bwMode="auto">
              <a:xfrm>
                <a:off x="2720652" y="4800037"/>
                <a:ext cx="5964" cy="11927"/>
              </a:xfrm>
              <a:custGeom>
                <a:avLst/>
                <a:gdLst>
                  <a:gd name="T0" fmla="*/ 2 w 2"/>
                  <a:gd name="T1" fmla="*/ 4 h 4"/>
                  <a:gd name="T2" fmla="*/ 0 w 2"/>
                  <a:gd name="T3" fmla="*/ 0 h 4"/>
                  <a:gd name="T4" fmla="*/ 0 w 2"/>
                  <a:gd name="T5" fmla="*/ 1 h 4"/>
                  <a:gd name="T6" fmla="*/ 2 w 2"/>
                  <a:gd name="T7" fmla="*/ 4 h 4"/>
                </a:gdLst>
                <a:ahLst/>
                <a:cxnLst>
                  <a:cxn ang="0">
                    <a:pos x="T0" y="T1"/>
                  </a:cxn>
                  <a:cxn ang="0">
                    <a:pos x="T2" y="T3"/>
                  </a:cxn>
                  <a:cxn ang="0">
                    <a:pos x="T4" y="T5"/>
                  </a:cxn>
                  <a:cxn ang="0">
                    <a:pos x="T6" y="T7"/>
                  </a:cxn>
                </a:cxnLst>
                <a:rect l="0" t="0" r="r" b="b"/>
                <a:pathLst>
                  <a:path w="2" h="4">
                    <a:moveTo>
                      <a:pt x="2" y="4"/>
                    </a:moveTo>
                    <a:cubicBezTo>
                      <a:pt x="1" y="3"/>
                      <a:pt x="1" y="1"/>
                      <a:pt x="0" y="0"/>
                    </a:cubicBezTo>
                    <a:cubicBezTo>
                      <a:pt x="0" y="1"/>
                      <a:pt x="0" y="1"/>
                      <a:pt x="0" y="1"/>
                    </a:cubicBezTo>
                    <a:cubicBezTo>
                      <a:pt x="1" y="2"/>
                      <a:pt x="1"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37" name="Oval 130"/>
              <p:cNvSpPr>
                <a:spLocks noChangeArrowheads="1"/>
              </p:cNvSpPr>
              <p:nvPr/>
            </p:nvSpPr>
            <p:spPr bwMode="auto">
              <a:xfrm>
                <a:off x="2563214" y="4847746"/>
                <a:ext cx="50094" cy="4890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38" name="Freeform 131"/>
              <p:cNvSpPr>
                <a:spLocks noEditPoints="1"/>
              </p:cNvSpPr>
              <p:nvPr/>
            </p:nvSpPr>
            <p:spPr bwMode="auto">
              <a:xfrm>
                <a:off x="2695604" y="4642599"/>
                <a:ext cx="109730" cy="107344"/>
              </a:xfrm>
              <a:custGeom>
                <a:avLst/>
                <a:gdLst>
                  <a:gd name="T0" fmla="*/ 6 w 39"/>
                  <a:gd name="T1" fmla="*/ 28 h 38"/>
                  <a:gd name="T2" fmla="*/ 4 w 39"/>
                  <a:gd name="T3" fmla="*/ 30 h 38"/>
                  <a:gd name="T4" fmla="*/ 9 w 39"/>
                  <a:gd name="T5" fmla="*/ 35 h 38"/>
                  <a:gd name="T6" fmla="*/ 11 w 39"/>
                  <a:gd name="T7" fmla="*/ 33 h 38"/>
                  <a:gd name="T8" fmla="*/ 16 w 39"/>
                  <a:gd name="T9" fmla="*/ 35 h 38"/>
                  <a:gd name="T10" fmla="*/ 16 w 39"/>
                  <a:gd name="T11" fmla="*/ 38 h 38"/>
                  <a:gd name="T12" fmla="*/ 23 w 39"/>
                  <a:gd name="T13" fmla="*/ 38 h 38"/>
                  <a:gd name="T14" fmla="*/ 23 w 39"/>
                  <a:gd name="T15" fmla="*/ 35 h 38"/>
                  <a:gd name="T16" fmla="*/ 29 w 39"/>
                  <a:gd name="T17" fmla="*/ 33 h 38"/>
                  <a:gd name="T18" fmla="*/ 31 w 39"/>
                  <a:gd name="T19" fmla="*/ 35 h 38"/>
                  <a:gd name="T20" fmla="*/ 36 w 39"/>
                  <a:gd name="T21" fmla="*/ 30 h 38"/>
                  <a:gd name="T22" fmla="*/ 34 w 39"/>
                  <a:gd name="T23" fmla="*/ 28 h 38"/>
                  <a:gd name="T24" fmla="*/ 36 w 39"/>
                  <a:gd name="T25" fmla="*/ 22 h 38"/>
                  <a:gd name="T26" fmla="*/ 39 w 39"/>
                  <a:gd name="T27" fmla="*/ 22 h 38"/>
                  <a:gd name="T28" fmla="*/ 39 w 39"/>
                  <a:gd name="T29" fmla="*/ 15 h 38"/>
                  <a:gd name="T30" fmla="*/ 36 w 39"/>
                  <a:gd name="T31" fmla="*/ 15 h 38"/>
                  <a:gd name="T32" fmla="*/ 34 w 39"/>
                  <a:gd name="T33" fmla="*/ 10 h 38"/>
                  <a:gd name="T34" fmla="*/ 36 w 39"/>
                  <a:gd name="T35" fmla="*/ 7 h 38"/>
                  <a:gd name="T36" fmla="*/ 31 w 39"/>
                  <a:gd name="T37" fmla="*/ 2 h 38"/>
                  <a:gd name="T38" fmla="*/ 29 w 39"/>
                  <a:gd name="T39" fmla="*/ 5 h 38"/>
                  <a:gd name="T40" fmla="*/ 23 w 39"/>
                  <a:gd name="T41" fmla="*/ 2 h 38"/>
                  <a:gd name="T42" fmla="*/ 23 w 39"/>
                  <a:gd name="T43" fmla="*/ 0 h 38"/>
                  <a:gd name="T44" fmla="*/ 16 w 39"/>
                  <a:gd name="T45" fmla="*/ 0 h 38"/>
                  <a:gd name="T46" fmla="*/ 16 w 39"/>
                  <a:gd name="T47" fmla="*/ 2 h 38"/>
                  <a:gd name="T48" fmla="*/ 11 w 39"/>
                  <a:gd name="T49" fmla="*/ 5 h 38"/>
                  <a:gd name="T50" fmla="*/ 8 w 39"/>
                  <a:gd name="T51" fmla="*/ 2 h 38"/>
                  <a:gd name="T52" fmla="*/ 3 w 39"/>
                  <a:gd name="T53" fmla="*/ 7 h 38"/>
                  <a:gd name="T54" fmla="*/ 6 w 39"/>
                  <a:gd name="T55" fmla="*/ 10 h 38"/>
                  <a:gd name="T56" fmla="*/ 3 w 39"/>
                  <a:gd name="T57" fmla="*/ 15 h 38"/>
                  <a:gd name="T58" fmla="*/ 0 w 39"/>
                  <a:gd name="T59" fmla="*/ 15 h 38"/>
                  <a:gd name="T60" fmla="*/ 0 w 39"/>
                  <a:gd name="T61" fmla="*/ 22 h 38"/>
                  <a:gd name="T62" fmla="*/ 4 w 39"/>
                  <a:gd name="T63" fmla="*/ 22 h 38"/>
                  <a:gd name="T64" fmla="*/ 6 w 39"/>
                  <a:gd name="T65" fmla="*/ 28 h 38"/>
                  <a:gd name="T66" fmla="*/ 20 w 39"/>
                  <a:gd name="T67" fmla="*/ 7 h 38"/>
                  <a:gd name="T68" fmla="*/ 32 w 39"/>
                  <a:gd name="T69" fmla="*/ 19 h 38"/>
                  <a:gd name="T70" fmla="*/ 20 w 39"/>
                  <a:gd name="T71" fmla="*/ 30 h 38"/>
                  <a:gd name="T72" fmla="*/ 8 w 39"/>
                  <a:gd name="T73" fmla="*/ 19 h 38"/>
                  <a:gd name="T74" fmla="*/ 20 w 39"/>
                  <a:gd name="T75" fmla="*/ 7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9" h="38">
                    <a:moveTo>
                      <a:pt x="6" y="28"/>
                    </a:moveTo>
                    <a:cubicBezTo>
                      <a:pt x="4" y="30"/>
                      <a:pt x="4" y="30"/>
                      <a:pt x="4" y="30"/>
                    </a:cubicBezTo>
                    <a:cubicBezTo>
                      <a:pt x="9" y="35"/>
                      <a:pt x="9" y="35"/>
                      <a:pt x="9" y="35"/>
                    </a:cubicBezTo>
                    <a:cubicBezTo>
                      <a:pt x="11" y="33"/>
                      <a:pt x="11" y="33"/>
                      <a:pt x="11" y="33"/>
                    </a:cubicBezTo>
                    <a:cubicBezTo>
                      <a:pt x="12" y="34"/>
                      <a:pt x="14" y="34"/>
                      <a:pt x="16" y="35"/>
                    </a:cubicBezTo>
                    <a:cubicBezTo>
                      <a:pt x="16" y="38"/>
                      <a:pt x="16" y="38"/>
                      <a:pt x="16" y="38"/>
                    </a:cubicBezTo>
                    <a:cubicBezTo>
                      <a:pt x="23" y="38"/>
                      <a:pt x="23" y="38"/>
                      <a:pt x="23" y="38"/>
                    </a:cubicBezTo>
                    <a:cubicBezTo>
                      <a:pt x="23" y="35"/>
                      <a:pt x="23" y="35"/>
                      <a:pt x="23" y="35"/>
                    </a:cubicBezTo>
                    <a:cubicBezTo>
                      <a:pt x="25" y="35"/>
                      <a:pt x="27" y="34"/>
                      <a:pt x="29" y="33"/>
                    </a:cubicBezTo>
                    <a:cubicBezTo>
                      <a:pt x="31" y="35"/>
                      <a:pt x="31" y="35"/>
                      <a:pt x="31" y="35"/>
                    </a:cubicBezTo>
                    <a:cubicBezTo>
                      <a:pt x="36" y="30"/>
                      <a:pt x="36" y="30"/>
                      <a:pt x="36" y="30"/>
                    </a:cubicBezTo>
                    <a:cubicBezTo>
                      <a:pt x="34" y="28"/>
                      <a:pt x="34" y="28"/>
                      <a:pt x="34" y="28"/>
                    </a:cubicBezTo>
                    <a:cubicBezTo>
                      <a:pt x="35" y="26"/>
                      <a:pt x="36" y="24"/>
                      <a:pt x="36" y="22"/>
                    </a:cubicBezTo>
                    <a:cubicBezTo>
                      <a:pt x="39" y="22"/>
                      <a:pt x="39" y="22"/>
                      <a:pt x="39" y="22"/>
                    </a:cubicBezTo>
                    <a:cubicBezTo>
                      <a:pt x="39" y="15"/>
                      <a:pt x="39" y="15"/>
                      <a:pt x="39" y="15"/>
                    </a:cubicBezTo>
                    <a:cubicBezTo>
                      <a:pt x="36" y="15"/>
                      <a:pt x="36" y="15"/>
                      <a:pt x="36" y="15"/>
                    </a:cubicBezTo>
                    <a:cubicBezTo>
                      <a:pt x="36" y="13"/>
                      <a:pt x="35" y="11"/>
                      <a:pt x="34" y="10"/>
                    </a:cubicBezTo>
                    <a:cubicBezTo>
                      <a:pt x="36" y="7"/>
                      <a:pt x="36" y="7"/>
                      <a:pt x="36" y="7"/>
                    </a:cubicBezTo>
                    <a:cubicBezTo>
                      <a:pt x="31" y="2"/>
                      <a:pt x="31" y="2"/>
                      <a:pt x="31" y="2"/>
                    </a:cubicBezTo>
                    <a:cubicBezTo>
                      <a:pt x="29" y="5"/>
                      <a:pt x="29" y="5"/>
                      <a:pt x="29" y="5"/>
                    </a:cubicBezTo>
                    <a:cubicBezTo>
                      <a:pt x="27" y="4"/>
                      <a:pt x="25" y="3"/>
                      <a:pt x="23" y="2"/>
                    </a:cubicBezTo>
                    <a:cubicBezTo>
                      <a:pt x="23" y="0"/>
                      <a:pt x="23" y="0"/>
                      <a:pt x="23" y="0"/>
                    </a:cubicBezTo>
                    <a:cubicBezTo>
                      <a:pt x="16" y="0"/>
                      <a:pt x="16" y="0"/>
                      <a:pt x="16" y="0"/>
                    </a:cubicBezTo>
                    <a:cubicBezTo>
                      <a:pt x="16" y="2"/>
                      <a:pt x="16" y="2"/>
                      <a:pt x="16" y="2"/>
                    </a:cubicBezTo>
                    <a:cubicBezTo>
                      <a:pt x="14" y="3"/>
                      <a:pt x="12" y="4"/>
                      <a:pt x="11" y="5"/>
                    </a:cubicBezTo>
                    <a:cubicBezTo>
                      <a:pt x="8" y="2"/>
                      <a:pt x="8" y="2"/>
                      <a:pt x="8" y="2"/>
                    </a:cubicBezTo>
                    <a:cubicBezTo>
                      <a:pt x="3" y="7"/>
                      <a:pt x="3" y="7"/>
                      <a:pt x="3" y="7"/>
                    </a:cubicBezTo>
                    <a:cubicBezTo>
                      <a:pt x="6" y="10"/>
                      <a:pt x="6" y="10"/>
                      <a:pt x="6" y="10"/>
                    </a:cubicBezTo>
                    <a:cubicBezTo>
                      <a:pt x="5" y="11"/>
                      <a:pt x="4" y="13"/>
                      <a:pt x="3" y="15"/>
                    </a:cubicBezTo>
                    <a:cubicBezTo>
                      <a:pt x="0" y="15"/>
                      <a:pt x="0" y="15"/>
                      <a:pt x="0" y="15"/>
                    </a:cubicBezTo>
                    <a:cubicBezTo>
                      <a:pt x="0" y="22"/>
                      <a:pt x="0" y="22"/>
                      <a:pt x="0" y="22"/>
                    </a:cubicBezTo>
                    <a:cubicBezTo>
                      <a:pt x="4" y="22"/>
                      <a:pt x="4" y="22"/>
                      <a:pt x="4" y="22"/>
                    </a:cubicBezTo>
                    <a:cubicBezTo>
                      <a:pt x="4" y="24"/>
                      <a:pt x="5" y="26"/>
                      <a:pt x="6" y="28"/>
                    </a:cubicBezTo>
                    <a:close/>
                    <a:moveTo>
                      <a:pt x="20" y="7"/>
                    </a:moveTo>
                    <a:cubicBezTo>
                      <a:pt x="26" y="7"/>
                      <a:pt x="32" y="12"/>
                      <a:pt x="32" y="19"/>
                    </a:cubicBezTo>
                    <a:cubicBezTo>
                      <a:pt x="32" y="25"/>
                      <a:pt x="26" y="30"/>
                      <a:pt x="20" y="30"/>
                    </a:cubicBezTo>
                    <a:cubicBezTo>
                      <a:pt x="13" y="30"/>
                      <a:pt x="8" y="25"/>
                      <a:pt x="8" y="19"/>
                    </a:cubicBezTo>
                    <a:cubicBezTo>
                      <a:pt x="8" y="12"/>
                      <a:pt x="13" y="7"/>
                      <a:pt x="20" y="7"/>
                    </a:cubicBezTo>
                    <a:close/>
                  </a:path>
                </a:pathLst>
              </a:custGeom>
              <a:solidFill>
                <a:srgbClr val="9600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39" name="Oval 132"/>
              <p:cNvSpPr>
                <a:spLocks noChangeArrowheads="1"/>
              </p:cNvSpPr>
              <p:nvPr/>
            </p:nvSpPr>
            <p:spPr bwMode="auto">
              <a:xfrm>
                <a:off x="2743313" y="4687922"/>
                <a:ext cx="16698" cy="1669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40" name="Freeform 133"/>
              <p:cNvSpPr>
                <a:spLocks noEditPoints="1"/>
              </p:cNvSpPr>
              <p:nvPr/>
            </p:nvSpPr>
            <p:spPr bwMode="auto">
              <a:xfrm>
                <a:off x="2427245" y="5023075"/>
                <a:ext cx="138355" cy="132391"/>
              </a:xfrm>
              <a:custGeom>
                <a:avLst/>
                <a:gdLst>
                  <a:gd name="T0" fmla="*/ 42 w 49"/>
                  <a:gd name="T1" fmla="*/ 12 h 47"/>
                  <a:gd name="T2" fmla="*/ 45 w 49"/>
                  <a:gd name="T3" fmla="*/ 9 h 47"/>
                  <a:gd name="T4" fmla="*/ 38 w 49"/>
                  <a:gd name="T5" fmla="*/ 3 h 47"/>
                  <a:gd name="T6" fmla="*/ 36 w 49"/>
                  <a:gd name="T7" fmla="*/ 6 h 47"/>
                  <a:gd name="T8" fmla="*/ 28 w 49"/>
                  <a:gd name="T9" fmla="*/ 3 h 47"/>
                  <a:gd name="T10" fmla="*/ 28 w 49"/>
                  <a:gd name="T11" fmla="*/ 0 h 47"/>
                  <a:gd name="T12" fmla="*/ 20 w 49"/>
                  <a:gd name="T13" fmla="*/ 0 h 47"/>
                  <a:gd name="T14" fmla="*/ 20 w 49"/>
                  <a:gd name="T15" fmla="*/ 3 h 47"/>
                  <a:gd name="T16" fmla="*/ 13 w 49"/>
                  <a:gd name="T17" fmla="*/ 6 h 47"/>
                  <a:gd name="T18" fmla="*/ 10 w 49"/>
                  <a:gd name="T19" fmla="*/ 3 h 47"/>
                  <a:gd name="T20" fmla="*/ 4 w 49"/>
                  <a:gd name="T21" fmla="*/ 9 h 47"/>
                  <a:gd name="T22" fmla="*/ 7 w 49"/>
                  <a:gd name="T23" fmla="*/ 12 h 47"/>
                  <a:gd name="T24" fmla="*/ 4 w 49"/>
                  <a:gd name="T25" fmla="*/ 19 h 47"/>
                  <a:gd name="T26" fmla="*/ 0 w 49"/>
                  <a:gd name="T27" fmla="*/ 19 h 47"/>
                  <a:gd name="T28" fmla="*/ 0 w 49"/>
                  <a:gd name="T29" fmla="*/ 28 h 47"/>
                  <a:gd name="T30" fmla="*/ 4 w 49"/>
                  <a:gd name="T31" fmla="*/ 28 h 47"/>
                  <a:gd name="T32" fmla="*/ 7 w 49"/>
                  <a:gd name="T33" fmla="*/ 35 h 47"/>
                  <a:gd name="T34" fmla="*/ 4 w 49"/>
                  <a:gd name="T35" fmla="*/ 38 h 47"/>
                  <a:gd name="T36" fmla="*/ 10 w 49"/>
                  <a:gd name="T37" fmla="*/ 44 h 47"/>
                  <a:gd name="T38" fmla="*/ 13 w 49"/>
                  <a:gd name="T39" fmla="*/ 41 h 47"/>
                  <a:gd name="T40" fmla="*/ 20 w 49"/>
                  <a:gd name="T41" fmla="*/ 44 h 47"/>
                  <a:gd name="T42" fmla="*/ 20 w 49"/>
                  <a:gd name="T43" fmla="*/ 47 h 47"/>
                  <a:gd name="T44" fmla="*/ 28 w 49"/>
                  <a:gd name="T45" fmla="*/ 47 h 47"/>
                  <a:gd name="T46" fmla="*/ 28 w 49"/>
                  <a:gd name="T47" fmla="*/ 44 h 47"/>
                  <a:gd name="T48" fmla="*/ 36 w 49"/>
                  <a:gd name="T49" fmla="*/ 41 h 47"/>
                  <a:gd name="T50" fmla="*/ 38 w 49"/>
                  <a:gd name="T51" fmla="*/ 44 h 47"/>
                  <a:gd name="T52" fmla="*/ 44 w 49"/>
                  <a:gd name="T53" fmla="*/ 38 h 47"/>
                  <a:gd name="T54" fmla="*/ 42 w 49"/>
                  <a:gd name="T55" fmla="*/ 35 h 47"/>
                  <a:gd name="T56" fmla="*/ 45 w 49"/>
                  <a:gd name="T57" fmla="*/ 28 h 47"/>
                  <a:gd name="T58" fmla="*/ 49 w 49"/>
                  <a:gd name="T59" fmla="*/ 28 h 47"/>
                  <a:gd name="T60" fmla="*/ 49 w 49"/>
                  <a:gd name="T61" fmla="*/ 19 h 47"/>
                  <a:gd name="T62" fmla="*/ 45 w 49"/>
                  <a:gd name="T63" fmla="*/ 19 h 47"/>
                  <a:gd name="T64" fmla="*/ 42 w 49"/>
                  <a:gd name="T65" fmla="*/ 12 h 47"/>
                  <a:gd name="T66" fmla="*/ 24 w 49"/>
                  <a:gd name="T67" fmla="*/ 38 h 47"/>
                  <a:gd name="T68" fmla="*/ 9 w 49"/>
                  <a:gd name="T69" fmla="*/ 24 h 47"/>
                  <a:gd name="T70" fmla="*/ 24 w 49"/>
                  <a:gd name="T71" fmla="*/ 9 h 47"/>
                  <a:gd name="T72" fmla="*/ 39 w 49"/>
                  <a:gd name="T73" fmla="*/ 24 h 47"/>
                  <a:gd name="T74" fmla="*/ 24 w 49"/>
                  <a:gd name="T75" fmla="*/ 38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 h="47">
                    <a:moveTo>
                      <a:pt x="42" y="12"/>
                    </a:moveTo>
                    <a:cubicBezTo>
                      <a:pt x="45" y="9"/>
                      <a:pt x="45" y="9"/>
                      <a:pt x="45" y="9"/>
                    </a:cubicBezTo>
                    <a:cubicBezTo>
                      <a:pt x="38" y="3"/>
                      <a:pt x="38" y="3"/>
                      <a:pt x="38" y="3"/>
                    </a:cubicBezTo>
                    <a:cubicBezTo>
                      <a:pt x="36" y="6"/>
                      <a:pt x="36" y="6"/>
                      <a:pt x="36" y="6"/>
                    </a:cubicBezTo>
                    <a:cubicBezTo>
                      <a:pt x="33" y="5"/>
                      <a:pt x="31" y="4"/>
                      <a:pt x="28" y="3"/>
                    </a:cubicBezTo>
                    <a:cubicBezTo>
                      <a:pt x="28" y="0"/>
                      <a:pt x="28" y="0"/>
                      <a:pt x="28" y="0"/>
                    </a:cubicBezTo>
                    <a:cubicBezTo>
                      <a:pt x="20" y="0"/>
                      <a:pt x="20" y="0"/>
                      <a:pt x="20" y="0"/>
                    </a:cubicBezTo>
                    <a:cubicBezTo>
                      <a:pt x="20" y="3"/>
                      <a:pt x="20" y="3"/>
                      <a:pt x="20" y="3"/>
                    </a:cubicBezTo>
                    <a:cubicBezTo>
                      <a:pt x="17" y="4"/>
                      <a:pt x="15" y="5"/>
                      <a:pt x="13" y="6"/>
                    </a:cubicBezTo>
                    <a:cubicBezTo>
                      <a:pt x="10" y="3"/>
                      <a:pt x="10" y="3"/>
                      <a:pt x="10" y="3"/>
                    </a:cubicBezTo>
                    <a:cubicBezTo>
                      <a:pt x="4" y="9"/>
                      <a:pt x="4" y="9"/>
                      <a:pt x="4" y="9"/>
                    </a:cubicBezTo>
                    <a:cubicBezTo>
                      <a:pt x="7" y="12"/>
                      <a:pt x="7" y="12"/>
                      <a:pt x="7" y="12"/>
                    </a:cubicBezTo>
                    <a:cubicBezTo>
                      <a:pt x="5" y="14"/>
                      <a:pt x="4" y="17"/>
                      <a:pt x="4" y="19"/>
                    </a:cubicBezTo>
                    <a:cubicBezTo>
                      <a:pt x="0" y="19"/>
                      <a:pt x="0" y="19"/>
                      <a:pt x="0" y="19"/>
                    </a:cubicBezTo>
                    <a:cubicBezTo>
                      <a:pt x="0" y="28"/>
                      <a:pt x="0" y="28"/>
                      <a:pt x="0" y="28"/>
                    </a:cubicBezTo>
                    <a:cubicBezTo>
                      <a:pt x="4" y="28"/>
                      <a:pt x="4" y="28"/>
                      <a:pt x="4" y="28"/>
                    </a:cubicBezTo>
                    <a:cubicBezTo>
                      <a:pt x="4" y="31"/>
                      <a:pt x="5" y="33"/>
                      <a:pt x="7" y="35"/>
                    </a:cubicBezTo>
                    <a:cubicBezTo>
                      <a:pt x="4" y="38"/>
                      <a:pt x="4" y="38"/>
                      <a:pt x="4" y="38"/>
                    </a:cubicBezTo>
                    <a:cubicBezTo>
                      <a:pt x="10" y="44"/>
                      <a:pt x="10" y="44"/>
                      <a:pt x="10" y="44"/>
                    </a:cubicBezTo>
                    <a:cubicBezTo>
                      <a:pt x="13" y="41"/>
                      <a:pt x="13" y="41"/>
                      <a:pt x="13" y="41"/>
                    </a:cubicBezTo>
                    <a:cubicBezTo>
                      <a:pt x="15" y="42"/>
                      <a:pt x="17" y="43"/>
                      <a:pt x="20" y="44"/>
                    </a:cubicBezTo>
                    <a:cubicBezTo>
                      <a:pt x="20" y="47"/>
                      <a:pt x="20" y="47"/>
                      <a:pt x="20" y="47"/>
                    </a:cubicBezTo>
                    <a:cubicBezTo>
                      <a:pt x="28" y="47"/>
                      <a:pt x="28" y="47"/>
                      <a:pt x="28" y="47"/>
                    </a:cubicBezTo>
                    <a:cubicBezTo>
                      <a:pt x="28" y="44"/>
                      <a:pt x="28" y="44"/>
                      <a:pt x="28" y="44"/>
                    </a:cubicBezTo>
                    <a:cubicBezTo>
                      <a:pt x="31" y="44"/>
                      <a:pt x="33" y="43"/>
                      <a:pt x="36" y="41"/>
                    </a:cubicBezTo>
                    <a:cubicBezTo>
                      <a:pt x="38" y="44"/>
                      <a:pt x="38" y="44"/>
                      <a:pt x="38" y="44"/>
                    </a:cubicBezTo>
                    <a:cubicBezTo>
                      <a:pt x="44" y="38"/>
                      <a:pt x="44" y="38"/>
                      <a:pt x="44" y="38"/>
                    </a:cubicBezTo>
                    <a:cubicBezTo>
                      <a:pt x="42" y="35"/>
                      <a:pt x="42" y="35"/>
                      <a:pt x="42" y="35"/>
                    </a:cubicBezTo>
                    <a:cubicBezTo>
                      <a:pt x="43" y="33"/>
                      <a:pt x="44" y="31"/>
                      <a:pt x="45" y="28"/>
                    </a:cubicBezTo>
                    <a:cubicBezTo>
                      <a:pt x="49" y="28"/>
                      <a:pt x="49" y="28"/>
                      <a:pt x="49" y="28"/>
                    </a:cubicBezTo>
                    <a:cubicBezTo>
                      <a:pt x="49" y="19"/>
                      <a:pt x="49" y="19"/>
                      <a:pt x="49" y="19"/>
                    </a:cubicBezTo>
                    <a:cubicBezTo>
                      <a:pt x="45" y="19"/>
                      <a:pt x="45" y="19"/>
                      <a:pt x="45" y="19"/>
                    </a:cubicBezTo>
                    <a:cubicBezTo>
                      <a:pt x="44" y="17"/>
                      <a:pt x="43" y="14"/>
                      <a:pt x="42" y="12"/>
                    </a:cubicBezTo>
                    <a:close/>
                    <a:moveTo>
                      <a:pt x="24" y="38"/>
                    </a:moveTo>
                    <a:cubicBezTo>
                      <a:pt x="16" y="38"/>
                      <a:pt x="9" y="32"/>
                      <a:pt x="9" y="24"/>
                    </a:cubicBezTo>
                    <a:cubicBezTo>
                      <a:pt x="9" y="15"/>
                      <a:pt x="16" y="9"/>
                      <a:pt x="24" y="9"/>
                    </a:cubicBezTo>
                    <a:cubicBezTo>
                      <a:pt x="33" y="9"/>
                      <a:pt x="39" y="15"/>
                      <a:pt x="39" y="24"/>
                    </a:cubicBezTo>
                    <a:cubicBezTo>
                      <a:pt x="39" y="32"/>
                      <a:pt x="33" y="38"/>
                      <a:pt x="24" y="38"/>
                    </a:cubicBezTo>
                    <a:close/>
                  </a:path>
                </a:pathLst>
              </a:custGeom>
              <a:solidFill>
                <a:srgbClr val="9600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41" name="Oval 134"/>
              <p:cNvSpPr>
                <a:spLocks noChangeArrowheads="1"/>
              </p:cNvSpPr>
              <p:nvPr/>
            </p:nvSpPr>
            <p:spPr bwMode="auto">
              <a:xfrm>
                <a:off x="2484495" y="5079132"/>
                <a:ext cx="21469" cy="2266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grpSp>
        <p:grpSp>
          <p:nvGrpSpPr>
            <p:cNvPr id="23" name="组合 22"/>
            <p:cNvGrpSpPr/>
            <p:nvPr/>
          </p:nvGrpSpPr>
          <p:grpSpPr>
            <a:xfrm>
              <a:off x="7505166" y="5597622"/>
              <a:ext cx="352700" cy="331040"/>
              <a:chOff x="2458255" y="3558424"/>
              <a:chExt cx="567731" cy="533142"/>
            </a:xfrm>
            <a:solidFill>
              <a:srgbClr val="A1C921"/>
            </a:solidFill>
          </p:grpSpPr>
          <p:sp>
            <p:nvSpPr>
              <p:cNvPr id="24" name="Freeform 156"/>
              <p:cNvSpPr/>
              <p:nvPr/>
            </p:nvSpPr>
            <p:spPr bwMode="auto">
              <a:xfrm>
                <a:off x="2458255" y="3558424"/>
                <a:ext cx="363778" cy="435340"/>
              </a:xfrm>
              <a:custGeom>
                <a:avLst/>
                <a:gdLst>
                  <a:gd name="T0" fmla="*/ 11 w 129"/>
                  <a:gd name="T1" fmla="*/ 12 h 154"/>
                  <a:gd name="T2" fmla="*/ 118 w 129"/>
                  <a:gd name="T3" fmla="*/ 12 h 154"/>
                  <a:gd name="T4" fmla="*/ 118 w 129"/>
                  <a:gd name="T5" fmla="*/ 31 h 154"/>
                  <a:gd name="T6" fmla="*/ 129 w 129"/>
                  <a:gd name="T7" fmla="*/ 31 h 154"/>
                  <a:gd name="T8" fmla="*/ 129 w 129"/>
                  <a:gd name="T9" fmla="*/ 10 h 154"/>
                  <a:gd name="T10" fmla="*/ 120 w 129"/>
                  <a:gd name="T11" fmla="*/ 0 h 154"/>
                  <a:gd name="T12" fmla="*/ 10 w 129"/>
                  <a:gd name="T13" fmla="*/ 0 h 154"/>
                  <a:gd name="T14" fmla="*/ 0 w 129"/>
                  <a:gd name="T15" fmla="*/ 10 h 154"/>
                  <a:gd name="T16" fmla="*/ 0 w 129"/>
                  <a:gd name="T17" fmla="*/ 144 h 154"/>
                  <a:gd name="T18" fmla="*/ 10 w 129"/>
                  <a:gd name="T19" fmla="*/ 154 h 154"/>
                  <a:gd name="T20" fmla="*/ 69 w 129"/>
                  <a:gd name="T21" fmla="*/ 154 h 154"/>
                  <a:gd name="T22" fmla="*/ 69 w 129"/>
                  <a:gd name="T23" fmla="*/ 143 h 154"/>
                  <a:gd name="T24" fmla="*/ 11 w 129"/>
                  <a:gd name="T25" fmla="*/ 143 h 154"/>
                  <a:gd name="T26" fmla="*/ 11 w 129"/>
                  <a:gd name="T27" fmla="*/ 1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9" h="154">
                    <a:moveTo>
                      <a:pt x="11" y="12"/>
                    </a:moveTo>
                    <a:cubicBezTo>
                      <a:pt x="118" y="12"/>
                      <a:pt x="118" y="12"/>
                      <a:pt x="118" y="12"/>
                    </a:cubicBezTo>
                    <a:cubicBezTo>
                      <a:pt x="118" y="31"/>
                      <a:pt x="118" y="31"/>
                      <a:pt x="118" y="31"/>
                    </a:cubicBezTo>
                    <a:cubicBezTo>
                      <a:pt x="129" y="31"/>
                      <a:pt x="129" y="31"/>
                      <a:pt x="129" y="31"/>
                    </a:cubicBezTo>
                    <a:cubicBezTo>
                      <a:pt x="129" y="10"/>
                      <a:pt x="129" y="10"/>
                      <a:pt x="129" y="10"/>
                    </a:cubicBezTo>
                    <a:cubicBezTo>
                      <a:pt x="129" y="5"/>
                      <a:pt x="125" y="0"/>
                      <a:pt x="120" y="0"/>
                    </a:cubicBezTo>
                    <a:cubicBezTo>
                      <a:pt x="10" y="0"/>
                      <a:pt x="10" y="0"/>
                      <a:pt x="10" y="0"/>
                    </a:cubicBezTo>
                    <a:cubicBezTo>
                      <a:pt x="5" y="0"/>
                      <a:pt x="0" y="5"/>
                      <a:pt x="0" y="10"/>
                    </a:cubicBezTo>
                    <a:cubicBezTo>
                      <a:pt x="0" y="144"/>
                      <a:pt x="0" y="144"/>
                      <a:pt x="0" y="144"/>
                    </a:cubicBezTo>
                    <a:cubicBezTo>
                      <a:pt x="0" y="150"/>
                      <a:pt x="5" y="154"/>
                      <a:pt x="10" y="154"/>
                    </a:cubicBezTo>
                    <a:cubicBezTo>
                      <a:pt x="69" y="154"/>
                      <a:pt x="69" y="154"/>
                      <a:pt x="69" y="154"/>
                    </a:cubicBezTo>
                    <a:cubicBezTo>
                      <a:pt x="69" y="143"/>
                      <a:pt x="69" y="143"/>
                      <a:pt x="69" y="143"/>
                    </a:cubicBezTo>
                    <a:cubicBezTo>
                      <a:pt x="11" y="143"/>
                      <a:pt x="11" y="143"/>
                      <a:pt x="11" y="143"/>
                    </a:cubicBezTo>
                    <a:lnTo>
                      <a:pt x="11"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25" name="Freeform 157"/>
              <p:cNvSpPr>
                <a:spLocks noEditPoints="1"/>
              </p:cNvSpPr>
              <p:nvPr/>
            </p:nvSpPr>
            <p:spPr bwMode="auto">
              <a:xfrm>
                <a:off x="2664594" y="3657419"/>
                <a:ext cx="361392" cy="434147"/>
              </a:xfrm>
              <a:custGeom>
                <a:avLst/>
                <a:gdLst>
                  <a:gd name="T0" fmla="*/ 119 w 128"/>
                  <a:gd name="T1" fmla="*/ 0 h 154"/>
                  <a:gd name="T2" fmla="*/ 9 w 128"/>
                  <a:gd name="T3" fmla="*/ 0 h 154"/>
                  <a:gd name="T4" fmla="*/ 0 w 128"/>
                  <a:gd name="T5" fmla="*/ 10 h 154"/>
                  <a:gd name="T6" fmla="*/ 0 w 128"/>
                  <a:gd name="T7" fmla="*/ 144 h 154"/>
                  <a:gd name="T8" fmla="*/ 9 w 128"/>
                  <a:gd name="T9" fmla="*/ 154 h 154"/>
                  <a:gd name="T10" fmla="*/ 119 w 128"/>
                  <a:gd name="T11" fmla="*/ 154 h 154"/>
                  <a:gd name="T12" fmla="*/ 128 w 128"/>
                  <a:gd name="T13" fmla="*/ 144 h 154"/>
                  <a:gd name="T14" fmla="*/ 128 w 128"/>
                  <a:gd name="T15" fmla="*/ 10 h 154"/>
                  <a:gd name="T16" fmla="*/ 119 w 128"/>
                  <a:gd name="T17" fmla="*/ 0 h 154"/>
                  <a:gd name="T18" fmla="*/ 117 w 128"/>
                  <a:gd name="T19" fmla="*/ 142 h 154"/>
                  <a:gd name="T20" fmla="*/ 10 w 128"/>
                  <a:gd name="T21" fmla="*/ 142 h 154"/>
                  <a:gd name="T22" fmla="*/ 10 w 128"/>
                  <a:gd name="T23" fmla="*/ 12 h 154"/>
                  <a:gd name="T24" fmla="*/ 117 w 128"/>
                  <a:gd name="T25" fmla="*/ 12 h 154"/>
                  <a:gd name="T26" fmla="*/ 117 w 128"/>
                  <a:gd name="T27" fmla="*/ 14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154">
                    <a:moveTo>
                      <a:pt x="119" y="0"/>
                    </a:moveTo>
                    <a:cubicBezTo>
                      <a:pt x="9" y="0"/>
                      <a:pt x="9" y="0"/>
                      <a:pt x="9" y="0"/>
                    </a:cubicBezTo>
                    <a:cubicBezTo>
                      <a:pt x="4" y="0"/>
                      <a:pt x="0" y="5"/>
                      <a:pt x="0" y="10"/>
                    </a:cubicBezTo>
                    <a:cubicBezTo>
                      <a:pt x="0" y="144"/>
                      <a:pt x="0" y="144"/>
                      <a:pt x="0" y="144"/>
                    </a:cubicBezTo>
                    <a:cubicBezTo>
                      <a:pt x="0" y="150"/>
                      <a:pt x="4" y="154"/>
                      <a:pt x="9" y="154"/>
                    </a:cubicBezTo>
                    <a:cubicBezTo>
                      <a:pt x="119" y="154"/>
                      <a:pt x="119" y="154"/>
                      <a:pt x="119" y="154"/>
                    </a:cubicBezTo>
                    <a:cubicBezTo>
                      <a:pt x="124" y="154"/>
                      <a:pt x="128" y="150"/>
                      <a:pt x="128" y="144"/>
                    </a:cubicBezTo>
                    <a:cubicBezTo>
                      <a:pt x="128" y="10"/>
                      <a:pt x="128" y="10"/>
                      <a:pt x="128" y="10"/>
                    </a:cubicBezTo>
                    <a:cubicBezTo>
                      <a:pt x="128" y="5"/>
                      <a:pt x="124" y="0"/>
                      <a:pt x="119" y="0"/>
                    </a:cubicBezTo>
                    <a:close/>
                    <a:moveTo>
                      <a:pt x="117" y="142"/>
                    </a:moveTo>
                    <a:cubicBezTo>
                      <a:pt x="10" y="142"/>
                      <a:pt x="10" y="142"/>
                      <a:pt x="10" y="142"/>
                    </a:cubicBezTo>
                    <a:cubicBezTo>
                      <a:pt x="10" y="12"/>
                      <a:pt x="10" y="12"/>
                      <a:pt x="10" y="12"/>
                    </a:cubicBezTo>
                    <a:cubicBezTo>
                      <a:pt x="117" y="12"/>
                      <a:pt x="117" y="12"/>
                      <a:pt x="117" y="12"/>
                    </a:cubicBezTo>
                    <a:lnTo>
                      <a:pt x="117" y="14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26" name="Rectangle 158"/>
              <p:cNvSpPr>
                <a:spLocks noChangeArrowheads="1"/>
              </p:cNvSpPr>
              <p:nvPr/>
            </p:nvSpPr>
            <p:spPr bwMode="auto">
              <a:xfrm>
                <a:off x="2718266" y="3764763"/>
                <a:ext cx="256434" cy="2504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27" name="Rectangle 159"/>
              <p:cNvSpPr>
                <a:spLocks noChangeArrowheads="1"/>
              </p:cNvSpPr>
              <p:nvPr/>
            </p:nvSpPr>
            <p:spPr bwMode="auto">
              <a:xfrm>
                <a:off x="2718266" y="3832748"/>
                <a:ext cx="256434" cy="2504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28" name="Rectangle 160"/>
              <p:cNvSpPr>
                <a:spLocks noChangeArrowheads="1"/>
              </p:cNvSpPr>
              <p:nvPr/>
            </p:nvSpPr>
            <p:spPr bwMode="auto">
              <a:xfrm>
                <a:off x="2718266" y="3900732"/>
                <a:ext cx="256434" cy="2146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29" name="Rectangle 161"/>
              <p:cNvSpPr>
                <a:spLocks noChangeArrowheads="1"/>
              </p:cNvSpPr>
              <p:nvPr/>
            </p:nvSpPr>
            <p:spPr bwMode="auto">
              <a:xfrm>
                <a:off x="2718266" y="3967524"/>
                <a:ext cx="256434" cy="2266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30" name="Freeform 162"/>
              <p:cNvSpPr/>
              <p:nvPr/>
            </p:nvSpPr>
            <p:spPr bwMode="auto">
              <a:xfrm>
                <a:off x="2515505" y="3669346"/>
                <a:ext cx="132391" cy="273131"/>
              </a:xfrm>
              <a:custGeom>
                <a:avLst/>
                <a:gdLst>
                  <a:gd name="T0" fmla="*/ 47 w 47"/>
                  <a:gd name="T1" fmla="*/ 97 h 97"/>
                  <a:gd name="T2" fmla="*/ 47 w 47"/>
                  <a:gd name="T3" fmla="*/ 78 h 97"/>
                  <a:gd name="T4" fmla="*/ 47 w 47"/>
                  <a:gd name="T5" fmla="*/ 78 h 97"/>
                  <a:gd name="T6" fmla="*/ 17 w 47"/>
                  <a:gd name="T7" fmla="*/ 48 h 97"/>
                  <a:gd name="T8" fmla="*/ 47 w 47"/>
                  <a:gd name="T9" fmla="*/ 19 h 97"/>
                  <a:gd name="T10" fmla="*/ 47 w 47"/>
                  <a:gd name="T11" fmla="*/ 19 h 97"/>
                  <a:gd name="T12" fmla="*/ 47 w 47"/>
                  <a:gd name="T13" fmla="*/ 0 h 97"/>
                  <a:gd name="T14" fmla="*/ 38 w 47"/>
                  <a:gd name="T15" fmla="*/ 0 h 97"/>
                  <a:gd name="T16" fmla="*/ 38 w 47"/>
                  <a:gd name="T17" fmla="*/ 8 h 97"/>
                  <a:gd name="T18" fmla="*/ 24 w 47"/>
                  <a:gd name="T19" fmla="*/ 14 h 97"/>
                  <a:gd name="T20" fmla="*/ 19 w 47"/>
                  <a:gd name="T21" fmla="*/ 8 h 97"/>
                  <a:gd name="T22" fmla="*/ 6 w 47"/>
                  <a:gd name="T23" fmla="*/ 20 h 97"/>
                  <a:gd name="T24" fmla="*/ 12 w 47"/>
                  <a:gd name="T25" fmla="*/ 26 h 97"/>
                  <a:gd name="T26" fmla="*/ 6 w 47"/>
                  <a:gd name="T27" fmla="*/ 40 h 97"/>
                  <a:gd name="T28" fmla="*/ 0 w 47"/>
                  <a:gd name="T29" fmla="*/ 40 h 97"/>
                  <a:gd name="T30" fmla="*/ 0 w 47"/>
                  <a:gd name="T31" fmla="*/ 57 h 97"/>
                  <a:gd name="T32" fmla="*/ 6 w 47"/>
                  <a:gd name="T33" fmla="*/ 57 h 97"/>
                  <a:gd name="T34" fmla="*/ 12 w 47"/>
                  <a:gd name="T35" fmla="*/ 71 h 97"/>
                  <a:gd name="T36" fmla="*/ 6 w 47"/>
                  <a:gd name="T37" fmla="*/ 77 h 97"/>
                  <a:gd name="T38" fmla="*/ 18 w 47"/>
                  <a:gd name="T39" fmla="*/ 89 h 97"/>
                  <a:gd name="T40" fmla="*/ 24 w 47"/>
                  <a:gd name="T41" fmla="*/ 83 h 97"/>
                  <a:gd name="T42" fmla="*/ 38 w 47"/>
                  <a:gd name="T43" fmla="*/ 89 h 97"/>
                  <a:gd name="T44" fmla="*/ 38 w 47"/>
                  <a:gd name="T45" fmla="*/ 97 h 97"/>
                  <a:gd name="T46" fmla="*/ 47 w 47"/>
                  <a:gd name="T47" fmla="*/ 9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7" h="97">
                    <a:moveTo>
                      <a:pt x="47" y="97"/>
                    </a:moveTo>
                    <a:cubicBezTo>
                      <a:pt x="47" y="78"/>
                      <a:pt x="47" y="78"/>
                      <a:pt x="47" y="78"/>
                    </a:cubicBezTo>
                    <a:cubicBezTo>
                      <a:pt x="47" y="78"/>
                      <a:pt x="47" y="78"/>
                      <a:pt x="47" y="78"/>
                    </a:cubicBezTo>
                    <a:cubicBezTo>
                      <a:pt x="30" y="78"/>
                      <a:pt x="17" y="64"/>
                      <a:pt x="17" y="48"/>
                    </a:cubicBezTo>
                    <a:cubicBezTo>
                      <a:pt x="17" y="32"/>
                      <a:pt x="30" y="19"/>
                      <a:pt x="47" y="19"/>
                    </a:cubicBezTo>
                    <a:cubicBezTo>
                      <a:pt x="47" y="19"/>
                      <a:pt x="47" y="19"/>
                      <a:pt x="47" y="19"/>
                    </a:cubicBezTo>
                    <a:cubicBezTo>
                      <a:pt x="47" y="0"/>
                      <a:pt x="47" y="0"/>
                      <a:pt x="47" y="0"/>
                    </a:cubicBezTo>
                    <a:cubicBezTo>
                      <a:pt x="38" y="0"/>
                      <a:pt x="38" y="0"/>
                      <a:pt x="38" y="0"/>
                    </a:cubicBezTo>
                    <a:cubicBezTo>
                      <a:pt x="38" y="8"/>
                      <a:pt x="38" y="8"/>
                      <a:pt x="38" y="8"/>
                    </a:cubicBezTo>
                    <a:cubicBezTo>
                      <a:pt x="33" y="9"/>
                      <a:pt x="28" y="11"/>
                      <a:pt x="24" y="14"/>
                    </a:cubicBezTo>
                    <a:cubicBezTo>
                      <a:pt x="19" y="8"/>
                      <a:pt x="19" y="8"/>
                      <a:pt x="19" y="8"/>
                    </a:cubicBezTo>
                    <a:cubicBezTo>
                      <a:pt x="6" y="20"/>
                      <a:pt x="6" y="20"/>
                      <a:pt x="6" y="20"/>
                    </a:cubicBezTo>
                    <a:cubicBezTo>
                      <a:pt x="12" y="26"/>
                      <a:pt x="12" y="26"/>
                      <a:pt x="12" y="26"/>
                    </a:cubicBezTo>
                    <a:cubicBezTo>
                      <a:pt x="9" y="30"/>
                      <a:pt x="7" y="35"/>
                      <a:pt x="6" y="40"/>
                    </a:cubicBezTo>
                    <a:cubicBezTo>
                      <a:pt x="0" y="40"/>
                      <a:pt x="0" y="40"/>
                      <a:pt x="0" y="40"/>
                    </a:cubicBezTo>
                    <a:cubicBezTo>
                      <a:pt x="0" y="57"/>
                      <a:pt x="0" y="57"/>
                      <a:pt x="0" y="57"/>
                    </a:cubicBezTo>
                    <a:cubicBezTo>
                      <a:pt x="6" y="57"/>
                      <a:pt x="6" y="57"/>
                      <a:pt x="6" y="57"/>
                    </a:cubicBezTo>
                    <a:cubicBezTo>
                      <a:pt x="7" y="62"/>
                      <a:pt x="9" y="67"/>
                      <a:pt x="12" y="71"/>
                    </a:cubicBezTo>
                    <a:cubicBezTo>
                      <a:pt x="6" y="77"/>
                      <a:pt x="6" y="77"/>
                      <a:pt x="6" y="77"/>
                    </a:cubicBezTo>
                    <a:cubicBezTo>
                      <a:pt x="18" y="89"/>
                      <a:pt x="18" y="89"/>
                      <a:pt x="18" y="89"/>
                    </a:cubicBezTo>
                    <a:cubicBezTo>
                      <a:pt x="24" y="83"/>
                      <a:pt x="24" y="83"/>
                      <a:pt x="24" y="83"/>
                    </a:cubicBezTo>
                    <a:cubicBezTo>
                      <a:pt x="28" y="86"/>
                      <a:pt x="33" y="88"/>
                      <a:pt x="38" y="89"/>
                    </a:cubicBezTo>
                    <a:cubicBezTo>
                      <a:pt x="38" y="97"/>
                      <a:pt x="38" y="97"/>
                      <a:pt x="38" y="97"/>
                    </a:cubicBezTo>
                    <a:lnTo>
                      <a:pt x="47" y="9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31" name="Freeform 163"/>
              <p:cNvSpPr/>
              <p:nvPr/>
            </p:nvSpPr>
            <p:spPr bwMode="auto">
              <a:xfrm>
                <a:off x="2585875" y="3742102"/>
                <a:ext cx="62021" cy="127621"/>
              </a:xfrm>
              <a:custGeom>
                <a:avLst/>
                <a:gdLst>
                  <a:gd name="T0" fmla="*/ 22 w 22"/>
                  <a:gd name="T1" fmla="*/ 7 h 45"/>
                  <a:gd name="T2" fmla="*/ 22 w 22"/>
                  <a:gd name="T3" fmla="*/ 0 h 45"/>
                  <a:gd name="T4" fmla="*/ 22 w 22"/>
                  <a:gd name="T5" fmla="*/ 0 h 45"/>
                  <a:gd name="T6" fmla="*/ 0 w 22"/>
                  <a:gd name="T7" fmla="*/ 22 h 45"/>
                  <a:gd name="T8" fmla="*/ 22 w 22"/>
                  <a:gd name="T9" fmla="*/ 45 h 45"/>
                  <a:gd name="T10" fmla="*/ 22 w 22"/>
                  <a:gd name="T11" fmla="*/ 45 h 45"/>
                  <a:gd name="T12" fmla="*/ 22 w 22"/>
                  <a:gd name="T13" fmla="*/ 38 h 45"/>
                  <a:gd name="T14" fmla="*/ 22 w 22"/>
                  <a:gd name="T15" fmla="*/ 38 h 45"/>
                  <a:gd name="T16" fmla="*/ 7 w 22"/>
                  <a:gd name="T17" fmla="*/ 22 h 45"/>
                  <a:gd name="T18" fmla="*/ 22 w 22"/>
                  <a:gd name="T19" fmla="*/ 7 h 45"/>
                  <a:gd name="T20" fmla="*/ 22 w 22"/>
                  <a:gd name="T21" fmla="*/ 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45">
                    <a:moveTo>
                      <a:pt x="22" y="7"/>
                    </a:moveTo>
                    <a:cubicBezTo>
                      <a:pt x="22" y="0"/>
                      <a:pt x="22" y="0"/>
                      <a:pt x="22" y="0"/>
                    </a:cubicBezTo>
                    <a:cubicBezTo>
                      <a:pt x="22" y="0"/>
                      <a:pt x="22" y="0"/>
                      <a:pt x="22" y="0"/>
                    </a:cubicBezTo>
                    <a:cubicBezTo>
                      <a:pt x="9" y="0"/>
                      <a:pt x="0" y="10"/>
                      <a:pt x="0" y="22"/>
                    </a:cubicBezTo>
                    <a:cubicBezTo>
                      <a:pt x="0" y="35"/>
                      <a:pt x="9" y="45"/>
                      <a:pt x="22" y="45"/>
                    </a:cubicBezTo>
                    <a:cubicBezTo>
                      <a:pt x="22" y="45"/>
                      <a:pt x="22" y="45"/>
                      <a:pt x="22" y="45"/>
                    </a:cubicBezTo>
                    <a:cubicBezTo>
                      <a:pt x="22" y="38"/>
                      <a:pt x="22" y="38"/>
                      <a:pt x="22" y="38"/>
                    </a:cubicBezTo>
                    <a:cubicBezTo>
                      <a:pt x="22" y="38"/>
                      <a:pt x="22" y="38"/>
                      <a:pt x="22" y="38"/>
                    </a:cubicBezTo>
                    <a:cubicBezTo>
                      <a:pt x="13" y="38"/>
                      <a:pt x="7" y="31"/>
                      <a:pt x="7" y="22"/>
                    </a:cubicBezTo>
                    <a:cubicBezTo>
                      <a:pt x="7" y="14"/>
                      <a:pt x="13" y="7"/>
                      <a:pt x="22" y="7"/>
                    </a:cubicBezTo>
                    <a:cubicBezTo>
                      <a:pt x="22" y="7"/>
                      <a:pt x="22" y="7"/>
                      <a:pt x="2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32" name="Freeform 164"/>
              <p:cNvSpPr/>
              <p:nvPr/>
            </p:nvSpPr>
            <p:spPr bwMode="auto">
              <a:xfrm>
                <a:off x="2625235" y="3781461"/>
                <a:ext cx="22662" cy="45323"/>
              </a:xfrm>
              <a:custGeom>
                <a:avLst/>
                <a:gdLst>
                  <a:gd name="T0" fmla="*/ 8 w 8"/>
                  <a:gd name="T1" fmla="*/ 16 h 16"/>
                  <a:gd name="T2" fmla="*/ 8 w 8"/>
                  <a:gd name="T3" fmla="*/ 0 h 16"/>
                  <a:gd name="T4" fmla="*/ 0 w 8"/>
                  <a:gd name="T5" fmla="*/ 8 h 16"/>
                  <a:gd name="T6" fmla="*/ 8 w 8"/>
                  <a:gd name="T7" fmla="*/ 16 h 16"/>
                </a:gdLst>
                <a:ahLst/>
                <a:cxnLst>
                  <a:cxn ang="0">
                    <a:pos x="T0" y="T1"/>
                  </a:cxn>
                  <a:cxn ang="0">
                    <a:pos x="T2" y="T3"/>
                  </a:cxn>
                  <a:cxn ang="0">
                    <a:pos x="T4" y="T5"/>
                  </a:cxn>
                  <a:cxn ang="0">
                    <a:pos x="T6" y="T7"/>
                  </a:cxn>
                </a:cxnLst>
                <a:rect l="0" t="0" r="r" b="b"/>
                <a:pathLst>
                  <a:path w="8" h="16">
                    <a:moveTo>
                      <a:pt x="8" y="16"/>
                    </a:moveTo>
                    <a:cubicBezTo>
                      <a:pt x="8" y="0"/>
                      <a:pt x="8" y="0"/>
                      <a:pt x="8" y="0"/>
                    </a:cubicBezTo>
                    <a:cubicBezTo>
                      <a:pt x="3" y="0"/>
                      <a:pt x="0" y="4"/>
                      <a:pt x="0" y="8"/>
                    </a:cubicBezTo>
                    <a:cubicBezTo>
                      <a:pt x="0" y="13"/>
                      <a:pt x="3" y="16"/>
                      <a:pt x="8"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gr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矩形 89"/>
          <p:cNvSpPr/>
          <p:nvPr/>
        </p:nvSpPr>
        <p:spPr>
          <a:xfrm>
            <a:off x="4331969" y="2670319"/>
            <a:ext cx="6400801" cy="727608"/>
          </a:xfrm>
          <a:prstGeom prst="rect">
            <a:avLst/>
          </a:prstGeom>
          <a:solidFill>
            <a:srgbClr val="036EB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 name="等腰三角形 92"/>
          <p:cNvSpPr/>
          <p:nvPr/>
        </p:nvSpPr>
        <p:spPr>
          <a:xfrm rot="5400000" flipV="1">
            <a:off x="10376176" y="2874717"/>
            <a:ext cx="390507" cy="290285"/>
          </a:xfrm>
          <a:prstGeom prst="triangle">
            <a:avLst/>
          </a:prstGeom>
          <a:solidFill>
            <a:srgbClr val="34BF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6" name="直接连接符 85"/>
          <p:cNvCxnSpPr/>
          <p:nvPr/>
        </p:nvCxnSpPr>
        <p:spPr>
          <a:xfrm>
            <a:off x="4094480" y="2756535"/>
            <a:ext cx="0" cy="1795780"/>
          </a:xfrm>
          <a:prstGeom prst="line">
            <a:avLst/>
          </a:prstGeom>
          <a:ln w="28575">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 name="矩形 2"/>
          <p:cNvSpPr/>
          <p:nvPr/>
        </p:nvSpPr>
        <p:spPr>
          <a:xfrm>
            <a:off x="-57807" y="379185"/>
            <a:ext cx="1291771" cy="928915"/>
          </a:xfrm>
          <a:prstGeom prst="rect">
            <a:avLst/>
          </a:prstGeom>
          <a:solidFill>
            <a:srgbClr val="036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451679" y="379185"/>
            <a:ext cx="174171" cy="928915"/>
          </a:xfrm>
          <a:prstGeom prst="rect">
            <a:avLst/>
          </a:prstGeom>
          <a:solidFill>
            <a:srgbClr val="036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TextBox 1"/>
          <p:cNvSpPr txBox="1"/>
          <p:nvPr/>
        </p:nvSpPr>
        <p:spPr>
          <a:xfrm>
            <a:off x="1942662" y="425770"/>
            <a:ext cx="1359346" cy="946411"/>
          </a:xfrm>
          <a:prstGeom prst="rect">
            <a:avLst/>
          </a:prstGeom>
          <a:noFill/>
        </p:spPr>
        <p:txBody>
          <a:bodyPr wrap="none" lIns="0" tIns="0" rIns="0" bIns="60958" rtlCol="0">
            <a:spAutoFit/>
          </a:bodyPr>
          <a:lstStyle/>
          <a:p>
            <a:pPr>
              <a:lnSpc>
                <a:spcPts val="6935"/>
              </a:lnSpc>
            </a:pPr>
            <a:r>
              <a:rPr lang="en-US" altLang="zh-CN" sz="5300" dirty="0">
                <a:solidFill>
                  <a:srgbClr val="036EB8"/>
                </a:solidFill>
                <a:latin typeface="微软雅黑" panose="020B0503020204020204" pitchFamily="34" charset="-122"/>
                <a:ea typeface="微软雅黑" panose="020B0503020204020204" pitchFamily="34" charset="-122"/>
                <a:cs typeface="Arial" panose="020B0604020202020204" pitchFamily="34" charset="0"/>
              </a:rPr>
              <a:t>目录</a:t>
            </a:r>
            <a:endParaRPr lang="en-US" altLang="zh-CN" sz="5300" dirty="0">
              <a:solidFill>
                <a:srgbClr val="036EB8"/>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74" name="TextBox 1"/>
          <p:cNvSpPr txBox="1"/>
          <p:nvPr/>
        </p:nvSpPr>
        <p:spPr>
          <a:xfrm>
            <a:off x="4527725" y="4023515"/>
            <a:ext cx="2924810" cy="367665"/>
          </a:xfrm>
          <a:prstGeom prst="rect">
            <a:avLst/>
          </a:prstGeom>
          <a:noFill/>
        </p:spPr>
        <p:txBody>
          <a:bodyPr wrap="none" lIns="0" tIns="0" rIns="0" bIns="60958" rtlCol="0">
            <a:spAutoFit/>
          </a:bodyPr>
          <a:lstStyle/>
          <a:p>
            <a:pPr algn="l">
              <a:lnSpc>
                <a:spcPts val="2400"/>
              </a:lnSpc>
            </a:pPr>
            <a:r>
              <a:rPr lang="en-US" altLang="zh-CN" sz="2400" dirty="0" smtClean="0">
                <a:solidFill>
                  <a:srgbClr val="8087A4"/>
                </a:solidFill>
                <a:latin typeface="微软雅黑" panose="020B0503020204020204" pitchFamily="34" charset="-122"/>
                <a:cs typeface="Arial" panose="020B0604020202020204" pitchFamily="34" charset="0"/>
              </a:rPr>
              <a:t>2.2    </a:t>
            </a:r>
            <a:r>
              <a:rPr lang="zh-CN" altLang="en-US" sz="2400" dirty="0">
                <a:solidFill>
                  <a:srgbClr val="8087A4"/>
                </a:solidFill>
                <a:latin typeface="微软雅黑" panose="020B0503020204020204" pitchFamily="34" charset="-122"/>
                <a:cs typeface="Arial" panose="020B0604020202020204" pitchFamily="34" charset="0"/>
              </a:rPr>
              <a:t>计算机操作系统</a:t>
            </a:r>
            <a:endParaRPr lang="zh-CN" altLang="en-US" sz="2400" dirty="0">
              <a:solidFill>
                <a:srgbClr val="8087A4"/>
              </a:solidFill>
              <a:latin typeface="微软雅黑" panose="020B0503020204020204" pitchFamily="34" charset="-122"/>
              <a:cs typeface="Arial" panose="020B0604020202020204" pitchFamily="34" charset="0"/>
            </a:endParaRPr>
          </a:p>
        </p:txBody>
      </p:sp>
      <p:sp>
        <p:nvSpPr>
          <p:cNvPr id="75" name="TextBox 1"/>
          <p:cNvSpPr txBox="1"/>
          <p:nvPr/>
        </p:nvSpPr>
        <p:spPr>
          <a:xfrm>
            <a:off x="2010395" y="1357103"/>
            <a:ext cx="1340110" cy="266738"/>
          </a:xfrm>
          <a:prstGeom prst="rect">
            <a:avLst/>
          </a:prstGeom>
          <a:noFill/>
        </p:spPr>
        <p:txBody>
          <a:bodyPr wrap="none" lIns="0" tIns="0" rIns="0" bIns="60958" rtlCol="0">
            <a:spAutoFit/>
          </a:bodyPr>
          <a:lstStyle/>
          <a:p>
            <a:pPr>
              <a:lnSpc>
                <a:spcPts val="1600"/>
              </a:lnSpc>
            </a:pPr>
            <a:r>
              <a:rPr lang="en-US" altLang="zh-CN" sz="1900" dirty="0">
                <a:solidFill>
                  <a:srgbClr val="036EB8"/>
                </a:solidFill>
                <a:latin typeface="Arial" panose="020B0604020202020204" pitchFamily="34" charset="0"/>
                <a:cs typeface="Arial" panose="020B0604020202020204" pitchFamily="34" charset="0"/>
              </a:rPr>
              <a:t>CONTENTS</a:t>
            </a:r>
            <a:endParaRPr lang="en-US" altLang="zh-CN" sz="1900" dirty="0">
              <a:solidFill>
                <a:srgbClr val="036EB8"/>
              </a:solidFill>
              <a:latin typeface="Arial" panose="020B0604020202020204" pitchFamily="34" charset="0"/>
              <a:cs typeface="Arial" panose="020B0604020202020204" pitchFamily="34" charset="0"/>
            </a:endParaRPr>
          </a:p>
        </p:txBody>
      </p:sp>
      <p:sp>
        <p:nvSpPr>
          <p:cNvPr id="76" name="TextBox 1"/>
          <p:cNvSpPr txBox="1"/>
          <p:nvPr/>
        </p:nvSpPr>
        <p:spPr>
          <a:xfrm>
            <a:off x="4527725" y="2887558"/>
            <a:ext cx="3534410" cy="367665"/>
          </a:xfrm>
          <a:prstGeom prst="rect">
            <a:avLst/>
          </a:prstGeom>
          <a:noFill/>
        </p:spPr>
        <p:txBody>
          <a:bodyPr wrap="none" lIns="0" tIns="0" rIns="0" bIns="60958" rtlCol="0">
            <a:spAutoFit/>
          </a:bodyPr>
          <a:lstStyle/>
          <a:p>
            <a:pPr algn="l">
              <a:lnSpc>
                <a:spcPts val="2400"/>
              </a:lnSpc>
            </a:pPr>
            <a:r>
              <a:rPr lang="en-US" altLang="zh-CN" sz="2400" dirty="0" smtClean="0">
                <a:solidFill>
                  <a:schemeClr val="bg1"/>
                </a:solidFill>
                <a:latin typeface="微软雅黑" panose="020B0503020204020204" pitchFamily="34" charset="-122"/>
                <a:cs typeface="Arial" panose="020B0604020202020204" pitchFamily="34" charset="0"/>
              </a:rPr>
              <a:t>2.1    </a:t>
            </a:r>
            <a:r>
              <a:rPr lang="zh-CN" altLang="en-US" sz="2400" dirty="0">
                <a:solidFill>
                  <a:schemeClr val="bg1"/>
                </a:solidFill>
                <a:latin typeface="微软雅黑" panose="020B0503020204020204" pitchFamily="34" charset="-122"/>
                <a:cs typeface="Arial" panose="020B0604020202020204" pitchFamily="34" charset="0"/>
              </a:rPr>
              <a:t>微型计算机硬件系统</a:t>
            </a:r>
            <a:endParaRPr lang="zh-CN" altLang="en-US" sz="2400" dirty="0">
              <a:solidFill>
                <a:schemeClr val="bg1"/>
              </a:solidFill>
              <a:latin typeface="微软雅黑" panose="020B0503020204020204" pitchFamily="34" charset="-122"/>
              <a:cs typeface="Arial" panose="020B0604020202020204" pitchFamily="34" charset="0"/>
            </a:endParaRPr>
          </a:p>
        </p:txBody>
      </p:sp>
      <p:grpSp>
        <p:nvGrpSpPr>
          <p:cNvPr id="77" name="组合 76"/>
          <p:cNvGrpSpPr/>
          <p:nvPr/>
        </p:nvGrpSpPr>
        <p:grpSpPr>
          <a:xfrm>
            <a:off x="0" y="6513463"/>
            <a:ext cx="12192000" cy="353458"/>
            <a:chOff x="0" y="6513463"/>
            <a:chExt cx="12192000" cy="353458"/>
          </a:xfrm>
        </p:grpSpPr>
        <p:sp>
          <p:nvSpPr>
            <p:cNvPr id="78" name="矩形 77"/>
            <p:cNvSpPr/>
            <p:nvPr/>
          </p:nvSpPr>
          <p:spPr>
            <a:xfrm>
              <a:off x="0" y="6513463"/>
              <a:ext cx="12192000" cy="198277"/>
            </a:xfrm>
            <a:prstGeom prst="rect">
              <a:avLst/>
            </a:prstGeom>
            <a:solidFill>
              <a:srgbClr val="34BF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矩形 78"/>
            <p:cNvSpPr/>
            <p:nvPr/>
          </p:nvSpPr>
          <p:spPr>
            <a:xfrm>
              <a:off x="0" y="6553189"/>
              <a:ext cx="12192000" cy="309250"/>
            </a:xfrm>
            <a:prstGeom prst="rect">
              <a:avLst/>
            </a:prstGeom>
            <a:solidFill>
              <a:srgbClr val="036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文本框 17"/>
            <p:cNvSpPr txBox="1"/>
            <p:nvPr userDrawn="1"/>
          </p:nvSpPr>
          <p:spPr>
            <a:xfrm>
              <a:off x="239697" y="6528367"/>
              <a:ext cx="5952097" cy="338554"/>
            </a:xfrm>
            <a:prstGeom prst="rect">
              <a:avLst/>
            </a:prstGeom>
            <a:noFill/>
          </p:spPr>
          <p:txBody>
            <a:bodyPr wrap="square"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大学计算机</a:t>
              </a:r>
              <a:r>
                <a:rPr lang="zh-CN" altLang="en-US" sz="1600" dirty="0">
                  <a:solidFill>
                    <a:schemeClr val="bg1"/>
                  </a:solidFill>
                  <a:latin typeface="微软雅黑" panose="020B0503020204020204" pitchFamily="34" charset="-122"/>
                </a:rPr>
                <a:t>基础（</a:t>
              </a:r>
              <a:r>
                <a:rPr lang="en-US" altLang="zh-CN" sz="1600" dirty="0">
                  <a:solidFill>
                    <a:schemeClr val="bg1"/>
                  </a:solidFill>
                  <a:latin typeface="微软雅黑" panose="020B0503020204020204" pitchFamily="34" charset="-122"/>
                </a:rPr>
                <a:t>Windows 10+Office 2016</a:t>
              </a:r>
              <a:r>
                <a:rPr lang="zh-CN" altLang="en-US" sz="1600" dirty="0">
                  <a:solidFill>
                    <a:schemeClr val="bg1"/>
                  </a:solidFill>
                  <a:latin typeface="微软雅黑" panose="020B0503020204020204" pitchFamily="34" charset="-122"/>
                </a:rPr>
                <a:t>）（</a:t>
              </a:r>
              <a:r>
                <a:rPr lang="zh-CN" altLang="en-US" sz="1600" dirty="0">
                  <a:solidFill>
                    <a:schemeClr val="bg1"/>
                  </a:solidFill>
                  <a:latin typeface="微软雅黑" panose="020B0503020204020204" pitchFamily="34" charset="-122"/>
                  <a:ea typeface="微软雅黑" panose="020B0503020204020204" pitchFamily="34" charset="-122"/>
                </a:rPr>
                <a:t>慕课版）</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pic>
        <p:nvPicPr>
          <p:cNvPr id="81" name="Picture 33" descr="封面标16开"/>
          <p:cNvPicPr>
            <a:picLocks noChangeAspect="1" noChangeArrowheads="1"/>
          </p:cNvPicPr>
          <p:nvPr/>
        </p:nvPicPr>
        <p:blipFill>
          <a:blip r:embed="rId1" cstate="print">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rcRect/>
          <a:stretch>
            <a:fillRect/>
          </a:stretch>
        </p:blipFill>
        <p:spPr bwMode="auto">
          <a:xfrm>
            <a:off x="10635215" y="6574244"/>
            <a:ext cx="1300852" cy="271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 name="Freeform 3"/>
          <p:cNvSpPr/>
          <p:nvPr/>
        </p:nvSpPr>
        <p:spPr>
          <a:xfrm>
            <a:off x="4017403" y="2930886"/>
            <a:ext cx="142240" cy="142239"/>
          </a:xfrm>
          <a:custGeom>
            <a:avLst/>
            <a:gdLst>
              <a:gd name="connsiteX0" fmla="*/ 0 w 106680"/>
              <a:gd name="connsiteY0" fmla="*/ 53339 h 106679"/>
              <a:gd name="connsiteX1" fmla="*/ 53340 w 106680"/>
              <a:gd name="connsiteY1" fmla="*/ 0 h 106679"/>
              <a:gd name="connsiteX2" fmla="*/ 106679 w 106680"/>
              <a:gd name="connsiteY2" fmla="*/ 53339 h 106679"/>
              <a:gd name="connsiteX3" fmla="*/ 53340 w 106680"/>
              <a:gd name="connsiteY3" fmla="*/ 106679 h 106679"/>
              <a:gd name="connsiteX4" fmla="*/ 0 w 106680"/>
              <a:gd name="connsiteY4" fmla="*/ 53339 h 10667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06680" h="106679">
                <a:moveTo>
                  <a:pt x="0" y="53339"/>
                </a:moveTo>
                <a:cubicBezTo>
                  <a:pt x="0" y="23876"/>
                  <a:pt x="23876" y="0"/>
                  <a:pt x="53340" y="0"/>
                </a:cubicBezTo>
                <a:cubicBezTo>
                  <a:pt x="82803" y="0"/>
                  <a:pt x="106679" y="23876"/>
                  <a:pt x="106679" y="53339"/>
                </a:cubicBezTo>
                <a:cubicBezTo>
                  <a:pt x="106679" y="82804"/>
                  <a:pt x="82803" y="106679"/>
                  <a:pt x="53340" y="106679"/>
                </a:cubicBezTo>
                <a:cubicBezTo>
                  <a:pt x="23876" y="106679"/>
                  <a:pt x="0" y="82804"/>
                  <a:pt x="0" y="53339"/>
                </a:cubicBezTo>
              </a:path>
            </a:pathLst>
          </a:custGeom>
          <a:solidFill>
            <a:srgbClr val="64C448">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59" name="Freeform 3"/>
          <p:cNvSpPr/>
          <p:nvPr/>
        </p:nvSpPr>
        <p:spPr>
          <a:xfrm>
            <a:off x="4017403" y="4085298"/>
            <a:ext cx="142240" cy="142239"/>
          </a:xfrm>
          <a:custGeom>
            <a:avLst/>
            <a:gdLst>
              <a:gd name="connsiteX0" fmla="*/ 0 w 106680"/>
              <a:gd name="connsiteY0" fmla="*/ 53339 h 106679"/>
              <a:gd name="connsiteX1" fmla="*/ 53340 w 106680"/>
              <a:gd name="connsiteY1" fmla="*/ 0 h 106679"/>
              <a:gd name="connsiteX2" fmla="*/ 106679 w 106680"/>
              <a:gd name="connsiteY2" fmla="*/ 53339 h 106679"/>
              <a:gd name="connsiteX3" fmla="*/ 53340 w 106680"/>
              <a:gd name="connsiteY3" fmla="*/ 106679 h 106679"/>
              <a:gd name="connsiteX4" fmla="*/ 0 w 106680"/>
              <a:gd name="connsiteY4" fmla="*/ 53339 h 10667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06680" h="106679">
                <a:moveTo>
                  <a:pt x="0" y="53339"/>
                </a:moveTo>
                <a:cubicBezTo>
                  <a:pt x="0" y="23876"/>
                  <a:pt x="23876" y="0"/>
                  <a:pt x="53340" y="0"/>
                </a:cubicBezTo>
                <a:cubicBezTo>
                  <a:pt x="82803" y="0"/>
                  <a:pt x="106679" y="23876"/>
                  <a:pt x="106679" y="53339"/>
                </a:cubicBezTo>
                <a:cubicBezTo>
                  <a:pt x="106679" y="82804"/>
                  <a:pt x="82803" y="106679"/>
                  <a:pt x="53340" y="106679"/>
                </a:cubicBezTo>
                <a:cubicBezTo>
                  <a:pt x="23876" y="106679"/>
                  <a:pt x="0" y="82804"/>
                  <a:pt x="0" y="53339"/>
                </a:cubicBezTo>
              </a:path>
            </a:pathLst>
          </a:custGeom>
          <a:solidFill>
            <a:srgbClr val="64C448">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直接连接符 32"/>
          <p:cNvCxnSpPr/>
          <p:nvPr/>
        </p:nvCxnSpPr>
        <p:spPr>
          <a:xfrm>
            <a:off x="2567073" y="1640284"/>
            <a:ext cx="5644426"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文本框 11"/>
          <p:cNvSpPr txBox="1"/>
          <p:nvPr/>
        </p:nvSpPr>
        <p:spPr>
          <a:xfrm>
            <a:off x="2504617" y="1156411"/>
            <a:ext cx="7053451" cy="460375"/>
          </a:xfrm>
          <a:prstGeom prst="rect">
            <a:avLst/>
          </a:prstGeom>
          <a:noFill/>
        </p:spPr>
        <p:txBody>
          <a:bodyPr wrap="square" rtlCol="0">
            <a:spAutoFit/>
          </a:bodyPr>
          <a:lstStyle/>
          <a:p>
            <a:r>
              <a:rPr lang="en-US" altLang="zh-CN" sz="2400" b="1" dirty="0">
                <a:solidFill>
                  <a:srgbClr val="036EB8"/>
                </a:solidFill>
                <a:latin typeface="微软雅黑" panose="020B0503020204020204" pitchFamily="34" charset="-122"/>
              </a:rPr>
              <a:t>2.2.2 </a:t>
            </a:r>
            <a:r>
              <a:rPr lang="en-US" altLang="zh-CN" sz="2400" b="1" dirty="0" smtClean="0">
                <a:solidFill>
                  <a:srgbClr val="036EB8"/>
                </a:solidFill>
                <a:latin typeface="微软雅黑" panose="020B0503020204020204" pitchFamily="34" charset="-122"/>
              </a:rPr>
              <a:t>  </a:t>
            </a:r>
            <a:r>
              <a:rPr lang="zh-CN" altLang="en-US" sz="2400" b="1" dirty="0" smtClean="0">
                <a:solidFill>
                  <a:srgbClr val="036EB8"/>
                </a:solidFill>
                <a:latin typeface="微软雅黑" panose="020B0503020204020204" pitchFamily="34" charset="-122"/>
              </a:rPr>
              <a:t>操作系统</a:t>
            </a:r>
            <a:r>
              <a:rPr lang="zh-CN" altLang="en-US" sz="2400" b="1" dirty="0">
                <a:solidFill>
                  <a:srgbClr val="036EB8"/>
                </a:solidFill>
                <a:latin typeface="微软雅黑" panose="020B0503020204020204" pitchFamily="34" charset="-122"/>
              </a:rPr>
              <a:t>的基本功能</a:t>
            </a:r>
            <a:endParaRPr sz="2400" b="1" dirty="0">
              <a:solidFill>
                <a:srgbClr val="036EB8"/>
              </a:solidFill>
              <a:latin typeface="微软雅黑" panose="020B0503020204020204" pitchFamily="34" charset="-122"/>
            </a:endParaRPr>
          </a:p>
        </p:txBody>
      </p:sp>
      <p:sp>
        <p:nvSpPr>
          <p:cNvPr id="17" name="十字箭头标注 16"/>
          <p:cNvSpPr/>
          <p:nvPr/>
        </p:nvSpPr>
        <p:spPr>
          <a:xfrm>
            <a:off x="1266368" y="1027632"/>
            <a:ext cx="1209221" cy="1209221"/>
          </a:xfrm>
          <a:prstGeom prst="quadArrowCallout">
            <a:avLst/>
          </a:prstGeom>
          <a:solidFill>
            <a:srgbClr val="036EB8"/>
          </a:solidFill>
          <a:ln>
            <a:noFill/>
          </a:ln>
          <a:effectLst>
            <a:outerShdw blurRad="431800" dist="38100" dir="18900000" sx="60000" sy="6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endParaRPr lang="zh-CN" altLang="en-US" dirty="0"/>
          </a:p>
        </p:txBody>
      </p:sp>
      <p:pic>
        <p:nvPicPr>
          <p:cNvPr id="18" name="图片 17"/>
          <p:cNvPicPr>
            <a:picLocks noChangeAspect="1"/>
          </p:cNvPicPr>
          <p:nvPr/>
        </p:nvPicPr>
        <p:blipFill>
          <a:blip r:embed="rId1" cstate="print">
            <a:extLst>
              <a:ext uri="{BEBA8EAE-BF5A-486C-A8C5-ECC9F3942E4B}">
                <a14:imgProps xmlns:a14="http://schemas.microsoft.com/office/drawing/2010/main">
                  <a14:imgLayer r:embed="rId2">
                    <a14:imgEffect>
                      <a14:backgroundRemoval t="10000" b="100000" l="0" r="100000"/>
                    </a14:imgEffect>
                  </a14:imgLayer>
                </a14:imgProps>
              </a:ext>
              <a:ext uri="{28A0092B-C50C-407E-A947-70E740481C1C}">
                <a14:useLocalDpi xmlns:a14="http://schemas.microsoft.com/office/drawing/2010/main" val="0"/>
              </a:ext>
            </a:extLst>
          </a:blip>
          <a:stretch>
            <a:fillRect/>
          </a:stretch>
        </p:blipFill>
        <p:spPr>
          <a:xfrm>
            <a:off x="1496781" y="1252271"/>
            <a:ext cx="702583" cy="702583"/>
          </a:xfrm>
          <a:prstGeom prst="rect">
            <a:avLst/>
          </a:prstGeom>
        </p:spPr>
      </p:pic>
      <p:sp>
        <p:nvSpPr>
          <p:cNvPr id="10" name="副标题 7"/>
          <p:cNvSpPr/>
          <p:nvPr/>
        </p:nvSpPr>
        <p:spPr>
          <a:xfrm>
            <a:off x="1266190" y="3352921"/>
            <a:ext cx="9206278" cy="1497654"/>
          </a:xfrm>
          <a:prstGeom prst="rect">
            <a:avLst/>
          </a:prstGeom>
        </p:spPr>
        <p:txBody>
          <a:bodyPr wrap="square">
            <a:spAutoFit/>
          </a:bodyPr>
          <a:lstStyle/>
          <a:p>
            <a:pPr lvl="0" indent="533400">
              <a:lnSpc>
                <a:spcPct val="130000"/>
              </a:lnSpc>
            </a:pPr>
            <a:r>
              <a:rPr kumimoji="1" lang="zh-CN" altLang="en-US" dirty="0" smtClean="0">
                <a:solidFill>
                  <a:srgbClr val="2E75B6"/>
                </a:solidFill>
                <a:latin typeface="微软雅黑" panose="020B0503020204020204" pitchFamily="34" charset="-122"/>
                <a:sym typeface="+mn-ea"/>
              </a:rPr>
              <a:t>就绪状态</a:t>
            </a:r>
            <a:r>
              <a:rPr kumimoji="1" lang="zh-CN" altLang="en-US" dirty="0">
                <a:solidFill>
                  <a:srgbClr val="2E75B6"/>
                </a:solidFill>
                <a:latin typeface="微软雅黑" panose="020B0503020204020204" pitchFamily="34" charset="-122"/>
                <a:sym typeface="+mn-ea"/>
              </a:rPr>
              <a:t>：</a:t>
            </a:r>
            <a:r>
              <a:rPr kumimoji="1" lang="zh-CN" altLang="en-US" dirty="0" smtClean="0">
                <a:solidFill>
                  <a:schemeClr val="tx1">
                    <a:lumMod val="65000"/>
                    <a:lumOff val="35000"/>
                  </a:schemeClr>
                </a:solidFill>
                <a:latin typeface="微软雅黑" panose="020B0503020204020204" pitchFamily="34" charset="-122"/>
                <a:sym typeface="+mn-ea"/>
              </a:rPr>
              <a:t>进程</a:t>
            </a:r>
            <a:r>
              <a:rPr kumimoji="1" lang="zh-CN" altLang="en-US" dirty="0">
                <a:solidFill>
                  <a:schemeClr val="tx1">
                    <a:lumMod val="65000"/>
                    <a:lumOff val="35000"/>
                  </a:schemeClr>
                </a:solidFill>
                <a:latin typeface="微软雅黑" panose="020B0503020204020204" pitchFamily="34" charset="-122"/>
                <a:sym typeface="+mn-ea"/>
              </a:rPr>
              <a:t>已获取除</a:t>
            </a:r>
            <a:r>
              <a:rPr kumimoji="1" lang="en-US" altLang="zh-CN" dirty="0">
                <a:solidFill>
                  <a:schemeClr val="tx1">
                    <a:lumMod val="65000"/>
                    <a:lumOff val="35000"/>
                  </a:schemeClr>
                </a:solidFill>
                <a:latin typeface="微软雅黑" panose="020B0503020204020204" pitchFamily="34" charset="-122"/>
                <a:sym typeface="+mn-ea"/>
              </a:rPr>
              <a:t>CPU</a:t>
            </a:r>
            <a:r>
              <a:rPr kumimoji="1" lang="zh-CN" altLang="en-US" dirty="0">
                <a:solidFill>
                  <a:schemeClr val="tx1">
                    <a:lumMod val="65000"/>
                    <a:lumOff val="35000"/>
                  </a:schemeClr>
                </a:solidFill>
                <a:latin typeface="微软雅黑" panose="020B0503020204020204" pitchFamily="34" charset="-122"/>
                <a:sym typeface="+mn-ea"/>
              </a:rPr>
              <a:t>以外的</a:t>
            </a:r>
            <a:r>
              <a:rPr kumimoji="1" lang="zh-CN" altLang="en-US" dirty="0" smtClean="0">
                <a:solidFill>
                  <a:schemeClr val="tx1">
                    <a:lumMod val="65000"/>
                    <a:lumOff val="35000"/>
                  </a:schemeClr>
                </a:solidFill>
                <a:latin typeface="微软雅黑" panose="020B0503020204020204" pitchFamily="34" charset="-122"/>
                <a:sym typeface="+mn-ea"/>
              </a:rPr>
              <a:t>其他</a:t>
            </a:r>
            <a:r>
              <a:rPr kumimoji="1" lang="zh-CN" altLang="en-US" dirty="0">
                <a:solidFill>
                  <a:schemeClr val="tx1">
                    <a:lumMod val="65000"/>
                    <a:lumOff val="35000"/>
                  </a:schemeClr>
                </a:solidFill>
                <a:latin typeface="微软雅黑" panose="020B0503020204020204" pitchFamily="34" charset="-122"/>
                <a:sym typeface="+mn-ea"/>
              </a:rPr>
              <a:t>必需的资源，一旦分配</a:t>
            </a:r>
            <a:r>
              <a:rPr kumimoji="1" lang="en-US" altLang="zh-CN" dirty="0">
                <a:solidFill>
                  <a:schemeClr val="tx1">
                    <a:lumMod val="65000"/>
                    <a:lumOff val="35000"/>
                  </a:schemeClr>
                </a:solidFill>
                <a:latin typeface="微软雅黑" panose="020B0503020204020204" pitchFamily="34" charset="-122"/>
                <a:sym typeface="+mn-ea"/>
              </a:rPr>
              <a:t>CPU</a:t>
            </a:r>
            <a:r>
              <a:rPr kumimoji="1" lang="zh-CN" altLang="en-US" dirty="0">
                <a:solidFill>
                  <a:schemeClr val="tx1">
                    <a:lumMod val="65000"/>
                    <a:lumOff val="35000"/>
                  </a:schemeClr>
                </a:solidFill>
                <a:latin typeface="微软雅黑" panose="020B0503020204020204" pitchFamily="34" charset="-122"/>
                <a:sym typeface="+mn-ea"/>
              </a:rPr>
              <a:t>将立即执行</a:t>
            </a:r>
            <a:r>
              <a:rPr kumimoji="1" lang="zh-CN" altLang="en-US" dirty="0" smtClean="0">
                <a:solidFill>
                  <a:schemeClr val="tx1">
                    <a:lumMod val="65000"/>
                    <a:lumOff val="35000"/>
                  </a:schemeClr>
                </a:solidFill>
                <a:latin typeface="微软雅黑" panose="020B0503020204020204" pitchFamily="34" charset="-122"/>
                <a:sym typeface="+mn-ea"/>
              </a:rPr>
              <a:t>。</a:t>
            </a:r>
            <a:endParaRPr kumimoji="1" lang="en-US" altLang="zh-CN" dirty="0" smtClean="0">
              <a:solidFill>
                <a:schemeClr val="tx1">
                  <a:lumMod val="65000"/>
                  <a:lumOff val="35000"/>
                </a:schemeClr>
              </a:solidFill>
              <a:latin typeface="微软雅黑" panose="020B0503020204020204" pitchFamily="34" charset="-122"/>
              <a:sym typeface="+mn-ea"/>
            </a:endParaRPr>
          </a:p>
          <a:p>
            <a:pPr lvl="0" indent="533400">
              <a:lnSpc>
                <a:spcPct val="130000"/>
              </a:lnSpc>
            </a:pPr>
            <a:r>
              <a:rPr kumimoji="1" lang="zh-CN" altLang="en-US" dirty="0" smtClean="0">
                <a:solidFill>
                  <a:srgbClr val="2E75B6"/>
                </a:solidFill>
                <a:latin typeface="微软雅黑" panose="020B0503020204020204" pitchFamily="34" charset="-122"/>
                <a:sym typeface="+mn-ea"/>
              </a:rPr>
              <a:t>运行状态：</a:t>
            </a:r>
            <a:r>
              <a:rPr kumimoji="1" lang="zh-CN" altLang="en-US" dirty="0" smtClean="0">
                <a:solidFill>
                  <a:schemeClr val="tx1">
                    <a:lumMod val="65000"/>
                    <a:lumOff val="35000"/>
                  </a:schemeClr>
                </a:solidFill>
                <a:latin typeface="微软雅黑" panose="020B0503020204020204" pitchFamily="34" charset="-122"/>
                <a:sym typeface="+mn-ea"/>
              </a:rPr>
              <a:t>进程</a:t>
            </a:r>
            <a:r>
              <a:rPr kumimoji="1" lang="zh-CN" altLang="en-US" dirty="0">
                <a:solidFill>
                  <a:schemeClr val="tx1">
                    <a:lumMod val="65000"/>
                    <a:lumOff val="35000"/>
                  </a:schemeClr>
                </a:solidFill>
                <a:latin typeface="微软雅黑" panose="020B0503020204020204" pitchFamily="34" charset="-122"/>
                <a:sym typeface="+mn-ea"/>
              </a:rPr>
              <a:t>获得了</a:t>
            </a:r>
            <a:r>
              <a:rPr kumimoji="1" lang="en-US" altLang="zh-CN" dirty="0">
                <a:solidFill>
                  <a:schemeClr val="tx1">
                    <a:lumMod val="65000"/>
                    <a:lumOff val="35000"/>
                  </a:schemeClr>
                </a:solidFill>
                <a:latin typeface="微软雅黑" panose="020B0503020204020204" pitchFamily="34" charset="-122"/>
                <a:sym typeface="+mn-ea"/>
              </a:rPr>
              <a:t>CPU</a:t>
            </a:r>
            <a:r>
              <a:rPr kumimoji="1" lang="zh-CN" altLang="en-US" dirty="0">
                <a:solidFill>
                  <a:schemeClr val="tx1">
                    <a:lumMod val="65000"/>
                    <a:lumOff val="35000"/>
                  </a:schemeClr>
                </a:solidFill>
                <a:latin typeface="微软雅黑" panose="020B0503020204020204" pitchFamily="34" charset="-122"/>
                <a:sym typeface="+mn-ea"/>
              </a:rPr>
              <a:t>和其他所需的资源，</a:t>
            </a:r>
            <a:r>
              <a:rPr kumimoji="1" lang="zh-CN" altLang="en-US" dirty="0" smtClean="0">
                <a:solidFill>
                  <a:schemeClr val="tx1">
                    <a:lumMod val="65000"/>
                    <a:lumOff val="35000"/>
                  </a:schemeClr>
                </a:solidFill>
                <a:latin typeface="微软雅黑" panose="020B0503020204020204" pitchFamily="34" charset="-122"/>
                <a:sym typeface="+mn-ea"/>
              </a:rPr>
              <a:t>正在</a:t>
            </a:r>
            <a:r>
              <a:rPr kumimoji="1" lang="zh-CN" altLang="en-US" dirty="0">
                <a:solidFill>
                  <a:schemeClr val="tx1">
                    <a:lumMod val="65000"/>
                    <a:lumOff val="35000"/>
                  </a:schemeClr>
                </a:solidFill>
                <a:latin typeface="微软雅黑" panose="020B0503020204020204" pitchFamily="34" charset="-122"/>
                <a:sym typeface="+mn-ea"/>
              </a:rPr>
              <a:t>运行的状态</a:t>
            </a:r>
            <a:r>
              <a:rPr kumimoji="1" lang="zh-CN" altLang="en-US" dirty="0" smtClean="0">
                <a:solidFill>
                  <a:schemeClr val="tx1">
                    <a:lumMod val="65000"/>
                    <a:lumOff val="35000"/>
                  </a:schemeClr>
                </a:solidFill>
                <a:latin typeface="微软雅黑" panose="020B0503020204020204" pitchFamily="34" charset="-122"/>
                <a:sym typeface="+mn-ea"/>
              </a:rPr>
              <a:t>。</a:t>
            </a:r>
            <a:endParaRPr kumimoji="1" lang="en-US" altLang="zh-CN" dirty="0" smtClean="0">
              <a:solidFill>
                <a:schemeClr val="tx1">
                  <a:lumMod val="65000"/>
                  <a:lumOff val="35000"/>
                </a:schemeClr>
              </a:solidFill>
              <a:latin typeface="微软雅黑" panose="020B0503020204020204" pitchFamily="34" charset="-122"/>
              <a:sym typeface="+mn-ea"/>
            </a:endParaRPr>
          </a:p>
          <a:p>
            <a:pPr lvl="0" indent="533400">
              <a:lnSpc>
                <a:spcPct val="130000"/>
              </a:lnSpc>
            </a:pPr>
            <a:r>
              <a:rPr kumimoji="1" lang="zh-CN" altLang="en-US" dirty="0" smtClean="0">
                <a:solidFill>
                  <a:srgbClr val="2E75B6"/>
                </a:solidFill>
                <a:latin typeface="微软雅黑" panose="020B0503020204020204" pitchFamily="34" charset="-122"/>
                <a:sym typeface="+mn-ea"/>
              </a:rPr>
              <a:t>等待状态：</a:t>
            </a:r>
            <a:r>
              <a:rPr kumimoji="1" lang="zh-CN" altLang="en-US" dirty="0" smtClean="0">
                <a:solidFill>
                  <a:schemeClr val="tx1">
                    <a:lumMod val="65000"/>
                    <a:lumOff val="35000"/>
                  </a:schemeClr>
                </a:solidFill>
                <a:latin typeface="微软雅黑" panose="020B0503020204020204" pitchFamily="34" charset="-122"/>
                <a:sym typeface="+mn-ea"/>
              </a:rPr>
              <a:t>因为</a:t>
            </a:r>
            <a:r>
              <a:rPr kumimoji="1" lang="zh-CN" altLang="en-US" dirty="0">
                <a:solidFill>
                  <a:schemeClr val="tx1">
                    <a:lumMod val="65000"/>
                    <a:lumOff val="35000"/>
                  </a:schemeClr>
                </a:solidFill>
                <a:latin typeface="微软雅黑" panose="020B0503020204020204" pitchFamily="34" charset="-122"/>
                <a:sym typeface="+mn-ea"/>
              </a:rPr>
              <a:t>无法获取某种资源，进程运行受阻而处于暂停状态，等</a:t>
            </a:r>
            <a:r>
              <a:rPr kumimoji="1" lang="zh-CN" altLang="en-US" dirty="0" smtClean="0">
                <a:solidFill>
                  <a:schemeClr val="tx1">
                    <a:lumMod val="65000"/>
                    <a:lumOff val="35000"/>
                  </a:schemeClr>
                </a:solidFill>
                <a:latin typeface="微软雅黑" panose="020B0503020204020204" pitchFamily="34" charset="-122"/>
                <a:sym typeface="+mn-ea"/>
              </a:rPr>
              <a:t>分配到</a:t>
            </a:r>
            <a:r>
              <a:rPr kumimoji="1" lang="zh-CN" altLang="en-US" dirty="0">
                <a:solidFill>
                  <a:schemeClr val="tx1">
                    <a:lumMod val="65000"/>
                    <a:lumOff val="35000"/>
                  </a:schemeClr>
                </a:solidFill>
                <a:latin typeface="微软雅黑" panose="020B0503020204020204" pitchFamily="34" charset="-122"/>
                <a:sym typeface="+mn-ea"/>
              </a:rPr>
              <a:t>所需资源后再执行。</a:t>
            </a:r>
            <a:endParaRPr kumimoji="1" lang="zh-CN" altLang="en-US" dirty="0" smtClean="0">
              <a:solidFill>
                <a:schemeClr val="tx1">
                  <a:lumMod val="65000"/>
                  <a:lumOff val="35000"/>
                </a:schemeClr>
              </a:solidFill>
              <a:latin typeface="微软雅黑" panose="020B0503020204020204" pitchFamily="34" charset="-122"/>
              <a:sym typeface="+mn-ea"/>
            </a:endParaRPr>
          </a:p>
        </p:txBody>
      </p:sp>
      <p:sp>
        <p:nvSpPr>
          <p:cNvPr id="7" name="副标题 7"/>
          <p:cNvSpPr txBox="1"/>
          <p:nvPr/>
        </p:nvSpPr>
        <p:spPr>
          <a:xfrm>
            <a:off x="1496781" y="2680260"/>
            <a:ext cx="7448811" cy="39318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sz="2000" dirty="0">
                <a:solidFill>
                  <a:schemeClr val="tx1">
                    <a:lumMod val="65000"/>
                    <a:lumOff val="35000"/>
                  </a:schemeClr>
                </a:solidFill>
                <a:latin typeface="微软雅黑" panose="020B0503020204020204" pitchFamily="34" charset="-122"/>
              </a:rPr>
              <a:t>进程一般包括就绪状态、运行状态和等待状态。</a:t>
            </a:r>
            <a:endParaRPr lang="zh-CN" altLang="en-US" sz="2000" dirty="0">
              <a:solidFill>
                <a:schemeClr val="tx1">
                  <a:lumMod val="65000"/>
                  <a:lumOff val="35000"/>
                </a:schemeClr>
              </a:solidFill>
              <a:latin typeface="微软雅黑" panose="020B0503020204020204" pitchFamily="34" charset="-122"/>
            </a:endParaRPr>
          </a:p>
        </p:txBody>
      </p:sp>
      <p:cxnSp>
        <p:nvCxnSpPr>
          <p:cNvPr id="8" name="直接连接符 7"/>
          <p:cNvCxnSpPr/>
          <p:nvPr/>
        </p:nvCxnSpPr>
        <p:spPr>
          <a:xfrm flipH="1" flipV="1">
            <a:off x="1000664" y="3174798"/>
            <a:ext cx="9856192" cy="2634"/>
          </a:xfrm>
          <a:prstGeom prst="line">
            <a:avLst/>
          </a:prstGeom>
          <a:ln>
            <a:solidFill>
              <a:srgbClr val="A2B932"/>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H="1" flipV="1">
            <a:off x="1000664" y="5228536"/>
            <a:ext cx="9946258" cy="2634"/>
          </a:xfrm>
          <a:prstGeom prst="line">
            <a:avLst/>
          </a:prstGeom>
          <a:ln>
            <a:solidFill>
              <a:srgbClr val="2F5597"/>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直接连接符 32"/>
          <p:cNvCxnSpPr/>
          <p:nvPr/>
        </p:nvCxnSpPr>
        <p:spPr>
          <a:xfrm>
            <a:off x="2567073" y="1640284"/>
            <a:ext cx="5644426"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文本框 11"/>
          <p:cNvSpPr txBox="1"/>
          <p:nvPr/>
        </p:nvSpPr>
        <p:spPr>
          <a:xfrm>
            <a:off x="2504617" y="1156411"/>
            <a:ext cx="7053451" cy="460375"/>
          </a:xfrm>
          <a:prstGeom prst="rect">
            <a:avLst/>
          </a:prstGeom>
          <a:noFill/>
        </p:spPr>
        <p:txBody>
          <a:bodyPr wrap="square" rtlCol="0">
            <a:spAutoFit/>
          </a:bodyPr>
          <a:lstStyle/>
          <a:p>
            <a:r>
              <a:rPr lang="en-US" altLang="zh-CN" sz="2400" b="1" dirty="0">
                <a:solidFill>
                  <a:srgbClr val="036EB8"/>
                </a:solidFill>
                <a:latin typeface="微软雅黑" panose="020B0503020204020204" pitchFamily="34" charset="-122"/>
              </a:rPr>
              <a:t>2.2.2 </a:t>
            </a:r>
            <a:r>
              <a:rPr lang="en-US" altLang="zh-CN" sz="2400" b="1" dirty="0" smtClean="0">
                <a:solidFill>
                  <a:srgbClr val="036EB8"/>
                </a:solidFill>
                <a:latin typeface="微软雅黑" panose="020B0503020204020204" pitchFamily="34" charset="-122"/>
              </a:rPr>
              <a:t>  </a:t>
            </a:r>
            <a:r>
              <a:rPr lang="zh-CN" altLang="en-US" sz="2400" b="1" dirty="0" smtClean="0">
                <a:solidFill>
                  <a:srgbClr val="036EB8"/>
                </a:solidFill>
                <a:latin typeface="微软雅黑" panose="020B0503020204020204" pitchFamily="34" charset="-122"/>
              </a:rPr>
              <a:t>操作系统</a:t>
            </a:r>
            <a:r>
              <a:rPr lang="zh-CN" altLang="en-US" sz="2400" b="1" dirty="0">
                <a:solidFill>
                  <a:srgbClr val="036EB8"/>
                </a:solidFill>
                <a:latin typeface="微软雅黑" panose="020B0503020204020204" pitchFamily="34" charset="-122"/>
              </a:rPr>
              <a:t>的基本功能</a:t>
            </a:r>
            <a:endParaRPr sz="2400" b="1" dirty="0">
              <a:solidFill>
                <a:srgbClr val="036EB8"/>
              </a:solidFill>
              <a:latin typeface="微软雅黑" panose="020B0503020204020204" pitchFamily="34" charset="-122"/>
            </a:endParaRPr>
          </a:p>
        </p:txBody>
      </p:sp>
      <p:sp>
        <p:nvSpPr>
          <p:cNvPr id="17" name="十字箭头标注 16"/>
          <p:cNvSpPr/>
          <p:nvPr/>
        </p:nvSpPr>
        <p:spPr>
          <a:xfrm>
            <a:off x="1266368" y="1027632"/>
            <a:ext cx="1209221" cy="1209221"/>
          </a:xfrm>
          <a:prstGeom prst="quadArrowCallout">
            <a:avLst/>
          </a:prstGeom>
          <a:solidFill>
            <a:srgbClr val="036EB8"/>
          </a:solidFill>
          <a:ln>
            <a:noFill/>
          </a:ln>
          <a:effectLst>
            <a:outerShdw blurRad="431800" dist="38100" dir="18900000" sx="60000" sy="6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endParaRPr lang="zh-CN" altLang="en-US" dirty="0"/>
          </a:p>
        </p:txBody>
      </p:sp>
      <p:pic>
        <p:nvPicPr>
          <p:cNvPr id="18" name="图片 17"/>
          <p:cNvPicPr>
            <a:picLocks noChangeAspect="1"/>
          </p:cNvPicPr>
          <p:nvPr/>
        </p:nvPicPr>
        <p:blipFill>
          <a:blip r:embed="rId1" cstate="print">
            <a:extLst>
              <a:ext uri="{BEBA8EAE-BF5A-486C-A8C5-ECC9F3942E4B}">
                <a14:imgProps xmlns:a14="http://schemas.microsoft.com/office/drawing/2010/main">
                  <a14:imgLayer r:embed="rId2">
                    <a14:imgEffect>
                      <a14:backgroundRemoval t="10000" b="100000" l="0" r="100000"/>
                    </a14:imgEffect>
                  </a14:imgLayer>
                </a14:imgProps>
              </a:ext>
              <a:ext uri="{28A0092B-C50C-407E-A947-70E740481C1C}">
                <a14:useLocalDpi xmlns:a14="http://schemas.microsoft.com/office/drawing/2010/main" val="0"/>
              </a:ext>
            </a:extLst>
          </a:blip>
          <a:stretch>
            <a:fillRect/>
          </a:stretch>
        </p:blipFill>
        <p:spPr>
          <a:xfrm>
            <a:off x="1496781" y="1252271"/>
            <a:ext cx="702583" cy="702583"/>
          </a:xfrm>
          <a:prstGeom prst="rect">
            <a:avLst/>
          </a:prstGeom>
        </p:spPr>
      </p:pic>
      <p:sp>
        <p:nvSpPr>
          <p:cNvPr id="10" name="副标题 7"/>
          <p:cNvSpPr/>
          <p:nvPr/>
        </p:nvSpPr>
        <p:spPr>
          <a:xfrm>
            <a:off x="1496781" y="3341113"/>
            <a:ext cx="4996587" cy="2390976"/>
          </a:xfrm>
          <a:prstGeom prst="rect">
            <a:avLst/>
          </a:prstGeom>
        </p:spPr>
        <p:txBody>
          <a:bodyPr wrap="square">
            <a:spAutoFit/>
          </a:bodyPr>
          <a:lstStyle/>
          <a:p>
            <a:pPr lvl="0" indent="533400">
              <a:lnSpc>
                <a:spcPct val="120000"/>
              </a:lnSpc>
            </a:pPr>
            <a:r>
              <a:rPr kumimoji="1" lang="zh-CN" altLang="en-US" dirty="0" smtClean="0">
                <a:solidFill>
                  <a:schemeClr val="tx1">
                    <a:lumMod val="65000"/>
                    <a:lumOff val="35000"/>
                  </a:schemeClr>
                </a:solidFill>
                <a:latin typeface="微软雅黑" panose="020B0503020204020204" pitchFamily="34" charset="-122"/>
                <a:sym typeface="+mn-ea"/>
              </a:rPr>
              <a:t>存储管理</a:t>
            </a:r>
            <a:r>
              <a:rPr kumimoji="1" lang="zh-CN" altLang="en-US" dirty="0">
                <a:solidFill>
                  <a:schemeClr val="tx1">
                    <a:lumMod val="65000"/>
                    <a:lumOff val="35000"/>
                  </a:schemeClr>
                </a:solidFill>
                <a:latin typeface="微软雅黑" panose="020B0503020204020204" pitchFamily="34" charset="-122"/>
                <a:sym typeface="+mn-ea"/>
              </a:rPr>
              <a:t>的实质是对存储“空间”的管理，主要指对内存的管理。操作系统的存储管理</a:t>
            </a:r>
            <a:r>
              <a:rPr kumimoji="1" lang="zh-CN" altLang="en-US" dirty="0" smtClean="0">
                <a:solidFill>
                  <a:schemeClr val="tx1">
                    <a:lumMod val="65000"/>
                    <a:lumOff val="35000"/>
                  </a:schemeClr>
                </a:solidFill>
                <a:latin typeface="微软雅黑" panose="020B0503020204020204" pitchFamily="34" charset="-122"/>
                <a:sym typeface="+mn-ea"/>
              </a:rPr>
              <a:t>负责</a:t>
            </a:r>
            <a:r>
              <a:rPr kumimoji="1" lang="zh-CN" altLang="en-US" dirty="0">
                <a:solidFill>
                  <a:schemeClr val="tx1">
                    <a:lumMod val="65000"/>
                    <a:lumOff val="35000"/>
                  </a:schemeClr>
                </a:solidFill>
                <a:latin typeface="微软雅黑" panose="020B0503020204020204" pitchFamily="34" charset="-122"/>
                <a:sym typeface="+mn-ea"/>
              </a:rPr>
              <a:t>将内存单元分配给需要内存的程序以便让它执行，在程序执行结束后再将程序占用的内存</a:t>
            </a:r>
            <a:r>
              <a:rPr kumimoji="1" lang="zh-CN" altLang="en-US" dirty="0" smtClean="0">
                <a:solidFill>
                  <a:schemeClr val="tx1">
                    <a:lumMod val="65000"/>
                    <a:lumOff val="35000"/>
                  </a:schemeClr>
                </a:solidFill>
                <a:latin typeface="微软雅黑" panose="020B0503020204020204" pitchFamily="34" charset="-122"/>
                <a:sym typeface="+mn-ea"/>
              </a:rPr>
              <a:t>单元</a:t>
            </a:r>
            <a:r>
              <a:rPr kumimoji="1" lang="zh-CN" altLang="en-US" dirty="0">
                <a:solidFill>
                  <a:schemeClr val="tx1">
                    <a:lumMod val="65000"/>
                    <a:lumOff val="35000"/>
                  </a:schemeClr>
                </a:solidFill>
                <a:latin typeface="微软雅黑" panose="020B0503020204020204" pitchFamily="34" charset="-122"/>
                <a:sym typeface="+mn-ea"/>
              </a:rPr>
              <a:t>收回以便再使用。此外，还要保证各用户进程之间互不影响，保证用户进程不能破坏系统</a:t>
            </a:r>
            <a:r>
              <a:rPr kumimoji="1" lang="zh-CN" altLang="en-US" dirty="0" smtClean="0">
                <a:solidFill>
                  <a:schemeClr val="tx1">
                    <a:lumMod val="65000"/>
                    <a:lumOff val="35000"/>
                  </a:schemeClr>
                </a:solidFill>
                <a:latin typeface="微软雅黑" panose="020B0503020204020204" pitchFamily="34" charset="-122"/>
                <a:sym typeface="+mn-ea"/>
              </a:rPr>
              <a:t>进程</a:t>
            </a:r>
            <a:r>
              <a:rPr kumimoji="1" lang="zh-CN" altLang="en-US" dirty="0">
                <a:solidFill>
                  <a:schemeClr val="tx1">
                    <a:lumMod val="65000"/>
                    <a:lumOff val="35000"/>
                  </a:schemeClr>
                </a:solidFill>
                <a:latin typeface="微软雅黑" panose="020B0503020204020204" pitchFamily="34" charset="-122"/>
                <a:sym typeface="+mn-ea"/>
              </a:rPr>
              <a:t>，提供内存保护。</a:t>
            </a:r>
            <a:endParaRPr kumimoji="1" lang="zh-CN" altLang="en-US" dirty="0" smtClean="0">
              <a:solidFill>
                <a:schemeClr val="tx1">
                  <a:lumMod val="65000"/>
                  <a:lumOff val="35000"/>
                </a:schemeClr>
              </a:solidFill>
              <a:latin typeface="微软雅黑" panose="020B0503020204020204" pitchFamily="34" charset="-122"/>
              <a:sym typeface="+mn-ea"/>
            </a:endParaRPr>
          </a:p>
        </p:txBody>
      </p:sp>
      <p:sp>
        <p:nvSpPr>
          <p:cNvPr id="7" name="副标题 7"/>
          <p:cNvSpPr txBox="1"/>
          <p:nvPr/>
        </p:nvSpPr>
        <p:spPr>
          <a:xfrm>
            <a:off x="1496781" y="2412697"/>
            <a:ext cx="3468011" cy="39318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sz="2200" dirty="0">
                <a:solidFill>
                  <a:schemeClr val="tx1">
                    <a:lumMod val="65000"/>
                    <a:lumOff val="35000"/>
                  </a:schemeClr>
                </a:solidFill>
                <a:latin typeface="微软雅黑" panose="020B0503020204020204" pitchFamily="34" charset="-122"/>
              </a:rPr>
              <a:t>2</a:t>
            </a:r>
            <a:r>
              <a:rPr lang="zh-CN" altLang="en-US" sz="2200" dirty="0">
                <a:solidFill>
                  <a:schemeClr val="tx1">
                    <a:lumMod val="65000"/>
                    <a:lumOff val="35000"/>
                  </a:schemeClr>
                </a:solidFill>
                <a:latin typeface="微软雅黑" panose="020B0503020204020204" pitchFamily="34" charset="-122"/>
              </a:rPr>
              <a:t>．存储管理</a:t>
            </a:r>
            <a:endParaRPr lang="zh-CN" altLang="en-US" sz="2200" dirty="0">
              <a:solidFill>
                <a:schemeClr val="tx1">
                  <a:lumMod val="65000"/>
                  <a:lumOff val="35000"/>
                </a:schemeClr>
              </a:solidFill>
              <a:latin typeface="微软雅黑" panose="020B0503020204020204" pitchFamily="34" charset="-122"/>
            </a:endParaRPr>
          </a:p>
        </p:txBody>
      </p:sp>
      <p:cxnSp>
        <p:nvCxnSpPr>
          <p:cNvPr id="8" name="直接连接符 7"/>
          <p:cNvCxnSpPr/>
          <p:nvPr/>
        </p:nvCxnSpPr>
        <p:spPr>
          <a:xfrm flipH="1">
            <a:off x="1496781" y="2896070"/>
            <a:ext cx="9171219" cy="24702"/>
          </a:xfrm>
          <a:prstGeom prst="line">
            <a:avLst/>
          </a:prstGeom>
          <a:ln>
            <a:solidFill>
              <a:srgbClr val="A2B932"/>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H="1">
            <a:off x="1496781" y="6194477"/>
            <a:ext cx="9171219" cy="24702"/>
          </a:xfrm>
          <a:prstGeom prst="line">
            <a:avLst/>
          </a:prstGeom>
          <a:ln>
            <a:solidFill>
              <a:srgbClr val="2F5597"/>
            </a:solidFill>
          </a:ln>
        </p:spPr>
        <p:style>
          <a:lnRef idx="1">
            <a:schemeClr val="accent1"/>
          </a:lnRef>
          <a:fillRef idx="0">
            <a:schemeClr val="accent1"/>
          </a:fillRef>
          <a:effectRef idx="0">
            <a:schemeClr val="accent1"/>
          </a:effectRef>
          <a:fontRef idx="minor">
            <a:schemeClr val="tx1"/>
          </a:fontRef>
        </p:style>
      </p:cxnSp>
      <p:sp>
        <p:nvSpPr>
          <p:cNvPr id="11" name="矩形 10"/>
          <p:cNvSpPr/>
          <p:nvPr/>
        </p:nvSpPr>
        <p:spPr>
          <a:xfrm>
            <a:off x="6642340" y="2896070"/>
            <a:ext cx="3605842" cy="3298407"/>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 name="组合 11"/>
          <p:cNvGrpSpPr/>
          <p:nvPr/>
        </p:nvGrpSpPr>
        <p:grpSpPr>
          <a:xfrm>
            <a:off x="6980778" y="3138702"/>
            <a:ext cx="2818831" cy="2817364"/>
            <a:chOff x="1687753" y="921084"/>
            <a:chExt cx="5018444" cy="5015833"/>
          </a:xfrm>
        </p:grpSpPr>
        <p:grpSp>
          <p:nvGrpSpPr>
            <p:cNvPr id="13" name="组合 12"/>
            <p:cNvGrpSpPr/>
            <p:nvPr/>
          </p:nvGrpSpPr>
          <p:grpSpPr>
            <a:xfrm>
              <a:off x="1687753" y="921084"/>
              <a:ext cx="2373158" cy="2371923"/>
              <a:chOff x="1754497" y="1068697"/>
              <a:chExt cx="2419598" cy="2419598"/>
            </a:xfrm>
          </p:grpSpPr>
          <p:grpSp>
            <p:nvGrpSpPr>
              <p:cNvPr id="79" name="组合 78"/>
              <p:cNvGrpSpPr/>
              <p:nvPr/>
            </p:nvGrpSpPr>
            <p:grpSpPr>
              <a:xfrm>
                <a:off x="1754497" y="1068697"/>
                <a:ext cx="2419598" cy="2419598"/>
                <a:chOff x="1595120" y="525779"/>
                <a:chExt cx="3520440" cy="3520440"/>
              </a:xfrm>
            </p:grpSpPr>
            <p:sp>
              <p:nvSpPr>
                <p:cNvPr id="88" name="椭圆 87"/>
                <p:cNvSpPr/>
                <p:nvPr/>
              </p:nvSpPr>
              <p:spPr>
                <a:xfrm>
                  <a:off x="1595120" y="525779"/>
                  <a:ext cx="3520440" cy="3520440"/>
                </a:xfrm>
                <a:prstGeom prst="ellipse">
                  <a:avLst/>
                </a:prstGeom>
                <a:gradFill flip="none" rotWithShape="1">
                  <a:gsLst>
                    <a:gs pos="100000">
                      <a:srgbClr val="F7F7F9"/>
                    </a:gs>
                    <a:gs pos="0">
                      <a:schemeClr val="bg1"/>
                    </a:gs>
                  </a:gsLst>
                  <a:lin ang="5400000" scaled="1"/>
                  <a:tileRect/>
                </a:gradFill>
                <a:ln>
                  <a:noFill/>
                </a:ln>
                <a:effectLst>
                  <a:softEdge rad="381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89" name="椭圆 88"/>
                <p:cNvSpPr/>
                <p:nvPr/>
              </p:nvSpPr>
              <p:spPr>
                <a:xfrm>
                  <a:off x="1900612" y="831271"/>
                  <a:ext cx="2909455" cy="2909455"/>
                </a:xfrm>
                <a:prstGeom prst="ellipse">
                  <a:avLst/>
                </a:prstGeom>
                <a:gradFill flip="none" rotWithShape="1">
                  <a:gsLst>
                    <a:gs pos="100000">
                      <a:srgbClr val="E4E4E4"/>
                    </a:gs>
                    <a:gs pos="0">
                      <a:schemeClr val="bg1"/>
                    </a:gs>
                  </a:gsLst>
                  <a:lin ang="5400000" scaled="1"/>
                  <a:tileRect/>
                </a:gradFill>
                <a:ln>
                  <a:noFill/>
                </a:ln>
                <a:effectLst>
                  <a:innerShdw blurRad="355600" dist="266700" dir="5400000">
                    <a:prstClr val="black">
                      <a:alpha val="57000"/>
                    </a:prstClr>
                  </a:innerShdw>
                  <a:softEdge rad="266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grpSp>
          <p:sp>
            <p:nvSpPr>
              <p:cNvPr id="80" name="椭圆 79"/>
              <p:cNvSpPr/>
              <p:nvPr/>
            </p:nvSpPr>
            <p:spPr>
              <a:xfrm>
                <a:off x="2392852" y="1707052"/>
                <a:ext cx="1142885" cy="1142885"/>
              </a:xfrm>
              <a:prstGeom prst="ellipse">
                <a:avLst/>
              </a:prstGeom>
              <a:solidFill>
                <a:srgbClr val="019EAF"/>
              </a:solidFill>
              <a:ln>
                <a:gradFill flip="none" rotWithShape="1">
                  <a:gsLst>
                    <a:gs pos="0">
                      <a:srgbClr val="D9D9D9"/>
                    </a:gs>
                    <a:gs pos="100000">
                      <a:schemeClr val="bg1"/>
                    </a:gs>
                  </a:gsLst>
                  <a:lin ang="5400000" scaled="1"/>
                  <a:tileRect/>
                </a:gradFill>
              </a:ln>
              <a:effectLst>
                <a:innerShdw blurRad="342900" dist="50800" dir="16200000">
                  <a:srgbClr val="7A4C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grpSp>
            <p:nvGrpSpPr>
              <p:cNvPr id="81" name="组合 80"/>
              <p:cNvGrpSpPr/>
              <p:nvPr/>
            </p:nvGrpSpPr>
            <p:grpSpPr>
              <a:xfrm>
                <a:off x="2738177" y="2094546"/>
                <a:ext cx="440936" cy="366050"/>
                <a:chOff x="3132963" y="3140191"/>
                <a:chExt cx="645573" cy="535933"/>
              </a:xfrm>
              <a:solidFill>
                <a:schemeClr val="bg1"/>
              </a:solidFill>
            </p:grpSpPr>
            <p:sp>
              <p:nvSpPr>
                <p:cNvPr id="82" name="Freeform 226"/>
                <p:cNvSpPr/>
                <p:nvPr/>
              </p:nvSpPr>
              <p:spPr bwMode="auto">
                <a:xfrm>
                  <a:off x="3421629" y="3217854"/>
                  <a:ext cx="356907" cy="392027"/>
                </a:xfrm>
                <a:custGeom>
                  <a:avLst/>
                  <a:gdLst>
                    <a:gd name="T0" fmla="*/ 0 w 529"/>
                    <a:gd name="T1" fmla="*/ 0 h 581"/>
                    <a:gd name="T2" fmla="*/ 2 w 529"/>
                    <a:gd name="T3" fmla="*/ 11 h 581"/>
                    <a:gd name="T4" fmla="*/ 25 w 529"/>
                    <a:gd name="T5" fmla="*/ 56 h 581"/>
                    <a:gd name="T6" fmla="*/ 473 w 529"/>
                    <a:gd name="T7" fmla="*/ 56 h 581"/>
                    <a:gd name="T8" fmla="*/ 473 w 529"/>
                    <a:gd name="T9" fmla="*/ 525 h 581"/>
                    <a:gd name="T10" fmla="*/ 127 w 529"/>
                    <a:gd name="T11" fmla="*/ 525 h 581"/>
                    <a:gd name="T12" fmla="*/ 127 w 529"/>
                    <a:gd name="T13" fmla="*/ 581 h 581"/>
                    <a:gd name="T14" fmla="*/ 529 w 529"/>
                    <a:gd name="T15" fmla="*/ 581 h 581"/>
                    <a:gd name="T16" fmla="*/ 529 w 529"/>
                    <a:gd name="T17" fmla="*/ 0 h 581"/>
                    <a:gd name="T18" fmla="*/ 0 w 529"/>
                    <a:gd name="T19" fmla="*/ 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9" h="581">
                      <a:moveTo>
                        <a:pt x="0" y="0"/>
                      </a:moveTo>
                      <a:cubicBezTo>
                        <a:pt x="1" y="4"/>
                        <a:pt x="2" y="7"/>
                        <a:pt x="2" y="11"/>
                      </a:cubicBezTo>
                      <a:cubicBezTo>
                        <a:pt x="14" y="22"/>
                        <a:pt x="22" y="38"/>
                        <a:pt x="25" y="56"/>
                      </a:cubicBezTo>
                      <a:cubicBezTo>
                        <a:pt x="473" y="56"/>
                        <a:pt x="473" y="56"/>
                        <a:pt x="473" y="56"/>
                      </a:cubicBezTo>
                      <a:cubicBezTo>
                        <a:pt x="473" y="525"/>
                        <a:pt x="473" y="525"/>
                        <a:pt x="473" y="525"/>
                      </a:cubicBezTo>
                      <a:cubicBezTo>
                        <a:pt x="127" y="525"/>
                        <a:pt x="127" y="525"/>
                        <a:pt x="127" y="525"/>
                      </a:cubicBezTo>
                      <a:cubicBezTo>
                        <a:pt x="127" y="581"/>
                        <a:pt x="127" y="581"/>
                        <a:pt x="127" y="581"/>
                      </a:cubicBezTo>
                      <a:cubicBezTo>
                        <a:pt x="529" y="581"/>
                        <a:pt x="529" y="581"/>
                        <a:pt x="529" y="581"/>
                      </a:cubicBezTo>
                      <a:cubicBezTo>
                        <a:pt x="529" y="0"/>
                        <a:pt x="529" y="0"/>
                        <a:pt x="529"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83" name="Freeform 227"/>
                <p:cNvSpPr/>
                <p:nvPr/>
              </p:nvSpPr>
              <p:spPr bwMode="auto">
                <a:xfrm>
                  <a:off x="3198348" y="3140191"/>
                  <a:ext cx="224709" cy="247551"/>
                </a:xfrm>
                <a:custGeom>
                  <a:avLst/>
                  <a:gdLst>
                    <a:gd name="T0" fmla="*/ 45 w 333"/>
                    <a:gd name="T1" fmla="*/ 243 h 367"/>
                    <a:gd name="T2" fmla="*/ 170 w 333"/>
                    <a:gd name="T3" fmla="*/ 367 h 367"/>
                    <a:gd name="T4" fmla="*/ 289 w 333"/>
                    <a:gd name="T5" fmla="*/ 243 h 367"/>
                    <a:gd name="T6" fmla="*/ 326 w 333"/>
                    <a:gd name="T7" fmla="*/ 203 h 367"/>
                    <a:gd name="T8" fmla="*/ 306 w 333"/>
                    <a:gd name="T9" fmla="*/ 142 h 367"/>
                    <a:gd name="T10" fmla="*/ 166 w 333"/>
                    <a:gd name="T11" fmla="*/ 0 h 367"/>
                    <a:gd name="T12" fmla="*/ 26 w 333"/>
                    <a:gd name="T13" fmla="*/ 142 h 367"/>
                    <a:gd name="T14" fmla="*/ 7 w 333"/>
                    <a:gd name="T15" fmla="*/ 203 h 367"/>
                    <a:gd name="T16" fmla="*/ 45 w 333"/>
                    <a:gd name="T17" fmla="*/ 243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3" h="367">
                      <a:moveTo>
                        <a:pt x="45" y="243"/>
                      </a:moveTo>
                      <a:cubicBezTo>
                        <a:pt x="71" y="308"/>
                        <a:pt x="118" y="367"/>
                        <a:pt x="170" y="367"/>
                      </a:cubicBezTo>
                      <a:cubicBezTo>
                        <a:pt x="222" y="367"/>
                        <a:pt x="266" y="308"/>
                        <a:pt x="289" y="243"/>
                      </a:cubicBezTo>
                      <a:cubicBezTo>
                        <a:pt x="305" y="242"/>
                        <a:pt x="320" y="226"/>
                        <a:pt x="326" y="203"/>
                      </a:cubicBezTo>
                      <a:cubicBezTo>
                        <a:pt x="333" y="176"/>
                        <a:pt x="324" y="149"/>
                        <a:pt x="306" y="142"/>
                      </a:cubicBezTo>
                      <a:cubicBezTo>
                        <a:pt x="302" y="63"/>
                        <a:pt x="241" y="0"/>
                        <a:pt x="166" y="0"/>
                      </a:cubicBezTo>
                      <a:cubicBezTo>
                        <a:pt x="92" y="0"/>
                        <a:pt x="31" y="63"/>
                        <a:pt x="26" y="142"/>
                      </a:cubicBezTo>
                      <a:cubicBezTo>
                        <a:pt x="9" y="149"/>
                        <a:pt x="0" y="176"/>
                        <a:pt x="7" y="203"/>
                      </a:cubicBezTo>
                      <a:cubicBezTo>
                        <a:pt x="13" y="227"/>
                        <a:pt x="29" y="243"/>
                        <a:pt x="45" y="2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84" name="Freeform 228"/>
                <p:cNvSpPr/>
                <p:nvPr/>
              </p:nvSpPr>
              <p:spPr bwMode="auto">
                <a:xfrm>
                  <a:off x="3481875" y="3306367"/>
                  <a:ext cx="233275" cy="180738"/>
                </a:xfrm>
                <a:custGeom>
                  <a:avLst/>
                  <a:gdLst>
                    <a:gd name="T0" fmla="*/ 41 w 346"/>
                    <a:gd name="T1" fmla="*/ 111 h 268"/>
                    <a:gd name="T2" fmla="*/ 0 w 346"/>
                    <a:gd name="T3" fmla="*/ 151 h 268"/>
                    <a:gd name="T4" fmla="*/ 90 w 346"/>
                    <a:gd name="T5" fmla="*/ 268 h 268"/>
                    <a:gd name="T6" fmla="*/ 254 w 346"/>
                    <a:gd name="T7" fmla="*/ 125 h 268"/>
                    <a:gd name="T8" fmla="*/ 284 w 346"/>
                    <a:gd name="T9" fmla="*/ 158 h 268"/>
                    <a:gd name="T10" fmla="*/ 346 w 346"/>
                    <a:gd name="T11" fmla="*/ 0 h 268"/>
                    <a:gd name="T12" fmla="*/ 184 w 346"/>
                    <a:gd name="T13" fmla="*/ 50 h 268"/>
                    <a:gd name="T14" fmla="*/ 218 w 346"/>
                    <a:gd name="T15" fmla="*/ 87 h 268"/>
                    <a:gd name="T16" fmla="*/ 99 w 346"/>
                    <a:gd name="T17" fmla="*/ 190 h 268"/>
                    <a:gd name="T18" fmla="*/ 41 w 346"/>
                    <a:gd name="T19" fmla="*/ 111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6" h="268">
                      <a:moveTo>
                        <a:pt x="41" y="111"/>
                      </a:moveTo>
                      <a:cubicBezTo>
                        <a:pt x="0" y="151"/>
                        <a:pt x="0" y="151"/>
                        <a:pt x="0" y="151"/>
                      </a:cubicBezTo>
                      <a:cubicBezTo>
                        <a:pt x="12" y="165"/>
                        <a:pt x="90" y="268"/>
                        <a:pt x="90" y="268"/>
                      </a:cubicBezTo>
                      <a:cubicBezTo>
                        <a:pt x="254" y="125"/>
                        <a:pt x="254" y="125"/>
                        <a:pt x="254" y="125"/>
                      </a:cubicBezTo>
                      <a:cubicBezTo>
                        <a:pt x="284" y="158"/>
                        <a:pt x="284" y="158"/>
                        <a:pt x="284" y="158"/>
                      </a:cubicBezTo>
                      <a:cubicBezTo>
                        <a:pt x="346" y="0"/>
                        <a:pt x="346" y="0"/>
                        <a:pt x="346" y="0"/>
                      </a:cubicBezTo>
                      <a:cubicBezTo>
                        <a:pt x="184" y="50"/>
                        <a:pt x="184" y="50"/>
                        <a:pt x="184" y="50"/>
                      </a:cubicBezTo>
                      <a:cubicBezTo>
                        <a:pt x="218" y="87"/>
                        <a:pt x="218" y="87"/>
                        <a:pt x="218" y="87"/>
                      </a:cubicBezTo>
                      <a:cubicBezTo>
                        <a:pt x="99" y="190"/>
                        <a:pt x="99" y="190"/>
                        <a:pt x="99" y="190"/>
                      </a:cubicBezTo>
                      <a:lnTo>
                        <a:pt x="41" y="1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85" name="Freeform 229"/>
                <p:cNvSpPr/>
                <p:nvPr/>
              </p:nvSpPr>
              <p:spPr bwMode="auto">
                <a:xfrm>
                  <a:off x="3132963" y="3377178"/>
                  <a:ext cx="355480" cy="298946"/>
                </a:xfrm>
                <a:custGeom>
                  <a:avLst/>
                  <a:gdLst>
                    <a:gd name="T0" fmla="*/ 407 w 527"/>
                    <a:gd name="T1" fmla="*/ 0 h 443"/>
                    <a:gd name="T2" fmla="*/ 294 w 527"/>
                    <a:gd name="T3" fmla="*/ 190 h 443"/>
                    <a:gd name="T4" fmla="*/ 280 w 527"/>
                    <a:gd name="T5" fmla="*/ 105 h 443"/>
                    <a:gd name="T6" fmla="*/ 295 w 527"/>
                    <a:gd name="T7" fmla="*/ 77 h 443"/>
                    <a:gd name="T8" fmla="*/ 263 w 527"/>
                    <a:gd name="T9" fmla="*/ 44 h 443"/>
                    <a:gd name="T10" fmla="*/ 230 w 527"/>
                    <a:gd name="T11" fmla="*/ 77 h 443"/>
                    <a:gd name="T12" fmla="*/ 246 w 527"/>
                    <a:gd name="T13" fmla="*/ 105 h 443"/>
                    <a:gd name="T14" fmla="*/ 232 w 527"/>
                    <a:gd name="T15" fmla="*/ 189 h 443"/>
                    <a:gd name="T16" fmla="*/ 120 w 527"/>
                    <a:gd name="T17" fmla="*/ 0 h 443"/>
                    <a:gd name="T18" fmla="*/ 2 w 527"/>
                    <a:gd name="T19" fmla="*/ 125 h 443"/>
                    <a:gd name="T20" fmla="*/ 0 w 527"/>
                    <a:gd name="T21" fmla="*/ 125 h 443"/>
                    <a:gd name="T22" fmla="*/ 0 w 527"/>
                    <a:gd name="T23" fmla="*/ 402 h 443"/>
                    <a:gd name="T24" fmla="*/ 1 w 527"/>
                    <a:gd name="T25" fmla="*/ 402 h 443"/>
                    <a:gd name="T26" fmla="*/ 263 w 527"/>
                    <a:gd name="T27" fmla="*/ 443 h 443"/>
                    <a:gd name="T28" fmla="*/ 526 w 527"/>
                    <a:gd name="T29" fmla="*/ 402 h 443"/>
                    <a:gd name="T30" fmla="*/ 527 w 527"/>
                    <a:gd name="T31" fmla="*/ 402 h 443"/>
                    <a:gd name="T32" fmla="*/ 527 w 527"/>
                    <a:gd name="T33" fmla="*/ 125 h 443"/>
                    <a:gd name="T34" fmla="*/ 525 w 527"/>
                    <a:gd name="T35" fmla="*/ 125 h 443"/>
                    <a:gd name="T36" fmla="*/ 407 w 527"/>
                    <a:gd name="T37" fmla="*/ 0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7" h="443">
                      <a:moveTo>
                        <a:pt x="407" y="0"/>
                      </a:moveTo>
                      <a:cubicBezTo>
                        <a:pt x="294" y="190"/>
                        <a:pt x="294" y="190"/>
                        <a:pt x="294" y="190"/>
                      </a:cubicBezTo>
                      <a:cubicBezTo>
                        <a:pt x="280" y="105"/>
                        <a:pt x="280" y="105"/>
                        <a:pt x="280" y="105"/>
                      </a:cubicBezTo>
                      <a:cubicBezTo>
                        <a:pt x="289" y="99"/>
                        <a:pt x="295" y="89"/>
                        <a:pt x="295" y="77"/>
                      </a:cubicBezTo>
                      <a:cubicBezTo>
                        <a:pt x="295" y="59"/>
                        <a:pt x="281" y="44"/>
                        <a:pt x="263" y="44"/>
                      </a:cubicBezTo>
                      <a:cubicBezTo>
                        <a:pt x="245" y="44"/>
                        <a:pt x="230" y="59"/>
                        <a:pt x="230" y="77"/>
                      </a:cubicBezTo>
                      <a:cubicBezTo>
                        <a:pt x="230" y="89"/>
                        <a:pt x="237" y="99"/>
                        <a:pt x="246" y="105"/>
                      </a:cubicBezTo>
                      <a:cubicBezTo>
                        <a:pt x="232" y="189"/>
                        <a:pt x="232" y="189"/>
                        <a:pt x="232" y="189"/>
                      </a:cubicBezTo>
                      <a:cubicBezTo>
                        <a:pt x="120" y="0"/>
                        <a:pt x="120" y="0"/>
                        <a:pt x="120" y="0"/>
                      </a:cubicBezTo>
                      <a:cubicBezTo>
                        <a:pt x="56" y="27"/>
                        <a:pt x="12" y="72"/>
                        <a:pt x="2" y="125"/>
                      </a:cubicBezTo>
                      <a:cubicBezTo>
                        <a:pt x="0" y="125"/>
                        <a:pt x="0" y="125"/>
                        <a:pt x="0" y="125"/>
                      </a:cubicBezTo>
                      <a:cubicBezTo>
                        <a:pt x="0" y="402"/>
                        <a:pt x="0" y="402"/>
                        <a:pt x="0" y="402"/>
                      </a:cubicBezTo>
                      <a:cubicBezTo>
                        <a:pt x="1" y="402"/>
                        <a:pt x="1" y="402"/>
                        <a:pt x="1" y="402"/>
                      </a:cubicBezTo>
                      <a:cubicBezTo>
                        <a:pt x="14" y="425"/>
                        <a:pt x="126" y="443"/>
                        <a:pt x="263" y="443"/>
                      </a:cubicBezTo>
                      <a:cubicBezTo>
                        <a:pt x="401" y="443"/>
                        <a:pt x="513" y="425"/>
                        <a:pt x="526" y="402"/>
                      </a:cubicBezTo>
                      <a:cubicBezTo>
                        <a:pt x="527" y="402"/>
                        <a:pt x="527" y="402"/>
                        <a:pt x="527" y="402"/>
                      </a:cubicBezTo>
                      <a:cubicBezTo>
                        <a:pt x="527" y="125"/>
                        <a:pt x="527" y="125"/>
                        <a:pt x="527" y="125"/>
                      </a:cubicBezTo>
                      <a:cubicBezTo>
                        <a:pt x="525" y="125"/>
                        <a:pt x="525" y="125"/>
                        <a:pt x="525" y="125"/>
                      </a:cubicBezTo>
                      <a:cubicBezTo>
                        <a:pt x="515" y="72"/>
                        <a:pt x="471" y="27"/>
                        <a:pt x="40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86" name="Freeform 230"/>
                <p:cNvSpPr/>
                <p:nvPr/>
              </p:nvSpPr>
              <p:spPr bwMode="auto">
                <a:xfrm>
                  <a:off x="3598655" y="3487105"/>
                  <a:ext cx="54536" cy="68241"/>
                </a:xfrm>
                <a:custGeom>
                  <a:avLst/>
                  <a:gdLst>
                    <a:gd name="T0" fmla="*/ 0 w 81"/>
                    <a:gd name="T1" fmla="*/ 0 h 101"/>
                    <a:gd name="T2" fmla="*/ 0 w 81"/>
                    <a:gd name="T3" fmla="*/ 55 h 101"/>
                    <a:gd name="T4" fmla="*/ 40 w 81"/>
                    <a:gd name="T5" fmla="*/ 101 h 101"/>
                    <a:gd name="T6" fmla="*/ 81 w 81"/>
                    <a:gd name="T7" fmla="*/ 56 h 101"/>
                    <a:gd name="T8" fmla="*/ 81 w 81"/>
                    <a:gd name="T9" fmla="*/ 0 h 101"/>
                    <a:gd name="T10" fmla="*/ 59 w 81"/>
                    <a:gd name="T11" fmla="*/ 0 h 101"/>
                    <a:gd name="T12" fmla="*/ 59 w 81"/>
                    <a:gd name="T13" fmla="*/ 57 h 101"/>
                    <a:gd name="T14" fmla="*/ 40 w 81"/>
                    <a:gd name="T15" fmla="*/ 83 h 101"/>
                    <a:gd name="T16" fmla="*/ 22 w 81"/>
                    <a:gd name="T17" fmla="*/ 57 h 101"/>
                    <a:gd name="T18" fmla="*/ 22 w 81"/>
                    <a:gd name="T19" fmla="*/ 0 h 101"/>
                    <a:gd name="T20" fmla="*/ 0 w 81"/>
                    <a:gd name="T21"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 h="101">
                      <a:moveTo>
                        <a:pt x="0" y="0"/>
                      </a:moveTo>
                      <a:cubicBezTo>
                        <a:pt x="0" y="55"/>
                        <a:pt x="0" y="55"/>
                        <a:pt x="0" y="55"/>
                      </a:cubicBezTo>
                      <a:cubicBezTo>
                        <a:pt x="0" y="87"/>
                        <a:pt x="15" y="101"/>
                        <a:pt x="40" y="101"/>
                      </a:cubicBezTo>
                      <a:cubicBezTo>
                        <a:pt x="65" y="101"/>
                        <a:pt x="81" y="86"/>
                        <a:pt x="81" y="56"/>
                      </a:cubicBezTo>
                      <a:cubicBezTo>
                        <a:pt x="81" y="0"/>
                        <a:pt x="81" y="0"/>
                        <a:pt x="81" y="0"/>
                      </a:cubicBezTo>
                      <a:cubicBezTo>
                        <a:pt x="59" y="0"/>
                        <a:pt x="59" y="0"/>
                        <a:pt x="59" y="0"/>
                      </a:cubicBezTo>
                      <a:cubicBezTo>
                        <a:pt x="59" y="57"/>
                        <a:pt x="59" y="57"/>
                        <a:pt x="59" y="57"/>
                      </a:cubicBezTo>
                      <a:cubicBezTo>
                        <a:pt x="59" y="75"/>
                        <a:pt x="52" y="83"/>
                        <a:pt x="40" y="83"/>
                      </a:cubicBezTo>
                      <a:cubicBezTo>
                        <a:pt x="29" y="83"/>
                        <a:pt x="22" y="74"/>
                        <a:pt x="22" y="57"/>
                      </a:cubicBezTo>
                      <a:cubicBezTo>
                        <a:pt x="22" y="0"/>
                        <a:pt x="22" y="0"/>
                        <a:pt x="22"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87" name="Freeform 231"/>
                <p:cNvSpPr>
                  <a:spLocks noEditPoints="1"/>
                </p:cNvSpPr>
                <p:nvPr/>
              </p:nvSpPr>
              <p:spPr bwMode="auto">
                <a:xfrm>
                  <a:off x="3666040" y="3486534"/>
                  <a:ext cx="47968" cy="67384"/>
                </a:xfrm>
                <a:custGeom>
                  <a:avLst/>
                  <a:gdLst>
                    <a:gd name="T0" fmla="*/ 31 w 71"/>
                    <a:gd name="T1" fmla="*/ 0 h 100"/>
                    <a:gd name="T2" fmla="*/ 0 w 71"/>
                    <a:gd name="T3" fmla="*/ 2 h 100"/>
                    <a:gd name="T4" fmla="*/ 0 w 71"/>
                    <a:gd name="T5" fmla="*/ 100 h 100"/>
                    <a:gd name="T6" fmla="*/ 23 w 71"/>
                    <a:gd name="T7" fmla="*/ 100 h 100"/>
                    <a:gd name="T8" fmla="*/ 23 w 71"/>
                    <a:gd name="T9" fmla="*/ 65 h 100"/>
                    <a:gd name="T10" fmla="*/ 30 w 71"/>
                    <a:gd name="T11" fmla="*/ 65 h 100"/>
                    <a:gd name="T12" fmla="*/ 62 w 71"/>
                    <a:gd name="T13" fmla="*/ 55 h 100"/>
                    <a:gd name="T14" fmla="*/ 71 w 71"/>
                    <a:gd name="T15" fmla="*/ 31 h 100"/>
                    <a:gd name="T16" fmla="*/ 61 w 71"/>
                    <a:gd name="T17" fmla="*/ 8 h 100"/>
                    <a:gd name="T18" fmla="*/ 31 w 71"/>
                    <a:gd name="T19" fmla="*/ 0 h 100"/>
                    <a:gd name="T20" fmla="*/ 30 w 71"/>
                    <a:gd name="T21" fmla="*/ 48 h 100"/>
                    <a:gd name="T22" fmla="*/ 23 w 71"/>
                    <a:gd name="T23" fmla="*/ 47 h 100"/>
                    <a:gd name="T24" fmla="*/ 23 w 71"/>
                    <a:gd name="T25" fmla="*/ 18 h 100"/>
                    <a:gd name="T26" fmla="*/ 32 w 71"/>
                    <a:gd name="T27" fmla="*/ 17 h 100"/>
                    <a:gd name="T28" fmla="*/ 49 w 71"/>
                    <a:gd name="T29" fmla="*/ 32 h 100"/>
                    <a:gd name="T30" fmla="*/ 30 w 71"/>
                    <a:gd name="T31" fmla="*/ 4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1" h="100">
                      <a:moveTo>
                        <a:pt x="31" y="0"/>
                      </a:moveTo>
                      <a:cubicBezTo>
                        <a:pt x="17" y="0"/>
                        <a:pt x="7" y="1"/>
                        <a:pt x="0" y="2"/>
                      </a:cubicBezTo>
                      <a:cubicBezTo>
                        <a:pt x="0" y="100"/>
                        <a:pt x="0" y="100"/>
                        <a:pt x="0" y="100"/>
                      </a:cubicBezTo>
                      <a:cubicBezTo>
                        <a:pt x="23" y="100"/>
                        <a:pt x="23" y="100"/>
                        <a:pt x="23" y="100"/>
                      </a:cubicBezTo>
                      <a:cubicBezTo>
                        <a:pt x="23" y="65"/>
                        <a:pt x="23" y="65"/>
                        <a:pt x="23" y="65"/>
                      </a:cubicBezTo>
                      <a:cubicBezTo>
                        <a:pt x="25" y="65"/>
                        <a:pt x="27" y="65"/>
                        <a:pt x="30" y="65"/>
                      </a:cubicBezTo>
                      <a:cubicBezTo>
                        <a:pt x="43" y="65"/>
                        <a:pt x="55" y="62"/>
                        <a:pt x="62" y="55"/>
                      </a:cubicBezTo>
                      <a:cubicBezTo>
                        <a:pt x="68" y="49"/>
                        <a:pt x="71" y="41"/>
                        <a:pt x="71" y="31"/>
                      </a:cubicBezTo>
                      <a:cubicBezTo>
                        <a:pt x="71" y="22"/>
                        <a:pt x="67" y="13"/>
                        <a:pt x="61" y="8"/>
                      </a:cubicBezTo>
                      <a:cubicBezTo>
                        <a:pt x="54" y="3"/>
                        <a:pt x="44" y="0"/>
                        <a:pt x="31" y="0"/>
                      </a:cubicBezTo>
                      <a:close/>
                      <a:moveTo>
                        <a:pt x="30" y="48"/>
                      </a:moveTo>
                      <a:cubicBezTo>
                        <a:pt x="27" y="48"/>
                        <a:pt x="24" y="48"/>
                        <a:pt x="23" y="47"/>
                      </a:cubicBezTo>
                      <a:cubicBezTo>
                        <a:pt x="23" y="18"/>
                        <a:pt x="23" y="18"/>
                        <a:pt x="23" y="18"/>
                      </a:cubicBezTo>
                      <a:cubicBezTo>
                        <a:pt x="24" y="18"/>
                        <a:pt x="27" y="17"/>
                        <a:pt x="32" y="17"/>
                      </a:cubicBezTo>
                      <a:cubicBezTo>
                        <a:pt x="43" y="17"/>
                        <a:pt x="49" y="23"/>
                        <a:pt x="49" y="32"/>
                      </a:cubicBezTo>
                      <a:cubicBezTo>
                        <a:pt x="49" y="42"/>
                        <a:pt x="42" y="48"/>
                        <a:pt x="3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grpSp>
        </p:grpSp>
        <p:grpSp>
          <p:nvGrpSpPr>
            <p:cNvPr id="14" name="组合 13"/>
            <p:cNvGrpSpPr/>
            <p:nvPr/>
          </p:nvGrpSpPr>
          <p:grpSpPr>
            <a:xfrm>
              <a:off x="4333039" y="921084"/>
              <a:ext cx="2373158" cy="2371923"/>
              <a:chOff x="4398406" y="1068697"/>
              <a:chExt cx="2419598" cy="2419598"/>
            </a:xfrm>
          </p:grpSpPr>
          <p:grpSp>
            <p:nvGrpSpPr>
              <p:cNvPr id="69" name="组合 68"/>
              <p:cNvGrpSpPr/>
              <p:nvPr/>
            </p:nvGrpSpPr>
            <p:grpSpPr>
              <a:xfrm>
                <a:off x="4398406" y="1068697"/>
                <a:ext cx="2419598" cy="2419598"/>
                <a:chOff x="1595120" y="525779"/>
                <a:chExt cx="3520440" cy="3520440"/>
              </a:xfrm>
            </p:grpSpPr>
            <p:sp>
              <p:nvSpPr>
                <p:cNvPr id="77" name="椭圆 76"/>
                <p:cNvSpPr/>
                <p:nvPr/>
              </p:nvSpPr>
              <p:spPr>
                <a:xfrm>
                  <a:off x="1595120" y="525779"/>
                  <a:ext cx="3520440" cy="3520440"/>
                </a:xfrm>
                <a:prstGeom prst="ellipse">
                  <a:avLst/>
                </a:prstGeom>
                <a:gradFill flip="none" rotWithShape="1">
                  <a:gsLst>
                    <a:gs pos="100000">
                      <a:srgbClr val="F7F7F9"/>
                    </a:gs>
                    <a:gs pos="0">
                      <a:schemeClr val="bg1"/>
                    </a:gs>
                  </a:gsLst>
                  <a:lin ang="5400000" scaled="1"/>
                  <a:tileRect/>
                </a:gradFill>
                <a:ln>
                  <a:noFill/>
                </a:ln>
                <a:effectLst>
                  <a:softEdge rad="381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78" name="椭圆 77"/>
                <p:cNvSpPr/>
                <p:nvPr/>
              </p:nvSpPr>
              <p:spPr>
                <a:xfrm>
                  <a:off x="1900612" y="831271"/>
                  <a:ext cx="2909455" cy="2909455"/>
                </a:xfrm>
                <a:prstGeom prst="ellipse">
                  <a:avLst/>
                </a:prstGeom>
                <a:gradFill flip="none" rotWithShape="1">
                  <a:gsLst>
                    <a:gs pos="100000">
                      <a:srgbClr val="E4E4E4"/>
                    </a:gs>
                    <a:gs pos="0">
                      <a:schemeClr val="bg1"/>
                    </a:gs>
                  </a:gsLst>
                  <a:lin ang="5400000" scaled="1"/>
                  <a:tileRect/>
                </a:gradFill>
                <a:ln>
                  <a:noFill/>
                </a:ln>
                <a:effectLst>
                  <a:innerShdw blurRad="355600" dist="266700" dir="5400000">
                    <a:prstClr val="black">
                      <a:alpha val="57000"/>
                    </a:prstClr>
                  </a:innerShdw>
                  <a:softEdge rad="266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grpSp>
          <p:sp>
            <p:nvSpPr>
              <p:cNvPr id="70" name="椭圆 69"/>
              <p:cNvSpPr/>
              <p:nvPr/>
            </p:nvSpPr>
            <p:spPr>
              <a:xfrm>
                <a:off x="5036761" y="1707052"/>
                <a:ext cx="1142885" cy="1142885"/>
              </a:xfrm>
              <a:prstGeom prst="ellipse">
                <a:avLst/>
              </a:prstGeom>
              <a:solidFill>
                <a:srgbClr val="92D050"/>
              </a:solidFill>
              <a:ln>
                <a:gradFill flip="none" rotWithShape="1">
                  <a:gsLst>
                    <a:gs pos="0">
                      <a:srgbClr val="D9D9D9"/>
                    </a:gs>
                    <a:gs pos="100000">
                      <a:schemeClr val="bg1"/>
                    </a:gs>
                  </a:gsLst>
                  <a:lin ang="5400000" scaled="1"/>
                  <a:tileRect/>
                </a:gradFill>
              </a:ln>
              <a:effectLst>
                <a:innerShdw blurRad="342900" dist="50800" dir="16200000">
                  <a:srgbClr val="00717A">
                    <a:alpha val="8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grpSp>
            <p:nvGrpSpPr>
              <p:cNvPr id="71" name="组合 70"/>
              <p:cNvGrpSpPr/>
              <p:nvPr/>
            </p:nvGrpSpPr>
            <p:grpSpPr>
              <a:xfrm>
                <a:off x="5393647" y="2070657"/>
                <a:ext cx="438595" cy="413829"/>
                <a:chOff x="3098700" y="5569159"/>
                <a:chExt cx="642147" cy="605886"/>
              </a:xfrm>
              <a:solidFill>
                <a:schemeClr val="bg1"/>
              </a:solidFill>
            </p:grpSpPr>
            <p:sp>
              <p:nvSpPr>
                <p:cNvPr id="72" name="Freeform 349"/>
                <p:cNvSpPr/>
                <p:nvPr/>
              </p:nvSpPr>
              <p:spPr bwMode="auto">
                <a:xfrm>
                  <a:off x="3119543" y="5569159"/>
                  <a:ext cx="621304" cy="392027"/>
                </a:xfrm>
                <a:custGeom>
                  <a:avLst/>
                  <a:gdLst>
                    <a:gd name="T0" fmla="*/ 880 w 921"/>
                    <a:gd name="T1" fmla="*/ 447 h 581"/>
                    <a:gd name="T2" fmla="*/ 879 w 921"/>
                    <a:gd name="T3" fmla="*/ 427 h 581"/>
                    <a:gd name="T4" fmla="*/ 431 w 921"/>
                    <a:gd name="T5" fmla="*/ 0 h 581"/>
                    <a:gd name="T6" fmla="*/ 3 w 921"/>
                    <a:gd name="T7" fmla="*/ 317 h 581"/>
                    <a:gd name="T8" fmla="*/ 0 w 921"/>
                    <a:gd name="T9" fmla="*/ 326 h 581"/>
                    <a:gd name="T10" fmla="*/ 108 w 921"/>
                    <a:gd name="T11" fmla="*/ 326 h 581"/>
                    <a:gd name="T12" fmla="*/ 109 w 921"/>
                    <a:gd name="T13" fmla="*/ 322 h 581"/>
                    <a:gd name="T14" fmla="*/ 431 w 921"/>
                    <a:gd name="T15" fmla="*/ 102 h 581"/>
                    <a:gd name="T16" fmla="*/ 776 w 921"/>
                    <a:gd name="T17" fmla="*/ 424 h 581"/>
                    <a:gd name="T18" fmla="*/ 778 w 921"/>
                    <a:gd name="T19" fmla="*/ 447 h 581"/>
                    <a:gd name="T20" fmla="*/ 729 w 921"/>
                    <a:gd name="T21" fmla="*/ 447 h 581"/>
                    <a:gd name="T22" fmla="*/ 826 w 921"/>
                    <a:gd name="T23" fmla="*/ 581 h 581"/>
                    <a:gd name="T24" fmla="*/ 921 w 921"/>
                    <a:gd name="T25" fmla="*/ 447 h 581"/>
                    <a:gd name="T26" fmla="*/ 880 w 921"/>
                    <a:gd name="T27" fmla="*/ 447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1" h="581">
                      <a:moveTo>
                        <a:pt x="880" y="447"/>
                      </a:moveTo>
                      <a:cubicBezTo>
                        <a:pt x="879" y="427"/>
                        <a:pt x="879" y="427"/>
                        <a:pt x="879" y="427"/>
                      </a:cubicBezTo>
                      <a:cubicBezTo>
                        <a:pt x="867" y="187"/>
                        <a:pt x="670" y="0"/>
                        <a:pt x="431" y="0"/>
                      </a:cubicBezTo>
                      <a:cubicBezTo>
                        <a:pt x="236" y="0"/>
                        <a:pt x="60" y="130"/>
                        <a:pt x="3" y="317"/>
                      </a:cubicBezTo>
                      <a:cubicBezTo>
                        <a:pt x="0" y="326"/>
                        <a:pt x="0" y="326"/>
                        <a:pt x="0" y="326"/>
                      </a:cubicBezTo>
                      <a:cubicBezTo>
                        <a:pt x="108" y="326"/>
                        <a:pt x="108" y="326"/>
                        <a:pt x="108" y="326"/>
                      </a:cubicBezTo>
                      <a:cubicBezTo>
                        <a:pt x="109" y="322"/>
                        <a:pt x="109" y="322"/>
                        <a:pt x="109" y="322"/>
                      </a:cubicBezTo>
                      <a:cubicBezTo>
                        <a:pt x="162" y="188"/>
                        <a:pt x="288" y="102"/>
                        <a:pt x="431" y="102"/>
                      </a:cubicBezTo>
                      <a:cubicBezTo>
                        <a:pt x="612" y="102"/>
                        <a:pt x="763" y="244"/>
                        <a:pt x="776" y="424"/>
                      </a:cubicBezTo>
                      <a:cubicBezTo>
                        <a:pt x="778" y="447"/>
                        <a:pt x="778" y="447"/>
                        <a:pt x="778" y="447"/>
                      </a:cubicBezTo>
                      <a:cubicBezTo>
                        <a:pt x="729" y="447"/>
                        <a:pt x="729" y="447"/>
                        <a:pt x="729" y="447"/>
                      </a:cubicBezTo>
                      <a:cubicBezTo>
                        <a:pt x="826" y="581"/>
                        <a:pt x="826" y="581"/>
                        <a:pt x="826" y="581"/>
                      </a:cubicBezTo>
                      <a:cubicBezTo>
                        <a:pt x="921" y="447"/>
                        <a:pt x="921" y="447"/>
                        <a:pt x="921" y="447"/>
                      </a:cubicBezTo>
                      <a:lnTo>
                        <a:pt x="880" y="44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73" name="Freeform 350"/>
                <p:cNvSpPr/>
                <p:nvPr/>
              </p:nvSpPr>
              <p:spPr bwMode="auto">
                <a:xfrm>
                  <a:off x="3098700" y="5880953"/>
                  <a:ext cx="565341" cy="294092"/>
                </a:xfrm>
                <a:custGeom>
                  <a:avLst/>
                  <a:gdLst>
                    <a:gd name="T0" fmla="*/ 704 w 838"/>
                    <a:gd name="T1" fmla="*/ 235 h 436"/>
                    <a:gd name="T2" fmla="*/ 462 w 838"/>
                    <a:gd name="T3" fmla="*/ 334 h 436"/>
                    <a:gd name="T4" fmla="*/ 166 w 838"/>
                    <a:gd name="T5" fmla="*/ 166 h 436"/>
                    <a:gd name="T6" fmla="*/ 147 w 838"/>
                    <a:gd name="T7" fmla="*/ 134 h 436"/>
                    <a:gd name="T8" fmla="*/ 192 w 838"/>
                    <a:gd name="T9" fmla="*/ 134 h 436"/>
                    <a:gd name="T10" fmla="*/ 95 w 838"/>
                    <a:gd name="T11" fmla="*/ 0 h 436"/>
                    <a:gd name="T12" fmla="*/ 0 w 838"/>
                    <a:gd name="T13" fmla="*/ 134 h 436"/>
                    <a:gd name="T14" fmla="*/ 38 w 838"/>
                    <a:gd name="T15" fmla="*/ 134 h 436"/>
                    <a:gd name="T16" fmla="*/ 43 w 838"/>
                    <a:gd name="T17" fmla="*/ 147 h 436"/>
                    <a:gd name="T18" fmla="*/ 462 w 838"/>
                    <a:gd name="T19" fmla="*/ 436 h 436"/>
                    <a:gd name="T20" fmla="*/ 830 w 838"/>
                    <a:gd name="T21" fmla="*/ 244 h 436"/>
                    <a:gd name="T22" fmla="*/ 838 w 838"/>
                    <a:gd name="T23" fmla="*/ 233 h 436"/>
                    <a:gd name="T24" fmla="*/ 706 w 838"/>
                    <a:gd name="T25" fmla="*/ 233 h 436"/>
                    <a:gd name="T26" fmla="*/ 704 w 838"/>
                    <a:gd name="T27" fmla="*/ 2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38" h="436">
                      <a:moveTo>
                        <a:pt x="704" y="235"/>
                      </a:moveTo>
                      <a:cubicBezTo>
                        <a:pt x="640" y="298"/>
                        <a:pt x="551" y="334"/>
                        <a:pt x="462" y="334"/>
                      </a:cubicBezTo>
                      <a:cubicBezTo>
                        <a:pt x="342" y="334"/>
                        <a:pt x="228" y="270"/>
                        <a:pt x="166" y="166"/>
                      </a:cubicBezTo>
                      <a:cubicBezTo>
                        <a:pt x="147" y="134"/>
                        <a:pt x="147" y="134"/>
                        <a:pt x="147" y="134"/>
                      </a:cubicBezTo>
                      <a:cubicBezTo>
                        <a:pt x="192" y="134"/>
                        <a:pt x="192" y="134"/>
                        <a:pt x="192" y="134"/>
                      </a:cubicBezTo>
                      <a:cubicBezTo>
                        <a:pt x="95" y="0"/>
                        <a:pt x="95" y="0"/>
                        <a:pt x="95" y="0"/>
                      </a:cubicBezTo>
                      <a:cubicBezTo>
                        <a:pt x="0" y="134"/>
                        <a:pt x="0" y="134"/>
                        <a:pt x="0" y="134"/>
                      </a:cubicBezTo>
                      <a:cubicBezTo>
                        <a:pt x="38" y="134"/>
                        <a:pt x="38" y="134"/>
                        <a:pt x="38" y="134"/>
                      </a:cubicBezTo>
                      <a:cubicBezTo>
                        <a:pt x="43" y="147"/>
                        <a:pt x="43" y="147"/>
                        <a:pt x="43" y="147"/>
                      </a:cubicBezTo>
                      <a:cubicBezTo>
                        <a:pt x="109" y="320"/>
                        <a:pt x="278" y="436"/>
                        <a:pt x="462" y="436"/>
                      </a:cubicBezTo>
                      <a:cubicBezTo>
                        <a:pt x="609" y="436"/>
                        <a:pt x="746" y="364"/>
                        <a:pt x="830" y="244"/>
                      </a:cubicBezTo>
                      <a:cubicBezTo>
                        <a:pt x="838" y="233"/>
                        <a:pt x="838" y="233"/>
                        <a:pt x="838" y="233"/>
                      </a:cubicBezTo>
                      <a:cubicBezTo>
                        <a:pt x="706" y="233"/>
                        <a:pt x="706" y="233"/>
                        <a:pt x="706" y="233"/>
                      </a:cubicBezTo>
                      <a:lnTo>
                        <a:pt x="704" y="2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74" name="Freeform 351"/>
                <p:cNvSpPr>
                  <a:spLocks noEditPoints="1"/>
                </p:cNvSpPr>
                <p:nvPr/>
              </p:nvSpPr>
              <p:spPr bwMode="auto">
                <a:xfrm>
                  <a:off x="3217193" y="5689366"/>
                  <a:ext cx="380606" cy="371184"/>
                </a:xfrm>
                <a:custGeom>
                  <a:avLst/>
                  <a:gdLst>
                    <a:gd name="T0" fmla="*/ 0 w 564"/>
                    <a:gd name="T1" fmla="*/ 227 h 550"/>
                    <a:gd name="T2" fmla="*/ 0 w 564"/>
                    <a:gd name="T3" fmla="*/ 327 h 550"/>
                    <a:gd name="T4" fmla="*/ 46 w 564"/>
                    <a:gd name="T5" fmla="*/ 327 h 550"/>
                    <a:gd name="T6" fmla="*/ 80 w 564"/>
                    <a:gd name="T7" fmla="*/ 407 h 550"/>
                    <a:gd name="T8" fmla="*/ 48 w 564"/>
                    <a:gd name="T9" fmla="*/ 439 h 550"/>
                    <a:gd name="T10" fmla="*/ 119 w 564"/>
                    <a:gd name="T11" fmla="*/ 510 h 550"/>
                    <a:gd name="T12" fmla="*/ 151 w 564"/>
                    <a:gd name="T13" fmla="*/ 478 h 550"/>
                    <a:gd name="T14" fmla="*/ 230 w 564"/>
                    <a:gd name="T15" fmla="*/ 511 h 550"/>
                    <a:gd name="T16" fmla="*/ 230 w 564"/>
                    <a:gd name="T17" fmla="*/ 550 h 550"/>
                    <a:gd name="T18" fmla="*/ 330 w 564"/>
                    <a:gd name="T19" fmla="*/ 550 h 550"/>
                    <a:gd name="T20" fmla="*/ 330 w 564"/>
                    <a:gd name="T21" fmla="*/ 512 h 550"/>
                    <a:gd name="T22" fmla="*/ 414 w 564"/>
                    <a:gd name="T23" fmla="*/ 478 h 550"/>
                    <a:gd name="T24" fmla="*/ 444 w 564"/>
                    <a:gd name="T25" fmla="*/ 509 h 550"/>
                    <a:gd name="T26" fmla="*/ 515 w 564"/>
                    <a:gd name="T27" fmla="*/ 438 h 550"/>
                    <a:gd name="T28" fmla="*/ 485 w 564"/>
                    <a:gd name="T29" fmla="*/ 408 h 550"/>
                    <a:gd name="T30" fmla="*/ 520 w 564"/>
                    <a:gd name="T31" fmla="*/ 327 h 550"/>
                    <a:gd name="T32" fmla="*/ 564 w 564"/>
                    <a:gd name="T33" fmla="*/ 327 h 550"/>
                    <a:gd name="T34" fmla="*/ 564 w 564"/>
                    <a:gd name="T35" fmla="*/ 227 h 550"/>
                    <a:gd name="T36" fmla="*/ 521 w 564"/>
                    <a:gd name="T37" fmla="*/ 227 h 550"/>
                    <a:gd name="T38" fmla="*/ 486 w 564"/>
                    <a:gd name="T39" fmla="*/ 143 h 550"/>
                    <a:gd name="T40" fmla="*/ 518 w 564"/>
                    <a:gd name="T41" fmla="*/ 111 h 550"/>
                    <a:gd name="T42" fmla="*/ 447 w 564"/>
                    <a:gd name="T43" fmla="*/ 40 h 550"/>
                    <a:gd name="T44" fmla="*/ 415 w 564"/>
                    <a:gd name="T45" fmla="*/ 72 h 550"/>
                    <a:gd name="T46" fmla="*/ 330 w 564"/>
                    <a:gd name="T47" fmla="*/ 38 h 550"/>
                    <a:gd name="T48" fmla="*/ 330 w 564"/>
                    <a:gd name="T49" fmla="*/ 0 h 550"/>
                    <a:gd name="T50" fmla="*/ 230 w 564"/>
                    <a:gd name="T51" fmla="*/ 0 h 550"/>
                    <a:gd name="T52" fmla="*/ 230 w 564"/>
                    <a:gd name="T53" fmla="*/ 39 h 550"/>
                    <a:gd name="T54" fmla="*/ 150 w 564"/>
                    <a:gd name="T55" fmla="*/ 73 h 550"/>
                    <a:gd name="T56" fmla="*/ 116 w 564"/>
                    <a:gd name="T57" fmla="*/ 39 h 550"/>
                    <a:gd name="T58" fmla="*/ 45 w 564"/>
                    <a:gd name="T59" fmla="*/ 110 h 550"/>
                    <a:gd name="T60" fmla="*/ 79 w 564"/>
                    <a:gd name="T61" fmla="*/ 144 h 550"/>
                    <a:gd name="T62" fmla="*/ 45 w 564"/>
                    <a:gd name="T63" fmla="*/ 227 h 550"/>
                    <a:gd name="T64" fmla="*/ 0 w 564"/>
                    <a:gd name="T65" fmla="*/ 227 h 550"/>
                    <a:gd name="T66" fmla="*/ 283 w 564"/>
                    <a:gd name="T67" fmla="*/ 104 h 550"/>
                    <a:gd name="T68" fmla="*/ 456 w 564"/>
                    <a:gd name="T69" fmla="*/ 275 h 550"/>
                    <a:gd name="T70" fmla="*/ 283 w 564"/>
                    <a:gd name="T71" fmla="*/ 446 h 550"/>
                    <a:gd name="T72" fmla="*/ 110 w 564"/>
                    <a:gd name="T73" fmla="*/ 275 h 550"/>
                    <a:gd name="T74" fmla="*/ 283 w 564"/>
                    <a:gd name="T75" fmla="*/ 104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64" h="550">
                      <a:moveTo>
                        <a:pt x="0" y="227"/>
                      </a:moveTo>
                      <a:cubicBezTo>
                        <a:pt x="0" y="327"/>
                        <a:pt x="0" y="327"/>
                        <a:pt x="0" y="327"/>
                      </a:cubicBezTo>
                      <a:cubicBezTo>
                        <a:pt x="46" y="327"/>
                        <a:pt x="46" y="327"/>
                        <a:pt x="46" y="327"/>
                      </a:cubicBezTo>
                      <a:cubicBezTo>
                        <a:pt x="52" y="356"/>
                        <a:pt x="64" y="383"/>
                        <a:pt x="80" y="407"/>
                      </a:cubicBezTo>
                      <a:cubicBezTo>
                        <a:pt x="48" y="439"/>
                        <a:pt x="48" y="439"/>
                        <a:pt x="48" y="439"/>
                      </a:cubicBezTo>
                      <a:cubicBezTo>
                        <a:pt x="119" y="510"/>
                        <a:pt x="119" y="510"/>
                        <a:pt x="119" y="510"/>
                      </a:cubicBezTo>
                      <a:cubicBezTo>
                        <a:pt x="151" y="478"/>
                        <a:pt x="151" y="478"/>
                        <a:pt x="151" y="478"/>
                      </a:cubicBezTo>
                      <a:cubicBezTo>
                        <a:pt x="175" y="493"/>
                        <a:pt x="202" y="504"/>
                        <a:pt x="230" y="511"/>
                      </a:cubicBezTo>
                      <a:cubicBezTo>
                        <a:pt x="230" y="550"/>
                        <a:pt x="230" y="550"/>
                        <a:pt x="230" y="550"/>
                      </a:cubicBezTo>
                      <a:cubicBezTo>
                        <a:pt x="330" y="550"/>
                        <a:pt x="330" y="550"/>
                        <a:pt x="330" y="550"/>
                      </a:cubicBezTo>
                      <a:cubicBezTo>
                        <a:pt x="330" y="512"/>
                        <a:pt x="330" y="512"/>
                        <a:pt x="330" y="512"/>
                      </a:cubicBezTo>
                      <a:cubicBezTo>
                        <a:pt x="360" y="506"/>
                        <a:pt x="389" y="494"/>
                        <a:pt x="414" y="478"/>
                      </a:cubicBezTo>
                      <a:cubicBezTo>
                        <a:pt x="444" y="509"/>
                        <a:pt x="444" y="509"/>
                        <a:pt x="444" y="509"/>
                      </a:cubicBezTo>
                      <a:cubicBezTo>
                        <a:pt x="515" y="438"/>
                        <a:pt x="515" y="438"/>
                        <a:pt x="515" y="438"/>
                      </a:cubicBezTo>
                      <a:cubicBezTo>
                        <a:pt x="485" y="408"/>
                        <a:pt x="485" y="408"/>
                        <a:pt x="485" y="408"/>
                      </a:cubicBezTo>
                      <a:cubicBezTo>
                        <a:pt x="502" y="384"/>
                        <a:pt x="514" y="356"/>
                        <a:pt x="520" y="327"/>
                      </a:cubicBezTo>
                      <a:cubicBezTo>
                        <a:pt x="564" y="327"/>
                        <a:pt x="564" y="327"/>
                        <a:pt x="564" y="327"/>
                      </a:cubicBezTo>
                      <a:cubicBezTo>
                        <a:pt x="564" y="227"/>
                        <a:pt x="564" y="227"/>
                        <a:pt x="564" y="227"/>
                      </a:cubicBezTo>
                      <a:cubicBezTo>
                        <a:pt x="521" y="227"/>
                        <a:pt x="521" y="227"/>
                        <a:pt x="521" y="227"/>
                      </a:cubicBezTo>
                      <a:cubicBezTo>
                        <a:pt x="515" y="196"/>
                        <a:pt x="503" y="168"/>
                        <a:pt x="486" y="143"/>
                      </a:cubicBezTo>
                      <a:cubicBezTo>
                        <a:pt x="518" y="111"/>
                        <a:pt x="518" y="111"/>
                        <a:pt x="518" y="111"/>
                      </a:cubicBezTo>
                      <a:cubicBezTo>
                        <a:pt x="447" y="40"/>
                        <a:pt x="447" y="40"/>
                        <a:pt x="447" y="40"/>
                      </a:cubicBezTo>
                      <a:cubicBezTo>
                        <a:pt x="415" y="72"/>
                        <a:pt x="415" y="72"/>
                        <a:pt x="415" y="72"/>
                      </a:cubicBezTo>
                      <a:cubicBezTo>
                        <a:pt x="389" y="56"/>
                        <a:pt x="361" y="44"/>
                        <a:pt x="330" y="38"/>
                      </a:cubicBezTo>
                      <a:cubicBezTo>
                        <a:pt x="330" y="0"/>
                        <a:pt x="330" y="0"/>
                        <a:pt x="330" y="0"/>
                      </a:cubicBezTo>
                      <a:cubicBezTo>
                        <a:pt x="230" y="0"/>
                        <a:pt x="230" y="0"/>
                        <a:pt x="230" y="0"/>
                      </a:cubicBezTo>
                      <a:cubicBezTo>
                        <a:pt x="230" y="39"/>
                        <a:pt x="230" y="39"/>
                        <a:pt x="230" y="39"/>
                      </a:cubicBezTo>
                      <a:cubicBezTo>
                        <a:pt x="201" y="46"/>
                        <a:pt x="174" y="57"/>
                        <a:pt x="150" y="73"/>
                      </a:cubicBezTo>
                      <a:cubicBezTo>
                        <a:pt x="116" y="39"/>
                        <a:pt x="116" y="39"/>
                        <a:pt x="116" y="39"/>
                      </a:cubicBezTo>
                      <a:cubicBezTo>
                        <a:pt x="45" y="110"/>
                        <a:pt x="45" y="110"/>
                        <a:pt x="45" y="110"/>
                      </a:cubicBezTo>
                      <a:cubicBezTo>
                        <a:pt x="79" y="144"/>
                        <a:pt x="79" y="144"/>
                        <a:pt x="79" y="144"/>
                      </a:cubicBezTo>
                      <a:cubicBezTo>
                        <a:pt x="63" y="169"/>
                        <a:pt x="51" y="197"/>
                        <a:pt x="45" y="227"/>
                      </a:cubicBezTo>
                      <a:lnTo>
                        <a:pt x="0" y="227"/>
                      </a:lnTo>
                      <a:close/>
                      <a:moveTo>
                        <a:pt x="283" y="104"/>
                      </a:moveTo>
                      <a:cubicBezTo>
                        <a:pt x="378" y="104"/>
                        <a:pt x="456" y="181"/>
                        <a:pt x="456" y="275"/>
                      </a:cubicBezTo>
                      <a:cubicBezTo>
                        <a:pt x="456" y="369"/>
                        <a:pt x="378" y="446"/>
                        <a:pt x="283" y="446"/>
                      </a:cubicBezTo>
                      <a:cubicBezTo>
                        <a:pt x="188" y="446"/>
                        <a:pt x="110" y="369"/>
                        <a:pt x="110" y="275"/>
                      </a:cubicBezTo>
                      <a:cubicBezTo>
                        <a:pt x="110" y="181"/>
                        <a:pt x="188" y="104"/>
                        <a:pt x="283" y="10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75" name="Freeform 352"/>
                <p:cNvSpPr>
                  <a:spLocks noEditPoints="1"/>
                </p:cNvSpPr>
                <p:nvPr/>
              </p:nvSpPr>
              <p:spPr bwMode="auto">
                <a:xfrm>
                  <a:off x="3319126" y="5787872"/>
                  <a:ext cx="176170" cy="174742"/>
                </a:xfrm>
                <a:custGeom>
                  <a:avLst/>
                  <a:gdLst>
                    <a:gd name="T0" fmla="*/ 131 w 261"/>
                    <a:gd name="T1" fmla="*/ 259 h 259"/>
                    <a:gd name="T2" fmla="*/ 261 w 261"/>
                    <a:gd name="T3" fmla="*/ 129 h 259"/>
                    <a:gd name="T4" fmla="*/ 131 w 261"/>
                    <a:gd name="T5" fmla="*/ 0 h 259"/>
                    <a:gd name="T6" fmla="*/ 0 w 261"/>
                    <a:gd name="T7" fmla="*/ 129 h 259"/>
                    <a:gd name="T8" fmla="*/ 131 w 261"/>
                    <a:gd name="T9" fmla="*/ 259 h 259"/>
                    <a:gd name="T10" fmla="*/ 131 w 261"/>
                    <a:gd name="T11" fmla="*/ 42 h 259"/>
                    <a:gd name="T12" fmla="*/ 219 w 261"/>
                    <a:gd name="T13" fmla="*/ 129 h 259"/>
                    <a:gd name="T14" fmla="*/ 131 w 261"/>
                    <a:gd name="T15" fmla="*/ 217 h 259"/>
                    <a:gd name="T16" fmla="*/ 42 w 261"/>
                    <a:gd name="T17" fmla="*/ 129 h 259"/>
                    <a:gd name="T18" fmla="*/ 131 w 261"/>
                    <a:gd name="T19" fmla="*/ 42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1" h="259">
                      <a:moveTo>
                        <a:pt x="131" y="259"/>
                      </a:moveTo>
                      <a:cubicBezTo>
                        <a:pt x="203" y="259"/>
                        <a:pt x="261" y="201"/>
                        <a:pt x="261" y="129"/>
                      </a:cubicBezTo>
                      <a:cubicBezTo>
                        <a:pt x="261" y="58"/>
                        <a:pt x="203" y="0"/>
                        <a:pt x="131" y="0"/>
                      </a:cubicBezTo>
                      <a:cubicBezTo>
                        <a:pt x="58" y="0"/>
                        <a:pt x="0" y="58"/>
                        <a:pt x="0" y="129"/>
                      </a:cubicBezTo>
                      <a:cubicBezTo>
                        <a:pt x="0" y="201"/>
                        <a:pt x="58" y="259"/>
                        <a:pt x="131" y="259"/>
                      </a:cubicBezTo>
                      <a:close/>
                      <a:moveTo>
                        <a:pt x="131" y="42"/>
                      </a:moveTo>
                      <a:cubicBezTo>
                        <a:pt x="179" y="42"/>
                        <a:pt x="219" y="81"/>
                        <a:pt x="219" y="129"/>
                      </a:cubicBezTo>
                      <a:cubicBezTo>
                        <a:pt x="219" y="177"/>
                        <a:pt x="179" y="217"/>
                        <a:pt x="131" y="217"/>
                      </a:cubicBezTo>
                      <a:cubicBezTo>
                        <a:pt x="82" y="217"/>
                        <a:pt x="42" y="177"/>
                        <a:pt x="42" y="129"/>
                      </a:cubicBezTo>
                      <a:cubicBezTo>
                        <a:pt x="42" y="81"/>
                        <a:pt x="82" y="42"/>
                        <a:pt x="131"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76" name="Oval 353"/>
                <p:cNvSpPr>
                  <a:spLocks noChangeArrowheads="1"/>
                </p:cNvSpPr>
                <p:nvPr/>
              </p:nvSpPr>
              <p:spPr bwMode="auto">
                <a:xfrm>
                  <a:off x="3375945" y="5844406"/>
                  <a:ext cx="62530" cy="6081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grpSp>
        </p:grpSp>
        <p:grpSp>
          <p:nvGrpSpPr>
            <p:cNvPr id="15" name="组合 14"/>
            <p:cNvGrpSpPr/>
            <p:nvPr/>
          </p:nvGrpSpPr>
          <p:grpSpPr>
            <a:xfrm>
              <a:off x="1687753" y="3564994"/>
              <a:ext cx="2373158" cy="2371923"/>
              <a:chOff x="1754497" y="3712606"/>
              <a:chExt cx="2419598" cy="2419598"/>
            </a:xfrm>
          </p:grpSpPr>
          <p:grpSp>
            <p:nvGrpSpPr>
              <p:cNvPr id="56" name="组合 55"/>
              <p:cNvGrpSpPr/>
              <p:nvPr/>
            </p:nvGrpSpPr>
            <p:grpSpPr>
              <a:xfrm>
                <a:off x="1754497" y="3712606"/>
                <a:ext cx="2419598" cy="2419598"/>
                <a:chOff x="1595120" y="525779"/>
                <a:chExt cx="3520440" cy="3520440"/>
              </a:xfrm>
            </p:grpSpPr>
            <p:sp>
              <p:nvSpPr>
                <p:cNvPr id="67" name="椭圆 66"/>
                <p:cNvSpPr/>
                <p:nvPr/>
              </p:nvSpPr>
              <p:spPr>
                <a:xfrm>
                  <a:off x="1595120" y="525779"/>
                  <a:ext cx="3520440" cy="3520440"/>
                </a:xfrm>
                <a:prstGeom prst="ellipse">
                  <a:avLst/>
                </a:prstGeom>
                <a:gradFill flip="none" rotWithShape="1">
                  <a:gsLst>
                    <a:gs pos="100000">
                      <a:srgbClr val="F7F7F9"/>
                    </a:gs>
                    <a:gs pos="0">
                      <a:schemeClr val="bg1"/>
                    </a:gs>
                  </a:gsLst>
                  <a:lin ang="5400000" scaled="1"/>
                  <a:tileRect/>
                </a:gradFill>
                <a:ln>
                  <a:noFill/>
                </a:ln>
                <a:effectLst>
                  <a:softEdge rad="381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68" name="椭圆 67"/>
                <p:cNvSpPr/>
                <p:nvPr/>
              </p:nvSpPr>
              <p:spPr>
                <a:xfrm>
                  <a:off x="1900612" y="831271"/>
                  <a:ext cx="2909455" cy="2909455"/>
                </a:xfrm>
                <a:prstGeom prst="ellipse">
                  <a:avLst/>
                </a:prstGeom>
                <a:gradFill flip="none" rotWithShape="1">
                  <a:gsLst>
                    <a:gs pos="100000">
                      <a:srgbClr val="E4E4E4"/>
                    </a:gs>
                    <a:gs pos="0">
                      <a:schemeClr val="bg1"/>
                    </a:gs>
                  </a:gsLst>
                  <a:lin ang="5400000" scaled="1"/>
                  <a:tileRect/>
                </a:gradFill>
                <a:ln>
                  <a:noFill/>
                </a:ln>
                <a:effectLst>
                  <a:innerShdw blurRad="355600" dist="266700" dir="5400000">
                    <a:prstClr val="black">
                      <a:alpha val="57000"/>
                    </a:prstClr>
                  </a:innerShdw>
                  <a:softEdge rad="266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grpSp>
          <p:sp>
            <p:nvSpPr>
              <p:cNvPr id="57" name="椭圆 56"/>
              <p:cNvSpPr/>
              <p:nvPr/>
            </p:nvSpPr>
            <p:spPr>
              <a:xfrm>
                <a:off x="2392852" y="4350961"/>
                <a:ext cx="1142885" cy="1142885"/>
              </a:xfrm>
              <a:prstGeom prst="ellipse">
                <a:avLst/>
              </a:prstGeom>
              <a:solidFill>
                <a:srgbClr val="C00000"/>
              </a:solidFill>
              <a:ln>
                <a:gradFill flip="none" rotWithShape="1">
                  <a:gsLst>
                    <a:gs pos="0">
                      <a:srgbClr val="D9D9D9"/>
                    </a:gs>
                    <a:gs pos="100000">
                      <a:schemeClr val="bg1"/>
                    </a:gs>
                  </a:gsLst>
                  <a:lin ang="5400000" scaled="1"/>
                  <a:tileRect/>
                </a:gradFill>
              </a:ln>
              <a:effectLst>
                <a:innerShdw blurRad="342900" dist="50800" dir="16200000">
                  <a:schemeClr val="accent2">
                    <a:lumMod val="50000"/>
                    <a:alpha val="7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grpSp>
            <p:nvGrpSpPr>
              <p:cNvPr id="58" name="组合 57"/>
              <p:cNvGrpSpPr/>
              <p:nvPr/>
            </p:nvGrpSpPr>
            <p:grpSpPr>
              <a:xfrm>
                <a:off x="2754071" y="4718814"/>
                <a:ext cx="409147" cy="426114"/>
                <a:chOff x="4445240" y="4337972"/>
                <a:chExt cx="599033" cy="623874"/>
              </a:xfrm>
              <a:solidFill>
                <a:schemeClr val="bg1"/>
              </a:solidFill>
            </p:grpSpPr>
            <p:sp>
              <p:nvSpPr>
                <p:cNvPr id="59" name="Freeform 399"/>
                <p:cNvSpPr/>
                <p:nvPr/>
              </p:nvSpPr>
              <p:spPr bwMode="auto">
                <a:xfrm>
                  <a:off x="4445240" y="4357388"/>
                  <a:ext cx="599033" cy="598462"/>
                </a:xfrm>
                <a:custGeom>
                  <a:avLst/>
                  <a:gdLst>
                    <a:gd name="T0" fmla="*/ 1092 w 2098"/>
                    <a:gd name="T1" fmla="*/ 1007 h 2096"/>
                    <a:gd name="T2" fmla="*/ 1092 w 2098"/>
                    <a:gd name="T3" fmla="*/ 0 h 2096"/>
                    <a:gd name="T4" fmla="*/ 1007 w 2098"/>
                    <a:gd name="T5" fmla="*/ 0 h 2096"/>
                    <a:gd name="T6" fmla="*/ 1007 w 2098"/>
                    <a:gd name="T7" fmla="*/ 1007 h 2096"/>
                    <a:gd name="T8" fmla="*/ 0 w 2098"/>
                    <a:gd name="T9" fmla="*/ 1007 h 2096"/>
                    <a:gd name="T10" fmla="*/ 0 w 2098"/>
                    <a:gd name="T11" fmla="*/ 1090 h 2096"/>
                    <a:gd name="T12" fmla="*/ 1007 w 2098"/>
                    <a:gd name="T13" fmla="*/ 1090 h 2096"/>
                    <a:gd name="T14" fmla="*/ 1007 w 2098"/>
                    <a:gd name="T15" fmla="*/ 2096 h 2096"/>
                    <a:gd name="T16" fmla="*/ 1092 w 2098"/>
                    <a:gd name="T17" fmla="*/ 2096 h 2096"/>
                    <a:gd name="T18" fmla="*/ 1092 w 2098"/>
                    <a:gd name="T19" fmla="*/ 1090 h 2096"/>
                    <a:gd name="T20" fmla="*/ 2098 w 2098"/>
                    <a:gd name="T21" fmla="*/ 1090 h 2096"/>
                    <a:gd name="T22" fmla="*/ 2098 w 2098"/>
                    <a:gd name="T23" fmla="*/ 1007 h 2096"/>
                    <a:gd name="T24" fmla="*/ 1092 w 2098"/>
                    <a:gd name="T25" fmla="*/ 1007 h 20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8" h="2096">
                      <a:moveTo>
                        <a:pt x="1092" y="1007"/>
                      </a:moveTo>
                      <a:lnTo>
                        <a:pt x="1092" y="0"/>
                      </a:lnTo>
                      <a:lnTo>
                        <a:pt x="1007" y="0"/>
                      </a:lnTo>
                      <a:lnTo>
                        <a:pt x="1007" y="1007"/>
                      </a:lnTo>
                      <a:lnTo>
                        <a:pt x="0" y="1007"/>
                      </a:lnTo>
                      <a:lnTo>
                        <a:pt x="0" y="1090"/>
                      </a:lnTo>
                      <a:lnTo>
                        <a:pt x="1007" y="1090"/>
                      </a:lnTo>
                      <a:lnTo>
                        <a:pt x="1007" y="2096"/>
                      </a:lnTo>
                      <a:lnTo>
                        <a:pt x="1092" y="2096"/>
                      </a:lnTo>
                      <a:lnTo>
                        <a:pt x="1092" y="1090"/>
                      </a:lnTo>
                      <a:lnTo>
                        <a:pt x="2098" y="1090"/>
                      </a:lnTo>
                      <a:lnTo>
                        <a:pt x="2098" y="1007"/>
                      </a:lnTo>
                      <a:lnTo>
                        <a:pt x="1092" y="100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60" name="Freeform 400"/>
                <p:cNvSpPr/>
                <p:nvPr/>
              </p:nvSpPr>
              <p:spPr bwMode="auto">
                <a:xfrm>
                  <a:off x="4478932" y="4337972"/>
                  <a:ext cx="189589" cy="269822"/>
                </a:xfrm>
                <a:custGeom>
                  <a:avLst/>
                  <a:gdLst>
                    <a:gd name="T0" fmla="*/ 166 w 664"/>
                    <a:gd name="T1" fmla="*/ 945 h 945"/>
                    <a:gd name="T2" fmla="*/ 499 w 664"/>
                    <a:gd name="T3" fmla="*/ 945 h 945"/>
                    <a:gd name="T4" fmla="*/ 499 w 664"/>
                    <a:gd name="T5" fmla="*/ 434 h 945"/>
                    <a:gd name="T6" fmla="*/ 664 w 664"/>
                    <a:gd name="T7" fmla="*/ 434 h 945"/>
                    <a:gd name="T8" fmla="*/ 338 w 664"/>
                    <a:gd name="T9" fmla="*/ 0 h 945"/>
                    <a:gd name="T10" fmla="*/ 0 w 664"/>
                    <a:gd name="T11" fmla="*/ 434 h 945"/>
                    <a:gd name="T12" fmla="*/ 166 w 664"/>
                    <a:gd name="T13" fmla="*/ 434 h 945"/>
                    <a:gd name="T14" fmla="*/ 166 w 664"/>
                    <a:gd name="T15" fmla="*/ 945 h 9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4" h="945">
                      <a:moveTo>
                        <a:pt x="166" y="945"/>
                      </a:moveTo>
                      <a:lnTo>
                        <a:pt x="499" y="945"/>
                      </a:lnTo>
                      <a:lnTo>
                        <a:pt x="499" y="434"/>
                      </a:lnTo>
                      <a:lnTo>
                        <a:pt x="664" y="434"/>
                      </a:lnTo>
                      <a:lnTo>
                        <a:pt x="338" y="0"/>
                      </a:lnTo>
                      <a:lnTo>
                        <a:pt x="0" y="434"/>
                      </a:lnTo>
                      <a:lnTo>
                        <a:pt x="166" y="434"/>
                      </a:lnTo>
                      <a:lnTo>
                        <a:pt x="166" y="9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61" name="Freeform 401"/>
                <p:cNvSpPr/>
                <p:nvPr/>
              </p:nvSpPr>
              <p:spPr bwMode="auto">
                <a:xfrm>
                  <a:off x="4817565" y="4692024"/>
                  <a:ext cx="189589" cy="269822"/>
                </a:xfrm>
                <a:custGeom>
                  <a:avLst/>
                  <a:gdLst>
                    <a:gd name="T0" fmla="*/ 499 w 664"/>
                    <a:gd name="T1" fmla="*/ 0 h 945"/>
                    <a:gd name="T2" fmla="*/ 163 w 664"/>
                    <a:gd name="T3" fmla="*/ 0 h 945"/>
                    <a:gd name="T4" fmla="*/ 163 w 664"/>
                    <a:gd name="T5" fmla="*/ 511 h 945"/>
                    <a:gd name="T6" fmla="*/ 0 w 664"/>
                    <a:gd name="T7" fmla="*/ 511 h 945"/>
                    <a:gd name="T8" fmla="*/ 326 w 664"/>
                    <a:gd name="T9" fmla="*/ 945 h 945"/>
                    <a:gd name="T10" fmla="*/ 664 w 664"/>
                    <a:gd name="T11" fmla="*/ 511 h 945"/>
                    <a:gd name="T12" fmla="*/ 499 w 664"/>
                    <a:gd name="T13" fmla="*/ 511 h 945"/>
                    <a:gd name="T14" fmla="*/ 499 w 664"/>
                    <a:gd name="T15" fmla="*/ 0 h 9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4" h="945">
                      <a:moveTo>
                        <a:pt x="499" y="0"/>
                      </a:moveTo>
                      <a:lnTo>
                        <a:pt x="163" y="0"/>
                      </a:lnTo>
                      <a:lnTo>
                        <a:pt x="163" y="511"/>
                      </a:lnTo>
                      <a:lnTo>
                        <a:pt x="0" y="511"/>
                      </a:lnTo>
                      <a:lnTo>
                        <a:pt x="326" y="945"/>
                      </a:lnTo>
                      <a:lnTo>
                        <a:pt x="664" y="511"/>
                      </a:lnTo>
                      <a:lnTo>
                        <a:pt x="499" y="511"/>
                      </a:lnTo>
                      <a:lnTo>
                        <a:pt x="49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62" name="Freeform 402"/>
                <p:cNvSpPr>
                  <a:spLocks noEditPoints="1"/>
                </p:cNvSpPr>
                <p:nvPr/>
              </p:nvSpPr>
              <p:spPr bwMode="auto">
                <a:xfrm>
                  <a:off x="4790726" y="4357388"/>
                  <a:ext cx="242983" cy="236986"/>
                </a:xfrm>
                <a:custGeom>
                  <a:avLst/>
                  <a:gdLst>
                    <a:gd name="T0" fmla="*/ 52 w 360"/>
                    <a:gd name="T1" fmla="*/ 259 h 351"/>
                    <a:gd name="T2" fmla="*/ 31 w 360"/>
                    <a:gd name="T3" fmla="*/ 279 h 351"/>
                    <a:gd name="T4" fmla="*/ 77 w 360"/>
                    <a:gd name="T5" fmla="*/ 325 h 351"/>
                    <a:gd name="T6" fmla="*/ 97 w 360"/>
                    <a:gd name="T7" fmla="*/ 304 h 351"/>
                    <a:gd name="T8" fmla="*/ 147 w 360"/>
                    <a:gd name="T9" fmla="*/ 325 h 351"/>
                    <a:gd name="T10" fmla="*/ 147 w 360"/>
                    <a:gd name="T11" fmla="*/ 351 h 351"/>
                    <a:gd name="T12" fmla="*/ 211 w 360"/>
                    <a:gd name="T13" fmla="*/ 351 h 351"/>
                    <a:gd name="T14" fmla="*/ 211 w 360"/>
                    <a:gd name="T15" fmla="*/ 326 h 351"/>
                    <a:gd name="T16" fmla="*/ 264 w 360"/>
                    <a:gd name="T17" fmla="*/ 305 h 351"/>
                    <a:gd name="T18" fmla="*/ 284 w 360"/>
                    <a:gd name="T19" fmla="*/ 324 h 351"/>
                    <a:gd name="T20" fmla="*/ 329 w 360"/>
                    <a:gd name="T21" fmla="*/ 279 h 351"/>
                    <a:gd name="T22" fmla="*/ 310 w 360"/>
                    <a:gd name="T23" fmla="*/ 260 h 351"/>
                    <a:gd name="T24" fmla="*/ 332 w 360"/>
                    <a:gd name="T25" fmla="*/ 208 h 351"/>
                    <a:gd name="T26" fmla="*/ 360 w 360"/>
                    <a:gd name="T27" fmla="*/ 208 h 351"/>
                    <a:gd name="T28" fmla="*/ 360 w 360"/>
                    <a:gd name="T29" fmla="*/ 144 h 351"/>
                    <a:gd name="T30" fmla="*/ 333 w 360"/>
                    <a:gd name="T31" fmla="*/ 144 h 351"/>
                    <a:gd name="T32" fmla="*/ 311 w 360"/>
                    <a:gd name="T33" fmla="*/ 91 h 351"/>
                    <a:gd name="T34" fmla="*/ 331 w 360"/>
                    <a:gd name="T35" fmla="*/ 70 h 351"/>
                    <a:gd name="T36" fmla="*/ 286 w 360"/>
                    <a:gd name="T37" fmla="*/ 25 h 351"/>
                    <a:gd name="T38" fmla="*/ 265 w 360"/>
                    <a:gd name="T39" fmla="*/ 46 h 351"/>
                    <a:gd name="T40" fmla="*/ 211 w 360"/>
                    <a:gd name="T41" fmla="*/ 24 h 351"/>
                    <a:gd name="T42" fmla="*/ 211 w 360"/>
                    <a:gd name="T43" fmla="*/ 0 h 351"/>
                    <a:gd name="T44" fmla="*/ 147 w 360"/>
                    <a:gd name="T45" fmla="*/ 0 h 351"/>
                    <a:gd name="T46" fmla="*/ 147 w 360"/>
                    <a:gd name="T47" fmla="*/ 25 h 351"/>
                    <a:gd name="T48" fmla="*/ 96 w 360"/>
                    <a:gd name="T49" fmla="*/ 46 h 351"/>
                    <a:gd name="T50" fmla="*/ 75 w 360"/>
                    <a:gd name="T51" fmla="*/ 24 h 351"/>
                    <a:gd name="T52" fmla="*/ 29 w 360"/>
                    <a:gd name="T53" fmla="*/ 70 h 351"/>
                    <a:gd name="T54" fmla="*/ 51 w 360"/>
                    <a:gd name="T55" fmla="*/ 91 h 351"/>
                    <a:gd name="T56" fmla="*/ 29 w 360"/>
                    <a:gd name="T57" fmla="*/ 144 h 351"/>
                    <a:gd name="T58" fmla="*/ 0 w 360"/>
                    <a:gd name="T59" fmla="*/ 144 h 351"/>
                    <a:gd name="T60" fmla="*/ 0 w 360"/>
                    <a:gd name="T61" fmla="*/ 208 h 351"/>
                    <a:gd name="T62" fmla="*/ 30 w 360"/>
                    <a:gd name="T63" fmla="*/ 208 h 351"/>
                    <a:gd name="T64" fmla="*/ 52 w 360"/>
                    <a:gd name="T65" fmla="*/ 259 h 351"/>
                    <a:gd name="T66" fmla="*/ 181 w 360"/>
                    <a:gd name="T67" fmla="*/ 66 h 351"/>
                    <a:gd name="T68" fmla="*/ 291 w 360"/>
                    <a:gd name="T69" fmla="*/ 175 h 351"/>
                    <a:gd name="T70" fmla="*/ 181 w 360"/>
                    <a:gd name="T71" fmla="*/ 284 h 351"/>
                    <a:gd name="T72" fmla="*/ 71 w 360"/>
                    <a:gd name="T73" fmla="*/ 175 h 351"/>
                    <a:gd name="T74" fmla="*/ 181 w 360"/>
                    <a:gd name="T75" fmla="*/ 66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60" h="351">
                      <a:moveTo>
                        <a:pt x="52" y="259"/>
                      </a:moveTo>
                      <a:cubicBezTo>
                        <a:pt x="31" y="279"/>
                        <a:pt x="31" y="279"/>
                        <a:pt x="31" y="279"/>
                      </a:cubicBezTo>
                      <a:cubicBezTo>
                        <a:pt x="77" y="325"/>
                        <a:pt x="77" y="325"/>
                        <a:pt x="77" y="325"/>
                      </a:cubicBezTo>
                      <a:cubicBezTo>
                        <a:pt x="97" y="304"/>
                        <a:pt x="97" y="304"/>
                        <a:pt x="97" y="304"/>
                      </a:cubicBezTo>
                      <a:cubicBezTo>
                        <a:pt x="112" y="314"/>
                        <a:pt x="129" y="321"/>
                        <a:pt x="147" y="325"/>
                      </a:cubicBezTo>
                      <a:cubicBezTo>
                        <a:pt x="147" y="351"/>
                        <a:pt x="147" y="351"/>
                        <a:pt x="147" y="351"/>
                      </a:cubicBezTo>
                      <a:cubicBezTo>
                        <a:pt x="211" y="351"/>
                        <a:pt x="211" y="351"/>
                        <a:pt x="211" y="351"/>
                      </a:cubicBezTo>
                      <a:cubicBezTo>
                        <a:pt x="211" y="326"/>
                        <a:pt x="211" y="326"/>
                        <a:pt x="211" y="326"/>
                      </a:cubicBezTo>
                      <a:cubicBezTo>
                        <a:pt x="230" y="322"/>
                        <a:pt x="248" y="315"/>
                        <a:pt x="264" y="305"/>
                      </a:cubicBezTo>
                      <a:cubicBezTo>
                        <a:pt x="284" y="324"/>
                        <a:pt x="284" y="324"/>
                        <a:pt x="284" y="324"/>
                      </a:cubicBezTo>
                      <a:cubicBezTo>
                        <a:pt x="329" y="279"/>
                        <a:pt x="329" y="279"/>
                        <a:pt x="329" y="279"/>
                      </a:cubicBezTo>
                      <a:cubicBezTo>
                        <a:pt x="310" y="260"/>
                        <a:pt x="310" y="260"/>
                        <a:pt x="310" y="260"/>
                      </a:cubicBezTo>
                      <a:cubicBezTo>
                        <a:pt x="320" y="244"/>
                        <a:pt x="328" y="227"/>
                        <a:pt x="332" y="208"/>
                      </a:cubicBezTo>
                      <a:cubicBezTo>
                        <a:pt x="360" y="208"/>
                        <a:pt x="360" y="208"/>
                        <a:pt x="360" y="208"/>
                      </a:cubicBezTo>
                      <a:cubicBezTo>
                        <a:pt x="360" y="144"/>
                        <a:pt x="360" y="144"/>
                        <a:pt x="360" y="144"/>
                      </a:cubicBezTo>
                      <a:cubicBezTo>
                        <a:pt x="333" y="144"/>
                        <a:pt x="333" y="144"/>
                        <a:pt x="333" y="144"/>
                      </a:cubicBezTo>
                      <a:cubicBezTo>
                        <a:pt x="329" y="125"/>
                        <a:pt x="321" y="107"/>
                        <a:pt x="311" y="91"/>
                      </a:cubicBezTo>
                      <a:cubicBezTo>
                        <a:pt x="331" y="70"/>
                        <a:pt x="331" y="70"/>
                        <a:pt x="331" y="70"/>
                      </a:cubicBezTo>
                      <a:cubicBezTo>
                        <a:pt x="286" y="25"/>
                        <a:pt x="286" y="25"/>
                        <a:pt x="286" y="25"/>
                      </a:cubicBezTo>
                      <a:cubicBezTo>
                        <a:pt x="265" y="46"/>
                        <a:pt x="265" y="46"/>
                        <a:pt x="265" y="46"/>
                      </a:cubicBezTo>
                      <a:cubicBezTo>
                        <a:pt x="249" y="35"/>
                        <a:pt x="231" y="28"/>
                        <a:pt x="211" y="24"/>
                      </a:cubicBezTo>
                      <a:cubicBezTo>
                        <a:pt x="211" y="0"/>
                        <a:pt x="211" y="0"/>
                        <a:pt x="211" y="0"/>
                      </a:cubicBezTo>
                      <a:cubicBezTo>
                        <a:pt x="147" y="0"/>
                        <a:pt x="147" y="0"/>
                        <a:pt x="147" y="0"/>
                      </a:cubicBezTo>
                      <a:cubicBezTo>
                        <a:pt x="147" y="25"/>
                        <a:pt x="147" y="25"/>
                        <a:pt x="147" y="25"/>
                      </a:cubicBezTo>
                      <a:cubicBezTo>
                        <a:pt x="129" y="29"/>
                        <a:pt x="112" y="36"/>
                        <a:pt x="96" y="46"/>
                      </a:cubicBezTo>
                      <a:cubicBezTo>
                        <a:pt x="75" y="24"/>
                        <a:pt x="75" y="24"/>
                        <a:pt x="75" y="24"/>
                      </a:cubicBezTo>
                      <a:cubicBezTo>
                        <a:pt x="29" y="70"/>
                        <a:pt x="29" y="70"/>
                        <a:pt x="29" y="70"/>
                      </a:cubicBezTo>
                      <a:cubicBezTo>
                        <a:pt x="51" y="91"/>
                        <a:pt x="51" y="91"/>
                        <a:pt x="51" y="91"/>
                      </a:cubicBezTo>
                      <a:cubicBezTo>
                        <a:pt x="41" y="107"/>
                        <a:pt x="33" y="125"/>
                        <a:pt x="29" y="144"/>
                      </a:cubicBezTo>
                      <a:cubicBezTo>
                        <a:pt x="0" y="144"/>
                        <a:pt x="0" y="144"/>
                        <a:pt x="0" y="144"/>
                      </a:cubicBezTo>
                      <a:cubicBezTo>
                        <a:pt x="0" y="208"/>
                        <a:pt x="0" y="208"/>
                        <a:pt x="0" y="208"/>
                      </a:cubicBezTo>
                      <a:cubicBezTo>
                        <a:pt x="30" y="208"/>
                        <a:pt x="30" y="208"/>
                        <a:pt x="30" y="208"/>
                      </a:cubicBezTo>
                      <a:cubicBezTo>
                        <a:pt x="34" y="227"/>
                        <a:pt x="41" y="244"/>
                        <a:pt x="52" y="259"/>
                      </a:cubicBezTo>
                      <a:close/>
                      <a:moveTo>
                        <a:pt x="181" y="66"/>
                      </a:moveTo>
                      <a:cubicBezTo>
                        <a:pt x="242" y="66"/>
                        <a:pt x="291" y="115"/>
                        <a:pt x="291" y="175"/>
                      </a:cubicBezTo>
                      <a:cubicBezTo>
                        <a:pt x="291" y="235"/>
                        <a:pt x="242" y="284"/>
                        <a:pt x="181" y="284"/>
                      </a:cubicBezTo>
                      <a:cubicBezTo>
                        <a:pt x="120" y="284"/>
                        <a:pt x="71" y="235"/>
                        <a:pt x="71" y="175"/>
                      </a:cubicBezTo>
                      <a:cubicBezTo>
                        <a:pt x="71" y="115"/>
                        <a:pt x="120" y="66"/>
                        <a:pt x="18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63" name="Freeform 403"/>
                <p:cNvSpPr>
                  <a:spLocks noEditPoints="1"/>
                </p:cNvSpPr>
                <p:nvPr/>
              </p:nvSpPr>
              <p:spPr bwMode="auto">
                <a:xfrm>
                  <a:off x="4856111" y="4420203"/>
                  <a:ext cx="112783" cy="111355"/>
                </a:xfrm>
                <a:custGeom>
                  <a:avLst/>
                  <a:gdLst>
                    <a:gd name="T0" fmla="*/ 83 w 167"/>
                    <a:gd name="T1" fmla="*/ 165 h 165"/>
                    <a:gd name="T2" fmla="*/ 167 w 167"/>
                    <a:gd name="T3" fmla="*/ 82 h 165"/>
                    <a:gd name="T4" fmla="*/ 83 w 167"/>
                    <a:gd name="T5" fmla="*/ 0 h 165"/>
                    <a:gd name="T6" fmla="*/ 0 w 167"/>
                    <a:gd name="T7" fmla="*/ 82 h 165"/>
                    <a:gd name="T8" fmla="*/ 83 w 167"/>
                    <a:gd name="T9" fmla="*/ 165 h 165"/>
                    <a:gd name="T10" fmla="*/ 83 w 167"/>
                    <a:gd name="T11" fmla="*/ 26 h 165"/>
                    <a:gd name="T12" fmla="*/ 140 w 167"/>
                    <a:gd name="T13" fmla="*/ 82 h 165"/>
                    <a:gd name="T14" fmla="*/ 83 w 167"/>
                    <a:gd name="T15" fmla="*/ 138 h 165"/>
                    <a:gd name="T16" fmla="*/ 27 w 167"/>
                    <a:gd name="T17" fmla="*/ 82 h 165"/>
                    <a:gd name="T18" fmla="*/ 83 w 167"/>
                    <a:gd name="T19" fmla="*/ 26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7" h="165">
                      <a:moveTo>
                        <a:pt x="83" y="165"/>
                      </a:moveTo>
                      <a:cubicBezTo>
                        <a:pt x="129" y="165"/>
                        <a:pt x="167" y="128"/>
                        <a:pt x="167" y="82"/>
                      </a:cubicBezTo>
                      <a:cubicBezTo>
                        <a:pt x="167" y="37"/>
                        <a:pt x="129" y="0"/>
                        <a:pt x="83" y="0"/>
                      </a:cubicBezTo>
                      <a:cubicBezTo>
                        <a:pt x="37" y="0"/>
                        <a:pt x="0" y="37"/>
                        <a:pt x="0" y="82"/>
                      </a:cubicBezTo>
                      <a:cubicBezTo>
                        <a:pt x="0" y="128"/>
                        <a:pt x="37" y="165"/>
                        <a:pt x="83" y="165"/>
                      </a:cubicBezTo>
                      <a:close/>
                      <a:moveTo>
                        <a:pt x="83" y="26"/>
                      </a:moveTo>
                      <a:cubicBezTo>
                        <a:pt x="114" y="26"/>
                        <a:pt x="140" y="51"/>
                        <a:pt x="140" y="82"/>
                      </a:cubicBezTo>
                      <a:cubicBezTo>
                        <a:pt x="140" y="113"/>
                        <a:pt x="114" y="138"/>
                        <a:pt x="83" y="138"/>
                      </a:cubicBezTo>
                      <a:cubicBezTo>
                        <a:pt x="52" y="138"/>
                        <a:pt x="27" y="113"/>
                        <a:pt x="27" y="82"/>
                      </a:cubicBezTo>
                      <a:cubicBezTo>
                        <a:pt x="27" y="51"/>
                        <a:pt x="52" y="26"/>
                        <a:pt x="83"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64" name="Oval 404"/>
                <p:cNvSpPr>
                  <a:spLocks noChangeArrowheads="1"/>
                </p:cNvSpPr>
                <p:nvPr/>
              </p:nvSpPr>
              <p:spPr bwMode="auto">
                <a:xfrm>
                  <a:off x="4891802" y="4455894"/>
                  <a:ext cx="40545" cy="3911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65" name="Freeform 405"/>
                <p:cNvSpPr/>
                <p:nvPr/>
              </p:nvSpPr>
              <p:spPr bwMode="auto">
                <a:xfrm>
                  <a:off x="4525472" y="4677177"/>
                  <a:ext cx="107358" cy="117351"/>
                </a:xfrm>
                <a:custGeom>
                  <a:avLst/>
                  <a:gdLst>
                    <a:gd name="T0" fmla="*/ 22 w 159"/>
                    <a:gd name="T1" fmla="*/ 115 h 174"/>
                    <a:gd name="T2" fmla="*/ 81 w 159"/>
                    <a:gd name="T3" fmla="*/ 174 h 174"/>
                    <a:gd name="T4" fmla="*/ 138 w 159"/>
                    <a:gd name="T5" fmla="*/ 115 h 174"/>
                    <a:gd name="T6" fmla="*/ 155 w 159"/>
                    <a:gd name="T7" fmla="*/ 96 h 174"/>
                    <a:gd name="T8" fmla="*/ 146 w 159"/>
                    <a:gd name="T9" fmla="*/ 67 h 174"/>
                    <a:gd name="T10" fmla="*/ 79 w 159"/>
                    <a:gd name="T11" fmla="*/ 0 h 174"/>
                    <a:gd name="T12" fmla="*/ 13 w 159"/>
                    <a:gd name="T13" fmla="*/ 67 h 174"/>
                    <a:gd name="T14" fmla="*/ 4 w 159"/>
                    <a:gd name="T15" fmla="*/ 96 h 174"/>
                    <a:gd name="T16" fmla="*/ 22 w 159"/>
                    <a:gd name="T17" fmla="*/ 115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9" h="174">
                      <a:moveTo>
                        <a:pt x="22" y="115"/>
                      </a:moveTo>
                      <a:cubicBezTo>
                        <a:pt x="34" y="146"/>
                        <a:pt x="56" y="174"/>
                        <a:pt x="81" y="174"/>
                      </a:cubicBezTo>
                      <a:cubicBezTo>
                        <a:pt x="106" y="174"/>
                        <a:pt x="127" y="146"/>
                        <a:pt x="138" y="115"/>
                      </a:cubicBezTo>
                      <a:cubicBezTo>
                        <a:pt x="145" y="114"/>
                        <a:pt x="152" y="107"/>
                        <a:pt x="155" y="96"/>
                      </a:cubicBezTo>
                      <a:cubicBezTo>
                        <a:pt x="159" y="83"/>
                        <a:pt x="154" y="70"/>
                        <a:pt x="146" y="67"/>
                      </a:cubicBezTo>
                      <a:cubicBezTo>
                        <a:pt x="144" y="30"/>
                        <a:pt x="115" y="0"/>
                        <a:pt x="79" y="0"/>
                      </a:cubicBezTo>
                      <a:cubicBezTo>
                        <a:pt x="44" y="0"/>
                        <a:pt x="15" y="30"/>
                        <a:pt x="13" y="67"/>
                      </a:cubicBezTo>
                      <a:cubicBezTo>
                        <a:pt x="5" y="70"/>
                        <a:pt x="0" y="83"/>
                        <a:pt x="4" y="96"/>
                      </a:cubicBezTo>
                      <a:cubicBezTo>
                        <a:pt x="7" y="107"/>
                        <a:pt x="14" y="115"/>
                        <a:pt x="22" y="1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66" name="Freeform 407"/>
                <p:cNvSpPr/>
                <p:nvPr/>
              </p:nvSpPr>
              <p:spPr bwMode="auto">
                <a:xfrm>
                  <a:off x="4494636" y="4789388"/>
                  <a:ext cx="169317" cy="142192"/>
                </a:xfrm>
                <a:custGeom>
                  <a:avLst/>
                  <a:gdLst>
                    <a:gd name="T0" fmla="*/ 194 w 251"/>
                    <a:gd name="T1" fmla="*/ 0 h 211"/>
                    <a:gd name="T2" fmla="*/ 140 w 251"/>
                    <a:gd name="T3" fmla="*/ 91 h 211"/>
                    <a:gd name="T4" fmla="*/ 133 w 251"/>
                    <a:gd name="T5" fmla="*/ 50 h 211"/>
                    <a:gd name="T6" fmla="*/ 141 w 251"/>
                    <a:gd name="T7" fmla="*/ 37 h 211"/>
                    <a:gd name="T8" fmla="*/ 125 w 251"/>
                    <a:gd name="T9" fmla="*/ 21 h 211"/>
                    <a:gd name="T10" fmla="*/ 110 w 251"/>
                    <a:gd name="T11" fmla="*/ 37 h 211"/>
                    <a:gd name="T12" fmla="*/ 117 w 251"/>
                    <a:gd name="T13" fmla="*/ 50 h 211"/>
                    <a:gd name="T14" fmla="*/ 111 w 251"/>
                    <a:gd name="T15" fmla="*/ 90 h 211"/>
                    <a:gd name="T16" fmla="*/ 57 w 251"/>
                    <a:gd name="T17" fmla="*/ 0 h 211"/>
                    <a:gd name="T18" fmla="*/ 1 w 251"/>
                    <a:gd name="T19" fmla="*/ 60 h 211"/>
                    <a:gd name="T20" fmla="*/ 0 w 251"/>
                    <a:gd name="T21" fmla="*/ 60 h 211"/>
                    <a:gd name="T22" fmla="*/ 0 w 251"/>
                    <a:gd name="T23" fmla="*/ 191 h 211"/>
                    <a:gd name="T24" fmla="*/ 1 w 251"/>
                    <a:gd name="T25" fmla="*/ 191 h 211"/>
                    <a:gd name="T26" fmla="*/ 125 w 251"/>
                    <a:gd name="T27" fmla="*/ 211 h 211"/>
                    <a:gd name="T28" fmla="*/ 250 w 251"/>
                    <a:gd name="T29" fmla="*/ 191 h 211"/>
                    <a:gd name="T30" fmla="*/ 251 w 251"/>
                    <a:gd name="T31" fmla="*/ 191 h 211"/>
                    <a:gd name="T32" fmla="*/ 250 w 251"/>
                    <a:gd name="T33" fmla="*/ 60 h 211"/>
                    <a:gd name="T34" fmla="*/ 194 w 251"/>
                    <a:gd name="T35"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1" h="211">
                      <a:moveTo>
                        <a:pt x="194" y="0"/>
                      </a:moveTo>
                      <a:cubicBezTo>
                        <a:pt x="140" y="91"/>
                        <a:pt x="140" y="91"/>
                        <a:pt x="140" y="91"/>
                      </a:cubicBezTo>
                      <a:cubicBezTo>
                        <a:pt x="133" y="50"/>
                        <a:pt x="133" y="50"/>
                        <a:pt x="133" y="50"/>
                      </a:cubicBezTo>
                      <a:cubicBezTo>
                        <a:pt x="138" y="47"/>
                        <a:pt x="141" y="42"/>
                        <a:pt x="141" y="37"/>
                      </a:cubicBezTo>
                      <a:cubicBezTo>
                        <a:pt x="141" y="28"/>
                        <a:pt x="134" y="21"/>
                        <a:pt x="125" y="21"/>
                      </a:cubicBezTo>
                      <a:cubicBezTo>
                        <a:pt x="117" y="21"/>
                        <a:pt x="110" y="28"/>
                        <a:pt x="110" y="37"/>
                      </a:cubicBezTo>
                      <a:cubicBezTo>
                        <a:pt x="110" y="42"/>
                        <a:pt x="113" y="47"/>
                        <a:pt x="117" y="50"/>
                      </a:cubicBezTo>
                      <a:cubicBezTo>
                        <a:pt x="111" y="90"/>
                        <a:pt x="111" y="90"/>
                        <a:pt x="111" y="90"/>
                      </a:cubicBezTo>
                      <a:cubicBezTo>
                        <a:pt x="57" y="0"/>
                        <a:pt x="57" y="0"/>
                        <a:pt x="57" y="0"/>
                      </a:cubicBezTo>
                      <a:cubicBezTo>
                        <a:pt x="27" y="13"/>
                        <a:pt x="6" y="35"/>
                        <a:pt x="1" y="60"/>
                      </a:cubicBezTo>
                      <a:cubicBezTo>
                        <a:pt x="0" y="60"/>
                        <a:pt x="0" y="60"/>
                        <a:pt x="0" y="60"/>
                      </a:cubicBezTo>
                      <a:cubicBezTo>
                        <a:pt x="0" y="191"/>
                        <a:pt x="0" y="191"/>
                        <a:pt x="0" y="191"/>
                      </a:cubicBezTo>
                      <a:cubicBezTo>
                        <a:pt x="1" y="191"/>
                        <a:pt x="1" y="191"/>
                        <a:pt x="1" y="191"/>
                      </a:cubicBezTo>
                      <a:cubicBezTo>
                        <a:pt x="7" y="202"/>
                        <a:pt x="60" y="211"/>
                        <a:pt x="125" y="211"/>
                      </a:cubicBezTo>
                      <a:cubicBezTo>
                        <a:pt x="191" y="211"/>
                        <a:pt x="244" y="202"/>
                        <a:pt x="250" y="191"/>
                      </a:cubicBezTo>
                      <a:cubicBezTo>
                        <a:pt x="251" y="191"/>
                        <a:pt x="251" y="191"/>
                        <a:pt x="251" y="191"/>
                      </a:cubicBezTo>
                      <a:cubicBezTo>
                        <a:pt x="250" y="60"/>
                        <a:pt x="250" y="60"/>
                        <a:pt x="250" y="60"/>
                      </a:cubicBezTo>
                      <a:cubicBezTo>
                        <a:pt x="245" y="35"/>
                        <a:pt x="224" y="13"/>
                        <a:pt x="19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grpSp>
        </p:grpSp>
        <p:grpSp>
          <p:nvGrpSpPr>
            <p:cNvPr id="19" name="组合 18"/>
            <p:cNvGrpSpPr/>
            <p:nvPr/>
          </p:nvGrpSpPr>
          <p:grpSpPr>
            <a:xfrm>
              <a:off x="4333039" y="3564994"/>
              <a:ext cx="2373158" cy="2371923"/>
              <a:chOff x="4398406" y="3712606"/>
              <a:chExt cx="2419598" cy="2419598"/>
            </a:xfrm>
          </p:grpSpPr>
          <p:grpSp>
            <p:nvGrpSpPr>
              <p:cNvPr id="42" name="组合 41"/>
              <p:cNvGrpSpPr/>
              <p:nvPr/>
            </p:nvGrpSpPr>
            <p:grpSpPr>
              <a:xfrm>
                <a:off x="4398406" y="3712606"/>
                <a:ext cx="2419598" cy="2419598"/>
                <a:chOff x="1595120" y="525779"/>
                <a:chExt cx="3520440" cy="3520440"/>
              </a:xfrm>
            </p:grpSpPr>
            <p:sp>
              <p:nvSpPr>
                <p:cNvPr id="54" name="椭圆 53"/>
                <p:cNvSpPr/>
                <p:nvPr/>
              </p:nvSpPr>
              <p:spPr>
                <a:xfrm>
                  <a:off x="1595120" y="525779"/>
                  <a:ext cx="3520440" cy="3520440"/>
                </a:xfrm>
                <a:prstGeom prst="ellipse">
                  <a:avLst/>
                </a:prstGeom>
                <a:gradFill flip="none" rotWithShape="1">
                  <a:gsLst>
                    <a:gs pos="100000">
                      <a:srgbClr val="F7F7F9"/>
                    </a:gs>
                    <a:gs pos="0">
                      <a:schemeClr val="bg1"/>
                    </a:gs>
                  </a:gsLst>
                  <a:lin ang="5400000" scaled="1"/>
                  <a:tileRect/>
                </a:gradFill>
                <a:ln>
                  <a:noFill/>
                </a:ln>
                <a:effectLst>
                  <a:softEdge rad="381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55" name="椭圆 54"/>
                <p:cNvSpPr/>
                <p:nvPr/>
              </p:nvSpPr>
              <p:spPr>
                <a:xfrm>
                  <a:off x="1900612" y="831271"/>
                  <a:ext cx="2909455" cy="2909455"/>
                </a:xfrm>
                <a:prstGeom prst="ellipse">
                  <a:avLst/>
                </a:prstGeom>
                <a:gradFill flip="none" rotWithShape="1">
                  <a:gsLst>
                    <a:gs pos="100000">
                      <a:srgbClr val="E4E4E4"/>
                    </a:gs>
                    <a:gs pos="0">
                      <a:schemeClr val="bg1"/>
                    </a:gs>
                  </a:gsLst>
                  <a:lin ang="5400000" scaled="1"/>
                  <a:tileRect/>
                </a:gradFill>
                <a:ln>
                  <a:noFill/>
                </a:ln>
                <a:effectLst>
                  <a:innerShdw blurRad="355600" dist="266700" dir="5400000">
                    <a:prstClr val="black">
                      <a:alpha val="57000"/>
                    </a:prstClr>
                  </a:innerShdw>
                  <a:softEdge rad="266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grpSp>
          <p:sp>
            <p:nvSpPr>
              <p:cNvPr id="43" name="椭圆 42"/>
              <p:cNvSpPr/>
              <p:nvPr/>
            </p:nvSpPr>
            <p:spPr>
              <a:xfrm>
                <a:off x="5036761" y="4350961"/>
                <a:ext cx="1142885" cy="1142885"/>
              </a:xfrm>
              <a:prstGeom prst="ellipse">
                <a:avLst/>
              </a:prstGeom>
              <a:solidFill>
                <a:srgbClr val="FFC000"/>
              </a:solidFill>
              <a:ln>
                <a:gradFill flip="none" rotWithShape="1">
                  <a:gsLst>
                    <a:gs pos="0">
                      <a:srgbClr val="D9D9D9"/>
                    </a:gs>
                    <a:gs pos="100000">
                      <a:schemeClr val="bg1"/>
                    </a:gs>
                  </a:gsLst>
                  <a:lin ang="5400000" scaled="1"/>
                  <a:tileRect/>
                </a:gradFill>
              </a:ln>
              <a:effectLst>
                <a:innerShdw blurRad="342900" dist="50800" dir="16200000">
                  <a:schemeClr val="accent4">
                    <a:lumMod val="50000"/>
                    <a:alpha val="8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grpSp>
            <p:nvGrpSpPr>
              <p:cNvPr id="44" name="组合 43"/>
              <p:cNvGrpSpPr/>
              <p:nvPr/>
            </p:nvGrpSpPr>
            <p:grpSpPr>
              <a:xfrm>
                <a:off x="5443766" y="4701944"/>
                <a:ext cx="338356" cy="459855"/>
                <a:chOff x="5758088" y="4284007"/>
                <a:chExt cx="495387" cy="673270"/>
              </a:xfrm>
              <a:solidFill>
                <a:schemeClr val="bg1"/>
              </a:solidFill>
            </p:grpSpPr>
            <p:sp>
              <p:nvSpPr>
                <p:cNvPr id="45" name="Freeform 422"/>
                <p:cNvSpPr/>
                <p:nvPr/>
              </p:nvSpPr>
              <p:spPr bwMode="auto">
                <a:xfrm>
                  <a:off x="5822902" y="4284007"/>
                  <a:ext cx="221283" cy="243554"/>
                </a:xfrm>
                <a:custGeom>
                  <a:avLst/>
                  <a:gdLst>
                    <a:gd name="T0" fmla="*/ 45 w 328"/>
                    <a:gd name="T1" fmla="*/ 239 h 361"/>
                    <a:gd name="T2" fmla="*/ 167 w 328"/>
                    <a:gd name="T3" fmla="*/ 361 h 361"/>
                    <a:gd name="T4" fmla="*/ 285 w 328"/>
                    <a:gd name="T5" fmla="*/ 239 h 361"/>
                    <a:gd name="T6" fmla="*/ 321 w 328"/>
                    <a:gd name="T7" fmla="*/ 199 h 361"/>
                    <a:gd name="T8" fmla="*/ 302 w 328"/>
                    <a:gd name="T9" fmla="*/ 140 h 361"/>
                    <a:gd name="T10" fmla="*/ 164 w 328"/>
                    <a:gd name="T11" fmla="*/ 0 h 361"/>
                    <a:gd name="T12" fmla="*/ 26 w 328"/>
                    <a:gd name="T13" fmla="*/ 140 h 361"/>
                    <a:gd name="T14" fmla="*/ 7 w 328"/>
                    <a:gd name="T15" fmla="*/ 199 h 361"/>
                    <a:gd name="T16" fmla="*/ 45 w 328"/>
                    <a:gd name="T17" fmla="*/ 239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8" h="361">
                      <a:moveTo>
                        <a:pt x="45" y="239"/>
                      </a:moveTo>
                      <a:cubicBezTo>
                        <a:pt x="70" y="303"/>
                        <a:pt x="116" y="361"/>
                        <a:pt x="167" y="361"/>
                      </a:cubicBezTo>
                      <a:cubicBezTo>
                        <a:pt x="219" y="361"/>
                        <a:pt x="262" y="303"/>
                        <a:pt x="285" y="239"/>
                      </a:cubicBezTo>
                      <a:cubicBezTo>
                        <a:pt x="300" y="238"/>
                        <a:pt x="315" y="222"/>
                        <a:pt x="321" y="199"/>
                      </a:cubicBezTo>
                      <a:cubicBezTo>
                        <a:pt x="328" y="173"/>
                        <a:pt x="319" y="146"/>
                        <a:pt x="302" y="140"/>
                      </a:cubicBezTo>
                      <a:cubicBezTo>
                        <a:pt x="297" y="62"/>
                        <a:pt x="237" y="0"/>
                        <a:pt x="164" y="0"/>
                      </a:cubicBezTo>
                      <a:cubicBezTo>
                        <a:pt x="90" y="0"/>
                        <a:pt x="30" y="62"/>
                        <a:pt x="26" y="140"/>
                      </a:cubicBezTo>
                      <a:cubicBezTo>
                        <a:pt x="8" y="146"/>
                        <a:pt x="0" y="173"/>
                        <a:pt x="7" y="199"/>
                      </a:cubicBezTo>
                      <a:cubicBezTo>
                        <a:pt x="13" y="223"/>
                        <a:pt x="29" y="239"/>
                        <a:pt x="45" y="2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46" name="Freeform 423"/>
                <p:cNvSpPr/>
                <p:nvPr/>
              </p:nvSpPr>
              <p:spPr bwMode="auto">
                <a:xfrm>
                  <a:off x="6097007" y="4775683"/>
                  <a:ext cx="1999" cy="1428"/>
                </a:xfrm>
                <a:custGeom>
                  <a:avLst/>
                  <a:gdLst>
                    <a:gd name="T0" fmla="*/ 3 w 3"/>
                    <a:gd name="T1" fmla="*/ 0 h 2"/>
                    <a:gd name="T2" fmla="*/ 0 w 3"/>
                    <a:gd name="T3" fmla="*/ 2 h 2"/>
                    <a:gd name="T4" fmla="*/ 3 w 3"/>
                    <a:gd name="T5" fmla="*/ 2 h 2"/>
                    <a:gd name="T6" fmla="*/ 3 w 3"/>
                    <a:gd name="T7" fmla="*/ 0 h 2"/>
                  </a:gdLst>
                  <a:ahLst/>
                  <a:cxnLst>
                    <a:cxn ang="0">
                      <a:pos x="T0" y="T1"/>
                    </a:cxn>
                    <a:cxn ang="0">
                      <a:pos x="T2" y="T3"/>
                    </a:cxn>
                    <a:cxn ang="0">
                      <a:pos x="T4" y="T5"/>
                    </a:cxn>
                    <a:cxn ang="0">
                      <a:pos x="T6" y="T7"/>
                    </a:cxn>
                  </a:cxnLst>
                  <a:rect l="0" t="0" r="r" b="b"/>
                  <a:pathLst>
                    <a:path w="3" h="2">
                      <a:moveTo>
                        <a:pt x="3" y="0"/>
                      </a:moveTo>
                      <a:cubicBezTo>
                        <a:pt x="2" y="1"/>
                        <a:pt x="1" y="2"/>
                        <a:pt x="0" y="2"/>
                      </a:cubicBezTo>
                      <a:cubicBezTo>
                        <a:pt x="3" y="2"/>
                        <a:pt x="3" y="2"/>
                        <a:pt x="3" y="2"/>
                      </a:cubicBez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47" name="Freeform 424"/>
                <p:cNvSpPr/>
                <p:nvPr/>
              </p:nvSpPr>
              <p:spPr bwMode="auto">
                <a:xfrm>
                  <a:off x="6066456" y="4582096"/>
                  <a:ext cx="30551" cy="171315"/>
                </a:xfrm>
                <a:custGeom>
                  <a:avLst/>
                  <a:gdLst>
                    <a:gd name="T0" fmla="*/ 0 w 45"/>
                    <a:gd name="T1" fmla="*/ 0 h 254"/>
                    <a:gd name="T2" fmla="*/ 21 w 45"/>
                    <a:gd name="T3" fmla="*/ 254 h 254"/>
                    <a:gd name="T4" fmla="*/ 45 w 45"/>
                    <a:gd name="T5" fmla="*/ 241 h 254"/>
                    <a:gd name="T6" fmla="*/ 29 w 45"/>
                    <a:gd name="T7" fmla="*/ 0 h 254"/>
                    <a:gd name="T8" fmla="*/ 0 w 45"/>
                    <a:gd name="T9" fmla="*/ 0 h 254"/>
                  </a:gdLst>
                  <a:ahLst/>
                  <a:cxnLst>
                    <a:cxn ang="0">
                      <a:pos x="T0" y="T1"/>
                    </a:cxn>
                    <a:cxn ang="0">
                      <a:pos x="T2" y="T3"/>
                    </a:cxn>
                    <a:cxn ang="0">
                      <a:pos x="T4" y="T5"/>
                    </a:cxn>
                    <a:cxn ang="0">
                      <a:pos x="T6" y="T7"/>
                    </a:cxn>
                    <a:cxn ang="0">
                      <a:pos x="T8" y="T9"/>
                    </a:cxn>
                  </a:cxnLst>
                  <a:rect l="0" t="0" r="r" b="b"/>
                  <a:pathLst>
                    <a:path w="45" h="254">
                      <a:moveTo>
                        <a:pt x="0" y="0"/>
                      </a:moveTo>
                      <a:cubicBezTo>
                        <a:pt x="21" y="254"/>
                        <a:pt x="21" y="254"/>
                        <a:pt x="21" y="254"/>
                      </a:cubicBezTo>
                      <a:cubicBezTo>
                        <a:pt x="29" y="249"/>
                        <a:pt x="37" y="245"/>
                        <a:pt x="45" y="241"/>
                      </a:cubicBezTo>
                      <a:cubicBezTo>
                        <a:pt x="29" y="0"/>
                        <a:pt x="29" y="0"/>
                        <a:pt x="29"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48" name="Freeform 425"/>
                <p:cNvSpPr/>
                <p:nvPr/>
              </p:nvSpPr>
              <p:spPr bwMode="auto">
                <a:xfrm>
                  <a:off x="6187233" y="4775683"/>
                  <a:ext cx="1999" cy="1428"/>
                </a:xfrm>
                <a:custGeom>
                  <a:avLst/>
                  <a:gdLst>
                    <a:gd name="T0" fmla="*/ 0 w 3"/>
                    <a:gd name="T1" fmla="*/ 0 h 2"/>
                    <a:gd name="T2" fmla="*/ 0 w 3"/>
                    <a:gd name="T3" fmla="*/ 2 h 2"/>
                    <a:gd name="T4" fmla="*/ 3 w 3"/>
                    <a:gd name="T5" fmla="*/ 2 h 2"/>
                    <a:gd name="T6" fmla="*/ 0 w 3"/>
                    <a:gd name="T7" fmla="*/ 0 h 2"/>
                  </a:gdLst>
                  <a:ahLst/>
                  <a:cxnLst>
                    <a:cxn ang="0">
                      <a:pos x="T0" y="T1"/>
                    </a:cxn>
                    <a:cxn ang="0">
                      <a:pos x="T2" y="T3"/>
                    </a:cxn>
                    <a:cxn ang="0">
                      <a:pos x="T4" y="T5"/>
                    </a:cxn>
                    <a:cxn ang="0">
                      <a:pos x="T6" y="T7"/>
                    </a:cxn>
                  </a:cxnLst>
                  <a:rect l="0" t="0" r="r" b="b"/>
                  <a:pathLst>
                    <a:path w="3" h="2">
                      <a:moveTo>
                        <a:pt x="0" y="0"/>
                      </a:moveTo>
                      <a:cubicBezTo>
                        <a:pt x="0" y="2"/>
                        <a:pt x="0" y="2"/>
                        <a:pt x="0" y="2"/>
                      </a:cubicBezTo>
                      <a:cubicBezTo>
                        <a:pt x="3" y="2"/>
                        <a:pt x="3" y="2"/>
                        <a:pt x="3" y="2"/>
                      </a:cubicBezTo>
                      <a:cubicBezTo>
                        <a:pt x="2" y="2"/>
                        <a:pt x="1"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49" name="Freeform 426"/>
                <p:cNvSpPr/>
                <p:nvPr/>
              </p:nvSpPr>
              <p:spPr bwMode="auto">
                <a:xfrm>
                  <a:off x="6189232" y="4582096"/>
                  <a:ext cx="30551" cy="171315"/>
                </a:xfrm>
                <a:custGeom>
                  <a:avLst/>
                  <a:gdLst>
                    <a:gd name="T0" fmla="*/ 45 w 45"/>
                    <a:gd name="T1" fmla="*/ 0 h 254"/>
                    <a:gd name="T2" fmla="*/ 16 w 45"/>
                    <a:gd name="T3" fmla="*/ 0 h 254"/>
                    <a:gd name="T4" fmla="*/ 0 w 45"/>
                    <a:gd name="T5" fmla="*/ 241 h 254"/>
                    <a:gd name="T6" fmla="*/ 24 w 45"/>
                    <a:gd name="T7" fmla="*/ 254 h 254"/>
                    <a:gd name="T8" fmla="*/ 45 w 45"/>
                    <a:gd name="T9" fmla="*/ 0 h 254"/>
                  </a:gdLst>
                  <a:ahLst/>
                  <a:cxnLst>
                    <a:cxn ang="0">
                      <a:pos x="T0" y="T1"/>
                    </a:cxn>
                    <a:cxn ang="0">
                      <a:pos x="T2" y="T3"/>
                    </a:cxn>
                    <a:cxn ang="0">
                      <a:pos x="T4" y="T5"/>
                    </a:cxn>
                    <a:cxn ang="0">
                      <a:pos x="T6" y="T7"/>
                    </a:cxn>
                    <a:cxn ang="0">
                      <a:pos x="T8" y="T9"/>
                    </a:cxn>
                  </a:cxnLst>
                  <a:rect l="0" t="0" r="r" b="b"/>
                  <a:pathLst>
                    <a:path w="45" h="254">
                      <a:moveTo>
                        <a:pt x="45" y="0"/>
                      </a:moveTo>
                      <a:cubicBezTo>
                        <a:pt x="16" y="0"/>
                        <a:pt x="16" y="0"/>
                        <a:pt x="16" y="0"/>
                      </a:cubicBezTo>
                      <a:cubicBezTo>
                        <a:pt x="0" y="241"/>
                        <a:pt x="0" y="241"/>
                        <a:pt x="0" y="241"/>
                      </a:cubicBezTo>
                      <a:cubicBezTo>
                        <a:pt x="8" y="245"/>
                        <a:pt x="16" y="249"/>
                        <a:pt x="24" y="254"/>
                      </a:cubicBezTo>
                      <a:lnTo>
                        <a:pt x="4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50" name="Freeform 427"/>
                <p:cNvSpPr>
                  <a:spLocks noEditPoints="1"/>
                </p:cNvSpPr>
                <p:nvPr/>
              </p:nvSpPr>
              <p:spPr bwMode="auto">
                <a:xfrm>
                  <a:off x="6032192" y="4740563"/>
                  <a:ext cx="221283" cy="216714"/>
                </a:xfrm>
                <a:custGeom>
                  <a:avLst/>
                  <a:gdLst>
                    <a:gd name="T0" fmla="*/ 164 w 328"/>
                    <a:gd name="T1" fmla="*/ 0 h 321"/>
                    <a:gd name="T2" fmla="*/ 0 w 328"/>
                    <a:gd name="T3" fmla="*/ 161 h 321"/>
                    <a:gd name="T4" fmla="*/ 164 w 328"/>
                    <a:gd name="T5" fmla="*/ 321 h 321"/>
                    <a:gd name="T6" fmla="*/ 328 w 328"/>
                    <a:gd name="T7" fmla="*/ 161 h 321"/>
                    <a:gd name="T8" fmla="*/ 164 w 328"/>
                    <a:gd name="T9" fmla="*/ 0 h 321"/>
                    <a:gd name="T10" fmla="*/ 164 w 328"/>
                    <a:gd name="T11" fmla="*/ 294 h 321"/>
                    <a:gd name="T12" fmla="*/ 27 w 328"/>
                    <a:gd name="T13" fmla="*/ 161 h 321"/>
                    <a:gd name="T14" fmla="*/ 164 w 328"/>
                    <a:gd name="T15" fmla="*/ 27 h 321"/>
                    <a:gd name="T16" fmla="*/ 302 w 328"/>
                    <a:gd name="T17" fmla="*/ 161 h 321"/>
                    <a:gd name="T18" fmla="*/ 164 w 328"/>
                    <a:gd name="T19" fmla="*/ 294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8" h="321">
                      <a:moveTo>
                        <a:pt x="164" y="0"/>
                      </a:moveTo>
                      <a:cubicBezTo>
                        <a:pt x="74" y="0"/>
                        <a:pt x="0" y="72"/>
                        <a:pt x="0" y="161"/>
                      </a:cubicBezTo>
                      <a:cubicBezTo>
                        <a:pt x="0" y="249"/>
                        <a:pt x="74" y="321"/>
                        <a:pt x="164" y="321"/>
                      </a:cubicBezTo>
                      <a:cubicBezTo>
                        <a:pt x="255" y="321"/>
                        <a:pt x="328" y="249"/>
                        <a:pt x="328" y="161"/>
                      </a:cubicBezTo>
                      <a:cubicBezTo>
                        <a:pt x="328" y="72"/>
                        <a:pt x="255" y="0"/>
                        <a:pt x="164" y="0"/>
                      </a:cubicBezTo>
                      <a:close/>
                      <a:moveTo>
                        <a:pt x="164" y="294"/>
                      </a:moveTo>
                      <a:cubicBezTo>
                        <a:pt x="89" y="294"/>
                        <a:pt x="27" y="234"/>
                        <a:pt x="27" y="161"/>
                      </a:cubicBezTo>
                      <a:cubicBezTo>
                        <a:pt x="27" y="87"/>
                        <a:pt x="89" y="27"/>
                        <a:pt x="164" y="27"/>
                      </a:cubicBezTo>
                      <a:cubicBezTo>
                        <a:pt x="240" y="27"/>
                        <a:pt x="302" y="87"/>
                        <a:pt x="302" y="161"/>
                      </a:cubicBezTo>
                      <a:cubicBezTo>
                        <a:pt x="302" y="234"/>
                        <a:pt x="240" y="294"/>
                        <a:pt x="164" y="29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51" name="Freeform 428"/>
                <p:cNvSpPr/>
                <p:nvPr/>
              </p:nvSpPr>
              <p:spPr bwMode="auto">
                <a:xfrm>
                  <a:off x="6105001" y="4571246"/>
                  <a:ext cx="76235" cy="168175"/>
                </a:xfrm>
                <a:custGeom>
                  <a:avLst/>
                  <a:gdLst>
                    <a:gd name="T0" fmla="*/ 56 w 113"/>
                    <a:gd name="T1" fmla="*/ 243 h 249"/>
                    <a:gd name="T2" fmla="*/ 100 w 113"/>
                    <a:gd name="T3" fmla="*/ 249 h 249"/>
                    <a:gd name="T4" fmla="*/ 113 w 113"/>
                    <a:gd name="T5" fmla="*/ 0 h 249"/>
                    <a:gd name="T6" fmla="*/ 0 w 113"/>
                    <a:gd name="T7" fmla="*/ 0 h 249"/>
                    <a:gd name="T8" fmla="*/ 13 w 113"/>
                    <a:gd name="T9" fmla="*/ 249 h 249"/>
                    <a:gd name="T10" fmla="*/ 56 w 113"/>
                    <a:gd name="T11" fmla="*/ 243 h 249"/>
                  </a:gdLst>
                  <a:ahLst/>
                  <a:cxnLst>
                    <a:cxn ang="0">
                      <a:pos x="T0" y="T1"/>
                    </a:cxn>
                    <a:cxn ang="0">
                      <a:pos x="T2" y="T3"/>
                    </a:cxn>
                    <a:cxn ang="0">
                      <a:pos x="T4" y="T5"/>
                    </a:cxn>
                    <a:cxn ang="0">
                      <a:pos x="T6" y="T7"/>
                    </a:cxn>
                    <a:cxn ang="0">
                      <a:pos x="T8" y="T9"/>
                    </a:cxn>
                    <a:cxn ang="0">
                      <a:pos x="T10" y="T11"/>
                    </a:cxn>
                  </a:cxnLst>
                  <a:rect l="0" t="0" r="r" b="b"/>
                  <a:pathLst>
                    <a:path w="113" h="249">
                      <a:moveTo>
                        <a:pt x="56" y="243"/>
                      </a:moveTo>
                      <a:cubicBezTo>
                        <a:pt x="71" y="243"/>
                        <a:pt x="86" y="245"/>
                        <a:pt x="100" y="249"/>
                      </a:cubicBezTo>
                      <a:cubicBezTo>
                        <a:pt x="113" y="0"/>
                        <a:pt x="113" y="0"/>
                        <a:pt x="113" y="0"/>
                      </a:cubicBezTo>
                      <a:cubicBezTo>
                        <a:pt x="0" y="0"/>
                        <a:pt x="0" y="0"/>
                        <a:pt x="0" y="0"/>
                      </a:cubicBezTo>
                      <a:cubicBezTo>
                        <a:pt x="13" y="249"/>
                        <a:pt x="13" y="249"/>
                        <a:pt x="13" y="249"/>
                      </a:cubicBezTo>
                      <a:cubicBezTo>
                        <a:pt x="27" y="245"/>
                        <a:pt x="42" y="243"/>
                        <a:pt x="56" y="2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52" name="Freeform 429"/>
                <p:cNvSpPr/>
                <p:nvPr/>
              </p:nvSpPr>
              <p:spPr bwMode="auto">
                <a:xfrm>
                  <a:off x="5758088" y="4516711"/>
                  <a:ext cx="334636" cy="294948"/>
                </a:xfrm>
                <a:custGeom>
                  <a:avLst/>
                  <a:gdLst>
                    <a:gd name="T0" fmla="*/ 460 w 496"/>
                    <a:gd name="T1" fmla="*/ 351 h 437"/>
                    <a:gd name="T2" fmla="*/ 437 w 496"/>
                    <a:gd name="T3" fmla="*/ 80 h 437"/>
                    <a:gd name="T4" fmla="*/ 496 w 496"/>
                    <a:gd name="T5" fmla="*/ 80 h 437"/>
                    <a:gd name="T6" fmla="*/ 496 w 496"/>
                    <a:gd name="T7" fmla="*/ 73 h 437"/>
                    <a:gd name="T8" fmla="*/ 401 w 496"/>
                    <a:gd name="T9" fmla="*/ 0 h 437"/>
                    <a:gd name="T10" fmla="*/ 290 w 496"/>
                    <a:gd name="T11" fmla="*/ 188 h 437"/>
                    <a:gd name="T12" fmla="*/ 276 w 496"/>
                    <a:gd name="T13" fmla="*/ 103 h 437"/>
                    <a:gd name="T14" fmla="*/ 291 w 496"/>
                    <a:gd name="T15" fmla="*/ 76 h 437"/>
                    <a:gd name="T16" fmla="*/ 259 w 496"/>
                    <a:gd name="T17" fmla="*/ 44 h 437"/>
                    <a:gd name="T18" fmla="*/ 227 w 496"/>
                    <a:gd name="T19" fmla="*/ 76 h 437"/>
                    <a:gd name="T20" fmla="*/ 243 w 496"/>
                    <a:gd name="T21" fmla="*/ 103 h 437"/>
                    <a:gd name="T22" fmla="*/ 229 w 496"/>
                    <a:gd name="T23" fmla="*/ 186 h 437"/>
                    <a:gd name="T24" fmla="*/ 118 w 496"/>
                    <a:gd name="T25" fmla="*/ 0 h 437"/>
                    <a:gd name="T26" fmla="*/ 2 w 496"/>
                    <a:gd name="T27" fmla="*/ 123 h 437"/>
                    <a:gd name="T28" fmla="*/ 0 w 496"/>
                    <a:gd name="T29" fmla="*/ 123 h 437"/>
                    <a:gd name="T30" fmla="*/ 0 w 496"/>
                    <a:gd name="T31" fmla="*/ 396 h 437"/>
                    <a:gd name="T32" fmla="*/ 1 w 496"/>
                    <a:gd name="T33" fmla="*/ 396 h 437"/>
                    <a:gd name="T34" fmla="*/ 260 w 496"/>
                    <a:gd name="T35" fmla="*/ 437 h 437"/>
                    <a:gd name="T36" fmla="*/ 400 w 496"/>
                    <a:gd name="T37" fmla="*/ 430 h 437"/>
                    <a:gd name="T38" fmla="*/ 460 w 496"/>
                    <a:gd name="T39" fmla="*/ 351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6" h="437">
                      <a:moveTo>
                        <a:pt x="460" y="351"/>
                      </a:moveTo>
                      <a:cubicBezTo>
                        <a:pt x="437" y="80"/>
                        <a:pt x="437" y="80"/>
                        <a:pt x="437" y="80"/>
                      </a:cubicBezTo>
                      <a:cubicBezTo>
                        <a:pt x="496" y="80"/>
                        <a:pt x="496" y="80"/>
                        <a:pt x="496" y="80"/>
                      </a:cubicBezTo>
                      <a:cubicBezTo>
                        <a:pt x="496" y="73"/>
                        <a:pt x="496" y="73"/>
                        <a:pt x="496" y="73"/>
                      </a:cubicBezTo>
                      <a:cubicBezTo>
                        <a:pt x="475" y="43"/>
                        <a:pt x="442" y="18"/>
                        <a:pt x="401" y="0"/>
                      </a:cubicBezTo>
                      <a:cubicBezTo>
                        <a:pt x="290" y="188"/>
                        <a:pt x="290" y="188"/>
                        <a:pt x="290" y="188"/>
                      </a:cubicBezTo>
                      <a:cubicBezTo>
                        <a:pt x="276" y="103"/>
                        <a:pt x="276" y="103"/>
                        <a:pt x="276" y="103"/>
                      </a:cubicBezTo>
                      <a:cubicBezTo>
                        <a:pt x="285" y="98"/>
                        <a:pt x="291" y="88"/>
                        <a:pt x="291" y="76"/>
                      </a:cubicBezTo>
                      <a:cubicBezTo>
                        <a:pt x="291" y="59"/>
                        <a:pt x="277" y="44"/>
                        <a:pt x="259" y="44"/>
                      </a:cubicBezTo>
                      <a:cubicBezTo>
                        <a:pt x="242" y="44"/>
                        <a:pt x="227" y="59"/>
                        <a:pt x="227" y="76"/>
                      </a:cubicBezTo>
                      <a:cubicBezTo>
                        <a:pt x="227" y="88"/>
                        <a:pt x="233" y="98"/>
                        <a:pt x="243" y="103"/>
                      </a:cubicBezTo>
                      <a:cubicBezTo>
                        <a:pt x="229" y="186"/>
                        <a:pt x="229" y="186"/>
                        <a:pt x="229" y="186"/>
                      </a:cubicBezTo>
                      <a:cubicBezTo>
                        <a:pt x="118" y="0"/>
                        <a:pt x="118" y="0"/>
                        <a:pt x="118" y="0"/>
                      </a:cubicBezTo>
                      <a:cubicBezTo>
                        <a:pt x="56" y="27"/>
                        <a:pt x="12" y="72"/>
                        <a:pt x="2" y="123"/>
                      </a:cubicBezTo>
                      <a:cubicBezTo>
                        <a:pt x="0" y="123"/>
                        <a:pt x="0" y="123"/>
                        <a:pt x="0" y="123"/>
                      </a:cubicBezTo>
                      <a:cubicBezTo>
                        <a:pt x="0" y="396"/>
                        <a:pt x="0" y="396"/>
                        <a:pt x="0" y="396"/>
                      </a:cubicBezTo>
                      <a:cubicBezTo>
                        <a:pt x="1" y="396"/>
                        <a:pt x="1" y="396"/>
                        <a:pt x="1" y="396"/>
                      </a:cubicBezTo>
                      <a:cubicBezTo>
                        <a:pt x="14" y="419"/>
                        <a:pt x="125" y="437"/>
                        <a:pt x="260" y="437"/>
                      </a:cubicBezTo>
                      <a:cubicBezTo>
                        <a:pt x="312" y="437"/>
                        <a:pt x="360" y="435"/>
                        <a:pt x="400" y="430"/>
                      </a:cubicBezTo>
                      <a:cubicBezTo>
                        <a:pt x="413" y="398"/>
                        <a:pt x="434" y="371"/>
                        <a:pt x="460" y="3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53" name="Freeform 430"/>
                <p:cNvSpPr>
                  <a:spLocks noEditPoints="1"/>
                </p:cNvSpPr>
                <p:nvPr/>
              </p:nvSpPr>
              <p:spPr bwMode="auto">
                <a:xfrm>
                  <a:off x="6068454" y="4777111"/>
                  <a:ext cx="149330" cy="144476"/>
                </a:xfrm>
                <a:custGeom>
                  <a:avLst/>
                  <a:gdLst>
                    <a:gd name="T0" fmla="*/ 110 w 221"/>
                    <a:gd name="T1" fmla="*/ 0 h 214"/>
                    <a:gd name="T2" fmla="*/ 0 w 221"/>
                    <a:gd name="T3" fmla="*/ 107 h 214"/>
                    <a:gd name="T4" fmla="*/ 110 w 221"/>
                    <a:gd name="T5" fmla="*/ 214 h 214"/>
                    <a:gd name="T6" fmla="*/ 221 w 221"/>
                    <a:gd name="T7" fmla="*/ 107 h 214"/>
                    <a:gd name="T8" fmla="*/ 110 w 221"/>
                    <a:gd name="T9" fmla="*/ 0 h 214"/>
                    <a:gd name="T10" fmla="*/ 134 w 221"/>
                    <a:gd name="T11" fmla="*/ 188 h 214"/>
                    <a:gd name="T12" fmla="*/ 99 w 221"/>
                    <a:gd name="T13" fmla="*/ 188 h 214"/>
                    <a:gd name="T14" fmla="*/ 99 w 221"/>
                    <a:gd name="T15" fmla="*/ 66 h 214"/>
                    <a:gd name="T16" fmla="*/ 99 w 221"/>
                    <a:gd name="T17" fmla="*/ 66 h 214"/>
                    <a:gd name="T18" fmla="*/ 70 w 221"/>
                    <a:gd name="T19" fmla="*/ 80 h 214"/>
                    <a:gd name="T20" fmla="*/ 64 w 221"/>
                    <a:gd name="T21" fmla="*/ 53 h 214"/>
                    <a:gd name="T22" fmla="*/ 105 w 221"/>
                    <a:gd name="T23" fmla="*/ 34 h 214"/>
                    <a:gd name="T24" fmla="*/ 134 w 221"/>
                    <a:gd name="T25" fmla="*/ 34 h 214"/>
                    <a:gd name="T26" fmla="*/ 134 w 221"/>
                    <a:gd name="T27" fmla="*/ 188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1" h="214">
                      <a:moveTo>
                        <a:pt x="110" y="0"/>
                      </a:moveTo>
                      <a:cubicBezTo>
                        <a:pt x="50" y="0"/>
                        <a:pt x="0" y="48"/>
                        <a:pt x="0" y="107"/>
                      </a:cubicBezTo>
                      <a:cubicBezTo>
                        <a:pt x="0" y="166"/>
                        <a:pt x="50" y="214"/>
                        <a:pt x="110" y="214"/>
                      </a:cubicBezTo>
                      <a:cubicBezTo>
                        <a:pt x="171" y="214"/>
                        <a:pt x="221" y="166"/>
                        <a:pt x="221" y="107"/>
                      </a:cubicBezTo>
                      <a:cubicBezTo>
                        <a:pt x="221" y="48"/>
                        <a:pt x="171" y="0"/>
                        <a:pt x="110" y="0"/>
                      </a:cubicBezTo>
                      <a:close/>
                      <a:moveTo>
                        <a:pt x="134" y="188"/>
                      </a:moveTo>
                      <a:cubicBezTo>
                        <a:pt x="99" y="188"/>
                        <a:pt x="99" y="188"/>
                        <a:pt x="99" y="188"/>
                      </a:cubicBezTo>
                      <a:cubicBezTo>
                        <a:pt x="99" y="66"/>
                        <a:pt x="99" y="66"/>
                        <a:pt x="99" y="66"/>
                      </a:cubicBezTo>
                      <a:cubicBezTo>
                        <a:pt x="99" y="66"/>
                        <a:pt x="99" y="66"/>
                        <a:pt x="99" y="66"/>
                      </a:cubicBezTo>
                      <a:cubicBezTo>
                        <a:pt x="70" y="80"/>
                        <a:pt x="70" y="80"/>
                        <a:pt x="70" y="80"/>
                      </a:cubicBezTo>
                      <a:cubicBezTo>
                        <a:pt x="64" y="53"/>
                        <a:pt x="64" y="53"/>
                        <a:pt x="64" y="53"/>
                      </a:cubicBezTo>
                      <a:cubicBezTo>
                        <a:pt x="105" y="34"/>
                        <a:pt x="105" y="34"/>
                        <a:pt x="105" y="34"/>
                      </a:cubicBezTo>
                      <a:cubicBezTo>
                        <a:pt x="134" y="34"/>
                        <a:pt x="134" y="34"/>
                        <a:pt x="134" y="34"/>
                      </a:cubicBezTo>
                      <a:lnTo>
                        <a:pt x="134" y="18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grpSp>
        </p:grpSp>
        <p:grpSp>
          <p:nvGrpSpPr>
            <p:cNvPr id="20" name="组合 19"/>
            <p:cNvGrpSpPr/>
            <p:nvPr/>
          </p:nvGrpSpPr>
          <p:grpSpPr>
            <a:xfrm>
              <a:off x="3922929" y="1930705"/>
              <a:ext cx="501200" cy="500939"/>
              <a:chOff x="4108450" y="2661285"/>
              <a:chExt cx="666750" cy="666750"/>
            </a:xfrm>
          </p:grpSpPr>
          <p:sp>
            <p:nvSpPr>
              <p:cNvPr id="40" name="椭圆 39"/>
              <p:cNvSpPr/>
              <p:nvPr/>
            </p:nvSpPr>
            <p:spPr>
              <a:xfrm>
                <a:off x="4108450" y="2661285"/>
                <a:ext cx="666750" cy="666750"/>
              </a:xfrm>
              <a:prstGeom prst="ellipse">
                <a:avLst/>
              </a:prstGeom>
              <a:noFill/>
              <a:ln w="9525">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41" name="任意多边形 40"/>
              <p:cNvSpPr/>
              <p:nvPr/>
            </p:nvSpPr>
            <p:spPr>
              <a:xfrm rot="10800000">
                <a:off x="4219323" y="2803673"/>
                <a:ext cx="433864" cy="381974"/>
              </a:xfrm>
              <a:custGeom>
                <a:avLst/>
                <a:gdLst>
                  <a:gd name="connsiteX0" fmla="*/ 760416 w 1727431"/>
                  <a:gd name="connsiteY0" fmla="*/ 1520832 h 1520832"/>
                  <a:gd name="connsiteX1" fmla="*/ 621863 w 1727431"/>
                  <a:gd name="connsiteY1" fmla="*/ 1463441 h 1520832"/>
                  <a:gd name="connsiteX2" fmla="*/ 57390 w 1727431"/>
                  <a:gd name="connsiteY2" fmla="*/ 898969 h 1520832"/>
                  <a:gd name="connsiteX3" fmla="*/ 0 w 1727431"/>
                  <a:gd name="connsiteY3" fmla="*/ 760416 h 1520832"/>
                  <a:gd name="connsiteX4" fmla="*/ 0 w 1727431"/>
                  <a:gd name="connsiteY4" fmla="*/ 760416 h 1520832"/>
                  <a:gd name="connsiteX5" fmla="*/ 0 w 1727431"/>
                  <a:gd name="connsiteY5" fmla="*/ 760415 h 1520832"/>
                  <a:gd name="connsiteX6" fmla="*/ 57390 w 1727431"/>
                  <a:gd name="connsiteY6" fmla="*/ 621863 h 1520832"/>
                  <a:gd name="connsiteX7" fmla="*/ 621863 w 1727431"/>
                  <a:gd name="connsiteY7" fmla="*/ 57390 h 1520832"/>
                  <a:gd name="connsiteX8" fmla="*/ 898969 w 1727431"/>
                  <a:gd name="connsiteY8" fmla="*/ 57390 h 1520832"/>
                  <a:gd name="connsiteX9" fmla="*/ 898969 w 1727431"/>
                  <a:gd name="connsiteY9" fmla="*/ 334495 h 1520832"/>
                  <a:gd name="connsiteX10" fmla="*/ 668991 w 1727431"/>
                  <a:gd name="connsiteY10" fmla="*/ 564473 h 1520832"/>
                  <a:gd name="connsiteX11" fmla="*/ 1531488 w 1727431"/>
                  <a:gd name="connsiteY11" fmla="*/ 564473 h 1520832"/>
                  <a:gd name="connsiteX12" fmla="*/ 1727431 w 1727431"/>
                  <a:gd name="connsiteY12" fmla="*/ 760416 h 1520832"/>
                  <a:gd name="connsiteX13" fmla="*/ 1531488 w 1727431"/>
                  <a:gd name="connsiteY13" fmla="*/ 956359 h 1520832"/>
                  <a:gd name="connsiteX14" fmla="*/ 668992 w 1727431"/>
                  <a:gd name="connsiteY14" fmla="*/ 956359 h 1520832"/>
                  <a:gd name="connsiteX15" fmla="*/ 898969 w 1727431"/>
                  <a:gd name="connsiteY15" fmla="*/ 1186336 h 1520832"/>
                  <a:gd name="connsiteX16" fmla="*/ 898969 w 1727431"/>
                  <a:gd name="connsiteY16" fmla="*/ 1463441 h 1520832"/>
                  <a:gd name="connsiteX17" fmla="*/ 760416 w 1727431"/>
                  <a:gd name="connsiteY17" fmla="*/ 1520832 h 1520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27431" h="1520832">
                    <a:moveTo>
                      <a:pt x="760416" y="1520832"/>
                    </a:moveTo>
                    <a:cubicBezTo>
                      <a:pt x="710270" y="1520832"/>
                      <a:pt x="660124" y="1501701"/>
                      <a:pt x="621863" y="1463441"/>
                    </a:cubicBezTo>
                    <a:lnTo>
                      <a:pt x="57390" y="898969"/>
                    </a:lnTo>
                    <a:cubicBezTo>
                      <a:pt x="19130" y="860708"/>
                      <a:pt x="0" y="810562"/>
                      <a:pt x="0" y="760416"/>
                    </a:cubicBezTo>
                    <a:lnTo>
                      <a:pt x="0" y="760416"/>
                    </a:lnTo>
                    <a:lnTo>
                      <a:pt x="0" y="760415"/>
                    </a:lnTo>
                    <a:cubicBezTo>
                      <a:pt x="0" y="710269"/>
                      <a:pt x="19130" y="660123"/>
                      <a:pt x="57390" y="621863"/>
                    </a:cubicBezTo>
                    <a:lnTo>
                      <a:pt x="621863" y="57390"/>
                    </a:lnTo>
                    <a:cubicBezTo>
                      <a:pt x="698384" y="-19131"/>
                      <a:pt x="822448" y="-19131"/>
                      <a:pt x="898969" y="57390"/>
                    </a:cubicBezTo>
                    <a:cubicBezTo>
                      <a:pt x="975489" y="133910"/>
                      <a:pt x="975489" y="257975"/>
                      <a:pt x="898969" y="334495"/>
                    </a:cubicBezTo>
                    <a:lnTo>
                      <a:pt x="668991" y="564473"/>
                    </a:lnTo>
                    <a:lnTo>
                      <a:pt x="1531488" y="564473"/>
                    </a:lnTo>
                    <a:cubicBezTo>
                      <a:pt x="1639704" y="564473"/>
                      <a:pt x="1727431" y="652200"/>
                      <a:pt x="1727431" y="760416"/>
                    </a:cubicBezTo>
                    <a:cubicBezTo>
                      <a:pt x="1727431" y="868632"/>
                      <a:pt x="1639704" y="956359"/>
                      <a:pt x="1531488" y="956359"/>
                    </a:cubicBezTo>
                    <a:lnTo>
                      <a:pt x="668992" y="956359"/>
                    </a:lnTo>
                    <a:lnTo>
                      <a:pt x="898969" y="1186336"/>
                    </a:lnTo>
                    <a:cubicBezTo>
                      <a:pt x="975489" y="1262856"/>
                      <a:pt x="975489" y="1386921"/>
                      <a:pt x="898969" y="1463441"/>
                    </a:cubicBezTo>
                    <a:cubicBezTo>
                      <a:pt x="860708" y="1501701"/>
                      <a:pt x="810562" y="1520832"/>
                      <a:pt x="760416" y="1520832"/>
                    </a:cubicBezTo>
                    <a:close/>
                  </a:path>
                </a:pathLst>
              </a:custGeom>
              <a:noFill/>
              <a:ln w="222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grpSp>
        <p:grpSp>
          <p:nvGrpSpPr>
            <p:cNvPr id="21" name="组合 20"/>
            <p:cNvGrpSpPr/>
            <p:nvPr/>
          </p:nvGrpSpPr>
          <p:grpSpPr>
            <a:xfrm rot="10800000">
              <a:off x="3922929" y="4514257"/>
              <a:ext cx="501200" cy="500939"/>
              <a:chOff x="4108450" y="2661285"/>
              <a:chExt cx="666750" cy="666750"/>
            </a:xfrm>
          </p:grpSpPr>
          <p:sp>
            <p:nvSpPr>
              <p:cNvPr id="38" name="椭圆 37"/>
              <p:cNvSpPr/>
              <p:nvPr/>
            </p:nvSpPr>
            <p:spPr>
              <a:xfrm>
                <a:off x="4108450" y="2661285"/>
                <a:ext cx="666750" cy="666750"/>
              </a:xfrm>
              <a:prstGeom prst="ellipse">
                <a:avLst/>
              </a:prstGeom>
              <a:noFill/>
              <a:ln w="9525">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39" name="任意多边形 38"/>
              <p:cNvSpPr/>
              <p:nvPr/>
            </p:nvSpPr>
            <p:spPr>
              <a:xfrm rot="10800000">
                <a:off x="4219323" y="2803673"/>
                <a:ext cx="433864" cy="381974"/>
              </a:xfrm>
              <a:custGeom>
                <a:avLst/>
                <a:gdLst>
                  <a:gd name="connsiteX0" fmla="*/ 760416 w 1727431"/>
                  <a:gd name="connsiteY0" fmla="*/ 1520832 h 1520832"/>
                  <a:gd name="connsiteX1" fmla="*/ 621863 w 1727431"/>
                  <a:gd name="connsiteY1" fmla="*/ 1463441 h 1520832"/>
                  <a:gd name="connsiteX2" fmla="*/ 57390 w 1727431"/>
                  <a:gd name="connsiteY2" fmla="*/ 898969 h 1520832"/>
                  <a:gd name="connsiteX3" fmla="*/ 0 w 1727431"/>
                  <a:gd name="connsiteY3" fmla="*/ 760416 h 1520832"/>
                  <a:gd name="connsiteX4" fmla="*/ 0 w 1727431"/>
                  <a:gd name="connsiteY4" fmla="*/ 760416 h 1520832"/>
                  <a:gd name="connsiteX5" fmla="*/ 0 w 1727431"/>
                  <a:gd name="connsiteY5" fmla="*/ 760415 h 1520832"/>
                  <a:gd name="connsiteX6" fmla="*/ 57390 w 1727431"/>
                  <a:gd name="connsiteY6" fmla="*/ 621863 h 1520832"/>
                  <a:gd name="connsiteX7" fmla="*/ 621863 w 1727431"/>
                  <a:gd name="connsiteY7" fmla="*/ 57390 h 1520832"/>
                  <a:gd name="connsiteX8" fmla="*/ 898969 w 1727431"/>
                  <a:gd name="connsiteY8" fmla="*/ 57390 h 1520832"/>
                  <a:gd name="connsiteX9" fmla="*/ 898969 w 1727431"/>
                  <a:gd name="connsiteY9" fmla="*/ 334495 h 1520832"/>
                  <a:gd name="connsiteX10" fmla="*/ 668991 w 1727431"/>
                  <a:gd name="connsiteY10" fmla="*/ 564473 h 1520832"/>
                  <a:gd name="connsiteX11" fmla="*/ 1531488 w 1727431"/>
                  <a:gd name="connsiteY11" fmla="*/ 564473 h 1520832"/>
                  <a:gd name="connsiteX12" fmla="*/ 1727431 w 1727431"/>
                  <a:gd name="connsiteY12" fmla="*/ 760416 h 1520832"/>
                  <a:gd name="connsiteX13" fmla="*/ 1531488 w 1727431"/>
                  <a:gd name="connsiteY13" fmla="*/ 956359 h 1520832"/>
                  <a:gd name="connsiteX14" fmla="*/ 668992 w 1727431"/>
                  <a:gd name="connsiteY14" fmla="*/ 956359 h 1520832"/>
                  <a:gd name="connsiteX15" fmla="*/ 898969 w 1727431"/>
                  <a:gd name="connsiteY15" fmla="*/ 1186336 h 1520832"/>
                  <a:gd name="connsiteX16" fmla="*/ 898969 w 1727431"/>
                  <a:gd name="connsiteY16" fmla="*/ 1463441 h 1520832"/>
                  <a:gd name="connsiteX17" fmla="*/ 760416 w 1727431"/>
                  <a:gd name="connsiteY17" fmla="*/ 1520832 h 1520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27431" h="1520832">
                    <a:moveTo>
                      <a:pt x="760416" y="1520832"/>
                    </a:moveTo>
                    <a:cubicBezTo>
                      <a:pt x="710270" y="1520832"/>
                      <a:pt x="660124" y="1501701"/>
                      <a:pt x="621863" y="1463441"/>
                    </a:cubicBezTo>
                    <a:lnTo>
                      <a:pt x="57390" y="898969"/>
                    </a:lnTo>
                    <a:cubicBezTo>
                      <a:pt x="19130" y="860708"/>
                      <a:pt x="0" y="810562"/>
                      <a:pt x="0" y="760416"/>
                    </a:cubicBezTo>
                    <a:lnTo>
                      <a:pt x="0" y="760416"/>
                    </a:lnTo>
                    <a:lnTo>
                      <a:pt x="0" y="760415"/>
                    </a:lnTo>
                    <a:cubicBezTo>
                      <a:pt x="0" y="710269"/>
                      <a:pt x="19130" y="660123"/>
                      <a:pt x="57390" y="621863"/>
                    </a:cubicBezTo>
                    <a:lnTo>
                      <a:pt x="621863" y="57390"/>
                    </a:lnTo>
                    <a:cubicBezTo>
                      <a:pt x="698384" y="-19131"/>
                      <a:pt x="822448" y="-19131"/>
                      <a:pt x="898969" y="57390"/>
                    </a:cubicBezTo>
                    <a:cubicBezTo>
                      <a:pt x="975489" y="133910"/>
                      <a:pt x="975489" y="257975"/>
                      <a:pt x="898969" y="334495"/>
                    </a:cubicBezTo>
                    <a:lnTo>
                      <a:pt x="668991" y="564473"/>
                    </a:lnTo>
                    <a:lnTo>
                      <a:pt x="1531488" y="564473"/>
                    </a:lnTo>
                    <a:cubicBezTo>
                      <a:pt x="1639704" y="564473"/>
                      <a:pt x="1727431" y="652200"/>
                      <a:pt x="1727431" y="760416"/>
                    </a:cubicBezTo>
                    <a:cubicBezTo>
                      <a:pt x="1727431" y="868632"/>
                      <a:pt x="1639704" y="956359"/>
                      <a:pt x="1531488" y="956359"/>
                    </a:cubicBezTo>
                    <a:lnTo>
                      <a:pt x="668992" y="956359"/>
                    </a:lnTo>
                    <a:lnTo>
                      <a:pt x="898969" y="1186336"/>
                    </a:lnTo>
                    <a:cubicBezTo>
                      <a:pt x="975489" y="1262856"/>
                      <a:pt x="975489" y="1386921"/>
                      <a:pt x="898969" y="1463441"/>
                    </a:cubicBezTo>
                    <a:cubicBezTo>
                      <a:pt x="860708" y="1501701"/>
                      <a:pt x="810562" y="1520832"/>
                      <a:pt x="760416" y="1520832"/>
                    </a:cubicBezTo>
                    <a:close/>
                  </a:path>
                </a:pathLst>
              </a:custGeom>
              <a:noFill/>
              <a:ln w="222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grpSp>
        <p:grpSp>
          <p:nvGrpSpPr>
            <p:cNvPr id="22" name="组合 21"/>
            <p:cNvGrpSpPr/>
            <p:nvPr/>
          </p:nvGrpSpPr>
          <p:grpSpPr>
            <a:xfrm rot="16200000">
              <a:off x="2618319" y="3269749"/>
              <a:ext cx="500939" cy="501200"/>
              <a:chOff x="4108450" y="2661285"/>
              <a:chExt cx="666750" cy="666750"/>
            </a:xfrm>
          </p:grpSpPr>
          <p:sp>
            <p:nvSpPr>
              <p:cNvPr id="36" name="椭圆 35"/>
              <p:cNvSpPr/>
              <p:nvPr/>
            </p:nvSpPr>
            <p:spPr>
              <a:xfrm>
                <a:off x="4108450" y="2661285"/>
                <a:ext cx="666750" cy="666750"/>
              </a:xfrm>
              <a:prstGeom prst="ellipse">
                <a:avLst/>
              </a:prstGeom>
              <a:noFill/>
              <a:ln w="9525">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37" name="任意多边形 36"/>
              <p:cNvSpPr/>
              <p:nvPr/>
            </p:nvSpPr>
            <p:spPr>
              <a:xfrm rot="10800000">
                <a:off x="4219323" y="2803673"/>
                <a:ext cx="433864" cy="381974"/>
              </a:xfrm>
              <a:custGeom>
                <a:avLst/>
                <a:gdLst>
                  <a:gd name="connsiteX0" fmla="*/ 760416 w 1727431"/>
                  <a:gd name="connsiteY0" fmla="*/ 1520832 h 1520832"/>
                  <a:gd name="connsiteX1" fmla="*/ 621863 w 1727431"/>
                  <a:gd name="connsiteY1" fmla="*/ 1463441 h 1520832"/>
                  <a:gd name="connsiteX2" fmla="*/ 57390 w 1727431"/>
                  <a:gd name="connsiteY2" fmla="*/ 898969 h 1520832"/>
                  <a:gd name="connsiteX3" fmla="*/ 0 w 1727431"/>
                  <a:gd name="connsiteY3" fmla="*/ 760416 h 1520832"/>
                  <a:gd name="connsiteX4" fmla="*/ 0 w 1727431"/>
                  <a:gd name="connsiteY4" fmla="*/ 760416 h 1520832"/>
                  <a:gd name="connsiteX5" fmla="*/ 0 w 1727431"/>
                  <a:gd name="connsiteY5" fmla="*/ 760415 h 1520832"/>
                  <a:gd name="connsiteX6" fmla="*/ 57390 w 1727431"/>
                  <a:gd name="connsiteY6" fmla="*/ 621863 h 1520832"/>
                  <a:gd name="connsiteX7" fmla="*/ 621863 w 1727431"/>
                  <a:gd name="connsiteY7" fmla="*/ 57390 h 1520832"/>
                  <a:gd name="connsiteX8" fmla="*/ 898969 w 1727431"/>
                  <a:gd name="connsiteY8" fmla="*/ 57390 h 1520832"/>
                  <a:gd name="connsiteX9" fmla="*/ 898969 w 1727431"/>
                  <a:gd name="connsiteY9" fmla="*/ 334495 h 1520832"/>
                  <a:gd name="connsiteX10" fmla="*/ 668991 w 1727431"/>
                  <a:gd name="connsiteY10" fmla="*/ 564473 h 1520832"/>
                  <a:gd name="connsiteX11" fmla="*/ 1531488 w 1727431"/>
                  <a:gd name="connsiteY11" fmla="*/ 564473 h 1520832"/>
                  <a:gd name="connsiteX12" fmla="*/ 1727431 w 1727431"/>
                  <a:gd name="connsiteY12" fmla="*/ 760416 h 1520832"/>
                  <a:gd name="connsiteX13" fmla="*/ 1531488 w 1727431"/>
                  <a:gd name="connsiteY13" fmla="*/ 956359 h 1520832"/>
                  <a:gd name="connsiteX14" fmla="*/ 668992 w 1727431"/>
                  <a:gd name="connsiteY14" fmla="*/ 956359 h 1520832"/>
                  <a:gd name="connsiteX15" fmla="*/ 898969 w 1727431"/>
                  <a:gd name="connsiteY15" fmla="*/ 1186336 h 1520832"/>
                  <a:gd name="connsiteX16" fmla="*/ 898969 w 1727431"/>
                  <a:gd name="connsiteY16" fmla="*/ 1463441 h 1520832"/>
                  <a:gd name="connsiteX17" fmla="*/ 760416 w 1727431"/>
                  <a:gd name="connsiteY17" fmla="*/ 1520832 h 1520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27431" h="1520832">
                    <a:moveTo>
                      <a:pt x="760416" y="1520832"/>
                    </a:moveTo>
                    <a:cubicBezTo>
                      <a:pt x="710270" y="1520832"/>
                      <a:pt x="660124" y="1501701"/>
                      <a:pt x="621863" y="1463441"/>
                    </a:cubicBezTo>
                    <a:lnTo>
                      <a:pt x="57390" y="898969"/>
                    </a:lnTo>
                    <a:cubicBezTo>
                      <a:pt x="19130" y="860708"/>
                      <a:pt x="0" y="810562"/>
                      <a:pt x="0" y="760416"/>
                    </a:cubicBezTo>
                    <a:lnTo>
                      <a:pt x="0" y="760416"/>
                    </a:lnTo>
                    <a:lnTo>
                      <a:pt x="0" y="760415"/>
                    </a:lnTo>
                    <a:cubicBezTo>
                      <a:pt x="0" y="710269"/>
                      <a:pt x="19130" y="660123"/>
                      <a:pt x="57390" y="621863"/>
                    </a:cubicBezTo>
                    <a:lnTo>
                      <a:pt x="621863" y="57390"/>
                    </a:lnTo>
                    <a:cubicBezTo>
                      <a:pt x="698384" y="-19131"/>
                      <a:pt x="822448" y="-19131"/>
                      <a:pt x="898969" y="57390"/>
                    </a:cubicBezTo>
                    <a:cubicBezTo>
                      <a:pt x="975489" y="133910"/>
                      <a:pt x="975489" y="257975"/>
                      <a:pt x="898969" y="334495"/>
                    </a:cubicBezTo>
                    <a:lnTo>
                      <a:pt x="668991" y="564473"/>
                    </a:lnTo>
                    <a:lnTo>
                      <a:pt x="1531488" y="564473"/>
                    </a:lnTo>
                    <a:cubicBezTo>
                      <a:pt x="1639704" y="564473"/>
                      <a:pt x="1727431" y="652200"/>
                      <a:pt x="1727431" y="760416"/>
                    </a:cubicBezTo>
                    <a:cubicBezTo>
                      <a:pt x="1727431" y="868632"/>
                      <a:pt x="1639704" y="956359"/>
                      <a:pt x="1531488" y="956359"/>
                    </a:cubicBezTo>
                    <a:lnTo>
                      <a:pt x="668992" y="956359"/>
                    </a:lnTo>
                    <a:lnTo>
                      <a:pt x="898969" y="1186336"/>
                    </a:lnTo>
                    <a:cubicBezTo>
                      <a:pt x="975489" y="1262856"/>
                      <a:pt x="975489" y="1386921"/>
                      <a:pt x="898969" y="1463441"/>
                    </a:cubicBezTo>
                    <a:cubicBezTo>
                      <a:pt x="860708" y="1501701"/>
                      <a:pt x="810562" y="1520832"/>
                      <a:pt x="760416" y="1520832"/>
                    </a:cubicBezTo>
                    <a:close/>
                  </a:path>
                </a:pathLst>
              </a:custGeom>
              <a:noFill/>
              <a:ln w="222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grpSp>
        <p:grpSp>
          <p:nvGrpSpPr>
            <p:cNvPr id="23" name="组合 22"/>
            <p:cNvGrpSpPr/>
            <p:nvPr/>
          </p:nvGrpSpPr>
          <p:grpSpPr>
            <a:xfrm rot="5400000">
              <a:off x="5280778" y="3269749"/>
              <a:ext cx="500939" cy="501200"/>
              <a:chOff x="4108450" y="2661285"/>
              <a:chExt cx="666750" cy="666750"/>
            </a:xfrm>
          </p:grpSpPr>
          <p:sp>
            <p:nvSpPr>
              <p:cNvPr id="34" name="椭圆 33"/>
              <p:cNvSpPr/>
              <p:nvPr/>
            </p:nvSpPr>
            <p:spPr>
              <a:xfrm>
                <a:off x="4108450" y="2661285"/>
                <a:ext cx="666750" cy="666750"/>
              </a:xfrm>
              <a:prstGeom prst="ellipse">
                <a:avLst/>
              </a:prstGeom>
              <a:noFill/>
              <a:ln w="9525">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35" name="任意多边形 34"/>
              <p:cNvSpPr/>
              <p:nvPr/>
            </p:nvSpPr>
            <p:spPr>
              <a:xfrm rot="10800000">
                <a:off x="4219323" y="2803673"/>
                <a:ext cx="433864" cy="381974"/>
              </a:xfrm>
              <a:custGeom>
                <a:avLst/>
                <a:gdLst>
                  <a:gd name="connsiteX0" fmla="*/ 760416 w 1727431"/>
                  <a:gd name="connsiteY0" fmla="*/ 1520832 h 1520832"/>
                  <a:gd name="connsiteX1" fmla="*/ 621863 w 1727431"/>
                  <a:gd name="connsiteY1" fmla="*/ 1463441 h 1520832"/>
                  <a:gd name="connsiteX2" fmla="*/ 57390 w 1727431"/>
                  <a:gd name="connsiteY2" fmla="*/ 898969 h 1520832"/>
                  <a:gd name="connsiteX3" fmla="*/ 0 w 1727431"/>
                  <a:gd name="connsiteY3" fmla="*/ 760416 h 1520832"/>
                  <a:gd name="connsiteX4" fmla="*/ 0 w 1727431"/>
                  <a:gd name="connsiteY4" fmla="*/ 760416 h 1520832"/>
                  <a:gd name="connsiteX5" fmla="*/ 0 w 1727431"/>
                  <a:gd name="connsiteY5" fmla="*/ 760415 h 1520832"/>
                  <a:gd name="connsiteX6" fmla="*/ 57390 w 1727431"/>
                  <a:gd name="connsiteY6" fmla="*/ 621863 h 1520832"/>
                  <a:gd name="connsiteX7" fmla="*/ 621863 w 1727431"/>
                  <a:gd name="connsiteY7" fmla="*/ 57390 h 1520832"/>
                  <a:gd name="connsiteX8" fmla="*/ 898969 w 1727431"/>
                  <a:gd name="connsiteY8" fmla="*/ 57390 h 1520832"/>
                  <a:gd name="connsiteX9" fmla="*/ 898969 w 1727431"/>
                  <a:gd name="connsiteY9" fmla="*/ 334495 h 1520832"/>
                  <a:gd name="connsiteX10" fmla="*/ 668991 w 1727431"/>
                  <a:gd name="connsiteY10" fmla="*/ 564473 h 1520832"/>
                  <a:gd name="connsiteX11" fmla="*/ 1531488 w 1727431"/>
                  <a:gd name="connsiteY11" fmla="*/ 564473 h 1520832"/>
                  <a:gd name="connsiteX12" fmla="*/ 1727431 w 1727431"/>
                  <a:gd name="connsiteY12" fmla="*/ 760416 h 1520832"/>
                  <a:gd name="connsiteX13" fmla="*/ 1531488 w 1727431"/>
                  <a:gd name="connsiteY13" fmla="*/ 956359 h 1520832"/>
                  <a:gd name="connsiteX14" fmla="*/ 668992 w 1727431"/>
                  <a:gd name="connsiteY14" fmla="*/ 956359 h 1520832"/>
                  <a:gd name="connsiteX15" fmla="*/ 898969 w 1727431"/>
                  <a:gd name="connsiteY15" fmla="*/ 1186336 h 1520832"/>
                  <a:gd name="connsiteX16" fmla="*/ 898969 w 1727431"/>
                  <a:gd name="connsiteY16" fmla="*/ 1463441 h 1520832"/>
                  <a:gd name="connsiteX17" fmla="*/ 760416 w 1727431"/>
                  <a:gd name="connsiteY17" fmla="*/ 1520832 h 1520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27431" h="1520832">
                    <a:moveTo>
                      <a:pt x="760416" y="1520832"/>
                    </a:moveTo>
                    <a:cubicBezTo>
                      <a:pt x="710270" y="1520832"/>
                      <a:pt x="660124" y="1501701"/>
                      <a:pt x="621863" y="1463441"/>
                    </a:cubicBezTo>
                    <a:lnTo>
                      <a:pt x="57390" y="898969"/>
                    </a:lnTo>
                    <a:cubicBezTo>
                      <a:pt x="19130" y="860708"/>
                      <a:pt x="0" y="810562"/>
                      <a:pt x="0" y="760416"/>
                    </a:cubicBezTo>
                    <a:lnTo>
                      <a:pt x="0" y="760416"/>
                    </a:lnTo>
                    <a:lnTo>
                      <a:pt x="0" y="760415"/>
                    </a:lnTo>
                    <a:cubicBezTo>
                      <a:pt x="0" y="710269"/>
                      <a:pt x="19130" y="660123"/>
                      <a:pt x="57390" y="621863"/>
                    </a:cubicBezTo>
                    <a:lnTo>
                      <a:pt x="621863" y="57390"/>
                    </a:lnTo>
                    <a:cubicBezTo>
                      <a:pt x="698384" y="-19131"/>
                      <a:pt x="822448" y="-19131"/>
                      <a:pt x="898969" y="57390"/>
                    </a:cubicBezTo>
                    <a:cubicBezTo>
                      <a:pt x="975489" y="133910"/>
                      <a:pt x="975489" y="257975"/>
                      <a:pt x="898969" y="334495"/>
                    </a:cubicBezTo>
                    <a:lnTo>
                      <a:pt x="668991" y="564473"/>
                    </a:lnTo>
                    <a:lnTo>
                      <a:pt x="1531488" y="564473"/>
                    </a:lnTo>
                    <a:cubicBezTo>
                      <a:pt x="1639704" y="564473"/>
                      <a:pt x="1727431" y="652200"/>
                      <a:pt x="1727431" y="760416"/>
                    </a:cubicBezTo>
                    <a:cubicBezTo>
                      <a:pt x="1727431" y="868632"/>
                      <a:pt x="1639704" y="956359"/>
                      <a:pt x="1531488" y="956359"/>
                    </a:cubicBezTo>
                    <a:lnTo>
                      <a:pt x="668992" y="956359"/>
                    </a:lnTo>
                    <a:lnTo>
                      <a:pt x="898969" y="1186336"/>
                    </a:lnTo>
                    <a:cubicBezTo>
                      <a:pt x="975489" y="1262856"/>
                      <a:pt x="975489" y="1386921"/>
                      <a:pt x="898969" y="1463441"/>
                    </a:cubicBezTo>
                    <a:cubicBezTo>
                      <a:pt x="860708" y="1501701"/>
                      <a:pt x="810562" y="1520832"/>
                      <a:pt x="760416" y="1520832"/>
                    </a:cubicBezTo>
                    <a:close/>
                  </a:path>
                </a:pathLst>
              </a:custGeom>
              <a:noFill/>
              <a:ln w="222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grpSp>
        <p:cxnSp>
          <p:nvCxnSpPr>
            <p:cNvPr id="24" name="直接连接符 23"/>
            <p:cNvCxnSpPr/>
            <p:nvPr/>
          </p:nvCxnSpPr>
          <p:spPr>
            <a:xfrm>
              <a:off x="3528508" y="3654428"/>
              <a:ext cx="1336930"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nvGrpSpPr>
            <p:cNvPr id="25" name="组合 24"/>
            <p:cNvGrpSpPr/>
            <p:nvPr/>
          </p:nvGrpSpPr>
          <p:grpSpPr>
            <a:xfrm>
              <a:off x="3831905" y="2970765"/>
              <a:ext cx="674872" cy="578394"/>
              <a:chOff x="3546346" y="2339026"/>
              <a:chExt cx="897787" cy="769842"/>
            </a:xfrm>
            <a:solidFill>
              <a:srgbClr val="FFC000"/>
            </a:solidFill>
          </p:grpSpPr>
          <p:sp>
            <p:nvSpPr>
              <p:cNvPr id="26" name="Rectangle 227"/>
              <p:cNvSpPr>
                <a:spLocks noChangeArrowheads="1"/>
              </p:cNvSpPr>
              <p:nvPr/>
            </p:nvSpPr>
            <p:spPr bwMode="auto">
              <a:xfrm>
                <a:off x="3561526" y="3077423"/>
                <a:ext cx="882607" cy="3144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27" name="Freeform 228"/>
              <p:cNvSpPr/>
              <p:nvPr/>
            </p:nvSpPr>
            <p:spPr bwMode="auto">
              <a:xfrm>
                <a:off x="3617909" y="2844302"/>
                <a:ext cx="125777" cy="210351"/>
              </a:xfrm>
              <a:custGeom>
                <a:avLst/>
                <a:gdLst>
                  <a:gd name="T0" fmla="*/ 6 w 49"/>
                  <a:gd name="T1" fmla="*/ 82 h 82"/>
                  <a:gd name="T2" fmla="*/ 43 w 49"/>
                  <a:gd name="T3" fmla="*/ 82 h 82"/>
                  <a:gd name="T4" fmla="*/ 49 w 49"/>
                  <a:gd name="T5" fmla="*/ 76 h 82"/>
                  <a:gd name="T6" fmla="*/ 49 w 49"/>
                  <a:gd name="T7" fmla="*/ 0 h 82"/>
                  <a:gd name="T8" fmla="*/ 0 w 49"/>
                  <a:gd name="T9" fmla="*/ 49 h 82"/>
                  <a:gd name="T10" fmla="*/ 0 w 49"/>
                  <a:gd name="T11" fmla="*/ 76 h 82"/>
                  <a:gd name="T12" fmla="*/ 6 w 49"/>
                  <a:gd name="T13" fmla="*/ 82 h 82"/>
                </a:gdLst>
                <a:ahLst/>
                <a:cxnLst>
                  <a:cxn ang="0">
                    <a:pos x="T0" y="T1"/>
                  </a:cxn>
                  <a:cxn ang="0">
                    <a:pos x="T2" y="T3"/>
                  </a:cxn>
                  <a:cxn ang="0">
                    <a:pos x="T4" y="T5"/>
                  </a:cxn>
                  <a:cxn ang="0">
                    <a:pos x="T6" y="T7"/>
                  </a:cxn>
                  <a:cxn ang="0">
                    <a:pos x="T8" y="T9"/>
                  </a:cxn>
                  <a:cxn ang="0">
                    <a:pos x="T10" y="T11"/>
                  </a:cxn>
                  <a:cxn ang="0">
                    <a:pos x="T12" y="T13"/>
                  </a:cxn>
                </a:cxnLst>
                <a:rect l="0" t="0" r="r" b="b"/>
                <a:pathLst>
                  <a:path w="49" h="82">
                    <a:moveTo>
                      <a:pt x="6" y="82"/>
                    </a:moveTo>
                    <a:cubicBezTo>
                      <a:pt x="43" y="82"/>
                      <a:pt x="43" y="82"/>
                      <a:pt x="43" y="82"/>
                    </a:cubicBezTo>
                    <a:cubicBezTo>
                      <a:pt x="46" y="82"/>
                      <a:pt x="49" y="79"/>
                      <a:pt x="49" y="76"/>
                    </a:cubicBezTo>
                    <a:cubicBezTo>
                      <a:pt x="49" y="0"/>
                      <a:pt x="49" y="0"/>
                      <a:pt x="49" y="0"/>
                    </a:cubicBezTo>
                    <a:cubicBezTo>
                      <a:pt x="0" y="49"/>
                      <a:pt x="0" y="49"/>
                      <a:pt x="0" y="49"/>
                    </a:cubicBezTo>
                    <a:cubicBezTo>
                      <a:pt x="0" y="76"/>
                      <a:pt x="0" y="76"/>
                      <a:pt x="0" y="76"/>
                    </a:cubicBezTo>
                    <a:cubicBezTo>
                      <a:pt x="0" y="79"/>
                      <a:pt x="3" y="82"/>
                      <a:pt x="6" y="8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28" name="Freeform 229"/>
              <p:cNvSpPr/>
              <p:nvPr/>
            </p:nvSpPr>
            <p:spPr bwMode="auto">
              <a:xfrm>
                <a:off x="3779467" y="2682744"/>
                <a:ext cx="122524" cy="371910"/>
              </a:xfrm>
              <a:custGeom>
                <a:avLst/>
                <a:gdLst>
                  <a:gd name="T0" fmla="*/ 5 w 48"/>
                  <a:gd name="T1" fmla="*/ 145 h 145"/>
                  <a:gd name="T2" fmla="*/ 43 w 48"/>
                  <a:gd name="T3" fmla="*/ 145 h 145"/>
                  <a:gd name="T4" fmla="*/ 48 w 48"/>
                  <a:gd name="T5" fmla="*/ 139 h 145"/>
                  <a:gd name="T6" fmla="*/ 48 w 48"/>
                  <a:gd name="T7" fmla="*/ 0 h 145"/>
                  <a:gd name="T8" fmla="*/ 0 w 48"/>
                  <a:gd name="T9" fmla="*/ 49 h 145"/>
                  <a:gd name="T10" fmla="*/ 0 w 48"/>
                  <a:gd name="T11" fmla="*/ 139 h 145"/>
                  <a:gd name="T12" fmla="*/ 5 w 48"/>
                  <a:gd name="T13" fmla="*/ 145 h 145"/>
                </a:gdLst>
                <a:ahLst/>
                <a:cxnLst>
                  <a:cxn ang="0">
                    <a:pos x="T0" y="T1"/>
                  </a:cxn>
                  <a:cxn ang="0">
                    <a:pos x="T2" y="T3"/>
                  </a:cxn>
                  <a:cxn ang="0">
                    <a:pos x="T4" y="T5"/>
                  </a:cxn>
                  <a:cxn ang="0">
                    <a:pos x="T6" y="T7"/>
                  </a:cxn>
                  <a:cxn ang="0">
                    <a:pos x="T8" y="T9"/>
                  </a:cxn>
                  <a:cxn ang="0">
                    <a:pos x="T10" y="T11"/>
                  </a:cxn>
                  <a:cxn ang="0">
                    <a:pos x="T12" y="T13"/>
                  </a:cxn>
                </a:cxnLst>
                <a:rect l="0" t="0" r="r" b="b"/>
                <a:pathLst>
                  <a:path w="48" h="145">
                    <a:moveTo>
                      <a:pt x="5" y="145"/>
                    </a:moveTo>
                    <a:cubicBezTo>
                      <a:pt x="43" y="145"/>
                      <a:pt x="43" y="145"/>
                      <a:pt x="43" y="145"/>
                    </a:cubicBezTo>
                    <a:cubicBezTo>
                      <a:pt x="46" y="145"/>
                      <a:pt x="48" y="142"/>
                      <a:pt x="48" y="139"/>
                    </a:cubicBezTo>
                    <a:cubicBezTo>
                      <a:pt x="48" y="0"/>
                      <a:pt x="48" y="0"/>
                      <a:pt x="48" y="0"/>
                    </a:cubicBezTo>
                    <a:cubicBezTo>
                      <a:pt x="0" y="49"/>
                      <a:pt x="0" y="49"/>
                      <a:pt x="0" y="49"/>
                    </a:cubicBezTo>
                    <a:cubicBezTo>
                      <a:pt x="0" y="139"/>
                      <a:pt x="0" y="139"/>
                      <a:pt x="0" y="139"/>
                    </a:cubicBezTo>
                    <a:cubicBezTo>
                      <a:pt x="0" y="142"/>
                      <a:pt x="2" y="145"/>
                      <a:pt x="5" y="1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29" name="Freeform 230"/>
              <p:cNvSpPr/>
              <p:nvPr/>
            </p:nvSpPr>
            <p:spPr bwMode="auto">
              <a:xfrm>
                <a:off x="3938857" y="2713104"/>
                <a:ext cx="124693" cy="341550"/>
              </a:xfrm>
              <a:custGeom>
                <a:avLst/>
                <a:gdLst>
                  <a:gd name="T0" fmla="*/ 22 w 49"/>
                  <a:gd name="T1" fmla="*/ 22 h 133"/>
                  <a:gd name="T2" fmla="*/ 0 w 49"/>
                  <a:gd name="T3" fmla="*/ 0 h 133"/>
                  <a:gd name="T4" fmla="*/ 0 w 49"/>
                  <a:gd name="T5" fmla="*/ 127 h 133"/>
                  <a:gd name="T6" fmla="*/ 6 w 49"/>
                  <a:gd name="T7" fmla="*/ 133 h 133"/>
                  <a:gd name="T8" fmla="*/ 43 w 49"/>
                  <a:gd name="T9" fmla="*/ 133 h 133"/>
                  <a:gd name="T10" fmla="*/ 49 w 49"/>
                  <a:gd name="T11" fmla="*/ 127 h 133"/>
                  <a:gd name="T12" fmla="*/ 49 w 49"/>
                  <a:gd name="T13" fmla="*/ 26 h 133"/>
                  <a:gd name="T14" fmla="*/ 38 w 49"/>
                  <a:gd name="T15" fmla="*/ 29 h 133"/>
                  <a:gd name="T16" fmla="*/ 22 w 49"/>
                  <a:gd name="T17" fmla="*/ 22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133">
                    <a:moveTo>
                      <a:pt x="22" y="22"/>
                    </a:moveTo>
                    <a:cubicBezTo>
                      <a:pt x="0" y="0"/>
                      <a:pt x="0" y="0"/>
                      <a:pt x="0" y="0"/>
                    </a:cubicBezTo>
                    <a:cubicBezTo>
                      <a:pt x="0" y="127"/>
                      <a:pt x="0" y="127"/>
                      <a:pt x="0" y="127"/>
                    </a:cubicBezTo>
                    <a:cubicBezTo>
                      <a:pt x="0" y="130"/>
                      <a:pt x="3" y="133"/>
                      <a:pt x="6" y="133"/>
                    </a:cubicBezTo>
                    <a:cubicBezTo>
                      <a:pt x="43" y="133"/>
                      <a:pt x="43" y="133"/>
                      <a:pt x="43" y="133"/>
                    </a:cubicBezTo>
                    <a:cubicBezTo>
                      <a:pt x="46" y="133"/>
                      <a:pt x="49" y="130"/>
                      <a:pt x="49" y="127"/>
                    </a:cubicBezTo>
                    <a:cubicBezTo>
                      <a:pt x="49" y="26"/>
                      <a:pt x="49" y="26"/>
                      <a:pt x="49" y="26"/>
                    </a:cubicBezTo>
                    <a:cubicBezTo>
                      <a:pt x="46" y="28"/>
                      <a:pt x="42" y="29"/>
                      <a:pt x="38" y="29"/>
                    </a:cubicBezTo>
                    <a:cubicBezTo>
                      <a:pt x="32" y="29"/>
                      <a:pt x="27" y="26"/>
                      <a:pt x="22"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30" name="Freeform 231"/>
              <p:cNvSpPr/>
              <p:nvPr/>
            </p:nvSpPr>
            <p:spPr bwMode="auto">
              <a:xfrm>
                <a:off x="4100415" y="2624193"/>
                <a:ext cx="122524" cy="430461"/>
              </a:xfrm>
              <a:custGeom>
                <a:avLst/>
                <a:gdLst>
                  <a:gd name="T0" fmla="*/ 5 w 48"/>
                  <a:gd name="T1" fmla="*/ 168 h 168"/>
                  <a:gd name="T2" fmla="*/ 43 w 48"/>
                  <a:gd name="T3" fmla="*/ 168 h 168"/>
                  <a:gd name="T4" fmla="*/ 48 w 48"/>
                  <a:gd name="T5" fmla="*/ 162 h 168"/>
                  <a:gd name="T6" fmla="*/ 48 w 48"/>
                  <a:gd name="T7" fmla="*/ 0 h 168"/>
                  <a:gd name="T8" fmla="*/ 0 w 48"/>
                  <a:gd name="T9" fmla="*/ 48 h 168"/>
                  <a:gd name="T10" fmla="*/ 0 w 48"/>
                  <a:gd name="T11" fmla="*/ 162 h 168"/>
                  <a:gd name="T12" fmla="*/ 5 w 48"/>
                  <a:gd name="T13" fmla="*/ 168 h 168"/>
                </a:gdLst>
                <a:ahLst/>
                <a:cxnLst>
                  <a:cxn ang="0">
                    <a:pos x="T0" y="T1"/>
                  </a:cxn>
                  <a:cxn ang="0">
                    <a:pos x="T2" y="T3"/>
                  </a:cxn>
                  <a:cxn ang="0">
                    <a:pos x="T4" y="T5"/>
                  </a:cxn>
                  <a:cxn ang="0">
                    <a:pos x="T6" y="T7"/>
                  </a:cxn>
                  <a:cxn ang="0">
                    <a:pos x="T8" y="T9"/>
                  </a:cxn>
                  <a:cxn ang="0">
                    <a:pos x="T10" y="T11"/>
                  </a:cxn>
                  <a:cxn ang="0">
                    <a:pos x="T12" y="T13"/>
                  </a:cxn>
                </a:cxnLst>
                <a:rect l="0" t="0" r="r" b="b"/>
                <a:pathLst>
                  <a:path w="48" h="168">
                    <a:moveTo>
                      <a:pt x="5" y="168"/>
                    </a:moveTo>
                    <a:cubicBezTo>
                      <a:pt x="43" y="168"/>
                      <a:pt x="43" y="168"/>
                      <a:pt x="43" y="168"/>
                    </a:cubicBezTo>
                    <a:cubicBezTo>
                      <a:pt x="46" y="168"/>
                      <a:pt x="48" y="165"/>
                      <a:pt x="48" y="162"/>
                    </a:cubicBezTo>
                    <a:cubicBezTo>
                      <a:pt x="48" y="0"/>
                      <a:pt x="48" y="0"/>
                      <a:pt x="48" y="0"/>
                    </a:cubicBezTo>
                    <a:cubicBezTo>
                      <a:pt x="0" y="48"/>
                      <a:pt x="0" y="48"/>
                      <a:pt x="0" y="48"/>
                    </a:cubicBezTo>
                    <a:cubicBezTo>
                      <a:pt x="0" y="162"/>
                      <a:pt x="0" y="162"/>
                      <a:pt x="0" y="162"/>
                    </a:cubicBezTo>
                    <a:cubicBezTo>
                      <a:pt x="0" y="165"/>
                      <a:pt x="2" y="168"/>
                      <a:pt x="5" y="1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31" name="Freeform 232"/>
              <p:cNvSpPr/>
              <p:nvPr/>
            </p:nvSpPr>
            <p:spPr bwMode="auto">
              <a:xfrm>
                <a:off x="4258721" y="2513596"/>
                <a:ext cx="125777" cy="541058"/>
              </a:xfrm>
              <a:custGeom>
                <a:avLst/>
                <a:gdLst>
                  <a:gd name="T0" fmla="*/ 29 w 49"/>
                  <a:gd name="T1" fmla="*/ 0 h 211"/>
                  <a:gd name="T2" fmla="*/ 0 w 49"/>
                  <a:gd name="T3" fmla="*/ 29 h 211"/>
                  <a:gd name="T4" fmla="*/ 0 w 49"/>
                  <a:gd name="T5" fmla="*/ 205 h 211"/>
                  <a:gd name="T6" fmla="*/ 6 w 49"/>
                  <a:gd name="T7" fmla="*/ 211 h 211"/>
                  <a:gd name="T8" fmla="*/ 43 w 49"/>
                  <a:gd name="T9" fmla="*/ 211 h 211"/>
                  <a:gd name="T10" fmla="*/ 49 w 49"/>
                  <a:gd name="T11" fmla="*/ 205 h 211"/>
                  <a:gd name="T12" fmla="*/ 49 w 49"/>
                  <a:gd name="T13" fmla="*/ 22 h 211"/>
                  <a:gd name="T14" fmla="*/ 29 w 49"/>
                  <a:gd name="T15" fmla="*/ 0 h 2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211">
                    <a:moveTo>
                      <a:pt x="29" y="0"/>
                    </a:moveTo>
                    <a:cubicBezTo>
                      <a:pt x="0" y="29"/>
                      <a:pt x="0" y="29"/>
                      <a:pt x="0" y="29"/>
                    </a:cubicBezTo>
                    <a:cubicBezTo>
                      <a:pt x="0" y="205"/>
                      <a:pt x="0" y="205"/>
                      <a:pt x="0" y="205"/>
                    </a:cubicBezTo>
                    <a:cubicBezTo>
                      <a:pt x="0" y="208"/>
                      <a:pt x="3" y="211"/>
                      <a:pt x="6" y="211"/>
                    </a:cubicBezTo>
                    <a:cubicBezTo>
                      <a:pt x="43" y="211"/>
                      <a:pt x="43" y="211"/>
                      <a:pt x="43" y="211"/>
                    </a:cubicBezTo>
                    <a:cubicBezTo>
                      <a:pt x="46" y="211"/>
                      <a:pt x="49" y="208"/>
                      <a:pt x="49" y="205"/>
                    </a:cubicBezTo>
                    <a:cubicBezTo>
                      <a:pt x="49" y="22"/>
                      <a:pt x="49" y="22"/>
                      <a:pt x="49" y="22"/>
                    </a:cubicBezTo>
                    <a:cubicBezTo>
                      <a:pt x="38" y="21"/>
                      <a:pt x="29" y="12"/>
                      <a:pt x="2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32" name="Freeform 233"/>
              <p:cNvSpPr/>
              <p:nvPr/>
            </p:nvSpPr>
            <p:spPr bwMode="auto">
              <a:xfrm>
                <a:off x="3546346" y="2339026"/>
                <a:ext cx="871764" cy="610452"/>
              </a:xfrm>
              <a:custGeom>
                <a:avLst/>
                <a:gdLst>
                  <a:gd name="T0" fmla="*/ 20 w 340"/>
                  <a:gd name="T1" fmla="*/ 234 h 238"/>
                  <a:gd name="T2" fmla="*/ 140 w 340"/>
                  <a:gd name="T3" fmla="*/ 113 h 238"/>
                  <a:gd name="T4" fmla="*/ 183 w 340"/>
                  <a:gd name="T5" fmla="*/ 156 h 238"/>
                  <a:gd name="T6" fmla="*/ 199 w 340"/>
                  <a:gd name="T7" fmla="*/ 156 h 238"/>
                  <a:gd name="T8" fmla="*/ 318 w 340"/>
                  <a:gd name="T9" fmla="*/ 37 h 238"/>
                  <a:gd name="T10" fmla="*/ 318 w 340"/>
                  <a:gd name="T11" fmla="*/ 64 h 238"/>
                  <a:gd name="T12" fmla="*/ 329 w 340"/>
                  <a:gd name="T13" fmla="*/ 75 h 238"/>
                  <a:gd name="T14" fmla="*/ 340 w 340"/>
                  <a:gd name="T15" fmla="*/ 64 h 238"/>
                  <a:gd name="T16" fmla="*/ 340 w 340"/>
                  <a:gd name="T17" fmla="*/ 11 h 238"/>
                  <a:gd name="T18" fmla="*/ 337 w 340"/>
                  <a:gd name="T19" fmla="*/ 3 h 238"/>
                  <a:gd name="T20" fmla="*/ 329 w 340"/>
                  <a:gd name="T21" fmla="*/ 0 h 238"/>
                  <a:gd name="T22" fmla="*/ 276 w 340"/>
                  <a:gd name="T23" fmla="*/ 0 h 238"/>
                  <a:gd name="T24" fmla="*/ 265 w 340"/>
                  <a:gd name="T25" fmla="*/ 11 h 238"/>
                  <a:gd name="T26" fmla="*/ 276 w 340"/>
                  <a:gd name="T27" fmla="*/ 22 h 238"/>
                  <a:gd name="T28" fmla="*/ 302 w 340"/>
                  <a:gd name="T29" fmla="*/ 22 h 238"/>
                  <a:gd name="T30" fmla="*/ 191 w 340"/>
                  <a:gd name="T31" fmla="*/ 133 h 238"/>
                  <a:gd name="T32" fmla="*/ 148 w 340"/>
                  <a:gd name="T33" fmla="*/ 90 h 238"/>
                  <a:gd name="T34" fmla="*/ 133 w 340"/>
                  <a:gd name="T35" fmla="*/ 90 h 238"/>
                  <a:gd name="T36" fmla="*/ 4 w 340"/>
                  <a:gd name="T37" fmla="*/ 219 h 238"/>
                  <a:gd name="T38" fmla="*/ 4 w 340"/>
                  <a:gd name="T39" fmla="*/ 234 h 238"/>
                  <a:gd name="T40" fmla="*/ 20 w 340"/>
                  <a:gd name="T41" fmla="*/ 23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0" h="238">
                    <a:moveTo>
                      <a:pt x="20" y="234"/>
                    </a:moveTo>
                    <a:cubicBezTo>
                      <a:pt x="140" y="113"/>
                      <a:pt x="140" y="113"/>
                      <a:pt x="140" y="113"/>
                    </a:cubicBezTo>
                    <a:cubicBezTo>
                      <a:pt x="183" y="156"/>
                      <a:pt x="183" y="156"/>
                      <a:pt x="183" y="156"/>
                    </a:cubicBezTo>
                    <a:cubicBezTo>
                      <a:pt x="188" y="160"/>
                      <a:pt x="195" y="160"/>
                      <a:pt x="199" y="156"/>
                    </a:cubicBezTo>
                    <a:cubicBezTo>
                      <a:pt x="318" y="37"/>
                      <a:pt x="318" y="37"/>
                      <a:pt x="318" y="37"/>
                    </a:cubicBezTo>
                    <a:cubicBezTo>
                      <a:pt x="318" y="64"/>
                      <a:pt x="318" y="64"/>
                      <a:pt x="318" y="64"/>
                    </a:cubicBezTo>
                    <a:cubicBezTo>
                      <a:pt x="318" y="70"/>
                      <a:pt x="323" y="75"/>
                      <a:pt x="329" y="75"/>
                    </a:cubicBezTo>
                    <a:cubicBezTo>
                      <a:pt x="335" y="75"/>
                      <a:pt x="340" y="70"/>
                      <a:pt x="340" y="64"/>
                    </a:cubicBezTo>
                    <a:cubicBezTo>
                      <a:pt x="340" y="11"/>
                      <a:pt x="340" y="11"/>
                      <a:pt x="340" y="11"/>
                    </a:cubicBezTo>
                    <a:cubicBezTo>
                      <a:pt x="340" y="8"/>
                      <a:pt x="339" y="5"/>
                      <a:pt x="337" y="3"/>
                    </a:cubicBezTo>
                    <a:cubicBezTo>
                      <a:pt x="335" y="1"/>
                      <a:pt x="332" y="0"/>
                      <a:pt x="329" y="0"/>
                    </a:cubicBezTo>
                    <a:cubicBezTo>
                      <a:pt x="276" y="0"/>
                      <a:pt x="276" y="0"/>
                      <a:pt x="276" y="0"/>
                    </a:cubicBezTo>
                    <a:cubicBezTo>
                      <a:pt x="270" y="0"/>
                      <a:pt x="265" y="4"/>
                      <a:pt x="265" y="11"/>
                    </a:cubicBezTo>
                    <a:cubicBezTo>
                      <a:pt x="265" y="17"/>
                      <a:pt x="270" y="22"/>
                      <a:pt x="276" y="22"/>
                    </a:cubicBezTo>
                    <a:cubicBezTo>
                      <a:pt x="302" y="22"/>
                      <a:pt x="302" y="22"/>
                      <a:pt x="302" y="22"/>
                    </a:cubicBezTo>
                    <a:cubicBezTo>
                      <a:pt x="191" y="133"/>
                      <a:pt x="191" y="133"/>
                      <a:pt x="191" y="133"/>
                    </a:cubicBezTo>
                    <a:cubicBezTo>
                      <a:pt x="148" y="90"/>
                      <a:pt x="148" y="90"/>
                      <a:pt x="148" y="90"/>
                    </a:cubicBezTo>
                    <a:cubicBezTo>
                      <a:pt x="144" y="86"/>
                      <a:pt x="137" y="86"/>
                      <a:pt x="133" y="90"/>
                    </a:cubicBezTo>
                    <a:cubicBezTo>
                      <a:pt x="4" y="219"/>
                      <a:pt x="4" y="219"/>
                      <a:pt x="4" y="219"/>
                    </a:cubicBezTo>
                    <a:cubicBezTo>
                      <a:pt x="0" y="223"/>
                      <a:pt x="0" y="230"/>
                      <a:pt x="4" y="234"/>
                    </a:cubicBezTo>
                    <a:cubicBezTo>
                      <a:pt x="8" y="238"/>
                      <a:pt x="15" y="238"/>
                      <a:pt x="20" y="2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grpSp>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直接连接符 32"/>
          <p:cNvCxnSpPr/>
          <p:nvPr/>
        </p:nvCxnSpPr>
        <p:spPr>
          <a:xfrm>
            <a:off x="2567073" y="1640284"/>
            <a:ext cx="5644426"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文本框 11"/>
          <p:cNvSpPr txBox="1"/>
          <p:nvPr/>
        </p:nvSpPr>
        <p:spPr>
          <a:xfrm>
            <a:off x="2504617" y="1156411"/>
            <a:ext cx="7053451" cy="460375"/>
          </a:xfrm>
          <a:prstGeom prst="rect">
            <a:avLst/>
          </a:prstGeom>
          <a:noFill/>
        </p:spPr>
        <p:txBody>
          <a:bodyPr wrap="square" rtlCol="0">
            <a:spAutoFit/>
          </a:bodyPr>
          <a:lstStyle/>
          <a:p>
            <a:r>
              <a:rPr lang="en-US" altLang="zh-CN" sz="2400" b="1" dirty="0">
                <a:solidFill>
                  <a:srgbClr val="036EB8"/>
                </a:solidFill>
                <a:latin typeface="微软雅黑" panose="020B0503020204020204" pitchFamily="34" charset="-122"/>
              </a:rPr>
              <a:t>2.2.2 </a:t>
            </a:r>
            <a:r>
              <a:rPr lang="en-US" altLang="zh-CN" sz="2400" b="1" dirty="0" smtClean="0">
                <a:solidFill>
                  <a:srgbClr val="036EB8"/>
                </a:solidFill>
                <a:latin typeface="微软雅黑" panose="020B0503020204020204" pitchFamily="34" charset="-122"/>
              </a:rPr>
              <a:t>  </a:t>
            </a:r>
            <a:r>
              <a:rPr lang="zh-CN" altLang="en-US" sz="2400" b="1" dirty="0" smtClean="0">
                <a:solidFill>
                  <a:srgbClr val="036EB8"/>
                </a:solidFill>
                <a:latin typeface="微软雅黑" panose="020B0503020204020204" pitchFamily="34" charset="-122"/>
              </a:rPr>
              <a:t>操作系统</a:t>
            </a:r>
            <a:r>
              <a:rPr lang="zh-CN" altLang="en-US" sz="2400" b="1" dirty="0">
                <a:solidFill>
                  <a:srgbClr val="036EB8"/>
                </a:solidFill>
                <a:latin typeface="微软雅黑" panose="020B0503020204020204" pitchFamily="34" charset="-122"/>
              </a:rPr>
              <a:t>的基本功能</a:t>
            </a:r>
            <a:endParaRPr sz="2400" b="1" dirty="0">
              <a:solidFill>
                <a:srgbClr val="036EB8"/>
              </a:solidFill>
              <a:latin typeface="微软雅黑" panose="020B0503020204020204" pitchFamily="34" charset="-122"/>
            </a:endParaRPr>
          </a:p>
        </p:txBody>
      </p:sp>
      <p:sp>
        <p:nvSpPr>
          <p:cNvPr id="17" name="十字箭头标注 16"/>
          <p:cNvSpPr/>
          <p:nvPr/>
        </p:nvSpPr>
        <p:spPr>
          <a:xfrm>
            <a:off x="1266368" y="1027632"/>
            <a:ext cx="1209221" cy="1209221"/>
          </a:xfrm>
          <a:prstGeom prst="quadArrowCallout">
            <a:avLst/>
          </a:prstGeom>
          <a:solidFill>
            <a:srgbClr val="036EB8"/>
          </a:solidFill>
          <a:ln>
            <a:noFill/>
          </a:ln>
          <a:effectLst>
            <a:outerShdw blurRad="431800" dist="38100" dir="18900000" sx="60000" sy="6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endParaRPr lang="zh-CN" altLang="en-US" dirty="0"/>
          </a:p>
        </p:txBody>
      </p:sp>
      <p:pic>
        <p:nvPicPr>
          <p:cNvPr id="18" name="图片 17"/>
          <p:cNvPicPr>
            <a:picLocks noChangeAspect="1"/>
          </p:cNvPicPr>
          <p:nvPr/>
        </p:nvPicPr>
        <p:blipFill>
          <a:blip r:embed="rId1" cstate="print">
            <a:extLst>
              <a:ext uri="{BEBA8EAE-BF5A-486C-A8C5-ECC9F3942E4B}">
                <a14:imgProps xmlns:a14="http://schemas.microsoft.com/office/drawing/2010/main">
                  <a14:imgLayer r:embed="rId2">
                    <a14:imgEffect>
                      <a14:backgroundRemoval t="10000" b="100000" l="0" r="100000"/>
                    </a14:imgEffect>
                  </a14:imgLayer>
                </a14:imgProps>
              </a:ext>
              <a:ext uri="{28A0092B-C50C-407E-A947-70E740481C1C}">
                <a14:useLocalDpi xmlns:a14="http://schemas.microsoft.com/office/drawing/2010/main" val="0"/>
              </a:ext>
            </a:extLst>
          </a:blip>
          <a:stretch>
            <a:fillRect/>
          </a:stretch>
        </p:blipFill>
        <p:spPr>
          <a:xfrm>
            <a:off x="1496781" y="1252271"/>
            <a:ext cx="702583" cy="702583"/>
          </a:xfrm>
          <a:prstGeom prst="rect">
            <a:avLst/>
          </a:prstGeom>
        </p:spPr>
      </p:pic>
      <p:sp>
        <p:nvSpPr>
          <p:cNvPr id="10" name="副标题 7"/>
          <p:cNvSpPr/>
          <p:nvPr/>
        </p:nvSpPr>
        <p:spPr>
          <a:xfrm>
            <a:off x="1461722" y="3234138"/>
            <a:ext cx="9206278" cy="1061381"/>
          </a:xfrm>
          <a:prstGeom prst="rect">
            <a:avLst/>
          </a:prstGeom>
        </p:spPr>
        <p:txBody>
          <a:bodyPr wrap="square">
            <a:spAutoFit/>
          </a:bodyPr>
          <a:lstStyle/>
          <a:p>
            <a:pPr lvl="0" indent="533400">
              <a:lnSpc>
                <a:spcPct val="120000"/>
              </a:lnSpc>
            </a:pPr>
            <a:r>
              <a:rPr kumimoji="1" lang="zh-CN" altLang="en-US" dirty="0" smtClean="0">
                <a:solidFill>
                  <a:schemeClr val="tx1">
                    <a:lumMod val="65000"/>
                    <a:lumOff val="35000"/>
                  </a:schemeClr>
                </a:solidFill>
                <a:latin typeface="微软雅黑" panose="020B0503020204020204" pitchFamily="34" charset="-122"/>
                <a:sym typeface="+mn-ea"/>
              </a:rPr>
              <a:t>外部设备</a:t>
            </a:r>
            <a:r>
              <a:rPr kumimoji="1" lang="zh-CN" altLang="en-US" dirty="0">
                <a:solidFill>
                  <a:schemeClr val="tx1">
                    <a:lumMod val="65000"/>
                    <a:lumOff val="35000"/>
                  </a:schemeClr>
                </a:solidFill>
                <a:latin typeface="微软雅黑" panose="020B0503020204020204" pitchFamily="34" charset="-122"/>
                <a:sym typeface="+mn-ea"/>
              </a:rPr>
              <a:t>是系统中最有多样性和变化性的部分，设备管理指对硬件设备的管理，包括对</a:t>
            </a:r>
            <a:r>
              <a:rPr kumimoji="1" lang="zh-CN" altLang="en-US" dirty="0" smtClean="0">
                <a:solidFill>
                  <a:schemeClr val="tx1">
                    <a:lumMod val="65000"/>
                    <a:lumOff val="35000"/>
                  </a:schemeClr>
                </a:solidFill>
                <a:latin typeface="微软雅黑" panose="020B0503020204020204" pitchFamily="34" charset="-122"/>
                <a:sym typeface="+mn-ea"/>
              </a:rPr>
              <a:t>各种</a:t>
            </a:r>
            <a:r>
              <a:rPr kumimoji="1" lang="zh-CN" altLang="en-US" dirty="0">
                <a:solidFill>
                  <a:schemeClr val="tx1">
                    <a:lumMod val="65000"/>
                    <a:lumOff val="35000"/>
                  </a:schemeClr>
                </a:solidFill>
                <a:latin typeface="微软雅黑" panose="020B0503020204020204" pitchFamily="34" charset="-122"/>
                <a:sym typeface="+mn-ea"/>
              </a:rPr>
              <a:t>输入输出设备的分配、启动、完成和回收。常通过缓冲、中断、虚拟设备等手段尽可能的</a:t>
            </a:r>
            <a:r>
              <a:rPr kumimoji="1" lang="zh-CN" altLang="en-US" dirty="0" smtClean="0">
                <a:solidFill>
                  <a:schemeClr val="tx1">
                    <a:lumMod val="65000"/>
                    <a:lumOff val="35000"/>
                  </a:schemeClr>
                </a:solidFill>
                <a:latin typeface="微软雅黑" panose="020B0503020204020204" pitchFamily="34" charset="-122"/>
                <a:sym typeface="+mn-ea"/>
              </a:rPr>
              <a:t>使外部设备</a:t>
            </a:r>
            <a:r>
              <a:rPr kumimoji="1" lang="zh-CN" altLang="en-US" dirty="0">
                <a:solidFill>
                  <a:schemeClr val="tx1">
                    <a:lumMod val="65000"/>
                    <a:lumOff val="35000"/>
                  </a:schemeClr>
                </a:solidFill>
                <a:latin typeface="微软雅黑" panose="020B0503020204020204" pitchFamily="34" charset="-122"/>
                <a:sym typeface="+mn-ea"/>
              </a:rPr>
              <a:t>与主机共同工作，解决快速</a:t>
            </a:r>
            <a:r>
              <a:rPr kumimoji="1" lang="en-US" altLang="zh-CN" dirty="0">
                <a:solidFill>
                  <a:schemeClr val="tx1">
                    <a:lumMod val="65000"/>
                    <a:lumOff val="35000"/>
                  </a:schemeClr>
                </a:solidFill>
                <a:latin typeface="微软雅黑" panose="020B0503020204020204" pitchFamily="34" charset="-122"/>
                <a:sym typeface="+mn-ea"/>
              </a:rPr>
              <a:t>CPU</a:t>
            </a:r>
            <a:r>
              <a:rPr kumimoji="1" lang="zh-CN" altLang="en-US" dirty="0">
                <a:solidFill>
                  <a:schemeClr val="tx1">
                    <a:lumMod val="65000"/>
                    <a:lumOff val="35000"/>
                  </a:schemeClr>
                </a:solidFill>
                <a:latin typeface="微软雅黑" panose="020B0503020204020204" pitchFamily="34" charset="-122"/>
                <a:sym typeface="+mn-ea"/>
              </a:rPr>
              <a:t>和慢速外部设备的问题。</a:t>
            </a:r>
            <a:endParaRPr kumimoji="1" lang="zh-CN" altLang="en-US" dirty="0" smtClean="0">
              <a:solidFill>
                <a:schemeClr val="tx1">
                  <a:lumMod val="65000"/>
                  <a:lumOff val="35000"/>
                </a:schemeClr>
              </a:solidFill>
              <a:latin typeface="微软雅黑" panose="020B0503020204020204" pitchFamily="34" charset="-122"/>
              <a:sym typeface="+mn-ea"/>
            </a:endParaRPr>
          </a:p>
        </p:txBody>
      </p:sp>
      <p:sp>
        <p:nvSpPr>
          <p:cNvPr id="7" name="副标题 7"/>
          <p:cNvSpPr txBox="1"/>
          <p:nvPr/>
        </p:nvSpPr>
        <p:spPr>
          <a:xfrm>
            <a:off x="1496781" y="2412697"/>
            <a:ext cx="3468011" cy="39318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sz="2200" dirty="0">
                <a:solidFill>
                  <a:schemeClr val="tx1">
                    <a:lumMod val="65000"/>
                    <a:lumOff val="35000"/>
                  </a:schemeClr>
                </a:solidFill>
                <a:latin typeface="微软雅黑" panose="020B0503020204020204" pitchFamily="34" charset="-122"/>
              </a:rPr>
              <a:t>3</a:t>
            </a:r>
            <a:r>
              <a:rPr lang="zh-CN" altLang="en-US" sz="2200" dirty="0">
                <a:solidFill>
                  <a:schemeClr val="tx1">
                    <a:lumMod val="65000"/>
                    <a:lumOff val="35000"/>
                  </a:schemeClr>
                </a:solidFill>
                <a:latin typeface="微软雅黑" panose="020B0503020204020204" pitchFamily="34" charset="-122"/>
              </a:rPr>
              <a:t>．设备管理</a:t>
            </a:r>
            <a:endParaRPr lang="zh-CN" altLang="en-US" sz="2200" dirty="0">
              <a:solidFill>
                <a:schemeClr val="tx1">
                  <a:lumMod val="65000"/>
                  <a:lumOff val="35000"/>
                </a:schemeClr>
              </a:solidFill>
              <a:latin typeface="微软雅黑" panose="020B0503020204020204" pitchFamily="34" charset="-122"/>
            </a:endParaRPr>
          </a:p>
        </p:txBody>
      </p:sp>
      <p:cxnSp>
        <p:nvCxnSpPr>
          <p:cNvPr id="8" name="直接连接符 7"/>
          <p:cNvCxnSpPr/>
          <p:nvPr/>
        </p:nvCxnSpPr>
        <p:spPr>
          <a:xfrm flipH="1">
            <a:off x="1496781" y="2896070"/>
            <a:ext cx="9171219" cy="24702"/>
          </a:xfrm>
          <a:prstGeom prst="line">
            <a:avLst/>
          </a:prstGeom>
          <a:ln>
            <a:solidFill>
              <a:srgbClr val="A2B932"/>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H="1">
            <a:off x="1496780" y="4584183"/>
            <a:ext cx="9171219" cy="24702"/>
          </a:xfrm>
          <a:prstGeom prst="line">
            <a:avLst/>
          </a:prstGeom>
          <a:ln>
            <a:solidFill>
              <a:srgbClr val="2F5597"/>
            </a:solidFill>
          </a:ln>
        </p:spPr>
        <p:style>
          <a:lnRef idx="1">
            <a:schemeClr val="accent1"/>
          </a:lnRef>
          <a:fillRef idx="0">
            <a:schemeClr val="accent1"/>
          </a:fillRef>
          <a:effectRef idx="0">
            <a:schemeClr val="accent1"/>
          </a:effectRef>
          <a:fontRef idx="minor">
            <a:schemeClr val="tx1"/>
          </a:fontRef>
        </p:style>
      </p:cxnSp>
      <p:grpSp>
        <p:nvGrpSpPr>
          <p:cNvPr id="11" name="组合 10"/>
          <p:cNvGrpSpPr/>
          <p:nvPr/>
        </p:nvGrpSpPr>
        <p:grpSpPr>
          <a:xfrm>
            <a:off x="1925610" y="5292804"/>
            <a:ext cx="8622347" cy="385694"/>
            <a:chOff x="1671610" y="5570073"/>
            <a:chExt cx="8622347" cy="385694"/>
          </a:xfrm>
        </p:grpSpPr>
        <p:grpSp>
          <p:nvGrpSpPr>
            <p:cNvPr id="12" name="组合 11"/>
            <p:cNvGrpSpPr/>
            <p:nvPr/>
          </p:nvGrpSpPr>
          <p:grpSpPr>
            <a:xfrm>
              <a:off x="1671610" y="5570073"/>
              <a:ext cx="352923" cy="369846"/>
              <a:chOff x="2396234" y="1140796"/>
              <a:chExt cx="516445" cy="541492"/>
            </a:xfrm>
            <a:solidFill>
              <a:schemeClr val="accent1"/>
            </a:solidFill>
          </p:grpSpPr>
          <p:sp>
            <p:nvSpPr>
              <p:cNvPr id="71" name="Freeform 33"/>
              <p:cNvSpPr>
                <a:spLocks noEditPoints="1"/>
              </p:cNvSpPr>
              <p:nvPr/>
            </p:nvSpPr>
            <p:spPr bwMode="auto">
              <a:xfrm>
                <a:off x="2396234" y="1140796"/>
                <a:ext cx="516445" cy="425799"/>
              </a:xfrm>
              <a:custGeom>
                <a:avLst/>
                <a:gdLst>
                  <a:gd name="T0" fmla="*/ 172 w 183"/>
                  <a:gd name="T1" fmla="*/ 0 h 151"/>
                  <a:gd name="T2" fmla="*/ 11 w 183"/>
                  <a:gd name="T3" fmla="*/ 0 h 151"/>
                  <a:gd name="T4" fmla="*/ 0 w 183"/>
                  <a:gd name="T5" fmla="*/ 11 h 151"/>
                  <a:gd name="T6" fmla="*/ 0 w 183"/>
                  <a:gd name="T7" fmla="*/ 140 h 151"/>
                  <a:gd name="T8" fmla="*/ 11 w 183"/>
                  <a:gd name="T9" fmla="*/ 151 h 151"/>
                  <a:gd name="T10" fmla="*/ 172 w 183"/>
                  <a:gd name="T11" fmla="*/ 151 h 151"/>
                  <a:gd name="T12" fmla="*/ 183 w 183"/>
                  <a:gd name="T13" fmla="*/ 140 h 151"/>
                  <a:gd name="T14" fmla="*/ 183 w 183"/>
                  <a:gd name="T15" fmla="*/ 11 h 151"/>
                  <a:gd name="T16" fmla="*/ 172 w 183"/>
                  <a:gd name="T17" fmla="*/ 0 h 151"/>
                  <a:gd name="T18" fmla="*/ 91 w 183"/>
                  <a:gd name="T19" fmla="*/ 143 h 151"/>
                  <a:gd name="T20" fmla="*/ 84 w 183"/>
                  <a:gd name="T21" fmla="*/ 136 h 151"/>
                  <a:gd name="T22" fmla="*/ 91 w 183"/>
                  <a:gd name="T23" fmla="*/ 128 h 151"/>
                  <a:gd name="T24" fmla="*/ 99 w 183"/>
                  <a:gd name="T25" fmla="*/ 136 h 151"/>
                  <a:gd name="T26" fmla="*/ 91 w 183"/>
                  <a:gd name="T27" fmla="*/ 143 h 151"/>
                  <a:gd name="T28" fmla="*/ 171 w 183"/>
                  <a:gd name="T29" fmla="*/ 121 h 151"/>
                  <a:gd name="T30" fmla="*/ 12 w 183"/>
                  <a:gd name="T31" fmla="*/ 121 h 151"/>
                  <a:gd name="T32" fmla="*/ 12 w 183"/>
                  <a:gd name="T33" fmla="*/ 11 h 151"/>
                  <a:gd name="T34" fmla="*/ 171 w 183"/>
                  <a:gd name="T35" fmla="*/ 11 h 151"/>
                  <a:gd name="T36" fmla="*/ 171 w 183"/>
                  <a:gd name="T37" fmla="*/ 121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3" h="151">
                    <a:moveTo>
                      <a:pt x="172" y="0"/>
                    </a:moveTo>
                    <a:cubicBezTo>
                      <a:pt x="11" y="0"/>
                      <a:pt x="11" y="0"/>
                      <a:pt x="11" y="0"/>
                    </a:cubicBezTo>
                    <a:cubicBezTo>
                      <a:pt x="5" y="0"/>
                      <a:pt x="0" y="5"/>
                      <a:pt x="0" y="11"/>
                    </a:cubicBezTo>
                    <a:cubicBezTo>
                      <a:pt x="0" y="140"/>
                      <a:pt x="0" y="140"/>
                      <a:pt x="0" y="140"/>
                    </a:cubicBezTo>
                    <a:cubicBezTo>
                      <a:pt x="0" y="146"/>
                      <a:pt x="5" y="151"/>
                      <a:pt x="11" y="151"/>
                    </a:cubicBezTo>
                    <a:cubicBezTo>
                      <a:pt x="172" y="151"/>
                      <a:pt x="172" y="151"/>
                      <a:pt x="172" y="151"/>
                    </a:cubicBezTo>
                    <a:cubicBezTo>
                      <a:pt x="178" y="151"/>
                      <a:pt x="183" y="146"/>
                      <a:pt x="183" y="140"/>
                    </a:cubicBezTo>
                    <a:cubicBezTo>
                      <a:pt x="183" y="11"/>
                      <a:pt x="183" y="11"/>
                      <a:pt x="183" y="11"/>
                    </a:cubicBezTo>
                    <a:cubicBezTo>
                      <a:pt x="183" y="5"/>
                      <a:pt x="178" y="0"/>
                      <a:pt x="172" y="0"/>
                    </a:cubicBezTo>
                    <a:close/>
                    <a:moveTo>
                      <a:pt x="91" y="143"/>
                    </a:moveTo>
                    <a:cubicBezTo>
                      <a:pt x="87" y="143"/>
                      <a:pt x="84" y="140"/>
                      <a:pt x="84" y="136"/>
                    </a:cubicBezTo>
                    <a:cubicBezTo>
                      <a:pt x="84" y="131"/>
                      <a:pt x="87" y="128"/>
                      <a:pt x="91" y="128"/>
                    </a:cubicBezTo>
                    <a:cubicBezTo>
                      <a:pt x="96" y="128"/>
                      <a:pt x="99" y="131"/>
                      <a:pt x="99" y="136"/>
                    </a:cubicBezTo>
                    <a:cubicBezTo>
                      <a:pt x="99" y="140"/>
                      <a:pt x="96" y="143"/>
                      <a:pt x="91" y="143"/>
                    </a:cubicBezTo>
                    <a:close/>
                    <a:moveTo>
                      <a:pt x="171" y="121"/>
                    </a:moveTo>
                    <a:cubicBezTo>
                      <a:pt x="12" y="121"/>
                      <a:pt x="12" y="121"/>
                      <a:pt x="12" y="121"/>
                    </a:cubicBezTo>
                    <a:cubicBezTo>
                      <a:pt x="12" y="11"/>
                      <a:pt x="12" y="11"/>
                      <a:pt x="12" y="11"/>
                    </a:cubicBezTo>
                    <a:cubicBezTo>
                      <a:pt x="171" y="11"/>
                      <a:pt x="171" y="11"/>
                      <a:pt x="171" y="11"/>
                    </a:cubicBezTo>
                    <a:lnTo>
                      <a:pt x="171" y="121"/>
                    </a:lnTo>
                    <a:close/>
                  </a:path>
                </a:pathLst>
              </a:custGeom>
              <a:solidFill>
                <a:srgbClr val="3333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72" name="Freeform 34"/>
              <p:cNvSpPr/>
              <p:nvPr/>
            </p:nvSpPr>
            <p:spPr bwMode="auto">
              <a:xfrm>
                <a:off x="2497614" y="1574944"/>
                <a:ext cx="313684" cy="107344"/>
              </a:xfrm>
              <a:custGeom>
                <a:avLst/>
                <a:gdLst>
                  <a:gd name="T0" fmla="*/ 102 w 111"/>
                  <a:gd name="T1" fmla="*/ 26 h 38"/>
                  <a:gd name="T2" fmla="*/ 75 w 111"/>
                  <a:gd name="T3" fmla="*/ 26 h 38"/>
                  <a:gd name="T4" fmla="*/ 75 w 111"/>
                  <a:gd name="T5" fmla="*/ 0 h 38"/>
                  <a:gd name="T6" fmla="*/ 36 w 111"/>
                  <a:gd name="T7" fmla="*/ 0 h 38"/>
                  <a:gd name="T8" fmla="*/ 36 w 111"/>
                  <a:gd name="T9" fmla="*/ 26 h 38"/>
                  <a:gd name="T10" fmla="*/ 9 w 111"/>
                  <a:gd name="T11" fmla="*/ 26 h 38"/>
                  <a:gd name="T12" fmla="*/ 0 w 111"/>
                  <a:gd name="T13" fmla="*/ 31 h 38"/>
                  <a:gd name="T14" fmla="*/ 0 w 111"/>
                  <a:gd name="T15" fmla="*/ 38 h 38"/>
                  <a:gd name="T16" fmla="*/ 111 w 111"/>
                  <a:gd name="T17" fmla="*/ 38 h 38"/>
                  <a:gd name="T18" fmla="*/ 111 w 111"/>
                  <a:gd name="T19" fmla="*/ 31 h 38"/>
                  <a:gd name="T20" fmla="*/ 102 w 111"/>
                  <a:gd name="T21" fmla="*/ 2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1" h="38">
                    <a:moveTo>
                      <a:pt x="102" y="26"/>
                    </a:moveTo>
                    <a:cubicBezTo>
                      <a:pt x="75" y="26"/>
                      <a:pt x="75" y="26"/>
                      <a:pt x="75" y="26"/>
                    </a:cubicBezTo>
                    <a:cubicBezTo>
                      <a:pt x="75" y="0"/>
                      <a:pt x="75" y="0"/>
                      <a:pt x="75" y="0"/>
                    </a:cubicBezTo>
                    <a:cubicBezTo>
                      <a:pt x="36" y="0"/>
                      <a:pt x="36" y="0"/>
                      <a:pt x="36" y="0"/>
                    </a:cubicBezTo>
                    <a:cubicBezTo>
                      <a:pt x="36" y="26"/>
                      <a:pt x="36" y="26"/>
                      <a:pt x="36" y="26"/>
                    </a:cubicBezTo>
                    <a:cubicBezTo>
                      <a:pt x="9" y="26"/>
                      <a:pt x="9" y="26"/>
                      <a:pt x="9" y="26"/>
                    </a:cubicBezTo>
                    <a:cubicBezTo>
                      <a:pt x="4" y="26"/>
                      <a:pt x="0" y="29"/>
                      <a:pt x="0" y="31"/>
                    </a:cubicBezTo>
                    <a:cubicBezTo>
                      <a:pt x="0" y="38"/>
                      <a:pt x="0" y="38"/>
                      <a:pt x="0" y="38"/>
                    </a:cubicBezTo>
                    <a:cubicBezTo>
                      <a:pt x="111" y="38"/>
                      <a:pt x="111" y="38"/>
                      <a:pt x="111" y="38"/>
                    </a:cubicBezTo>
                    <a:cubicBezTo>
                      <a:pt x="111" y="31"/>
                      <a:pt x="111" y="31"/>
                      <a:pt x="111" y="31"/>
                    </a:cubicBezTo>
                    <a:cubicBezTo>
                      <a:pt x="111" y="29"/>
                      <a:pt x="107" y="26"/>
                      <a:pt x="102" y="26"/>
                    </a:cubicBezTo>
                    <a:close/>
                  </a:path>
                </a:pathLst>
              </a:custGeom>
              <a:solidFill>
                <a:srgbClr val="3333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73" name="Freeform 35"/>
              <p:cNvSpPr/>
              <p:nvPr/>
            </p:nvSpPr>
            <p:spPr bwMode="auto">
              <a:xfrm>
                <a:off x="2449906" y="1281536"/>
                <a:ext cx="90646" cy="101381"/>
              </a:xfrm>
              <a:custGeom>
                <a:avLst/>
                <a:gdLst>
                  <a:gd name="T0" fmla="*/ 76 w 76"/>
                  <a:gd name="T1" fmla="*/ 69 h 85"/>
                  <a:gd name="T2" fmla="*/ 19 w 76"/>
                  <a:gd name="T3" fmla="*/ 43 h 85"/>
                  <a:gd name="T4" fmla="*/ 19 w 76"/>
                  <a:gd name="T5" fmla="*/ 43 h 85"/>
                  <a:gd name="T6" fmla="*/ 76 w 76"/>
                  <a:gd name="T7" fmla="*/ 17 h 85"/>
                  <a:gd name="T8" fmla="*/ 76 w 76"/>
                  <a:gd name="T9" fmla="*/ 0 h 85"/>
                  <a:gd name="T10" fmla="*/ 0 w 76"/>
                  <a:gd name="T11" fmla="*/ 36 h 85"/>
                  <a:gd name="T12" fmla="*/ 0 w 76"/>
                  <a:gd name="T13" fmla="*/ 50 h 85"/>
                  <a:gd name="T14" fmla="*/ 76 w 76"/>
                  <a:gd name="T15" fmla="*/ 85 h 85"/>
                  <a:gd name="T16" fmla="*/ 76 w 76"/>
                  <a:gd name="T17" fmla="*/ 69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85">
                    <a:moveTo>
                      <a:pt x="76" y="69"/>
                    </a:moveTo>
                    <a:lnTo>
                      <a:pt x="19" y="43"/>
                    </a:lnTo>
                    <a:lnTo>
                      <a:pt x="19" y="43"/>
                    </a:lnTo>
                    <a:lnTo>
                      <a:pt x="76" y="17"/>
                    </a:lnTo>
                    <a:lnTo>
                      <a:pt x="76" y="0"/>
                    </a:lnTo>
                    <a:lnTo>
                      <a:pt x="0" y="36"/>
                    </a:lnTo>
                    <a:lnTo>
                      <a:pt x="0" y="50"/>
                    </a:lnTo>
                    <a:lnTo>
                      <a:pt x="76" y="85"/>
                    </a:lnTo>
                    <a:lnTo>
                      <a:pt x="76" y="69"/>
                    </a:lnTo>
                    <a:close/>
                  </a:path>
                </a:pathLst>
              </a:custGeom>
              <a:solidFill>
                <a:srgbClr val="3333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74" name="Freeform 36"/>
              <p:cNvSpPr/>
              <p:nvPr/>
            </p:nvSpPr>
            <p:spPr bwMode="auto">
              <a:xfrm>
                <a:off x="2765975" y="1281536"/>
                <a:ext cx="93032" cy="101381"/>
              </a:xfrm>
              <a:custGeom>
                <a:avLst/>
                <a:gdLst>
                  <a:gd name="T0" fmla="*/ 78 w 78"/>
                  <a:gd name="T1" fmla="*/ 36 h 85"/>
                  <a:gd name="T2" fmla="*/ 0 w 78"/>
                  <a:gd name="T3" fmla="*/ 0 h 85"/>
                  <a:gd name="T4" fmla="*/ 0 w 78"/>
                  <a:gd name="T5" fmla="*/ 17 h 85"/>
                  <a:gd name="T6" fmla="*/ 59 w 78"/>
                  <a:gd name="T7" fmla="*/ 43 h 85"/>
                  <a:gd name="T8" fmla="*/ 59 w 78"/>
                  <a:gd name="T9" fmla="*/ 43 h 85"/>
                  <a:gd name="T10" fmla="*/ 0 w 78"/>
                  <a:gd name="T11" fmla="*/ 69 h 85"/>
                  <a:gd name="T12" fmla="*/ 0 w 78"/>
                  <a:gd name="T13" fmla="*/ 85 h 85"/>
                  <a:gd name="T14" fmla="*/ 78 w 78"/>
                  <a:gd name="T15" fmla="*/ 50 h 85"/>
                  <a:gd name="T16" fmla="*/ 78 w 78"/>
                  <a:gd name="T17" fmla="*/ 36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85">
                    <a:moveTo>
                      <a:pt x="78" y="36"/>
                    </a:moveTo>
                    <a:lnTo>
                      <a:pt x="0" y="0"/>
                    </a:lnTo>
                    <a:lnTo>
                      <a:pt x="0" y="17"/>
                    </a:lnTo>
                    <a:lnTo>
                      <a:pt x="59" y="43"/>
                    </a:lnTo>
                    <a:lnTo>
                      <a:pt x="59" y="43"/>
                    </a:lnTo>
                    <a:lnTo>
                      <a:pt x="0" y="69"/>
                    </a:lnTo>
                    <a:lnTo>
                      <a:pt x="0" y="85"/>
                    </a:lnTo>
                    <a:lnTo>
                      <a:pt x="78" y="50"/>
                    </a:lnTo>
                    <a:lnTo>
                      <a:pt x="78" y="36"/>
                    </a:lnTo>
                    <a:close/>
                  </a:path>
                </a:pathLst>
              </a:custGeom>
              <a:solidFill>
                <a:srgbClr val="3333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75" name="Freeform 37"/>
              <p:cNvSpPr>
                <a:spLocks noEditPoints="1"/>
              </p:cNvSpPr>
              <p:nvPr/>
            </p:nvSpPr>
            <p:spPr bwMode="auto">
              <a:xfrm>
                <a:off x="2559635" y="1236213"/>
                <a:ext cx="189642" cy="187256"/>
              </a:xfrm>
              <a:custGeom>
                <a:avLst/>
                <a:gdLst>
                  <a:gd name="T0" fmla="*/ 9 w 67"/>
                  <a:gd name="T1" fmla="*/ 49 h 66"/>
                  <a:gd name="T2" fmla="*/ 6 w 67"/>
                  <a:gd name="T3" fmla="*/ 52 h 66"/>
                  <a:gd name="T4" fmla="*/ 14 w 67"/>
                  <a:gd name="T5" fmla="*/ 61 h 66"/>
                  <a:gd name="T6" fmla="*/ 18 w 67"/>
                  <a:gd name="T7" fmla="*/ 57 h 66"/>
                  <a:gd name="T8" fmla="*/ 27 w 67"/>
                  <a:gd name="T9" fmla="*/ 61 h 66"/>
                  <a:gd name="T10" fmla="*/ 27 w 67"/>
                  <a:gd name="T11" fmla="*/ 66 h 66"/>
                  <a:gd name="T12" fmla="*/ 39 w 67"/>
                  <a:gd name="T13" fmla="*/ 66 h 66"/>
                  <a:gd name="T14" fmla="*/ 39 w 67"/>
                  <a:gd name="T15" fmla="*/ 61 h 66"/>
                  <a:gd name="T16" fmla="*/ 49 w 67"/>
                  <a:gd name="T17" fmla="*/ 57 h 66"/>
                  <a:gd name="T18" fmla="*/ 53 w 67"/>
                  <a:gd name="T19" fmla="*/ 61 h 66"/>
                  <a:gd name="T20" fmla="*/ 61 w 67"/>
                  <a:gd name="T21" fmla="*/ 52 h 66"/>
                  <a:gd name="T22" fmla="*/ 58 w 67"/>
                  <a:gd name="T23" fmla="*/ 49 h 66"/>
                  <a:gd name="T24" fmla="*/ 62 w 67"/>
                  <a:gd name="T25" fmla="*/ 39 h 66"/>
                  <a:gd name="T26" fmla="*/ 67 w 67"/>
                  <a:gd name="T27" fmla="*/ 39 h 66"/>
                  <a:gd name="T28" fmla="*/ 67 w 67"/>
                  <a:gd name="T29" fmla="*/ 27 h 66"/>
                  <a:gd name="T30" fmla="*/ 62 w 67"/>
                  <a:gd name="T31" fmla="*/ 27 h 66"/>
                  <a:gd name="T32" fmla="*/ 58 w 67"/>
                  <a:gd name="T33" fmla="*/ 17 h 66"/>
                  <a:gd name="T34" fmla="*/ 62 w 67"/>
                  <a:gd name="T35" fmla="*/ 14 h 66"/>
                  <a:gd name="T36" fmla="*/ 53 w 67"/>
                  <a:gd name="T37" fmla="*/ 5 h 66"/>
                  <a:gd name="T38" fmla="*/ 49 w 67"/>
                  <a:gd name="T39" fmla="*/ 9 h 66"/>
                  <a:gd name="T40" fmla="*/ 39 w 67"/>
                  <a:gd name="T41" fmla="*/ 5 h 66"/>
                  <a:gd name="T42" fmla="*/ 39 w 67"/>
                  <a:gd name="T43" fmla="*/ 0 h 66"/>
                  <a:gd name="T44" fmla="*/ 27 w 67"/>
                  <a:gd name="T45" fmla="*/ 0 h 66"/>
                  <a:gd name="T46" fmla="*/ 27 w 67"/>
                  <a:gd name="T47" fmla="*/ 5 h 66"/>
                  <a:gd name="T48" fmla="*/ 18 w 67"/>
                  <a:gd name="T49" fmla="*/ 9 h 66"/>
                  <a:gd name="T50" fmla="*/ 14 w 67"/>
                  <a:gd name="T51" fmla="*/ 5 h 66"/>
                  <a:gd name="T52" fmla="*/ 5 w 67"/>
                  <a:gd name="T53" fmla="*/ 13 h 66"/>
                  <a:gd name="T54" fmla="*/ 9 w 67"/>
                  <a:gd name="T55" fmla="*/ 17 h 66"/>
                  <a:gd name="T56" fmla="*/ 5 w 67"/>
                  <a:gd name="T57" fmla="*/ 27 h 66"/>
                  <a:gd name="T58" fmla="*/ 0 w 67"/>
                  <a:gd name="T59" fmla="*/ 27 h 66"/>
                  <a:gd name="T60" fmla="*/ 0 w 67"/>
                  <a:gd name="T61" fmla="*/ 39 h 66"/>
                  <a:gd name="T62" fmla="*/ 5 w 67"/>
                  <a:gd name="T63" fmla="*/ 39 h 66"/>
                  <a:gd name="T64" fmla="*/ 9 w 67"/>
                  <a:gd name="T65" fmla="*/ 49 h 66"/>
                  <a:gd name="T66" fmla="*/ 34 w 67"/>
                  <a:gd name="T67" fmla="*/ 13 h 66"/>
                  <a:gd name="T68" fmla="*/ 54 w 67"/>
                  <a:gd name="T69" fmla="*/ 33 h 66"/>
                  <a:gd name="T70" fmla="*/ 34 w 67"/>
                  <a:gd name="T71" fmla="*/ 53 h 66"/>
                  <a:gd name="T72" fmla="*/ 13 w 67"/>
                  <a:gd name="T73" fmla="*/ 33 h 66"/>
                  <a:gd name="T74" fmla="*/ 34 w 67"/>
                  <a:gd name="T75" fmla="*/ 13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7" h="66">
                    <a:moveTo>
                      <a:pt x="9" y="49"/>
                    </a:moveTo>
                    <a:cubicBezTo>
                      <a:pt x="6" y="52"/>
                      <a:pt x="6" y="52"/>
                      <a:pt x="6" y="52"/>
                    </a:cubicBezTo>
                    <a:cubicBezTo>
                      <a:pt x="14" y="61"/>
                      <a:pt x="14" y="61"/>
                      <a:pt x="14" y="61"/>
                    </a:cubicBezTo>
                    <a:cubicBezTo>
                      <a:pt x="18" y="57"/>
                      <a:pt x="18" y="57"/>
                      <a:pt x="18" y="57"/>
                    </a:cubicBezTo>
                    <a:cubicBezTo>
                      <a:pt x="21" y="59"/>
                      <a:pt x="24" y="60"/>
                      <a:pt x="27" y="61"/>
                    </a:cubicBezTo>
                    <a:cubicBezTo>
                      <a:pt x="27" y="66"/>
                      <a:pt x="27" y="66"/>
                      <a:pt x="27" y="66"/>
                    </a:cubicBezTo>
                    <a:cubicBezTo>
                      <a:pt x="39" y="66"/>
                      <a:pt x="39" y="66"/>
                      <a:pt x="39" y="66"/>
                    </a:cubicBezTo>
                    <a:cubicBezTo>
                      <a:pt x="39" y="61"/>
                      <a:pt x="39" y="61"/>
                      <a:pt x="39" y="61"/>
                    </a:cubicBezTo>
                    <a:cubicBezTo>
                      <a:pt x="43" y="60"/>
                      <a:pt x="46" y="59"/>
                      <a:pt x="49" y="57"/>
                    </a:cubicBezTo>
                    <a:cubicBezTo>
                      <a:pt x="53" y="61"/>
                      <a:pt x="53" y="61"/>
                      <a:pt x="53" y="61"/>
                    </a:cubicBezTo>
                    <a:cubicBezTo>
                      <a:pt x="61" y="52"/>
                      <a:pt x="61" y="52"/>
                      <a:pt x="61" y="52"/>
                    </a:cubicBezTo>
                    <a:cubicBezTo>
                      <a:pt x="58" y="49"/>
                      <a:pt x="58" y="49"/>
                      <a:pt x="58" y="49"/>
                    </a:cubicBezTo>
                    <a:cubicBezTo>
                      <a:pt x="60" y="46"/>
                      <a:pt x="61" y="43"/>
                      <a:pt x="62" y="39"/>
                    </a:cubicBezTo>
                    <a:cubicBezTo>
                      <a:pt x="67" y="39"/>
                      <a:pt x="67" y="39"/>
                      <a:pt x="67" y="39"/>
                    </a:cubicBezTo>
                    <a:cubicBezTo>
                      <a:pt x="67" y="27"/>
                      <a:pt x="67" y="27"/>
                      <a:pt x="67" y="27"/>
                    </a:cubicBezTo>
                    <a:cubicBezTo>
                      <a:pt x="62" y="27"/>
                      <a:pt x="62" y="27"/>
                      <a:pt x="62" y="27"/>
                    </a:cubicBezTo>
                    <a:cubicBezTo>
                      <a:pt x="61" y="24"/>
                      <a:pt x="60" y="20"/>
                      <a:pt x="58" y="17"/>
                    </a:cubicBezTo>
                    <a:cubicBezTo>
                      <a:pt x="62" y="14"/>
                      <a:pt x="62" y="14"/>
                      <a:pt x="62" y="14"/>
                    </a:cubicBezTo>
                    <a:cubicBezTo>
                      <a:pt x="53" y="5"/>
                      <a:pt x="53" y="5"/>
                      <a:pt x="53" y="5"/>
                    </a:cubicBezTo>
                    <a:cubicBezTo>
                      <a:pt x="49" y="9"/>
                      <a:pt x="49" y="9"/>
                      <a:pt x="49" y="9"/>
                    </a:cubicBezTo>
                    <a:cubicBezTo>
                      <a:pt x="46" y="7"/>
                      <a:pt x="43" y="6"/>
                      <a:pt x="39" y="5"/>
                    </a:cubicBezTo>
                    <a:cubicBezTo>
                      <a:pt x="39" y="0"/>
                      <a:pt x="39" y="0"/>
                      <a:pt x="39" y="0"/>
                    </a:cubicBezTo>
                    <a:cubicBezTo>
                      <a:pt x="27" y="0"/>
                      <a:pt x="27" y="0"/>
                      <a:pt x="27" y="0"/>
                    </a:cubicBezTo>
                    <a:cubicBezTo>
                      <a:pt x="27" y="5"/>
                      <a:pt x="27" y="5"/>
                      <a:pt x="27" y="5"/>
                    </a:cubicBezTo>
                    <a:cubicBezTo>
                      <a:pt x="24" y="6"/>
                      <a:pt x="21" y="7"/>
                      <a:pt x="18" y="9"/>
                    </a:cubicBezTo>
                    <a:cubicBezTo>
                      <a:pt x="14" y="5"/>
                      <a:pt x="14" y="5"/>
                      <a:pt x="14" y="5"/>
                    </a:cubicBezTo>
                    <a:cubicBezTo>
                      <a:pt x="5" y="13"/>
                      <a:pt x="5" y="13"/>
                      <a:pt x="5" y="13"/>
                    </a:cubicBezTo>
                    <a:cubicBezTo>
                      <a:pt x="9" y="17"/>
                      <a:pt x="9" y="17"/>
                      <a:pt x="9" y="17"/>
                    </a:cubicBezTo>
                    <a:cubicBezTo>
                      <a:pt x="7" y="20"/>
                      <a:pt x="6" y="24"/>
                      <a:pt x="5" y="27"/>
                    </a:cubicBezTo>
                    <a:cubicBezTo>
                      <a:pt x="0" y="27"/>
                      <a:pt x="0" y="27"/>
                      <a:pt x="0" y="27"/>
                    </a:cubicBezTo>
                    <a:cubicBezTo>
                      <a:pt x="0" y="39"/>
                      <a:pt x="0" y="39"/>
                      <a:pt x="0" y="39"/>
                    </a:cubicBezTo>
                    <a:cubicBezTo>
                      <a:pt x="5" y="39"/>
                      <a:pt x="5" y="39"/>
                      <a:pt x="5" y="39"/>
                    </a:cubicBezTo>
                    <a:cubicBezTo>
                      <a:pt x="6" y="43"/>
                      <a:pt x="8" y="46"/>
                      <a:pt x="9" y="49"/>
                    </a:cubicBezTo>
                    <a:close/>
                    <a:moveTo>
                      <a:pt x="34" y="13"/>
                    </a:moveTo>
                    <a:cubicBezTo>
                      <a:pt x="45" y="13"/>
                      <a:pt x="54" y="22"/>
                      <a:pt x="54" y="33"/>
                    </a:cubicBezTo>
                    <a:cubicBezTo>
                      <a:pt x="54" y="44"/>
                      <a:pt x="45" y="53"/>
                      <a:pt x="34" y="53"/>
                    </a:cubicBezTo>
                    <a:cubicBezTo>
                      <a:pt x="22" y="53"/>
                      <a:pt x="13" y="44"/>
                      <a:pt x="13" y="33"/>
                    </a:cubicBezTo>
                    <a:cubicBezTo>
                      <a:pt x="13" y="22"/>
                      <a:pt x="22" y="13"/>
                      <a:pt x="34" y="13"/>
                    </a:cubicBezTo>
                    <a:close/>
                  </a:path>
                </a:pathLst>
              </a:custGeom>
              <a:solidFill>
                <a:srgbClr val="3333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76" name="Freeform 38"/>
              <p:cNvSpPr>
                <a:spLocks noEditPoints="1"/>
              </p:cNvSpPr>
              <p:nvPr/>
            </p:nvSpPr>
            <p:spPr bwMode="auto">
              <a:xfrm>
                <a:off x="2610922" y="1287500"/>
                <a:ext cx="87068" cy="84683"/>
              </a:xfrm>
              <a:custGeom>
                <a:avLst/>
                <a:gdLst>
                  <a:gd name="T0" fmla="*/ 15 w 31"/>
                  <a:gd name="T1" fmla="*/ 30 h 30"/>
                  <a:gd name="T2" fmla="*/ 31 w 31"/>
                  <a:gd name="T3" fmla="*/ 15 h 30"/>
                  <a:gd name="T4" fmla="*/ 15 w 31"/>
                  <a:gd name="T5" fmla="*/ 0 h 30"/>
                  <a:gd name="T6" fmla="*/ 0 w 31"/>
                  <a:gd name="T7" fmla="*/ 15 h 30"/>
                  <a:gd name="T8" fmla="*/ 15 w 31"/>
                  <a:gd name="T9" fmla="*/ 30 h 30"/>
                  <a:gd name="T10" fmla="*/ 15 w 31"/>
                  <a:gd name="T11" fmla="*/ 5 h 30"/>
                  <a:gd name="T12" fmla="*/ 26 w 31"/>
                  <a:gd name="T13" fmla="*/ 15 h 30"/>
                  <a:gd name="T14" fmla="*/ 15 w 31"/>
                  <a:gd name="T15" fmla="*/ 25 h 30"/>
                  <a:gd name="T16" fmla="*/ 5 w 31"/>
                  <a:gd name="T17" fmla="*/ 15 h 30"/>
                  <a:gd name="T18" fmla="*/ 15 w 31"/>
                  <a:gd name="T19"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30">
                    <a:moveTo>
                      <a:pt x="15" y="30"/>
                    </a:moveTo>
                    <a:cubicBezTo>
                      <a:pt x="24" y="30"/>
                      <a:pt x="31" y="23"/>
                      <a:pt x="31" y="15"/>
                    </a:cubicBezTo>
                    <a:cubicBezTo>
                      <a:pt x="31" y="7"/>
                      <a:pt x="24" y="0"/>
                      <a:pt x="15" y="0"/>
                    </a:cubicBezTo>
                    <a:cubicBezTo>
                      <a:pt x="7" y="0"/>
                      <a:pt x="0" y="7"/>
                      <a:pt x="0" y="15"/>
                    </a:cubicBezTo>
                    <a:cubicBezTo>
                      <a:pt x="0" y="23"/>
                      <a:pt x="7" y="30"/>
                      <a:pt x="15" y="30"/>
                    </a:cubicBezTo>
                    <a:close/>
                    <a:moveTo>
                      <a:pt x="15" y="5"/>
                    </a:moveTo>
                    <a:cubicBezTo>
                      <a:pt x="21" y="5"/>
                      <a:pt x="26" y="9"/>
                      <a:pt x="26" y="15"/>
                    </a:cubicBezTo>
                    <a:cubicBezTo>
                      <a:pt x="26" y="21"/>
                      <a:pt x="21" y="25"/>
                      <a:pt x="15" y="25"/>
                    </a:cubicBezTo>
                    <a:cubicBezTo>
                      <a:pt x="10" y="25"/>
                      <a:pt x="5" y="21"/>
                      <a:pt x="5" y="15"/>
                    </a:cubicBezTo>
                    <a:cubicBezTo>
                      <a:pt x="5" y="9"/>
                      <a:pt x="10" y="5"/>
                      <a:pt x="15" y="5"/>
                    </a:cubicBezTo>
                    <a:close/>
                  </a:path>
                </a:pathLst>
              </a:custGeom>
              <a:solidFill>
                <a:srgbClr val="3333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77" name="Oval 39"/>
              <p:cNvSpPr>
                <a:spLocks noChangeArrowheads="1"/>
              </p:cNvSpPr>
              <p:nvPr/>
            </p:nvSpPr>
            <p:spPr bwMode="auto">
              <a:xfrm>
                <a:off x="2639547" y="1316125"/>
                <a:ext cx="31011" cy="2743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grpSp>
        <p:grpSp>
          <p:nvGrpSpPr>
            <p:cNvPr id="13" name="组合 12"/>
            <p:cNvGrpSpPr/>
            <p:nvPr/>
          </p:nvGrpSpPr>
          <p:grpSpPr>
            <a:xfrm>
              <a:off x="3907738" y="5614840"/>
              <a:ext cx="330101" cy="321783"/>
              <a:chOff x="2435593" y="2384795"/>
              <a:chExt cx="483049" cy="471122"/>
            </a:xfrm>
            <a:solidFill>
              <a:schemeClr val="accent5"/>
            </a:solidFill>
          </p:grpSpPr>
          <p:sp>
            <p:nvSpPr>
              <p:cNvPr id="68" name="Freeform 80"/>
              <p:cNvSpPr/>
              <p:nvPr/>
            </p:nvSpPr>
            <p:spPr bwMode="auto">
              <a:xfrm>
                <a:off x="2610922" y="2506452"/>
                <a:ext cx="202761" cy="186063"/>
              </a:xfrm>
              <a:custGeom>
                <a:avLst/>
                <a:gdLst>
                  <a:gd name="T0" fmla="*/ 29 w 72"/>
                  <a:gd name="T1" fmla="*/ 34 h 66"/>
                  <a:gd name="T2" fmla="*/ 56 w 72"/>
                  <a:gd name="T3" fmla="*/ 56 h 66"/>
                  <a:gd name="T4" fmla="*/ 45 w 72"/>
                  <a:gd name="T5" fmla="*/ 66 h 66"/>
                  <a:gd name="T6" fmla="*/ 67 w 72"/>
                  <a:gd name="T7" fmla="*/ 51 h 66"/>
                  <a:gd name="T8" fmla="*/ 36 w 72"/>
                  <a:gd name="T9" fmla="*/ 17 h 66"/>
                  <a:gd name="T10" fmla="*/ 29 w 72"/>
                  <a:gd name="T11" fmla="*/ 16 h 66"/>
                  <a:gd name="T12" fmla="*/ 28 w 72"/>
                  <a:gd name="T13" fmla="*/ 0 h 66"/>
                  <a:gd name="T14" fmla="*/ 0 w 72"/>
                  <a:gd name="T15" fmla="*/ 25 h 66"/>
                  <a:gd name="T16" fmla="*/ 29 w 72"/>
                  <a:gd name="T17" fmla="*/ 50 h 66"/>
                  <a:gd name="T18" fmla="*/ 29 w 72"/>
                  <a:gd name="T19" fmla="*/ 3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66">
                    <a:moveTo>
                      <a:pt x="29" y="34"/>
                    </a:moveTo>
                    <a:cubicBezTo>
                      <a:pt x="50" y="35"/>
                      <a:pt x="59" y="45"/>
                      <a:pt x="56" y="56"/>
                    </a:cubicBezTo>
                    <a:cubicBezTo>
                      <a:pt x="54" y="60"/>
                      <a:pt x="50" y="64"/>
                      <a:pt x="45" y="66"/>
                    </a:cubicBezTo>
                    <a:cubicBezTo>
                      <a:pt x="56" y="64"/>
                      <a:pt x="65" y="59"/>
                      <a:pt x="67" y="51"/>
                    </a:cubicBezTo>
                    <a:cubicBezTo>
                      <a:pt x="72" y="38"/>
                      <a:pt x="58" y="23"/>
                      <a:pt x="36" y="17"/>
                    </a:cubicBezTo>
                    <a:cubicBezTo>
                      <a:pt x="33" y="17"/>
                      <a:pt x="31" y="16"/>
                      <a:pt x="29" y="16"/>
                    </a:cubicBezTo>
                    <a:cubicBezTo>
                      <a:pt x="28" y="0"/>
                      <a:pt x="28" y="0"/>
                      <a:pt x="28" y="0"/>
                    </a:cubicBezTo>
                    <a:cubicBezTo>
                      <a:pt x="0" y="25"/>
                      <a:pt x="0" y="25"/>
                      <a:pt x="0" y="25"/>
                    </a:cubicBezTo>
                    <a:cubicBezTo>
                      <a:pt x="29" y="50"/>
                      <a:pt x="29" y="50"/>
                      <a:pt x="29" y="50"/>
                    </a:cubicBezTo>
                    <a:lnTo>
                      <a:pt x="29" y="34"/>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69" name="Freeform 81"/>
              <p:cNvSpPr/>
              <p:nvPr/>
            </p:nvSpPr>
            <p:spPr bwMode="auto">
              <a:xfrm>
                <a:off x="2540552" y="2616182"/>
                <a:ext cx="202761" cy="186063"/>
              </a:xfrm>
              <a:custGeom>
                <a:avLst/>
                <a:gdLst>
                  <a:gd name="T0" fmla="*/ 36 w 72"/>
                  <a:gd name="T1" fmla="*/ 49 h 66"/>
                  <a:gd name="T2" fmla="*/ 43 w 72"/>
                  <a:gd name="T3" fmla="*/ 50 h 66"/>
                  <a:gd name="T4" fmla="*/ 43 w 72"/>
                  <a:gd name="T5" fmla="*/ 66 h 66"/>
                  <a:gd name="T6" fmla="*/ 72 w 72"/>
                  <a:gd name="T7" fmla="*/ 41 h 66"/>
                  <a:gd name="T8" fmla="*/ 43 w 72"/>
                  <a:gd name="T9" fmla="*/ 16 h 66"/>
                  <a:gd name="T10" fmla="*/ 43 w 72"/>
                  <a:gd name="T11" fmla="*/ 32 h 66"/>
                  <a:gd name="T12" fmla="*/ 16 w 72"/>
                  <a:gd name="T13" fmla="*/ 10 h 66"/>
                  <a:gd name="T14" fmla="*/ 26 w 72"/>
                  <a:gd name="T15" fmla="*/ 0 h 66"/>
                  <a:gd name="T16" fmla="*/ 4 w 72"/>
                  <a:gd name="T17" fmla="*/ 15 h 66"/>
                  <a:gd name="T18" fmla="*/ 36 w 72"/>
                  <a:gd name="T19" fmla="*/ 49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66">
                    <a:moveTo>
                      <a:pt x="36" y="49"/>
                    </a:moveTo>
                    <a:cubicBezTo>
                      <a:pt x="38" y="50"/>
                      <a:pt x="41" y="50"/>
                      <a:pt x="43" y="50"/>
                    </a:cubicBezTo>
                    <a:cubicBezTo>
                      <a:pt x="43" y="66"/>
                      <a:pt x="43" y="66"/>
                      <a:pt x="43" y="66"/>
                    </a:cubicBezTo>
                    <a:cubicBezTo>
                      <a:pt x="72" y="41"/>
                      <a:pt x="72" y="41"/>
                      <a:pt x="72" y="41"/>
                    </a:cubicBezTo>
                    <a:cubicBezTo>
                      <a:pt x="43" y="16"/>
                      <a:pt x="43" y="16"/>
                      <a:pt x="43" y="16"/>
                    </a:cubicBezTo>
                    <a:cubicBezTo>
                      <a:pt x="43" y="32"/>
                      <a:pt x="43" y="32"/>
                      <a:pt x="43" y="32"/>
                    </a:cubicBezTo>
                    <a:cubicBezTo>
                      <a:pt x="21" y="31"/>
                      <a:pt x="12" y="21"/>
                      <a:pt x="16" y="10"/>
                    </a:cubicBezTo>
                    <a:cubicBezTo>
                      <a:pt x="17" y="6"/>
                      <a:pt x="21" y="2"/>
                      <a:pt x="26" y="0"/>
                    </a:cubicBezTo>
                    <a:cubicBezTo>
                      <a:pt x="15" y="2"/>
                      <a:pt x="7" y="7"/>
                      <a:pt x="4" y="15"/>
                    </a:cubicBezTo>
                    <a:cubicBezTo>
                      <a:pt x="0" y="29"/>
                      <a:pt x="14" y="44"/>
                      <a:pt x="36" y="49"/>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70" name="Freeform 82"/>
              <p:cNvSpPr>
                <a:spLocks noEditPoints="1"/>
              </p:cNvSpPr>
              <p:nvPr/>
            </p:nvSpPr>
            <p:spPr bwMode="auto">
              <a:xfrm>
                <a:off x="2435593" y="2384795"/>
                <a:ext cx="483049" cy="471122"/>
              </a:xfrm>
              <a:custGeom>
                <a:avLst/>
                <a:gdLst>
                  <a:gd name="T0" fmla="*/ 166 w 171"/>
                  <a:gd name="T1" fmla="*/ 0 h 167"/>
                  <a:gd name="T2" fmla="*/ 4 w 171"/>
                  <a:gd name="T3" fmla="*/ 0 h 167"/>
                  <a:gd name="T4" fmla="*/ 0 w 171"/>
                  <a:gd name="T5" fmla="*/ 5 h 167"/>
                  <a:gd name="T6" fmla="*/ 0 w 171"/>
                  <a:gd name="T7" fmla="*/ 161 h 167"/>
                  <a:gd name="T8" fmla="*/ 4 w 171"/>
                  <a:gd name="T9" fmla="*/ 167 h 167"/>
                  <a:gd name="T10" fmla="*/ 166 w 171"/>
                  <a:gd name="T11" fmla="*/ 167 h 167"/>
                  <a:gd name="T12" fmla="*/ 171 w 171"/>
                  <a:gd name="T13" fmla="*/ 161 h 167"/>
                  <a:gd name="T14" fmla="*/ 171 w 171"/>
                  <a:gd name="T15" fmla="*/ 5 h 167"/>
                  <a:gd name="T16" fmla="*/ 166 w 171"/>
                  <a:gd name="T17" fmla="*/ 0 h 167"/>
                  <a:gd name="T18" fmla="*/ 138 w 171"/>
                  <a:gd name="T19" fmla="*/ 6 h 167"/>
                  <a:gd name="T20" fmla="*/ 160 w 171"/>
                  <a:gd name="T21" fmla="*/ 6 h 167"/>
                  <a:gd name="T22" fmla="*/ 160 w 171"/>
                  <a:gd name="T23" fmla="*/ 29 h 167"/>
                  <a:gd name="T24" fmla="*/ 138 w 171"/>
                  <a:gd name="T25" fmla="*/ 29 h 167"/>
                  <a:gd name="T26" fmla="*/ 138 w 171"/>
                  <a:gd name="T27" fmla="*/ 6 h 167"/>
                  <a:gd name="T28" fmla="*/ 108 w 171"/>
                  <a:gd name="T29" fmla="*/ 7 h 167"/>
                  <a:gd name="T30" fmla="*/ 130 w 171"/>
                  <a:gd name="T31" fmla="*/ 7 h 167"/>
                  <a:gd name="T32" fmla="*/ 130 w 171"/>
                  <a:gd name="T33" fmla="*/ 30 h 167"/>
                  <a:gd name="T34" fmla="*/ 108 w 171"/>
                  <a:gd name="T35" fmla="*/ 30 h 167"/>
                  <a:gd name="T36" fmla="*/ 108 w 171"/>
                  <a:gd name="T37" fmla="*/ 7 h 167"/>
                  <a:gd name="T38" fmla="*/ 77 w 171"/>
                  <a:gd name="T39" fmla="*/ 7 h 167"/>
                  <a:gd name="T40" fmla="*/ 100 w 171"/>
                  <a:gd name="T41" fmla="*/ 7 h 167"/>
                  <a:gd name="T42" fmla="*/ 100 w 171"/>
                  <a:gd name="T43" fmla="*/ 30 h 167"/>
                  <a:gd name="T44" fmla="*/ 77 w 171"/>
                  <a:gd name="T45" fmla="*/ 30 h 167"/>
                  <a:gd name="T46" fmla="*/ 77 w 171"/>
                  <a:gd name="T47" fmla="*/ 7 h 167"/>
                  <a:gd name="T48" fmla="*/ 161 w 171"/>
                  <a:gd name="T49" fmla="*/ 156 h 167"/>
                  <a:gd name="T50" fmla="*/ 9 w 171"/>
                  <a:gd name="T51" fmla="*/ 156 h 167"/>
                  <a:gd name="T52" fmla="*/ 9 w 171"/>
                  <a:gd name="T53" fmla="*/ 38 h 167"/>
                  <a:gd name="T54" fmla="*/ 161 w 171"/>
                  <a:gd name="T55" fmla="*/ 38 h 167"/>
                  <a:gd name="T56" fmla="*/ 161 w 171"/>
                  <a:gd name="T57" fmla="*/ 156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1" h="167">
                    <a:moveTo>
                      <a:pt x="166" y="0"/>
                    </a:moveTo>
                    <a:cubicBezTo>
                      <a:pt x="4" y="0"/>
                      <a:pt x="4" y="0"/>
                      <a:pt x="4" y="0"/>
                    </a:cubicBezTo>
                    <a:cubicBezTo>
                      <a:pt x="2" y="0"/>
                      <a:pt x="0" y="2"/>
                      <a:pt x="0" y="5"/>
                    </a:cubicBezTo>
                    <a:cubicBezTo>
                      <a:pt x="0" y="161"/>
                      <a:pt x="0" y="161"/>
                      <a:pt x="0" y="161"/>
                    </a:cubicBezTo>
                    <a:cubicBezTo>
                      <a:pt x="0" y="164"/>
                      <a:pt x="2" y="167"/>
                      <a:pt x="4" y="167"/>
                    </a:cubicBezTo>
                    <a:cubicBezTo>
                      <a:pt x="166" y="167"/>
                      <a:pt x="166" y="167"/>
                      <a:pt x="166" y="167"/>
                    </a:cubicBezTo>
                    <a:cubicBezTo>
                      <a:pt x="169" y="167"/>
                      <a:pt x="171" y="164"/>
                      <a:pt x="171" y="161"/>
                    </a:cubicBezTo>
                    <a:cubicBezTo>
                      <a:pt x="171" y="5"/>
                      <a:pt x="171" y="5"/>
                      <a:pt x="171" y="5"/>
                    </a:cubicBezTo>
                    <a:cubicBezTo>
                      <a:pt x="171" y="2"/>
                      <a:pt x="169" y="0"/>
                      <a:pt x="166" y="0"/>
                    </a:cubicBezTo>
                    <a:close/>
                    <a:moveTo>
                      <a:pt x="138" y="6"/>
                    </a:moveTo>
                    <a:cubicBezTo>
                      <a:pt x="160" y="6"/>
                      <a:pt x="160" y="6"/>
                      <a:pt x="160" y="6"/>
                    </a:cubicBezTo>
                    <a:cubicBezTo>
                      <a:pt x="160" y="29"/>
                      <a:pt x="160" y="29"/>
                      <a:pt x="160" y="29"/>
                    </a:cubicBezTo>
                    <a:cubicBezTo>
                      <a:pt x="138" y="29"/>
                      <a:pt x="138" y="29"/>
                      <a:pt x="138" y="29"/>
                    </a:cubicBezTo>
                    <a:lnTo>
                      <a:pt x="138" y="6"/>
                    </a:lnTo>
                    <a:close/>
                    <a:moveTo>
                      <a:pt x="108" y="7"/>
                    </a:moveTo>
                    <a:cubicBezTo>
                      <a:pt x="130" y="7"/>
                      <a:pt x="130" y="7"/>
                      <a:pt x="130" y="7"/>
                    </a:cubicBezTo>
                    <a:cubicBezTo>
                      <a:pt x="130" y="30"/>
                      <a:pt x="130" y="30"/>
                      <a:pt x="130" y="30"/>
                    </a:cubicBezTo>
                    <a:cubicBezTo>
                      <a:pt x="108" y="30"/>
                      <a:pt x="108" y="30"/>
                      <a:pt x="108" y="30"/>
                    </a:cubicBezTo>
                    <a:lnTo>
                      <a:pt x="108" y="7"/>
                    </a:lnTo>
                    <a:close/>
                    <a:moveTo>
                      <a:pt x="77" y="7"/>
                    </a:moveTo>
                    <a:cubicBezTo>
                      <a:pt x="100" y="7"/>
                      <a:pt x="100" y="7"/>
                      <a:pt x="100" y="7"/>
                    </a:cubicBezTo>
                    <a:cubicBezTo>
                      <a:pt x="100" y="30"/>
                      <a:pt x="100" y="30"/>
                      <a:pt x="100" y="30"/>
                    </a:cubicBezTo>
                    <a:cubicBezTo>
                      <a:pt x="77" y="30"/>
                      <a:pt x="77" y="30"/>
                      <a:pt x="77" y="30"/>
                    </a:cubicBezTo>
                    <a:lnTo>
                      <a:pt x="77" y="7"/>
                    </a:lnTo>
                    <a:close/>
                    <a:moveTo>
                      <a:pt x="161" y="156"/>
                    </a:moveTo>
                    <a:cubicBezTo>
                      <a:pt x="9" y="156"/>
                      <a:pt x="9" y="156"/>
                      <a:pt x="9" y="156"/>
                    </a:cubicBezTo>
                    <a:cubicBezTo>
                      <a:pt x="9" y="38"/>
                      <a:pt x="9" y="38"/>
                      <a:pt x="9" y="38"/>
                    </a:cubicBezTo>
                    <a:cubicBezTo>
                      <a:pt x="161" y="38"/>
                      <a:pt x="161" y="38"/>
                      <a:pt x="161" y="38"/>
                    </a:cubicBezTo>
                    <a:lnTo>
                      <a:pt x="161" y="156"/>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grpSp>
        <p:grpSp>
          <p:nvGrpSpPr>
            <p:cNvPr id="14" name="组合 13"/>
            <p:cNvGrpSpPr/>
            <p:nvPr/>
          </p:nvGrpSpPr>
          <p:grpSpPr>
            <a:xfrm>
              <a:off x="5120605" y="5589994"/>
              <a:ext cx="441763" cy="365773"/>
              <a:chOff x="2427245" y="4642599"/>
              <a:chExt cx="646449" cy="535528"/>
            </a:xfrm>
            <a:solidFill>
              <a:schemeClr val="accent4"/>
            </a:solidFill>
          </p:grpSpPr>
          <p:sp>
            <p:nvSpPr>
              <p:cNvPr id="60" name="Freeform 127"/>
              <p:cNvSpPr>
                <a:spLocks noEditPoints="1"/>
              </p:cNvSpPr>
              <p:nvPr/>
            </p:nvSpPr>
            <p:spPr bwMode="auto">
              <a:xfrm>
                <a:off x="2435593" y="4721318"/>
                <a:ext cx="307720" cy="301757"/>
              </a:xfrm>
              <a:custGeom>
                <a:avLst/>
                <a:gdLst>
                  <a:gd name="T0" fmla="*/ 15 w 109"/>
                  <a:gd name="T1" fmla="*/ 79 h 107"/>
                  <a:gd name="T2" fmla="*/ 9 w 109"/>
                  <a:gd name="T3" fmla="*/ 85 h 107"/>
                  <a:gd name="T4" fmla="*/ 23 w 109"/>
                  <a:gd name="T5" fmla="*/ 99 h 107"/>
                  <a:gd name="T6" fmla="*/ 29 w 109"/>
                  <a:gd name="T7" fmla="*/ 93 h 107"/>
                  <a:gd name="T8" fmla="*/ 44 w 109"/>
                  <a:gd name="T9" fmla="*/ 99 h 107"/>
                  <a:gd name="T10" fmla="*/ 44 w 109"/>
                  <a:gd name="T11" fmla="*/ 107 h 107"/>
                  <a:gd name="T12" fmla="*/ 64 w 109"/>
                  <a:gd name="T13" fmla="*/ 107 h 107"/>
                  <a:gd name="T14" fmla="*/ 64 w 109"/>
                  <a:gd name="T15" fmla="*/ 99 h 107"/>
                  <a:gd name="T16" fmla="*/ 80 w 109"/>
                  <a:gd name="T17" fmla="*/ 93 h 107"/>
                  <a:gd name="T18" fmla="*/ 86 w 109"/>
                  <a:gd name="T19" fmla="*/ 99 h 107"/>
                  <a:gd name="T20" fmla="*/ 100 w 109"/>
                  <a:gd name="T21" fmla="*/ 85 h 107"/>
                  <a:gd name="T22" fmla="*/ 94 w 109"/>
                  <a:gd name="T23" fmla="*/ 79 h 107"/>
                  <a:gd name="T24" fmla="*/ 101 w 109"/>
                  <a:gd name="T25" fmla="*/ 64 h 107"/>
                  <a:gd name="T26" fmla="*/ 109 w 109"/>
                  <a:gd name="T27" fmla="*/ 64 h 107"/>
                  <a:gd name="T28" fmla="*/ 109 w 109"/>
                  <a:gd name="T29" fmla="*/ 44 h 107"/>
                  <a:gd name="T30" fmla="*/ 101 w 109"/>
                  <a:gd name="T31" fmla="*/ 44 h 107"/>
                  <a:gd name="T32" fmla="*/ 94 w 109"/>
                  <a:gd name="T33" fmla="*/ 28 h 107"/>
                  <a:gd name="T34" fmla="*/ 100 w 109"/>
                  <a:gd name="T35" fmla="*/ 22 h 107"/>
                  <a:gd name="T36" fmla="*/ 86 w 109"/>
                  <a:gd name="T37" fmla="*/ 8 h 107"/>
                  <a:gd name="T38" fmla="*/ 80 w 109"/>
                  <a:gd name="T39" fmla="*/ 14 h 107"/>
                  <a:gd name="T40" fmla="*/ 64 w 109"/>
                  <a:gd name="T41" fmla="*/ 7 h 107"/>
                  <a:gd name="T42" fmla="*/ 64 w 109"/>
                  <a:gd name="T43" fmla="*/ 0 h 107"/>
                  <a:gd name="T44" fmla="*/ 44 w 109"/>
                  <a:gd name="T45" fmla="*/ 0 h 107"/>
                  <a:gd name="T46" fmla="*/ 44 w 109"/>
                  <a:gd name="T47" fmla="*/ 8 h 107"/>
                  <a:gd name="T48" fmla="*/ 29 w 109"/>
                  <a:gd name="T49" fmla="*/ 14 h 107"/>
                  <a:gd name="T50" fmla="*/ 22 w 109"/>
                  <a:gd name="T51" fmla="*/ 8 h 107"/>
                  <a:gd name="T52" fmla="*/ 8 w 109"/>
                  <a:gd name="T53" fmla="*/ 21 h 107"/>
                  <a:gd name="T54" fmla="*/ 15 w 109"/>
                  <a:gd name="T55" fmla="*/ 28 h 107"/>
                  <a:gd name="T56" fmla="*/ 8 w 109"/>
                  <a:gd name="T57" fmla="*/ 44 h 107"/>
                  <a:gd name="T58" fmla="*/ 0 w 109"/>
                  <a:gd name="T59" fmla="*/ 44 h 107"/>
                  <a:gd name="T60" fmla="*/ 0 w 109"/>
                  <a:gd name="T61" fmla="*/ 64 h 107"/>
                  <a:gd name="T62" fmla="*/ 9 w 109"/>
                  <a:gd name="T63" fmla="*/ 64 h 107"/>
                  <a:gd name="T64" fmla="*/ 15 w 109"/>
                  <a:gd name="T65" fmla="*/ 79 h 107"/>
                  <a:gd name="T66" fmla="*/ 55 w 109"/>
                  <a:gd name="T67" fmla="*/ 20 h 107"/>
                  <a:gd name="T68" fmla="*/ 88 w 109"/>
                  <a:gd name="T69" fmla="*/ 53 h 107"/>
                  <a:gd name="T70" fmla="*/ 55 w 109"/>
                  <a:gd name="T71" fmla="*/ 87 h 107"/>
                  <a:gd name="T72" fmla="*/ 21 w 109"/>
                  <a:gd name="T73" fmla="*/ 53 h 107"/>
                  <a:gd name="T74" fmla="*/ 55 w 109"/>
                  <a:gd name="T75" fmla="*/ 2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9" h="107">
                    <a:moveTo>
                      <a:pt x="15" y="79"/>
                    </a:moveTo>
                    <a:cubicBezTo>
                      <a:pt x="9" y="85"/>
                      <a:pt x="9" y="85"/>
                      <a:pt x="9" y="85"/>
                    </a:cubicBezTo>
                    <a:cubicBezTo>
                      <a:pt x="23" y="99"/>
                      <a:pt x="23" y="99"/>
                      <a:pt x="23" y="99"/>
                    </a:cubicBezTo>
                    <a:cubicBezTo>
                      <a:pt x="29" y="93"/>
                      <a:pt x="29" y="93"/>
                      <a:pt x="29" y="93"/>
                    </a:cubicBezTo>
                    <a:cubicBezTo>
                      <a:pt x="34" y="96"/>
                      <a:pt x="39" y="98"/>
                      <a:pt x="44" y="99"/>
                    </a:cubicBezTo>
                    <a:cubicBezTo>
                      <a:pt x="44" y="107"/>
                      <a:pt x="44" y="107"/>
                      <a:pt x="44" y="107"/>
                    </a:cubicBezTo>
                    <a:cubicBezTo>
                      <a:pt x="64" y="107"/>
                      <a:pt x="64" y="107"/>
                      <a:pt x="64" y="107"/>
                    </a:cubicBezTo>
                    <a:cubicBezTo>
                      <a:pt x="64" y="99"/>
                      <a:pt x="64" y="99"/>
                      <a:pt x="64" y="99"/>
                    </a:cubicBezTo>
                    <a:cubicBezTo>
                      <a:pt x="70" y="98"/>
                      <a:pt x="75" y="96"/>
                      <a:pt x="80" y="93"/>
                    </a:cubicBezTo>
                    <a:cubicBezTo>
                      <a:pt x="86" y="99"/>
                      <a:pt x="86" y="99"/>
                      <a:pt x="86" y="99"/>
                    </a:cubicBezTo>
                    <a:cubicBezTo>
                      <a:pt x="100" y="85"/>
                      <a:pt x="100" y="85"/>
                      <a:pt x="100" y="85"/>
                    </a:cubicBezTo>
                    <a:cubicBezTo>
                      <a:pt x="94" y="79"/>
                      <a:pt x="94" y="79"/>
                      <a:pt x="94" y="79"/>
                    </a:cubicBezTo>
                    <a:cubicBezTo>
                      <a:pt x="97" y="75"/>
                      <a:pt x="99" y="69"/>
                      <a:pt x="101" y="64"/>
                    </a:cubicBezTo>
                    <a:cubicBezTo>
                      <a:pt x="109" y="64"/>
                      <a:pt x="109" y="64"/>
                      <a:pt x="109" y="64"/>
                    </a:cubicBezTo>
                    <a:cubicBezTo>
                      <a:pt x="109" y="44"/>
                      <a:pt x="109" y="44"/>
                      <a:pt x="109" y="44"/>
                    </a:cubicBezTo>
                    <a:cubicBezTo>
                      <a:pt x="101" y="44"/>
                      <a:pt x="101" y="44"/>
                      <a:pt x="101" y="44"/>
                    </a:cubicBezTo>
                    <a:cubicBezTo>
                      <a:pt x="100" y="38"/>
                      <a:pt x="97" y="33"/>
                      <a:pt x="94" y="28"/>
                    </a:cubicBezTo>
                    <a:cubicBezTo>
                      <a:pt x="100" y="22"/>
                      <a:pt x="100" y="22"/>
                      <a:pt x="100" y="22"/>
                    </a:cubicBezTo>
                    <a:cubicBezTo>
                      <a:pt x="86" y="8"/>
                      <a:pt x="86" y="8"/>
                      <a:pt x="86" y="8"/>
                    </a:cubicBezTo>
                    <a:cubicBezTo>
                      <a:pt x="80" y="14"/>
                      <a:pt x="80" y="14"/>
                      <a:pt x="80" y="14"/>
                    </a:cubicBezTo>
                    <a:cubicBezTo>
                      <a:pt x="75" y="11"/>
                      <a:pt x="70" y="9"/>
                      <a:pt x="64" y="7"/>
                    </a:cubicBezTo>
                    <a:cubicBezTo>
                      <a:pt x="64" y="0"/>
                      <a:pt x="64" y="0"/>
                      <a:pt x="64" y="0"/>
                    </a:cubicBezTo>
                    <a:cubicBezTo>
                      <a:pt x="44" y="0"/>
                      <a:pt x="44" y="0"/>
                      <a:pt x="44" y="0"/>
                    </a:cubicBezTo>
                    <a:cubicBezTo>
                      <a:pt x="44" y="8"/>
                      <a:pt x="44" y="8"/>
                      <a:pt x="44" y="8"/>
                    </a:cubicBezTo>
                    <a:cubicBezTo>
                      <a:pt x="39" y="9"/>
                      <a:pt x="33" y="11"/>
                      <a:pt x="29" y="14"/>
                    </a:cubicBezTo>
                    <a:cubicBezTo>
                      <a:pt x="22" y="8"/>
                      <a:pt x="22" y="8"/>
                      <a:pt x="22" y="8"/>
                    </a:cubicBezTo>
                    <a:cubicBezTo>
                      <a:pt x="8" y="21"/>
                      <a:pt x="8" y="21"/>
                      <a:pt x="8" y="21"/>
                    </a:cubicBezTo>
                    <a:cubicBezTo>
                      <a:pt x="15" y="28"/>
                      <a:pt x="15" y="28"/>
                      <a:pt x="15" y="28"/>
                    </a:cubicBezTo>
                    <a:cubicBezTo>
                      <a:pt x="12" y="33"/>
                      <a:pt x="10" y="38"/>
                      <a:pt x="8" y="44"/>
                    </a:cubicBezTo>
                    <a:cubicBezTo>
                      <a:pt x="0" y="44"/>
                      <a:pt x="0" y="44"/>
                      <a:pt x="0" y="44"/>
                    </a:cubicBezTo>
                    <a:cubicBezTo>
                      <a:pt x="0" y="64"/>
                      <a:pt x="0" y="64"/>
                      <a:pt x="0" y="64"/>
                    </a:cubicBezTo>
                    <a:cubicBezTo>
                      <a:pt x="9" y="64"/>
                      <a:pt x="9" y="64"/>
                      <a:pt x="9" y="64"/>
                    </a:cubicBezTo>
                    <a:cubicBezTo>
                      <a:pt x="10" y="69"/>
                      <a:pt x="12" y="74"/>
                      <a:pt x="15" y="79"/>
                    </a:cubicBezTo>
                    <a:close/>
                    <a:moveTo>
                      <a:pt x="55" y="20"/>
                    </a:moveTo>
                    <a:cubicBezTo>
                      <a:pt x="73" y="20"/>
                      <a:pt x="88" y="35"/>
                      <a:pt x="88" y="53"/>
                    </a:cubicBezTo>
                    <a:cubicBezTo>
                      <a:pt x="88" y="72"/>
                      <a:pt x="73" y="87"/>
                      <a:pt x="55" y="87"/>
                    </a:cubicBezTo>
                    <a:cubicBezTo>
                      <a:pt x="36" y="87"/>
                      <a:pt x="21" y="72"/>
                      <a:pt x="21" y="53"/>
                    </a:cubicBezTo>
                    <a:cubicBezTo>
                      <a:pt x="21" y="35"/>
                      <a:pt x="36" y="20"/>
                      <a:pt x="55" y="20"/>
                    </a:cubicBezTo>
                    <a:close/>
                  </a:path>
                </a:pathLst>
              </a:custGeom>
              <a:solidFill>
                <a:srgbClr val="9600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61" name="Freeform 128"/>
              <p:cNvSpPr/>
              <p:nvPr/>
            </p:nvSpPr>
            <p:spPr bwMode="auto">
              <a:xfrm>
                <a:off x="2588260" y="4760678"/>
                <a:ext cx="485434" cy="417449"/>
              </a:xfrm>
              <a:custGeom>
                <a:avLst/>
                <a:gdLst>
                  <a:gd name="T0" fmla="*/ 106 w 172"/>
                  <a:gd name="T1" fmla="*/ 60 h 148"/>
                  <a:gd name="T2" fmla="*/ 106 w 172"/>
                  <a:gd name="T3" fmla="*/ 55 h 148"/>
                  <a:gd name="T4" fmla="*/ 97 w 172"/>
                  <a:gd name="T5" fmla="*/ 46 h 148"/>
                  <a:gd name="T6" fmla="*/ 92 w 172"/>
                  <a:gd name="T7" fmla="*/ 46 h 148"/>
                  <a:gd name="T8" fmla="*/ 107 w 172"/>
                  <a:gd name="T9" fmla="*/ 24 h 148"/>
                  <a:gd name="T10" fmla="*/ 84 w 172"/>
                  <a:gd name="T11" fmla="*/ 0 h 148"/>
                  <a:gd name="T12" fmla="*/ 60 w 172"/>
                  <a:gd name="T13" fmla="*/ 24 h 148"/>
                  <a:gd name="T14" fmla="*/ 60 w 172"/>
                  <a:gd name="T15" fmla="*/ 24 h 148"/>
                  <a:gd name="T16" fmla="*/ 61 w 172"/>
                  <a:gd name="T17" fmla="*/ 24 h 148"/>
                  <a:gd name="T18" fmla="*/ 61 w 172"/>
                  <a:gd name="T19" fmla="*/ 28 h 148"/>
                  <a:gd name="T20" fmla="*/ 75 w 172"/>
                  <a:gd name="T21" fmla="*/ 46 h 148"/>
                  <a:gd name="T22" fmla="*/ 61 w 172"/>
                  <a:gd name="T23" fmla="*/ 46 h 148"/>
                  <a:gd name="T24" fmla="*/ 61 w 172"/>
                  <a:gd name="T25" fmla="*/ 55 h 148"/>
                  <a:gd name="T26" fmla="*/ 51 w 172"/>
                  <a:gd name="T27" fmla="*/ 55 h 148"/>
                  <a:gd name="T28" fmla="*/ 47 w 172"/>
                  <a:gd name="T29" fmla="*/ 64 h 148"/>
                  <a:gd name="T30" fmla="*/ 48 w 172"/>
                  <a:gd name="T31" fmla="*/ 66 h 148"/>
                  <a:gd name="T32" fmla="*/ 48 w 172"/>
                  <a:gd name="T33" fmla="*/ 62 h 148"/>
                  <a:gd name="T34" fmla="*/ 104 w 172"/>
                  <a:gd name="T35" fmla="*/ 62 h 148"/>
                  <a:gd name="T36" fmla="*/ 104 w 172"/>
                  <a:gd name="T37" fmla="*/ 77 h 148"/>
                  <a:gd name="T38" fmla="*/ 48 w 172"/>
                  <a:gd name="T39" fmla="*/ 77 h 148"/>
                  <a:gd name="T40" fmla="*/ 48 w 172"/>
                  <a:gd name="T41" fmla="*/ 76 h 148"/>
                  <a:gd name="T42" fmla="*/ 32 w 172"/>
                  <a:gd name="T43" fmla="*/ 93 h 148"/>
                  <a:gd name="T44" fmla="*/ 26 w 172"/>
                  <a:gd name="T45" fmla="*/ 86 h 148"/>
                  <a:gd name="T46" fmla="*/ 24 w 172"/>
                  <a:gd name="T47" fmla="*/ 86 h 148"/>
                  <a:gd name="T48" fmla="*/ 24 w 172"/>
                  <a:gd name="T49" fmla="*/ 86 h 148"/>
                  <a:gd name="T50" fmla="*/ 15 w 172"/>
                  <a:gd name="T51" fmla="*/ 90 h 148"/>
                  <a:gd name="T52" fmla="*/ 15 w 172"/>
                  <a:gd name="T53" fmla="*/ 98 h 148"/>
                  <a:gd name="T54" fmla="*/ 0 w 172"/>
                  <a:gd name="T55" fmla="*/ 98 h 148"/>
                  <a:gd name="T56" fmla="*/ 0 w 172"/>
                  <a:gd name="T57" fmla="*/ 125 h 148"/>
                  <a:gd name="T58" fmla="*/ 9 w 172"/>
                  <a:gd name="T59" fmla="*/ 134 h 148"/>
                  <a:gd name="T60" fmla="*/ 97 w 172"/>
                  <a:gd name="T61" fmla="*/ 134 h 148"/>
                  <a:gd name="T62" fmla="*/ 106 w 172"/>
                  <a:gd name="T63" fmla="*/ 125 h 148"/>
                  <a:gd name="T64" fmla="*/ 106 w 172"/>
                  <a:gd name="T65" fmla="*/ 120 h 148"/>
                  <a:gd name="T66" fmla="*/ 172 w 172"/>
                  <a:gd name="T67" fmla="*/ 148 h 148"/>
                  <a:gd name="T68" fmla="*/ 172 w 172"/>
                  <a:gd name="T69" fmla="*/ 34 h 148"/>
                  <a:gd name="T70" fmla="*/ 106 w 172"/>
                  <a:gd name="T71" fmla="*/ 6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72" h="148">
                    <a:moveTo>
                      <a:pt x="106" y="60"/>
                    </a:moveTo>
                    <a:cubicBezTo>
                      <a:pt x="106" y="55"/>
                      <a:pt x="106" y="55"/>
                      <a:pt x="106" y="55"/>
                    </a:cubicBezTo>
                    <a:cubicBezTo>
                      <a:pt x="106" y="50"/>
                      <a:pt x="102" y="46"/>
                      <a:pt x="97" y="46"/>
                    </a:cubicBezTo>
                    <a:cubicBezTo>
                      <a:pt x="92" y="46"/>
                      <a:pt x="92" y="46"/>
                      <a:pt x="92" y="46"/>
                    </a:cubicBezTo>
                    <a:cubicBezTo>
                      <a:pt x="101" y="42"/>
                      <a:pt x="107" y="34"/>
                      <a:pt x="107" y="24"/>
                    </a:cubicBezTo>
                    <a:cubicBezTo>
                      <a:pt x="107" y="11"/>
                      <a:pt x="97" y="0"/>
                      <a:pt x="84" y="0"/>
                    </a:cubicBezTo>
                    <a:cubicBezTo>
                      <a:pt x="71" y="0"/>
                      <a:pt x="60" y="11"/>
                      <a:pt x="60" y="24"/>
                    </a:cubicBezTo>
                    <a:cubicBezTo>
                      <a:pt x="60" y="24"/>
                      <a:pt x="60" y="24"/>
                      <a:pt x="60" y="24"/>
                    </a:cubicBezTo>
                    <a:cubicBezTo>
                      <a:pt x="61" y="24"/>
                      <a:pt x="61" y="24"/>
                      <a:pt x="61" y="24"/>
                    </a:cubicBezTo>
                    <a:cubicBezTo>
                      <a:pt x="61" y="28"/>
                      <a:pt x="61" y="28"/>
                      <a:pt x="61" y="28"/>
                    </a:cubicBezTo>
                    <a:cubicBezTo>
                      <a:pt x="62" y="36"/>
                      <a:pt x="68" y="43"/>
                      <a:pt x="75" y="46"/>
                    </a:cubicBezTo>
                    <a:cubicBezTo>
                      <a:pt x="61" y="46"/>
                      <a:pt x="61" y="46"/>
                      <a:pt x="61" y="46"/>
                    </a:cubicBezTo>
                    <a:cubicBezTo>
                      <a:pt x="61" y="55"/>
                      <a:pt x="61" y="55"/>
                      <a:pt x="61" y="55"/>
                    </a:cubicBezTo>
                    <a:cubicBezTo>
                      <a:pt x="51" y="55"/>
                      <a:pt x="51" y="55"/>
                      <a:pt x="51" y="55"/>
                    </a:cubicBezTo>
                    <a:cubicBezTo>
                      <a:pt x="50" y="58"/>
                      <a:pt x="49" y="61"/>
                      <a:pt x="47" y="64"/>
                    </a:cubicBezTo>
                    <a:cubicBezTo>
                      <a:pt x="48" y="66"/>
                      <a:pt x="48" y="66"/>
                      <a:pt x="48" y="66"/>
                    </a:cubicBezTo>
                    <a:cubicBezTo>
                      <a:pt x="48" y="62"/>
                      <a:pt x="48" y="62"/>
                      <a:pt x="48" y="62"/>
                    </a:cubicBezTo>
                    <a:cubicBezTo>
                      <a:pt x="104" y="62"/>
                      <a:pt x="104" y="62"/>
                      <a:pt x="104" y="62"/>
                    </a:cubicBezTo>
                    <a:cubicBezTo>
                      <a:pt x="104" y="77"/>
                      <a:pt x="104" y="77"/>
                      <a:pt x="104" y="77"/>
                    </a:cubicBezTo>
                    <a:cubicBezTo>
                      <a:pt x="48" y="77"/>
                      <a:pt x="48" y="77"/>
                      <a:pt x="48" y="77"/>
                    </a:cubicBezTo>
                    <a:cubicBezTo>
                      <a:pt x="48" y="76"/>
                      <a:pt x="48" y="76"/>
                      <a:pt x="48" y="76"/>
                    </a:cubicBezTo>
                    <a:cubicBezTo>
                      <a:pt x="32" y="93"/>
                      <a:pt x="32" y="93"/>
                      <a:pt x="32" y="93"/>
                    </a:cubicBezTo>
                    <a:cubicBezTo>
                      <a:pt x="26" y="86"/>
                      <a:pt x="26" y="86"/>
                      <a:pt x="26" y="86"/>
                    </a:cubicBezTo>
                    <a:cubicBezTo>
                      <a:pt x="25" y="86"/>
                      <a:pt x="25" y="86"/>
                      <a:pt x="24" y="86"/>
                    </a:cubicBezTo>
                    <a:cubicBezTo>
                      <a:pt x="24" y="86"/>
                      <a:pt x="24" y="86"/>
                      <a:pt x="24" y="86"/>
                    </a:cubicBezTo>
                    <a:cubicBezTo>
                      <a:pt x="21" y="88"/>
                      <a:pt x="18" y="89"/>
                      <a:pt x="15" y="90"/>
                    </a:cubicBezTo>
                    <a:cubicBezTo>
                      <a:pt x="15" y="98"/>
                      <a:pt x="15" y="98"/>
                      <a:pt x="15" y="98"/>
                    </a:cubicBezTo>
                    <a:cubicBezTo>
                      <a:pt x="0" y="98"/>
                      <a:pt x="0" y="98"/>
                      <a:pt x="0" y="98"/>
                    </a:cubicBezTo>
                    <a:cubicBezTo>
                      <a:pt x="0" y="125"/>
                      <a:pt x="0" y="125"/>
                      <a:pt x="0" y="125"/>
                    </a:cubicBezTo>
                    <a:cubicBezTo>
                      <a:pt x="0" y="130"/>
                      <a:pt x="4" y="134"/>
                      <a:pt x="9" y="134"/>
                    </a:cubicBezTo>
                    <a:cubicBezTo>
                      <a:pt x="97" y="134"/>
                      <a:pt x="97" y="134"/>
                      <a:pt x="97" y="134"/>
                    </a:cubicBezTo>
                    <a:cubicBezTo>
                      <a:pt x="102" y="134"/>
                      <a:pt x="106" y="130"/>
                      <a:pt x="106" y="125"/>
                    </a:cubicBezTo>
                    <a:cubicBezTo>
                      <a:pt x="106" y="120"/>
                      <a:pt x="106" y="120"/>
                      <a:pt x="106" y="120"/>
                    </a:cubicBezTo>
                    <a:cubicBezTo>
                      <a:pt x="172" y="148"/>
                      <a:pt x="172" y="148"/>
                      <a:pt x="172" y="148"/>
                    </a:cubicBezTo>
                    <a:cubicBezTo>
                      <a:pt x="172" y="34"/>
                      <a:pt x="172" y="34"/>
                      <a:pt x="172" y="34"/>
                    </a:cubicBezTo>
                    <a:lnTo>
                      <a:pt x="106" y="60"/>
                    </a:lnTo>
                    <a:close/>
                  </a:path>
                </a:pathLst>
              </a:custGeom>
              <a:solidFill>
                <a:srgbClr val="9600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62" name="Freeform 129"/>
              <p:cNvSpPr/>
              <p:nvPr/>
            </p:nvSpPr>
            <p:spPr bwMode="auto">
              <a:xfrm>
                <a:off x="2720652" y="4800037"/>
                <a:ext cx="5964" cy="11927"/>
              </a:xfrm>
              <a:custGeom>
                <a:avLst/>
                <a:gdLst>
                  <a:gd name="T0" fmla="*/ 2 w 2"/>
                  <a:gd name="T1" fmla="*/ 4 h 4"/>
                  <a:gd name="T2" fmla="*/ 0 w 2"/>
                  <a:gd name="T3" fmla="*/ 0 h 4"/>
                  <a:gd name="T4" fmla="*/ 0 w 2"/>
                  <a:gd name="T5" fmla="*/ 1 h 4"/>
                  <a:gd name="T6" fmla="*/ 2 w 2"/>
                  <a:gd name="T7" fmla="*/ 4 h 4"/>
                </a:gdLst>
                <a:ahLst/>
                <a:cxnLst>
                  <a:cxn ang="0">
                    <a:pos x="T0" y="T1"/>
                  </a:cxn>
                  <a:cxn ang="0">
                    <a:pos x="T2" y="T3"/>
                  </a:cxn>
                  <a:cxn ang="0">
                    <a:pos x="T4" y="T5"/>
                  </a:cxn>
                  <a:cxn ang="0">
                    <a:pos x="T6" y="T7"/>
                  </a:cxn>
                </a:cxnLst>
                <a:rect l="0" t="0" r="r" b="b"/>
                <a:pathLst>
                  <a:path w="2" h="4">
                    <a:moveTo>
                      <a:pt x="2" y="4"/>
                    </a:moveTo>
                    <a:cubicBezTo>
                      <a:pt x="1" y="3"/>
                      <a:pt x="1" y="1"/>
                      <a:pt x="0" y="0"/>
                    </a:cubicBezTo>
                    <a:cubicBezTo>
                      <a:pt x="0" y="1"/>
                      <a:pt x="0" y="1"/>
                      <a:pt x="0" y="1"/>
                    </a:cubicBezTo>
                    <a:cubicBezTo>
                      <a:pt x="1" y="2"/>
                      <a:pt x="1"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63" name="Oval 130"/>
              <p:cNvSpPr>
                <a:spLocks noChangeArrowheads="1"/>
              </p:cNvSpPr>
              <p:nvPr/>
            </p:nvSpPr>
            <p:spPr bwMode="auto">
              <a:xfrm>
                <a:off x="2563214" y="4847746"/>
                <a:ext cx="50094" cy="4890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64" name="Freeform 131"/>
              <p:cNvSpPr>
                <a:spLocks noEditPoints="1"/>
              </p:cNvSpPr>
              <p:nvPr/>
            </p:nvSpPr>
            <p:spPr bwMode="auto">
              <a:xfrm>
                <a:off x="2695604" y="4642599"/>
                <a:ext cx="109730" cy="107344"/>
              </a:xfrm>
              <a:custGeom>
                <a:avLst/>
                <a:gdLst>
                  <a:gd name="T0" fmla="*/ 6 w 39"/>
                  <a:gd name="T1" fmla="*/ 28 h 38"/>
                  <a:gd name="T2" fmla="*/ 4 w 39"/>
                  <a:gd name="T3" fmla="*/ 30 h 38"/>
                  <a:gd name="T4" fmla="*/ 9 w 39"/>
                  <a:gd name="T5" fmla="*/ 35 h 38"/>
                  <a:gd name="T6" fmla="*/ 11 w 39"/>
                  <a:gd name="T7" fmla="*/ 33 h 38"/>
                  <a:gd name="T8" fmla="*/ 16 w 39"/>
                  <a:gd name="T9" fmla="*/ 35 h 38"/>
                  <a:gd name="T10" fmla="*/ 16 w 39"/>
                  <a:gd name="T11" fmla="*/ 38 h 38"/>
                  <a:gd name="T12" fmla="*/ 23 w 39"/>
                  <a:gd name="T13" fmla="*/ 38 h 38"/>
                  <a:gd name="T14" fmla="*/ 23 w 39"/>
                  <a:gd name="T15" fmla="*/ 35 h 38"/>
                  <a:gd name="T16" fmla="*/ 29 w 39"/>
                  <a:gd name="T17" fmla="*/ 33 h 38"/>
                  <a:gd name="T18" fmla="*/ 31 w 39"/>
                  <a:gd name="T19" fmla="*/ 35 h 38"/>
                  <a:gd name="T20" fmla="*/ 36 w 39"/>
                  <a:gd name="T21" fmla="*/ 30 h 38"/>
                  <a:gd name="T22" fmla="*/ 34 w 39"/>
                  <a:gd name="T23" fmla="*/ 28 h 38"/>
                  <a:gd name="T24" fmla="*/ 36 w 39"/>
                  <a:gd name="T25" fmla="*/ 22 h 38"/>
                  <a:gd name="T26" fmla="*/ 39 w 39"/>
                  <a:gd name="T27" fmla="*/ 22 h 38"/>
                  <a:gd name="T28" fmla="*/ 39 w 39"/>
                  <a:gd name="T29" fmla="*/ 15 h 38"/>
                  <a:gd name="T30" fmla="*/ 36 w 39"/>
                  <a:gd name="T31" fmla="*/ 15 h 38"/>
                  <a:gd name="T32" fmla="*/ 34 w 39"/>
                  <a:gd name="T33" fmla="*/ 10 h 38"/>
                  <a:gd name="T34" fmla="*/ 36 w 39"/>
                  <a:gd name="T35" fmla="*/ 7 h 38"/>
                  <a:gd name="T36" fmla="*/ 31 w 39"/>
                  <a:gd name="T37" fmla="*/ 2 h 38"/>
                  <a:gd name="T38" fmla="*/ 29 w 39"/>
                  <a:gd name="T39" fmla="*/ 5 h 38"/>
                  <a:gd name="T40" fmla="*/ 23 w 39"/>
                  <a:gd name="T41" fmla="*/ 2 h 38"/>
                  <a:gd name="T42" fmla="*/ 23 w 39"/>
                  <a:gd name="T43" fmla="*/ 0 h 38"/>
                  <a:gd name="T44" fmla="*/ 16 w 39"/>
                  <a:gd name="T45" fmla="*/ 0 h 38"/>
                  <a:gd name="T46" fmla="*/ 16 w 39"/>
                  <a:gd name="T47" fmla="*/ 2 h 38"/>
                  <a:gd name="T48" fmla="*/ 11 w 39"/>
                  <a:gd name="T49" fmla="*/ 5 h 38"/>
                  <a:gd name="T50" fmla="*/ 8 w 39"/>
                  <a:gd name="T51" fmla="*/ 2 h 38"/>
                  <a:gd name="T52" fmla="*/ 3 w 39"/>
                  <a:gd name="T53" fmla="*/ 7 h 38"/>
                  <a:gd name="T54" fmla="*/ 6 w 39"/>
                  <a:gd name="T55" fmla="*/ 10 h 38"/>
                  <a:gd name="T56" fmla="*/ 3 w 39"/>
                  <a:gd name="T57" fmla="*/ 15 h 38"/>
                  <a:gd name="T58" fmla="*/ 0 w 39"/>
                  <a:gd name="T59" fmla="*/ 15 h 38"/>
                  <a:gd name="T60" fmla="*/ 0 w 39"/>
                  <a:gd name="T61" fmla="*/ 22 h 38"/>
                  <a:gd name="T62" fmla="*/ 4 w 39"/>
                  <a:gd name="T63" fmla="*/ 22 h 38"/>
                  <a:gd name="T64" fmla="*/ 6 w 39"/>
                  <a:gd name="T65" fmla="*/ 28 h 38"/>
                  <a:gd name="T66" fmla="*/ 20 w 39"/>
                  <a:gd name="T67" fmla="*/ 7 h 38"/>
                  <a:gd name="T68" fmla="*/ 32 w 39"/>
                  <a:gd name="T69" fmla="*/ 19 h 38"/>
                  <a:gd name="T70" fmla="*/ 20 w 39"/>
                  <a:gd name="T71" fmla="*/ 30 h 38"/>
                  <a:gd name="T72" fmla="*/ 8 w 39"/>
                  <a:gd name="T73" fmla="*/ 19 h 38"/>
                  <a:gd name="T74" fmla="*/ 20 w 39"/>
                  <a:gd name="T75" fmla="*/ 7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9" h="38">
                    <a:moveTo>
                      <a:pt x="6" y="28"/>
                    </a:moveTo>
                    <a:cubicBezTo>
                      <a:pt x="4" y="30"/>
                      <a:pt x="4" y="30"/>
                      <a:pt x="4" y="30"/>
                    </a:cubicBezTo>
                    <a:cubicBezTo>
                      <a:pt x="9" y="35"/>
                      <a:pt x="9" y="35"/>
                      <a:pt x="9" y="35"/>
                    </a:cubicBezTo>
                    <a:cubicBezTo>
                      <a:pt x="11" y="33"/>
                      <a:pt x="11" y="33"/>
                      <a:pt x="11" y="33"/>
                    </a:cubicBezTo>
                    <a:cubicBezTo>
                      <a:pt x="12" y="34"/>
                      <a:pt x="14" y="34"/>
                      <a:pt x="16" y="35"/>
                    </a:cubicBezTo>
                    <a:cubicBezTo>
                      <a:pt x="16" y="38"/>
                      <a:pt x="16" y="38"/>
                      <a:pt x="16" y="38"/>
                    </a:cubicBezTo>
                    <a:cubicBezTo>
                      <a:pt x="23" y="38"/>
                      <a:pt x="23" y="38"/>
                      <a:pt x="23" y="38"/>
                    </a:cubicBezTo>
                    <a:cubicBezTo>
                      <a:pt x="23" y="35"/>
                      <a:pt x="23" y="35"/>
                      <a:pt x="23" y="35"/>
                    </a:cubicBezTo>
                    <a:cubicBezTo>
                      <a:pt x="25" y="35"/>
                      <a:pt x="27" y="34"/>
                      <a:pt x="29" y="33"/>
                    </a:cubicBezTo>
                    <a:cubicBezTo>
                      <a:pt x="31" y="35"/>
                      <a:pt x="31" y="35"/>
                      <a:pt x="31" y="35"/>
                    </a:cubicBezTo>
                    <a:cubicBezTo>
                      <a:pt x="36" y="30"/>
                      <a:pt x="36" y="30"/>
                      <a:pt x="36" y="30"/>
                    </a:cubicBezTo>
                    <a:cubicBezTo>
                      <a:pt x="34" y="28"/>
                      <a:pt x="34" y="28"/>
                      <a:pt x="34" y="28"/>
                    </a:cubicBezTo>
                    <a:cubicBezTo>
                      <a:pt x="35" y="26"/>
                      <a:pt x="36" y="24"/>
                      <a:pt x="36" y="22"/>
                    </a:cubicBezTo>
                    <a:cubicBezTo>
                      <a:pt x="39" y="22"/>
                      <a:pt x="39" y="22"/>
                      <a:pt x="39" y="22"/>
                    </a:cubicBezTo>
                    <a:cubicBezTo>
                      <a:pt x="39" y="15"/>
                      <a:pt x="39" y="15"/>
                      <a:pt x="39" y="15"/>
                    </a:cubicBezTo>
                    <a:cubicBezTo>
                      <a:pt x="36" y="15"/>
                      <a:pt x="36" y="15"/>
                      <a:pt x="36" y="15"/>
                    </a:cubicBezTo>
                    <a:cubicBezTo>
                      <a:pt x="36" y="13"/>
                      <a:pt x="35" y="11"/>
                      <a:pt x="34" y="10"/>
                    </a:cubicBezTo>
                    <a:cubicBezTo>
                      <a:pt x="36" y="7"/>
                      <a:pt x="36" y="7"/>
                      <a:pt x="36" y="7"/>
                    </a:cubicBezTo>
                    <a:cubicBezTo>
                      <a:pt x="31" y="2"/>
                      <a:pt x="31" y="2"/>
                      <a:pt x="31" y="2"/>
                    </a:cubicBezTo>
                    <a:cubicBezTo>
                      <a:pt x="29" y="5"/>
                      <a:pt x="29" y="5"/>
                      <a:pt x="29" y="5"/>
                    </a:cubicBezTo>
                    <a:cubicBezTo>
                      <a:pt x="27" y="4"/>
                      <a:pt x="25" y="3"/>
                      <a:pt x="23" y="2"/>
                    </a:cubicBezTo>
                    <a:cubicBezTo>
                      <a:pt x="23" y="0"/>
                      <a:pt x="23" y="0"/>
                      <a:pt x="23" y="0"/>
                    </a:cubicBezTo>
                    <a:cubicBezTo>
                      <a:pt x="16" y="0"/>
                      <a:pt x="16" y="0"/>
                      <a:pt x="16" y="0"/>
                    </a:cubicBezTo>
                    <a:cubicBezTo>
                      <a:pt x="16" y="2"/>
                      <a:pt x="16" y="2"/>
                      <a:pt x="16" y="2"/>
                    </a:cubicBezTo>
                    <a:cubicBezTo>
                      <a:pt x="14" y="3"/>
                      <a:pt x="12" y="4"/>
                      <a:pt x="11" y="5"/>
                    </a:cubicBezTo>
                    <a:cubicBezTo>
                      <a:pt x="8" y="2"/>
                      <a:pt x="8" y="2"/>
                      <a:pt x="8" y="2"/>
                    </a:cubicBezTo>
                    <a:cubicBezTo>
                      <a:pt x="3" y="7"/>
                      <a:pt x="3" y="7"/>
                      <a:pt x="3" y="7"/>
                    </a:cubicBezTo>
                    <a:cubicBezTo>
                      <a:pt x="6" y="10"/>
                      <a:pt x="6" y="10"/>
                      <a:pt x="6" y="10"/>
                    </a:cubicBezTo>
                    <a:cubicBezTo>
                      <a:pt x="5" y="11"/>
                      <a:pt x="4" y="13"/>
                      <a:pt x="3" y="15"/>
                    </a:cubicBezTo>
                    <a:cubicBezTo>
                      <a:pt x="0" y="15"/>
                      <a:pt x="0" y="15"/>
                      <a:pt x="0" y="15"/>
                    </a:cubicBezTo>
                    <a:cubicBezTo>
                      <a:pt x="0" y="22"/>
                      <a:pt x="0" y="22"/>
                      <a:pt x="0" y="22"/>
                    </a:cubicBezTo>
                    <a:cubicBezTo>
                      <a:pt x="4" y="22"/>
                      <a:pt x="4" y="22"/>
                      <a:pt x="4" y="22"/>
                    </a:cubicBezTo>
                    <a:cubicBezTo>
                      <a:pt x="4" y="24"/>
                      <a:pt x="5" y="26"/>
                      <a:pt x="6" y="28"/>
                    </a:cubicBezTo>
                    <a:close/>
                    <a:moveTo>
                      <a:pt x="20" y="7"/>
                    </a:moveTo>
                    <a:cubicBezTo>
                      <a:pt x="26" y="7"/>
                      <a:pt x="32" y="12"/>
                      <a:pt x="32" y="19"/>
                    </a:cubicBezTo>
                    <a:cubicBezTo>
                      <a:pt x="32" y="25"/>
                      <a:pt x="26" y="30"/>
                      <a:pt x="20" y="30"/>
                    </a:cubicBezTo>
                    <a:cubicBezTo>
                      <a:pt x="13" y="30"/>
                      <a:pt x="8" y="25"/>
                      <a:pt x="8" y="19"/>
                    </a:cubicBezTo>
                    <a:cubicBezTo>
                      <a:pt x="8" y="12"/>
                      <a:pt x="13" y="7"/>
                      <a:pt x="20" y="7"/>
                    </a:cubicBezTo>
                    <a:close/>
                  </a:path>
                </a:pathLst>
              </a:custGeom>
              <a:solidFill>
                <a:srgbClr val="9600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65" name="Oval 132"/>
              <p:cNvSpPr>
                <a:spLocks noChangeArrowheads="1"/>
              </p:cNvSpPr>
              <p:nvPr/>
            </p:nvSpPr>
            <p:spPr bwMode="auto">
              <a:xfrm>
                <a:off x="2743313" y="4687922"/>
                <a:ext cx="16698" cy="1669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66" name="Freeform 133"/>
              <p:cNvSpPr>
                <a:spLocks noEditPoints="1"/>
              </p:cNvSpPr>
              <p:nvPr/>
            </p:nvSpPr>
            <p:spPr bwMode="auto">
              <a:xfrm>
                <a:off x="2427245" y="5023075"/>
                <a:ext cx="138355" cy="132391"/>
              </a:xfrm>
              <a:custGeom>
                <a:avLst/>
                <a:gdLst>
                  <a:gd name="T0" fmla="*/ 42 w 49"/>
                  <a:gd name="T1" fmla="*/ 12 h 47"/>
                  <a:gd name="T2" fmla="*/ 45 w 49"/>
                  <a:gd name="T3" fmla="*/ 9 h 47"/>
                  <a:gd name="T4" fmla="*/ 38 w 49"/>
                  <a:gd name="T5" fmla="*/ 3 h 47"/>
                  <a:gd name="T6" fmla="*/ 36 w 49"/>
                  <a:gd name="T7" fmla="*/ 6 h 47"/>
                  <a:gd name="T8" fmla="*/ 28 w 49"/>
                  <a:gd name="T9" fmla="*/ 3 h 47"/>
                  <a:gd name="T10" fmla="*/ 28 w 49"/>
                  <a:gd name="T11" fmla="*/ 0 h 47"/>
                  <a:gd name="T12" fmla="*/ 20 w 49"/>
                  <a:gd name="T13" fmla="*/ 0 h 47"/>
                  <a:gd name="T14" fmla="*/ 20 w 49"/>
                  <a:gd name="T15" fmla="*/ 3 h 47"/>
                  <a:gd name="T16" fmla="*/ 13 w 49"/>
                  <a:gd name="T17" fmla="*/ 6 h 47"/>
                  <a:gd name="T18" fmla="*/ 10 w 49"/>
                  <a:gd name="T19" fmla="*/ 3 h 47"/>
                  <a:gd name="T20" fmla="*/ 4 w 49"/>
                  <a:gd name="T21" fmla="*/ 9 h 47"/>
                  <a:gd name="T22" fmla="*/ 7 w 49"/>
                  <a:gd name="T23" fmla="*/ 12 h 47"/>
                  <a:gd name="T24" fmla="*/ 4 w 49"/>
                  <a:gd name="T25" fmla="*/ 19 h 47"/>
                  <a:gd name="T26" fmla="*/ 0 w 49"/>
                  <a:gd name="T27" fmla="*/ 19 h 47"/>
                  <a:gd name="T28" fmla="*/ 0 w 49"/>
                  <a:gd name="T29" fmla="*/ 28 h 47"/>
                  <a:gd name="T30" fmla="*/ 4 w 49"/>
                  <a:gd name="T31" fmla="*/ 28 h 47"/>
                  <a:gd name="T32" fmla="*/ 7 w 49"/>
                  <a:gd name="T33" fmla="*/ 35 h 47"/>
                  <a:gd name="T34" fmla="*/ 4 w 49"/>
                  <a:gd name="T35" fmla="*/ 38 h 47"/>
                  <a:gd name="T36" fmla="*/ 10 w 49"/>
                  <a:gd name="T37" fmla="*/ 44 h 47"/>
                  <a:gd name="T38" fmla="*/ 13 w 49"/>
                  <a:gd name="T39" fmla="*/ 41 h 47"/>
                  <a:gd name="T40" fmla="*/ 20 w 49"/>
                  <a:gd name="T41" fmla="*/ 44 h 47"/>
                  <a:gd name="T42" fmla="*/ 20 w 49"/>
                  <a:gd name="T43" fmla="*/ 47 h 47"/>
                  <a:gd name="T44" fmla="*/ 28 w 49"/>
                  <a:gd name="T45" fmla="*/ 47 h 47"/>
                  <a:gd name="T46" fmla="*/ 28 w 49"/>
                  <a:gd name="T47" fmla="*/ 44 h 47"/>
                  <a:gd name="T48" fmla="*/ 36 w 49"/>
                  <a:gd name="T49" fmla="*/ 41 h 47"/>
                  <a:gd name="T50" fmla="*/ 38 w 49"/>
                  <a:gd name="T51" fmla="*/ 44 h 47"/>
                  <a:gd name="T52" fmla="*/ 44 w 49"/>
                  <a:gd name="T53" fmla="*/ 38 h 47"/>
                  <a:gd name="T54" fmla="*/ 42 w 49"/>
                  <a:gd name="T55" fmla="*/ 35 h 47"/>
                  <a:gd name="T56" fmla="*/ 45 w 49"/>
                  <a:gd name="T57" fmla="*/ 28 h 47"/>
                  <a:gd name="T58" fmla="*/ 49 w 49"/>
                  <a:gd name="T59" fmla="*/ 28 h 47"/>
                  <a:gd name="T60" fmla="*/ 49 w 49"/>
                  <a:gd name="T61" fmla="*/ 19 h 47"/>
                  <a:gd name="T62" fmla="*/ 45 w 49"/>
                  <a:gd name="T63" fmla="*/ 19 h 47"/>
                  <a:gd name="T64" fmla="*/ 42 w 49"/>
                  <a:gd name="T65" fmla="*/ 12 h 47"/>
                  <a:gd name="T66" fmla="*/ 24 w 49"/>
                  <a:gd name="T67" fmla="*/ 38 h 47"/>
                  <a:gd name="T68" fmla="*/ 9 w 49"/>
                  <a:gd name="T69" fmla="*/ 24 h 47"/>
                  <a:gd name="T70" fmla="*/ 24 w 49"/>
                  <a:gd name="T71" fmla="*/ 9 h 47"/>
                  <a:gd name="T72" fmla="*/ 39 w 49"/>
                  <a:gd name="T73" fmla="*/ 24 h 47"/>
                  <a:gd name="T74" fmla="*/ 24 w 49"/>
                  <a:gd name="T75" fmla="*/ 38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 h="47">
                    <a:moveTo>
                      <a:pt x="42" y="12"/>
                    </a:moveTo>
                    <a:cubicBezTo>
                      <a:pt x="45" y="9"/>
                      <a:pt x="45" y="9"/>
                      <a:pt x="45" y="9"/>
                    </a:cubicBezTo>
                    <a:cubicBezTo>
                      <a:pt x="38" y="3"/>
                      <a:pt x="38" y="3"/>
                      <a:pt x="38" y="3"/>
                    </a:cubicBezTo>
                    <a:cubicBezTo>
                      <a:pt x="36" y="6"/>
                      <a:pt x="36" y="6"/>
                      <a:pt x="36" y="6"/>
                    </a:cubicBezTo>
                    <a:cubicBezTo>
                      <a:pt x="33" y="5"/>
                      <a:pt x="31" y="4"/>
                      <a:pt x="28" y="3"/>
                    </a:cubicBezTo>
                    <a:cubicBezTo>
                      <a:pt x="28" y="0"/>
                      <a:pt x="28" y="0"/>
                      <a:pt x="28" y="0"/>
                    </a:cubicBezTo>
                    <a:cubicBezTo>
                      <a:pt x="20" y="0"/>
                      <a:pt x="20" y="0"/>
                      <a:pt x="20" y="0"/>
                    </a:cubicBezTo>
                    <a:cubicBezTo>
                      <a:pt x="20" y="3"/>
                      <a:pt x="20" y="3"/>
                      <a:pt x="20" y="3"/>
                    </a:cubicBezTo>
                    <a:cubicBezTo>
                      <a:pt x="17" y="4"/>
                      <a:pt x="15" y="5"/>
                      <a:pt x="13" y="6"/>
                    </a:cubicBezTo>
                    <a:cubicBezTo>
                      <a:pt x="10" y="3"/>
                      <a:pt x="10" y="3"/>
                      <a:pt x="10" y="3"/>
                    </a:cubicBezTo>
                    <a:cubicBezTo>
                      <a:pt x="4" y="9"/>
                      <a:pt x="4" y="9"/>
                      <a:pt x="4" y="9"/>
                    </a:cubicBezTo>
                    <a:cubicBezTo>
                      <a:pt x="7" y="12"/>
                      <a:pt x="7" y="12"/>
                      <a:pt x="7" y="12"/>
                    </a:cubicBezTo>
                    <a:cubicBezTo>
                      <a:pt x="5" y="14"/>
                      <a:pt x="4" y="17"/>
                      <a:pt x="4" y="19"/>
                    </a:cubicBezTo>
                    <a:cubicBezTo>
                      <a:pt x="0" y="19"/>
                      <a:pt x="0" y="19"/>
                      <a:pt x="0" y="19"/>
                    </a:cubicBezTo>
                    <a:cubicBezTo>
                      <a:pt x="0" y="28"/>
                      <a:pt x="0" y="28"/>
                      <a:pt x="0" y="28"/>
                    </a:cubicBezTo>
                    <a:cubicBezTo>
                      <a:pt x="4" y="28"/>
                      <a:pt x="4" y="28"/>
                      <a:pt x="4" y="28"/>
                    </a:cubicBezTo>
                    <a:cubicBezTo>
                      <a:pt x="4" y="31"/>
                      <a:pt x="5" y="33"/>
                      <a:pt x="7" y="35"/>
                    </a:cubicBezTo>
                    <a:cubicBezTo>
                      <a:pt x="4" y="38"/>
                      <a:pt x="4" y="38"/>
                      <a:pt x="4" y="38"/>
                    </a:cubicBezTo>
                    <a:cubicBezTo>
                      <a:pt x="10" y="44"/>
                      <a:pt x="10" y="44"/>
                      <a:pt x="10" y="44"/>
                    </a:cubicBezTo>
                    <a:cubicBezTo>
                      <a:pt x="13" y="41"/>
                      <a:pt x="13" y="41"/>
                      <a:pt x="13" y="41"/>
                    </a:cubicBezTo>
                    <a:cubicBezTo>
                      <a:pt x="15" y="42"/>
                      <a:pt x="17" y="43"/>
                      <a:pt x="20" y="44"/>
                    </a:cubicBezTo>
                    <a:cubicBezTo>
                      <a:pt x="20" y="47"/>
                      <a:pt x="20" y="47"/>
                      <a:pt x="20" y="47"/>
                    </a:cubicBezTo>
                    <a:cubicBezTo>
                      <a:pt x="28" y="47"/>
                      <a:pt x="28" y="47"/>
                      <a:pt x="28" y="47"/>
                    </a:cubicBezTo>
                    <a:cubicBezTo>
                      <a:pt x="28" y="44"/>
                      <a:pt x="28" y="44"/>
                      <a:pt x="28" y="44"/>
                    </a:cubicBezTo>
                    <a:cubicBezTo>
                      <a:pt x="31" y="44"/>
                      <a:pt x="33" y="43"/>
                      <a:pt x="36" y="41"/>
                    </a:cubicBezTo>
                    <a:cubicBezTo>
                      <a:pt x="38" y="44"/>
                      <a:pt x="38" y="44"/>
                      <a:pt x="38" y="44"/>
                    </a:cubicBezTo>
                    <a:cubicBezTo>
                      <a:pt x="44" y="38"/>
                      <a:pt x="44" y="38"/>
                      <a:pt x="44" y="38"/>
                    </a:cubicBezTo>
                    <a:cubicBezTo>
                      <a:pt x="42" y="35"/>
                      <a:pt x="42" y="35"/>
                      <a:pt x="42" y="35"/>
                    </a:cubicBezTo>
                    <a:cubicBezTo>
                      <a:pt x="43" y="33"/>
                      <a:pt x="44" y="31"/>
                      <a:pt x="45" y="28"/>
                    </a:cubicBezTo>
                    <a:cubicBezTo>
                      <a:pt x="49" y="28"/>
                      <a:pt x="49" y="28"/>
                      <a:pt x="49" y="28"/>
                    </a:cubicBezTo>
                    <a:cubicBezTo>
                      <a:pt x="49" y="19"/>
                      <a:pt x="49" y="19"/>
                      <a:pt x="49" y="19"/>
                    </a:cubicBezTo>
                    <a:cubicBezTo>
                      <a:pt x="45" y="19"/>
                      <a:pt x="45" y="19"/>
                      <a:pt x="45" y="19"/>
                    </a:cubicBezTo>
                    <a:cubicBezTo>
                      <a:pt x="44" y="17"/>
                      <a:pt x="43" y="14"/>
                      <a:pt x="42" y="12"/>
                    </a:cubicBezTo>
                    <a:close/>
                    <a:moveTo>
                      <a:pt x="24" y="38"/>
                    </a:moveTo>
                    <a:cubicBezTo>
                      <a:pt x="16" y="38"/>
                      <a:pt x="9" y="32"/>
                      <a:pt x="9" y="24"/>
                    </a:cubicBezTo>
                    <a:cubicBezTo>
                      <a:pt x="9" y="15"/>
                      <a:pt x="16" y="9"/>
                      <a:pt x="24" y="9"/>
                    </a:cubicBezTo>
                    <a:cubicBezTo>
                      <a:pt x="33" y="9"/>
                      <a:pt x="39" y="15"/>
                      <a:pt x="39" y="24"/>
                    </a:cubicBezTo>
                    <a:cubicBezTo>
                      <a:pt x="39" y="32"/>
                      <a:pt x="33" y="38"/>
                      <a:pt x="24" y="38"/>
                    </a:cubicBezTo>
                    <a:close/>
                  </a:path>
                </a:pathLst>
              </a:custGeom>
              <a:solidFill>
                <a:srgbClr val="9600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67" name="Oval 134"/>
              <p:cNvSpPr>
                <a:spLocks noChangeArrowheads="1"/>
              </p:cNvSpPr>
              <p:nvPr/>
            </p:nvSpPr>
            <p:spPr bwMode="auto">
              <a:xfrm>
                <a:off x="2484495" y="5079132"/>
                <a:ext cx="21469" cy="2266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grpSp>
        <p:grpSp>
          <p:nvGrpSpPr>
            <p:cNvPr id="15" name="组合 14"/>
            <p:cNvGrpSpPr/>
            <p:nvPr/>
          </p:nvGrpSpPr>
          <p:grpSpPr>
            <a:xfrm>
              <a:off x="2786277" y="5597622"/>
              <a:ext cx="352700" cy="331040"/>
              <a:chOff x="2458255" y="3558424"/>
              <a:chExt cx="567731" cy="533142"/>
            </a:xfrm>
            <a:solidFill>
              <a:srgbClr val="A1C921"/>
            </a:solidFill>
          </p:grpSpPr>
          <p:sp>
            <p:nvSpPr>
              <p:cNvPr id="51" name="Freeform 156"/>
              <p:cNvSpPr/>
              <p:nvPr/>
            </p:nvSpPr>
            <p:spPr bwMode="auto">
              <a:xfrm>
                <a:off x="2458255" y="3558424"/>
                <a:ext cx="363778" cy="435340"/>
              </a:xfrm>
              <a:custGeom>
                <a:avLst/>
                <a:gdLst>
                  <a:gd name="T0" fmla="*/ 11 w 129"/>
                  <a:gd name="T1" fmla="*/ 12 h 154"/>
                  <a:gd name="T2" fmla="*/ 118 w 129"/>
                  <a:gd name="T3" fmla="*/ 12 h 154"/>
                  <a:gd name="T4" fmla="*/ 118 w 129"/>
                  <a:gd name="T5" fmla="*/ 31 h 154"/>
                  <a:gd name="T6" fmla="*/ 129 w 129"/>
                  <a:gd name="T7" fmla="*/ 31 h 154"/>
                  <a:gd name="T8" fmla="*/ 129 w 129"/>
                  <a:gd name="T9" fmla="*/ 10 h 154"/>
                  <a:gd name="T10" fmla="*/ 120 w 129"/>
                  <a:gd name="T11" fmla="*/ 0 h 154"/>
                  <a:gd name="T12" fmla="*/ 10 w 129"/>
                  <a:gd name="T13" fmla="*/ 0 h 154"/>
                  <a:gd name="T14" fmla="*/ 0 w 129"/>
                  <a:gd name="T15" fmla="*/ 10 h 154"/>
                  <a:gd name="T16" fmla="*/ 0 w 129"/>
                  <a:gd name="T17" fmla="*/ 144 h 154"/>
                  <a:gd name="T18" fmla="*/ 10 w 129"/>
                  <a:gd name="T19" fmla="*/ 154 h 154"/>
                  <a:gd name="T20" fmla="*/ 69 w 129"/>
                  <a:gd name="T21" fmla="*/ 154 h 154"/>
                  <a:gd name="T22" fmla="*/ 69 w 129"/>
                  <a:gd name="T23" fmla="*/ 143 h 154"/>
                  <a:gd name="T24" fmla="*/ 11 w 129"/>
                  <a:gd name="T25" fmla="*/ 143 h 154"/>
                  <a:gd name="T26" fmla="*/ 11 w 129"/>
                  <a:gd name="T27" fmla="*/ 1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9" h="154">
                    <a:moveTo>
                      <a:pt x="11" y="12"/>
                    </a:moveTo>
                    <a:cubicBezTo>
                      <a:pt x="118" y="12"/>
                      <a:pt x="118" y="12"/>
                      <a:pt x="118" y="12"/>
                    </a:cubicBezTo>
                    <a:cubicBezTo>
                      <a:pt x="118" y="31"/>
                      <a:pt x="118" y="31"/>
                      <a:pt x="118" y="31"/>
                    </a:cubicBezTo>
                    <a:cubicBezTo>
                      <a:pt x="129" y="31"/>
                      <a:pt x="129" y="31"/>
                      <a:pt x="129" y="31"/>
                    </a:cubicBezTo>
                    <a:cubicBezTo>
                      <a:pt x="129" y="10"/>
                      <a:pt x="129" y="10"/>
                      <a:pt x="129" y="10"/>
                    </a:cubicBezTo>
                    <a:cubicBezTo>
                      <a:pt x="129" y="5"/>
                      <a:pt x="125" y="0"/>
                      <a:pt x="120" y="0"/>
                    </a:cubicBezTo>
                    <a:cubicBezTo>
                      <a:pt x="10" y="0"/>
                      <a:pt x="10" y="0"/>
                      <a:pt x="10" y="0"/>
                    </a:cubicBezTo>
                    <a:cubicBezTo>
                      <a:pt x="5" y="0"/>
                      <a:pt x="0" y="5"/>
                      <a:pt x="0" y="10"/>
                    </a:cubicBezTo>
                    <a:cubicBezTo>
                      <a:pt x="0" y="144"/>
                      <a:pt x="0" y="144"/>
                      <a:pt x="0" y="144"/>
                    </a:cubicBezTo>
                    <a:cubicBezTo>
                      <a:pt x="0" y="150"/>
                      <a:pt x="5" y="154"/>
                      <a:pt x="10" y="154"/>
                    </a:cubicBezTo>
                    <a:cubicBezTo>
                      <a:pt x="69" y="154"/>
                      <a:pt x="69" y="154"/>
                      <a:pt x="69" y="154"/>
                    </a:cubicBezTo>
                    <a:cubicBezTo>
                      <a:pt x="69" y="143"/>
                      <a:pt x="69" y="143"/>
                      <a:pt x="69" y="143"/>
                    </a:cubicBezTo>
                    <a:cubicBezTo>
                      <a:pt x="11" y="143"/>
                      <a:pt x="11" y="143"/>
                      <a:pt x="11" y="143"/>
                    </a:cubicBezTo>
                    <a:lnTo>
                      <a:pt x="11"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52" name="Freeform 157"/>
              <p:cNvSpPr>
                <a:spLocks noEditPoints="1"/>
              </p:cNvSpPr>
              <p:nvPr/>
            </p:nvSpPr>
            <p:spPr bwMode="auto">
              <a:xfrm>
                <a:off x="2664594" y="3657419"/>
                <a:ext cx="361392" cy="434147"/>
              </a:xfrm>
              <a:custGeom>
                <a:avLst/>
                <a:gdLst>
                  <a:gd name="T0" fmla="*/ 119 w 128"/>
                  <a:gd name="T1" fmla="*/ 0 h 154"/>
                  <a:gd name="T2" fmla="*/ 9 w 128"/>
                  <a:gd name="T3" fmla="*/ 0 h 154"/>
                  <a:gd name="T4" fmla="*/ 0 w 128"/>
                  <a:gd name="T5" fmla="*/ 10 h 154"/>
                  <a:gd name="T6" fmla="*/ 0 w 128"/>
                  <a:gd name="T7" fmla="*/ 144 h 154"/>
                  <a:gd name="T8" fmla="*/ 9 w 128"/>
                  <a:gd name="T9" fmla="*/ 154 h 154"/>
                  <a:gd name="T10" fmla="*/ 119 w 128"/>
                  <a:gd name="T11" fmla="*/ 154 h 154"/>
                  <a:gd name="T12" fmla="*/ 128 w 128"/>
                  <a:gd name="T13" fmla="*/ 144 h 154"/>
                  <a:gd name="T14" fmla="*/ 128 w 128"/>
                  <a:gd name="T15" fmla="*/ 10 h 154"/>
                  <a:gd name="T16" fmla="*/ 119 w 128"/>
                  <a:gd name="T17" fmla="*/ 0 h 154"/>
                  <a:gd name="T18" fmla="*/ 117 w 128"/>
                  <a:gd name="T19" fmla="*/ 142 h 154"/>
                  <a:gd name="T20" fmla="*/ 10 w 128"/>
                  <a:gd name="T21" fmla="*/ 142 h 154"/>
                  <a:gd name="T22" fmla="*/ 10 w 128"/>
                  <a:gd name="T23" fmla="*/ 12 h 154"/>
                  <a:gd name="T24" fmla="*/ 117 w 128"/>
                  <a:gd name="T25" fmla="*/ 12 h 154"/>
                  <a:gd name="T26" fmla="*/ 117 w 128"/>
                  <a:gd name="T27" fmla="*/ 14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154">
                    <a:moveTo>
                      <a:pt x="119" y="0"/>
                    </a:moveTo>
                    <a:cubicBezTo>
                      <a:pt x="9" y="0"/>
                      <a:pt x="9" y="0"/>
                      <a:pt x="9" y="0"/>
                    </a:cubicBezTo>
                    <a:cubicBezTo>
                      <a:pt x="4" y="0"/>
                      <a:pt x="0" y="5"/>
                      <a:pt x="0" y="10"/>
                    </a:cubicBezTo>
                    <a:cubicBezTo>
                      <a:pt x="0" y="144"/>
                      <a:pt x="0" y="144"/>
                      <a:pt x="0" y="144"/>
                    </a:cubicBezTo>
                    <a:cubicBezTo>
                      <a:pt x="0" y="150"/>
                      <a:pt x="4" y="154"/>
                      <a:pt x="9" y="154"/>
                    </a:cubicBezTo>
                    <a:cubicBezTo>
                      <a:pt x="119" y="154"/>
                      <a:pt x="119" y="154"/>
                      <a:pt x="119" y="154"/>
                    </a:cubicBezTo>
                    <a:cubicBezTo>
                      <a:pt x="124" y="154"/>
                      <a:pt x="128" y="150"/>
                      <a:pt x="128" y="144"/>
                    </a:cubicBezTo>
                    <a:cubicBezTo>
                      <a:pt x="128" y="10"/>
                      <a:pt x="128" y="10"/>
                      <a:pt x="128" y="10"/>
                    </a:cubicBezTo>
                    <a:cubicBezTo>
                      <a:pt x="128" y="5"/>
                      <a:pt x="124" y="0"/>
                      <a:pt x="119" y="0"/>
                    </a:cubicBezTo>
                    <a:close/>
                    <a:moveTo>
                      <a:pt x="117" y="142"/>
                    </a:moveTo>
                    <a:cubicBezTo>
                      <a:pt x="10" y="142"/>
                      <a:pt x="10" y="142"/>
                      <a:pt x="10" y="142"/>
                    </a:cubicBezTo>
                    <a:cubicBezTo>
                      <a:pt x="10" y="12"/>
                      <a:pt x="10" y="12"/>
                      <a:pt x="10" y="12"/>
                    </a:cubicBezTo>
                    <a:cubicBezTo>
                      <a:pt x="117" y="12"/>
                      <a:pt x="117" y="12"/>
                      <a:pt x="117" y="12"/>
                    </a:cubicBezTo>
                    <a:lnTo>
                      <a:pt x="117" y="14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53" name="Rectangle 158"/>
              <p:cNvSpPr>
                <a:spLocks noChangeArrowheads="1"/>
              </p:cNvSpPr>
              <p:nvPr/>
            </p:nvSpPr>
            <p:spPr bwMode="auto">
              <a:xfrm>
                <a:off x="2718266" y="3764763"/>
                <a:ext cx="256434" cy="2504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54" name="Rectangle 159"/>
              <p:cNvSpPr>
                <a:spLocks noChangeArrowheads="1"/>
              </p:cNvSpPr>
              <p:nvPr/>
            </p:nvSpPr>
            <p:spPr bwMode="auto">
              <a:xfrm>
                <a:off x="2718266" y="3832748"/>
                <a:ext cx="256434" cy="2504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55" name="Rectangle 160"/>
              <p:cNvSpPr>
                <a:spLocks noChangeArrowheads="1"/>
              </p:cNvSpPr>
              <p:nvPr/>
            </p:nvSpPr>
            <p:spPr bwMode="auto">
              <a:xfrm>
                <a:off x="2718266" y="3900732"/>
                <a:ext cx="256434" cy="2146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56" name="Rectangle 161"/>
              <p:cNvSpPr>
                <a:spLocks noChangeArrowheads="1"/>
              </p:cNvSpPr>
              <p:nvPr/>
            </p:nvSpPr>
            <p:spPr bwMode="auto">
              <a:xfrm>
                <a:off x="2718266" y="3967524"/>
                <a:ext cx="256434" cy="2266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57" name="Freeform 162"/>
              <p:cNvSpPr/>
              <p:nvPr/>
            </p:nvSpPr>
            <p:spPr bwMode="auto">
              <a:xfrm>
                <a:off x="2515505" y="3669346"/>
                <a:ext cx="132391" cy="273131"/>
              </a:xfrm>
              <a:custGeom>
                <a:avLst/>
                <a:gdLst>
                  <a:gd name="T0" fmla="*/ 47 w 47"/>
                  <a:gd name="T1" fmla="*/ 97 h 97"/>
                  <a:gd name="T2" fmla="*/ 47 w 47"/>
                  <a:gd name="T3" fmla="*/ 78 h 97"/>
                  <a:gd name="T4" fmla="*/ 47 w 47"/>
                  <a:gd name="T5" fmla="*/ 78 h 97"/>
                  <a:gd name="T6" fmla="*/ 17 w 47"/>
                  <a:gd name="T7" fmla="*/ 48 h 97"/>
                  <a:gd name="T8" fmla="*/ 47 w 47"/>
                  <a:gd name="T9" fmla="*/ 19 h 97"/>
                  <a:gd name="T10" fmla="*/ 47 w 47"/>
                  <a:gd name="T11" fmla="*/ 19 h 97"/>
                  <a:gd name="T12" fmla="*/ 47 w 47"/>
                  <a:gd name="T13" fmla="*/ 0 h 97"/>
                  <a:gd name="T14" fmla="*/ 38 w 47"/>
                  <a:gd name="T15" fmla="*/ 0 h 97"/>
                  <a:gd name="T16" fmla="*/ 38 w 47"/>
                  <a:gd name="T17" fmla="*/ 8 h 97"/>
                  <a:gd name="T18" fmla="*/ 24 w 47"/>
                  <a:gd name="T19" fmla="*/ 14 h 97"/>
                  <a:gd name="T20" fmla="*/ 19 w 47"/>
                  <a:gd name="T21" fmla="*/ 8 h 97"/>
                  <a:gd name="T22" fmla="*/ 6 w 47"/>
                  <a:gd name="T23" fmla="*/ 20 h 97"/>
                  <a:gd name="T24" fmla="*/ 12 w 47"/>
                  <a:gd name="T25" fmla="*/ 26 h 97"/>
                  <a:gd name="T26" fmla="*/ 6 w 47"/>
                  <a:gd name="T27" fmla="*/ 40 h 97"/>
                  <a:gd name="T28" fmla="*/ 0 w 47"/>
                  <a:gd name="T29" fmla="*/ 40 h 97"/>
                  <a:gd name="T30" fmla="*/ 0 w 47"/>
                  <a:gd name="T31" fmla="*/ 57 h 97"/>
                  <a:gd name="T32" fmla="*/ 6 w 47"/>
                  <a:gd name="T33" fmla="*/ 57 h 97"/>
                  <a:gd name="T34" fmla="*/ 12 w 47"/>
                  <a:gd name="T35" fmla="*/ 71 h 97"/>
                  <a:gd name="T36" fmla="*/ 6 w 47"/>
                  <a:gd name="T37" fmla="*/ 77 h 97"/>
                  <a:gd name="T38" fmla="*/ 18 w 47"/>
                  <a:gd name="T39" fmla="*/ 89 h 97"/>
                  <a:gd name="T40" fmla="*/ 24 w 47"/>
                  <a:gd name="T41" fmla="*/ 83 h 97"/>
                  <a:gd name="T42" fmla="*/ 38 w 47"/>
                  <a:gd name="T43" fmla="*/ 89 h 97"/>
                  <a:gd name="T44" fmla="*/ 38 w 47"/>
                  <a:gd name="T45" fmla="*/ 97 h 97"/>
                  <a:gd name="T46" fmla="*/ 47 w 47"/>
                  <a:gd name="T47" fmla="*/ 9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7" h="97">
                    <a:moveTo>
                      <a:pt x="47" y="97"/>
                    </a:moveTo>
                    <a:cubicBezTo>
                      <a:pt x="47" y="78"/>
                      <a:pt x="47" y="78"/>
                      <a:pt x="47" y="78"/>
                    </a:cubicBezTo>
                    <a:cubicBezTo>
                      <a:pt x="47" y="78"/>
                      <a:pt x="47" y="78"/>
                      <a:pt x="47" y="78"/>
                    </a:cubicBezTo>
                    <a:cubicBezTo>
                      <a:pt x="30" y="78"/>
                      <a:pt x="17" y="64"/>
                      <a:pt x="17" y="48"/>
                    </a:cubicBezTo>
                    <a:cubicBezTo>
                      <a:pt x="17" y="32"/>
                      <a:pt x="30" y="19"/>
                      <a:pt x="47" y="19"/>
                    </a:cubicBezTo>
                    <a:cubicBezTo>
                      <a:pt x="47" y="19"/>
                      <a:pt x="47" y="19"/>
                      <a:pt x="47" y="19"/>
                    </a:cubicBezTo>
                    <a:cubicBezTo>
                      <a:pt x="47" y="0"/>
                      <a:pt x="47" y="0"/>
                      <a:pt x="47" y="0"/>
                    </a:cubicBezTo>
                    <a:cubicBezTo>
                      <a:pt x="38" y="0"/>
                      <a:pt x="38" y="0"/>
                      <a:pt x="38" y="0"/>
                    </a:cubicBezTo>
                    <a:cubicBezTo>
                      <a:pt x="38" y="8"/>
                      <a:pt x="38" y="8"/>
                      <a:pt x="38" y="8"/>
                    </a:cubicBezTo>
                    <a:cubicBezTo>
                      <a:pt x="33" y="9"/>
                      <a:pt x="28" y="11"/>
                      <a:pt x="24" y="14"/>
                    </a:cubicBezTo>
                    <a:cubicBezTo>
                      <a:pt x="19" y="8"/>
                      <a:pt x="19" y="8"/>
                      <a:pt x="19" y="8"/>
                    </a:cubicBezTo>
                    <a:cubicBezTo>
                      <a:pt x="6" y="20"/>
                      <a:pt x="6" y="20"/>
                      <a:pt x="6" y="20"/>
                    </a:cubicBezTo>
                    <a:cubicBezTo>
                      <a:pt x="12" y="26"/>
                      <a:pt x="12" y="26"/>
                      <a:pt x="12" y="26"/>
                    </a:cubicBezTo>
                    <a:cubicBezTo>
                      <a:pt x="9" y="30"/>
                      <a:pt x="7" y="35"/>
                      <a:pt x="6" y="40"/>
                    </a:cubicBezTo>
                    <a:cubicBezTo>
                      <a:pt x="0" y="40"/>
                      <a:pt x="0" y="40"/>
                      <a:pt x="0" y="40"/>
                    </a:cubicBezTo>
                    <a:cubicBezTo>
                      <a:pt x="0" y="57"/>
                      <a:pt x="0" y="57"/>
                      <a:pt x="0" y="57"/>
                    </a:cubicBezTo>
                    <a:cubicBezTo>
                      <a:pt x="6" y="57"/>
                      <a:pt x="6" y="57"/>
                      <a:pt x="6" y="57"/>
                    </a:cubicBezTo>
                    <a:cubicBezTo>
                      <a:pt x="7" y="62"/>
                      <a:pt x="9" y="67"/>
                      <a:pt x="12" y="71"/>
                    </a:cubicBezTo>
                    <a:cubicBezTo>
                      <a:pt x="6" y="77"/>
                      <a:pt x="6" y="77"/>
                      <a:pt x="6" y="77"/>
                    </a:cubicBezTo>
                    <a:cubicBezTo>
                      <a:pt x="18" y="89"/>
                      <a:pt x="18" y="89"/>
                      <a:pt x="18" y="89"/>
                    </a:cubicBezTo>
                    <a:cubicBezTo>
                      <a:pt x="24" y="83"/>
                      <a:pt x="24" y="83"/>
                      <a:pt x="24" y="83"/>
                    </a:cubicBezTo>
                    <a:cubicBezTo>
                      <a:pt x="28" y="86"/>
                      <a:pt x="33" y="88"/>
                      <a:pt x="38" y="89"/>
                    </a:cubicBezTo>
                    <a:cubicBezTo>
                      <a:pt x="38" y="97"/>
                      <a:pt x="38" y="97"/>
                      <a:pt x="38" y="97"/>
                    </a:cubicBezTo>
                    <a:lnTo>
                      <a:pt x="47" y="9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58" name="Freeform 163"/>
              <p:cNvSpPr/>
              <p:nvPr/>
            </p:nvSpPr>
            <p:spPr bwMode="auto">
              <a:xfrm>
                <a:off x="2585875" y="3742102"/>
                <a:ext cx="62021" cy="127621"/>
              </a:xfrm>
              <a:custGeom>
                <a:avLst/>
                <a:gdLst>
                  <a:gd name="T0" fmla="*/ 22 w 22"/>
                  <a:gd name="T1" fmla="*/ 7 h 45"/>
                  <a:gd name="T2" fmla="*/ 22 w 22"/>
                  <a:gd name="T3" fmla="*/ 0 h 45"/>
                  <a:gd name="T4" fmla="*/ 22 w 22"/>
                  <a:gd name="T5" fmla="*/ 0 h 45"/>
                  <a:gd name="T6" fmla="*/ 0 w 22"/>
                  <a:gd name="T7" fmla="*/ 22 h 45"/>
                  <a:gd name="T8" fmla="*/ 22 w 22"/>
                  <a:gd name="T9" fmla="*/ 45 h 45"/>
                  <a:gd name="T10" fmla="*/ 22 w 22"/>
                  <a:gd name="T11" fmla="*/ 45 h 45"/>
                  <a:gd name="T12" fmla="*/ 22 w 22"/>
                  <a:gd name="T13" fmla="*/ 38 h 45"/>
                  <a:gd name="T14" fmla="*/ 22 w 22"/>
                  <a:gd name="T15" fmla="*/ 38 h 45"/>
                  <a:gd name="T16" fmla="*/ 7 w 22"/>
                  <a:gd name="T17" fmla="*/ 22 h 45"/>
                  <a:gd name="T18" fmla="*/ 22 w 22"/>
                  <a:gd name="T19" fmla="*/ 7 h 45"/>
                  <a:gd name="T20" fmla="*/ 22 w 22"/>
                  <a:gd name="T21" fmla="*/ 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45">
                    <a:moveTo>
                      <a:pt x="22" y="7"/>
                    </a:moveTo>
                    <a:cubicBezTo>
                      <a:pt x="22" y="0"/>
                      <a:pt x="22" y="0"/>
                      <a:pt x="22" y="0"/>
                    </a:cubicBezTo>
                    <a:cubicBezTo>
                      <a:pt x="22" y="0"/>
                      <a:pt x="22" y="0"/>
                      <a:pt x="22" y="0"/>
                    </a:cubicBezTo>
                    <a:cubicBezTo>
                      <a:pt x="9" y="0"/>
                      <a:pt x="0" y="10"/>
                      <a:pt x="0" y="22"/>
                    </a:cubicBezTo>
                    <a:cubicBezTo>
                      <a:pt x="0" y="35"/>
                      <a:pt x="9" y="45"/>
                      <a:pt x="22" y="45"/>
                    </a:cubicBezTo>
                    <a:cubicBezTo>
                      <a:pt x="22" y="45"/>
                      <a:pt x="22" y="45"/>
                      <a:pt x="22" y="45"/>
                    </a:cubicBezTo>
                    <a:cubicBezTo>
                      <a:pt x="22" y="38"/>
                      <a:pt x="22" y="38"/>
                      <a:pt x="22" y="38"/>
                    </a:cubicBezTo>
                    <a:cubicBezTo>
                      <a:pt x="22" y="38"/>
                      <a:pt x="22" y="38"/>
                      <a:pt x="22" y="38"/>
                    </a:cubicBezTo>
                    <a:cubicBezTo>
                      <a:pt x="13" y="38"/>
                      <a:pt x="7" y="31"/>
                      <a:pt x="7" y="22"/>
                    </a:cubicBezTo>
                    <a:cubicBezTo>
                      <a:pt x="7" y="14"/>
                      <a:pt x="13" y="7"/>
                      <a:pt x="22" y="7"/>
                    </a:cubicBezTo>
                    <a:cubicBezTo>
                      <a:pt x="22" y="7"/>
                      <a:pt x="22" y="7"/>
                      <a:pt x="2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59" name="Freeform 164"/>
              <p:cNvSpPr/>
              <p:nvPr/>
            </p:nvSpPr>
            <p:spPr bwMode="auto">
              <a:xfrm>
                <a:off x="2625235" y="3781461"/>
                <a:ext cx="22662" cy="45323"/>
              </a:xfrm>
              <a:custGeom>
                <a:avLst/>
                <a:gdLst>
                  <a:gd name="T0" fmla="*/ 8 w 8"/>
                  <a:gd name="T1" fmla="*/ 16 h 16"/>
                  <a:gd name="T2" fmla="*/ 8 w 8"/>
                  <a:gd name="T3" fmla="*/ 0 h 16"/>
                  <a:gd name="T4" fmla="*/ 0 w 8"/>
                  <a:gd name="T5" fmla="*/ 8 h 16"/>
                  <a:gd name="T6" fmla="*/ 8 w 8"/>
                  <a:gd name="T7" fmla="*/ 16 h 16"/>
                </a:gdLst>
                <a:ahLst/>
                <a:cxnLst>
                  <a:cxn ang="0">
                    <a:pos x="T0" y="T1"/>
                  </a:cxn>
                  <a:cxn ang="0">
                    <a:pos x="T2" y="T3"/>
                  </a:cxn>
                  <a:cxn ang="0">
                    <a:pos x="T4" y="T5"/>
                  </a:cxn>
                  <a:cxn ang="0">
                    <a:pos x="T6" y="T7"/>
                  </a:cxn>
                </a:cxnLst>
                <a:rect l="0" t="0" r="r" b="b"/>
                <a:pathLst>
                  <a:path w="8" h="16">
                    <a:moveTo>
                      <a:pt x="8" y="16"/>
                    </a:moveTo>
                    <a:cubicBezTo>
                      <a:pt x="8" y="0"/>
                      <a:pt x="8" y="0"/>
                      <a:pt x="8" y="0"/>
                    </a:cubicBezTo>
                    <a:cubicBezTo>
                      <a:pt x="3" y="0"/>
                      <a:pt x="0" y="4"/>
                      <a:pt x="0" y="8"/>
                    </a:cubicBezTo>
                    <a:cubicBezTo>
                      <a:pt x="0" y="13"/>
                      <a:pt x="3" y="16"/>
                      <a:pt x="8"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grpSp>
        <p:grpSp>
          <p:nvGrpSpPr>
            <p:cNvPr id="19" name="组合 18"/>
            <p:cNvGrpSpPr/>
            <p:nvPr/>
          </p:nvGrpSpPr>
          <p:grpSpPr>
            <a:xfrm>
              <a:off x="6428599" y="5570073"/>
              <a:ext cx="352923" cy="369846"/>
              <a:chOff x="2396234" y="1140796"/>
              <a:chExt cx="516445" cy="541492"/>
            </a:xfrm>
            <a:solidFill>
              <a:schemeClr val="accent1"/>
            </a:solidFill>
          </p:grpSpPr>
          <p:sp>
            <p:nvSpPr>
              <p:cNvPr id="44" name="Freeform 33"/>
              <p:cNvSpPr>
                <a:spLocks noEditPoints="1"/>
              </p:cNvSpPr>
              <p:nvPr/>
            </p:nvSpPr>
            <p:spPr bwMode="auto">
              <a:xfrm>
                <a:off x="2396234" y="1140796"/>
                <a:ext cx="516445" cy="425799"/>
              </a:xfrm>
              <a:custGeom>
                <a:avLst/>
                <a:gdLst>
                  <a:gd name="T0" fmla="*/ 172 w 183"/>
                  <a:gd name="T1" fmla="*/ 0 h 151"/>
                  <a:gd name="T2" fmla="*/ 11 w 183"/>
                  <a:gd name="T3" fmla="*/ 0 h 151"/>
                  <a:gd name="T4" fmla="*/ 0 w 183"/>
                  <a:gd name="T5" fmla="*/ 11 h 151"/>
                  <a:gd name="T6" fmla="*/ 0 w 183"/>
                  <a:gd name="T7" fmla="*/ 140 h 151"/>
                  <a:gd name="T8" fmla="*/ 11 w 183"/>
                  <a:gd name="T9" fmla="*/ 151 h 151"/>
                  <a:gd name="T10" fmla="*/ 172 w 183"/>
                  <a:gd name="T11" fmla="*/ 151 h 151"/>
                  <a:gd name="T12" fmla="*/ 183 w 183"/>
                  <a:gd name="T13" fmla="*/ 140 h 151"/>
                  <a:gd name="T14" fmla="*/ 183 w 183"/>
                  <a:gd name="T15" fmla="*/ 11 h 151"/>
                  <a:gd name="T16" fmla="*/ 172 w 183"/>
                  <a:gd name="T17" fmla="*/ 0 h 151"/>
                  <a:gd name="T18" fmla="*/ 91 w 183"/>
                  <a:gd name="T19" fmla="*/ 143 h 151"/>
                  <a:gd name="T20" fmla="*/ 84 w 183"/>
                  <a:gd name="T21" fmla="*/ 136 h 151"/>
                  <a:gd name="T22" fmla="*/ 91 w 183"/>
                  <a:gd name="T23" fmla="*/ 128 h 151"/>
                  <a:gd name="T24" fmla="*/ 99 w 183"/>
                  <a:gd name="T25" fmla="*/ 136 h 151"/>
                  <a:gd name="T26" fmla="*/ 91 w 183"/>
                  <a:gd name="T27" fmla="*/ 143 h 151"/>
                  <a:gd name="T28" fmla="*/ 171 w 183"/>
                  <a:gd name="T29" fmla="*/ 121 h 151"/>
                  <a:gd name="T30" fmla="*/ 12 w 183"/>
                  <a:gd name="T31" fmla="*/ 121 h 151"/>
                  <a:gd name="T32" fmla="*/ 12 w 183"/>
                  <a:gd name="T33" fmla="*/ 11 h 151"/>
                  <a:gd name="T34" fmla="*/ 171 w 183"/>
                  <a:gd name="T35" fmla="*/ 11 h 151"/>
                  <a:gd name="T36" fmla="*/ 171 w 183"/>
                  <a:gd name="T37" fmla="*/ 121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3" h="151">
                    <a:moveTo>
                      <a:pt x="172" y="0"/>
                    </a:moveTo>
                    <a:cubicBezTo>
                      <a:pt x="11" y="0"/>
                      <a:pt x="11" y="0"/>
                      <a:pt x="11" y="0"/>
                    </a:cubicBezTo>
                    <a:cubicBezTo>
                      <a:pt x="5" y="0"/>
                      <a:pt x="0" y="5"/>
                      <a:pt x="0" y="11"/>
                    </a:cubicBezTo>
                    <a:cubicBezTo>
                      <a:pt x="0" y="140"/>
                      <a:pt x="0" y="140"/>
                      <a:pt x="0" y="140"/>
                    </a:cubicBezTo>
                    <a:cubicBezTo>
                      <a:pt x="0" y="146"/>
                      <a:pt x="5" y="151"/>
                      <a:pt x="11" y="151"/>
                    </a:cubicBezTo>
                    <a:cubicBezTo>
                      <a:pt x="172" y="151"/>
                      <a:pt x="172" y="151"/>
                      <a:pt x="172" y="151"/>
                    </a:cubicBezTo>
                    <a:cubicBezTo>
                      <a:pt x="178" y="151"/>
                      <a:pt x="183" y="146"/>
                      <a:pt x="183" y="140"/>
                    </a:cubicBezTo>
                    <a:cubicBezTo>
                      <a:pt x="183" y="11"/>
                      <a:pt x="183" y="11"/>
                      <a:pt x="183" y="11"/>
                    </a:cubicBezTo>
                    <a:cubicBezTo>
                      <a:pt x="183" y="5"/>
                      <a:pt x="178" y="0"/>
                      <a:pt x="172" y="0"/>
                    </a:cubicBezTo>
                    <a:close/>
                    <a:moveTo>
                      <a:pt x="91" y="143"/>
                    </a:moveTo>
                    <a:cubicBezTo>
                      <a:pt x="87" y="143"/>
                      <a:pt x="84" y="140"/>
                      <a:pt x="84" y="136"/>
                    </a:cubicBezTo>
                    <a:cubicBezTo>
                      <a:pt x="84" y="131"/>
                      <a:pt x="87" y="128"/>
                      <a:pt x="91" y="128"/>
                    </a:cubicBezTo>
                    <a:cubicBezTo>
                      <a:pt x="96" y="128"/>
                      <a:pt x="99" y="131"/>
                      <a:pt x="99" y="136"/>
                    </a:cubicBezTo>
                    <a:cubicBezTo>
                      <a:pt x="99" y="140"/>
                      <a:pt x="96" y="143"/>
                      <a:pt x="91" y="143"/>
                    </a:cubicBezTo>
                    <a:close/>
                    <a:moveTo>
                      <a:pt x="171" y="121"/>
                    </a:moveTo>
                    <a:cubicBezTo>
                      <a:pt x="12" y="121"/>
                      <a:pt x="12" y="121"/>
                      <a:pt x="12" y="121"/>
                    </a:cubicBezTo>
                    <a:cubicBezTo>
                      <a:pt x="12" y="11"/>
                      <a:pt x="12" y="11"/>
                      <a:pt x="12" y="11"/>
                    </a:cubicBezTo>
                    <a:cubicBezTo>
                      <a:pt x="171" y="11"/>
                      <a:pt x="171" y="11"/>
                      <a:pt x="171" y="11"/>
                    </a:cubicBezTo>
                    <a:lnTo>
                      <a:pt x="171" y="121"/>
                    </a:lnTo>
                    <a:close/>
                  </a:path>
                </a:pathLst>
              </a:custGeom>
              <a:solidFill>
                <a:srgbClr val="3333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45" name="Freeform 34"/>
              <p:cNvSpPr/>
              <p:nvPr/>
            </p:nvSpPr>
            <p:spPr bwMode="auto">
              <a:xfrm>
                <a:off x="2497614" y="1574944"/>
                <a:ext cx="313684" cy="107344"/>
              </a:xfrm>
              <a:custGeom>
                <a:avLst/>
                <a:gdLst>
                  <a:gd name="T0" fmla="*/ 102 w 111"/>
                  <a:gd name="T1" fmla="*/ 26 h 38"/>
                  <a:gd name="T2" fmla="*/ 75 w 111"/>
                  <a:gd name="T3" fmla="*/ 26 h 38"/>
                  <a:gd name="T4" fmla="*/ 75 w 111"/>
                  <a:gd name="T5" fmla="*/ 0 h 38"/>
                  <a:gd name="T6" fmla="*/ 36 w 111"/>
                  <a:gd name="T7" fmla="*/ 0 h 38"/>
                  <a:gd name="T8" fmla="*/ 36 w 111"/>
                  <a:gd name="T9" fmla="*/ 26 h 38"/>
                  <a:gd name="T10" fmla="*/ 9 w 111"/>
                  <a:gd name="T11" fmla="*/ 26 h 38"/>
                  <a:gd name="T12" fmla="*/ 0 w 111"/>
                  <a:gd name="T13" fmla="*/ 31 h 38"/>
                  <a:gd name="T14" fmla="*/ 0 w 111"/>
                  <a:gd name="T15" fmla="*/ 38 h 38"/>
                  <a:gd name="T16" fmla="*/ 111 w 111"/>
                  <a:gd name="T17" fmla="*/ 38 h 38"/>
                  <a:gd name="T18" fmla="*/ 111 w 111"/>
                  <a:gd name="T19" fmla="*/ 31 h 38"/>
                  <a:gd name="T20" fmla="*/ 102 w 111"/>
                  <a:gd name="T21" fmla="*/ 2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1" h="38">
                    <a:moveTo>
                      <a:pt x="102" y="26"/>
                    </a:moveTo>
                    <a:cubicBezTo>
                      <a:pt x="75" y="26"/>
                      <a:pt x="75" y="26"/>
                      <a:pt x="75" y="26"/>
                    </a:cubicBezTo>
                    <a:cubicBezTo>
                      <a:pt x="75" y="0"/>
                      <a:pt x="75" y="0"/>
                      <a:pt x="75" y="0"/>
                    </a:cubicBezTo>
                    <a:cubicBezTo>
                      <a:pt x="36" y="0"/>
                      <a:pt x="36" y="0"/>
                      <a:pt x="36" y="0"/>
                    </a:cubicBezTo>
                    <a:cubicBezTo>
                      <a:pt x="36" y="26"/>
                      <a:pt x="36" y="26"/>
                      <a:pt x="36" y="26"/>
                    </a:cubicBezTo>
                    <a:cubicBezTo>
                      <a:pt x="9" y="26"/>
                      <a:pt x="9" y="26"/>
                      <a:pt x="9" y="26"/>
                    </a:cubicBezTo>
                    <a:cubicBezTo>
                      <a:pt x="4" y="26"/>
                      <a:pt x="0" y="29"/>
                      <a:pt x="0" y="31"/>
                    </a:cubicBezTo>
                    <a:cubicBezTo>
                      <a:pt x="0" y="38"/>
                      <a:pt x="0" y="38"/>
                      <a:pt x="0" y="38"/>
                    </a:cubicBezTo>
                    <a:cubicBezTo>
                      <a:pt x="111" y="38"/>
                      <a:pt x="111" y="38"/>
                      <a:pt x="111" y="38"/>
                    </a:cubicBezTo>
                    <a:cubicBezTo>
                      <a:pt x="111" y="31"/>
                      <a:pt x="111" y="31"/>
                      <a:pt x="111" y="31"/>
                    </a:cubicBezTo>
                    <a:cubicBezTo>
                      <a:pt x="111" y="29"/>
                      <a:pt x="107" y="26"/>
                      <a:pt x="102" y="26"/>
                    </a:cubicBezTo>
                    <a:close/>
                  </a:path>
                </a:pathLst>
              </a:custGeom>
              <a:solidFill>
                <a:srgbClr val="3333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46" name="Freeform 35"/>
              <p:cNvSpPr/>
              <p:nvPr/>
            </p:nvSpPr>
            <p:spPr bwMode="auto">
              <a:xfrm>
                <a:off x="2449906" y="1281536"/>
                <a:ext cx="90646" cy="101381"/>
              </a:xfrm>
              <a:custGeom>
                <a:avLst/>
                <a:gdLst>
                  <a:gd name="T0" fmla="*/ 76 w 76"/>
                  <a:gd name="T1" fmla="*/ 69 h 85"/>
                  <a:gd name="T2" fmla="*/ 19 w 76"/>
                  <a:gd name="T3" fmla="*/ 43 h 85"/>
                  <a:gd name="T4" fmla="*/ 19 w 76"/>
                  <a:gd name="T5" fmla="*/ 43 h 85"/>
                  <a:gd name="T6" fmla="*/ 76 w 76"/>
                  <a:gd name="T7" fmla="*/ 17 h 85"/>
                  <a:gd name="T8" fmla="*/ 76 w 76"/>
                  <a:gd name="T9" fmla="*/ 0 h 85"/>
                  <a:gd name="T10" fmla="*/ 0 w 76"/>
                  <a:gd name="T11" fmla="*/ 36 h 85"/>
                  <a:gd name="T12" fmla="*/ 0 w 76"/>
                  <a:gd name="T13" fmla="*/ 50 h 85"/>
                  <a:gd name="T14" fmla="*/ 76 w 76"/>
                  <a:gd name="T15" fmla="*/ 85 h 85"/>
                  <a:gd name="T16" fmla="*/ 76 w 76"/>
                  <a:gd name="T17" fmla="*/ 69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85">
                    <a:moveTo>
                      <a:pt x="76" y="69"/>
                    </a:moveTo>
                    <a:lnTo>
                      <a:pt x="19" y="43"/>
                    </a:lnTo>
                    <a:lnTo>
                      <a:pt x="19" y="43"/>
                    </a:lnTo>
                    <a:lnTo>
                      <a:pt x="76" y="17"/>
                    </a:lnTo>
                    <a:lnTo>
                      <a:pt x="76" y="0"/>
                    </a:lnTo>
                    <a:lnTo>
                      <a:pt x="0" y="36"/>
                    </a:lnTo>
                    <a:lnTo>
                      <a:pt x="0" y="50"/>
                    </a:lnTo>
                    <a:lnTo>
                      <a:pt x="76" y="85"/>
                    </a:lnTo>
                    <a:lnTo>
                      <a:pt x="76" y="69"/>
                    </a:lnTo>
                    <a:close/>
                  </a:path>
                </a:pathLst>
              </a:custGeom>
              <a:solidFill>
                <a:srgbClr val="3333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47" name="Freeform 36"/>
              <p:cNvSpPr/>
              <p:nvPr/>
            </p:nvSpPr>
            <p:spPr bwMode="auto">
              <a:xfrm>
                <a:off x="2765975" y="1281536"/>
                <a:ext cx="93032" cy="101381"/>
              </a:xfrm>
              <a:custGeom>
                <a:avLst/>
                <a:gdLst>
                  <a:gd name="T0" fmla="*/ 78 w 78"/>
                  <a:gd name="T1" fmla="*/ 36 h 85"/>
                  <a:gd name="T2" fmla="*/ 0 w 78"/>
                  <a:gd name="T3" fmla="*/ 0 h 85"/>
                  <a:gd name="T4" fmla="*/ 0 w 78"/>
                  <a:gd name="T5" fmla="*/ 17 h 85"/>
                  <a:gd name="T6" fmla="*/ 59 w 78"/>
                  <a:gd name="T7" fmla="*/ 43 h 85"/>
                  <a:gd name="T8" fmla="*/ 59 w 78"/>
                  <a:gd name="T9" fmla="*/ 43 h 85"/>
                  <a:gd name="T10" fmla="*/ 0 w 78"/>
                  <a:gd name="T11" fmla="*/ 69 h 85"/>
                  <a:gd name="T12" fmla="*/ 0 w 78"/>
                  <a:gd name="T13" fmla="*/ 85 h 85"/>
                  <a:gd name="T14" fmla="*/ 78 w 78"/>
                  <a:gd name="T15" fmla="*/ 50 h 85"/>
                  <a:gd name="T16" fmla="*/ 78 w 78"/>
                  <a:gd name="T17" fmla="*/ 36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85">
                    <a:moveTo>
                      <a:pt x="78" y="36"/>
                    </a:moveTo>
                    <a:lnTo>
                      <a:pt x="0" y="0"/>
                    </a:lnTo>
                    <a:lnTo>
                      <a:pt x="0" y="17"/>
                    </a:lnTo>
                    <a:lnTo>
                      <a:pt x="59" y="43"/>
                    </a:lnTo>
                    <a:lnTo>
                      <a:pt x="59" y="43"/>
                    </a:lnTo>
                    <a:lnTo>
                      <a:pt x="0" y="69"/>
                    </a:lnTo>
                    <a:lnTo>
                      <a:pt x="0" y="85"/>
                    </a:lnTo>
                    <a:lnTo>
                      <a:pt x="78" y="50"/>
                    </a:lnTo>
                    <a:lnTo>
                      <a:pt x="78" y="36"/>
                    </a:lnTo>
                    <a:close/>
                  </a:path>
                </a:pathLst>
              </a:custGeom>
              <a:solidFill>
                <a:srgbClr val="3333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48" name="Freeform 37"/>
              <p:cNvSpPr>
                <a:spLocks noEditPoints="1"/>
              </p:cNvSpPr>
              <p:nvPr/>
            </p:nvSpPr>
            <p:spPr bwMode="auto">
              <a:xfrm>
                <a:off x="2559635" y="1236213"/>
                <a:ext cx="189642" cy="187256"/>
              </a:xfrm>
              <a:custGeom>
                <a:avLst/>
                <a:gdLst>
                  <a:gd name="T0" fmla="*/ 9 w 67"/>
                  <a:gd name="T1" fmla="*/ 49 h 66"/>
                  <a:gd name="T2" fmla="*/ 6 w 67"/>
                  <a:gd name="T3" fmla="*/ 52 h 66"/>
                  <a:gd name="T4" fmla="*/ 14 w 67"/>
                  <a:gd name="T5" fmla="*/ 61 h 66"/>
                  <a:gd name="T6" fmla="*/ 18 w 67"/>
                  <a:gd name="T7" fmla="*/ 57 h 66"/>
                  <a:gd name="T8" fmla="*/ 27 w 67"/>
                  <a:gd name="T9" fmla="*/ 61 h 66"/>
                  <a:gd name="T10" fmla="*/ 27 w 67"/>
                  <a:gd name="T11" fmla="*/ 66 h 66"/>
                  <a:gd name="T12" fmla="*/ 39 w 67"/>
                  <a:gd name="T13" fmla="*/ 66 h 66"/>
                  <a:gd name="T14" fmla="*/ 39 w 67"/>
                  <a:gd name="T15" fmla="*/ 61 h 66"/>
                  <a:gd name="T16" fmla="*/ 49 w 67"/>
                  <a:gd name="T17" fmla="*/ 57 h 66"/>
                  <a:gd name="T18" fmla="*/ 53 w 67"/>
                  <a:gd name="T19" fmla="*/ 61 h 66"/>
                  <a:gd name="T20" fmla="*/ 61 w 67"/>
                  <a:gd name="T21" fmla="*/ 52 h 66"/>
                  <a:gd name="T22" fmla="*/ 58 w 67"/>
                  <a:gd name="T23" fmla="*/ 49 h 66"/>
                  <a:gd name="T24" fmla="*/ 62 w 67"/>
                  <a:gd name="T25" fmla="*/ 39 h 66"/>
                  <a:gd name="T26" fmla="*/ 67 w 67"/>
                  <a:gd name="T27" fmla="*/ 39 h 66"/>
                  <a:gd name="T28" fmla="*/ 67 w 67"/>
                  <a:gd name="T29" fmla="*/ 27 h 66"/>
                  <a:gd name="T30" fmla="*/ 62 w 67"/>
                  <a:gd name="T31" fmla="*/ 27 h 66"/>
                  <a:gd name="T32" fmla="*/ 58 w 67"/>
                  <a:gd name="T33" fmla="*/ 17 h 66"/>
                  <a:gd name="T34" fmla="*/ 62 w 67"/>
                  <a:gd name="T35" fmla="*/ 14 h 66"/>
                  <a:gd name="T36" fmla="*/ 53 w 67"/>
                  <a:gd name="T37" fmla="*/ 5 h 66"/>
                  <a:gd name="T38" fmla="*/ 49 w 67"/>
                  <a:gd name="T39" fmla="*/ 9 h 66"/>
                  <a:gd name="T40" fmla="*/ 39 w 67"/>
                  <a:gd name="T41" fmla="*/ 5 h 66"/>
                  <a:gd name="T42" fmla="*/ 39 w 67"/>
                  <a:gd name="T43" fmla="*/ 0 h 66"/>
                  <a:gd name="T44" fmla="*/ 27 w 67"/>
                  <a:gd name="T45" fmla="*/ 0 h 66"/>
                  <a:gd name="T46" fmla="*/ 27 w 67"/>
                  <a:gd name="T47" fmla="*/ 5 h 66"/>
                  <a:gd name="T48" fmla="*/ 18 w 67"/>
                  <a:gd name="T49" fmla="*/ 9 h 66"/>
                  <a:gd name="T50" fmla="*/ 14 w 67"/>
                  <a:gd name="T51" fmla="*/ 5 h 66"/>
                  <a:gd name="T52" fmla="*/ 5 w 67"/>
                  <a:gd name="T53" fmla="*/ 13 h 66"/>
                  <a:gd name="T54" fmla="*/ 9 w 67"/>
                  <a:gd name="T55" fmla="*/ 17 h 66"/>
                  <a:gd name="T56" fmla="*/ 5 w 67"/>
                  <a:gd name="T57" fmla="*/ 27 h 66"/>
                  <a:gd name="T58" fmla="*/ 0 w 67"/>
                  <a:gd name="T59" fmla="*/ 27 h 66"/>
                  <a:gd name="T60" fmla="*/ 0 w 67"/>
                  <a:gd name="T61" fmla="*/ 39 h 66"/>
                  <a:gd name="T62" fmla="*/ 5 w 67"/>
                  <a:gd name="T63" fmla="*/ 39 h 66"/>
                  <a:gd name="T64" fmla="*/ 9 w 67"/>
                  <a:gd name="T65" fmla="*/ 49 h 66"/>
                  <a:gd name="T66" fmla="*/ 34 w 67"/>
                  <a:gd name="T67" fmla="*/ 13 h 66"/>
                  <a:gd name="T68" fmla="*/ 54 w 67"/>
                  <a:gd name="T69" fmla="*/ 33 h 66"/>
                  <a:gd name="T70" fmla="*/ 34 w 67"/>
                  <a:gd name="T71" fmla="*/ 53 h 66"/>
                  <a:gd name="T72" fmla="*/ 13 w 67"/>
                  <a:gd name="T73" fmla="*/ 33 h 66"/>
                  <a:gd name="T74" fmla="*/ 34 w 67"/>
                  <a:gd name="T75" fmla="*/ 13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7" h="66">
                    <a:moveTo>
                      <a:pt x="9" y="49"/>
                    </a:moveTo>
                    <a:cubicBezTo>
                      <a:pt x="6" y="52"/>
                      <a:pt x="6" y="52"/>
                      <a:pt x="6" y="52"/>
                    </a:cubicBezTo>
                    <a:cubicBezTo>
                      <a:pt x="14" y="61"/>
                      <a:pt x="14" y="61"/>
                      <a:pt x="14" y="61"/>
                    </a:cubicBezTo>
                    <a:cubicBezTo>
                      <a:pt x="18" y="57"/>
                      <a:pt x="18" y="57"/>
                      <a:pt x="18" y="57"/>
                    </a:cubicBezTo>
                    <a:cubicBezTo>
                      <a:pt x="21" y="59"/>
                      <a:pt x="24" y="60"/>
                      <a:pt x="27" y="61"/>
                    </a:cubicBezTo>
                    <a:cubicBezTo>
                      <a:pt x="27" y="66"/>
                      <a:pt x="27" y="66"/>
                      <a:pt x="27" y="66"/>
                    </a:cubicBezTo>
                    <a:cubicBezTo>
                      <a:pt x="39" y="66"/>
                      <a:pt x="39" y="66"/>
                      <a:pt x="39" y="66"/>
                    </a:cubicBezTo>
                    <a:cubicBezTo>
                      <a:pt x="39" y="61"/>
                      <a:pt x="39" y="61"/>
                      <a:pt x="39" y="61"/>
                    </a:cubicBezTo>
                    <a:cubicBezTo>
                      <a:pt x="43" y="60"/>
                      <a:pt x="46" y="59"/>
                      <a:pt x="49" y="57"/>
                    </a:cubicBezTo>
                    <a:cubicBezTo>
                      <a:pt x="53" y="61"/>
                      <a:pt x="53" y="61"/>
                      <a:pt x="53" y="61"/>
                    </a:cubicBezTo>
                    <a:cubicBezTo>
                      <a:pt x="61" y="52"/>
                      <a:pt x="61" y="52"/>
                      <a:pt x="61" y="52"/>
                    </a:cubicBezTo>
                    <a:cubicBezTo>
                      <a:pt x="58" y="49"/>
                      <a:pt x="58" y="49"/>
                      <a:pt x="58" y="49"/>
                    </a:cubicBezTo>
                    <a:cubicBezTo>
                      <a:pt x="60" y="46"/>
                      <a:pt x="61" y="43"/>
                      <a:pt x="62" y="39"/>
                    </a:cubicBezTo>
                    <a:cubicBezTo>
                      <a:pt x="67" y="39"/>
                      <a:pt x="67" y="39"/>
                      <a:pt x="67" y="39"/>
                    </a:cubicBezTo>
                    <a:cubicBezTo>
                      <a:pt x="67" y="27"/>
                      <a:pt x="67" y="27"/>
                      <a:pt x="67" y="27"/>
                    </a:cubicBezTo>
                    <a:cubicBezTo>
                      <a:pt x="62" y="27"/>
                      <a:pt x="62" y="27"/>
                      <a:pt x="62" y="27"/>
                    </a:cubicBezTo>
                    <a:cubicBezTo>
                      <a:pt x="61" y="24"/>
                      <a:pt x="60" y="20"/>
                      <a:pt x="58" y="17"/>
                    </a:cubicBezTo>
                    <a:cubicBezTo>
                      <a:pt x="62" y="14"/>
                      <a:pt x="62" y="14"/>
                      <a:pt x="62" y="14"/>
                    </a:cubicBezTo>
                    <a:cubicBezTo>
                      <a:pt x="53" y="5"/>
                      <a:pt x="53" y="5"/>
                      <a:pt x="53" y="5"/>
                    </a:cubicBezTo>
                    <a:cubicBezTo>
                      <a:pt x="49" y="9"/>
                      <a:pt x="49" y="9"/>
                      <a:pt x="49" y="9"/>
                    </a:cubicBezTo>
                    <a:cubicBezTo>
                      <a:pt x="46" y="7"/>
                      <a:pt x="43" y="6"/>
                      <a:pt x="39" y="5"/>
                    </a:cubicBezTo>
                    <a:cubicBezTo>
                      <a:pt x="39" y="0"/>
                      <a:pt x="39" y="0"/>
                      <a:pt x="39" y="0"/>
                    </a:cubicBezTo>
                    <a:cubicBezTo>
                      <a:pt x="27" y="0"/>
                      <a:pt x="27" y="0"/>
                      <a:pt x="27" y="0"/>
                    </a:cubicBezTo>
                    <a:cubicBezTo>
                      <a:pt x="27" y="5"/>
                      <a:pt x="27" y="5"/>
                      <a:pt x="27" y="5"/>
                    </a:cubicBezTo>
                    <a:cubicBezTo>
                      <a:pt x="24" y="6"/>
                      <a:pt x="21" y="7"/>
                      <a:pt x="18" y="9"/>
                    </a:cubicBezTo>
                    <a:cubicBezTo>
                      <a:pt x="14" y="5"/>
                      <a:pt x="14" y="5"/>
                      <a:pt x="14" y="5"/>
                    </a:cubicBezTo>
                    <a:cubicBezTo>
                      <a:pt x="5" y="13"/>
                      <a:pt x="5" y="13"/>
                      <a:pt x="5" y="13"/>
                    </a:cubicBezTo>
                    <a:cubicBezTo>
                      <a:pt x="9" y="17"/>
                      <a:pt x="9" y="17"/>
                      <a:pt x="9" y="17"/>
                    </a:cubicBezTo>
                    <a:cubicBezTo>
                      <a:pt x="7" y="20"/>
                      <a:pt x="6" y="24"/>
                      <a:pt x="5" y="27"/>
                    </a:cubicBezTo>
                    <a:cubicBezTo>
                      <a:pt x="0" y="27"/>
                      <a:pt x="0" y="27"/>
                      <a:pt x="0" y="27"/>
                    </a:cubicBezTo>
                    <a:cubicBezTo>
                      <a:pt x="0" y="39"/>
                      <a:pt x="0" y="39"/>
                      <a:pt x="0" y="39"/>
                    </a:cubicBezTo>
                    <a:cubicBezTo>
                      <a:pt x="5" y="39"/>
                      <a:pt x="5" y="39"/>
                      <a:pt x="5" y="39"/>
                    </a:cubicBezTo>
                    <a:cubicBezTo>
                      <a:pt x="6" y="43"/>
                      <a:pt x="8" y="46"/>
                      <a:pt x="9" y="49"/>
                    </a:cubicBezTo>
                    <a:close/>
                    <a:moveTo>
                      <a:pt x="34" y="13"/>
                    </a:moveTo>
                    <a:cubicBezTo>
                      <a:pt x="45" y="13"/>
                      <a:pt x="54" y="22"/>
                      <a:pt x="54" y="33"/>
                    </a:cubicBezTo>
                    <a:cubicBezTo>
                      <a:pt x="54" y="44"/>
                      <a:pt x="45" y="53"/>
                      <a:pt x="34" y="53"/>
                    </a:cubicBezTo>
                    <a:cubicBezTo>
                      <a:pt x="22" y="53"/>
                      <a:pt x="13" y="44"/>
                      <a:pt x="13" y="33"/>
                    </a:cubicBezTo>
                    <a:cubicBezTo>
                      <a:pt x="13" y="22"/>
                      <a:pt x="22" y="13"/>
                      <a:pt x="34" y="13"/>
                    </a:cubicBezTo>
                    <a:close/>
                  </a:path>
                </a:pathLst>
              </a:custGeom>
              <a:solidFill>
                <a:srgbClr val="3333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49" name="Freeform 38"/>
              <p:cNvSpPr>
                <a:spLocks noEditPoints="1"/>
              </p:cNvSpPr>
              <p:nvPr/>
            </p:nvSpPr>
            <p:spPr bwMode="auto">
              <a:xfrm>
                <a:off x="2610922" y="1287500"/>
                <a:ext cx="87068" cy="84683"/>
              </a:xfrm>
              <a:custGeom>
                <a:avLst/>
                <a:gdLst>
                  <a:gd name="T0" fmla="*/ 15 w 31"/>
                  <a:gd name="T1" fmla="*/ 30 h 30"/>
                  <a:gd name="T2" fmla="*/ 31 w 31"/>
                  <a:gd name="T3" fmla="*/ 15 h 30"/>
                  <a:gd name="T4" fmla="*/ 15 w 31"/>
                  <a:gd name="T5" fmla="*/ 0 h 30"/>
                  <a:gd name="T6" fmla="*/ 0 w 31"/>
                  <a:gd name="T7" fmla="*/ 15 h 30"/>
                  <a:gd name="T8" fmla="*/ 15 w 31"/>
                  <a:gd name="T9" fmla="*/ 30 h 30"/>
                  <a:gd name="T10" fmla="*/ 15 w 31"/>
                  <a:gd name="T11" fmla="*/ 5 h 30"/>
                  <a:gd name="T12" fmla="*/ 26 w 31"/>
                  <a:gd name="T13" fmla="*/ 15 h 30"/>
                  <a:gd name="T14" fmla="*/ 15 w 31"/>
                  <a:gd name="T15" fmla="*/ 25 h 30"/>
                  <a:gd name="T16" fmla="*/ 5 w 31"/>
                  <a:gd name="T17" fmla="*/ 15 h 30"/>
                  <a:gd name="T18" fmla="*/ 15 w 31"/>
                  <a:gd name="T19"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30">
                    <a:moveTo>
                      <a:pt x="15" y="30"/>
                    </a:moveTo>
                    <a:cubicBezTo>
                      <a:pt x="24" y="30"/>
                      <a:pt x="31" y="23"/>
                      <a:pt x="31" y="15"/>
                    </a:cubicBezTo>
                    <a:cubicBezTo>
                      <a:pt x="31" y="7"/>
                      <a:pt x="24" y="0"/>
                      <a:pt x="15" y="0"/>
                    </a:cubicBezTo>
                    <a:cubicBezTo>
                      <a:pt x="7" y="0"/>
                      <a:pt x="0" y="7"/>
                      <a:pt x="0" y="15"/>
                    </a:cubicBezTo>
                    <a:cubicBezTo>
                      <a:pt x="0" y="23"/>
                      <a:pt x="7" y="30"/>
                      <a:pt x="15" y="30"/>
                    </a:cubicBezTo>
                    <a:close/>
                    <a:moveTo>
                      <a:pt x="15" y="5"/>
                    </a:moveTo>
                    <a:cubicBezTo>
                      <a:pt x="21" y="5"/>
                      <a:pt x="26" y="9"/>
                      <a:pt x="26" y="15"/>
                    </a:cubicBezTo>
                    <a:cubicBezTo>
                      <a:pt x="26" y="21"/>
                      <a:pt x="21" y="25"/>
                      <a:pt x="15" y="25"/>
                    </a:cubicBezTo>
                    <a:cubicBezTo>
                      <a:pt x="10" y="25"/>
                      <a:pt x="5" y="21"/>
                      <a:pt x="5" y="15"/>
                    </a:cubicBezTo>
                    <a:cubicBezTo>
                      <a:pt x="5" y="9"/>
                      <a:pt x="10" y="5"/>
                      <a:pt x="15" y="5"/>
                    </a:cubicBezTo>
                    <a:close/>
                  </a:path>
                </a:pathLst>
              </a:custGeom>
              <a:solidFill>
                <a:srgbClr val="3333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50" name="Oval 39"/>
              <p:cNvSpPr>
                <a:spLocks noChangeArrowheads="1"/>
              </p:cNvSpPr>
              <p:nvPr/>
            </p:nvSpPr>
            <p:spPr bwMode="auto">
              <a:xfrm>
                <a:off x="2639547" y="1316125"/>
                <a:ext cx="31011" cy="2743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grpSp>
        <p:grpSp>
          <p:nvGrpSpPr>
            <p:cNvPr id="20" name="组合 19"/>
            <p:cNvGrpSpPr/>
            <p:nvPr/>
          </p:nvGrpSpPr>
          <p:grpSpPr>
            <a:xfrm>
              <a:off x="8626627" y="5614840"/>
              <a:ext cx="330101" cy="321783"/>
              <a:chOff x="2435593" y="2384795"/>
              <a:chExt cx="483049" cy="471122"/>
            </a:xfrm>
            <a:solidFill>
              <a:schemeClr val="accent5"/>
            </a:solidFill>
          </p:grpSpPr>
          <p:sp>
            <p:nvSpPr>
              <p:cNvPr id="41" name="Freeform 80"/>
              <p:cNvSpPr/>
              <p:nvPr/>
            </p:nvSpPr>
            <p:spPr bwMode="auto">
              <a:xfrm>
                <a:off x="2610922" y="2506452"/>
                <a:ext cx="202761" cy="186063"/>
              </a:xfrm>
              <a:custGeom>
                <a:avLst/>
                <a:gdLst>
                  <a:gd name="T0" fmla="*/ 29 w 72"/>
                  <a:gd name="T1" fmla="*/ 34 h 66"/>
                  <a:gd name="T2" fmla="*/ 56 w 72"/>
                  <a:gd name="T3" fmla="*/ 56 h 66"/>
                  <a:gd name="T4" fmla="*/ 45 w 72"/>
                  <a:gd name="T5" fmla="*/ 66 h 66"/>
                  <a:gd name="T6" fmla="*/ 67 w 72"/>
                  <a:gd name="T7" fmla="*/ 51 h 66"/>
                  <a:gd name="T8" fmla="*/ 36 w 72"/>
                  <a:gd name="T9" fmla="*/ 17 h 66"/>
                  <a:gd name="T10" fmla="*/ 29 w 72"/>
                  <a:gd name="T11" fmla="*/ 16 h 66"/>
                  <a:gd name="T12" fmla="*/ 28 w 72"/>
                  <a:gd name="T13" fmla="*/ 0 h 66"/>
                  <a:gd name="T14" fmla="*/ 0 w 72"/>
                  <a:gd name="T15" fmla="*/ 25 h 66"/>
                  <a:gd name="T16" fmla="*/ 29 w 72"/>
                  <a:gd name="T17" fmla="*/ 50 h 66"/>
                  <a:gd name="T18" fmla="*/ 29 w 72"/>
                  <a:gd name="T19" fmla="*/ 3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66">
                    <a:moveTo>
                      <a:pt x="29" y="34"/>
                    </a:moveTo>
                    <a:cubicBezTo>
                      <a:pt x="50" y="35"/>
                      <a:pt x="59" y="45"/>
                      <a:pt x="56" y="56"/>
                    </a:cubicBezTo>
                    <a:cubicBezTo>
                      <a:pt x="54" y="60"/>
                      <a:pt x="50" y="64"/>
                      <a:pt x="45" y="66"/>
                    </a:cubicBezTo>
                    <a:cubicBezTo>
                      <a:pt x="56" y="64"/>
                      <a:pt x="65" y="59"/>
                      <a:pt x="67" y="51"/>
                    </a:cubicBezTo>
                    <a:cubicBezTo>
                      <a:pt x="72" y="38"/>
                      <a:pt x="58" y="23"/>
                      <a:pt x="36" y="17"/>
                    </a:cubicBezTo>
                    <a:cubicBezTo>
                      <a:pt x="33" y="17"/>
                      <a:pt x="31" y="16"/>
                      <a:pt x="29" y="16"/>
                    </a:cubicBezTo>
                    <a:cubicBezTo>
                      <a:pt x="28" y="0"/>
                      <a:pt x="28" y="0"/>
                      <a:pt x="28" y="0"/>
                    </a:cubicBezTo>
                    <a:cubicBezTo>
                      <a:pt x="0" y="25"/>
                      <a:pt x="0" y="25"/>
                      <a:pt x="0" y="25"/>
                    </a:cubicBezTo>
                    <a:cubicBezTo>
                      <a:pt x="29" y="50"/>
                      <a:pt x="29" y="50"/>
                      <a:pt x="29" y="50"/>
                    </a:cubicBezTo>
                    <a:lnTo>
                      <a:pt x="29" y="34"/>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42" name="Freeform 81"/>
              <p:cNvSpPr/>
              <p:nvPr/>
            </p:nvSpPr>
            <p:spPr bwMode="auto">
              <a:xfrm>
                <a:off x="2540552" y="2616182"/>
                <a:ext cx="202761" cy="186063"/>
              </a:xfrm>
              <a:custGeom>
                <a:avLst/>
                <a:gdLst>
                  <a:gd name="T0" fmla="*/ 36 w 72"/>
                  <a:gd name="T1" fmla="*/ 49 h 66"/>
                  <a:gd name="T2" fmla="*/ 43 w 72"/>
                  <a:gd name="T3" fmla="*/ 50 h 66"/>
                  <a:gd name="T4" fmla="*/ 43 w 72"/>
                  <a:gd name="T5" fmla="*/ 66 h 66"/>
                  <a:gd name="T6" fmla="*/ 72 w 72"/>
                  <a:gd name="T7" fmla="*/ 41 h 66"/>
                  <a:gd name="T8" fmla="*/ 43 w 72"/>
                  <a:gd name="T9" fmla="*/ 16 h 66"/>
                  <a:gd name="T10" fmla="*/ 43 w 72"/>
                  <a:gd name="T11" fmla="*/ 32 h 66"/>
                  <a:gd name="T12" fmla="*/ 16 w 72"/>
                  <a:gd name="T13" fmla="*/ 10 h 66"/>
                  <a:gd name="T14" fmla="*/ 26 w 72"/>
                  <a:gd name="T15" fmla="*/ 0 h 66"/>
                  <a:gd name="T16" fmla="*/ 4 w 72"/>
                  <a:gd name="T17" fmla="*/ 15 h 66"/>
                  <a:gd name="T18" fmla="*/ 36 w 72"/>
                  <a:gd name="T19" fmla="*/ 49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66">
                    <a:moveTo>
                      <a:pt x="36" y="49"/>
                    </a:moveTo>
                    <a:cubicBezTo>
                      <a:pt x="38" y="50"/>
                      <a:pt x="41" y="50"/>
                      <a:pt x="43" y="50"/>
                    </a:cubicBezTo>
                    <a:cubicBezTo>
                      <a:pt x="43" y="66"/>
                      <a:pt x="43" y="66"/>
                      <a:pt x="43" y="66"/>
                    </a:cubicBezTo>
                    <a:cubicBezTo>
                      <a:pt x="72" y="41"/>
                      <a:pt x="72" y="41"/>
                      <a:pt x="72" y="41"/>
                    </a:cubicBezTo>
                    <a:cubicBezTo>
                      <a:pt x="43" y="16"/>
                      <a:pt x="43" y="16"/>
                      <a:pt x="43" y="16"/>
                    </a:cubicBezTo>
                    <a:cubicBezTo>
                      <a:pt x="43" y="32"/>
                      <a:pt x="43" y="32"/>
                      <a:pt x="43" y="32"/>
                    </a:cubicBezTo>
                    <a:cubicBezTo>
                      <a:pt x="21" y="31"/>
                      <a:pt x="12" y="21"/>
                      <a:pt x="16" y="10"/>
                    </a:cubicBezTo>
                    <a:cubicBezTo>
                      <a:pt x="17" y="6"/>
                      <a:pt x="21" y="2"/>
                      <a:pt x="26" y="0"/>
                    </a:cubicBezTo>
                    <a:cubicBezTo>
                      <a:pt x="15" y="2"/>
                      <a:pt x="7" y="7"/>
                      <a:pt x="4" y="15"/>
                    </a:cubicBezTo>
                    <a:cubicBezTo>
                      <a:pt x="0" y="29"/>
                      <a:pt x="14" y="44"/>
                      <a:pt x="36" y="49"/>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43" name="Freeform 82"/>
              <p:cNvSpPr>
                <a:spLocks noEditPoints="1"/>
              </p:cNvSpPr>
              <p:nvPr/>
            </p:nvSpPr>
            <p:spPr bwMode="auto">
              <a:xfrm>
                <a:off x="2435593" y="2384795"/>
                <a:ext cx="483049" cy="471122"/>
              </a:xfrm>
              <a:custGeom>
                <a:avLst/>
                <a:gdLst>
                  <a:gd name="T0" fmla="*/ 166 w 171"/>
                  <a:gd name="T1" fmla="*/ 0 h 167"/>
                  <a:gd name="T2" fmla="*/ 4 w 171"/>
                  <a:gd name="T3" fmla="*/ 0 h 167"/>
                  <a:gd name="T4" fmla="*/ 0 w 171"/>
                  <a:gd name="T5" fmla="*/ 5 h 167"/>
                  <a:gd name="T6" fmla="*/ 0 w 171"/>
                  <a:gd name="T7" fmla="*/ 161 h 167"/>
                  <a:gd name="T8" fmla="*/ 4 w 171"/>
                  <a:gd name="T9" fmla="*/ 167 h 167"/>
                  <a:gd name="T10" fmla="*/ 166 w 171"/>
                  <a:gd name="T11" fmla="*/ 167 h 167"/>
                  <a:gd name="T12" fmla="*/ 171 w 171"/>
                  <a:gd name="T13" fmla="*/ 161 h 167"/>
                  <a:gd name="T14" fmla="*/ 171 w 171"/>
                  <a:gd name="T15" fmla="*/ 5 h 167"/>
                  <a:gd name="T16" fmla="*/ 166 w 171"/>
                  <a:gd name="T17" fmla="*/ 0 h 167"/>
                  <a:gd name="T18" fmla="*/ 138 w 171"/>
                  <a:gd name="T19" fmla="*/ 6 h 167"/>
                  <a:gd name="T20" fmla="*/ 160 w 171"/>
                  <a:gd name="T21" fmla="*/ 6 h 167"/>
                  <a:gd name="T22" fmla="*/ 160 w 171"/>
                  <a:gd name="T23" fmla="*/ 29 h 167"/>
                  <a:gd name="T24" fmla="*/ 138 w 171"/>
                  <a:gd name="T25" fmla="*/ 29 h 167"/>
                  <a:gd name="T26" fmla="*/ 138 w 171"/>
                  <a:gd name="T27" fmla="*/ 6 h 167"/>
                  <a:gd name="T28" fmla="*/ 108 w 171"/>
                  <a:gd name="T29" fmla="*/ 7 h 167"/>
                  <a:gd name="T30" fmla="*/ 130 w 171"/>
                  <a:gd name="T31" fmla="*/ 7 h 167"/>
                  <a:gd name="T32" fmla="*/ 130 w 171"/>
                  <a:gd name="T33" fmla="*/ 30 h 167"/>
                  <a:gd name="T34" fmla="*/ 108 w 171"/>
                  <a:gd name="T35" fmla="*/ 30 h 167"/>
                  <a:gd name="T36" fmla="*/ 108 w 171"/>
                  <a:gd name="T37" fmla="*/ 7 h 167"/>
                  <a:gd name="T38" fmla="*/ 77 w 171"/>
                  <a:gd name="T39" fmla="*/ 7 h 167"/>
                  <a:gd name="T40" fmla="*/ 100 w 171"/>
                  <a:gd name="T41" fmla="*/ 7 h 167"/>
                  <a:gd name="T42" fmla="*/ 100 w 171"/>
                  <a:gd name="T43" fmla="*/ 30 h 167"/>
                  <a:gd name="T44" fmla="*/ 77 w 171"/>
                  <a:gd name="T45" fmla="*/ 30 h 167"/>
                  <a:gd name="T46" fmla="*/ 77 w 171"/>
                  <a:gd name="T47" fmla="*/ 7 h 167"/>
                  <a:gd name="T48" fmla="*/ 161 w 171"/>
                  <a:gd name="T49" fmla="*/ 156 h 167"/>
                  <a:gd name="T50" fmla="*/ 9 w 171"/>
                  <a:gd name="T51" fmla="*/ 156 h 167"/>
                  <a:gd name="T52" fmla="*/ 9 w 171"/>
                  <a:gd name="T53" fmla="*/ 38 h 167"/>
                  <a:gd name="T54" fmla="*/ 161 w 171"/>
                  <a:gd name="T55" fmla="*/ 38 h 167"/>
                  <a:gd name="T56" fmla="*/ 161 w 171"/>
                  <a:gd name="T57" fmla="*/ 156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1" h="167">
                    <a:moveTo>
                      <a:pt x="166" y="0"/>
                    </a:moveTo>
                    <a:cubicBezTo>
                      <a:pt x="4" y="0"/>
                      <a:pt x="4" y="0"/>
                      <a:pt x="4" y="0"/>
                    </a:cubicBezTo>
                    <a:cubicBezTo>
                      <a:pt x="2" y="0"/>
                      <a:pt x="0" y="2"/>
                      <a:pt x="0" y="5"/>
                    </a:cubicBezTo>
                    <a:cubicBezTo>
                      <a:pt x="0" y="161"/>
                      <a:pt x="0" y="161"/>
                      <a:pt x="0" y="161"/>
                    </a:cubicBezTo>
                    <a:cubicBezTo>
                      <a:pt x="0" y="164"/>
                      <a:pt x="2" y="167"/>
                      <a:pt x="4" y="167"/>
                    </a:cubicBezTo>
                    <a:cubicBezTo>
                      <a:pt x="166" y="167"/>
                      <a:pt x="166" y="167"/>
                      <a:pt x="166" y="167"/>
                    </a:cubicBezTo>
                    <a:cubicBezTo>
                      <a:pt x="169" y="167"/>
                      <a:pt x="171" y="164"/>
                      <a:pt x="171" y="161"/>
                    </a:cubicBezTo>
                    <a:cubicBezTo>
                      <a:pt x="171" y="5"/>
                      <a:pt x="171" y="5"/>
                      <a:pt x="171" y="5"/>
                    </a:cubicBezTo>
                    <a:cubicBezTo>
                      <a:pt x="171" y="2"/>
                      <a:pt x="169" y="0"/>
                      <a:pt x="166" y="0"/>
                    </a:cubicBezTo>
                    <a:close/>
                    <a:moveTo>
                      <a:pt x="138" y="6"/>
                    </a:moveTo>
                    <a:cubicBezTo>
                      <a:pt x="160" y="6"/>
                      <a:pt x="160" y="6"/>
                      <a:pt x="160" y="6"/>
                    </a:cubicBezTo>
                    <a:cubicBezTo>
                      <a:pt x="160" y="29"/>
                      <a:pt x="160" y="29"/>
                      <a:pt x="160" y="29"/>
                    </a:cubicBezTo>
                    <a:cubicBezTo>
                      <a:pt x="138" y="29"/>
                      <a:pt x="138" y="29"/>
                      <a:pt x="138" y="29"/>
                    </a:cubicBezTo>
                    <a:lnTo>
                      <a:pt x="138" y="6"/>
                    </a:lnTo>
                    <a:close/>
                    <a:moveTo>
                      <a:pt x="108" y="7"/>
                    </a:moveTo>
                    <a:cubicBezTo>
                      <a:pt x="130" y="7"/>
                      <a:pt x="130" y="7"/>
                      <a:pt x="130" y="7"/>
                    </a:cubicBezTo>
                    <a:cubicBezTo>
                      <a:pt x="130" y="30"/>
                      <a:pt x="130" y="30"/>
                      <a:pt x="130" y="30"/>
                    </a:cubicBezTo>
                    <a:cubicBezTo>
                      <a:pt x="108" y="30"/>
                      <a:pt x="108" y="30"/>
                      <a:pt x="108" y="30"/>
                    </a:cubicBezTo>
                    <a:lnTo>
                      <a:pt x="108" y="7"/>
                    </a:lnTo>
                    <a:close/>
                    <a:moveTo>
                      <a:pt x="77" y="7"/>
                    </a:moveTo>
                    <a:cubicBezTo>
                      <a:pt x="100" y="7"/>
                      <a:pt x="100" y="7"/>
                      <a:pt x="100" y="7"/>
                    </a:cubicBezTo>
                    <a:cubicBezTo>
                      <a:pt x="100" y="30"/>
                      <a:pt x="100" y="30"/>
                      <a:pt x="100" y="30"/>
                    </a:cubicBezTo>
                    <a:cubicBezTo>
                      <a:pt x="77" y="30"/>
                      <a:pt x="77" y="30"/>
                      <a:pt x="77" y="30"/>
                    </a:cubicBezTo>
                    <a:lnTo>
                      <a:pt x="77" y="7"/>
                    </a:lnTo>
                    <a:close/>
                    <a:moveTo>
                      <a:pt x="161" y="156"/>
                    </a:moveTo>
                    <a:cubicBezTo>
                      <a:pt x="9" y="156"/>
                      <a:pt x="9" y="156"/>
                      <a:pt x="9" y="156"/>
                    </a:cubicBezTo>
                    <a:cubicBezTo>
                      <a:pt x="9" y="38"/>
                      <a:pt x="9" y="38"/>
                      <a:pt x="9" y="38"/>
                    </a:cubicBezTo>
                    <a:cubicBezTo>
                      <a:pt x="161" y="38"/>
                      <a:pt x="161" y="38"/>
                      <a:pt x="161" y="38"/>
                    </a:cubicBezTo>
                    <a:lnTo>
                      <a:pt x="161" y="156"/>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grpSp>
        <p:grpSp>
          <p:nvGrpSpPr>
            <p:cNvPr id="21" name="组合 20"/>
            <p:cNvGrpSpPr/>
            <p:nvPr/>
          </p:nvGrpSpPr>
          <p:grpSpPr>
            <a:xfrm>
              <a:off x="9852194" y="5589994"/>
              <a:ext cx="441763" cy="365773"/>
              <a:chOff x="2427245" y="4642599"/>
              <a:chExt cx="646449" cy="535528"/>
            </a:xfrm>
            <a:solidFill>
              <a:schemeClr val="accent4"/>
            </a:solidFill>
          </p:grpSpPr>
          <p:sp>
            <p:nvSpPr>
              <p:cNvPr id="32" name="Freeform 127"/>
              <p:cNvSpPr>
                <a:spLocks noEditPoints="1"/>
              </p:cNvSpPr>
              <p:nvPr/>
            </p:nvSpPr>
            <p:spPr bwMode="auto">
              <a:xfrm>
                <a:off x="2435593" y="4721318"/>
                <a:ext cx="307720" cy="301757"/>
              </a:xfrm>
              <a:custGeom>
                <a:avLst/>
                <a:gdLst>
                  <a:gd name="T0" fmla="*/ 15 w 109"/>
                  <a:gd name="T1" fmla="*/ 79 h 107"/>
                  <a:gd name="T2" fmla="*/ 9 w 109"/>
                  <a:gd name="T3" fmla="*/ 85 h 107"/>
                  <a:gd name="T4" fmla="*/ 23 w 109"/>
                  <a:gd name="T5" fmla="*/ 99 h 107"/>
                  <a:gd name="T6" fmla="*/ 29 w 109"/>
                  <a:gd name="T7" fmla="*/ 93 h 107"/>
                  <a:gd name="T8" fmla="*/ 44 w 109"/>
                  <a:gd name="T9" fmla="*/ 99 h 107"/>
                  <a:gd name="T10" fmla="*/ 44 w 109"/>
                  <a:gd name="T11" fmla="*/ 107 h 107"/>
                  <a:gd name="T12" fmla="*/ 64 w 109"/>
                  <a:gd name="T13" fmla="*/ 107 h 107"/>
                  <a:gd name="T14" fmla="*/ 64 w 109"/>
                  <a:gd name="T15" fmla="*/ 99 h 107"/>
                  <a:gd name="T16" fmla="*/ 80 w 109"/>
                  <a:gd name="T17" fmla="*/ 93 h 107"/>
                  <a:gd name="T18" fmla="*/ 86 w 109"/>
                  <a:gd name="T19" fmla="*/ 99 h 107"/>
                  <a:gd name="T20" fmla="*/ 100 w 109"/>
                  <a:gd name="T21" fmla="*/ 85 h 107"/>
                  <a:gd name="T22" fmla="*/ 94 w 109"/>
                  <a:gd name="T23" fmla="*/ 79 h 107"/>
                  <a:gd name="T24" fmla="*/ 101 w 109"/>
                  <a:gd name="T25" fmla="*/ 64 h 107"/>
                  <a:gd name="T26" fmla="*/ 109 w 109"/>
                  <a:gd name="T27" fmla="*/ 64 h 107"/>
                  <a:gd name="T28" fmla="*/ 109 w 109"/>
                  <a:gd name="T29" fmla="*/ 44 h 107"/>
                  <a:gd name="T30" fmla="*/ 101 w 109"/>
                  <a:gd name="T31" fmla="*/ 44 h 107"/>
                  <a:gd name="T32" fmla="*/ 94 w 109"/>
                  <a:gd name="T33" fmla="*/ 28 h 107"/>
                  <a:gd name="T34" fmla="*/ 100 w 109"/>
                  <a:gd name="T35" fmla="*/ 22 h 107"/>
                  <a:gd name="T36" fmla="*/ 86 w 109"/>
                  <a:gd name="T37" fmla="*/ 8 h 107"/>
                  <a:gd name="T38" fmla="*/ 80 w 109"/>
                  <a:gd name="T39" fmla="*/ 14 h 107"/>
                  <a:gd name="T40" fmla="*/ 64 w 109"/>
                  <a:gd name="T41" fmla="*/ 7 h 107"/>
                  <a:gd name="T42" fmla="*/ 64 w 109"/>
                  <a:gd name="T43" fmla="*/ 0 h 107"/>
                  <a:gd name="T44" fmla="*/ 44 w 109"/>
                  <a:gd name="T45" fmla="*/ 0 h 107"/>
                  <a:gd name="T46" fmla="*/ 44 w 109"/>
                  <a:gd name="T47" fmla="*/ 8 h 107"/>
                  <a:gd name="T48" fmla="*/ 29 w 109"/>
                  <a:gd name="T49" fmla="*/ 14 h 107"/>
                  <a:gd name="T50" fmla="*/ 22 w 109"/>
                  <a:gd name="T51" fmla="*/ 8 h 107"/>
                  <a:gd name="T52" fmla="*/ 8 w 109"/>
                  <a:gd name="T53" fmla="*/ 21 h 107"/>
                  <a:gd name="T54" fmla="*/ 15 w 109"/>
                  <a:gd name="T55" fmla="*/ 28 h 107"/>
                  <a:gd name="T56" fmla="*/ 8 w 109"/>
                  <a:gd name="T57" fmla="*/ 44 h 107"/>
                  <a:gd name="T58" fmla="*/ 0 w 109"/>
                  <a:gd name="T59" fmla="*/ 44 h 107"/>
                  <a:gd name="T60" fmla="*/ 0 w 109"/>
                  <a:gd name="T61" fmla="*/ 64 h 107"/>
                  <a:gd name="T62" fmla="*/ 9 w 109"/>
                  <a:gd name="T63" fmla="*/ 64 h 107"/>
                  <a:gd name="T64" fmla="*/ 15 w 109"/>
                  <a:gd name="T65" fmla="*/ 79 h 107"/>
                  <a:gd name="T66" fmla="*/ 55 w 109"/>
                  <a:gd name="T67" fmla="*/ 20 h 107"/>
                  <a:gd name="T68" fmla="*/ 88 w 109"/>
                  <a:gd name="T69" fmla="*/ 53 h 107"/>
                  <a:gd name="T70" fmla="*/ 55 w 109"/>
                  <a:gd name="T71" fmla="*/ 87 h 107"/>
                  <a:gd name="T72" fmla="*/ 21 w 109"/>
                  <a:gd name="T73" fmla="*/ 53 h 107"/>
                  <a:gd name="T74" fmla="*/ 55 w 109"/>
                  <a:gd name="T75" fmla="*/ 2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9" h="107">
                    <a:moveTo>
                      <a:pt x="15" y="79"/>
                    </a:moveTo>
                    <a:cubicBezTo>
                      <a:pt x="9" y="85"/>
                      <a:pt x="9" y="85"/>
                      <a:pt x="9" y="85"/>
                    </a:cubicBezTo>
                    <a:cubicBezTo>
                      <a:pt x="23" y="99"/>
                      <a:pt x="23" y="99"/>
                      <a:pt x="23" y="99"/>
                    </a:cubicBezTo>
                    <a:cubicBezTo>
                      <a:pt x="29" y="93"/>
                      <a:pt x="29" y="93"/>
                      <a:pt x="29" y="93"/>
                    </a:cubicBezTo>
                    <a:cubicBezTo>
                      <a:pt x="34" y="96"/>
                      <a:pt x="39" y="98"/>
                      <a:pt x="44" y="99"/>
                    </a:cubicBezTo>
                    <a:cubicBezTo>
                      <a:pt x="44" y="107"/>
                      <a:pt x="44" y="107"/>
                      <a:pt x="44" y="107"/>
                    </a:cubicBezTo>
                    <a:cubicBezTo>
                      <a:pt x="64" y="107"/>
                      <a:pt x="64" y="107"/>
                      <a:pt x="64" y="107"/>
                    </a:cubicBezTo>
                    <a:cubicBezTo>
                      <a:pt x="64" y="99"/>
                      <a:pt x="64" y="99"/>
                      <a:pt x="64" y="99"/>
                    </a:cubicBezTo>
                    <a:cubicBezTo>
                      <a:pt x="70" y="98"/>
                      <a:pt x="75" y="96"/>
                      <a:pt x="80" y="93"/>
                    </a:cubicBezTo>
                    <a:cubicBezTo>
                      <a:pt x="86" y="99"/>
                      <a:pt x="86" y="99"/>
                      <a:pt x="86" y="99"/>
                    </a:cubicBezTo>
                    <a:cubicBezTo>
                      <a:pt x="100" y="85"/>
                      <a:pt x="100" y="85"/>
                      <a:pt x="100" y="85"/>
                    </a:cubicBezTo>
                    <a:cubicBezTo>
                      <a:pt x="94" y="79"/>
                      <a:pt x="94" y="79"/>
                      <a:pt x="94" y="79"/>
                    </a:cubicBezTo>
                    <a:cubicBezTo>
                      <a:pt x="97" y="75"/>
                      <a:pt x="99" y="69"/>
                      <a:pt x="101" y="64"/>
                    </a:cubicBezTo>
                    <a:cubicBezTo>
                      <a:pt x="109" y="64"/>
                      <a:pt x="109" y="64"/>
                      <a:pt x="109" y="64"/>
                    </a:cubicBezTo>
                    <a:cubicBezTo>
                      <a:pt x="109" y="44"/>
                      <a:pt x="109" y="44"/>
                      <a:pt x="109" y="44"/>
                    </a:cubicBezTo>
                    <a:cubicBezTo>
                      <a:pt x="101" y="44"/>
                      <a:pt x="101" y="44"/>
                      <a:pt x="101" y="44"/>
                    </a:cubicBezTo>
                    <a:cubicBezTo>
                      <a:pt x="100" y="38"/>
                      <a:pt x="97" y="33"/>
                      <a:pt x="94" y="28"/>
                    </a:cubicBezTo>
                    <a:cubicBezTo>
                      <a:pt x="100" y="22"/>
                      <a:pt x="100" y="22"/>
                      <a:pt x="100" y="22"/>
                    </a:cubicBezTo>
                    <a:cubicBezTo>
                      <a:pt x="86" y="8"/>
                      <a:pt x="86" y="8"/>
                      <a:pt x="86" y="8"/>
                    </a:cubicBezTo>
                    <a:cubicBezTo>
                      <a:pt x="80" y="14"/>
                      <a:pt x="80" y="14"/>
                      <a:pt x="80" y="14"/>
                    </a:cubicBezTo>
                    <a:cubicBezTo>
                      <a:pt x="75" y="11"/>
                      <a:pt x="70" y="9"/>
                      <a:pt x="64" y="7"/>
                    </a:cubicBezTo>
                    <a:cubicBezTo>
                      <a:pt x="64" y="0"/>
                      <a:pt x="64" y="0"/>
                      <a:pt x="64" y="0"/>
                    </a:cubicBezTo>
                    <a:cubicBezTo>
                      <a:pt x="44" y="0"/>
                      <a:pt x="44" y="0"/>
                      <a:pt x="44" y="0"/>
                    </a:cubicBezTo>
                    <a:cubicBezTo>
                      <a:pt x="44" y="8"/>
                      <a:pt x="44" y="8"/>
                      <a:pt x="44" y="8"/>
                    </a:cubicBezTo>
                    <a:cubicBezTo>
                      <a:pt x="39" y="9"/>
                      <a:pt x="33" y="11"/>
                      <a:pt x="29" y="14"/>
                    </a:cubicBezTo>
                    <a:cubicBezTo>
                      <a:pt x="22" y="8"/>
                      <a:pt x="22" y="8"/>
                      <a:pt x="22" y="8"/>
                    </a:cubicBezTo>
                    <a:cubicBezTo>
                      <a:pt x="8" y="21"/>
                      <a:pt x="8" y="21"/>
                      <a:pt x="8" y="21"/>
                    </a:cubicBezTo>
                    <a:cubicBezTo>
                      <a:pt x="15" y="28"/>
                      <a:pt x="15" y="28"/>
                      <a:pt x="15" y="28"/>
                    </a:cubicBezTo>
                    <a:cubicBezTo>
                      <a:pt x="12" y="33"/>
                      <a:pt x="10" y="38"/>
                      <a:pt x="8" y="44"/>
                    </a:cubicBezTo>
                    <a:cubicBezTo>
                      <a:pt x="0" y="44"/>
                      <a:pt x="0" y="44"/>
                      <a:pt x="0" y="44"/>
                    </a:cubicBezTo>
                    <a:cubicBezTo>
                      <a:pt x="0" y="64"/>
                      <a:pt x="0" y="64"/>
                      <a:pt x="0" y="64"/>
                    </a:cubicBezTo>
                    <a:cubicBezTo>
                      <a:pt x="9" y="64"/>
                      <a:pt x="9" y="64"/>
                      <a:pt x="9" y="64"/>
                    </a:cubicBezTo>
                    <a:cubicBezTo>
                      <a:pt x="10" y="69"/>
                      <a:pt x="12" y="74"/>
                      <a:pt x="15" y="79"/>
                    </a:cubicBezTo>
                    <a:close/>
                    <a:moveTo>
                      <a:pt x="55" y="20"/>
                    </a:moveTo>
                    <a:cubicBezTo>
                      <a:pt x="73" y="20"/>
                      <a:pt x="88" y="35"/>
                      <a:pt x="88" y="53"/>
                    </a:cubicBezTo>
                    <a:cubicBezTo>
                      <a:pt x="88" y="72"/>
                      <a:pt x="73" y="87"/>
                      <a:pt x="55" y="87"/>
                    </a:cubicBezTo>
                    <a:cubicBezTo>
                      <a:pt x="36" y="87"/>
                      <a:pt x="21" y="72"/>
                      <a:pt x="21" y="53"/>
                    </a:cubicBezTo>
                    <a:cubicBezTo>
                      <a:pt x="21" y="35"/>
                      <a:pt x="36" y="20"/>
                      <a:pt x="55" y="20"/>
                    </a:cubicBezTo>
                    <a:close/>
                  </a:path>
                </a:pathLst>
              </a:custGeom>
              <a:solidFill>
                <a:srgbClr val="9600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34" name="Freeform 128"/>
              <p:cNvSpPr/>
              <p:nvPr/>
            </p:nvSpPr>
            <p:spPr bwMode="auto">
              <a:xfrm>
                <a:off x="2588260" y="4760678"/>
                <a:ext cx="485434" cy="417449"/>
              </a:xfrm>
              <a:custGeom>
                <a:avLst/>
                <a:gdLst>
                  <a:gd name="T0" fmla="*/ 106 w 172"/>
                  <a:gd name="T1" fmla="*/ 60 h 148"/>
                  <a:gd name="T2" fmla="*/ 106 w 172"/>
                  <a:gd name="T3" fmla="*/ 55 h 148"/>
                  <a:gd name="T4" fmla="*/ 97 w 172"/>
                  <a:gd name="T5" fmla="*/ 46 h 148"/>
                  <a:gd name="T6" fmla="*/ 92 w 172"/>
                  <a:gd name="T7" fmla="*/ 46 h 148"/>
                  <a:gd name="T8" fmla="*/ 107 w 172"/>
                  <a:gd name="T9" fmla="*/ 24 h 148"/>
                  <a:gd name="T10" fmla="*/ 84 w 172"/>
                  <a:gd name="T11" fmla="*/ 0 h 148"/>
                  <a:gd name="T12" fmla="*/ 60 w 172"/>
                  <a:gd name="T13" fmla="*/ 24 h 148"/>
                  <a:gd name="T14" fmla="*/ 60 w 172"/>
                  <a:gd name="T15" fmla="*/ 24 h 148"/>
                  <a:gd name="T16" fmla="*/ 61 w 172"/>
                  <a:gd name="T17" fmla="*/ 24 h 148"/>
                  <a:gd name="T18" fmla="*/ 61 w 172"/>
                  <a:gd name="T19" fmla="*/ 28 h 148"/>
                  <a:gd name="T20" fmla="*/ 75 w 172"/>
                  <a:gd name="T21" fmla="*/ 46 h 148"/>
                  <a:gd name="T22" fmla="*/ 61 w 172"/>
                  <a:gd name="T23" fmla="*/ 46 h 148"/>
                  <a:gd name="T24" fmla="*/ 61 w 172"/>
                  <a:gd name="T25" fmla="*/ 55 h 148"/>
                  <a:gd name="T26" fmla="*/ 51 w 172"/>
                  <a:gd name="T27" fmla="*/ 55 h 148"/>
                  <a:gd name="T28" fmla="*/ 47 w 172"/>
                  <a:gd name="T29" fmla="*/ 64 h 148"/>
                  <a:gd name="T30" fmla="*/ 48 w 172"/>
                  <a:gd name="T31" fmla="*/ 66 h 148"/>
                  <a:gd name="T32" fmla="*/ 48 w 172"/>
                  <a:gd name="T33" fmla="*/ 62 h 148"/>
                  <a:gd name="T34" fmla="*/ 104 w 172"/>
                  <a:gd name="T35" fmla="*/ 62 h 148"/>
                  <a:gd name="T36" fmla="*/ 104 w 172"/>
                  <a:gd name="T37" fmla="*/ 77 h 148"/>
                  <a:gd name="T38" fmla="*/ 48 w 172"/>
                  <a:gd name="T39" fmla="*/ 77 h 148"/>
                  <a:gd name="T40" fmla="*/ 48 w 172"/>
                  <a:gd name="T41" fmla="*/ 76 h 148"/>
                  <a:gd name="T42" fmla="*/ 32 w 172"/>
                  <a:gd name="T43" fmla="*/ 93 h 148"/>
                  <a:gd name="T44" fmla="*/ 26 w 172"/>
                  <a:gd name="T45" fmla="*/ 86 h 148"/>
                  <a:gd name="T46" fmla="*/ 24 w 172"/>
                  <a:gd name="T47" fmla="*/ 86 h 148"/>
                  <a:gd name="T48" fmla="*/ 24 w 172"/>
                  <a:gd name="T49" fmla="*/ 86 h 148"/>
                  <a:gd name="T50" fmla="*/ 15 w 172"/>
                  <a:gd name="T51" fmla="*/ 90 h 148"/>
                  <a:gd name="T52" fmla="*/ 15 w 172"/>
                  <a:gd name="T53" fmla="*/ 98 h 148"/>
                  <a:gd name="T54" fmla="*/ 0 w 172"/>
                  <a:gd name="T55" fmla="*/ 98 h 148"/>
                  <a:gd name="T56" fmla="*/ 0 w 172"/>
                  <a:gd name="T57" fmla="*/ 125 h 148"/>
                  <a:gd name="T58" fmla="*/ 9 w 172"/>
                  <a:gd name="T59" fmla="*/ 134 h 148"/>
                  <a:gd name="T60" fmla="*/ 97 w 172"/>
                  <a:gd name="T61" fmla="*/ 134 h 148"/>
                  <a:gd name="T62" fmla="*/ 106 w 172"/>
                  <a:gd name="T63" fmla="*/ 125 h 148"/>
                  <a:gd name="T64" fmla="*/ 106 w 172"/>
                  <a:gd name="T65" fmla="*/ 120 h 148"/>
                  <a:gd name="T66" fmla="*/ 172 w 172"/>
                  <a:gd name="T67" fmla="*/ 148 h 148"/>
                  <a:gd name="T68" fmla="*/ 172 w 172"/>
                  <a:gd name="T69" fmla="*/ 34 h 148"/>
                  <a:gd name="T70" fmla="*/ 106 w 172"/>
                  <a:gd name="T71" fmla="*/ 6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72" h="148">
                    <a:moveTo>
                      <a:pt x="106" y="60"/>
                    </a:moveTo>
                    <a:cubicBezTo>
                      <a:pt x="106" y="55"/>
                      <a:pt x="106" y="55"/>
                      <a:pt x="106" y="55"/>
                    </a:cubicBezTo>
                    <a:cubicBezTo>
                      <a:pt x="106" y="50"/>
                      <a:pt x="102" y="46"/>
                      <a:pt x="97" y="46"/>
                    </a:cubicBezTo>
                    <a:cubicBezTo>
                      <a:pt x="92" y="46"/>
                      <a:pt x="92" y="46"/>
                      <a:pt x="92" y="46"/>
                    </a:cubicBezTo>
                    <a:cubicBezTo>
                      <a:pt x="101" y="42"/>
                      <a:pt x="107" y="34"/>
                      <a:pt x="107" y="24"/>
                    </a:cubicBezTo>
                    <a:cubicBezTo>
                      <a:pt x="107" y="11"/>
                      <a:pt x="97" y="0"/>
                      <a:pt x="84" y="0"/>
                    </a:cubicBezTo>
                    <a:cubicBezTo>
                      <a:pt x="71" y="0"/>
                      <a:pt x="60" y="11"/>
                      <a:pt x="60" y="24"/>
                    </a:cubicBezTo>
                    <a:cubicBezTo>
                      <a:pt x="60" y="24"/>
                      <a:pt x="60" y="24"/>
                      <a:pt x="60" y="24"/>
                    </a:cubicBezTo>
                    <a:cubicBezTo>
                      <a:pt x="61" y="24"/>
                      <a:pt x="61" y="24"/>
                      <a:pt x="61" y="24"/>
                    </a:cubicBezTo>
                    <a:cubicBezTo>
                      <a:pt x="61" y="28"/>
                      <a:pt x="61" y="28"/>
                      <a:pt x="61" y="28"/>
                    </a:cubicBezTo>
                    <a:cubicBezTo>
                      <a:pt x="62" y="36"/>
                      <a:pt x="68" y="43"/>
                      <a:pt x="75" y="46"/>
                    </a:cubicBezTo>
                    <a:cubicBezTo>
                      <a:pt x="61" y="46"/>
                      <a:pt x="61" y="46"/>
                      <a:pt x="61" y="46"/>
                    </a:cubicBezTo>
                    <a:cubicBezTo>
                      <a:pt x="61" y="55"/>
                      <a:pt x="61" y="55"/>
                      <a:pt x="61" y="55"/>
                    </a:cubicBezTo>
                    <a:cubicBezTo>
                      <a:pt x="51" y="55"/>
                      <a:pt x="51" y="55"/>
                      <a:pt x="51" y="55"/>
                    </a:cubicBezTo>
                    <a:cubicBezTo>
                      <a:pt x="50" y="58"/>
                      <a:pt x="49" y="61"/>
                      <a:pt x="47" y="64"/>
                    </a:cubicBezTo>
                    <a:cubicBezTo>
                      <a:pt x="48" y="66"/>
                      <a:pt x="48" y="66"/>
                      <a:pt x="48" y="66"/>
                    </a:cubicBezTo>
                    <a:cubicBezTo>
                      <a:pt x="48" y="62"/>
                      <a:pt x="48" y="62"/>
                      <a:pt x="48" y="62"/>
                    </a:cubicBezTo>
                    <a:cubicBezTo>
                      <a:pt x="104" y="62"/>
                      <a:pt x="104" y="62"/>
                      <a:pt x="104" y="62"/>
                    </a:cubicBezTo>
                    <a:cubicBezTo>
                      <a:pt x="104" y="77"/>
                      <a:pt x="104" y="77"/>
                      <a:pt x="104" y="77"/>
                    </a:cubicBezTo>
                    <a:cubicBezTo>
                      <a:pt x="48" y="77"/>
                      <a:pt x="48" y="77"/>
                      <a:pt x="48" y="77"/>
                    </a:cubicBezTo>
                    <a:cubicBezTo>
                      <a:pt x="48" y="76"/>
                      <a:pt x="48" y="76"/>
                      <a:pt x="48" y="76"/>
                    </a:cubicBezTo>
                    <a:cubicBezTo>
                      <a:pt x="32" y="93"/>
                      <a:pt x="32" y="93"/>
                      <a:pt x="32" y="93"/>
                    </a:cubicBezTo>
                    <a:cubicBezTo>
                      <a:pt x="26" y="86"/>
                      <a:pt x="26" y="86"/>
                      <a:pt x="26" y="86"/>
                    </a:cubicBezTo>
                    <a:cubicBezTo>
                      <a:pt x="25" y="86"/>
                      <a:pt x="25" y="86"/>
                      <a:pt x="24" y="86"/>
                    </a:cubicBezTo>
                    <a:cubicBezTo>
                      <a:pt x="24" y="86"/>
                      <a:pt x="24" y="86"/>
                      <a:pt x="24" y="86"/>
                    </a:cubicBezTo>
                    <a:cubicBezTo>
                      <a:pt x="21" y="88"/>
                      <a:pt x="18" y="89"/>
                      <a:pt x="15" y="90"/>
                    </a:cubicBezTo>
                    <a:cubicBezTo>
                      <a:pt x="15" y="98"/>
                      <a:pt x="15" y="98"/>
                      <a:pt x="15" y="98"/>
                    </a:cubicBezTo>
                    <a:cubicBezTo>
                      <a:pt x="0" y="98"/>
                      <a:pt x="0" y="98"/>
                      <a:pt x="0" y="98"/>
                    </a:cubicBezTo>
                    <a:cubicBezTo>
                      <a:pt x="0" y="125"/>
                      <a:pt x="0" y="125"/>
                      <a:pt x="0" y="125"/>
                    </a:cubicBezTo>
                    <a:cubicBezTo>
                      <a:pt x="0" y="130"/>
                      <a:pt x="4" y="134"/>
                      <a:pt x="9" y="134"/>
                    </a:cubicBezTo>
                    <a:cubicBezTo>
                      <a:pt x="97" y="134"/>
                      <a:pt x="97" y="134"/>
                      <a:pt x="97" y="134"/>
                    </a:cubicBezTo>
                    <a:cubicBezTo>
                      <a:pt x="102" y="134"/>
                      <a:pt x="106" y="130"/>
                      <a:pt x="106" y="125"/>
                    </a:cubicBezTo>
                    <a:cubicBezTo>
                      <a:pt x="106" y="120"/>
                      <a:pt x="106" y="120"/>
                      <a:pt x="106" y="120"/>
                    </a:cubicBezTo>
                    <a:cubicBezTo>
                      <a:pt x="172" y="148"/>
                      <a:pt x="172" y="148"/>
                      <a:pt x="172" y="148"/>
                    </a:cubicBezTo>
                    <a:cubicBezTo>
                      <a:pt x="172" y="34"/>
                      <a:pt x="172" y="34"/>
                      <a:pt x="172" y="34"/>
                    </a:cubicBezTo>
                    <a:lnTo>
                      <a:pt x="106" y="60"/>
                    </a:lnTo>
                    <a:close/>
                  </a:path>
                </a:pathLst>
              </a:custGeom>
              <a:solidFill>
                <a:srgbClr val="9600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35" name="Freeform 129"/>
              <p:cNvSpPr/>
              <p:nvPr/>
            </p:nvSpPr>
            <p:spPr bwMode="auto">
              <a:xfrm>
                <a:off x="2720652" y="4800037"/>
                <a:ext cx="5964" cy="11927"/>
              </a:xfrm>
              <a:custGeom>
                <a:avLst/>
                <a:gdLst>
                  <a:gd name="T0" fmla="*/ 2 w 2"/>
                  <a:gd name="T1" fmla="*/ 4 h 4"/>
                  <a:gd name="T2" fmla="*/ 0 w 2"/>
                  <a:gd name="T3" fmla="*/ 0 h 4"/>
                  <a:gd name="T4" fmla="*/ 0 w 2"/>
                  <a:gd name="T5" fmla="*/ 1 h 4"/>
                  <a:gd name="T6" fmla="*/ 2 w 2"/>
                  <a:gd name="T7" fmla="*/ 4 h 4"/>
                </a:gdLst>
                <a:ahLst/>
                <a:cxnLst>
                  <a:cxn ang="0">
                    <a:pos x="T0" y="T1"/>
                  </a:cxn>
                  <a:cxn ang="0">
                    <a:pos x="T2" y="T3"/>
                  </a:cxn>
                  <a:cxn ang="0">
                    <a:pos x="T4" y="T5"/>
                  </a:cxn>
                  <a:cxn ang="0">
                    <a:pos x="T6" y="T7"/>
                  </a:cxn>
                </a:cxnLst>
                <a:rect l="0" t="0" r="r" b="b"/>
                <a:pathLst>
                  <a:path w="2" h="4">
                    <a:moveTo>
                      <a:pt x="2" y="4"/>
                    </a:moveTo>
                    <a:cubicBezTo>
                      <a:pt x="1" y="3"/>
                      <a:pt x="1" y="1"/>
                      <a:pt x="0" y="0"/>
                    </a:cubicBezTo>
                    <a:cubicBezTo>
                      <a:pt x="0" y="1"/>
                      <a:pt x="0" y="1"/>
                      <a:pt x="0" y="1"/>
                    </a:cubicBezTo>
                    <a:cubicBezTo>
                      <a:pt x="1" y="2"/>
                      <a:pt x="1"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36" name="Oval 130"/>
              <p:cNvSpPr>
                <a:spLocks noChangeArrowheads="1"/>
              </p:cNvSpPr>
              <p:nvPr/>
            </p:nvSpPr>
            <p:spPr bwMode="auto">
              <a:xfrm>
                <a:off x="2563214" y="4847746"/>
                <a:ext cx="50094" cy="4890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37" name="Freeform 131"/>
              <p:cNvSpPr>
                <a:spLocks noEditPoints="1"/>
              </p:cNvSpPr>
              <p:nvPr/>
            </p:nvSpPr>
            <p:spPr bwMode="auto">
              <a:xfrm>
                <a:off x="2695604" y="4642599"/>
                <a:ext cx="109730" cy="107344"/>
              </a:xfrm>
              <a:custGeom>
                <a:avLst/>
                <a:gdLst>
                  <a:gd name="T0" fmla="*/ 6 w 39"/>
                  <a:gd name="T1" fmla="*/ 28 h 38"/>
                  <a:gd name="T2" fmla="*/ 4 w 39"/>
                  <a:gd name="T3" fmla="*/ 30 h 38"/>
                  <a:gd name="T4" fmla="*/ 9 w 39"/>
                  <a:gd name="T5" fmla="*/ 35 h 38"/>
                  <a:gd name="T6" fmla="*/ 11 w 39"/>
                  <a:gd name="T7" fmla="*/ 33 h 38"/>
                  <a:gd name="T8" fmla="*/ 16 w 39"/>
                  <a:gd name="T9" fmla="*/ 35 h 38"/>
                  <a:gd name="T10" fmla="*/ 16 w 39"/>
                  <a:gd name="T11" fmla="*/ 38 h 38"/>
                  <a:gd name="T12" fmla="*/ 23 w 39"/>
                  <a:gd name="T13" fmla="*/ 38 h 38"/>
                  <a:gd name="T14" fmla="*/ 23 w 39"/>
                  <a:gd name="T15" fmla="*/ 35 h 38"/>
                  <a:gd name="T16" fmla="*/ 29 w 39"/>
                  <a:gd name="T17" fmla="*/ 33 h 38"/>
                  <a:gd name="T18" fmla="*/ 31 w 39"/>
                  <a:gd name="T19" fmla="*/ 35 h 38"/>
                  <a:gd name="T20" fmla="*/ 36 w 39"/>
                  <a:gd name="T21" fmla="*/ 30 h 38"/>
                  <a:gd name="T22" fmla="*/ 34 w 39"/>
                  <a:gd name="T23" fmla="*/ 28 h 38"/>
                  <a:gd name="T24" fmla="*/ 36 w 39"/>
                  <a:gd name="T25" fmla="*/ 22 h 38"/>
                  <a:gd name="T26" fmla="*/ 39 w 39"/>
                  <a:gd name="T27" fmla="*/ 22 h 38"/>
                  <a:gd name="T28" fmla="*/ 39 w 39"/>
                  <a:gd name="T29" fmla="*/ 15 h 38"/>
                  <a:gd name="T30" fmla="*/ 36 w 39"/>
                  <a:gd name="T31" fmla="*/ 15 h 38"/>
                  <a:gd name="T32" fmla="*/ 34 w 39"/>
                  <a:gd name="T33" fmla="*/ 10 h 38"/>
                  <a:gd name="T34" fmla="*/ 36 w 39"/>
                  <a:gd name="T35" fmla="*/ 7 h 38"/>
                  <a:gd name="T36" fmla="*/ 31 w 39"/>
                  <a:gd name="T37" fmla="*/ 2 h 38"/>
                  <a:gd name="T38" fmla="*/ 29 w 39"/>
                  <a:gd name="T39" fmla="*/ 5 h 38"/>
                  <a:gd name="T40" fmla="*/ 23 w 39"/>
                  <a:gd name="T41" fmla="*/ 2 h 38"/>
                  <a:gd name="T42" fmla="*/ 23 w 39"/>
                  <a:gd name="T43" fmla="*/ 0 h 38"/>
                  <a:gd name="T44" fmla="*/ 16 w 39"/>
                  <a:gd name="T45" fmla="*/ 0 h 38"/>
                  <a:gd name="T46" fmla="*/ 16 w 39"/>
                  <a:gd name="T47" fmla="*/ 2 h 38"/>
                  <a:gd name="T48" fmla="*/ 11 w 39"/>
                  <a:gd name="T49" fmla="*/ 5 h 38"/>
                  <a:gd name="T50" fmla="*/ 8 w 39"/>
                  <a:gd name="T51" fmla="*/ 2 h 38"/>
                  <a:gd name="T52" fmla="*/ 3 w 39"/>
                  <a:gd name="T53" fmla="*/ 7 h 38"/>
                  <a:gd name="T54" fmla="*/ 6 w 39"/>
                  <a:gd name="T55" fmla="*/ 10 h 38"/>
                  <a:gd name="T56" fmla="*/ 3 w 39"/>
                  <a:gd name="T57" fmla="*/ 15 h 38"/>
                  <a:gd name="T58" fmla="*/ 0 w 39"/>
                  <a:gd name="T59" fmla="*/ 15 h 38"/>
                  <a:gd name="T60" fmla="*/ 0 w 39"/>
                  <a:gd name="T61" fmla="*/ 22 h 38"/>
                  <a:gd name="T62" fmla="*/ 4 w 39"/>
                  <a:gd name="T63" fmla="*/ 22 h 38"/>
                  <a:gd name="T64" fmla="*/ 6 w 39"/>
                  <a:gd name="T65" fmla="*/ 28 h 38"/>
                  <a:gd name="T66" fmla="*/ 20 w 39"/>
                  <a:gd name="T67" fmla="*/ 7 h 38"/>
                  <a:gd name="T68" fmla="*/ 32 w 39"/>
                  <a:gd name="T69" fmla="*/ 19 h 38"/>
                  <a:gd name="T70" fmla="*/ 20 w 39"/>
                  <a:gd name="T71" fmla="*/ 30 h 38"/>
                  <a:gd name="T72" fmla="*/ 8 w 39"/>
                  <a:gd name="T73" fmla="*/ 19 h 38"/>
                  <a:gd name="T74" fmla="*/ 20 w 39"/>
                  <a:gd name="T75" fmla="*/ 7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9" h="38">
                    <a:moveTo>
                      <a:pt x="6" y="28"/>
                    </a:moveTo>
                    <a:cubicBezTo>
                      <a:pt x="4" y="30"/>
                      <a:pt x="4" y="30"/>
                      <a:pt x="4" y="30"/>
                    </a:cubicBezTo>
                    <a:cubicBezTo>
                      <a:pt x="9" y="35"/>
                      <a:pt x="9" y="35"/>
                      <a:pt x="9" y="35"/>
                    </a:cubicBezTo>
                    <a:cubicBezTo>
                      <a:pt x="11" y="33"/>
                      <a:pt x="11" y="33"/>
                      <a:pt x="11" y="33"/>
                    </a:cubicBezTo>
                    <a:cubicBezTo>
                      <a:pt x="12" y="34"/>
                      <a:pt x="14" y="34"/>
                      <a:pt x="16" y="35"/>
                    </a:cubicBezTo>
                    <a:cubicBezTo>
                      <a:pt x="16" y="38"/>
                      <a:pt x="16" y="38"/>
                      <a:pt x="16" y="38"/>
                    </a:cubicBezTo>
                    <a:cubicBezTo>
                      <a:pt x="23" y="38"/>
                      <a:pt x="23" y="38"/>
                      <a:pt x="23" y="38"/>
                    </a:cubicBezTo>
                    <a:cubicBezTo>
                      <a:pt x="23" y="35"/>
                      <a:pt x="23" y="35"/>
                      <a:pt x="23" y="35"/>
                    </a:cubicBezTo>
                    <a:cubicBezTo>
                      <a:pt x="25" y="35"/>
                      <a:pt x="27" y="34"/>
                      <a:pt x="29" y="33"/>
                    </a:cubicBezTo>
                    <a:cubicBezTo>
                      <a:pt x="31" y="35"/>
                      <a:pt x="31" y="35"/>
                      <a:pt x="31" y="35"/>
                    </a:cubicBezTo>
                    <a:cubicBezTo>
                      <a:pt x="36" y="30"/>
                      <a:pt x="36" y="30"/>
                      <a:pt x="36" y="30"/>
                    </a:cubicBezTo>
                    <a:cubicBezTo>
                      <a:pt x="34" y="28"/>
                      <a:pt x="34" y="28"/>
                      <a:pt x="34" y="28"/>
                    </a:cubicBezTo>
                    <a:cubicBezTo>
                      <a:pt x="35" y="26"/>
                      <a:pt x="36" y="24"/>
                      <a:pt x="36" y="22"/>
                    </a:cubicBezTo>
                    <a:cubicBezTo>
                      <a:pt x="39" y="22"/>
                      <a:pt x="39" y="22"/>
                      <a:pt x="39" y="22"/>
                    </a:cubicBezTo>
                    <a:cubicBezTo>
                      <a:pt x="39" y="15"/>
                      <a:pt x="39" y="15"/>
                      <a:pt x="39" y="15"/>
                    </a:cubicBezTo>
                    <a:cubicBezTo>
                      <a:pt x="36" y="15"/>
                      <a:pt x="36" y="15"/>
                      <a:pt x="36" y="15"/>
                    </a:cubicBezTo>
                    <a:cubicBezTo>
                      <a:pt x="36" y="13"/>
                      <a:pt x="35" y="11"/>
                      <a:pt x="34" y="10"/>
                    </a:cubicBezTo>
                    <a:cubicBezTo>
                      <a:pt x="36" y="7"/>
                      <a:pt x="36" y="7"/>
                      <a:pt x="36" y="7"/>
                    </a:cubicBezTo>
                    <a:cubicBezTo>
                      <a:pt x="31" y="2"/>
                      <a:pt x="31" y="2"/>
                      <a:pt x="31" y="2"/>
                    </a:cubicBezTo>
                    <a:cubicBezTo>
                      <a:pt x="29" y="5"/>
                      <a:pt x="29" y="5"/>
                      <a:pt x="29" y="5"/>
                    </a:cubicBezTo>
                    <a:cubicBezTo>
                      <a:pt x="27" y="4"/>
                      <a:pt x="25" y="3"/>
                      <a:pt x="23" y="2"/>
                    </a:cubicBezTo>
                    <a:cubicBezTo>
                      <a:pt x="23" y="0"/>
                      <a:pt x="23" y="0"/>
                      <a:pt x="23" y="0"/>
                    </a:cubicBezTo>
                    <a:cubicBezTo>
                      <a:pt x="16" y="0"/>
                      <a:pt x="16" y="0"/>
                      <a:pt x="16" y="0"/>
                    </a:cubicBezTo>
                    <a:cubicBezTo>
                      <a:pt x="16" y="2"/>
                      <a:pt x="16" y="2"/>
                      <a:pt x="16" y="2"/>
                    </a:cubicBezTo>
                    <a:cubicBezTo>
                      <a:pt x="14" y="3"/>
                      <a:pt x="12" y="4"/>
                      <a:pt x="11" y="5"/>
                    </a:cubicBezTo>
                    <a:cubicBezTo>
                      <a:pt x="8" y="2"/>
                      <a:pt x="8" y="2"/>
                      <a:pt x="8" y="2"/>
                    </a:cubicBezTo>
                    <a:cubicBezTo>
                      <a:pt x="3" y="7"/>
                      <a:pt x="3" y="7"/>
                      <a:pt x="3" y="7"/>
                    </a:cubicBezTo>
                    <a:cubicBezTo>
                      <a:pt x="6" y="10"/>
                      <a:pt x="6" y="10"/>
                      <a:pt x="6" y="10"/>
                    </a:cubicBezTo>
                    <a:cubicBezTo>
                      <a:pt x="5" y="11"/>
                      <a:pt x="4" y="13"/>
                      <a:pt x="3" y="15"/>
                    </a:cubicBezTo>
                    <a:cubicBezTo>
                      <a:pt x="0" y="15"/>
                      <a:pt x="0" y="15"/>
                      <a:pt x="0" y="15"/>
                    </a:cubicBezTo>
                    <a:cubicBezTo>
                      <a:pt x="0" y="22"/>
                      <a:pt x="0" y="22"/>
                      <a:pt x="0" y="22"/>
                    </a:cubicBezTo>
                    <a:cubicBezTo>
                      <a:pt x="4" y="22"/>
                      <a:pt x="4" y="22"/>
                      <a:pt x="4" y="22"/>
                    </a:cubicBezTo>
                    <a:cubicBezTo>
                      <a:pt x="4" y="24"/>
                      <a:pt x="5" y="26"/>
                      <a:pt x="6" y="28"/>
                    </a:cubicBezTo>
                    <a:close/>
                    <a:moveTo>
                      <a:pt x="20" y="7"/>
                    </a:moveTo>
                    <a:cubicBezTo>
                      <a:pt x="26" y="7"/>
                      <a:pt x="32" y="12"/>
                      <a:pt x="32" y="19"/>
                    </a:cubicBezTo>
                    <a:cubicBezTo>
                      <a:pt x="32" y="25"/>
                      <a:pt x="26" y="30"/>
                      <a:pt x="20" y="30"/>
                    </a:cubicBezTo>
                    <a:cubicBezTo>
                      <a:pt x="13" y="30"/>
                      <a:pt x="8" y="25"/>
                      <a:pt x="8" y="19"/>
                    </a:cubicBezTo>
                    <a:cubicBezTo>
                      <a:pt x="8" y="12"/>
                      <a:pt x="13" y="7"/>
                      <a:pt x="20" y="7"/>
                    </a:cubicBezTo>
                    <a:close/>
                  </a:path>
                </a:pathLst>
              </a:custGeom>
              <a:solidFill>
                <a:srgbClr val="9600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38" name="Oval 132"/>
              <p:cNvSpPr>
                <a:spLocks noChangeArrowheads="1"/>
              </p:cNvSpPr>
              <p:nvPr/>
            </p:nvSpPr>
            <p:spPr bwMode="auto">
              <a:xfrm>
                <a:off x="2743313" y="4687922"/>
                <a:ext cx="16698" cy="1669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39" name="Freeform 133"/>
              <p:cNvSpPr>
                <a:spLocks noEditPoints="1"/>
              </p:cNvSpPr>
              <p:nvPr/>
            </p:nvSpPr>
            <p:spPr bwMode="auto">
              <a:xfrm>
                <a:off x="2427245" y="5023075"/>
                <a:ext cx="138355" cy="132391"/>
              </a:xfrm>
              <a:custGeom>
                <a:avLst/>
                <a:gdLst>
                  <a:gd name="T0" fmla="*/ 42 w 49"/>
                  <a:gd name="T1" fmla="*/ 12 h 47"/>
                  <a:gd name="T2" fmla="*/ 45 w 49"/>
                  <a:gd name="T3" fmla="*/ 9 h 47"/>
                  <a:gd name="T4" fmla="*/ 38 w 49"/>
                  <a:gd name="T5" fmla="*/ 3 h 47"/>
                  <a:gd name="T6" fmla="*/ 36 w 49"/>
                  <a:gd name="T7" fmla="*/ 6 h 47"/>
                  <a:gd name="T8" fmla="*/ 28 w 49"/>
                  <a:gd name="T9" fmla="*/ 3 h 47"/>
                  <a:gd name="T10" fmla="*/ 28 w 49"/>
                  <a:gd name="T11" fmla="*/ 0 h 47"/>
                  <a:gd name="T12" fmla="*/ 20 w 49"/>
                  <a:gd name="T13" fmla="*/ 0 h 47"/>
                  <a:gd name="T14" fmla="*/ 20 w 49"/>
                  <a:gd name="T15" fmla="*/ 3 h 47"/>
                  <a:gd name="T16" fmla="*/ 13 w 49"/>
                  <a:gd name="T17" fmla="*/ 6 h 47"/>
                  <a:gd name="T18" fmla="*/ 10 w 49"/>
                  <a:gd name="T19" fmla="*/ 3 h 47"/>
                  <a:gd name="T20" fmla="*/ 4 w 49"/>
                  <a:gd name="T21" fmla="*/ 9 h 47"/>
                  <a:gd name="T22" fmla="*/ 7 w 49"/>
                  <a:gd name="T23" fmla="*/ 12 h 47"/>
                  <a:gd name="T24" fmla="*/ 4 w 49"/>
                  <a:gd name="T25" fmla="*/ 19 h 47"/>
                  <a:gd name="T26" fmla="*/ 0 w 49"/>
                  <a:gd name="T27" fmla="*/ 19 h 47"/>
                  <a:gd name="T28" fmla="*/ 0 w 49"/>
                  <a:gd name="T29" fmla="*/ 28 h 47"/>
                  <a:gd name="T30" fmla="*/ 4 w 49"/>
                  <a:gd name="T31" fmla="*/ 28 h 47"/>
                  <a:gd name="T32" fmla="*/ 7 w 49"/>
                  <a:gd name="T33" fmla="*/ 35 h 47"/>
                  <a:gd name="T34" fmla="*/ 4 w 49"/>
                  <a:gd name="T35" fmla="*/ 38 h 47"/>
                  <a:gd name="T36" fmla="*/ 10 w 49"/>
                  <a:gd name="T37" fmla="*/ 44 h 47"/>
                  <a:gd name="T38" fmla="*/ 13 w 49"/>
                  <a:gd name="T39" fmla="*/ 41 h 47"/>
                  <a:gd name="T40" fmla="*/ 20 w 49"/>
                  <a:gd name="T41" fmla="*/ 44 h 47"/>
                  <a:gd name="T42" fmla="*/ 20 w 49"/>
                  <a:gd name="T43" fmla="*/ 47 h 47"/>
                  <a:gd name="T44" fmla="*/ 28 w 49"/>
                  <a:gd name="T45" fmla="*/ 47 h 47"/>
                  <a:gd name="T46" fmla="*/ 28 w 49"/>
                  <a:gd name="T47" fmla="*/ 44 h 47"/>
                  <a:gd name="T48" fmla="*/ 36 w 49"/>
                  <a:gd name="T49" fmla="*/ 41 h 47"/>
                  <a:gd name="T50" fmla="*/ 38 w 49"/>
                  <a:gd name="T51" fmla="*/ 44 h 47"/>
                  <a:gd name="T52" fmla="*/ 44 w 49"/>
                  <a:gd name="T53" fmla="*/ 38 h 47"/>
                  <a:gd name="T54" fmla="*/ 42 w 49"/>
                  <a:gd name="T55" fmla="*/ 35 h 47"/>
                  <a:gd name="T56" fmla="*/ 45 w 49"/>
                  <a:gd name="T57" fmla="*/ 28 h 47"/>
                  <a:gd name="T58" fmla="*/ 49 w 49"/>
                  <a:gd name="T59" fmla="*/ 28 h 47"/>
                  <a:gd name="T60" fmla="*/ 49 w 49"/>
                  <a:gd name="T61" fmla="*/ 19 h 47"/>
                  <a:gd name="T62" fmla="*/ 45 w 49"/>
                  <a:gd name="T63" fmla="*/ 19 h 47"/>
                  <a:gd name="T64" fmla="*/ 42 w 49"/>
                  <a:gd name="T65" fmla="*/ 12 h 47"/>
                  <a:gd name="T66" fmla="*/ 24 w 49"/>
                  <a:gd name="T67" fmla="*/ 38 h 47"/>
                  <a:gd name="T68" fmla="*/ 9 w 49"/>
                  <a:gd name="T69" fmla="*/ 24 h 47"/>
                  <a:gd name="T70" fmla="*/ 24 w 49"/>
                  <a:gd name="T71" fmla="*/ 9 h 47"/>
                  <a:gd name="T72" fmla="*/ 39 w 49"/>
                  <a:gd name="T73" fmla="*/ 24 h 47"/>
                  <a:gd name="T74" fmla="*/ 24 w 49"/>
                  <a:gd name="T75" fmla="*/ 38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 h="47">
                    <a:moveTo>
                      <a:pt x="42" y="12"/>
                    </a:moveTo>
                    <a:cubicBezTo>
                      <a:pt x="45" y="9"/>
                      <a:pt x="45" y="9"/>
                      <a:pt x="45" y="9"/>
                    </a:cubicBezTo>
                    <a:cubicBezTo>
                      <a:pt x="38" y="3"/>
                      <a:pt x="38" y="3"/>
                      <a:pt x="38" y="3"/>
                    </a:cubicBezTo>
                    <a:cubicBezTo>
                      <a:pt x="36" y="6"/>
                      <a:pt x="36" y="6"/>
                      <a:pt x="36" y="6"/>
                    </a:cubicBezTo>
                    <a:cubicBezTo>
                      <a:pt x="33" y="5"/>
                      <a:pt x="31" y="4"/>
                      <a:pt x="28" y="3"/>
                    </a:cubicBezTo>
                    <a:cubicBezTo>
                      <a:pt x="28" y="0"/>
                      <a:pt x="28" y="0"/>
                      <a:pt x="28" y="0"/>
                    </a:cubicBezTo>
                    <a:cubicBezTo>
                      <a:pt x="20" y="0"/>
                      <a:pt x="20" y="0"/>
                      <a:pt x="20" y="0"/>
                    </a:cubicBezTo>
                    <a:cubicBezTo>
                      <a:pt x="20" y="3"/>
                      <a:pt x="20" y="3"/>
                      <a:pt x="20" y="3"/>
                    </a:cubicBezTo>
                    <a:cubicBezTo>
                      <a:pt x="17" y="4"/>
                      <a:pt x="15" y="5"/>
                      <a:pt x="13" y="6"/>
                    </a:cubicBezTo>
                    <a:cubicBezTo>
                      <a:pt x="10" y="3"/>
                      <a:pt x="10" y="3"/>
                      <a:pt x="10" y="3"/>
                    </a:cubicBezTo>
                    <a:cubicBezTo>
                      <a:pt x="4" y="9"/>
                      <a:pt x="4" y="9"/>
                      <a:pt x="4" y="9"/>
                    </a:cubicBezTo>
                    <a:cubicBezTo>
                      <a:pt x="7" y="12"/>
                      <a:pt x="7" y="12"/>
                      <a:pt x="7" y="12"/>
                    </a:cubicBezTo>
                    <a:cubicBezTo>
                      <a:pt x="5" y="14"/>
                      <a:pt x="4" y="17"/>
                      <a:pt x="4" y="19"/>
                    </a:cubicBezTo>
                    <a:cubicBezTo>
                      <a:pt x="0" y="19"/>
                      <a:pt x="0" y="19"/>
                      <a:pt x="0" y="19"/>
                    </a:cubicBezTo>
                    <a:cubicBezTo>
                      <a:pt x="0" y="28"/>
                      <a:pt x="0" y="28"/>
                      <a:pt x="0" y="28"/>
                    </a:cubicBezTo>
                    <a:cubicBezTo>
                      <a:pt x="4" y="28"/>
                      <a:pt x="4" y="28"/>
                      <a:pt x="4" y="28"/>
                    </a:cubicBezTo>
                    <a:cubicBezTo>
                      <a:pt x="4" y="31"/>
                      <a:pt x="5" y="33"/>
                      <a:pt x="7" y="35"/>
                    </a:cubicBezTo>
                    <a:cubicBezTo>
                      <a:pt x="4" y="38"/>
                      <a:pt x="4" y="38"/>
                      <a:pt x="4" y="38"/>
                    </a:cubicBezTo>
                    <a:cubicBezTo>
                      <a:pt x="10" y="44"/>
                      <a:pt x="10" y="44"/>
                      <a:pt x="10" y="44"/>
                    </a:cubicBezTo>
                    <a:cubicBezTo>
                      <a:pt x="13" y="41"/>
                      <a:pt x="13" y="41"/>
                      <a:pt x="13" y="41"/>
                    </a:cubicBezTo>
                    <a:cubicBezTo>
                      <a:pt x="15" y="42"/>
                      <a:pt x="17" y="43"/>
                      <a:pt x="20" y="44"/>
                    </a:cubicBezTo>
                    <a:cubicBezTo>
                      <a:pt x="20" y="47"/>
                      <a:pt x="20" y="47"/>
                      <a:pt x="20" y="47"/>
                    </a:cubicBezTo>
                    <a:cubicBezTo>
                      <a:pt x="28" y="47"/>
                      <a:pt x="28" y="47"/>
                      <a:pt x="28" y="47"/>
                    </a:cubicBezTo>
                    <a:cubicBezTo>
                      <a:pt x="28" y="44"/>
                      <a:pt x="28" y="44"/>
                      <a:pt x="28" y="44"/>
                    </a:cubicBezTo>
                    <a:cubicBezTo>
                      <a:pt x="31" y="44"/>
                      <a:pt x="33" y="43"/>
                      <a:pt x="36" y="41"/>
                    </a:cubicBezTo>
                    <a:cubicBezTo>
                      <a:pt x="38" y="44"/>
                      <a:pt x="38" y="44"/>
                      <a:pt x="38" y="44"/>
                    </a:cubicBezTo>
                    <a:cubicBezTo>
                      <a:pt x="44" y="38"/>
                      <a:pt x="44" y="38"/>
                      <a:pt x="44" y="38"/>
                    </a:cubicBezTo>
                    <a:cubicBezTo>
                      <a:pt x="42" y="35"/>
                      <a:pt x="42" y="35"/>
                      <a:pt x="42" y="35"/>
                    </a:cubicBezTo>
                    <a:cubicBezTo>
                      <a:pt x="43" y="33"/>
                      <a:pt x="44" y="31"/>
                      <a:pt x="45" y="28"/>
                    </a:cubicBezTo>
                    <a:cubicBezTo>
                      <a:pt x="49" y="28"/>
                      <a:pt x="49" y="28"/>
                      <a:pt x="49" y="28"/>
                    </a:cubicBezTo>
                    <a:cubicBezTo>
                      <a:pt x="49" y="19"/>
                      <a:pt x="49" y="19"/>
                      <a:pt x="49" y="19"/>
                    </a:cubicBezTo>
                    <a:cubicBezTo>
                      <a:pt x="45" y="19"/>
                      <a:pt x="45" y="19"/>
                      <a:pt x="45" y="19"/>
                    </a:cubicBezTo>
                    <a:cubicBezTo>
                      <a:pt x="44" y="17"/>
                      <a:pt x="43" y="14"/>
                      <a:pt x="42" y="12"/>
                    </a:cubicBezTo>
                    <a:close/>
                    <a:moveTo>
                      <a:pt x="24" y="38"/>
                    </a:moveTo>
                    <a:cubicBezTo>
                      <a:pt x="16" y="38"/>
                      <a:pt x="9" y="32"/>
                      <a:pt x="9" y="24"/>
                    </a:cubicBezTo>
                    <a:cubicBezTo>
                      <a:pt x="9" y="15"/>
                      <a:pt x="16" y="9"/>
                      <a:pt x="24" y="9"/>
                    </a:cubicBezTo>
                    <a:cubicBezTo>
                      <a:pt x="33" y="9"/>
                      <a:pt x="39" y="15"/>
                      <a:pt x="39" y="24"/>
                    </a:cubicBezTo>
                    <a:cubicBezTo>
                      <a:pt x="39" y="32"/>
                      <a:pt x="33" y="38"/>
                      <a:pt x="24" y="38"/>
                    </a:cubicBezTo>
                    <a:close/>
                  </a:path>
                </a:pathLst>
              </a:custGeom>
              <a:solidFill>
                <a:srgbClr val="9600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40" name="Oval 134"/>
              <p:cNvSpPr>
                <a:spLocks noChangeArrowheads="1"/>
              </p:cNvSpPr>
              <p:nvPr/>
            </p:nvSpPr>
            <p:spPr bwMode="auto">
              <a:xfrm>
                <a:off x="2484495" y="5079132"/>
                <a:ext cx="21469" cy="2266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grpSp>
        <p:grpSp>
          <p:nvGrpSpPr>
            <p:cNvPr id="22" name="组合 21"/>
            <p:cNvGrpSpPr/>
            <p:nvPr/>
          </p:nvGrpSpPr>
          <p:grpSpPr>
            <a:xfrm>
              <a:off x="7505166" y="5597622"/>
              <a:ext cx="352700" cy="331040"/>
              <a:chOff x="2458255" y="3558424"/>
              <a:chExt cx="567731" cy="533142"/>
            </a:xfrm>
            <a:solidFill>
              <a:srgbClr val="A1C921"/>
            </a:solidFill>
          </p:grpSpPr>
          <p:sp>
            <p:nvSpPr>
              <p:cNvPr id="23" name="Freeform 156"/>
              <p:cNvSpPr/>
              <p:nvPr/>
            </p:nvSpPr>
            <p:spPr bwMode="auto">
              <a:xfrm>
                <a:off x="2458255" y="3558424"/>
                <a:ext cx="363778" cy="435340"/>
              </a:xfrm>
              <a:custGeom>
                <a:avLst/>
                <a:gdLst>
                  <a:gd name="T0" fmla="*/ 11 w 129"/>
                  <a:gd name="T1" fmla="*/ 12 h 154"/>
                  <a:gd name="T2" fmla="*/ 118 w 129"/>
                  <a:gd name="T3" fmla="*/ 12 h 154"/>
                  <a:gd name="T4" fmla="*/ 118 w 129"/>
                  <a:gd name="T5" fmla="*/ 31 h 154"/>
                  <a:gd name="T6" fmla="*/ 129 w 129"/>
                  <a:gd name="T7" fmla="*/ 31 h 154"/>
                  <a:gd name="T8" fmla="*/ 129 w 129"/>
                  <a:gd name="T9" fmla="*/ 10 h 154"/>
                  <a:gd name="T10" fmla="*/ 120 w 129"/>
                  <a:gd name="T11" fmla="*/ 0 h 154"/>
                  <a:gd name="T12" fmla="*/ 10 w 129"/>
                  <a:gd name="T13" fmla="*/ 0 h 154"/>
                  <a:gd name="T14" fmla="*/ 0 w 129"/>
                  <a:gd name="T15" fmla="*/ 10 h 154"/>
                  <a:gd name="T16" fmla="*/ 0 w 129"/>
                  <a:gd name="T17" fmla="*/ 144 h 154"/>
                  <a:gd name="T18" fmla="*/ 10 w 129"/>
                  <a:gd name="T19" fmla="*/ 154 h 154"/>
                  <a:gd name="T20" fmla="*/ 69 w 129"/>
                  <a:gd name="T21" fmla="*/ 154 h 154"/>
                  <a:gd name="T22" fmla="*/ 69 w 129"/>
                  <a:gd name="T23" fmla="*/ 143 h 154"/>
                  <a:gd name="T24" fmla="*/ 11 w 129"/>
                  <a:gd name="T25" fmla="*/ 143 h 154"/>
                  <a:gd name="T26" fmla="*/ 11 w 129"/>
                  <a:gd name="T27" fmla="*/ 1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9" h="154">
                    <a:moveTo>
                      <a:pt x="11" y="12"/>
                    </a:moveTo>
                    <a:cubicBezTo>
                      <a:pt x="118" y="12"/>
                      <a:pt x="118" y="12"/>
                      <a:pt x="118" y="12"/>
                    </a:cubicBezTo>
                    <a:cubicBezTo>
                      <a:pt x="118" y="31"/>
                      <a:pt x="118" y="31"/>
                      <a:pt x="118" y="31"/>
                    </a:cubicBezTo>
                    <a:cubicBezTo>
                      <a:pt x="129" y="31"/>
                      <a:pt x="129" y="31"/>
                      <a:pt x="129" y="31"/>
                    </a:cubicBezTo>
                    <a:cubicBezTo>
                      <a:pt x="129" y="10"/>
                      <a:pt x="129" y="10"/>
                      <a:pt x="129" y="10"/>
                    </a:cubicBezTo>
                    <a:cubicBezTo>
                      <a:pt x="129" y="5"/>
                      <a:pt x="125" y="0"/>
                      <a:pt x="120" y="0"/>
                    </a:cubicBezTo>
                    <a:cubicBezTo>
                      <a:pt x="10" y="0"/>
                      <a:pt x="10" y="0"/>
                      <a:pt x="10" y="0"/>
                    </a:cubicBezTo>
                    <a:cubicBezTo>
                      <a:pt x="5" y="0"/>
                      <a:pt x="0" y="5"/>
                      <a:pt x="0" y="10"/>
                    </a:cubicBezTo>
                    <a:cubicBezTo>
                      <a:pt x="0" y="144"/>
                      <a:pt x="0" y="144"/>
                      <a:pt x="0" y="144"/>
                    </a:cubicBezTo>
                    <a:cubicBezTo>
                      <a:pt x="0" y="150"/>
                      <a:pt x="5" y="154"/>
                      <a:pt x="10" y="154"/>
                    </a:cubicBezTo>
                    <a:cubicBezTo>
                      <a:pt x="69" y="154"/>
                      <a:pt x="69" y="154"/>
                      <a:pt x="69" y="154"/>
                    </a:cubicBezTo>
                    <a:cubicBezTo>
                      <a:pt x="69" y="143"/>
                      <a:pt x="69" y="143"/>
                      <a:pt x="69" y="143"/>
                    </a:cubicBezTo>
                    <a:cubicBezTo>
                      <a:pt x="11" y="143"/>
                      <a:pt x="11" y="143"/>
                      <a:pt x="11" y="143"/>
                    </a:cubicBezTo>
                    <a:lnTo>
                      <a:pt x="11"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24" name="Freeform 157"/>
              <p:cNvSpPr>
                <a:spLocks noEditPoints="1"/>
              </p:cNvSpPr>
              <p:nvPr/>
            </p:nvSpPr>
            <p:spPr bwMode="auto">
              <a:xfrm>
                <a:off x="2664594" y="3657419"/>
                <a:ext cx="361392" cy="434147"/>
              </a:xfrm>
              <a:custGeom>
                <a:avLst/>
                <a:gdLst>
                  <a:gd name="T0" fmla="*/ 119 w 128"/>
                  <a:gd name="T1" fmla="*/ 0 h 154"/>
                  <a:gd name="T2" fmla="*/ 9 w 128"/>
                  <a:gd name="T3" fmla="*/ 0 h 154"/>
                  <a:gd name="T4" fmla="*/ 0 w 128"/>
                  <a:gd name="T5" fmla="*/ 10 h 154"/>
                  <a:gd name="T6" fmla="*/ 0 w 128"/>
                  <a:gd name="T7" fmla="*/ 144 h 154"/>
                  <a:gd name="T8" fmla="*/ 9 w 128"/>
                  <a:gd name="T9" fmla="*/ 154 h 154"/>
                  <a:gd name="T10" fmla="*/ 119 w 128"/>
                  <a:gd name="T11" fmla="*/ 154 h 154"/>
                  <a:gd name="T12" fmla="*/ 128 w 128"/>
                  <a:gd name="T13" fmla="*/ 144 h 154"/>
                  <a:gd name="T14" fmla="*/ 128 w 128"/>
                  <a:gd name="T15" fmla="*/ 10 h 154"/>
                  <a:gd name="T16" fmla="*/ 119 w 128"/>
                  <a:gd name="T17" fmla="*/ 0 h 154"/>
                  <a:gd name="T18" fmla="*/ 117 w 128"/>
                  <a:gd name="T19" fmla="*/ 142 h 154"/>
                  <a:gd name="T20" fmla="*/ 10 w 128"/>
                  <a:gd name="T21" fmla="*/ 142 h 154"/>
                  <a:gd name="T22" fmla="*/ 10 w 128"/>
                  <a:gd name="T23" fmla="*/ 12 h 154"/>
                  <a:gd name="T24" fmla="*/ 117 w 128"/>
                  <a:gd name="T25" fmla="*/ 12 h 154"/>
                  <a:gd name="T26" fmla="*/ 117 w 128"/>
                  <a:gd name="T27" fmla="*/ 14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154">
                    <a:moveTo>
                      <a:pt x="119" y="0"/>
                    </a:moveTo>
                    <a:cubicBezTo>
                      <a:pt x="9" y="0"/>
                      <a:pt x="9" y="0"/>
                      <a:pt x="9" y="0"/>
                    </a:cubicBezTo>
                    <a:cubicBezTo>
                      <a:pt x="4" y="0"/>
                      <a:pt x="0" y="5"/>
                      <a:pt x="0" y="10"/>
                    </a:cubicBezTo>
                    <a:cubicBezTo>
                      <a:pt x="0" y="144"/>
                      <a:pt x="0" y="144"/>
                      <a:pt x="0" y="144"/>
                    </a:cubicBezTo>
                    <a:cubicBezTo>
                      <a:pt x="0" y="150"/>
                      <a:pt x="4" y="154"/>
                      <a:pt x="9" y="154"/>
                    </a:cubicBezTo>
                    <a:cubicBezTo>
                      <a:pt x="119" y="154"/>
                      <a:pt x="119" y="154"/>
                      <a:pt x="119" y="154"/>
                    </a:cubicBezTo>
                    <a:cubicBezTo>
                      <a:pt x="124" y="154"/>
                      <a:pt x="128" y="150"/>
                      <a:pt x="128" y="144"/>
                    </a:cubicBezTo>
                    <a:cubicBezTo>
                      <a:pt x="128" y="10"/>
                      <a:pt x="128" y="10"/>
                      <a:pt x="128" y="10"/>
                    </a:cubicBezTo>
                    <a:cubicBezTo>
                      <a:pt x="128" y="5"/>
                      <a:pt x="124" y="0"/>
                      <a:pt x="119" y="0"/>
                    </a:cubicBezTo>
                    <a:close/>
                    <a:moveTo>
                      <a:pt x="117" y="142"/>
                    </a:moveTo>
                    <a:cubicBezTo>
                      <a:pt x="10" y="142"/>
                      <a:pt x="10" y="142"/>
                      <a:pt x="10" y="142"/>
                    </a:cubicBezTo>
                    <a:cubicBezTo>
                      <a:pt x="10" y="12"/>
                      <a:pt x="10" y="12"/>
                      <a:pt x="10" y="12"/>
                    </a:cubicBezTo>
                    <a:cubicBezTo>
                      <a:pt x="117" y="12"/>
                      <a:pt x="117" y="12"/>
                      <a:pt x="117" y="12"/>
                    </a:cubicBezTo>
                    <a:lnTo>
                      <a:pt x="117" y="14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25" name="Rectangle 158"/>
              <p:cNvSpPr>
                <a:spLocks noChangeArrowheads="1"/>
              </p:cNvSpPr>
              <p:nvPr/>
            </p:nvSpPr>
            <p:spPr bwMode="auto">
              <a:xfrm>
                <a:off x="2718266" y="3764763"/>
                <a:ext cx="256434" cy="2504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26" name="Rectangle 159"/>
              <p:cNvSpPr>
                <a:spLocks noChangeArrowheads="1"/>
              </p:cNvSpPr>
              <p:nvPr/>
            </p:nvSpPr>
            <p:spPr bwMode="auto">
              <a:xfrm>
                <a:off x="2718266" y="3832748"/>
                <a:ext cx="256434" cy="2504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27" name="Rectangle 160"/>
              <p:cNvSpPr>
                <a:spLocks noChangeArrowheads="1"/>
              </p:cNvSpPr>
              <p:nvPr/>
            </p:nvSpPr>
            <p:spPr bwMode="auto">
              <a:xfrm>
                <a:off x="2718266" y="3900732"/>
                <a:ext cx="256434" cy="2146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28" name="Rectangle 161"/>
              <p:cNvSpPr>
                <a:spLocks noChangeArrowheads="1"/>
              </p:cNvSpPr>
              <p:nvPr/>
            </p:nvSpPr>
            <p:spPr bwMode="auto">
              <a:xfrm>
                <a:off x="2718266" y="3967524"/>
                <a:ext cx="256434" cy="2266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29" name="Freeform 162"/>
              <p:cNvSpPr/>
              <p:nvPr/>
            </p:nvSpPr>
            <p:spPr bwMode="auto">
              <a:xfrm>
                <a:off x="2515505" y="3669346"/>
                <a:ext cx="132391" cy="273131"/>
              </a:xfrm>
              <a:custGeom>
                <a:avLst/>
                <a:gdLst>
                  <a:gd name="T0" fmla="*/ 47 w 47"/>
                  <a:gd name="T1" fmla="*/ 97 h 97"/>
                  <a:gd name="T2" fmla="*/ 47 w 47"/>
                  <a:gd name="T3" fmla="*/ 78 h 97"/>
                  <a:gd name="T4" fmla="*/ 47 w 47"/>
                  <a:gd name="T5" fmla="*/ 78 h 97"/>
                  <a:gd name="T6" fmla="*/ 17 w 47"/>
                  <a:gd name="T7" fmla="*/ 48 h 97"/>
                  <a:gd name="T8" fmla="*/ 47 w 47"/>
                  <a:gd name="T9" fmla="*/ 19 h 97"/>
                  <a:gd name="T10" fmla="*/ 47 w 47"/>
                  <a:gd name="T11" fmla="*/ 19 h 97"/>
                  <a:gd name="T12" fmla="*/ 47 w 47"/>
                  <a:gd name="T13" fmla="*/ 0 h 97"/>
                  <a:gd name="T14" fmla="*/ 38 w 47"/>
                  <a:gd name="T15" fmla="*/ 0 h 97"/>
                  <a:gd name="T16" fmla="*/ 38 w 47"/>
                  <a:gd name="T17" fmla="*/ 8 h 97"/>
                  <a:gd name="T18" fmla="*/ 24 w 47"/>
                  <a:gd name="T19" fmla="*/ 14 h 97"/>
                  <a:gd name="T20" fmla="*/ 19 w 47"/>
                  <a:gd name="T21" fmla="*/ 8 h 97"/>
                  <a:gd name="T22" fmla="*/ 6 w 47"/>
                  <a:gd name="T23" fmla="*/ 20 h 97"/>
                  <a:gd name="T24" fmla="*/ 12 w 47"/>
                  <a:gd name="T25" fmla="*/ 26 h 97"/>
                  <a:gd name="T26" fmla="*/ 6 w 47"/>
                  <a:gd name="T27" fmla="*/ 40 h 97"/>
                  <a:gd name="T28" fmla="*/ 0 w 47"/>
                  <a:gd name="T29" fmla="*/ 40 h 97"/>
                  <a:gd name="T30" fmla="*/ 0 w 47"/>
                  <a:gd name="T31" fmla="*/ 57 h 97"/>
                  <a:gd name="T32" fmla="*/ 6 w 47"/>
                  <a:gd name="T33" fmla="*/ 57 h 97"/>
                  <a:gd name="T34" fmla="*/ 12 w 47"/>
                  <a:gd name="T35" fmla="*/ 71 h 97"/>
                  <a:gd name="T36" fmla="*/ 6 w 47"/>
                  <a:gd name="T37" fmla="*/ 77 h 97"/>
                  <a:gd name="T38" fmla="*/ 18 w 47"/>
                  <a:gd name="T39" fmla="*/ 89 h 97"/>
                  <a:gd name="T40" fmla="*/ 24 w 47"/>
                  <a:gd name="T41" fmla="*/ 83 h 97"/>
                  <a:gd name="T42" fmla="*/ 38 w 47"/>
                  <a:gd name="T43" fmla="*/ 89 h 97"/>
                  <a:gd name="T44" fmla="*/ 38 w 47"/>
                  <a:gd name="T45" fmla="*/ 97 h 97"/>
                  <a:gd name="T46" fmla="*/ 47 w 47"/>
                  <a:gd name="T47" fmla="*/ 9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7" h="97">
                    <a:moveTo>
                      <a:pt x="47" y="97"/>
                    </a:moveTo>
                    <a:cubicBezTo>
                      <a:pt x="47" y="78"/>
                      <a:pt x="47" y="78"/>
                      <a:pt x="47" y="78"/>
                    </a:cubicBezTo>
                    <a:cubicBezTo>
                      <a:pt x="47" y="78"/>
                      <a:pt x="47" y="78"/>
                      <a:pt x="47" y="78"/>
                    </a:cubicBezTo>
                    <a:cubicBezTo>
                      <a:pt x="30" y="78"/>
                      <a:pt x="17" y="64"/>
                      <a:pt x="17" y="48"/>
                    </a:cubicBezTo>
                    <a:cubicBezTo>
                      <a:pt x="17" y="32"/>
                      <a:pt x="30" y="19"/>
                      <a:pt x="47" y="19"/>
                    </a:cubicBezTo>
                    <a:cubicBezTo>
                      <a:pt x="47" y="19"/>
                      <a:pt x="47" y="19"/>
                      <a:pt x="47" y="19"/>
                    </a:cubicBezTo>
                    <a:cubicBezTo>
                      <a:pt x="47" y="0"/>
                      <a:pt x="47" y="0"/>
                      <a:pt x="47" y="0"/>
                    </a:cubicBezTo>
                    <a:cubicBezTo>
                      <a:pt x="38" y="0"/>
                      <a:pt x="38" y="0"/>
                      <a:pt x="38" y="0"/>
                    </a:cubicBezTo>
                    <a:cubicBezTo>
                      <a:pt x="38" y="8"/>
                      <a:pt x="38" y="8"/>
                      <a:pt x="38" y="8"/>
                    </a:cubicBezTo>
                    <a:cubicBezTo>
                      <a:pt x="33" y="9"/>
                      <a:pt x="28" y="11"/>
                      <a:pt x="24" y="14"/>
                    </a:cubicBezTo>
                    <a:cubicBezTo>
                      <a:pt x="19" y="8"/>
                      <a:pt x="19" y="8"/>
                      <a:pt x="19" y="8"/>
                    </a:cubicBezTo>
                    <a:cubicBezTo>
                      <a:pt x="6" y="20"/>
                      <a:pt x="6" y="20"/>
                      <a:pt x="6" y="20"/>
                    </a:cubicBezTo>
                    <a:cubicBezTo>
                      <a:pt x="12" y="26"/>
                      <a:pt x="12" y="26"/>
                      <a:pt x="12" y="26"/>
                    </a:cubicBezTo>
                    <a:cubicBezTo>
                      <a:pt x="9" y="30"/>
                      <a:pt x="7" y="35"/>
                      <a:pt x="6" y="40"/>
                    </a:cubicBezTo>
                    <a:cubicBezTo>
                      <a:pt x="0" y="40"/>
                      <a:pt x="0" y="40"/>
                      <a:pt x="0" y="40"/>
                    </a:cubicBezTo>
                    <a:cubicBezTo>
                      <a:pt x="0" y="57"/>
                      <a:pt x="0" y="57"/>
                      <a:pt x="0" y="57"/>
                    </a:cubicBezTo>
                    <a:cubicBezTo>
                      <a:pt x="6" y="57"/>
                      <a:pt x="6" y="57"/>
                      <a:pt x="6" y="57"/>
                    </a:cubicBezTo>
                    <a:cubicBezTo>
                      <a:pt x="7" y="62"/>
                      <a:pt x="9" y="67"/>
                      <a:pt x="12" y="71"/>
                    </a:cubicBezTo>
                    <a:cubicBezTo>
                      <a:pt x="6" y="77"/>
                      <a:pt x="6" y="77"/>
                      <a:pt x="6" y="77"/>
                    </a:cubicBezTo>
                    <a:cubicBezTo>
                      <a:pt x="18" y="89"/>
                      <a:pt x="18" y="89"/>
                      <a:pt x="18" y="89"/>
                    </a:cubicBezTo>
                    <a:cubicBezTo>
                      <a:pt x="24" y="83"/>
                      <a:pt x="24" y="83"/>
                      <a:pt x="24" y="83"/>
                    </a:cubicBezTo>
                    <a:cubicBezTo>
                      <a:pt x="28" y="86"/>
                      <a:pt x="33" y="88"/>
                      <a:pt x="38" y="89"/>
                    </a:cubicBezTo>
                    <a:cubicBezTo>
                      <a:pt x="38" y="97"/>
                      <a:pt x="38" y="97"/>
                      <a:pt x="38" y="97"/>
                    </a:cubicBezTo>
                    <a:lnTo>
                      <a:pt x="47" y="9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30" name="Freeform 163"/>
              <p:cNvSpPr/>
              <p:nvPr/>
            </p:nvSpPr>
            <p:spPr bwMode="auto">
              <a:xfrm>
                <a:off x="2585875" y="3742102"/>
                <a:ext cx="62021" cy="127621"/>
              </a:xfrm>
              <a:custGeom>
                <a:avLst/>
                <a:gdLst>
                  <a:gd name="T0" fmla="*/ 22 w 22"/>
                  <a:gd name="T1" fmla="*/ 7 h 45"/>
                  <a:gd name="T2" fmla="*/ 22 w 22"/>
                  <a:gd name="T3" fmla="*/ 0 h 45"/>
                  <a:gd name="T4" fmla="*/ 22 w 22"/>
                  <a:gd name="T5" fmla="*/ 0 h 45"/>
                  <a:gd name="T6" fmla="*/ 0 w 22"/>
                  <a:gd name="T7" fmla="*/ 22 h 45"/>
                  <a:gd name="T8" fmla="*/ 22 w 22"/>
                  <a:gd name="T9" fmla="*/ 45 h 45"/>
                  <a:gd name="T10" fmla="*/ 22 w 22"/>
                  <a:gd name="T11" fmla="*/ 45 h 45"/>
                  <a:gd name="T12" fmla="*/ 22 w 22"/>
                  <a:gd name="T13" fmla="*/ 38 h 45"/>
                  <a:gd name="T14" fmla="*/ 22 w 22"/>
                  <a:gd name="T15" fmla="*/ 38 h 45"/>
                  <a:gd name="T16" fmla="*/ 7 w 22"/>
                  <a:gd name="T17" fmla="*/ 22 h 45"/>
                  <a:gd name="T18" fmla="*/ 22 w 22"/>
                  <a:gd name="T19" fmla="*/ 7 h 45"/>
                  <a:gd name="T20" fmla="*/ 22 w 22"/>
                  <a:gd name="T21" fmla="*/ 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45">
                    <a:moveTo>
                      <a:pt x="22" y="7"/>
                    </a:moveTo>
                    <a:cubicBezTo>
                      <a:pt x="22" y="0"/>
                      <a:pt x="22" y="0"/>
                      <a:pt x="22" y="0"/>
                    </a:cubicBezTo>
                    <a:cubicBezTo>
                      <a:pt x="22" y="0"/>
                      <a:pt x="22" y="0"/>
                      <a:pt x="22" y="0"/>
                    </a:cubicBezTo>
                    <a:cubicBezTo>
                      <a:pt x="9" y="0"/>
                      <a:pt x="0" y="10"/>
                      <a:pt x="0" y="22"/>
                    </a:cubicBezTo>
                    <a:cubicBezTo>
                      <a:pt x="0" y="35"/>
                      <a:pt x="9" y="45"/>
                      <a:pt x="22" y="45"/>
                    </a:cubicBezTo>
                    <a:cubicBezTo>
                      <a:pt x="22" y="45"/>
                      <a:pt x="22" y="45"/>
                      <a:pt x="22" y="45"/>
                    </a:cubicBezTo>
                    <a:cubicBezTo>
                      <a:pt x="22" y="38"/>
                      <a:pt x="22" y="38"/>
                      <a:pt x="22" y="38"/>
                    </a:cubicBezTo>
                    <a:cubicBezTo>
                      <a:pt x="22" y="38"/>
                      <a:pt x="22" y="38"/>
                      <a:pt x="22" y="38"/>
                    </a:cubicBezTo>
                    <a:cubicBezTo>
                      <a:pt x="13" y="38"/>
                      <a:pt x="7" y="31"/>
                      <a:pt x="7" y="22"/>
                    </a:cubicBezTo>
                    <a:cubicBezTo>
                      <a:pt x="7" y="14"/>
                      <a:pt x="13" y="7"/>
                      <a:pt x="22" y="7"/>
                    </a:cubicBezTo>
                    <a:cubicBezTo>
                      <a:pt x="22" y="7"/>
                      <a:pt x="22" y="7"/>
                      <a:pt x="2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31" name="Freeform 164"/>
              <p:cNvSpPr/>
              <p:nvPr/>
            </p:nvSpPr>
            <p:spPr bwMode="auto">
              <a:xfrm>
                <a:off x="2625235" y="3781461"/>
                <a:ext cx="22662" cy="45323"/>
              </a:xfrm>
              <a:custGeom>
                <a:avLst/>
                <a:gdLst>
                  <a:gd name="T0" fmla="*/ 8 w 8"/>
                  <a:gd name="T1" fmla="*/ 16 h 16"/>
                  <a:gd name="T2" fmla="*/ 8 w 8"/>
                  <a:gd name="T3" fmla="*/ 0 h 16"/>
                  <a:gd name="T4" fmla="*/ 0 w 8"/>
                  <a:gd name="T5" fmla="*/ 8 h 16"/>
                  <a:gd name="T6" fmla="*/ 8 w 8"/>
                  <a:gd name="T7" fmla="*/ 16 h 16"/>
                </a:gdLst>
                <a:ahLst/>
                <a:cxnLst>
                  <a:cxn ang="0">
                    <a:pos x="T0" y="T1"/>
                  </a:cxn>
                  <a:cxn ang="0">
                    <a:pos x="T2" y="T3"/>
                  </a:cxn>
                  <a:cxn ang="0">
                    <a:pos x="T4" y="T5"/>
                  </a:cxn>
                  <a:cxn ang="0">
                    <a:pos x="T6" y="T7"/>
                  </a:cxn>
                </a:cxnLst>
                <a:rect l="0" t="0" r="r" b="b"/>
                <a:pathLst>
                  <a:path w="8" h="16">
                    <a:moveTo>
                      <a:pt x="8" y="16"/>
                    </a:moveTo>
                    <a:cubicBezTo>
                      <a:pt x="8" y="0"/>
                      <a:pt x="8" y="0"/>
                      <a:pt x="8" y="0"/>
                    </a:cubicBezTo>
                    <a:cubicBezTo>
                      <a:pt x="3" y="0"/>
                      <a:pt x="0" y="4"/>
                      <a:pt x="0" y="8"/>
                    </a:cubicBezTo>
                    <a:cubicBezTo>
                      <a:pt x="0" y="13"/>
                      <a:pt x="3" y="16"/>
                      <a:pt x="8"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grpSp>
      </p:gr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5788325" y="2747366"/>
            <a:ext cx="4879676" cy="2948447"/>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3" name="直接连接符 32"/>
          <p:cNvCxnSpPr/>
          <p:nvPr/>
        </p:nvCxnSpPr>
        <p:spPr>
          <a:xfrm>
            <a:off x="2567073" y="1640284"/>
            <a:ext cx="5644426"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文本框 11"/>
          <p:cNvSpPr txBox="1"/>
          <p:nvPr/>
        </p:nvSpPr>
        <p:spPr>
          <a:xfrm>
            <a:off x="2504617" y="1156411"/>
            <a:ext cx="7053451" cy="460375"/>
          </a:xfrm>
          <a:prstGeom prst="rect">
            <a:avLst/>
          </a:prstGeom>
          <a:noFill/>
        </p:spPr>
        <p:txBody>
          <a:bodyPr wrap="square" rtlCol="0">
            <a:spAutoFit/>
          </a:bodyPr>
          <a:lstStyle/>
          <a:p>
            <a:r>
              <a:rPr lang="en-US" altLang="zh-CN" sz="2400" b="1" dirty="0">
                <a:solidFill>
                  <a:srgbClr val="036EB8"/>
                </a:solidFill>
                <a:latin typeface="微软雅黑" panose="020B0503020204020204" pitchFamily="34" charset="-122"/>
              </a:rPr>
              <a:t>2.2.2 </a:t>
            </a:r>
            <a:r>
              <a:rPr lang="en-US" altLang="zh-CN" sz="2400" b="1" dirty="0" smtClean="0">
                <a:solidFill>
                  <a:srgbClr val="036EB8"/>
                </a:solidFill>
                <a:latin typeface="微软雅黑" panose="020B0503020204020204" pitchFamily="34" charset="-122"/>
              </a:rPr>
              <a:t>  </a:t>
            </a:r>
            <a:r>
              <a:rPr lang="zh-CN" altLang="en-US" sz="2400" b="1" dirty="0" smtClean="0">
                <a:solidFill>
                  <a:srgbClr val="036EB8"/>
                </a:solidFill>
                <a:latin typeface="微软雅黑" panose="020B0503020204020204" pitchFamily="34" charset="-122"/>
              </a:rPr>
              <a:t>操作系统</a:t>
            </a:r>
            <a:r>
              <a:rPr lang="zh-CN" altLang="en-US" sz="2400" b="1" dirty="0">
                <a:solidFill>
                  <a:srgbClr val="036EB8"/>
                </a:solidFill>
                <a:latin typeface="微软雅黑" panose="020B0503020204020204" pitchFamily="34" charset="-122"/>
              </a:rPr>
              <a:t>的基本功能</a:t>
            </a:r>
            <a:endParaRPr sz="2400" b="1" dirty="0">
              <a:solidFill>
                <a:srgbClr val="036EB8"/>
              </a:solidFill>
              <a:latin typeface="微软雅黑" panose="020B0503020204020204" pitchFamily="34" charset="-122"/>
            </a:endParaRPr>
          </a:p>
        </p:txBody>
      </p:sp>
      <p:sp>
        <p:nvSpPr>
          <p:cNvPr id="17" name="十字箭头标注 16"/>
          <p:cNvSpPr/>
          <p:nvPr/>
        </p:nvSpPr>
        <p:spPr>
          <a:xfrm>
            <a:off x="1266368" y="1027632"/>
            <a:ext cx="1209221" cy="1209221"/>
          </a:xfrm>
          <a:prstGeom prst="quadArrowCallout">
            <a:avLst/>
          </a:prstGeom>
          <a:solidFill>
            <a:srgbClr val="036EB8"/>
          </a:solidFill>
          <a:ln>
            <a:noFill/>
          </a:ln>
          <a:effectLst>
            <a:outerShdw blurRad="431800" dist="38100" dir="18900000" sx="60000" sy="6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endParaRPr lang="zh-CN" altLang="en-US" dirty="0"/>
          </a:p>
        </p:txBody>
      </p:sp>
      <p:pic>
        <p:nvPicPr>
          <p:cNvPr id="18" name="图片 17"/>
          <p:cNvPicPr>
            <a:picLocks noChangeAspect="1"/>
          </p:cNvPicPr>
          <p:nvPr/>
        </p:nvPicPr>
        <p:blipFill>
          <a:blip r:embed="rId1" cstate="print">
            <a:extLst>
              <a:ext uri="{BEBA8EAE-BF5A-486C-A8C5-ECC9F3942E4B}">
                <a14:imgProps xmlns:a14="http://schemas.microsoft.com/office/drawing/2010/main">
                  <a14:imgLayer r:embed="rId2">
                    <a14:imgEffect>
                      <a14:backgroundRemoval t="10000" b="100000" l="0" r="100000"/>
                    </a14:imgEffect>
                  </a14:imgLayer>
                </a14:imgProps>
              </a:ext>
              <a:ext uri="{28A0092B-C50C-407E-A947-70E740481C1C}">
                <a14:useLocalDpi xmlns:a14="http://schemas.microsoft.com/office/drawing/2010/main" val="0"/>
              </a:ext>
            </a:extLst>
          </a:blip>
          <a:stretch>
            <a:fillRect/>
          </a:stretch>
        </p:blipFill>
        <p:spPr>
          <a:xfrm>
            <a:off x="1496781" y="1252271"/>
            <a:ext cx="702583" cy="702583"/>
          </a:xfrm>
          <a:prstGeom prst="rect">
            <a:avLst/>
          </a:prstGeom>
        </p:spPr>
      </p:pic>
      <p:sp>
        <p:nvSpPr>
          <p:cNvPr id="10" name="副标题 7"/>
          <p:cNvSpPr/>
          <p:nvPr/>
        </p:nvSpPr>
        <p:spPr>
          <a:xfrm>
            <a:off x="1266368" y="3145886"/>
            <a:ext cx="4384112" cy="2058577"/>
          </a:xfrm>
          <a:prstGeom prst="rect">
            <a:avLst/>
          </a:prstGeom>
        </p:spPr>
        <p:txBody>
          <a:bodyPr wrap="square">
            <a:spAutoFit/>
          </a:bodyPr>
          <a:lstStyle/>
          <a:p>
            <a:pPr lvl="0" indent="533400">
              <a:lnSpc>
                <a:spcPct val="120000"/>
              </a:lnSpc>
            </a:pPr>
            <a:r>
              <a:rPr kumimoji="1" lang="zh-CN" altLang="en-US" dirty="0" smtClean="0">
                <a:solidFill>
                  <a:schemeClr val="tx1">
                    <a:lumMod val="65000"/>
                    <a:lumOff val="35000"/>
                  </a:schemeClr>
                </a:solidFill>
                <a:latin typeface="微软雅黑" panose="020B0503020204020204" pitchFamily="34" charset="-122"/>
                <a:sym typeface="+mn-ea"/>
              </a:rPr>
              <a:t>文件管理</a:t>
            </a:r>
            <a:r>
              <a:rPr kumimoji="1" lang="zh-CN" altLang="en-US" dirty="0">
                <a:solidFill>
                  <a:schemeClr val="tx1">
                    <a:lumMod val="65000"/>
                    <a:lumOff val="35000"/>
                  </a:schemeClr>
                </a:solidFill>
                <a:latin typeface="微软雅黑" panose="020B0503020204020204" pitchFamily="34" charset="-122"/>
                <a:sym typeface="+mn-ea"/>
              </a:rPr>
              <a:t>又称信息管理，指利用操作系统的文件管理子系统，为用户提供一个方便、</a:t>
            </a:r>
            <a:r>
              <a:rPr kumimoji="1" lang="zh-CN" altLang="en-US" dirty="0" smtClean="0">
                <a:solidFill>
                  <a:schemeClr val="tx1">
                    <a:lumMod val="65000"/>
                    <a:lumOff val="35000"/>
                  </a:schemeClr>
                </a:solidFill>
                <a:latin typeface="微软雅黑" panose="020B0503020204020204" pitchFamily="34" charset="-122"/>
                <a:sym typeface="+mn-ea"/>
              </a:rPr>
              <a:t>快捷</a:t>
            </a:r>
            <a:r>
              <a:rPr kumimoji="1" lang="zh-CN" altLang="en-US" dirty="0">
                <a:solidFill>
                  <a:schemeClr val="tx1">
                    <a:lumMod val="65000"/>
                    <a:lumOff val="35000"/>
                  </a:schemeClr>
                </a:solidFill>
                <a:latin typeface="微软雅黑" panose="020B0503020204020204" pitchFamily="34" charset="-122"/>
                <a:sym typeface="+mn-ea"/>
              </a:rPr>
              <a:t>、可以共享、同时又提供保护的文件的使用环境，包括文件存储空间管理、文件操作、</a:t>
            </a:r>
            <a:r>
              <a:rPr kumimoji="1" lang="zh-CN" altLang="en-US" dirty="0" smtClean="0">
                <a:solidFill>
                  <a:schemeClr val="tx1">
                    <a:lumMod val="65000"/>
                    <a:lumOff val="35000"/>
                  </a:schemeClr>
                </a:solidFill>
                <a:latin typeface="微软雅黑" panose="020B0503020204020204" pitchFamily="34" charset="-122"/>
                <a:sym typeface="+mn-ea"/>
              </a:rPr>
              <a:t>目录管理</a:t>
            </a:r>
            <a:r>
              <a:rPr kumimoji="1" lang="zh-CN" altLang="en-US" dirty="0">
                <a:solidFill>
                  <a:schemeClr val="tx1">
                    <a:lumMod val="65000"/>
                    <a:lumOff val="35000"/>
                  </a:schemeClr>
                </a:solidFill>
                <a:latin typeface="微软雅黑" panose="020B0503020204020204" pitchFamily="34" charset="-122"/>
                <a:sym typeface="+mn-ea"/>
              </a:rPr>
              <a:t>、读写管理及存取控制。</a:t>
            </a:r>
            <a:endParaRPr kumimoji="1" lang="zh-CN" altLang="en-US" dirty="0" smtClean="0">
              <a:solidFill>
                <a:schemeClr val="tx1">
                  <a:lumMod val="65000"/>
                  <a:lumOff val="35000"/>
                </a:schemeClr>
              </a:solidFill>
              <a:latin typeface="微软雅黑" panose="020B0503020204020204" pitchFamily="34" charset="-122"/>
              <a:sym typeface="+mn-ea"/>
            </a:endParaRPr>
          </a:p>
        </p:txBody>
      </p:sp>
      <p:sp>
        <p:nvSpPr>
          <p:cNvPr id="7" name="副标题 7"/>
          <p:cNvSpPr/>
          <p:nvPr/>
        </p:nvSpPr>
        <p:spPr>
          <a:xfrm>
            <a:off x="6031342" y="3145886"/>
            <a:ext cx="4435871" cy="1393779"/>
          </a:xfrm>
          <a:prstGeom prst="rect">
            <a:avLst/>
          </a:prstGeom>
        </p:spPr>
        <p:txBody>
          <a:bodyPr wrap="square">
            <a:spAutoFit/>
          </a:bodyPr>
          <a:lstStyle/>
          <a:p>
            <a:pPr lvl="0" indent="533400">
              <a:lnSpc>
                <a:spcPct val="120000"/>
              </a:lnSpc>
            </a:pPr>
            <a:r>
              <a:rPr kumimoji="1" lang="zh-CN" altLang="en-US" dirty="0" smtClean="0">
                <a:solidFill>
                  <a:schemeClr val="tx1">
                    <a:lumMod val="65000"/>
                    <a:lumOff val="35000"/>
                  </a:schemeClr>
                </a:solidFill>
                <a:latin typeface="微软雅黑" panose="020B0503020204020204" pitchFamily="34" charset="-122"/>
                <a:sym typeface="+mn-ea"/>
              </a:rPr>
              <a:t>随着</a:t>
            </a:r>
            <a:r>
              <a:rPr kumimoji="1" lang="zh-CN" altLang="en-US" dirty="0">
                <a:solidFill>
                  <a:schemeClr val="tx1">
                    <a:lumMod val="65000"/>
                    <a:lumOff val="35000"/>
                  </a:schemeClr>
                </a:solidFill>
                <a:latin typeface="微软雅黑" panose="020B0503020204020204" pitchFamily="34" charset="-122"/>
                <a:sym typeface="+mn-ea"/>
              </a:rPr>
              <a:t>计算机网络功能的不断加强，网络应用不断深入人们生活的各个角落，因此</a:t>
            </a:r>
            <a:r>
              <a:rPr kumimoji="1" lang="zh-CN" altLang="en-US" dirty="0" smtClean="0">
                <a:solidFill>
                  <a:schemeClr val="tx1">
                    <a:lumMod val="65000"/>
                    <a:lumOff val="35000"/>
                  </a:schemeClr>
                </a:solidFill>
                <a:latin typeface="微软雅黑" panose="020B0503020204020204" pitchFamily="34" charset="-122"/>
                <a:sym typeface="+mn-ea"/>
              </a:rPr>
              <a:t>操作系统必须</a:t>
            </a:r>
            <a:r>
              <a:rPr kumimoji="1" lang="zh-CN" altLang="en-US" dirty="0">
                <a:solidFill>
                  <a:schemeClr val="tx1">
                    <a:lumMod val="65000"/>
                    <a:lumOff val="35000"/>
                  </a:schemeClr>
                </a:solidFill>
                <a:latin typeface="微软雅黑" panose="020B0503020204020204" pitchFamily="34" charset="-122"/>
                <a:sym typeface="+mn-ea"/>
              </a:rPr>
              <a:t>提供计算机与网络进行数据传输和网络安全防护的功能。</a:t>
            </a:r>
            <a:endParaRPr kumimoji="1" lang="zh-CN" altLang="en-US" dirty="0" smtClean="0">
              <a:solidFill>
                <a:schemeClr val="tx1">
                  <a:lumMod val="65000"/>
                  <a:lumOff val="35000"/>
                </a:schemeClr>
              </a:solidFill>
              <a:latin typeface="微软雅黑" panose="020B0503020204020204" pitchFamily="34" charset="-122"/>
              <a:sym typeface="+mn-ea"/>
            </a:endParaRPr>
          </a:p>
        </p:txBody>
      </p:sp>
      <p:sp>
        <p:nvSpPr>
          <p:cNvPr id="8" name="副标题 7"/>
          <p:cNvSpPr txBox="1"/>
          <p:nvPr/>
        </p:nvSpPr>
        <p:spPr>
          <a:xfrm>
            <a:off x="1266368" y="2263992"/>
            <a:ext cx="3468011" cy="39318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sz="2200" dirty="0">
                <a:solidFill>
                  <a:schemeClr val="tx1">
                    <a:lumMod val="65000"/>
                    <a:lumOff val="35000"/>
                  </a:schemeClr>
                </a:solidFill>
                <a:latin typeface="微软雅黑" panose="020B0503020204020204" pitchFamily="34" charset="-122"/>
              </a:rPr>
              <a:t>4</a:t>
            </a:r>
            <a:r>
              <a:rPr lang="zh-CN" altLang="en-US" sz="2200" dirty="0">
                <a:solidFill>
                  <a:schemeClr val="tx1">
                    <a:lumMod val="65000"/>
                    <a:lumOff val="35000"/>
                  </a:schemeClr>
                </a:solidFill>
                <a:latin typeface="微软雅黑" panose="020B0503020204020204" pitchFamily="34" charset="-122"/>
              </a:rPr>
              <a:t>．文件管理</a:t>
            </a:r>
            <a:endParaRPr lang="zh-CN" altLang="en-US" sz="2200" dirty="0">
              <a:solidFill>
                <a:schemeClr val="tx1">
                  <a:lumMod val="65000"/>
                  <a:lumOff val="35000"/>
                </a:schemeClr>
              </a:solidFill>
              <a:latin typeface="微软雅黑" panose="020B0503020204020204" pitchFamily="34" charset="-122"/>
            </a:endParaRPr>
          </a:p>
        </p:txBody>
      </p:sp>
      <p:cxnSp>
        <p:nvCxnSpPr>
          <p:cNvPr id="9" name="直接连接符 8"/>
          <p:cNvCxnSpPr/>
          <p:nvPr/>
        </p:nvCxnSpPr>
        <p:spPr>
          <a:xfrm flipH="1" flipV="1">
            <a:off x="1173193" y="2725561"/>
            <a:ext cx="9790981" cy="21804"/>
          </a:xfrm>
          <a:prstGeom prst="line">
            <a:avLst/>
          </a:prstGeom>
          <a:ln>
            <a:solidFill>
              <a:srgbClr val="A2B932"/>
            </a:solidFill>
          </a:ln>
        </p:spPr>
        <p:style>
          <a:lnRef idx="1">
            <a:schemeClr val="accent1"/>
          </a:lnRef>
          <a:fillRef idx="0">
            <a:schemeClr val="accent1"/>
          </a:fillRef>
          <a:effectRef idx="0">
            <a:schemeClr val="accent1"/>
          </a:effectRef>
          <a:fontRef idx="minor">
            <a:schemeClr val="tx1"/>
          </a:fontRef>
        </p:style>
      </p:cxnSp>
      <p:sp>
        <p:nvSpPr>
          <p:cNvPr id="11" name="副标题 7"/>
          <p:cNvSpPr txBox="1"/>
          <p:nvPr/>
        </p:nvSpPr>
        <p:spPr>
          <a:xfrm>
            <a:off x="6122861" y="2241100"/>
            <a:ext cx="3468011" cy="39318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sz="2200" dirty="0">
                <a:solidFill>
                  <a:schemeClr val="tx1">
                    <a:lumMod val="65000"/>
                    <a:lumOff val="35000"/>
                  </a:schemeClr>
                </a:solidFill>
                <a:latin typeface="微软雅黑" panose="020B0503020204020204" pitchFamily="34" charset="-122"/>
              </a:rPr>
              <a:t>5</a:t>
            </a:r>
            <a:r>
              <a:rPr lang="zh-CN" altLang="en-US" sz="2200" dirty="0">
                <a:solidFill>
                  <a:schemeClr val="tx1">
                    <a:lumMod val="65000"/>
                    <a:lumOff val="35000"/>
                  </a:schemeClr>
                </a:solidFill>
                <a:latin typeface="微软雅黑" panose="020B0503020204020204" pitchFamily="34" charset="-122"/>
              </a:rPr>
              <a:t>．网络管理</a:t>
            </a:r>
            <a:endParaRPr lang="zh-CN" altLang="en-US" sz="2200" dirty="0">
              <a:solidFill>
                <a:schemeClr val="tx1">
                  <a:lumMod val="65000"/>
                  <a:lumOff val="35000"/>
                </a:schemeClr>
              </a:solidFill>
              <a:latin typeface="微软雅黑" panose="020B0503020204020204" pitchFamily="34" charset="-122"/>
            </a:endParaRPr>
          </a:p>
        </p:txBody>
      </p:sp>
      <p:cxnSp>
        <p:nvCxnSpPr>
          <p:cNvPr id="13" name="直接连接符 12"/>
          <p:cNvCxnSpPr/>
          <p:nvPr/>
        </p:nvCxnSpPr>
        <p:spPr>
          <a:xfrm flipH="1">
            <a:off x="1173193" y="5695813"/>
            <a:ext cx="9790981" cy="0"/>
          </a:xfrm>
          <a:prstGeom prst="line">
            <a:avLst/>
          </a:prstGeom>
          <a:ln>
            <a:solidFill>
              <a:srgbClr val="2F5597"/>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直接连接符 32"/>
          <p:cNvCxnSpPr/>
          <p:nvPr/>
        </p:nvCxnSpPr>
        <p:spPr>
          <a:xfrm>
            <a:off x="2567073" y="1640284"/>
            <a:ext cx="5644426"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文本框 11"/>
          <p:cNvSpPr txBox="1"/>
          <p:nvPr/>
        </p:nvSpPr>
        <p:spPr>
          <a:xfrm>
            <a:off x="2504617" y="1156411"/>
            <a:ext cx="7053451" cy="460375"/>
          </a:xfrm>
          <a:prstGeom prst="rect">
            <a:avLst/>
          </a:prstGeom>
          <a:noFill/>
        </p:spPr>
        <p:txBody>
          <a:bodyPr wrap="square" rtlCol="0">
            <a:spAutoFit/>
          </a:bodyPr>
          <a:lstStyle/>
          <a:p>
            <a:r>
              <a:rPr lang="en-US" altLang="zh-CN" sz="2400" b="1" dirty="0">
                <a:solidFill>
                  <a:srgbClr val="036EB8"/>
                </a:solidFill>
                <a:latin typeface="微软雅黑" panose="020B0503020204020204" pitchFamily="34" charset="-122"/>
              </a:rPr>
              <a:t>2.2.3 </a:t>
            </a:r>
            <a:r>
              <a:rPr lang="en-US" altLang="zh-CN" sz="2400" b="1" dirty="0" smtClean="0">
                <a:solidFill>
                  <a:srgbClr val="036EB8"/>
                </a:solidFill>
                <a:latin typeface="微软雅黑" panose="020B0503020204020204" pitchFamily="34" charset="-122"/>
              </a:rPr>
              <a:t>  </a:t>
            </a:r>
            <a:r>
              <a:rPr lang="zh-CN" altLang="en-US" sz="2400" b="1" dirty="0" smtClean="0">
                <a:solidFill>
                  <a:srgbClr val="036EB8"/>
                </a:solidFill>
                <a:latin typeface="微软雅黑" panose="020B0503020204020204" pitchFamily="34" charset="-122"/>
              </a:rPr>
              <a:t>操作系统</a:t>
            </a:r>
            <a:r>
              <a:rPr lang="zh-CN" altLang="en-US" sz="2400" b="1" dirty="0">
                <a:solidFill>
                  <a:srgbClr val="036EB8"/>
                </a:solidFill>
                <a:latin typeface="微软雅黑" panose="020B0503020204020204" pitchFamily="34" charset="-122"/>
              </a:rPr>
              <a:t>的分类</a:t>
            </a:r>
            <a:endParaRPr sz="2400" b="1" dirty="0">
              <a:solidFill>
                <a:srgbClr val="036EB8"/>
              </a:solidFill>
              <a:latin typeface="微软雅黑" panose="020B0503020204020204" pitchFamily="34" charset="-122"/>
            </a:endParaRPr>
          </a:p>
        </p:txBody>
      </p:sp>
      <p:sp>
        <p:nvSpPr>
          <p:cNvPr id="17" name="十字箭头标注 16"/>
          <p:cNvSpPr/>
          <p:nvPr/>
        </p:nvSpPr>
        <p:spPr>
          <a:xfrm>
            <a:off x="1266368" y="1027632"/>
            <a:ext cx="1209221" cy="1209221"/>
          </a:xfrm>
          <a:prstGeom prst="quadArrowCallout">
            <a:avLst/>
          </a:prstGeom>
          <a:solidFill>
            <a:srgbClr val="036EB8"/>
          </a:solidFill>
          <a:ln>
            <a:noFill/>
          </a:ln>
          <a:effectLst>
            <a:outerShdw blurRad="431800" dist="38100" dir="18900000" sx="60000" sy="6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endParaRPr lang="zh-CN" altLang="en-US" dirty="0"/>
          </a:p>
        </p:txBody>
      </p:sp>
      <p:pic>
        <p:nvPicPr>
          <p:cNvPr id="18" name="图片 17"/>
          <p:cNvPicPr>
            <a:picLocks noChangeAspect="1"/>
          </p:cNvPicPr>
          <p:nvPr/>
        </p:nvPicPr>
        <p:blipFill>
          <a:blip r:embed="rId1" cstate="print">
            <a:extLst>
              <a:ext uri="{BEBA8EAE-BF5A-486C-A8C5-ECC9F3942E4B}">
                <a14:imgProps xmlns:a14="http://schemas.microsoft.com/office/drawing/2010/main">
                  <a14:imgLayer r:embed="rId2">
                    <a14:imgEffect>
                      <a14:backgroundRemoval t="10000" b="100000" l="0" r="100000"/>
                    </a14:imgEffect>
                  </a14:imgLayer>
                </a14:imgProps>
              </a:ext>
              <a:ext uri="{28A0092B-C50C-407E-A947-70E740481C1C}">
                <a14:useLocalDpi xmlns:a14="http://schemas.microsoft.com/office/drawing/2010/main" val="0"/>
              </a:ext>
            </a:extLst>
          </a:blip>
          <a:stretch>
            <a:fillRect/>
          </a:stretch>
        </p:blipFill>
        <p:spPr>
          <a:xfrm>
            <a:off x="1496781" y="1252271"/>
            <a:ext cx="702583" cy="702583"/>
          </a:xfrm>
          <a:prstGeom prst="rect">
            <a:avLst/>
          </a:prstGeom>
        </p:spPr>
      </p:pic>
      <p:sp>
        <p:nvSpPr>
          <p:cNvPr id="10" name="副标题 7"/>
          <p:cNvSpPr/>
          <p:nvPr/>
        </p:nvSpPr>
        <p:spPr>
          <a:xfrm>
            <a:off x="1266190" y="3102754"/>
            <a:ext cx="9534082" cy="1089529"/>
          </a:xfrm>
          <a:prstGeom prst="rect">
            <a:avLst/>
          </a:prstGeom>
        </p:spPr>
        <p:txBody>
          <a:bodyPr wrap="square">
            <a:spAutoFit/>
          </a:bodyPr>
          <a:lstStyle/>
          <a:p>
            <a:pPr marL="342900" lvl="0" indent="-342900">
              <a:lnSpc>
                <a:spcPct val="120000"/>
              </a:lnSpc>
              <a:buFont typeface="Wingdings" panose="05000000000000000000" pitchFamily="2" charset="2"/>
              <a:buChar char="l"/>
            </a:pPr>
            <a:r>
              <a:rPr kumimoji="1" lang="zh-CN" altLang="en-US" dirty="0" smtClean="0">
                <a:solidFill>
                  <a:srgbClr val="2E75B6"/>
                </a:solidFill>
                <a:latin typeface="微软雅黑" panose="020B0503020204020204" pitchFamily="34" charset="-122"/>
                <a:sym typeface="+mn-ea"/>
              </a:rPr>
              <a:t>命令行</a:t>
            </a:r>
            <a:r>
              <a:rPr kumimoji="1" lang="zh-CN" altLang="en-US" dirty="0">
                <a:solidFill>
                  <a:srgbClr val="2E75B6"/>
                </a:solidFill>
                <a:latin typeface="微软雅黑" panose="020B0503020204020204" pitchFamily="34" charset="-122"/>
                <a:sym typeface="+mn-ea"/>
              </a:rPr>
              <a:t>界面</a:t>
            </a:r>
            <a:r>
              <a:rPr kumimoji="1" lang="zh-CN" altLang="en-US" dirty="0" smtClean="0">
                <a:solidFill>
                  <a:srgbClr val="2E75B6"/>
                </a:solidFill>
                <a:latin typeface="微软雅黑" panose="020B0503020204020204" pitchFamily="34" charset="-122"/>
                <a:sym typeface="+mn-ea"/>
              </a:rPr>
              <a:t>操作系统：</a:t>
            </a:r>
            <a:r>
              <a:rPr kumimoji="1" lang="zh-CN" altLang="en-US" dirty="0" smtClean="0">
                <a:solidFill>
                  <a:schemeClr val="tx1">
                    <a:lumMod val="65000"/>
                    <a:lumOff val="35000"/>
                  </a:schemeClr>
                </a:solidFill>
                <a:latin typeface="微软雅黑" panose="020B0503020204020204" pitchFamily="34" charset="-122"/>
                <a:sym typeface="+mn-ea"/>
              </a:rPr>
              <a:t>用户</a:t>
            </a:r>
            <a:r>
              <a:rPr kumimoji="1" lang="zh-CN" altLang="en-US" dirty="0">
                <a:solidFill>
                  <a:schemeClr val="tx1">
                    <a:lumMod val="65000"/>
                    <a:lumOff val="35000"/>
                  </a:schemeClr>
                </a:solidFill>
                <a:latin typeface="微软雅黑" panose="020B0503020204020204" pitchFamily="34" charset="-122"/>
                <a:sym typeface="+mn-ea"/>
              </a:rPr>
              <a:t>只可以在命令符后（如</a:t>
            </a:r>
            <a:r>
              <a:rPr kumimoji="1" lang="en-US" altLang="zh-CN" dirty="0">
                <a:solidFill>
                  <a:schemeClr val="tx1">
                    <a:lumMod val="65000"/>
                    <a:lumOff val="35000"/>
                  </a:schemeClr>
                </a:solidFill>
                <a:latin typeface="微软雅黑" panose="020B0503020204020204" pitchFamily="34" charset="-122"/>
                <a:sym typeface="+mn-ea"/>
              </a:rPr>
              <a:t>C </a:t>
            </a:r>
            <a:r>
              <a:rPr kumimoji="1" lang="zh-CN" altLang="en-US" dirty="0">
                <a:solidFill>
                  <a:schemeClr val="tx1">
                    <a:lumMod val="65000"/>
                    <a:lumOff val="35000"/>
                  </a:schemeClr>
                </a:solidFill>
                <a:latin typeface="微软雅黑" panose="020B0503020204020204" pitchFamily="34" charset="-122"/>
                <a:sym typeface="+mn-ea"/>
              </a:rPr>
              <a:t>：</a:t>
            </a:r>
            <a:r>
              <a:rPr kumimoji="1" lang="en-US" altLang="zh-CN" dirty="0">
                <a:solidFill>
                  <a:schemeClr val="tx1">
                    <a:lumMod val="65000"/>
                    <a:lumOff val="35000"/>
                  </a:schemeClr>
                </a:solidFill>
                <a:latin typeface="微软雅黑" panose="020B0503020204020204" pitchFamily="34" charset="-122"/>
                <a:sym typeface="+mn-ea"/>
              </a:rPr>
              <a:t>\&gt;</a:t>
            </a:r>
            <a:r>
              <a:rPr kumimoji="1" lang="zh-CN" altLang="en-US" dirty="0">
                <a:solidFill>
                  <a:schemeClr val="tx1">
                    <a:lumMod val="65000"/>
                    <a:lumOff val="35000"/>
                  </a:schemeClr>
                </a:solidFill>
                <a:latin typeface="微软雅黑" panose="020B0503020204020204" pitchFamily="34" charset="-122"/>
                <a:sym typeface="+mn-ea"/>
              </a:rPr>
              <a:t>）输入命令才可操作计算机，用户需要记住各种命令才能使用系统，如</a:t>
            </a:r>
            <a:r>
              <a:rPr kumimoji="1" lang="en-US" altLang="zh-CN" dirty="0" smtClean="0">
                <a:solidFill>
                  <a:schemeClr val="tx1">
                    <a:lumMod val="65000"/>
                    <a:lumOff val="35000"/>
                  </a:schemeClr>
                </a:solidFill>
                <a:latin typeface="微软雅黑" panose="020B0503020204020204" pitchFamily="34" charset="-122"/>
                <a:sym typeface="+mn-ea"/>
              </a:rPr>
              <a:t>DOS</a:t>
            </a:r>
            <a:r>
              <a:rPr kumimoji="1" lang="zh-CN" altLang="en-US" dirty="0">
                <a:solidFill>
                  <a:schemeClr val="tx1">
                    <a:lumMod val="65000"/>
                    <a:lumOff val="35000"/>
                  </a:schemeClr>
                </a:solidFill>
                <a:latin typeface="微软雅黑" panose="020B0503020204020204" pitchFamily="34" charset="-122"/>
                <a:sym typeface="+mn-ea"/>
              </a:rPr>
              <a:t>系统</a:t>
            </a:r>
            <a:r>
              <a:rPr kumimoji="1" lang="zh-CN" altLang="en-US" dirty="0" smtClean="0">
                <a:solidFill>
                  <a:schemeClr val="tx1">
                    <a:lumMod val="65000"/>
                    <a:lumOff val="35000"/>
                  </a:schemeClr>
                </a:solidFill>
                <a:latin typeface="微软雅黑" panose="020B0503020204020204" pitchFamily="34" charset="-122"/>
                <a:sym typeface="+mn-ea"/>
              </a:rPr>
              <a:t>。</a:t>
            </a:r>
            <a:endParaRPr kumimoji="1" lang="en-US" altLang="zh-CN" dirty="0" smtClean="0">
              <a:solidFill>
                <a:schemeClr val="tx1">
                  <a:lumMod val="65000"/>
                  <a:lumOff val="35000"/>
                </a:schemeClr>
              </a:solidFill>
              <a:latin typeface="微软雅黑" panose="020B0503020204020204" pitchFamily="34" charset="-122"/>
              <a:sym typeface="+mn-ea"/>
            </a:endParaRPr>
          </a:p>
          <a:p>
            <a:pPr marL="342900" lvl="0" indent="-342900">
              <a:lnSpc>
                <a:spcPct val="120000"/>
              </a:lnSpc>
              <a:buFont typeface="Wingdings" panose="05000000000000000000" pitchFamily="2" charset="2"/>
              <a:buChar char="l"/>
            </a:pPr>
            <a:r>
              <a:rPr kumimoji="1" lang="zh-CN" altLang="en-US" dirty="0" smtClean="0">
                <a:solidFill>
                  <a:srgbClr val="2E75B6"/>
                </a:solidFill>
                <a:latin typeface="微软雅黑" panose="020B0503020204020204" pitchFamily="34" charset="-122"/>
                <a:sym typeface="+mn-ea"/>
              </a:rPr>
              <a:t>图形</a:t>
            </a:r>
            <a:r>
              <a:rPr kumimoji="1" lang="zh-CN" altLang="en-US" dirty="0">
                <a:solidFill>
                  <a:srgbClr val="2E75B6"/>
                </a:solidFill>
                <a:latin typeface="微软雅黑" panose="020B0503020204020204" pitchFamily="34" charset="-122"/>
                <a:sym typeface="+mn-ea"/>
              </a:rPr>
              <a:t>界面</a:t>
            </a:r>
            <a:r>
              <a:rPr kumimoji="1" lang="zh-CN" altLang="en-US" dirty="0" smtClean="0">
                <a:solidFill>
                  <a:srgbClr val="2E75B6"/>
                </a:solidFill>
                <a:latin typeface="微软雅黑" panose="020B0503020204020204" pitchFamily="34" charset="-122"/>
                <a:sym typeface="+mn-ea"/>
              </a:rPr>
              <a:t>操作系统：</a:t>
            </a:r>
            <a:r>
              <a:rPr kumimoji="1" lang="zh-CN" altLang="en-US" dirty="0" smtClean="0">
                <a:solidFill>
                  <a:schemeClr val="tx1">
                    <a:lumMod val="65000"/>
                    <a:lumOff val="35000"/>
                  </a:schemeClr>
                </a:solidFill>
                <a:latin typeface="微软雅黑" panose="020B0503020204020204" pitchFamily="34" charset="-122"/>
                <a:sym typeface="+mn-ea"/>
              </a:rPr>
              <a:t>不</a:t>
            </a:r>
            <a:r>
              <a:rPr kumimoji="1" lang="zh-CN" altLang="en-US" sz="1600" dirty="0" smtClean="0">
                <a:solidFill>
                  <a:schemeClr val="tx1">
                    <a:lumMod val="65000"/>
                    <a:lumOff val="35000"/>
                  </a:schemeClr>
                </a:solidFill>
                <a:latin typeface="微软雅黑" panose="020B0503020204020204" pitchFamily="34" charset="-122"/>
                <a:sym typeface="+mn-ea"/>
              </a:rPr>
              <a:t>需要</a:t>
            </a:r>
            <a:r>
              <a:rPr kumimoji="1" lang="zh-CN" altLang="en-US" dirty="0">
                <a:solidFill>
                  <a:schemeClr val="tx1">
                    <a:lumMod val="65000"/>
                    <a:lumOff val="35000"/>
                  </a:schemeClr>
                </a:solidFill>
                <a:latin typeface="微软雅黑" panose="020B0503020204020204" pitchFamily="34" charset="-122"/>
                <a:sym typeface="+mn-ea"/>
              </a:rPr>
              <a:t>记忆命令，可按界面的提示进行操作，如</a:t>
            </a:r>
            <a:r>
              <a:rPr kumimoji="1" lang="en-US" altLang="zh-CN" dirty="0" smtClean="0">
                <a:solidFill>
                  <a:schemeClr val="tx1">
                    <a:lumMod val="65000"/>
                    <a:lumOff val="35000"/>
                  </a:schemeClr>
                </a:solidFill>
                <a:latin typeface="微软雅黑" panose="020B0503020204020204" pitchFamily="34" charset="-122"/>
                <a:sym typeface="+mn-ea"/>
              </a:rPr>
              <a:t>Windows</a:t>
            </a:r>
            <a:r>
              <a:rPr kumimoji="1" lang="zh-CN" altLang="en-US" dirty="0">
                <a:solidFill>
                  <a:schemeClr val="tx1">
                    <a:lumMod val="65000"/>
                    <a:lumOff val="35000"/>
                  </a:schemeClr>
                </a:solidFill>
                <a:latin typeface="微软雅黑" panose="020B0503020204020204" pitchFamily="34" charset="-122"/>
                <a:sym typeface="+mn-ea"/>
              </a:rPr>
              <a:t>系统。</a:t>
            </a:r>
            <a:endParaRPr kumimoji="1" lang="zh-CN" altLang="en-US" dirty="0" smtClean="0">
              <a:solidFill>
                <a:schemeClr val="tx1">
                  <a:lumMod val="65000"/>
                  <a:lumOff val="35000"/>
                </a:schemeClr>
              </a:solidFill>
              <a:latin typeface="微软雅黑" panose="020B0503020204020204" pitchFamily="34" charset="-122"/>
              <a:sym typeface="+mn-ea"/>
            </a:endParaRPr>
          </a:p>
        </p:txBody>
      </p:sp>
      <p:grpSp>
        <p:nvGrpSpPr>
          <p:cNvPr id="7" name="组合 6"/>
          <p:cNvGrpSpPr/>
          <p:nvPr/>
        </p:nvGrpSpPr>
        <p:grpSpPr>
          <a:xfrm>
            <a:off x="1266190" y="2947484"/>
            <a:ext cx="9803823" cy="2236992"/>
            <a:chOff x="1496781" y="3128279"/>
            <a:chExt cx="8256819" cy="2604241"/>
          </a:xfrm>
        </p:grpSpPr>
        <p:cxnSp>
          <p:nvCxnSpPr>
            <p:cNvPr id="8" name="直接连接符 7"/>
            <p:cNvCxnSpPr/>
            <p:nvPr/>
          </p:nvCxnSpPr>
          <p:spPr>
            <a:xfrm flipH="1">
              <a:off x="1496781" y="3128279"/>
              <a:ext cx="8256819" cy="24702"/>
            </a:xfrm>
            <a:prstGeom prst="line">
              <a:avLst/>
            </a:prstGeom>
            <a:ln>
              <a:solidFill>
                <a:srgbClr val="A2B932"/>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H="1">
              <a:off x="1496781" y="5707818"/>
              <a:ext cx="8256819" cy="24702"/>
            </a:xfrm>
            <a:prstGeom prst="line">
              <a:avLst/>
            </a:prstGeom>
            <a:ln>
              <a:solidFill>
                <a:srgbClr val="2F5597"/>
              </a:solidFill>
            </a:ln>
          </p:spPr>
          <p:style>
            <a:lnRef idx="1">
              <a:schemeClr val="accent1"/>
            </a:lnRef>
            <a:fillRef idx="0">
              <a:schemeClr val="accent1"/>
            </a:fillRef>
            <a:effectRef idx="0">
              <a:schemeClr val="accent1"/>
            </a:effectRef>
            <a:fontRef idx="minor">
              <a:schemeClr val="tx1"/>
            </a:fontRef>
          </p:style>
        </p:cxnSp>
      </p:grpSp>
      <p:sp>
        <p:nvSpPr>
          <p:cNvPr id="11" name="副标题 7"/>
          <p:cNvSpPr txBox="1"/>
          <p:nvPr/>
        </p:nvSpPr>
        <p:spPr>
          <a:xfrm>
            <a:off x="1496781" y="2411859"/>
            <a:ext cx="3468011" cy="39318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sz="2200" dirty="0">
                <a:solidFill>
                  <a:schemeClr val="tx1">
                    <a:lumMod val="65000"/>
                    <a:lumOff val="35000"/>
                  </a:schemeClr>
                </a:solidFill>
                <a:latin typeface="微软雅黑" panose="020B0503020204020204" pitchFamily="34" charset="-122"/>
              </a:rPr>
              <a:t>根据使用界面分类</a:t>
            </a:r>
            <a:endParaRPr lang="zh-CN" altLang="en-US" sz="2200" dirty="0">
              <a:solidFill>
                <a:schemeClr val="tx1">
                  <a:lumMod val="65000"/>
                  <a:lumOff val="35000"/>
                </a:schemeClr>
              </a:solidFill>
              <a:latin typeface="微软雅黑" panose="020B0503020204020204" pitchFamily="34" charset="-122"/>
            </a:endParaRPr>
          </a:p>
        </p:txBody>
      </p:sp>
      <p:grpSp>
        <p:nvGrpSpPr>
          <p:cNvPr id="12" name="组合 11"/>
          <p:cNvGrpSpPr/>
          <p:nvPr/>
        </p:nvGrpSpPr>
        <p:grpSpPr>
          <a:xfrm>
            <a:off x="1925610" y="4431407"/>
            <a:ext cx="8622347" cy="385694"/>
            <a:chOff x="1671610" y="5570073"/>
            <a:chExt cx="8622347" cy="385694"/>
          </a:xfrm>
        </p:grpSpPr>
        <p:grpSp>
          <p:nvGrpSpPr>
            <p:cNvPr id="13" name="组合 12"/>
            <p:cNvGrpSpPr/>
            <p:nvPr/>
          </p:nvGrpSpPr>
          <p:grpSpPr>
            <a:xfrm>
              <a:off x="1671610" y="5570073"/>
              <a:ext cx="352923" cy="369846"/>
              <a:chOff x="2396234" y="1140796"/>
              <a:chExt cx="516445" cy="541492"/>
            </a:xfrm>
            <a:solidFill>
              <a:schemeClr val="accent1"/>
            </a:solidFill>
          </p:grpSpPr>
          <p:sp>
            <p:nvSpPr>
              <p:cNvPr id="72" name="Freeform 33"/>
              <p:cNvSpPr>
                <a:spLocks noEditPoints="1"/>
              </p:cNvSpPr>
              <p:nvPr/>
            </p:nvSpPr>
            <p:spPr bwMode="auto">
              <a:xfrm>
                <a:off x="2396234" y="1140796"/>
                <a:ext cx="516445" cy="425799"/>
              </a:xfrm>
              <a:custGeom>
                <a:avLst/>
                <a:gdLst>
                  <a:gd name="T0" fmla="*/ 172 w 183"/>
                  <a:gd name="T1" fmla="*/ 0 h 151"/>
                  <a:gd name="T2" fmla="*/ 11 w 183"/>
                  <a:gd name="T3" fmla="*/ 0 h 151"/>
                  <a:gd name="T4" fmla="*/ 0 w 183"/>
                  <a:gd name="T5" fmla="*/ 11 h 151"/>
                  <a:gd name="T6" fmla="*/ 0 w 183"/>
                  <a:gd name="T7" fmla="*/ 140 h 151"/>
                  <a:gd name="T8" fmla="*/ 11 w 183"/>
                  <a:gd name="T9" fmla="*/ 151 h 151"/>
                  <a:gd name="T10" fmla="*/ 172 w 183"/>
                  <a:gd name="T11" fmla="*/ 151 h 151"/>
                  <a:gd name="T12" fmla="*/ 183 w 183"/>
                  <a:gd name="T13" fmla="*/ 140 h 151"/>
                  <a:gd name="T14" fmla="*/ 183 w 183"/>
                  <a:gd name="T15" fmla="*/ 11 h 151"/>
                  <a:gd name="T16" fmla="*/ 172 w 183"/>
                  <a:gd name="T17" fmla="*/ 0 h 151"/>
                  <a:gd name="T18" fmla="*/ 91 w 183"/>
                  <a:gd name="T19" fmla="*/ 143 h 151"/>
                  <a:gd name="T20" fmla="*/ 84 w 183"/>
                  <a:gd name="T21" fmla="*/ 136 h 151"/>
                  <a:gd name="T22" fmla="*/ 91 w 183"/>
                  <a:gd name="T23" fmla="*/ 128 h 151"/>
                  <a:gd name="T24" fmla="*/ 99 w 183"/>
                  <a:gd name="T25" fmla="*/ 136 h 151"/>
                  <a:gd name="T26" fmla="*/ 91 w 183"/>
                  <a:gd name="T27" fmla="*/ 143 h 151"/>
                  <a:gd name="T28" fmla="*/ 171 w 183"/>
                  <a:gd name="T29" fmla="*/ 121 h 151"/>
                  <a:gd name="T30" fmla="*/ 12 w 183"/>
                  <a:gd name="T31" fmla="*/ 121 h 151"/>
                  <a:gd name="T32" fmla="*/ 12 w 183"/>
                  <a:gd name="T33" fmla="*/ 11 h 151"/>
                  <a:gd name="T34" fmla="*/ 171 w 183"/>
                  <a:gd name="T35" fmla="*/ 11 h 151"/>
                  <a:gd name="T36" fmla="*/ 171 w 183"/>
                  <a:gd name="T37" fmla="*/ 121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3" h="151">
                    <a:moveTo>
                      <a:pt x="172" y="0"/>
                    </a:moveTo>
                    <a:cubicBezTo>
                      <a:pt x="11" y="0"/>
                      <a:pt x="11" y="0"/>
                      <a:pt x="11" y="0"/>
                    </a:cubicBezTo>
                    <a:cubicBezTo>
                      <a:pt x="5" y="0"/>
                      <a:pt x="0" y="5"/>
                      <a:pt x="0" y="11"/>
                    </a:cubicBezTo>
                    <a:cubicBezTo>
                      <a:pt x="0" y="140"/>
                      <a:pt x="0" y="140"/>
                      <a:pt x="0" y="140"/>
                    </a:cubicBezTo>
                    <a:cubicBezTo>
                      <a:pt x="0" y="146"/>
                      <a:pt x="5" y="151"/>
                      <a:pt x="11" y="151"/>
                    </a:cubicBezTo>
                    <a:cubicBezTo>
                      <a:pt x="172" y="151"/>
                      <a:pt x="172" y="151"/>
                      <a:pt x="172" y="151"/>
                    </a:cubicBezTo>
                    <a:cubicBezTo>
                      <a:pt x="178" y="151"/>
                      <a:pt x="183" y="146"/>
                      <a:pt x="183" y="140"/>
                    </a:cubicBezTo>
                    <a:cubicBezTo>
                      <a:pt x="183" y="11"/>
                      <a:pt x="183" y="11"/>
                      <a:pt x="183" y="11"/>
                    </a:cubicBezTo>
                    <a:cubicBezTo>
                      <a:pt x="183" y="5"/>
                      <a:pt x="178" y="0"/>
                      <a:pt x="172" y="0"/>
                    </a:cubicBezTo>
                    <a:close/>
                    <a:moveTo>
                      <a:pt x="91" y="143"/>
                    </a:moveTo>
                    <a:cubicBezTo>
                      <a:pt x="87" y="143"/>
                      <a:pt x="84" y="140"/>
                      <a:pt x="84" y="136"/>
                    </a:cubicBezTo>
                    <a:cubicBezTo>
                      <a:pt x="84" y="131"/>
                      <a:pt x="87" y="128"/>
                      <a:pt x="91" y="128"/>
                    </a:cubicBezTo>
                    <a:cubicBezTo>
                      <a:pt x="96" y="128"/>
                      <a:pt x="99" y="131"/>
                      <a:pt x="99" y="136"/>
                    </a:cubicBezTo>
                    <a:cubicBezTo>
                      <a:pt x="99" y="140"/>
                      <a:pt x="96" y="143"/>
                      <a:pt x="91" y="143"/>
                    </a:cubicBezTo>
                    <a:close/>
                    <a:moveTo>
                      <a:pt x="171" y="121"/>
                    </a:moveTo>
                    <a:cubicBezTo>
                      <a:pt x="12" y="121"/>
                      <a:pt x="12" y="121"/>
                      <a:pt x="12" y="121"/>
                    </a:cubicBezTo>
                    <a:cubicBezTo>
                      <a:pt x="12" y="11"/>
                      <a:pt x="12" y="11"/>
                      <a:pt x="12" y="11"/>
                    </a:cubicBezTo>
                    <a:cubicBezTo>
                      <a:pt x="171" y="11"/>
                      <a:pt x="171" y="11"/>
                      <a:pt x="171" y="11"/>
                    </a:cubicBezTo>
                    <a:lnTo>
                      <a:pt x="171" y="121"/>
                    </a:lnTo>
                    <a:close/>
                  </a:path>
                </a:pathLst>
              </a:custGeom>
              <a:solidFill>
                <a:srgbClr val="3333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73" name="Freeform 34"/>
              <p:cNvSpPr/>
              <p:nvPr/>
            </p:nvSpPr>
            <p:spPr bwMode="auto">
              <a:xfrm>
                <a:off x="2497614" y="1574944"/>
                <a:ext cx="313684" cy="107344"/>
              </a:xfrm>
              <a:custGeom>
                <a:avLst/>
                <a:gdLst>
                  <a:gd name="T0" fmla="*/ 102 w 111"/>
                  <a:gd name="T1" fmla="*/ 26 h 38"/>
                  <a:gd name="T2" fmla="*/ 75 w 111"/>
                  <a:gd name="T3" fmla="*/ 26 h 38"/>
                  <a:gd name="T4" fmla="*/ 75 w 111"/>
                  <a:gd name="T5" fmla="*/ 0 h 38"/>
                  <a:gd name="T6" fmla="*/ 36 w 111"/>
                  <a:gd name="T7" fmla="*/ 0 h 38"/>
                  <a:gd name="T8" fmla="*/ 36 w 111"/>
                  <a:gd name="T9" fmla="*/ 26 h 38"/>
                  <a:gd name="T10" fmla="*/ 9 w 111"/>
                  <a:gd name="T11" fmla="*/ 26 h 38"/>
                  <a:gd name="T12" fmla="*/ 0 w 111"/>
                  <a:gd name="T13" fmla="*/ 31 h 38"/>
                  <a:gd name="T14" fmla="*/ 0 w 111"/>
                  <a:gd name="T15" fmla="*/ 38 h 38"/>
                  <a:gd name="T16" fmla="*/ 111 w 111"/>
                  <a:gd name="T17" fmla="*/ 38 h 38"/>
                  <a:gd name="T18" fmla="*/ 111 w 111"/>
                  <a:gd name="T19" fmla="*/ 31 h 38"/>
                  <a:gd name="T20" fmla="*/ 102 w 111"/>
                  <a:gd name="T21" fmla="*/ 2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1" h="38">
                    <a:moveTo>
                      <a:pt x="102" y="26"/>
                    </a:moveTo>
                    <a:cubicBezTo>
                      <a:pt x="75" y="26"/>
                      <a:pt x="75" y="26"/>
                      <a:pt x="75" y="26"/>
                    </a:cubicBezTo>
                    <a:cubicBezTo>
                      <a:pt x="75" y="0"/>
                      <a:pt x="75" y="0"/>
                      <a:pt x="75" y="0"/>
                    </a:cubicBezTo>
                    <a:cubicBezTo>
                      <a:pt x="36" y="0"/>
                      <a:pt x="36" y="0"/>
                      <a:pt x="36" y="0"/>
                    </a:cubicBezTo>
                    <a:cubicBezTo>
                      <a:pt x="36" y="26"/>
                      <a:pt x="36" y="26"/>
                      <a:pt x="36" y="26"/>
                    </a:cubicBezTo>
                    <a:cubicBezTo>
                      <a:pt x="9" y="26"/>
                      <a:pt x="9" y="26"/>
                      <a:pt x="9" y="26"/>
                    </a:cubicBezTo>
                    <a:cubicBezTo>
                      <a:pt x="4" y="26"/>
                      <a:pt x="0" y="29"/>
                      <a:pt x="0" y="31"/>
                    </a:cubicBezTo>
                    <a:cubicBezTo>
                      <a:pt x="0" y="38"/>
                      <a:pt x="0" y="38"/>
                      <a:pt x="0" y="38"/>
                    </a:cubicBezTo>
                    <a:cubicBezTo>
                      <a:pt x="111" y="38"/>
                      <a:pt x="111" y="38"/>
                      <a:pt x="111" y="38"/>
                    </a:cubicBezTo>
                    <a:cubicBezTo>
                      <a:pt x="111" y="31"/>
                      <a:pt x="111" y="31"/>
                      <a:pt x="111" y="31"/>
                    </a:cubicBezTo>
                    <a:cubicBezTo>
                      <a:pt x="111" y="29"/>
                      <a:pt x="107" y="26"/>
                      <a:pt x="102" y="26"/>
                    </a:cubicBezTo>
                    <a:close/>
                  </a:path>
                </a:pathLst>
              </a:custGeom>
              <a:solidFill>
                <a:srgbClr val="3333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74" name="Freeform 35"/>
              <p:cNvSpPr/>
              <p:nvPr/>
            </p:nvSpPr>
            <p:spPr bwMode="auto">
              <a:xfrm>
                <a:off x="2449906" y="1281536"/>
                <a:ext cx="90646" cy="101381"/>
              </a:xfrm>
              <a:custGeom>
                <a:avLst/>
                <a:gdLst>
                  <a:gd name="T0" fmla="*/ 76 w 76"/>
                  <a:gd name="T1" fmla="*/ 69 h 85"/>
                  <a:gd name="T2" fmla="*/ 19 w 76"/>
                  <a:gd name="T3" fmla="*/ 43 h 85"/>
                  <a:gd name="T4" fmla="*/ 19 w 76"/>
                  <a:gd name="T5" fmla="*/ 43 h 85"/>
                  <a:gd name="T6" fmla="*/ 76 w 76"/>
                  <a:gd name="T7" fmla="*/ 17 h 85"/>
                  <a:gd name="T8" fmla="*/ 76 w 76"/>
                  <a:gd name="T9" fmla="*/ 0 h 85"/>
                  <a:gd name="T10" fmla="*/ 0 w 76"/>
                  <a:gd name="T11" fmla="*/ 36 h 85"/>
                  <a:gd name="T12" fmla="*/ 0 w 76"/>
                  <a:gd name="T13" fmla="*/ 50 h 85"/>
                  <a:gd name="T14" fmla="*/ 76 w 76"/>
                  <a:gd name="T15" fmla="*/ 85 h 85"/>
                  <a:gd name="T16" fmla="*/ 76 w 76"/>
                  <a:gd name="T17" fmla="*/ 69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85">
                    <a:moveTo>
                      <a:pt x="76" y="69"/>
                    </a:moveTo>
                    <a:lnTo>
                      <a:pt x="19" y="43"/>
                    </a:lnTo>
                    <a:lnTo>
                      <a:pt x="19" y="43"/>
                    </a:lnTo>
                    <a:lnTo>
                      <a:pt x="76" y="17"/>
                    </a:lnTo>
                    <a:lnTo>
                      <a:pt x="76" y="0"/>
                    </a:lnTo>
                    <a:lnTo>
                      <a:pt x="0" y="36"/>
                    </a:lnTo>
                    <a:lnTo>
                      <a:pt x="0" y="50"/>
                    </a:lnTo>
                    <a:lnTo>
                      <a:pt x="76" y="85"/>
                    </a:lnTo>
                    <a:lnTo>
                      <a:pt x="76" y="69"/>
                    </a:lnTo>
                    <a:close/>
                  </a:path>
                </a:pathLst>
              </a:custGeom>
              <a:solidFill>
                <a:srgbClr val="3333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75" name="Freeform 36"/>
              <p:cNvSpPr/>
              <p:nvPr/>
            </p:nvSpPr>
            <p:spPr bwMode="auto">
              <a:xfrm>
                <a:off x="2765975" y="1281536"/>
                <a:ext cx="93032" cy="101381"/>
              </a:xfrm>
              <a:custGeom>
                <a:avLst/>
                <a:gdLst>
                  <a:gd name="T0" fmla="*/ 78 w 78"/>
                  <a:gd name="T1" fmla="*/ 36 h 85"/>
                  <a:gd name="T2" fmla="*/ 0 w 78"/>
                  <a:gd name="T3" fmla="*/ 0 h 85"/>
                  <a:gd name="T4" fmla="*/ 0 w 78"/>
                  <a:gd name="T5" fmla="*/ 17 h 85"/>
                  <a:gd name="T6" fmla="*/ 59 w 78"/>
                  <a:gd name="T7" fmla="*/ 43 h 85"/>
                  <a:gd name="T8" fmla="*/ 59 w 78"/>
                  <a:gd name="T9" fmla="*/ 43 h 85"/>
                  <a:gd name="T10" fmla="*/ 0 w 78"/>
                  <a:gd name="T11" fmla="*/ 69 h 85"/>
                  <a:gd name="T12" fmla="*/ 0 w 78"/>
                  <a:gd name="T13" fmla="*/ 85 h 85"/>
                  <a:gd name="T14" fmla="*/ 78 w 78"/>
                  <a:gd name="T15" fmla="*/ 50 h 85"/>
                  <a:gd name="T16" fmla="*/ 78 w 78"/>
                  <a:gd name="T17" fmla="*/ 36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85">
                    <a:moveTo>
                      <a:pt x="78" y="36"/>
                    </a:moveTo>
                    <a:lnTo>
                      <a:pt x="0" y="0"/>
                    </a:lnTo>
                    <a:lnTo>
                      <a:pt x="0" y="17"/>
                    </a:lnTo>
                    <a:lnTo>
                      <a:pt x="59" y="43"/>
                    </a:lnTo>
                    <a:lnTo>
                      <a:pt x="59" y="43"/>
                    </a:lnTo>
                    <a:lnTo>
                      <a:pt x="0" y="69"/>
                    </a:lnTo>
                    <a:lnTo>
                      <a:pt x="0" y="85"/>
                    </a:lnTo>
                    <a:lnTo>
                      <a:pt x="78" y="50"/>
                    </a:lnTo>
                    <a:lnTo>
                      <a:pt x="78" y="36"/>
                    </a:lnTo>
                    <a:close/>
                  </a:path>
                </a:pathLst>
              </a:custGeom>
              <a:solidFill>
                <a:srgbClr val="3333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76" name="Freeform 37"/>
              <p:cNvSpPr>
                <a:spLocks noEditPoints="1"/>
              </p:cNvSpPr>
              <p:nvPr/>
            </p:nvSpPr>
            <p:spPr bwMode="auto">
              <a:xfrm>
                <a:off x="2559635" y="1236213"/>
                <a:ext cx="189642" cy="187256"/>
              </a:xfrm>
              <a:custGeom>
                <a:avLst/>
                <a:gdLst>
                  <a:gd name="T0" fmla="*/ 9 w 67"/>
                  <a:gd name="T1" fmla="*/ 49 h 66"/>
                  <a:gd name="T2" fmla="*/ 6 w 67"/>
                  <a:gd name="T3" fmla="*/ 52 h 66"/>
                  <a:gd name="T4" fmla="*/ 14 w 67"/>
                  <a:gd name="T5" fmla="*/ 61 h 66"/>
                  <a:gd name="T6" fmla="*/ 18 w 67"/>
                  <a:gd name="T7" fmla="*/ 57 h 66"/>
                  <a:gd name="T8" fmla="*/ 27 w 67"/>
                  <a:gd name="T9" fmla="*/ 61 h 66"/>
                  <a:gd name="T10" fmla="*/ 27 w 67"/>
                  <a:gd name="T11" fmla="*/ 66 h 66"/>
                  <a:gd name="T12" fmla="*/ 39 w 67"/>
                  <a:gd name="T13" fmla="*/ 66 h 66"/>
                  <a:gd name="T14" fmla="*/ 39 w 67"/>
                  <a:gd name="T15" fmla="*/ 61 h 66"/>
                  <a:gd name="T16" fmla="*/ 49 w 67"/>
                  <a:gd name="T17" fmla="*/ 57 h 66"/>
                  <a:gd name="T18" fmla="*/ 53 w 67"/>
                  <a:gd name="T19" fmla="*/ 61 h 66"/>
                  <a:gd name="T20" fmla="*/ 61 w 67"/>
                  <a:gd name="T21" fmla="*/ 52 h 66"/>
                  <a:gd name="T22" fmla="*/ 58 w 67"/>
                  <a:gd name="T23" fmla="*/ 49 h 66"/>
                  <a:gd name="T24" fmla="*/ 62 w 67"/>
                  <a:gd name="T25" fmla="*/ 39 h 66"/>
                  <a:gd name="T26" fmla="*/ 67 w 67"/>
                  <a:gd name="T27" fmla="*/ 39 h 66"/>
                  <a:gd name="T28" fmla="*/ 67 w 67"/>
                  <a:gd name="T29" fmla="*/ 27 h 66"/>
                  <a:gd name="T30" fmla="*/ 62 w 67"/>
                  <a:gd name="T31" fmla="*/ 27 h 66"/>
                  <a:gd name="T32" fmla="*/ 58 w 67"/>
                  <a:gd name="T33" fmla="*/ 17 h 66"/>
                  <a:gd name="T34" fmla="*/ 62 w 67"/>
                  <a:gd name="T35" fmla="*/ 14 h 66"/>
                  <a:gd name="T36" fmla="*/ 53 w 67"/>
                  <a:gd name="T37" fmla="*/ 5 h 66"/>
                  <a:gd name="T38" fmla="*/ 49 w 67"/>
                  <a:gd name="T39" fmla="*/ 9 h 66"/>
                  <a:gd name="T40" fmla="*/ 39 w 67"/>
                  <a:gd name="T41" fmla="*/ 5 h 66"/>
                  <a:gd name="T42" fmla="*/ 39 w 67"/>
                  <a:gd name="T43" fmla="*/ 0 h 66"/>
                  <a:gd name="T44" fmla="*/ 27 w 67"/>
                  <a:gd name="T45" fmla="*/ 0 h 66"/>
                  <a:gd name="T46" fmla="*/ 27 w 67"/>
                  <a:gd name="T47" fmla="*/ 5 h 66"/>
                  <a:gd name="T48" fmla="*/ 18 w 67"/>
                  <a:gd name="T49" fmla="*/ 9 h 66"/>
                  <a:gd name="T50" fmla="*/ 14 w 67"/>
                  <a:gd name="T51" fmla="*/ 5 h 66"/>
                  <a:gd name="T52" fmla="*/ 5 w 67"/>
                  <a:gd name="T53" fmla="*/ 13 h 66"/>
                  <a:gd name="T54" fmla="*/ 9 w 67"/>
                  <a:gd name="T55" fmla="*/ 17 h 66"/>
                  <a:gd name="T56" fmla="*/ 5 w 67"/>
                  <a:gd name="T57" fmla="*/ 27 h 66"/>
                  <a:gd name="T58" fmla="*/ 0 w 67"/>
                  <a:gd name="T59" fmla="*/ 27 h 66"/>
                  <a:gd name="T60" fmla="*/ 0 w 67"/>
                  <a:gd name="T61" fmla="*/ 39 h 66"/>
                  <a:gd name="T62" fmla="*/ 5 w 67"/>
                  <a:gd name="T63" fmla="*/ 39 h 66"/>
                  <a:gd name="T64" fmla="*/ 9 w 67"/>
                  <a:gd name="T65" fmla="*/ 49 h 66"/>
                  <a:gd name="T66" fmla="*/ 34 w 67"/>
                  <a:gd name="T67" fmla="*/ 13 h 66"/>
                  <a:gd name="T68" fmla="*/ 54 w 67"/>
                  <a:gd name="T69" fmla="*/ 33 h 66"/>
                  <a:gd name="T70" fmla="*/ 34 w 67"/>
                  <a:gd name="T71" fmla="*/ 53 h 66"/>
                  <a:gd name="T72" fmla="*/ 13 w 67"/>
                  <a:gd name="T73" fmla="*/ 33 h 66"/>
                  <a:gd name="T74" fmla="*/ 34 w 67"/>
                  <a:gd name="T75" fmla="*/ 13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7" h="66">
                    <a:moveTo>
                      <a:pt x="9" y="49"/>
                    </a:moveTo>
                    <a:cubicBezTo>
                      <a:pt x="6" y="52"/>
                      <a:pt x="6" y="52"/>
                      <a:pt x="6" y="52"/>
                    </a:cubicBezTo>
                    <a:cubicBezTo>
                      <a:pt x="14" y="61"/>
                      <a:pt x="14" y="61"/>
                      <a:pt x="14" y="61"/>
                    </a:cubicBezTo>
                    <a:cubicBezTo>
                      <a:pt x="18" y="57"/>
                      <a:pt x="18" y="57"/>
                      <a:pt x="18" y="57"/>
                    </a:cubicBezTo>
                    <a:cubicBezTo>
                      <a:pt x="21" y="59"/>
                      <a:pt x="24" y="60"/>
                      <a:pt x="27" y="61"/>
                    </a:cubicBezTo>
                    <a:cubicBezTo>
                      <a:pt x="27" y="66"/>
                      <a:pt x="27" y="66"/>
                      <a:pt x="27" y="66"/>
                    </a:cubicBezTo>
                    <a:cubicBezTo>
                      <a:pt x="39" y="66"/>
                      <a:pt x="39" y="66"/>
                      <a:pt x="39" y="66"/>
                    </a:cubicBezTo>
                    <a:cubicBezTo>
                      <a:pt x="39" y="61"/>
                      <a:pt x="39" y="61"/>
                      <a:pt x="39" y="61"/>
                    </a:cubicBezTo>
                    <a:cubicBezTo>
                      <a:pt x="43" y="60"/>
                      <a:pt x="46" y="59"/>
                      <a:pt x="49" y="57"/>
                    </a:cubicBezTo>
                    <a:cubicBezTo>
                      <a:pt x="53" y="61"/>
                      <a:pt x="53" y="61"/>
                      <a:pt x="53" y="61"/>
                    </a:cubicBezTo>
                    <a:cubicBezTo>
                      <a:pt x="61" y="52"/>
                      <a:pt x="61" y="52"/>
                      <a:pt x="61" y="52"/>
                    </a:cubicBezTo>
                    <a:cubicBezTo>
                      <a:pt x="58" y="49"/>
                      <a:pt x="58" y="49"/>
                      <a:pt x="58" y="49"/>
                    </a:cubicBezTo>
                    <a:cubicBezTo>
                      <a:pt x="60" y="46"/>
                      <a:pt x="61" y="43"/>
                      <a:pt x="62" y="39"/>
                    </a:cubicBezTo>
                    <a:cubicBezTo>
                      <a:pt x="67" y="39"/>
                      <a:pt x="67" y="39"/>
                      <a:pt x="67" y="39"/>
                    </a:cubicBezTo>
                    <a:cubicBezTo>
                      <a:pt x="67" y="27"/>
                      <a:pt x="67" y="27"/>
                      <a:pt x="67" y="27"/>
                    </a:cubicBezTo>
                    <a:cubicBezTo>
                      <a:pt x="62" y="27"/>
                      <a:pt x="62" y="27"/>
                      <a:pt x="62" y="27"/>
                    </a:cubicBezTo>
                    <a:cubicBezTo>
                      <a:pt x="61" y="24"/>
                      <a:pt x="60" y="20"/>
                      <a:pt x="58" y="17"/>
                    </a:cubicBezTo>
                    <a:cubicBezTo>
                      <a:pt x="62" y="14"/>
                      <a:pt x="62" y="14"/>
                      <a:pt x="62" y="14"/>
                    </a:cubicBezTo>
                    <a:cubicBezTo>
                      <a:pt x="53" y="5"/>
                      <a:pt x="53" y="5"/>
                      <a:pt x="53" y="5"/>
                    </a:cubicBezTo>
                    <a:cubicBezTo>
                      <a:pt x="49" y="9"/>
                      <a:pt x="49" y="9"/>
                      <a:pt x="49" y="9"/>
                    </a:cubicBezTo>
                    <a:cubicBezTo>
                      <a:pt x="46" y="7"/>
                      <a:pt x="43" y="6"/>
                      <a:pt x="39" y="5"/>
                    </a:cubicBezTo>
                    <a:cubicBezTo>
                      <a:pt x="39" y="0"/>
                      <a:pt x="39" y="0"/>
                      <a:pt x="39" y="0"/>
                    </a:cubicBezTo>
                    <a:cubicBezTo>
                      <a:pt x="27" y="0"/>
                      <a:pt x="27" y="0"/>
                      <a:pt x="27" y="0"/>
                    </a:cubicBezTo>
                    <a:cubicBezTo>
                      <a:pt x="27" y="5"/>
                      <a:pt x="27" y="5"/>
                      <a:pt x="27" y="5"/>
                    </a:cubicBezTo>
                    <a:cubicBezTo>
                      <a:pt x="24" y="6"/>
                      <a:pt x="21" y="7"/>
                      <a:pt x="18" y="9"/>
                    </a:cubicBezTo>
                    <a:cubicBezTo>
                      <a:pt x="14" y="5"/>
                      <a:pt x="14" y="5"/>
                      <a:pt x="14" y="5"/>
                    </a:cubicBezTo>
                    <a:cubicBezTo>
                      <a:pt x="5" y="13"/>
                      <a:pt x="5" y="13"/>
                      <a:pt x="5" y="13"/>
                    </a:cubicBezTo>
                    <a:cubicBezTo>
                      <a:pt x="9" y="17"/>
                      <a:pt x="9" y="17"/>
                      <a:pt x="9" y="17"/>
                    </a:cubicBezTo>
                    <a:cubicBezTo>
                      <a:pt x="7" y="20"/>
                      <a:pt x="6" y="24"/>
                      <a:pt x="5" y="27"/>
                    </a:cubicBezTo>
                    <a:cubicBezTo>
                      <a:pt x="0" y="27"/>
                      <a:pt x="0" y="27"/>
                      <a:pt x="0" y="27"/>
                    </a:cubicBezTo>
                    <a:cubicBezTo>
                      <a:pt x="0" y="39"/>
                      <a:pt x="0" y="39"/>
                      <a:pt x="0" y="39"/>
                    </a:cubicBezTo>
                    <a:cubicBezTo>
                      <a:pt x="5" y="39"/>
                      <a:pt x="5" y="39"/>
                      <a:pt x="5" y="39"/>
                    </a:cubicBezTo>
                    <a:cubicBezTo>
                      <a:pt x="6" y="43"/>
                      <a:pt x="8" y="46"/>
                      <a:pt x="9" y="49"/>
                    </a:cubicBezTo>
                    <a:close/>
                    <a:moveTo>
                      <a:pt x="34" y="13"/>
                    </a:moveTo>
                    <a:cubicBezTo>
                      <a:pt x="45" y="13"/>
                      <a:pt x="54" y="22"/>
                      <a:pt x="54" y="33"/>
                    </a:cubicBezTo>
                    <a:cubicBezTo>
                      <a:pt x="54" y="44"/>
                      <a:pt x="45" y="53"/>
                      <a:pt x="34" y="53"/>
                    </a:cubicBezTo>
                    <a:cubicBezTo>
                      <a:pt x="22" y="53"/>
                      <a:pt x="13" y="44"/>
                      <a:pt x="13" y="33"/>
                    </a:cubicBezTo>
                    <a:cubicBezTo>
                      <a:pt x="13" y="22"/>
                      <a:pt x="22" y="13"/>
                      <a:pt x="34" y="13"/>
                    </a:cubicBezTo>
                    <a:close/>
                  </a:path>
                </a:pathLst>
              </a:custGeom>
              <a:solidFill>
                <a:srgbClr val="3333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77" name="Freeform 38"/>
              <p:cNvSpPr>
                <a:spLocks noEditPoints="1"/>
              </p:cNvSpPr>
              <p:nvPr/>
            </p:nvSpPr>
            <p:spPr bwMode="auto">
              <a:xfrm>
                <a:off x="2610922" y="1287500"/>
                <a:ext cx="87068" cy="84683"/>
              </a:xfrm>
              <a:custGeom>
                <a:avLst/>
                <a:gdLst>
                  <a:gd name="T0" fmla="*/ 15 w 31"/>
                  <a:gd name="T1" fmla="*/ 30 h 30"/>
                  <a:gd name="T2" fmla="*/ 31 w 31"/>
                  <a:gd name="T3" fmla="*/ 15 h 30"/>
                  <a:gd name="T4" fmla="*/ 15 w 31"/>
                  <a:gd name="T5" fmla="*/ 0 h 30"/>
                  <a:gd name="T6" fmla="*/ 0 w 31"/>
                  <a:gd name="T7" fmla="*/ 15 h 30"/>
                  <a:gd name="T8" fmla="*/ 15 w 31"/>
                  <a:gd name="T9" fmla="*/ 30 h 30"/>
                  <a:gd name="T10" fmla="*/ 15 w 31"/>
                  <a:gd name="T11" fmla="*/ 5 h 30"/>
                  <a:gd name="T12" fmla="*/ 26 w 31"/>
                  <a:gd name="T13" fmla="*/ 15 h 30"/>
                  <a:gd name="T14" fmla="*/ 15 w 31"/>
                  <a:gd name="T15" fmla="*/ 25 h 30"/>
                  <a:gd name="T16" fmla="*/ 5 w 31"/>
                  <a:gd name="T17" fmla="*/ 15 h 30"/>
                  <a:gd name="T18" fmla="*/ 15 w 31"/>
                  <a:gd name="T19"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30">
                    <a:moveTo>
                      <a:pt x="15" y="30"/>
                    </a:moveTo>
                    <a:cubicBezTo>
                      <a:pt x="24" y="30"/>
                      <a:pt x="31" y="23"/>
                      <a:pt x="31" y="15"/>
                    </a:cubicBezTo>
                    <a:cubicBezTo>
                      <a:pt x="31" y="7"/>
                      <a:pt x="24" y="0"/>
                      <a:pt x="15" y="0"/>
                    </a:cubicBezTo>
                    <a:cubicBezTo>
                      <a:pt x="7" y="0"/>
                      <a:pt x="0" y="7"/>
                      <a:pt x="0" y="15"/>
                    </a:cubicBezTo>
                    <a:cubicBezTo>
                      <a:pt x="0" y="23"/>
                      <a:pt x="7" y="30"/>
                      <a:pt x="15" y="30"/>
                    </a:cubicBezTo>
                    <a:close/>
                    <a:moveTo>
                      <a:pt x="15" y="5"/>
                    </a:moveTo>
                    <a:cubicBezTo>
                      <a:pt x="21" y="5"/>
                      <a:pt x="26" y="9"/>
                      <a:pt x="26" y="15"/>
                    </a:cubicBezTo>
                    <a:cubicBezTo>
                      <a:pt x="26" y="21"/>
                      <a:pt x="21" y="25"/>
                      <a:pt x="15" y="25"/>
                    </a:cubicBezTo>
                    <a:cubicBezTo>
                      <a:pt x="10" y="25"/>
                      <a:pt x="5" y="21"/>
                      <a:pt x="5" y="15"/>
                    </a:cubicBezTo>
                    <a:cubicBezTo>
                      <a:pt x="5" y="9"/>
                      <a:pt x="10" y="5"/>
                      <a:pt x="15" y="5"/>
                    </a:cubicBezTo>
                    <a:close/>
                  </a:path>
                </a:pathLst>
              </a:custGeom>
              <a:solidFill>
                <a:srgbClr val="3333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78" name="Oval 39"/>
              <p:cNvSpPr>
                <a:spLocks noChangeArrowheads="1"/>
              </p:cNvSpPr>
              <p:nvPr/>
            </p:nvSpPr>
            <p:spPr bwMode="auto">
              <a:xfrm>
                <a:off x="2639547" y="1316125"/>
                <a:ext cx="31011" cy="2743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grpSp>
        <p:grpSp>
          <p:nvGrpSpPr>
            <p:cNvPr id="14" name="组合 13"/>
            <p:cNvGrpSpPr/>
            <p:nvPr/>
          </p:nvGrpSpPr>
          <p:grpSpPr>
            <a:xfrm>
              <a:off x="3907738" y="5614840"/>
              <a:ext cx="330101" cy="321783"/>
              <a:chOff x="2435593" y="2384795"/>
              <a:chExt cx="483049" cy="471122"/>
            </a:xfrm>
            <a:solidFill>
              <a:schemeClr val="accent5"/>
            </a:solidFill>
          </p:grpSpPr>
          <p:sp>
            <p:nvSpPr>
              <p:cNvPr id="69" name="Freeform 80"/>
              <p:cNvSpPr/>
              <p:nvPr/>
            </p:nvSpPr>
            <p:spPr bwMode="auto">
              <a:xfrm>
                <a:off x="2610922" y="2506452"/>
                <a:ext cx="202761" cy="186063"/>
              </a:xfrm>
              <a:custGeom>
                <a:avLst/>
                <a:gdLst>
                  <a:gd name="T0" fmla="*/ 29 w 72"/>
                  <a:gd name="T1" fmla="*/ 34 h 66"/>
                  <a:gd name="T2" fmla="*/ 56 w 72"/>
                  <a:gd name="T3" fmla="*/ 56 h 66"/>
                  <a:gd name="T4" fmla="*/ 45 w 72"/>
                  <a:gd name="T5" fmla="*/ 66 h 66"/>
                  <a:gd name="T6" fmla="*/ 67 w 72"/>
                  <a:gd name="T7" fmla="*/ 51 h 66"/>
                  <a:gd name="T8" fmla="*/ 36 w 72"/>
                  <a:gd name="T9" fmla="*/ 17 h 66"/>
                  <a:gd name="T10" fmla="*/ 29 w 72"/>
                  <a:gd name="T11" fmla="*/ 16 h 66"/>
                  <a:gd name="T12" fmla="*/ 28 w 72"/>
                  <a:gd name="T13" fmla="*/ 0 h 66"/>
                  <a:gd name="T14" fmla="*/ 0 w 72"/>
                  <a:gd name="T15" fmla="*/ 25 h 66"/>
                  <a:gd name="T16" fmla="*/ 29 w 72"/>
                  <a:gd name="T17" fmla="*/ 50 h 66"/>
                  <a:gd name="T18" fmla="*/ 29 w 72"/>
                  <a:gd name="T19" fmla="*/ 3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66">
                    <a:moveTo>
                      <a:pt x="29" y="34"/>
                    </a:moveTo>
                    <a:cubicBezTo>
                      <a:pt x="50" y="35"/>
                      <a:pt x="59" y="45"/>
                      <a:pt x="56" y="56"/>
                    </a:cubicBezTo>
                    <a:cubicBezTo>
                      <a:pt x="54" y="60"/>
                      <a:pt x="50" y="64"/>
                      <a:pt x="45" y="66"/>
                    </a:cubicBezTo>
                    <a:cubicBezTo>
                      <a:pt x="56" y="64"/>
                      <a:pt x="65" y="59"/>
                      <a:pt x="67" y="51"/>
                    </a:cubicBezTo>
                    <a:cubicBezTo>
                      <a:pt x="72" y="38"/>
                      <a:pt x="58" y="23"/>
                      <a:pt x="36" y="17"/>
                    </a:cubicBezTo>
                    <a:cubicBezTo>
                      <a:pt x="33" y="17"/>
                      <a:pt x="31" y="16"/>
                      <a:pt x="29" y="16"/>
                    </a:cubicBezTo>
                    <a:cubicBezTo>
                      <a:pt x="28" y="0"/>
                      <a:pt x="28" y="0"/>
                      <a:pt x="28" y="0"/>
                    </a:cubicBezTo>
                    <a:cubicBezTo>
                      <a:pt x="0" y="25"/>
                      <a:pt x="0" y="25"/>
                      <a:pt x="0" y="25"/>
                    </a:cubicBezTo>
                    <a:cubicBezTo>
                      <a:pt x="29" y="50"/>
                      <a:pt x="29" y="50"/>
                      <a:pt x="29" y="50"/>
                    </a:cubicBezTo>
                    <a:lnTo>
                      <a:pt x="29" y="34"/>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70" name="Freeform 81"/>
              <p:cNvSpPr/>
              <p:nvPr/>
            </p:nvSpPr>
            <p:spPr bwMode="auto">
              <a:xfrm>
                <a:off x="2540552" y="2616182"/>
                <a:ext cx="202761" cy="186063"/>
              </a:xfrm>
              <a:custGeom>
                <a:avLst/>
                <a:gdLst>
                  <a:gd name="T0" fmla="*/ 36 w 72"/>
                  <a:gd name="T1" fmla="*/ 49 h 66"/>
                  <a:gd name="T2" fmla="*/ 43 w 72"/>
                  <a:gd name="T3" fmla="*/ 50 h 66"/>
                  <a:gd name="T4" fmla="*/ 43 w 72"/>
                  <a:gd name="T5" fmla="*/ 66 h 66"/>
                  <a:gd name="T6" fmla="*/ 72 w 72"/>
                  <a:gd name="T7" fmla="*/ 41 h 66"/>
                  <a:gd name="T8" fmla="*/ 43 w 72"/>
                  <a:gd name="T9" fmla="*/ 16 h 66"/>
                  <a:gd name="T10" fmla="*/ 43 w 72"/>
                  <a:gd name="T11" fmla="*/ 32 h 66"/>
                  <a:gd name="T12" fmla="*/ 16 w 72"/>
                  <a:gd name="T13" fmla="*/ 10 h 66"/>
                  <a:gd name="T14" fmla="*/ 26 w 72"/>
                  <a:gd name="T15" fmla="*/ 0 h 66"/>
                  <a:gd name="T16" fmla="*/ 4 w 72"/>
                  <a:gd name="T17" fmla="*/ 15 h 66"/>
                  <a:gd name="T18" fmla="*/ 36 w 72"/>
                  <a:gd name="T19" fmla="*/ 49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66">
                    <a:moveTo>
                      <a:pt x="36" y="49"/>
                    </a:moveTo>
                    <a:cubicBezTo>
                      <a:pt x="38" y="50"/>
                      <a:pt x="41" y="50"/>
                      <a:pt x="43" y="50"/>
                    </a:cubicBezTo>
                    <a:cubicBezTo>
                      <a:pt x="43" y="66"/>
                      <a:pt x="43" y="66"/>
                      <a:pt x="43" y="66"/>
                    </a:cubicBezTo>
                    <a:cubicBezTo>
                      <a:pt x="72" y="41"/>
                      <a:pt x="72" y="41"/>
                      <a:pt x="72" y="41"/>
                    </a:cubicBezTo>
                    <a:cubicBezTo>
                      <a:pt x="43" y="16"/>
                      <a:pt x="43" y="16"/>
                      <a:pt x="43" y="16"/>
                    </a:cubicBezTo>
                    <a:cubicBezTo>
                      <a:pt x="43" y="32"/>
                      <a:pt x="43" y="32"/>
                      <a:pt x="43" y="32"/>
                    </a:cubicBezTo>
                    <a:cubicBezTo>
                      <a:pt x="21" y="31"/>
                      <a:pt x="12" y="21"/>
                      <a:pt x="16" y="10"/>
                    </a:cubicBezTo>
                    <a:cubicBezTo>
                      <a:pt x="17" y="6"/>
                      <a:pt x="21" y="2"/>
                      <a:pt x="26" y="0"/>
                    </a:cubicBezTo>
                    <a:cubicBezTo>
                      <a:pt x="15" y="2"/>
                      <a:pt x="7" y="7"/>
                      <a:pt x="4" y="15"/>
                    </a:cubicBezTo>
                    <a:cubicBezTo>
                      <a:pt x="0" y="29"/>
                      <a:pt x="14" y="44"/>
                      <a:pt x="36" y="49"/>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71" name="Freeform 82"/>
              <p:cNvSpPr>
                <a:spLocks noEditPoints="1"/>
              </p:cNvSpPr>
              <p:nvPr/>
            </p:nvSpPr>
            <p:spPr bwMode="auto">
              <a:xfrm>
                <a:off x="2435593" y="2384795"/>
                <a:ext cx="483049" cy="471122"/>
              </a:xfrm>
              <a:custGeom>
                <a:avLst/>
                <a:gdLst>
                  <a:gd name="T0" fmla="*/ 166 w 171"/>
                  <a:gd name="T1" fmla="*/ 0 h 167"/>
                  <a:gd name="T2" fmla="*/ 4 w 171"/>
                  <a:gd name="T3" fmla="*/ 0 h 167"/>
                  <a:gd name="T4" fmla="*/ 0 w 171"/>
                  <a:gd name="T5" fmla="*/ 5 h 167"/>
                  <a:gd name="T6" fmla="*/ 0 w 171"/>
                  <a:gd name="T7" fmla="*/ 161 h 167"/>
                  <a:gd name="T8" fmla="*/ 4 w 171"/>
                  <a:gd name="T9" fmla="*/ 167 h 167"/>
                  <a:gd name="T10" fmla="*/ 166 w 171"/>
                  <a:gd name="T11" fmla="*/ 167 h 167"/>
                  <a:gd name="T12" fmla="*/ 171 w 171"/>
                  <a:gd name="T13" fmla="*/ 161 h 167"/>
                  <a:gd name="T14" fmla="*/ 171 w 171"/>
                  <a:gd name="T15" fmla="*/ 5 h 167"/>
                  <a:gd name="T16" fmla="*/ 166 w 171"/>
                  <a:gd name="T17" fmla="*/ 0 h 167"/>
                  <a:gd name="T18" fmla="*/ 138 w 171"/>
                  <a:gd name="T19" fmla="*/ 6 h 167"/>
                  <a:gd name="T20" fmla="*/ 160 w 171"/>
                  <a:gd name="T21" fmla="*/ 6 h 167"/>
                  <a:gd name="T22" fmla="*/ 160 w 171"/>
                  <a:gd name="T23" fmla="*/ 29 h 167"/>
                  <a:gd name="T24" fmla="*/ 138 w 171"/>
                  <a:gd name="T25" fmla="*/ 29 h 167"/>
                  <a:gd name="T26" fmla="*/ 138 w 171"/>
                  <a:gd name="T27" fmla="*/ 6 h 167"/>
                  <a:gd name="T28" fmla="*/ 108 w 171"/>
                  <a:gd name="T29" fmla="*/ 7 h 167"/>
                  <a:gd name="T30" fmla="*/ 130 w 171"/>
                  <a:gd name="T31" fmla="*/ 7 h 167"/>
                  <a:gd name="T32" fmla="*/ 130 w 171"/>
                  <a:gd name="T33" fmla="*/ 30 h 167"/>
                  <a:gd name="T34" fmla="*/ 108 w 171"/>
                  <a:gd name="T35" fmla="*/ 30 h 167"/>
                  <a:gd name="T36" fmla="*/ 108 w 171"/>
                  <a:gd name="T37" fmla="*/ 7 h 167"/>
                  <a:gd name="T38" fmla="*/ 77 w 171"/>
                  <a:gd name="T39" fmla="*/ 7 h 167"/>
                  <a:gd name="T40" fmla="*/ 100 w 171"/>
                  <a:gd name="T41" fmla="*/ 7 h 167"/>
                  <a:gd name="T42" fmla="*/ 100 w 171"/>
                  <a:gd name="T43" fmla="*/ 30 h 167"/>
                  <a:gd name="T44" fmla="*/ 77 w 171"/>
                  <a:gd name="T45" fmla="*/ 30 h 167"/>
                  <a:gd name="T46" fmla="*/ 77 w 171"/>
                  <a:gd name="T47" fmla="*/ 7 h 167"/>
                  <a:gd name="T48" fmla="*/ 161 w 171"/>
                  <a:gd name="T49" fmla="*/ 156 h 167"/>
                  <a:gd name="T50" fmla="*/ 9 w 171"/>
                  <a:gd name="T51" fmla="*/ 156 h 167"/>
                  <a:gd name="T52" fmla="*/ 9 w 171"/>
                  <a:gd name="T53" fmla="*/ 38 h 167"/>
                  <a:gd name="T54" fmla="*/ 161 w 171"/>
                  <a:gd name="T55" fmla="*/ 38 h 167"/>
                  <a:gd name="T56" fmla="*/ 161 w 171"/>
                  <a:gd name="T57" fmla="*/ 156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1" h="167">
                    <a:moveTo>
                      <a:pt x="166" y="0"/>
                    </a:moveTo>
                    <a:cubicBezTo>
                      <a:pt x="4" y="0"/>
                      <a:pt x="4" y="0"/>
                      <a:pt x="4" y="0"/>
                    </a:cubicBezTo>
                    <a:cubicBezTo>
                      <a:pt x="2" y="0"/>
                      <a:pt x="0" y="2"/>
                      <a:pt x="0" y="5"/>
                    </a:cubicBezTo>
                    <a:cubicBezTo>
                      <a:pt x="0" y="161"/>
                      <a:pt x="0" y="161"/>
                      <a:pt x="0" y="161"/>
                    </a:cubicBezTo>
                    <a:cubicBezTo>
                      <a:pt x="0" y="164"/>
                      <a:pt x="2" y="167"/>
                      <a:pt x="4" y="167"/>
                    </a:cubicBezTo>
                    <a:cubicBezTo>
                      <a:pt x="166" y="167"/>
                      <a:pt x="166" y="167"/>
                      <a:pt x="166" y="167"/>
                    </a:cubicBezTo>
                    <a:cubicBezTo>
                      <a:pt x="169" y="167"/>
                      <a:pt x="171" y="164"/>
                      <a:pt x="171" y="161"/>
                    </a:cubicBezTo>
                    <a:cubicBezTo>
                      <a:pt x="171" y="5"/>
                      <a:pt x="171" y="5"/>
                      <a:pt x="171" y="5"/>
                    </a:cubicBezTo>
                    <a:cubicBezTo>
                      <a:pt x="171" y="2"/>
                      <a:pt x="169" y="0"/>
                      <a:pt x="166" y="0"/>
                    </a:cubicBezTo>
                    <a:close/>
                    <a:moveTo>
                      <a:pt x="138" y="6"/>
                    </a:moveTo>
                    <a:cubicBezTo>
                      <a:pt x="160" y="6"/>
                      <a:pt x="160" y="6"/>
                      <a:pt x="160" y="6"/>
                    </a:cubicBezTo>
                    <a:cubicBezTo>
                      <a:pt x="160" y="29"/>
                      <a:pt x="160" y="29"/>
                      <a:pt x="160" y="29"/>
                    </a:cubicBezTo>
                    <a:cubicBezTo>
                      <a:pt x="138" y="29"/>
                      <a:pt x="138" y="29"/>
                      <a:pt x="138" y="29"/>
                    </a:cubicBezTo>
                    <a:lnTo>
                      <a:pt x="138" y="6"/>
                    </a:lnTo>
                    <a:close/>
                    <a:moveTo>
                      <a:pt x="108" y="7"/>
                    </a:moveTo>
                    <a:cubicBezTo>
                      <a:pt x="130" y="7"/>
                      <a:pt x="130" y="7"/>
                      <a:pt x="130" y="7"/>
                    </a:cubicBezTo>
                    <a:cubicBezTo>
                      <a:pt x="130" y="30"/>
                      <a:pt x="130" y="30"/>
                      <a:pt x="130" y="30"/>
                    </a:cubicBezTo>
                    <a:cubicBezTo>
                      <a:pt x="108" y="30"/>
                      <a:pt x="108" y="30"/>
                      <a:pt x="108" y="30"/>
                    </a:cubicBezTo>
                    <a:lnTo>
                      <a:pt x="108" y="7"/>
                    </a:lnTo>
                    <a:close/>
                    <a:moveTo>
                      <a:pt x="77" y="7"/>
                    </a:moveTo>
                    <a:cubicBezTo>
                      <a:pt x="100" y="7"/>
                      <a:pt x="100" y="7"/>
                      <a:pt x="100" y="7"/>
                    </a:cubicBezTo>
                    <a:cubicBezTo>
                      <a:pt x="100" y="30"/>
                      <a:pt x="100" y="30"/>
                      <a:pt x="100" y="30"/>
                    </a:cubicBezTo>
                    <a:cubicBezTo>
                      <a:pt x="77" y="30"/>
                      <a:pt x="77" y="30"/>
                      <a:pt x="77" y="30"/>
                    </a:cubicBezTo>
                    <a:lnTo>
                      <a:pt x="77" y="7"/>
                    </a:lnTo>
                    <a:close/>
                    <a:moveTo>
                      <a:pt x="161" y="156"/>
                    </a:moveTo>
                    <a:cubicBezTo>
                      <a:pt x="9" y="156"/>
                      <a:pt x="9" y="156"/>
                      <a:pt x="9" y="156"/>
                    </a:cubicBezTo>
                    <a:cubicBezTo>
                      <a:pt x="9" y="38"/>
                      <a:pt x="9" y="38"/>
                      <a:pt x="9" y="38"/>
                    </a:cubicBezTo>
                    <a:cubicBezTo>
                      <a:pt x="161" y="38"/>
                      <a:pt x="161" y="38"/>
                      <a:pt x="161" y="38"/>
                    </a:cubicBezTo>
                    <a:lnTo>
                      <a:pt x="161" y="156"/>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grpSp>
        <p:grpSp>
          <p:nvGrpSpPr>
            <p:cNvPr id="15" name="组合 14"/>
            <p:cNvGrpSpPr/>
            <p:nvPr/>
          </p:nvGrpSpPr>
          <p:grpSpPr>
            <a:xfrm>
              <a:off x="5120605" y="5589994"/>
              <a:ext cx="441763" cy="365773"/>
              <a:chOff x="2427245" y="4642599"/>
              <a:chExt cx="646449" cy="535528"/>
            </a:xfrm>
            <a:solidFill>
              <a:schemeClr val="accent4"/>
            </a:solidFill>
          </p:grpSpPr>
          <p:sp>
            <p:nvSpPr>
              <p:cNvPr id="61" name="Freeform 127"/>
              <p:cNvSpPr>
                <a:spLocks noEditPoints="1"/>
              </p:cNvSpPr>
              <p:nvPr/>
            </p:nvSpPr>
            <p:spPr bwMode="auto">
              <a:xfrm>
                <a:off x="2435593" y="4721318"/>
                <a:ext cx="307720" cy="301757"/>
              </a:xfrm>
              <a:custGeom>
                <a:avLst/>
                <a:gdLst>
                  <a:gd name="T0" fmla="*/ 15 w 109"/>
                  <a:gd name="T1" fmla="*/ 79 h 107"/>
                  <a:gd name="T2" fmla="*/ 9 w 109"/>
                  <a:gd name="T3" fmla="*/ 85 h 107"/>
                  <a:gd name="T4" fmla="*/ 23 w 109"/>
                  <a:gd name="T5" fmla="*/ 99 h 107"/>
                  <a:gd name="T6" fmla="*/ 29 w 109"/>
                  <a:gd name="T7" fmla="*/ 93 h 107"/>
                  <a:gd name="T8" fmla="*/ 44 w 109"/>
                  <a:gd name="T9" fmla="*/ 99 h 107"/>
                  <a:gd name="T10" fmla="*/ 44 w 109"/>
                  <a:gd name="T11" fmla="*/ 107 h 107"/>
                  <a:gd name="T12" fmla="*/ 64 w 109"/>
                  <a:gd name="T13" fmla="*/ 107 h 107"/>
                  <a:gd name="T14" fmla="*/ 64 w 109"/>
                  <a:gd name="T15" fmla="*/ 99 h 107"/>
                  <a:gd name="T16" fmla="*/ 80 w 109"/>
                  <a:gd name="T17" fmla="*/ 93 h 107"/>
                  <a:gd name="T18" fmla="*/ 86 w 109"/>
                  <a:gd name="T19" fmla="*/ 99 h 107"/>
                  <a:gd name="T20" fmla="*/ 100 w 109"/>
                  <a:gd name="T21" fmla="*/ 85 h 107"/>
                  <a:gd name="T22" fmla="*/ 94 w 109"/>
                  <a:gd name="T23" fmla="*/ 79 h 107"/>
                  <a:gd name="T24" fmla="*/ 101 w 109"/>
                  <a:gd name="T25" fmla="*/ 64 h 107"/>
                  <a:gd name="T26" fmla="*/ 109 w 109"/>
                  <a:gd name="T27" fmla="*/ 64 h 107"/>
                  <a:gd name="T28" fmla="*/ 109 w 109"/>
                  <a:gd name="T29" fmla="*/ 44 h 107"/>
                  <a:gd name="T30" fmla="*/ 101 w 109"/>
                  <a:gd name="T31" fmla="*/ 44 h 107"/>
                  <a:gd name="T32" fmla="*/ 94 w 109"/>
                  <a:gd name="T33" fmla="*/ 28 h 107"/>
                  <a:gd name="T34" fmla="*/ 100 w 109"/>
                  <a:gd name="T35" fmla="*/ 22 h 107"/>
                  <a:gd name="T36" fmla="*/ 86 w 109"/>
                  <a:gd name="T37" fmla="*/ 8 h 107"/>
                  <a:gd name="T38" fmla="*/ 80 w 109"/>
                  <a:gd name="T39" fmla="*/ 14 h 107"/>
                  <a:gd name="T40" fmla="*/ 64 w 109"/>
                  <a:gd name="T41" fmla="*/ 7 h 107"/>
                  <a:gd name="T42" fmla="*/ 64 w 109"/>
                  <a:gd name="T43" fmla="*/ 0 h 107"/>
                  <a:gd name="T44" fmla="*/ 44 w 109"/>
                  <a:gd name="T45" fmla="*/ 0 h 107"/>
                  <a:gd name="T46" fmla="*/ 44 w 109"/>
                  <a:gd name="T47" fmla="*/ 8 h 107"/>
                  <a:gd name="T48" fmla="*/ 29 w 109"/>
                  <a:gd name="T49" fmla="*/ 14 h 107"/>
                  <a:gd name="T50" fmla="*/ 22 w 109"/>
                  <a:gd name="T51" fmla="*/ 8 h 107"/>
                  <a:gd name="T52" fmla="*/ 8 w 109"/>
                  <a:gd name="T53" fmla="*/ 21 h 107"/>
                  <a:gd name="T54" fmla="*/ 15 w 109"/>
                  <a:gd name="T55" fmla="*/ 28 h 107"/>
                  <a:gd name="T56" fmla="*/ 8 w 109"/>
                  <a:gd name="T57" fmla="*/ 44 h 107"/>
                  <a:gd name="T58" fmla="*/ 0 w 109"/>
                  <a:gd name="T59" fmla="*/ 44 h 107"/>
                  <a:gd name="T60" fmla="*/ 0 w 109"/>
                  <a:gd name="T61" fmla="*/ 64 h 107"/>
                  <a:gd name="T62" fmla="*/ 9 w 109"/>
                  <a:gd name="T63" fmla="*/ 64 h 107"/>
                  <a:gd name="T64" fmla="*/ 15 w 109"/>
                  <a:gd name="T65" fmla="*/ 79 h 107"/>
                  <a:gd name="T66" fmla="*/ 55 w 109"/>
                  <a:gd name="T67" fmla="*/ 20 h 107"/>
                  <a:gd name="T68" fmla="*/ 88 w 109"/>
                  <a:gd name="T69" fmla="*/ 53 h 107"/>
                  <a:gd name="T70" fmla="*/ 55 w 109"/>
                  <a:gd name="T71" fmla="*/ 87 h 107"/>
                  <a:gd name="T72" fmla="*/ 21 w 109"/>
                  <a:gd name="T73" fmla="*/ 53 h 107"/>
                  <a:gd name="T74" fmla="*/ 55 w 109"/>
                  <a:gd name="T75" fmla="*/ 2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9" h="107">
                    <a:moveTo>
                      <a:pt x="15" y="79"/>
                    </a:moveTo>
                    <a:cubicBezTo>
                      <a:pt x="9" y="85"/>
                      <a:pt x="9" y="85"/>
                      <a:pt x="9" y="85"/>
                    </a:cubicBezTo>
                    <a:cubicBezTo>
                      <a:pt x="23" y="99"/>
                      <a:pt x="23" y="99"/>
                      <a:pt x="23" y="99"/>
                    </a:cubicBezTo>
                    <a:cubicBezTo>
                      <a:pt x="29" y="93"/>
                      <a:pt x="29" y="93"/>
                      <a:pt x="29" y="93"/>
                    </a:cubicBezTo>
                    <a:cubicBezTo>
                      <a:pt x="34" y="96"/>
                      <a:pt x="39" y="98"/>
                      <a:pt x="44" y="99"/>
                    </a:cubicBezTo>
                    <a:cubicBezTo>
                      <a:pt x="44" y="107"/>
                      <a:pt x="44" y="107"/>
                      <a:pt x="44" y="107"/>
                    </a:cubicBezTo>
                    <a:cubicBezTo>
                      <a:pt x="64" y="107"/>
                      <a:pt x="64" y="107"/>
                      <a:pt x="64" y="107"/>
                    </a:cubicBezTo>
                    <a:cubicBezTo>
                      <a:pt x="64" y="99"/>
                      <a:pt x="64" y="99"/>
                      <a:pt x="64" y="99"/>
                    </a:cubicBezTo>
                    <a:cubicBezTo>
                      <a:pt x="70" y="98"/>
                      <a:pt x="75" y="96"/>
                      <a:pt x="80" y="93"/>
                    </a:cubicBezTo>
                    <a:cubicBezTo>
                      <a:pt x="86" y="99"/>
                      <a:pt x="86" y="99"/>
                      <a:pt x="86" y="99"/>
                    </a:cubicBezTo>
                    <a:cubicBezTo>
                      <a:pt x="100" y="85"/>
                      <a:pt x="100" y="85"/>
                      <a:pt x="100" y="85"/>
                    </a:cubicBezTo>
                    <a:cubicBezTo>
                      <a:pt x="94" y="79"/>
                      <a:pt x="94" y="79"/>
                      <a:pt x="94" y="79"/>
                    </a:cubicBezTo>
                    <a:cubicBezTo>
                      <a:pt x="97" y="75"/>
                      <a:pt x="99" y="69"/>
                      <a:pt x="101" y="64"/>
                    </a:cubicBezTo>
                    <a:cubicBezTo>
                      <a:pt x="109" y="64"/>
                      <a:pt x="109" y="64"/>
                      <a:pt x="109" y="64"/>
                    </a:cubicBezTo>
                    <a:cubicBezTo>
                      <a:pt x="109" y="44"/>
                      <a:pt x="109" y="44"/>
                      <a:pt x="109" y="44"/>
                    </a:cubicBezTo>
                    <a:cubicBezTo>
                      <a:pt x="101" y="44"/>
                      <a:pt x="101" y="44"/>
                      <a:pt x="101" y="44"/>
                    </a:cubicBezTo>
                    <a:cubicBezTo>
                      <a:pt x="100" y="38"/>
                      <a:pt x="97" y="33"/>
                      <a:pt x="94" y="28"/>
                    </a:cubicBezTo>
                    <a:cubicBezTo>
                      <a:pt x="100" y="22"/>
                      <a:pt x="100" y="22"/>
                      <a:pt x="100" y="22"/>
                    </a:cubicBezTo>
                    <a:cubicBezTo>
                      <a:pt x="86" y="8"/>
                      <a:pt x="86" y="8"/>
                      <a:pt x="86" y="8"/>
                    </a:cubicBezTo>
                    <a:cubicBezTo>
                      <a:pt x="80" y="14"/>
                      <a:pt x="80" y="14"/>
                      <a:pt x="80" y="14"/>
                    </a:cubicBezTo>
                    <a:cubicBezTo>
                      <a:pt x="75" y="11"/>
                      <a:pt x="70" y="9"/>
                      <a:pt x="64" y="7"/>
                    </a:cubicBezTo>
                    <a:cubicBezTo>
                      <a:pt x="64" y="0"/>
                      <a:pt x="64" y="0"/>
                      <a:pt x="64" y="0"/>
                    </a:cubicBezTo>
                    <a:cubicBezTo>
                      <a:pt x="44" y="0"/>
                      <a:pt x="44" y="0"/>
                      <a:pt x="44" y="0"/>
                    </a:cubicBezTo>
                    <a:cubicBezTo>
                      <a:pt x="44" y="8"/>
                      <a:pt x="44" y="8"/>
                      <a:pt x="44" y="8"/>
                    </a:cubicBezTo>
                    <a:cubicBezTo>
                      <a:pt x="39" y="9"/>
                      <a:pt x="33" y="11"/>
                      <a:pt x="29" y="14"/>
                    </a:cubicBezTo>
                    <a:cubicBezTo>
                      <a:pt x="22" y="8"/>
                      <a:pt x="22" y="8"/>
                      <a:pt x="22" y="8"/>
                    </a:cubicBezTo>
                    <a:cubicBezTo>
                      <a:pt x="8" y="21"/>
                      <a:pt x="8" y="21"/>
                      <a:pt x="8" y="21"/>
                    </a:cubicBezTo>
                    <a:cubicBezTo>
                      <a:pt x="15" y="28"/>
                      <a:pt x="15" y="28"/>
                      <a:pt x="15" y="28"/>
                    </a:cubicBezTo>
                    <a:cubicBezTo>
                      <a:pt x="12" y="33"/>
                      <a:pt x="10" y="38"/>
                      <a:pt x="8" y="44"/>
                    </a:cubicBezTo>
                    <a:cubicBezTo>
                      <a:pt x="0" y="44"/>
                      <a:pt x="0" y="44"/>
                      <a:pt x="0" y="44"/>
                    </a:cubicBezTo>
                    <a:cubicBezTo>
                      <a:pt x="0" y="64"/>
                      <a:pt x="0" y="64"/>
                      <a:pt x="0" y="64"/>
                    </a:cubicBezTo>
                    <a:cubicBezTo>
                      <a:pt x="9" y="64"/>
                      <a:pt x="9" y="64"/>
                      <a:pt x="9" y="64"/>
                    </a:cubicBezTo>
                    <a:cubicBezTo>
                      <a:pt x="10" y="69"/>
                      <a:pt x="12" y="74"/>
                      <a:pt x="15" y="79"/>
                    </a:cubicBezTo>
                    <a:close/>
                    <a:moveTo>
                      <a:pt x="55" y="20"/>
                    </a:moveTo>
                    <a:cubicBezTo>
                      <a:pt x="73" y="20"/>
                      <a:pt x="88" y="35"/>
                      <a:pt x="88" y="53"/>
                    </a:cubicBezTo>
                    <a:cubicBezTo>
                      <a:pt x="88" y="72"/>
                      <a:pt x="73" y="87"/>
                      <a:pt x="55" y="87"/>
                    </a:cubicBezTo>
                    <a:cubicBezTo>
                      <a:pt x="36" y="87"/>
                      <a:pt x="21" y="72"/>
                      <a:pt x="21" y="53"/>
                    </a:cubicBezTo>
                    <a:cubicBezTo>
                      <a:pt x="21" y="35"/>
                      <a:pt x="36" y="20"/>
                      <a:pt x="55" y="20"/>
                    </a:cubicBezTo>
                    <a:close/>
                  </a:path>
                </a:pathLst>
              </a:custGeom>
              <a:solidFill>
                <a:srgbClr val="9600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62" name="Freeform 128"/>
              <p:cNvSpPr/>
              <p:nvPr/>
            </p:nvSpPr>
            <p:spPr bwMode="auto">
              <a:xfrm>
                <a:off x="2588260" y="4760678"/>
                <a:ext cx="485434" cy="417449"/>
              </a:xfrm>
              <a:custGeom>
                <a:avLst/>
                <a:gdLst>
                  <a:gd name="T0" fmla="*/ 106 w 172"/>
                  <a:gd name="T1" fmla="*/ 60 h 148"/>
                  <a:gd name="T2" fmla="*/ 106 w 172"/>
                  <a:gd name="T3" fmla="*/ 55 h 148"/>
                  <a:gd name="T4" fmla="*/ 97 w 172"/>
                  <a:gd name="T5" fmla="*/ 46 h 148"/>
                  <a:gd name="T6" fmla="*/ 92 w 172"/>
                  <a:gd name="T7" fmla="*/ 46 h 148"/>
                  <a:gd name="T8" fmla="*/ 107 w 172"/>
                  <a:gd name="T9" fmla="*/ 24 h 148"/>
                  <a:gd name="T10" fmla="*/ 84 w 172"/>
                  <a:gd name="T11" fmla="*/ 0 h 148"/>
                  <a:gd name="T12" fmla="*/ 60 w 172"/>
                  <a:gd name="T13" fmla="*/ 24 h 148"/>
                  <a:gd name="T14" fmla="*/ 60 w 172"/>
                  <a:gd name="T15" fmla="*/ 24 h 148"/>
                  <a:gd name="T16" fmla="*/ 61 w 172"/>
                  <a:gd name="T17" fmla="*/ 24 h 148"/>
                  <a:gd name="T18" fmla="*/ 61 w 172"/>
                  <a:gd name="T19" fmla="*/ 28 h 148"/>
                  <a:gd name="T20" fmla="*/ 75 w 172"/>
                  <a:gd name="T21" fmla="*/ 46 h 148"/>
                  <a:gd name="T22" fmla="*/ 61 w 172"/>
                  <a:gd name="T23" fmla="*/ 46 h 148"/>
                  <a:gd name="T24" fmla="*/ 61 w 172"/>
                  <a:gd name="T25" fmla="*/ 55 h 148"/>
                  <a:gd name="T26" fmla="*/ 51 w 172"/>
                  <a:gd name="T27" fmla="*/ 55 h 148"/>
                  <a:gd name="T28" fmla="*/ 47 w 172"/>
                  <a:gd name="T29" fmla="*/ 64 h 148"/>
                  <a:gd name="T30" fmla="*/ 48 w 172"/>
                  <a:gd name="T31" fmla="*/ 66 h 148"/>
                  <a:gd name="T32" fmla="*/ 48 w 172"/>
                  <a:gd name="T33" fmla="*/ 62 h 148"/>
                  <a:gd name="T34" fmla="*/ 104 w 172"/>
                  <a:gd name="T35" fmla="*/ 62 h 148"/>
                  <a:gd name="T36" fmla="*/ 104 w 172"/>
                  <a:gd name="T37" fmla="*/ 77 h 148"/>
                  <a:gd name="T38" fmla="*/ 48 w 172"/>
                  <a:gd name="T39" fmla="*/ 77 h 148"/>
                  <a:gd name="T40" fmla="*/ 48 w 172"/>
                  <a:gd name="T41" fmla="*/ 76 h 148"/>
                  <a:gd name="T42" fmla="*/ 32 w 172"/>
                  <a:gd name="T43" fmla="*/ 93 h 148"/>
                  <a:gd name="T44" fmla="*/ 26 w 172"/>
                  <a:gd name="T45" fmla="*/ 86 h 148"/>
                  <a:gd name="T46" fmla="*/ 24 w 172"/>
                  <a:gd name="T47" fmla="*/ 86 h 148"/>
                  <a:gd name="T48" fmla="*/ 24 w 172"/>
                  <a:gd name="T49" fmla="*/ 86 h 148"/>
                  <a:gd name="T50" fmla="*/ 15 w 172"/>
                  <a:gd name="T51" fmla="*/ 90 h 148"/>
                  <a:gd name="T52" fmla="*/ 15 w 172"/>
                  <a:gd name="T53" fmla="*/ 98 h 148"/>
                  <a:gd name="T54" fmla="*/ 0 w 172"/>
                  <a:gd name="T55" fmla="*/ 98 h 148"/>
                  <a:gd name="T56" fmla="*/ 0 w 172"/>
                  <a:gd name="T57" fmla="*/ 125 h 148"/>
                  <a:gd name="T58" fmla="*/ 9 w 172"/>
                  <a:gd name="T59" fmla="*/ 134 h 148"/>
                  <a:gd name="T60" fmla="*/ 97 w 172"/>
                  <a:gd name="T61" fmla="*/ 134 h 148"/>
                  <a:gd name="T62" fmla="*/ 106 w 172"/>
                  <a:gd name="T63" fmla="*/ 125 h 148"/>
                  <a:gd name="T64" fmla="*/ 106 w 172"/>
                  <a:gd name="T65" fmla="*/ 120 h 148"/>
                  <a:gd name="T66" fmla="*/ 172 w 172"/>
                  <a:gd name="T67" fmla="*/ 148 h 148"/>
                  <a:gd name="T68" fmla="*/ 172 w 172"/>
                  <a:gd name="T69" fmla="*/ 34 h 148"/>
                  <a:gd name="T70" fmla="*/ 106 w 172"/>
                  <a:gd name="T71" fmla="*/ 6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72" h="148">
                    <a:moveTo>
                      <a:pt x="106" y="60"/>
                    </a:moveTo>
                    <a:cubicBezTo>
                      <a:pt x="106" y="55"/>
                      <a:pt x="106" y="55"/>
                      <a:pt x="106" y="55"/>
                    </a:cubicBezTo>
                    <a:cubicBezTo>
                      <a:pt x="106" y="50"/>
                      <a:pt x="102" y="46"/>
                      <a:pt x="97" y="46"/>
                    </a:cubicBezTo>
                    <a:cubicBezTo>
                      <a:pt x="92" y="46"/>
                      <a:pt x="92" y="46"/>
                      <a:pt x="92" y="46"/>
                    </a:cubicBezTo>
                    <a:cubicBezTo>
                      <a:pt x="101" y="42"/>
                      <a:pt x="107" y="34"/>
                      <a:pt x="107" y="24"/>
                    </a:cubicBezTo>
                    <a:cubicBezTo>
                      <a:pt x="107" y="11"/>
                      <a:pt x="97" y="0"/>
                      <a:pt x="84" y="0"/>
                    </a:cubicBezTo>
                    <a:cubicBezTo>
                      <a:pt x="71" y="0"/>
                      <a:pt x="60" y="11"/>
                      <a:pt x="60" y="24"/>
                    </a:cubicBezTo>
                    <a:cubicBezTo>
                      <a:pt x="60" y="24"/>
                      <a:pt x="60" y="24"/>
                      <a:pt x="60" y="24"/>
                    </a:cubicBezTo>
                    <a:cubicBezTo>
                      <a:pt x="61" y="24"/>
                      <a:pt x="61" y="24"/>
                      <a:pt x="61" y="24"/>
                    </a:cubicBezTo>
                    <a:cubicBezTo>
                      <a:pt x="61" y="28"/>
                      <a:pt x="61" y="28"/>
                      <a:pt x="61" y="28"/>
                    </a:cubicBezTo>
                    <a:cubicBezTo>
                      <a:pt x="62" y="36"/>
                      <a:pt x="68" y="43"/>
                      <a:pt x="75" y="46"/>
                    </a:cubicBezTo>
                    <a:cubicBezTo>
                      <a:pt x="61" y="46"/>
                      <a:pt x="61" y="46"/>
                      <a:pt x="61" y="46"/>
                    </a:cubicBezTo>
                    <a:cubicBezTo>
                      <a:pt x="61" y="55"/>
                      <a:pt x="61" y="55"/>
                      <a:pt x="61" y="55"/>
                    </a:cubicBezTo>
                    <a:cubicBezTo>
                      <a:pt x="51" y="55"/>
                      <a:pt x="51" y="55"/>
                      <a:pt x="51" y="55"/>
                    </a:cubicBezTo>
                    <a:cubicBezTo>
                      <a:pt x="50" y="58"/>
                      <a:pt x="49" y="61"/>
                      <a:pt x="47" y="64"/>
                    </a:cubicBezTo>
                    <a:cubicBezTo>
                      <a:pt x="48" y="66"/>
                      <a:pt x="48" y="66"/>
                      <a:pt x="48" y="66"/>
                    </a:cubicBezTo>
                    <a:cubicBezTo>
                      <a:pt x="48" y="62"/>
                      <a:pt x="48" y="62"/>
                      <a:pt x="48" y="62"/>
                    </a:cubicBezTo>
                    <a:cubicBezTo>
                      <a:pt x="104" y="62"/>
                      <a:pt x="104" y="62"/>
                      <a:pt x="104" y="62"/>
                    </a:cubicBezTo>
                    <a:cubicBezTo>
                      <a:pt x="104" y="77"/>
                      <a:pt x="104" y="77"/>
                      <a:pt x="104" y="77"/>
                    </a:cubicBezTo>
                    <a:cubicBezTo>
                      <a:pt x="48" y="77"/>
                      <a:pt x="48" y="77"/>
                      <a:pt x="48" y="77"/>
                    </a:cubicBezTo>
                    <a:cubicBezTo>
                      <a:pt x="48" y="76"/>
                      <a:pt x="48" y="76"/>
                      <a:pt x="48" y="76"/>
                    </a:cubicBezTo>
                    <a:cubicBezTo>
                      <a:pt x="32" y="93"/>
                      <a:pt x="32" y="93"/>
                      <a:pt x="32" y="93"/>
                    </a:cubicBezTo>
                    <a:cubicBezTo>
                      <a:pt x="26" y="86"/>
                      <a:pt x="26" y="86"/>
                      <a:pt x="26" y="86"/>
                    </a:cubicBezTo>
                    <a:cubicBezTo>
                      <a:pt x="25" y="86"/>
                      <a:pt x="25" y="86"/>
                      <a:pt x="24" y="86"/>
                    </a:cubicBezTo>
                    <a:cubicBezTo>
                      <a:pt x="24" y="86"/>
                      <a:pt x="24" y="86"/>
                      <a:pt x="24" y="86"/>
                    </a:cubicBezTo>
                    <a:cubicBezTo>
                      <a:pt x="21" y="88"/>
                      <a:pt x="18" y="89"/>
                      <a:pt x="15" y="90"/>
                    </a:cubicBezTo>
                    <a:cubicBezTo>
                      <a:pt x="15" y="98"/>
                      <a:pt x="15" y="98"/>
                      <a:pt x="15" y="98"/>
                    </a:cubicBezTo>
                    <a:cubicBezTo>
                      <a:pt x="0" y="98"/>
                      <a:pt x="0" y="98"/>
                      <a:pt x="0" y="98"/>
                    </a:cubicBezTo>
                    <a:cubicBezTo>
                      <a:pt x="0" y="125"/>
                      <a:pt x="0" y="125"/>
                      <a:pt x="0" y="125"/>
                    </a:cubicBezTo>
                    <a:cubicBezTo>
                      <a:pt x="0" y="130"/>
                      <a:pt x="4" y="134"/>
                      <a:pt x="9" y="134"/>
                    </a:cubicBezTo>
                    <a:cubicBezTo>
                      <a:pt x="97" y="134"/>
                      <a:pt x="97" y="134"/>
                      <a:pt x="97" y="134"/>
                    </a:cubicBezTo>
                    <a:cubicBezTo>
                      <a:pt x="102" y="134"/>
                      <a:pt x="106" y="130"/>
                      <a:pt x="106" y="125"/>
                    </a:cubicBezTo>
                    <a:cubicBezTo>
                      <a:pt x="106" y="120"/>
                      <a:pt x="106" y="120"/>
                      <a:pt x="106" y="120"/>
                    </a:cubicBezTo>
                    <a:cubicBezTo>
                      <a:pt x="172" y="148"/>
                      <a:pt x="172" y="148"/>
                      <a:pt x="172" y="148"/>
                    </a:cubicBezTo>
                    <a:cubicBezTo>
                      <a:pt x="172" y="34"/>
                      <a:pt x="172" y="34"/>
                      <a:pt x="172" y="34"/>
                    </a:cubicBezTo>
                    <a:lnTo>
                      <a:pt x="106" y="60"/>
                    </a:lnTo>
                    <a:close/>
                  </a:path>
                </a:pathLst>
              </a:custGeom>
              <a:solidFill>
                <a:srgbClr val="9600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63" name="Freeform 129"/>
              <p:cNvSpPr/>
              <p:nvPr/>
            </p:nvSpPr>
            <p:spPr bwMode="auto">
              <a:xfrm>
                <a:off x="2720652" y="4800037"/>
                <a:ext cx="5964" cy="11927"/>
              </a:xfrm>
              <a:custGeom>
                <a:avLst/>
                <a:gdLst>
                  <a:gd name="T0" fmla="*/ 2 w 2"/>
                  <a:gd name="T1" fmla="*/ 4 h 4"/>
                  <a:gd name="T2" fmla="*/ 0 w 2"/>
                  <a:gd name="T3" fmla="*/ 0 h 4"/>
                  <a:gd name="T4" fmla="*/ 0 w 2"/>
                  <a:gd name="T5" fmla="*/ 1 h 4"/>
                  <a:gd name="T6" fmla="*/ 2 w 2"/>
                  <a:gd name="T7" fmla="*/ 4 h 4"/>
                </a:gdLst>
                <a:ahLst/>
                <a:cxnLst>
                  <a:cxn ang="0">
                    <a:pos x="T0" y="T1"/>
                  </a:cxn>
                  <a:cxn ang="0">
                    <a:pos x="T2" y="T3"/>
                  </a:cxn>
                  <a:cxn ang="0">
                    <a:pos x="T4" y="T5"/>
                  </a:cxn>
                  <a:cxn ang="0">
                    <a:pos x="T6" y="T7"/>
                  </a:cxn>
                </a:cxnLst>
                <a:rect l="0" t="0" r="r" b="b"/>
                <a:pathLst>
                  <a:path w="2" h="4">
                    <a:moveTo>
                      <a:pt x="2" y="4"/>
                    </a:moveTo>
                    <a:cubicBezTo>
                      <a:pt x="1" y="3"/>
                      <a:pt x="1" y="1"/>
                      <a:pt x="0" y="0"/>
                    </a:cubicBezTo>
                    <a:cubicBezTo>
                      <a:pt x="0" y="1"/>
                      <a:pt x="0" y="1"/>
                      <a:pt x="0" y="1"/>
                    </a:cubicBezTo>
                    <a:cubicBezTo>
                      <a:pt x="1" y="2"/>
                      <a:pt x="1"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64" name="Oval 130"/>
              <p:cNvSpPr>
                <a:spLocks noChangeArrowheads="1"/>
              </p:cNvSpPr>
              <p:nvPr/>
            </p:nvSpPr>
            <p:spPr bwMode="auto">
              <a:xfrm>
                <a:off x="2563214" y="4847746"/>
                <a:ext cx="50094" cy="4890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65" name="Freeform 131"/>
              <p:cNvSpPr>
                <a:spLocks noEditPoints="1"/>
              </p:cNvSpPr>
              <p:nvPr/>
            </p:nvSpPr>
            <p:spPr bwMode="auto">
              <a:xfrm>
                <a:off x="2695604" y="4642599"/>
                <a:ext cx="109730" cy="107344"/>
              </a:xfrm>
              <a:custGeom>
                <a:avLst/>
                <a:gdLst>
                  <a:gd name="T0" fmla="*/ 6 w 39"/>
                  <a:gd name="T1" fmla="*/ 28 h 38"/>
                  <a:gd name="T2" fmla="*/ 4 w 39"/>
                  <a:gd name="T3" fmla="*/ 30 h 38"/>
                  <a:gd name="T4" fmla="*/ 9 w 39"/>
                  <a:gd name="T5" fmla="*/ 35 h 38"/>
                  <a:gd name="T6" fmla="*/ 11 w 39"/>
                  <a:gd name="T7" fmla="*/ 33 h 38"/>
                  <a:gd name="T8" fmla="*/ 16 w 39"/>
                  <a:gd name="T9" fmla="*/ 35 h 38"/>
                  <a:gd name="T10" fmla="*/ 16 w 39"/>
                  <a:gd name="T11" fmla="*/ 38 h 38"/>
                  <a:gd name="T12" fmla="*/ 23 w 39"/>
                  <a:gd name="T13" fmla="*/ 38 h 38"/>
                  <a:gd name="T14" fmla="*/ 23 w 39"/>
                  <a:gd name="T15" fmla="*/ 35 h 38"/>
                  <a:gd name="T16" fmla="*/ 29 w 39"/>
                  <a:gd name="T17" fmla="*/ 33 h 38"/>
                  <a:gd name="T18" fmla="*/ 31 w 39"/>
                  <a:gd name="T19" fmla="*/ 35 h 38"/>
                  <a:gd name="T20" fmla="*/ 36 w 39"/>
                  <a:gd name="T21" fmla="*/ 30 h 38"/>
                  <a:gd name="T22" fmla="*/ 34 w 39"/>
                  <a:gd name="T23" fmla="*/ 28 h 38"/>
                  <a:gd name="T24" fmla="*/ 36 w 39"/>
                  <a:gd name="T25" fmla="*/ 22 h 38"/>
                  <a:gd name="T26" fmla="*/ 39 w 39"/>
                  <a:gd name="T27" fmla="*/ 22 h 38"/>
                  <a:gd name="T28" fmla="*/ 39 w 39"/>
                  <a:gd name="T29" fmla="*/ 15 h 38"/>
                  <a:gd name="T30" fmla="*/ 36 w 39"/>
                  <a:gd name="T31" fmla="*/ 15 h 38"/>
                  <a:gd name="T32" fmla="*/ 34 w 39"/>
                  <a:gd name="T33" fmla="*/ 10 h 38"/>
                  <a:gd name="T34" fmla="*/ 36 w 39"/>
                  <a:gd name="T35" fmla="*/ 7 h 38"/>
                  <a:gd name="T36" fmla="*/ 31 w 39"/>
                  <a:gd name="T37" fmla="*/ 2 h 38"/>
                  <a:gd name="T38" fmla="*/ 29 w 39"/>
                  <a:gd name="T39" fmla="*/ 5 h 38"/>
                  <a:gd name="T40" fmla="*/ 23 w 39"/>
                  <a:gd name="T41" fmla="*/ 2 h 38"/>
                  <a:gd name="T42" fmla="*/ 23 w 39"/>
                  <a:gd name="T43" fmla="*/ 0 h 38"/>
                  <a:gd name="T44" fmla="*/ 16 w 39"/>
                  <a:gd name="T45" fmla="*/ 0 h 38"/>
                  <a:gd name="T46" fmla="*/ 16 w 39"/>
                  <a:gd name="T47" fmla="*/ 2 h 38"/>
                  <a:gd name="T48" fmla="*/ 11 w 39"/>
                  <a:gd name="T49" fmla="*/ 5 h 38"/>
                  <a:gd name="T50" fmla="*/ 8 w 39"/>
                  <a:gd name="T51" fmla="*/ 2 h 38"/>
                  <a:gd name="T52" fmla="*/ 3 w 39"/>
                  <a:gd name="T53" fmla="*/ 7 h 38"/>
                  <a:gd name="T54" fmla="*/ 6 w 39"/>
                  <a:gd name="T55" fmla="*/ 10 h 38"/>
                  <a:gd name="T56" fmla="*/ 3 w 39"/>
                  <a:gd name="T57" fmla="*/ 15 h 38"/>
                  <a:gd name="T58" fmla="*/ 0 w 39"/>
                  <a:gd name="T59" fmla="*/ 15 h 38"/>
                  <a:gd name="T60" fmla="*/ 0 w 39"/>
                  <a:gd name="T61" fmla="*/ 22 h 38"/>
                  <a:gd name="T62" fmla="*/ 4 w 39"/>
                  <a:gd name="T63" fmla="*/ 22 h 38"/>
                  <a:gd name="T64" fmla="*/ 6 w 39"/>
                  <a:gd name="T65" fmla="*/ 28 h 38"/>
                  <a:gd name="T66" fmla="*/ 20 w 39"/>
                  <a:gd name="T67" fmla="*/ 7 h 38"/>
                  <a:gd name="T68" fmla="*/ 32 w 39"/>
                  <a:gd name="T69" fmla="*/ 19 h 38"/>
                  <a:gd name="T70" fmla="*/ 20 w 39"/>
                  <a:gd name="T71" fmla="*/ 30 h 38"/>
                  <a:gd name="T72" fmla="*/ 8 w 39"/>
                  <a:gd name="T73" fmla="*/ 19 h 38"/>
                  <a:gd name="T74" fmla="*/ 20 w 39"/>
                  <a:gd name="T75" fmla="*/ 7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9" h="38">
                    <a:moveTo>
                      <a:pt x="6" y="28"/>
                    </a:moveTo>
                    <a:cubicBezTo>
                      <a:pt x="4" y="30"/>
                      <a:pt x="4" y="30"/>
                      <a:pt x="4" y="30"/>
                    </a:cubicBezTo>
                    <a:cubicBezTo>
                      <a:pt x="9" y="35"/>
                      <a:pt x="9" y="35"/>
                      <a:pt x="9" y="35"/>
                    </a:cubicBezTo>
                    <a:cubicBezTo>
                      <a:pt x="11" y="33"/>
                      <a:pt x="11" y="33"/>
                      <a:pt x="11" y="33"/>
                    </a:cubicBezTo>
                    <a:cubicBezTo>
                      <a:pt x="12" y="34"/>
                      <a:pt x="14" y="34"/>
                      <a:pt x="16" y="35"/>
                    </a:cubicBezTo>
                    <a:cubicBezTo>
                      <a:pt x="16" y="38"/>
                      <a:pt x="16" y="38"/>
                      <a:pt x="16" y="38"/>
                    </a:cubicBezTo>
                    <a:cubicBezTo>
                      <a:pt x="23" y="38"/>
                      <a:pt x="23" y="38"/>
                      <a:pt x="23" y="38"/>
                    </a:cubicBezTo>
                    <a:cubicBezTo>
                      <a:pt x="23" y="35"/>
                      <a:pt x="23" y="35"/>
                      <a:pt x="23" y="35"/>
                    </a:cubicBezTo>
                    <a:cubicBezTo>
                      <a:pt x="25" y="35"/>
                      <a:pt x="27" y="34"/>
                      <a:pt x="29" y="33"/>
                    </a:cubicBezTo>
                    <a:cubicBezTo>
                      <a:pt x="31" y="35"/>
                      <a:pt x="31" y="35"/>
                      <a:pt x="31" y="35"/>
                    </a:cubicBezTo>
                    <a:cubicBezTo>
                      <a:pt x="36" y="30"/>
                      <a:pt x="36" y="30"/>
                      <a:pt x="36" y="30"/>
                    </a:cubicBezTo>
                    <a:cubicBezTo>
                      <a:pt x="34" y="28"/>
                      <a:pt x="34" y="28"/>
                      <a:pt x="34" y="28"/>
                    </a:cubicBezTo>
                    <a:cubicBezTo>
                      <a:pt x="35" y="26"/>
                      <a:pt x="36" y="24"/>
                      <a:pt x="36" y="22"/>
                    </a:cubicBezTo>
                    <a:cubicBezTo>
                      <a:pt x="39" y="22"/>
                      <a:pt x="39" y="22"/>
                      <a:pt x="39" y="22"/>
                    </a:cubicBezTo>
                    <a:cubicBezTo>
                      <a:pt x="39" y="15"/>
                      <a:pt x="39" y="15"/>
                      <a:pt x="39" y="15"/>
                    </a:cubicBezTo>
                    <a:cubicBezTo>
                      <a:pt x="36" y="15"/>
                      <a:pt x="36" y="15"/>
                      <a:pt x="36" y="15"/>
                    </a:cubicBezTo>
                    <a:cubicBezTo>
                      <a:pt x="36" y="13"/>
                      <a:pt x="35" y="11"/>
                      <a:pt x="34" y="10"/>
                    </a:cubicBezTo>
                    <a:cubicBezTo>
                      <a:pt x="36" y="7"/>
                      <a:pt x="36" y="7"/>
                      <a:pt x="36" y="7"/>
                    </a:cubicBezTo>
                    <a:cubicBezTo>
                      <a:pt x="31" y="2"/>
                      <a:pt x="31" y="2"/>
                      <a:pt x="31" y="2"/>
                    </a:cubicBezTo>
                    <a:cubicBezTo>
                      <a:pt x="29" y="5"/>
                      <a:pt x="29" y="5"/>
                      <a:pt x="29" y="5"/>
                    </a:cubicBezTo>
                    <a:cubicBezTo>
                      <a:pt x="27" y="4"/>
                      <a:pt x="25" y="3"/>
                      <a:pt x="23" y="2"/>
                    </a:cubicBezTo>
                    <a:cubicBezTo>
                      <a:pt x="23" y="0"/>
                      <a:pt x="23" y="0"/>
                      <a:pt x="23" y="0"/>
                    </a:cubicBezTo>
                    <a:cubicBezTo>
                      <a:pt x="16" y="0"/>
                      <a:pt x="16" y="0"/>
                      <a:pt x="16" y="0"/>
                    </a:cubicBezTo>
                    <a:cubicBezTo>
                      <a:pt x="16" y="2"/>
                      <a:pt x="16" y="2"/>
                      <a:pt x="16" y="2"/>
                    </a:cubicBezTo>
                    <a:cubicBezTo>
                      <a:pt x="14" y="3"/>
                      <a:pt x="12" y="4"/>
                      <a:pt x="11" y="5"/>
                    </a:cubicBezTo>
                    <a:cubicBezTo>
                      <a:pt x="8" y="2"/>
                      <a:pt x="8" y="2"/>
                      <a:pt x="8" y="2"/>
                    </a:cubicBezTo>
                    <a:cubicBezTo>
                      <a:pt x="3" y="7"/>
                      <a:pt x="3" y="7"/>
                      <a:pt x="3" y="7"/>
                    </a:cubicBezTo>
                    <a:cubicBezTo>
                      <a:pt x="6" y="10"/>
                      <a:pt x="6" y="10"/>
                      <a:pt x="6" y="10"/>
                    </a:cubicBezTo>
                    <a:cubicBezTo>
                      <a:pt x="5" y="11"/>
                      <a:pt x="4" y="13"/>
                      <a:pt x="3" y="15"/>
                    </a:cubicBezTo>
                    <a:cubicBezTo>
                      <a:pt x="0" y="15"/>
                      <a:pt x="0" y="15"/>
                      <a:pt x="0" y="15"/>
                    </a:cubicBezTo>
                    <a:cubicBezTo>
                      <a:pt x="0" y="22"/>
                      <a:pt x="0" y="22"/>
                      <a:pt x="0" y="22"/>
                    </a:cubicBezTo>
                    <a:cubicBezTo>
                      <a:pt x="4" y="22"/>
                      <a:pt x="4" y="22"/>
                      <a:pt x="4" y="22"/>
                    </a:cubicBezTo>
                    <a:cubicBezTo>
                      <a:pt x="4" y="24"/>
                      <a:pt x="5" y="26"/>
                      <a:pt x="6" y="28"/>
                    </a:cubicBezTo>
                    <a:close/>
                    <a:moveTo>
                      <a:pt x="20" y="7"/>
                    </a:moveTo>
                    <a:cubicBezTo>
                      <a:pt x="26" y="7"/>
                      <a:pt x="32" y="12"/>
                      <a:pt x="32" y="19"/>
                    </a:cubicBezTo>
                    <a:cubicBezTo>
                      <a:pt x="32" y="25"/>
                      <a:pt x="26" y="30"/>
                      <a:pt x="20" y="30"/>
                    </a:cubicBezTo>
                    <a:cubicBezTo>
                      <a:pt x="13" y="30"/>
                      <a:pt x="8" y="25"/>
                      <a:pt x="8" y="19"/>
                    </a:cubicBezTo>
                    <a:cubicBezTo>
                      <a:pt x="8" y="12"/>
                      <a:pt x="13" y="7"/>
                      <a:pt x="20" y="7"/>
                    </a:cubicBezTo>
                    <a:close/>
                  </a:path>
                </a:pathLst>
              </a:custGeom>
              <a:solidFill>
                <a:srgbClr val="9600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66" name="Oval 132"/>
              <p:cNvSpPr>
                <a:spLocks noChangeArrowheads="1"/>
              </p:cNvSpPr>
              <p:nvPr/>
            </p:nvSpPr>
            <p:spPr bwMode="auto">
              <a:xfrm>
                <a:off x="2743313" y="4687922"/>
                <a:ext cx="16698" cy="1669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67" name="Freeform 133"/>
              <p:cNvSpPr>
                <a:spLocks noEditPoints="1"/>
              </p:cNvSpPr>
              <p:nvPr/>
            </p:nvSpPr>
            <p:spPr bwMode="auto">
              <a:xfrm>
                <a:off x="2427245" y="5023075"/>
                <a:ext cx="138355" cy="132391"/>
              </a:xfrm>
              <a:custGeom>
                <a:avLst/>
                <a:gdLst>
                  <a:gd name="T0" fmla="*/ 42 w 49"/>
                  <a:gd name="T1" fmla="*/ 12 h 47"/>
                  <a:gd name="T2" fmla="*/ 45 w 49"/>
                  <a:gd name="T3" fmla="*/ 9 h 47"/>
                  <a:gd name="T4" fmla="*/ 38 w 49"/>
                  <a:gd name="T5" fmla="*/ 3 h 47"/>
                  <a:gd name="T6" fmla="*/ 36 w 49"/>
                  <a:gd name="T7" fmla="*/ 6 h 47"/>
                  <a:gd name="T8" fmla="*/ 28 w 49"/>
                  <a:gd name="T9" fmla="*/ 3 h 47"/>
                  <a:gd name="T10" fmla="*/ 28 w 49"/>
                  <a:gd name="T11" fmla="*/ 0 h 47"/>
                  <a:gd name="T12" fmla="*/ 20 w 49"/>
                  <a:gd name="T13" fmla="*/ 0 h 47"/>
                  <a:gd name="T14" fmla="*/ 20 w 49"/>
                  <a:gd name="T15" fmla="*/ 3 h 47"/>
                  <a:gd name="T16" fmla="*/ 13 w 49"/>
                  <a:gd name="T17" fmla="*/ 6 h 47"/>
                  <a:gd name="T18" fmla="*/ 10 w 49"/>
                  <a:gd name="T19" fmla="*/ 3 h 47"/>
                  <a:gd name="T20" fmla="*/ 4 w 49"/>
                  <a:gd name="T21" fmla="*/ 9 h 47"/>
                  <a:gd name="T22" fmla="*/ 7 w 49"/>
                  <a:gd name="T23" fmla="*/ 12 h 47"/>
                  <a:gd name="T24" fmla="*/ 4 w 49"/>
                  <a:gd name="T25" fmla="*/ 19 h 47"/>
                  <a:gd name="T26" fmla="*/ 0 w 49"/>
                  <a:gd name="T27" fmla="*/ 19 h 47"/>
                  <a:gd name="T28" fmla="*/ 0 w 49"/>
                  <a:gd name="T29" fmla="*/ 28 h 47"/>
                  <a:gd name="T30" fmla="*/ 4 w 49"/>
                  <a:gd name="T31" fmla="*/ 28 h 47"/>
                  <a:gd name="T32" fmla="*/ 7 w 49"/>
                  <a:gd name="T33" fmla="*/ 35 h 47"/>
                  <a:gd name="T34" fmla="*/ 4 w 49"/>
                  <a:gd name="T35" fmla="*/ 38 h 47"/>
                  <a:gd name="T36" fmla="*/ 10 w 49"/>
                  <a:gd name="T37" fmla="*/ 44 h 47"/>
                  <a:gd name="T38" fmla="*/ 13 w 49"/>
                  <a:gd name="T39" fmla="*/ 41 h 47"/>
                  <a:gd name="T40" fmla="*/ 20 w 49"/>
                  <a:gd name="T41" fmla="*/ 44 h 47"/>
                  <a:gd name="T42" fmla="*/ 20 w 49"/>
                  <a:gd name="T43" fmla="*/ 47 h 47"/>
                  <a:gd name="T44" fmla="*/ 28 w 49"/>
                  <a:gd name="T45" fmla="*/ 47 h 47"/>
                  <a:gd name="T46" fmla="*/ 28 w 49"/>
                  <a:gd name="T47" fmla="*/ 44 h 47"/>
                  <a:gd name="T48" fmla="*/ 36 w 49"/>
                  <a:gd name="T49" fmla="*/ 41 h 47"/>
                  <a:gd name="T50" fmla="*/ 38 w 49"/>
                  <a:gd name="T51" fmla="*/ 44 h 47"/>
                  <a:gd name="T52" fmla="*/ 44 w 49"/>
                  <a:gd name="T53" fmla="*/ 38 h 47"/>
                  <a:gd name="T54" fmla="*/ 42 w 49"/>
                  <a:gd name="T55" fmla="*/ 35 h 47"/>
                  <a:gd name="T56" fmla="*/ 45 w 49"/>
                  <a:gd name="T57" fmla="*/ 28 h 47"/>
                  <a:gd name="T58" fmla="*/ 49 w 49"/>
                  <a:gd name="T59" fmla="*/ 28 h 47"/>
                  <a:gd name="T60" fmla="*/ 49 w 49"/>
                  <a:gd name="T61" fmla="*/ 19 h 47"/>
                  <a:gd name="T62" fmla="*/ 45 w 49"/>
                  <a:gd name="T63" fmla="*/ 19 h 47"/>
                  <a:gd name="T64" fmla="*/ 42 w 49"/>
                  <a:gd name="T65" fmla="*/ 12 h 47"/>
                  <a:gd name="T66" fmla="*/ 24 w 49"/>
                  <a:gd name="T67" fmla="*/ 38 h 47"/>
                  <a:gd name="T68" fmla="*/ 9 w 49"/>
                  <a:gd name="T69" fmla="*/ 24 h 47"/>
                  <a:gd name="T70" fmla="*/ 24 w 49"/>
                  <a:gd name="T71" fmla="*/ 9 h 47"/>
                  <a:gd name="T72" fmla="*/ 39 w 49"/>
                  <a:gd name="T73" fmla="*/ 24 h 47"/>
                  <a:gd name="T74" fmla="*/ 24 w 49"/>
                  <a:gd name="T75" fmla="*/ 38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 h="47">
                    <a:moveTo>
                      <a:pt x="42" y="12"/>
                    </a:moveTo>
                    <a:cubicBezTo>
                      <a:pt x="45" y="9"/>
                      <a:pt x="45" y="9"/>
                      <a:pt x="45" y="9"/>
                    </a:cubicBezTo>
                    <a:cubicBezTo>
                      <a:pt x="38" y="3"/>
                      <a:pt x="38" y="3"/>
                      <a:pt x="38" y="3"/>
                    </a:cubicBezTo>
                    <a:cubicBezTo>
                      <a:pt x="36" y="6"/>
                      <a:pt x="36" y="6"/>
                      <a:pt x="36" y="6"/>
                    </a:cubicBezTo>
                    <a:cubicBezTo>
                      <a:pt x="33" y="5"/>
                      <a:pt x="31" y="4"/>
                      <a:pt x="28" y="3"/>
                    </a:cubicBezTo>
                    <a:cubicBezTo>
                      <a:pt x="28" y="0"/>
                      <a:pt x="28" y="0"/>
                      <a:pt x="28" y="0"/>
                    </a:cubicBezTo>
                    <a:cubicBezTo>
                      <a:pt x="20" y="0"/>
                      <a:pt x="20" y="0"/>
                      <a:pt x="20" y="0"/>
                    </a:cubicBezTo>
                    <a:cubicBezTo>
                      <a:pt x="20" y="3"/>
                      <a:pt x="20" y="3"/>
                      <a:pt x="20" y="3"/>
                    </a:cubicBezTo>
                    <a:cubicBezTo>
                      <a:pt x="17" y="4"/>
                      <a:pt x="15" y="5"/>
                      <a:pt x="13" y="6"/>
                    </a:cubicBezTo>
                    <a:cubicBezTo>
                      <a:pt x="10" y="3"/>
                      <a:pt x="10" y="3"/>
                      <a:pt x="10" y="3"/>
                    </a:cubicBezTo>
                    <a:cubicBezTo>
                      <a:pt x="4" y="9"/>
                      <a:pt x="4" y="9"/>
                      <a:pt x="4" y="9"/>
                    </a:cubicBezTo>
                    <a:cubicBezTo>
                      <a:pt x="7" y="12"/>
                      <a:pt x="7" y="12"/>
                      <a:pt x="7" y="12"/>
                    </a:cubicBezTo>
                    <a:cubicBezTo>
                      <a:pt x="5" y="14"/>
                      <a:pt x="4" y="17"/>
                      <a:pt x="4" y="19"/>
                    </a:cubicBezTo>
                    <a:cubicBezTo>
                      <a:pt x="0" y="19"/>
                      <a:pt x="0" y="19"/>
                      <a:pt x="0" y="19"/>
                    </a:cubicBezTo>
                    <a:cubicBezTo>
                      <a:pt x="0" y="28"/>
                      <a:pt x="0" y="28"/>
                      <a:pt x="0" y="28"/>
                    </a:cubicBezTo>
                    <a:cubicBezTo>
                      <a:pt x="4" y="28"/>
                      <a:pt x="4" y="28"/>
                      <a:pt x="4" y="28"/>
                    </a:cubicBezTo>
                    <a:cubicBezTo>
                      <a:pt x="4" y="31"/>
                      <a:pt x="5" y="33"/>
                      <a:pt x="7" y="35"/>
                    </a:cubicBezTo>
                    <a:cubicBezTo>
                      <a:pt x="4" y="38"/>
                      <a:pt x="4" y="38"/>
                      <a:pt x="4" y="38"/>
                    </a:cubicBezTo>
                    <a:cubicBezTo>
                      <a:pt x="10" y="44"/>
                      <a:pt x="10" y="44"/>
                      <a:pt x="10" y="44"/>
                    </a:cubicBezTo>
                    <a:cubicBezTo>
                      <a:pt x="13" y="41"/>
                      <a:pt x="13" y="41"/>
                      <a:pt x="13" y="41"/>
                    </a:cubicBezTo>
                    <a:cubicBezTo>
                      <a:pt x="15" y="42"/>
                      <a:pt x="17" y="43"/>
                      <a:pt x="20" y="44"/>
                    </a:cubicBezTo>
                    <a:cubicBezTo>
                      <a:pt x="20" y="47"/>
                      <a:pt x="20" y="47"/>
                      <a:pt x="20" y="47"/>
                    </a:cubicBezTo>
                    <a:cubicBezTo>
                      <a:pt x="28" y="47"/>
                      <a:pt x="28" y="47"/>
                      <a:pt x="28" y="47"/>
                    </a:cubicBezTo>
                    <a:cubicBezTo>
                      <a:pt x="28" y="44"/>
                      <a:pt x="28" y="44"/>
                      <a:pt x="28" y="44"/>
                    </a:cubicBezTo>
                    <a:cubicBezTo>
                      <a:pt x="31" y="44"/>
                      <a:pt x="33" y="43"/>
                      <a:pt x="36" y="41"/>
                    </a:cubicBezTo>
                    <a:cubicBezTo>
                      <a:pt x="38" y="44"/>
                      <a:pt x="38" y="44"/>
                      <a:pt x="38" y="44"/>
                    </a:cubicBezTo>
                    <a:cubicBezTo>
                      <a:pt x="44" y="38"/>
                      <a:pt x="44" y="38"/>
                      <a:pt x="44" y="38"/>
                    </a:cubicBezTo>
                    <a:cubicBezTo>
                      <a:pt x="42" y="35"/>
                      <a:pt x="42" y="35"/>
                      <a:pt x="42" y="35"/>
                    </a:cubicBezTo>
                    <a:cubicBezTo>
                      <a:pt x="43" y="33"/>
                      <a:pt x="44" y="31"/>
                      <a:pt x="45" y="28"/>
                    </a:cubicBezTo>
                    <a:cubicBezTo>
                      <a:pt x="49" y="28"/>
                      <a:pt x="49" y="28"/>
                      <a:pt x="49" y="28"/>
                    </a:cubicBezTo>
                    <a:cubicBezTo>
                      <a:pt x="49" y="19"/>
                      <a:pt x="49" y="19"/>
                      <a:pt x="49" y="19"/>
                    </a:cubicBezTo>
                    <a:cubicBezTo>
                      <a:pt x="45" y="19"/>
                      <a:pt x="45" y="19"/>
                      <a:pt x="45" y="19"/>
                    </a:cubicBezTo>
                    <a:cubicBezTo>
                      <a:pt x="44" y="17"/>
                      <a:pt x="43" y="14"/>
                      <a:pt x="42" y="12"/>
                    </a:cubicBezTo>
                    <a:close/>
                    <a:moveTo>
                      <a:pt x="24" y="38"/>
                    </a:moveTo>
                    <a:cubicBezTo>
                      <a:pt x="16" y="38"/>
                      <a:pt x="9" y="32"/>
                      <a:pt x="9" y="24"/>
                    </a:cubicBezTo>
                    <a:cubicBezTo>
                      <a:pt x="9" y="15"/>
                      <a:pt x="16" y="9"/>
                      <a:pt x="24" y="9"/>
                    </a:cubicBezTo>
                    <a:cubicBezTo>
                      <a:pt x="33" y="9"/>
                      <a:pt x="39" y="15"/>
                      <a:pt x="39" y="24"/>
                    </a:cubicBezTo>
                    <a:cubicBezTo>
                      <a:pt x="39" y="32"/>
                      <a:pt x="33" y="38"/>
                      <a:pt x="24" y="38"/>
                    </a:cubicBezTo>
                    <a:close/>
                  </a:path>
                </a:pathLst>
              </a:custGeom>
              <a:solidFill>
                <a:srgbClr val="9600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68" name="Oval 134"/>
              <p:cNvSpPr>
                <a:spLocks noChangeArrowheads="1"/>
              </p:cNvSpPr>
              <p:nvPr/>
            </p:nvSpPr>
            <p:spPr bwMode="auto">
              <a:xfrm>
                <a:off x="2484495" y="5079132"/>
                <a:ext cx="21469" cy="2266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grpSp>
        <p:grpSp>
          <p:nvGrpSpPr>
            <p:cNvPr id="19" name="组合 18"/>
            <p:cNvGrpSpPr/>
            <p:nvPr/>
          </p:nvGrpSpPr>
          <p:grpSpPr>
            <a:xfrm>
              <a:off x="2786277" y="5597622"/>
              <a:ext cx="352700" cy="331040"/>
              <a:chOff x="2458255" y="3558424"/>
              <a:chExt cx="567731" cy="533142"/>
            </a:xfrm>
            <a:solidFill>
              <a:srgbClr val="A1C921"/>
            </a:solidFill>
          </p:grpSpPr>
          <p:sp>
            <p:nvSpPr>
              <p:cNvPr id="52" name="Freeform 156"/>
              <p:cNvSpPr/>
              <p:nvPr/>
            </p:nvSpPr>
            <p:spPr bwMode="auto">
              <a:xfrm>
                <a:off x="2458255" y="3558424"/>
                <a:ext cx="363778" cy="435340"/>
              </a:xfrm>
              <a:custGeom>
                <a:avLst/>
                <a:gdLst>
                  <a:gd name="T0" fmla="*/ 11 w 129"/>
                  <a:gd name="T1" fmla="*/ 12 h 154"/>
                  <a:gd name="T2" fmla="*/ 118 w 129"/>
                  <a:gd name="T3" fmla="*/ 12 h 154"/>
                  <a:gd name="T4" fmla="*/ 118 w 129"/>
                  <a:gd name="T5" fmla="*/ 31 h 154"/>
                  <a:gd name="T6" fmla="*/ 129 w 129"/>
                  <a:gd name="T7" fmla="*/ 31 h 154"/>
                  <a:gd name="T8" fmla="*/ 129 w 129"/>
                  <a:gd name="T9" fmla="*/ 10 h 154"/>
                  <a:gd name="T10" fmla="*/ 120 w 129"/>
                  <a:gd name="T11" fmla="*/ 0 h 154"/>
                  <a:gd name="T12" fmla="*/ 10 w 129"/>
                  <a:gd name="T13" fmla="*/ 0 h 154"/>
                  <a:gd name="T14" fmla="*/ 0 w 129"/>
                  <a:gd name="T15" fmla="*/ 10 h 154"/>
                  <a:gd name="T16" fmla="*/ 0 w 129"/>
                  <a:gd name="T17" fmla="*/ 144 h 154"/>
                  <a:gd name="T18" fmla="*/ 10 w 129"/>
                  <a:gd name="T19" fmla="*/ 154 h 154"/>
                  <a:gd name="T20" fmla="*/ 69 w 129"/>
                  <a:gd name="T21" fmla="*/ 154 h 154"/>
                  <a:gd name="T22" fmla="*/ 69 w 129"/>
                  <a:gd name="T23" fmla="*/ 143 h 154"/>
                  <a:gd name="T24" fmla="*/ 11 w 129"/>
                  <a:gd name="T25" fmla="*/ 143 h 154"/>
                  <a:gd name="T26" fmla="*/ 11 w 129"/>
                  <a:gd name="T27" fmla="*/ 1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9" h="154">
                    <a:moveTo>
                      <a:pt x="11" y="12"/>
                    </a:moveTo>
                    <a:cubicBezTo>
                      <a:pt x="118" y="12"/>
                      <a:pt x="118" y="12"/>
                      <a:pt x="118" y="12"/>
                    </a:cubicBezTo>
                    <a:cubicBezTo>
                      <a:pt x="118" y="31"/>
                      <a:pt x="118" y="31"/>
                      <a:pt x="118" y="31"/>
                    </a:cubicBezTo>
                    <a:cubicBezTo>
                      <a:pt x="129" y="31"/>
                      <a:pt x="129" y="31"/>
                      <a:pt x="129" y="31"/>
                    </a:cubicBezTo>
                    <a:cubicBezTo>
                      <a:pt x="129" y="10"/>
                      <a:pt x="129" y="10"/>
                      <a:pt x="129" y="10"/>
                    </a:cubicBezTo>
                    <a:cubicBezTo>
                      <a:pt x="129" y="5"/>
                      <a:pt x="125" y="0"/>
                      <a:pt x="120" y="0"/>
                    </a:cubicBezTo>
                    <a:cubicBezTo>
                      <a:pt x="10" y="0"/>
                      <a:pt x="10" y="0"/>
                      <a:pt x="10" y="0"/>
                    </a:cubicBezTo>
                    <a:cubicBezTo>
                      <a:pt x="5" y="0"/>
                      <a:pt x="0" y="5"/>
                      <a:pt x="0" y="10"/>
                    </a:cubicBezTo>
                    <a:cubicBezTo>
                      <a:pt x="0" y="144"/>
                      <a:pt x="0" y="144"/>
                      <a:pt x="0" y="144"/>
                    </a:cubicBezTo>
                    <a:cubicBezTo>
                      <a:pt x="0" y="150"/>
                      <a:pt x="5" y="154"/>
                      <a:pt x="10" y="154"/>
                    </a:cubicBezTo>
                    <a:cubicBezTo>
                      <a:pt x="69" y="154"/>
                      <a:pt x="69" y="154"/>
                      <a:pt x="69" y="154"/>
                    </a:cubicBezTo>
                    <a:cubicBezTo>
                      <a:pt x="69" y="143"/>
                      <a:pt x="69" y="143"/>
                      <a:pt x="69" y="143"/>
                    </a:cubicBezTo>
                    <a:cubicBezTo>
                      <a:pt x="11" y="143"/>
                      <a:pt x="11" y="143"/>
                      <a:pt x="11" y="143"/>
                    </a:cubicBezTo>
                    <a:lnTo>
                      <a:pt x="11"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53" name="Freeform 157"/>
              <p:cNvSpPr>
                <a:spLocks noEditPoints="1"/>
              </p:cNvSpPr>
              <p:nvPr/>
            </p:nvSpPr>
            <p:spPr bwMode="auto">
              <a:xfrm>
                <a:off x="2664594" y="3657419"/>
                <a:ext cx="361392" cy="434147"/>
              </a:xfrm>
              <a:custGeom>
                <a:avLst/>
                <a:gdLst>
                  <a:gd name="T0" fmla="*/ 119 w 128"/>
                  <a:gd name="T1" fmla="*/ 0 h 154"/>
                  <a:gd name="T2" fmla="*/ 9 w 128"/>
                  <a:gd name="T3" fmla="*/ 0 h 154"/>
                  <a:gd name="T4" fmla="*/ 0 w 128"/>
                  <a:gd name="T5" fmla="*/ 10 h 154"/>
                  <a:gd name="T6" fmla="*/ 0 w 128"/>
                  <a:gd name="T7" fmla="*/ 144 h 154"/>
                  <a:gd name="T8" fmla="*/ 9 w 128"/>
                  <a:gd name="T9" fmla="*/ 154 h 154"/>
                  <a:gd name="T10" fmla="*/ 119 w 128"/>
                  <a:gd name="T11" fmla="*/ 154 h 154"/>
                  <a:gd name="T12" fmla="*/ 128 w 128"/>
                  <a:gd name="T13" fmla="*/ 144 h 154"/>
                  <a:gd name="T14" fmla="*/ 128 w 128"/>
                  <a:gd name="T15" fmla="*/ 10 h 154"/>
                  <a:gd name="T16" fmla="*/ 119 w 128"/>
                  <a:gd name="T17" fmla="*/ 0 h 154"/>
                  <a:gd name="T18" fmla="*/ 117 w 128"/>
                  <a:gd name="T19" fmla="*/ 142 h 154"/>
                  <a:gd name="T20" fmla="*/ 10 w 128"/>
                  <a:gd name="T21" fmla="*/ 142 h 154"/>
                  <a:gd name="T22" fmla="*/ 10 w 128"/>
                  <a:gd name="T23" fmla="*/ 12 h 154"/>
                  <a:gd name="T24" fmla="*/ 117 w 128"/>
                  <a:gd name="T25" fmla="*/ 12 h 154"/>
                  <a:gd name="T26" fmla="*/ 117 w 128"/>
                  <a:gd name="T27" fmla="*/ 14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154">
                    <a:moveTo>
                      <a:pt x="119" y="0"/>
                    </a:moveTo>
                    <a:cubicBezTo>
                      <a:pt x="9" y="0"/>
                      <a:pt x="9" y="0"/>
                      <a:pt x="9" y="0"/>
                    </a:cubicBezTo>
                    <a:cubicBezTo>
                      <a:pt x="4" y="0"/>
                      <a:pt x="0" y="5"/>
                      <a:pt x="0" y="10"/>
                    </a:cubicBezTo>
                    <a:cubicBezTo>
                      <a:pt x="0" y="144"/>
                      <a:pt x="0" y="144"/>
                      <a:pt x="0" y="144"/>
                    </a:cubicBezTo>
                    <a:cubicBezTo>
                      <a:pt x="0" y="150"/>
                      <a:pt x="4" y="154"/>
                      <a:pt x="9" y="154"/>
                    </a:cubicBezTo>
                    <a:cubicBezTo>
                      <a:pt x="119" y="154"/>
                      <a:pt x="119" y="154"/>
                      <a:pt x="119" y="154"/>
                    </a:cubicBezTo>
                    <a:cubicBezTo>
                      <a:pt x="124" y="154"/>
                      <a:pt x="128" y="150"/>
                      <a:pt x="128" y="144"/>
                    </a:cubicBezTo>
                    <a:cubicBezTo>
                      <a:pt x="128" y="10"/>
                      <a:pt x="128" y="10"/>
                      <a:pt x="128" y="10"/>
                    </a:cubicBezTo>
                    <a:cubicBezTo>
                      <a:pt x="128" y="5"/>
                      <a:pt x="124" y="0"/>
                      <a:pt x="119" y="0"/>
                    </a:cubicBezTo>
                    <a:close/>
                    <a:moveTo>
                      <a:pt x="117" y="142"/>
                    </a:moveTo>
                    <a:cubicBezTo>
                      <a:pt x="10" y="142"/>
                      <a:pt x="10" y="142"/>
                      <a:pt x="10" y="142"/>
                    </a:cubicBezTo>
                    <a:cubicBezTo>
                      <a:pt x="10" y="12"/>
                      <a:pt x="10" y="12"/>
                      <a:pt x="10" y="12"/>
                    </a:cubicBezTo>
                    <a:cubicBezTo>
                      <a:pt x="117" y="12"/>
                      <a:pt x="117" y="12"/>
                      <a:pt x="117" y="12"/>
                    </a:cubicBezTo>
                    <a:lnTo>
                      <a:pt x="117" y="14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54" name="Rectangle 158"/>
              <p:cNvSpPr>
                <a:spLocks noChangeArrowheads="1"/>
              </p:cNvSpPr>
              <p:nvPr/>
            </p:nvSpPr>
            <p:spPr bwMode="auto">
              <a:xfrm>
                <a:off x="2718266" y="3764763"/>
                <a:ext cx="256434" cy="2504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55" name="Rectangle 159"/>
              <p:cNvSpPr>
                <a:spLocks noChangeArrowheads="1"/>
              </p:cNvSpPr>
              <p:nvPr/>
            </p:nvSpPr>
            <p:spPr bwMode="auto">
              <a:xfrm>
                <a:off x="2718266" y="3832748"/>
                <a:ext cx="256434" cy="2504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56" name="Rectangle 160"/>
              <p:cNvSpPr>
                <a:spLocks noChangeArrowheads="1"/>
              </p:cNvSpPr>
              <p:nvPr/>
            </p:nvSpPr>
            <p:spPr bwMode="auto">
              <a:xfrm>
                <a:off x="2718266" y="3900732"/>
                <a:ext cx="256434" cy="2146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57" name="Rectangle 161"/>
              <p:cNvSpPr>
                <a:spLocks noChangeArrowheads="1"/>
              </p:cNvSpPr>
              <p:nvPr/>
            </p:nvSpPr>
            <p:spPr bwMode="auto">
              <a:xfrm>
                <a:off x="2718266" y="3967524"/>
                <a:ext cx="256434" cy="2266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58" name="Freeform 162"/>
              <p:cNvSpPr/>
              <p:nvPr/>
            </p:nvSpPr>
            <p:spPr bwMode="auto">
              <a:xfrm>
                <a:off x="2515505" y="3669346"/>
                <a:ext cx="132391" cy="273131"/>
              </a:xfrm>
              <a:custGeom>
                <a:avLst/>
                <a:gdLst>
                  <a:gd name="T0" fmla="*/ 47 w 47"/>
                  <a:gd name="T1" fmla="*/ 97 h 97"/>
                  <a:gd name="T2" fmla="*/ 47 w 47"/>
                  <a:gd name="T3" fmla="*/ 78 h 97"/>
                  <a:gd name="T4" fmla="*/ 47 w 47"/>
                  <a:gd name="T5" fmla="*/ 78 h 97"/>
                  <a:gd name="T6" fmla="*/ 17 w 47"/>
                  <a:gd name="T7" fmla="*/ 48 h 97"/>
                  <a:gd name="T8" fmla="*/ 47 w 47"/>
                  <a:gd name="T9" fmla="*/ 19 h 97"/>
                  <a:gd name="T10" fmla="*/ 47 w 47"/>
                  <a:gd name="T11" fmla="*/ 19 h 97"/>
                  <a:gd name="T12" fmla="*/ 47 w 47"/>
                  <a:gd name="T13" fmla="*/ 0 h 97"/>
                  <a:gd name="T14" fmla="*/ 38 w 47"/>
                  <a:gd name="T15" fmla="*/ 0 h 97"/>
                  <a:gd name="T16" fmla="*/ 38 w 47"/>
                  <a:gd name="T17" fmla="*/ 8 h 97"/>
                  <a:gd name="T18" fmla="*/ 24 w 47"/>
                  <a:gd name="T19" fmla="*/ 14 h 97"/>
                  <a:gd name="T20" fmla="*/ 19 w 47"/>
                  <a:gd name="T21" fmla="*/ 8 h 97"/>
                  <a:gd name="T22" fmla="*/ 6 w 47"/>
                  <a:gd name="T23" fmla="*/ 20 h 97"/>
                  <a:gd name="T24" fmla="*/ 12 w 47"/>
                  <a:gd name="T25" fmla="*/ 26 h 97"/>
                  <a:gd name="T26" fmla="*/ 6 w 47"/>
                  <a:gd name="T27" fmla="*/ 40 h 97"/>
                  <a:gd name="T28" fmla="*/ 0 w 47"/>
                  <a:gd name="T29" fmla="*/ 40 h 97"/>
                  <a:gd name="T30" fmla="*/ 0 w 47"/>
                  <a:gd name="T31" fmla="*/ 57 h 97"/>
                  <a:gd name="T32" fmla="*/ 6 w 47"/>
                  <a:gd name="T33" fmla="*/ 57 h 97"/>
                  <a:gd name="T34" fmla="*/ 12 w 47"/>
                  <a:gd name="T35" fmla="*/ 71 h 97"/>
                  <a:gd name="T36" fmla="*/ 6 w 47"/>
                  <a:gd name="T37" fmla="*/ 77 h 97"/>
                  <a:gd name="T38" fmla="*/ 18 w 47"/>
                  <a:gd name="T39" fmla="*/ 89 h 97"/>
                  <a:gd name="T40" fmla="*/ 24 w 47"/>
                  <a:gd name="T41" fmla="*/ 83 h 97"/>
                  <a:gd name="T42" fmla="*/ 38 w 47"/>
                  <a:gd name="T43" fmla="*/ 89 h 97"/>
                  <a:gd name="T44" fmla="*/ 38 w 47"/>
                  <a:gd name="T45" fmla="*/ 97 h 97"/>
                  <a:gd name="T46" fmla="*/ 47 w 47"/>
                  <a:gd name="T47" fmla="*/ 9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7" h="97">
                    <a:moveTo>
                      <a:pt x="47" y="97"/>
                    </a:moveTo>
                    <a:cubicBezTo>
                      <a:pt x="47" y="78"/>
                      <a:pt x="47" y="78"/>
                      <a:pt x="47" y="78"/>
                    </a:cubicBezTo>
                    <a:cubicBezTo>
                      <a:pt x="47" y="78"/>
                      <a:pt x="47" y="78"/>
                      <a:pt x="47" y="78"/>
                    </a:cubicBezTo>
                    <a:cubicBezTo>
                      <a:pt x="30" y="78"/>
                      <a:pt x="17" y="64"/>
                      <a:pt x="17" y="48"/>
                    </a:cubicBezTo>
                    <a:cubicBezTo>
                      <a:pt x="17" y="32"/>
                      <a:pt x="30" y="19"/>
                      <a:pt x="47" y="19"/>
                    </a:cubicBezTo>
                    <a:cubicBezTo>
                      <a:pt x="47" y="19"/>
                      <a:pt x="47" y="19"/>
                      <a:pt x="47" y="19"/>
                    </a:cubicBezTo>
                    <a:cubicBezTo>
                      <a:pt x="47" y="0"/>
                      <a:pt x="47" y="0"/>
                      <a:pt x="47" y="0"/>
                    </a:cubicBezTo>
                    <a:cubicBezTo>
                      <a:pt x="38" y="0"/>
                      <a:pt x="38" y="0"/>
                      <a:pt x="38" y="0"/>
                    </a:cubicBezTo>
                    <a:cubicBezTo>
                      <a:pt x="38" y="8"/>
                      <a:pt x="38" y="8"/>
                      <a:pt x="38" y="8"/>
                    </a:cubicBezTo>
                    <a:cubicBezTo>
                      <a:pt x="33" y="9"/>
                      <a:pt x="28" y="11"/>
                      <a:pt x="24" y="14"/>
                    </a:cubicBezTo>
                    <a:cubicBezTo>
                      <a:pt x="19" y="8"/>
                      <a:pt x="19" y="8"/>
                      <a:pt x="19" y="8"/>
                    </a:cubicBezTo>
                    <a:cubicBezTo>
                      <a:pt x="6" y="20"/>
                      <a:pt x="6" y="20"/>
                      <a:pt x="6" y="20"/>
                    </a:cubicBezTo>
                    <a:cubicBezTo>
                      <a:pt x="12" y="26"/>
                      <a:pt x="12" y="26"/>
                      <a:pt x="12" y="26"/>
                    </a:cubicBezTo>
                    <a:cubicBezTo>
                      <a:pt x="9" y="30"/>
                      <a:pt x="7" y="35"/>
                      <a:pt x="6" y="40"/>
                    </a:cubicBezTo>
                    <a:cubicBezTo>
                      <a:pt x="0" y="40"/>
                      <a:pt x="0" y="40"/>
                      <a:pt x="0" y="40"/>
                    </a:cubicBezTo>
                    <a:cubicBezTo>
                      <a:pt x="0" y="57"/>
                      <a:pt x="0" y="57"/>
                      <a:pt x="0" y="57"/>
                    </a:cubicBezTo>
                    <a:cubicBezTo>
                      <a:pt x="6" y="57"/>
                      <a:pt x="6" y="57"/>
                      <a:pt x="6" y="57"/>
                    </a:cubicBezTo>
                    <a:cubicBezTo>
                      <a:pt x="7" y="62"/>
                      <a:pt x="9" y="67"/>
                      <a:pt x="12" y="71"/>
                    </a:cubicBezTo>
                    <a:cubicBezTo>
                      <a:pt x="6" y="77"/>
                      <a:pt x="6" y="77"/>
                      <a:pt x="6" y="77"/>
                    </a:cubicBezTo>
                    <a:cubicBezTo>
                      <a:pt x="18" y="89"/>
                      <a:pt x="18" y="89"/>
                      <a:pt x="18" y="89"/>
                    </a:cubicBezTo>
                    <a:cubicBezTo>
                      <a:pt x="24" y="83"/>
                      <a:pt x="24" y="83"/>
                      <a:pt x="24" y="83"/>
                    </a:cubicBezTo>
                    <a:cubicBezTo>
                      <a:pt x="28" y="86"/>
                      <a:pt x="33" y="88"/>
                      <a:pt x="38" y="89"/>
                    </a:cubicBezTo>
                    <a:cubicBezTo>
                      <a:pt x="38" y="97"/>
                      <a:pt x="38" y="97"/>
                      <a:pt x="38" y="97"/>
                    </a:cubicBezTo>
                    <a:lnTo>
                      <a:pt x="47" y="9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59" name="Freeform 163"/>
              <p:cNvSpPr/>
              <p:nvPr/>
            </p:nvSpPr>
            <p:spPr bwMode="auto">
              <a:xfrm>
                <a:off x="2585875" y="3742102"/>
                <a:ext cx="62021" cy="127621"/>
              </a:xfrm>
              <a:custGeom>
                <a:avLst/>
                <a:gdLst>
                  <a:gd name="T0" fmla="*/ 22 w 22"/>
                  <a:gd name="T1" fmla="*/ 7 h 45"/>
                  <a:gd name="T2" fmla="*/ 22 w 22"/>
                  <a:gd name="T3" fmla="*/ 0 h 45"/>
                  <a:gd name="T4" fmla="*/ 22 w 22"/>
                  <a:gd name="T5" fmla="*/ 0 h 45"/>
                  <a:gd name="T6" fmla="*/ 0 w 22"/>
                  <a:gd name="T7" fmla="*/ 22 h 45"/>
                  <a:gd name="T8" fmla="*/ 22 w 22"/>
                  <a:gd name="T9" fmla="*/ 45 h 45"/>
                  <a:gd name="T10" fmla="*/ 22 w 22"/>
                  <a:gd name="T11" fmla="*/ 45 h 45"/>
                  <a:gd name="T12" fmla="*/ 22 w 22"/>
                  <a:gd name="T13" fmla="*/ 38 h 45"/>
                  <a:gd name="T14" fmla="*/ 22 w 22"/>
                  <a:gd name="T15" fmla="*/ 38 h 45"/>
                  <a:gd name="T16" fmla="*/ 7 w 22"/>
                  <a:gd name="T17" fmla="*/ 22 h 45"/>
                  <a:gd name="T18" fmla="*/ 22 w 22"/>
                  <a:gd name="T19" fmla="*/ 7 h 45"/>
                  <a:gd name="T20" fmla="*/ 22 w 22"/>
                  <a:gd name="T21" fmla="*/ 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45">
                    <a:moveTo>
                      <a:pt x="22" y="7"/>
                    </a:moveTo>
                    <a:cubicBezTo>
                      <a:pt x="22" y="0"/>
                      <a:pt x="22" y="0"/>
                      <a:pt x="22" y="0"/>
                    </a:cubicBezTo>
                    <a:cubicBezTo>
                      <a:pt x="22" y="0"/>
                      <a:pt x="22" y="0"/>
                      <a:pt x="22" y="0"/>
                    </a:cubicBezTo>
                    <a:cubicBezTo>
                      <a:pt x="9" y="0"/>
                      <a:pt x="0" y="10"/>
                      <a:pt x="0" y="22"/>
                    </a:cubicBezTo>
                    <a:cubicBezTo>
                      <a:pt x="0" y="35"/>
                      <a:pt x="9" y="45"/>
                      <a:pt x="22" y="45"/>
                    </a:cubicBezTo>
                    <a:cubicBezTo>
                      <a:pt x="22" y="45"/>
                      <a:pt x="22" y="45"/>
                      <a:pt x="22" y="45"/>
                    </a:cubicBezTo>
                    <a:cubicBezTo>
                      <a:pt x="22" y="38"/>
                      <a:pt x="22" y="38"/>
                      <a:pt x="22" y="38"/>
                    </a:cubicBezTo>
                    <a:cubicBezTo>
                      <a:pt x="22" y="38"/>
                      <a:pt x="22" y="38"/>
                      <a:pt x="22" y="38"/>
                    </a:cubicBezTo>
                    <a:cubicBezTo>
                      <a:pt x="13" y="38"/>
                      <a:pt x="7" y="31"/>
                      <a:pt x="7" y="22"/>
                    </a:cubicBezTo>
                    <a:cubicBezTo>
                      <a:pt x="7" y="14"/>
                      <a:pt x="13" y="7"/>
                      <a:pt x="22" y="7"/>
                    </a:cubicBezTo>
                    <a:cubicBezTo>
                      <a:pt x="22" y="7"/>
                      <a:pt x="22" y="7"/>
                      <a:pt x="2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60" name="Freeform 164"/>
              <p:cNvSpPr/>
              <p:nvPr/>
            </p:nvSpPr>
            <p:spPr bwMode="auto">
              <a:xfrm>
                <a:off x="2625235" y="3781461"/>
                <a:ext cx="22662" cy="45323"/>
              </a:xfrm>
              <a:custGeom>
                <a:avLst/>
                <a:gdLst>
                  <a:gd name="T0" fmla="*/ 8 w 8"/>
                  <a:gd name="T1" fmla="*/ 16 h 16"/>
                  <a:gd name="T2" fmla="*/ 8 w 8"/>
                  <a:gd name="T3" fmla="*/ 0 h 16"/>
                  <a:gd name="T4" fmla="*/ 0 w 8"/>
                  <a:gd name="T5" fmla="*/ 8 h 16"/>
                  <a:gd name="T6" fmla="*/ 8 w 8"/>
                  <a:gd name="T7" fmla="*/ 16 h 16"/>
                </a:gdLst>
                <a:ahLst/>
                <a:cxnLst>
                  <a:cxn ang="0">
                    <a:pos x="T0" y="T1"/>
                  </a:cxn>
                  <a:cxn ang="0">
                    <a:pos x="T2" y="T3"/>
                  </a:cxn>
                  <a:cxn ang="0">
                    <a:pos x="T4" y="T5"/>
                  </a:cxn>
                  <a:cxn ang="0">
                    <a:pos x="T6" y="T7"/>
                  </a:cxn>
                </a:cxnLst>
                <a:rect l="0" t="0" r="r" b="b"/>
                <a:pathLst>
                  <a:path w="8" h="16">
                    <a:moveTo>
                      <a:pt x="8" y="16"/>
                    </a:moveTo>
                    <a:cubicBezTo>
                      <a:pt x="8" y="0"/>
                      <a:pt x="8" y="0"/>
                      <a:pt x="8" y="0"/>
                    </a:cubicBezTo>
                    <a:cubicBezTo>
                      <a:pt x="3" y="0"/>
                      <a:pt x="0" y="4"/>
                      <a:pt x="0" y="8"/>
                    </a:cubicBezTo>
                    <a:cubicBezTo>
                      <a:pt x="0" y="13"/>
                      <a:pt x="3" y="16"/>
                      <a:pt x="8"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grpSp>
        <p:grpSp>
          <p:nvGrpSpPr>
            <p:cNvPr id="20" name="组合 19"/>
            <p:cNvGrpSpPr/>
            <p:nvPr/>
          </p:nvGrpSpPr>
          <p:grpSpPr>
            <a:xfrm>
              <a:off x="6428599" y="5570073"/>
              <a:ext cx="352923" cy="369846"/>
              <a:chOff x="2396234" y="1140796"/>
              <a:chExt cx="516445" cy="541492"/>
            </a:xfrm>
            <a:solidFill>
              <a:schemeClr val="accent1"/>
            </a:solidFill>
          </p:grpSpPr>
          <p:sp>
            <p:nvSpPr>
              <p:cNvPr id="45" name="Freeform 33"/>
              <p:cNvSpPr>
                <a:spLocks noEditPoints="1"/>
              </p:cNvSpPr>
              <p:nvPr/>
            </p:nvSpPr>
            <p:spPr bwMode="auto">
              <a:xfrm>
                <a:off x="2396234" y="1140796"/>
                <a:ext cx="516445" cy="425799"/>
              </a:xfrm>
              <a:custGeom>
                <a:avLst/>
                <a:gdLst>
                  <a:gd name="T0" fmla="*/ 172 w 183"/>
                  <a:gd name="T1" fmla="*/ 0 h 151"/>
                  <a:gd name="T2" fmla="*/ 11 w 183"/>
                  <a:gd name="T3" fmla="*/ 0 h 151"/>
                  <a:gd name="T4" fmla="*/ 0 w 183"/>
                  <a:gd name="T5" fmla="*/ 11 h 151"/>
                  <a:gd name="T6" fmla="*/ 0 w 183"/>
                  <a:gd name="T7" fmla="*/ 140 h 151"/>
                  <a:gd name="T8" fmla="*/ 11 w 183"/>
                  <a:gd name="T9" fmla="*/ 151 h 151"/>
                  <a:gd name="T10" fmla="*/ 172 w 183"/>
                  <a:gd name="T11" fmla="*/ 151 h 151"/>
                  <a:gd name="T12" fmla="*/ 183 w 183"/>
                  <a:gd name="T13" fmla="*/ 140 h 151"/>
                  <a:gd name="T14" fmla="*/ 183 w 183"/>
                  <a:gd name="T15" fmla="*/ 11 h 151"/>
                  <a:gd name="T16" fmla="*/ 172 w 183"/>
                  <a:gd name="T17" fmla="*/ 0 h 151"/>
                  <a:gd name="T18" fmla="*/ 91 w 183"/>
                  <a:gd name="T19" fmla="*/ 143 h 151"/>
                  <a:gd name="T20" fmla="*/ 84 w 183"/>
                  <a:gd name="T21" fmla="*/ 136 h 151"/>
                  <a:gd name="T22" fmla="*/ 91 w 183"/>
                  <a:gd name="T23" fmla="*/ 128 h 151"/>
                  <a:gd name="T24" fmla="*/ 99 w 183"/>
                  <a:gd name="T25" fmla="*/ 136 h 151"/>
                  <a:gd name="T26" fmla="*/ 91 w 183"/>
                  <a:gd name="T27" fmla="*/ 143 h 151"/>
                  <a:gd name="T28" fmla="*/ 171 w 183"/>
                  <a:gd name="T29" fmla="*/ 121 h 151"/>
                  <a:gd name="T30" fmla="*/ 12 w 183"/>
                  <a:gd name="T31" fmla="*/ 121 h 151"/>
                  <a:gd name="T32" fmla="*/ 12 w 183"/>
                  <a:gd name="T33" fmla="*/ 11 h 151"/>
                  <a:gd name="T34" fmla="*/ 171 w 183"/>
                  <a:gd name="T35" fmla="*/ 11 h 151"/>
                  <a:gd name="T36" fmla="*/ 171 w 183"/>
                  <a:gd name="T37" fmla="*/ 121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3" h="151">
                    <a:moveTo>
                      <a:pt x="172" y="0"/>
                    </a:moveTo>
                    <a:cubicBezTo>
                      <a:pt x="11" y="0"/>
                      <a:pt x="11" y="0"/>
                      <a:pt x="11" y="0"/>
                    </a:cubicBezTo>
                    <a:cubicBezTo>
                      <a:pt x="5" y="0"/>
                      <a:pt x="0" y="5"/>
                      <a:pt x="0" y="11"/>
                    </a:cubicBezTo>
                    <a:cubicBezTo>
                      <a:pt x="0" y="140"/>
                      <a:pt x="0" y="140"/>
                      <a:pt x="0" y="140"/>
                    </a:cubicBezTo>
                    <a:cubicBezTo>
                      <a:pt x="0" y="146"/>
                      <a:pt x="5" y="151"/>
                      <a:pt x="11" y="151"/>
                    </a:cubicBezTo>
                    <a:cubicBezTo>
                      <a:pt x="172" y="151"/>
                      <a:pt x="172" y="151"/>
                      <a:pt x="172" y="151"/>
                    </a:cubicBezTo>
                    <a:cubicBezTo>
                      <a:pt x="178" y="151"/>
                      <a:pt x="183" y="146"/>
                      <a:pt x="183" y="140"/>
                    </a:cubicBezTo>
                    <a:cubicBezTo>
                      <a:pt x="183" y="11"/>
                      <a:pt x="183" y="11"/>
                      <a:pt x="183" y="11"/>
                    </a:cubicBezTo>
                    <a:cubicBezTo>
                      <a:pt x="183" y="5"/>
                      <a:pt x="178" y="0"/>
                      <a:pt x="172" y="0"/>
                    </a:cubicBezTo>
                    <a:close/>
                    <a:moveTo>
                      <a:pt x="91" y="143"/>
                    </a:moveTo>
                    <a:cubicBezTo>
                      <a:pt x="87" y="143"/>
                      <a:pt x="84" y="140"/>
                      <a:pt x="84" y="136"/>
                    </a:cubicBezTo>
                    <a:cubicBezTo>
                      <a:pt x="84" y="131"/>
                      <a:pt x="87" y="128"/>
                      <a:pt x="91" y="128"/>
                    </a:cubicBezTo>
                    <a:cubicBezTo>
                      <a:pt x="96" y="128"/>
                      <a:pt x="99" y="131"/>
                      <a:pt x="99" y="136"/>
                    </a:cubicBezTo>
                    <a:cubicBezTo>
                      <a:pt x="99" y="140"/>
                      <a:pt x="96" y="143"/>
                      <a:pt x="91" y="143"/>
                    </a:cubicBezTo>
                    <a:close/>
                    <a:moveTo>
                      <a:pt x="171" y="121"/>
                    </a:moveTo>
                    <a:cubicBezTo>
                      <a:pt x="12" y="121"/>
                      <a:pt x="12" y="121"/>
                      <a:pt x="12" y="121"/>
                    </a:cubicBezTo>
                    <a:cubicBezTo>
                      <a:pt x="12" y="11"/>
                      <a:pt x="12" y="11"/>
                      <a:pt x="12" y="11"/>
                    </a:cubicBezTo>
                    <a:cubicBezTo>
                      <a:pt x="171" y="11"/>
                      <a:pt x="171" y="11"/>
                      <a:pt x="171" y="11"/>
                    </a:cubicBezTo>
                    <a:lnTo>
                      <a:pt x="171" y="121"/>
                    </a:lnTo>
                    <a:close/>
                  </a:path>
                </a:pathLst>
              </a:custGeom>
              <a:solidFill>
                <a:srgbClr val="3333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46" name="Freeform 34"/>
              <p:cNvSpPr/>
              <p:nvPr/>
            </p:nvSpPr>
            <p:spPr bwMode="auto">
              <a:xfrm>
                <a:off x="2497614" y="1574944"/>
                <a:ext cx="313684" cy="107344"/>
              </a:xfrm>
              <a:custGeom>
                <a:avLst/>
                <a:gdLst>
                  <a:gd name="T0" fmla="*/ 102 w 111"/>
                  <a:gd name="T1" fmla="*/ 26 h 38"/>
                  <a:gd name="T2" fmla="*/ 75 w 111"/>
                  <a:gd name="T3" fmla="*/ 26 h 38"/>
                  <a:gd name="T4" fmla="*/ 75 w 111"/>
                  <a:gd name="T5" fmla="*/ 0 h 38"/>
                  <a:gd name="T6" fmla="*/ 36 w 111"/>
                  <a:gd name="T7" fmla="*/ 0 h 38"/>
                  <a:gd name="T8" fmla="*/ 36 w 111"/>
                  <a:gd name="T9" fmla="*/ 26 h 38"/>
                  <a:gd name="T10" fmla="*/ 9 w 111"/>
                  <a:gd name="T11" fmla="*/ 26 h 38"/>
                  <a:gd name="T12" fmla="*/ 0 w 111"/>
                  <a:gd name="T13" fmla="*/ 31 h 38"/>
                  <a:gd name="T14" fmla="*/ 0 w 111"/>
                  <a:gd name="T15" fmla="*/ 38 h 38"/>
                  <a:gd name="T16" fmla="*/ 111 w 111"/>
                  <a:gd name="T17" fmla="*/ 38 h 38"/>
                  <a:gd name="T18" fmla="*/ 111 w 111"/>
                  <a:gd name="T19" fmla="*/ 31 h 38"/>
                  <a:gd name="T20" fmla="*/ 102 w 111"/>
                  <a:gd name="T21" fmla="*/ 2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1" h="38">
                    <a:moveTo>
                      <a:pt x="102" y="26"/>
                    </a:moveTo>
                    <a:cubicBezTo>
                      <a:pt x="75" y="26"/>
                      <a:pt x="75" y="26"/>
                      <a:pt x="75" y="26"/>
                    </a:cubicBezTo>
                    <a:cubicBezTo>
                      <a:pt x="75" y="0"/>
                      <a:pt x="75" y="0"/>
                      <a:pt x="75" y="0"/>
                    </a:cubicBezTo>
                    <a:cubicBezTo>
                      <a:pt x="36" y="0"/>
                      <a:pt x="36" y="0"/>
                      <a:pt x="36" y="0"/>
                    </a:cubicBezTo>
                    <a:cubicBezTo>
                      <a:pt x="36" y="26"/>
                      <a:pt x="36" y="26"/>
                      <a:pt x="36" y="26"/>
                    </a:cubicBezTo>
                    <a:cubicBezTo>
                      <a:pt x="9" y="26"/>
                      <a:pt x="9" y="26"/>
                      <a:pt x="9" y="26"/>
                    </a:cubicBezTo>
                    <a:cubicBezTo>
                      <a:pt x="4" y="26"/>
                      <a:pt x="0" y="29"/>
                      <a:pt x="0" y="31"/>
                    </a:cubicBezTo>
                    <a:cubicBezTo>
                      <a:pt x="0" y="38"/>
                      <a:pt x="0" y="38"/>
                      <a:pt x="0" y="38"/>
                    </a:cubicBezTo>
                    <a:cubicBezTo>
                      <a:pt x="111" y="38"/>
                      <a:pt x="111" y="38"/>
                      <a:pt x="111" y="38"/>
                    </a:cubicBezTo>
                    <a:cubicBezTo>
                      <a:pt x="111" y="31"/>
                      <a:pt x="111" y="31"/>
                      <a:pt x="111" y="31"/>
                    </a:cubicBezTo>
                    <a:cubicBezTo>
                      <a:pt x="111" y="29"/>
                      <a:pt x="107" y="26"/>
                      <a:pt x="102" y="26"/>
                    </a:cubicBezTo>
                    <a:close/>
                  </a:path>
                </a:pathLst>
              </a:custGeom>
              <a:solidFill>
                <a:srgbClr val="3333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47" name="Freeform 35"/>
              <p:cNvSpPr/>
              <p:nvPr/>
            </p:nvSpPr>
            <p:spPr bwMode="auto">
              <a:xfrm>
                <a:off x="2449906" y="1281536"/>
                <a:ext cx="90646" cy="101381"/>
              </a:xfrm>
              <a:custGeom>
                <a:avLst/>
                <a:gdLst>
                  <a:gd name="T0" fmla="*/ 76 w 76"/>
                  <a:gd name="T1" fmla="*/ 69 h 85"/>
                  <a:gd name="T2" fmla="*/ 19 w 76"/>
                  <a:gd name="T3" fmla="*/ 43 h 85"/>
                  <a:gd name="T4" fmla="*/ 19 w 76"/>
                  <a:gd name="T5" fmla="*/ 43 h 85"/>
                  <a:gd name="T6" fmla="*/ 76 w 76"/>
                  <a:gd name="T7" fmla="*/ 17 h 85"/>
                  <a:gd name="T8" fmla="*/ 76 w 76"/>
                  <a:gd name="T9" fmla="*/ 0 h 85"/>
                  <a:gd name="T10" fmla="*/ 0 w 76"/>
                  <a:gd name="T11" fmla="*/ 36 h 85"/>
                  <a:gd name="T12" fmla="*/ 0 w 76"/>
                  <a:gd name="T13" fmla="*/ 50 h 85"/>
                  <a:gd name="T14" fmla="*/ 76 w 76"/>
                  <a:gd name="T15" fmla="*/ 85 h 85"/>
                  <a:gd name="T16" fmla="*/ 76 w 76"/>
                  <a:gd name="T17" fmla="*/ 69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85">
                    <a:moveTo>
                      <a:pt x="76" y="69"/>
                    </a:moveTo>
                    <a:lnTo>
                      <a:pt x="19" y="43"/>
                    </a:lnTo>
                    <a:lnTo>
                      <a:pt x="19" y="43"/>
                    </a:lnTo>
                    <a:lnTo>
                      <a:pt x="76" y="17"/>
                    </a:lnTo>
                    <a:lnTo>
                      <a:pt x="76" y="0"/>
                    </a:lnTo>
                    <a:lnTo>
                      <a:pt x="0" y="36"/>
                    </a:lnTo>
                    <a:lnTo>
                      <a:pt x="0" y="50"/>
                    </a:lnTo>
                    <a:lnTo>
                      <a:pt x="76" y="85"/>
                    </a:lnTo>
                    <a:lnTo>
                      <a:pt x="76" y="69"/>
                    </a:lnTo>
                    <a:close/>
                  </a:path>
                </a:pathLst>
              </a:custGeom>
              <a:solidFill>
                <a:srgbClr val="3333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48" name="Freeform 36"/>
              <p:cNvSpPr/>
              <p:nvPr/>
            </p:nvSpPr>
            <p:spPr bwMode="auto">
              <a:xfrm>
                <a:off x="2765975" y="1281536"/>
                <a:ext cx="93032" cy="101381"/>
              </a:xfrm>
              <a:custGeom>
                <a:avLst/>
                <a:gdLst>
                  <a:gd name="T0" fmla="*/ 78 w 78"/>
                  <a:gd name="T1" fmla="*/ 36 h 85"/>
                  <a:gd name="T2" fmla="*/ 0 w 78"/>
                  <a:gd name="T3" fmla="*/ 0 h 85"/>
                  <a:gd name="T4" fmla="*/ 0 w 78"/>
                  <a:gd name="T5" fmla="*/ 17 h 85"/>
                  <a:gd name="T6" fmla="*/ 59 w 78"/>
                  <a:gd name="T7" fmla="*/ 43 h 85"/>
                  <a:gd name="T8" fmla="*/ 59 w 78"/>
                  <a:gd name="T9" fmla="*/ 43 h 85"/>
                  <a:gd name="T10" fmla="*/ 0 w 78"/>
                  <a:gd name="T11" fmla="*/ 69 h 85"/>
                  <a:gd name="T12" fmla="*/ 0 w 78"/>
                  <a:gd name="T13" fmla="*/ 85 h 85"/>
                  <a:gd name="T14" fmla="*/ 78 w 78"/>
                  <a:gd name="T15" fmla="*/ 50 h 85"/>
                  <a:gd name="T16" fmla="*/ 78 w 78"/>
                  <a:gd name="T17" fmla="*/ 36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85">
                    <a:moveTo>
                      <a:pt x="78" y="36"/>
                    </a:moveTo>
                    <a:lnTo>
                      <a:pt x="0" y="0"/>
                    </a:lnTo>
                    <a:lnTo>
                      <a:pt x="0" y="17"/>
                    </a:lnTo>
                    <a:lnTo>
                      <a:pt x="59" y="43"/>
                    </a:lnTo>
                    <a:lnTo>
                      <a:pt x="59" y="43"/>
                    </a:lnTo>
                    <a:lnTo>
                      <a:pt x="0" y="69"/>
                    </a:lnTo>
                    <a:lnTo>
                      <a:pt x="0" y="85"/>
                    </a:lnTo>
                    <a:lnTo>
                      <a:pt x="78" y="50"/>
                    </a:lnTo>
                    <a:lnTo>
                      <a:pt x="78" y="36"/>
                    </a:lnTo>
                    <a:close/>
                  </a:path>
                </a:pathLst>
              </a:custGeom>
              <a:solidFill>
                <a:srgbClr val="3333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49" name="Freeform 37"/>
              <p:cNvSpPr>
                <a:spLocks noEditPoints="1"/>
              </p:cNvSpPr>
              <p:nvPr/>
            </p:nvSpPr>
            <p:spPr bwMode="auto">
              <a:xfrm>
                <a:off x="2559635" y="1236213"/>
                <a:ext cx="189642" cy="187256"/>
              </a:xfrm>
              <a:custGeom>
                <a:avLst/>
                <a:gdLst>
                  <a:gd name="T0" fmla="*/ 9 w 67"/>
                  <a:gd name="T1" fmla="*/ 49 h 66"/>
                  <a:gd name="T2" fmla="*/ 6 w 67"/>
                  <a:gd name="T3" fmla="*/ 52 h 66"/>
                  <a:gd name="T4" fmla="*/ 14 w 67"/>
                  <a:gd name="T5" fmla="*/ 61 h 66"/>
                  <a:gd name="T6" fmla="*/ 18 w 67"/>
                  <a:gd name="T7" fmla="*/ 57 h 66"/>
                  <a:gd name="T8" fmla="*/ 27 w 67"/>
                  <a:gd name="T9" fmla="*/ 61 h 66"/>
                  <a:gd name="T10" fmla="*/ 27 w 67"/>
                  <a:gd name="T11" fmla="*/ 66 h 66"/>
                  <a:gd name="T12" fmla="*/ 39 w 67"/>
                  <a:gd name="T13" fmla="*/ 66 h 66"/>
                  <a:gd name="T14" fmla="*/ 39 w 67"/>
                  <a:gd name="T15" fmla="*/ 61 h 66"/>
                  <a:gd name="T16" fmla="*/ 49 w 67"/>
                  <a:gd name="T17" fmla="*/ 57 h 66"/>
                  <a:gd name="T18" fmla="*/ 53 w 67"/>
                  <a:gd name="T19" fmla="*/ 61 h 66"/>
                  <a:gd name="T20" fmla="*/ 61 w 67"/>
                  <a:gd name="T21" fmla="*/ 52 h 66"/>
                  <a:gd name="T22" fmla="*/ 58 w 67"/>
                  <a:gd name="T23" fmla="*/ 49 h 66"/>
                  <a:gd name="T24" fmla="*/ 62 w 67"/>
                  <a:gd name="T25" fmla="*/ 39 h 66"/>
                  <a:gd name="T26" fmla="*/ 67 w 67"/>
                  <a:gd name="T27" fmla="*/ 39 h 66"/>
                  <a:gd name="T28" fmla="*/ 67 w 67"/>
                  <a:gd name="T29" fmla="*/ 27 h 66"/>
                  <a:gd name="T30" fmla="*/ 62 w 67"/>
                  <a:gd name="T31" fmla="*/ 27 h 66"/>
                  <a:gd name="T32" fmla="*/ 58 w 67"/>
                  <a:gd name="T33" fmla="*/ 17 h 66"/>
                  <a:gd name="T34" fmla="*/ 62 w 67"/>
                  <a:gd name="T35" fmla="*/ 14 h 66"/>
                  <a:gd name="T36" fmla="*/ 53 w 67"/>
                  <a:gd name="T37" fmla="*/ 5 h 66"/>
                  <a:gd name="T38" fmla="*/ 49 w 67"/>
                  <a:gd name="T39" fmla="*/ 9 h 66"/>
                  <a:gd name="T40" fmla="*/ 39 w 67"/>
                  <a:gd name="T41" fmla="*/ 5 h 66"/>
                  <a:gd name="T42" fmla="*/ 39 w 67"/>
                  <a:gd name="T43" fmla="*/ 0 h 66"/>
                  <a:gd name="T44" fmla="*/ 27 w 67"/>
                  <a:gd name="T45" fmla="*/ 0 h 66"/>
                  <a:gd name="T46" fmla="*/ 27 w 67"/>
                  <a:gd name="T47" fmla="*/ 5 h 66"/>
                  <a:gd name="T48" fmla="*/ 18 w 67"/>
                  <a:gd name="T49" fmla="*/ 9 h 66"/>
                  <a:gd name="T50" fmla="*/ 14 w 67"/>
                  <a:gd name="T51" fmla="*/ 5 h 66"/>
                  <a:gd name="T52" fmla="*/ 5 w 67"/>
                  <a:gd name="T53" fmla="*/ 13 h 66"/>
                  <a:gd name="T54" fmla="*/ 9 w 67"/>
                  <a:gd name="T55" fmla="*/ 17 h 66"/>
                  <a:gd name="T56" fmla="*/ 5 w 67"/>
                  <a:gd name="T57" fmla="*/ 27 h 66"/>
                  <a:gd name="T58" fmla="*/ 0 w 67"/>
                  <a:gd name="T59" fmla="*/ 27 h 66"/>
                  <a:gd name="T60" fmla="*/ 0 w 67"/>
                  <a:gd name="T61" fmla="*/ 39 h 66"/>
                  <a:gd name="T62" fmla="*/ 5 w 67"/>
                  <a:gd name="T63" fmla="*/ 39 h 66"/>
                  <a:gd name="T64" fmla="*/ 9 w 67"/>
                  <a:gd name="T65" fmla="*/ 49 h 66"/>
                  <a:gd name="T66" fmla="*/ 34 w 67"/>
                  <a:gd name="T67" fmla="*/ 13 h 66"/>
                  <a:gd name="T68" fmla="*/ 54 w 67"/>
                  <a:gd name="T69" fmla="*/ 33 h 66"/>
                  <a:gd name="T70" fmla="*/ 34 w 67"/>
                  <a:gd name="T71" fmla="*/ 53 h 66"/>
                  <a:gd name="T72" fmla="*/ 13 w 67"/>
                  <a:gd name="T73" fmla="*/ 33 h 66"/>
                  <a:gd name="T74" fmla="*/ 34 w 67"/>
                  <a:gd name="T75" fmla="*/ 13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7" h="66">
                    <a:moveTo>
                      <a:pt x="9" y="49"/>
                    </a:moveTo>
                    <a:cubicBezTo>
                      <a:pt x="6" y="52"/>
                      <a:pt x="6" y="52"/>
                      <a:pt x="6" y="52"/>
                    </a:cubicBezTo>
                    <a:cubicBezTo>
                      <a:pt x="14" y="61"/>
                      <a:pt x="14" y="61"/>
                      <a:pt x="14" y="61"/>
                    </a:cubicBezTo>
                    <a:cubicBezTo>
                      <a:pt x="18" y="57"/>
                      <a:pt x="18" y="57"/>
                      <a:pt x="18" y="57"/>
                    </a:cubicBezTo>
                    <a:cubicBezTo>
                      <a:pt x="21" y="59"/>
                      <a:pt x="24" y="60"/>
                      <a:pt x="27" y="61"/>
                    </a:cubicBezTo>
                    <a:cubicBezTo>
                      <a:pt x="27" y="66"/>
                      <a:pt x="27" y="66"/>
                      <a:pt x="27" y="66"/>
                    </a:cubicBezTo>
                    <a:cubicBezTo>
                      <a:pt x="39" y="66"/>
                      <a:pt x="39" y="66"/>
                      <a:pt x="39" y="66"/>
                    </a:cubicBezTo>
                    <a:cubicBezTo>
                      <a:pt x="39" y="61"/>
                      <a:pt x="39" y="61"/>
                      <a:pt x="39" y="61"/>
                    </a:cubicBezTo>
                    <a:cubicBezTo>
                      <a:pt x="43" y="60"/>
                      <a:pt x="46" y="59"/>
                      <a:pt x="49" y="57"/>
                    </a:cubicBezTo>
                    <a:cubicBezTo>
                      <a:pt x="53" y="61"/>
                      <a:pt x="53" y="61"/>
                      <a:pt x="53" y="61"/>
                    </a:cubicBezTo>
                    <a:cubicBezTo>
                      <a:pt x="61" y="52"/>
                      <a:pt x="61" y="52"/>
                      <a:pt x="61" y="52"/>
                    </a:cubicBezTo>
                    <a:cubicBezTo>
                      <a:pt x="58" y="49"/>
                      <a:pt x="58" y="49"/>
                      <a:pt x="58" y="49"/>
                    </a:cubicBezTo>
                    <a:cubicBezTo>
                      <a:pt x="60" y="46"/>
                      <a:pt x="61" y="43"/>
                      <a:pt x="62" y="39"/>
                    </a:cubicBezTo>
                    <a:cubicBezTo>
                      <a:pt x="67" y="39"/>
                      <a:pt x="67" y="39"/>
                      <a:pt x="67" y="39"/>
                    </a:cubicBezTo>
                    <a:cubicBezTo>
                      <a:pt x="67" y="27"/>
                      <a:pt x="67" y="27"/>
                      <a:pt x="67" y="27"/>
                    </a:cubicBezTo>
                    <a:cubicBezTo>
                      <a:pt x="62" y="27"/>
                      <a:pt x="62" y="27"/>
                      <a:pt x="62" y="27"/>
                    </a:cubicBezTo>
                    <a:cubicBezTo>
                      <a:pt x="61" y="24"/>
                      <a:pt x="60" y="20"/>
                      <a:pt x="58" y="17"/>
                    </a:cubicBezTo>
                    <a:cubicBezTo>
                      <a:pt x="62" y="14"/>
                      <a:pt x="62" y="14"/>
                      <a:pt x="62" y="14"/>
                    </a:cubicBezTo>
                    <a:cubicBezTo>
                      <a:pt x="53" y="5"/>
                      <a:pt x="53" y="5"/>
                      <a:pt x="53" y="5"/>
                    </a:cubicBezTo>
                    <a:cubicBezTo>
                      <a:pt x="49" y="9"/>
                      <a:pt x="49" y="9"/>
                      <a:pt x="49" y="9"/>
                    </a:cubicBezTo>
                    <a:cubicBezTo>
                      <a:pt x="46" y="7"/>
                      <a:pt x="43" y="6"/>
                      <a:pt x="39" y="5"/>
                    </a:cubicBezTo>
                    <a:cubicBezTo>
                      <a:pt x="39" y="0"/>
                      <a:pt x="39" y="0"/>
                      <a:pt x="39" y="0"/>
                    </a:cubicBezTo>
                    <a:cubicBezTo>
                      <a:pt x="27" y="0"/>
                      <a:pt x="27" y="0"/>
                      <a:pt x="27" y="0"/>
                    </a:cubicBezTo>
                    <a:cubicBezTo>
                      <a:pt x="27" y="5"/>
                      <a:pt x="27" y="5"/>
                      <a:pt x="27" y="5"/>
                    </a:cubicBezTo>
                    <a:cubicBezTo>
                      <a:pt x="24" y="6"/>
                      <a:pt x="21" y="7"/>
                      <a:pt x="18" y="9"/>
                    </a:cubicBezTo>
                    <a:cubicBezTo>
                      <a:pt x="14" y="5"/>
                      <a:pt x="14" y="5"/>
                      <a:pt x="14" y="5"/>
                    </a:cubicBezTo>
                    <a:cubicBezTo>
                      <a:pt x="5" y="13"/>
                      <a:pt x="5" y="13"/>
                      <a:pt x="5" y="13"/>
                    </a:cubicBezTo>
                    <a:cubicBezTo>
                      <a:pt x="9" y="17"/>
                      <a:pt x="9" y="17"/>
                      <a:pt x="9" y="17"/>
                    </a:cubicBezTo>
                    <a:cubicBezTo>
                      <a:pt x="7" y="20"/>
                      <a:pt x="6" y="24"/>
                      <a:pt x="5" y="27"/>
                    </a:cubicBezTo>
                    <a:cubicBezTo>
                      <a:pt x="0" y="27"/>
                      <a:pt x="0" y="27"/>
                      <a:pt x="0" y="27"/>
                    </a:cubicBezTo>
                    <a:cubicBezTo>
                      <a:pt x="0" y="39"/>
                      <a:pt x="0" y="39"/>
                      <a:pt x="0" y="39"/>
                    </a:cubicBezTo>
                    <a:cubicBezTo>
                      <a:pt x="5" y="39"/>
                      <a:pt x="5" y="39"/>
                      <a:pt x="5" y="39"/>
                    </a:cubicBezTo>
                    <a:cubicBezTo>
                      <a:pt x="6" y="43"/>
                      <a:pt x="8" y="46"/>
                      <a:pt x="9" y="49"/>
                    </a:cubicBezTo>
                    <a:close/>
                    <a:moveTo>
                      <a:pt x="34" y="13"/>
                    </a:moveTo>
                    <a:cubicBezTo>
                      <a:pt x="45" y="13"/>
                      <a:pt x="54" y="22"/>
                      <a:pt x="54" y="33"/>
                    </a:cubicBezTo>
                    <a:cubicBezTo>
                      <a:pt x="54" y="44"/>
                      <a:pt x="45" y="53"/>
                      <a:pt x="34" y="53"/>
                    </a:cubicBezTo>
                    <a:cubicBezTo>
                      <a:pt x="22" y="53"/>
                      <a:pt x="13" y="44"/>
                      <a:pt x="13" y="33"/>
                    </a:cubicBezTo>
                    <a:cubicBezTo>
                      <a:pt x="13" y="22"/>
                      <a:pt x="22" y="13"/>
                      <a:pt x="34" y="13"/>
                    </a:cubicBezTo>
                    <a:close/>
                  </a:path>
                </a:pathLst>
              </a:custGeom>
              <a:solidFill>
                <a:srgbClr val="3333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50" name="Freeform 38"/>
              <p:cNvSpPr>
                <a:spLocks noEditPoints="1"/>
              </p:cNvSpPr>
              <p:nvPr/>
            </p:nvSpPr>
            <p:spPr bwMode="auto">
              <a:xfrm>
                <a:off x="2610922" y="1287500"/>
                <a:ext cx="87068" cy="84683"/>
              </a:xfrm>
              <a:custGeom>
                <a:avLst/>
                <a:gdLst>
                  <a:gd name="T0" fmla="*/ 15 w 31"/>
                  <a:gd name="T1" fmla="*/ 30 h 30"/>
                  <a:gd name="T2" fmla="*/ 31 w 31"/>
                  <a:gd name="T3" fmla="*/ 15 h 30"/>
                  <a:gd name="T4" fmla="*/ 15 w 31"/>
                  <a:gd name="T5" fmla="*/ 0 h 30"/>
                  <a:gd name="T6" fmla="*/ 0 w 31"/>
                  <a:gd name="T7" fmla="*/ 15 h 30"/>
                  <a:gd name="T8" fmla="*/ 15 w 31"/>
                  <a:gd name="T9" fmla="*/ 30 h 30"/>
                  <a:gd name="T10" fmla="*/ 15 w 31"/>
                  <a:gd name="T11" fmla="*/ 5 h 30"/>
                  <a:gd name="T12" fmla="*/ 26 w 31"/>
                  <a:gd name="T13" fmla="*/ 15 h 30"/>
                  <a:gd name="T14" fmla="*/ 15 w 31"/>
                  <a:gd name="T15" fmla="*/ 25 h 30"/>
                  <a:gd name="T16" fmla="*/ 5 w 31"/>
                  <a:gd name="T17" fmla="*/ 15 h 30"/>
                  <a:gd name="T18" fmla="*/ 15 w 31"/>
                  <a:gd name="T19"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30">
                    <a:moveTo>
                      <a:pt x="15" y="30"/>
                    </a:moveTo>
                    <a:cubicBezTo>
                      <a:pt x="24" y="30"/>
                      <a:pt x="31" y="23"/>
                      <a:pt x="31" y="15"/>
                    </a:cubicBezTo>
                    <a:cubicBezTo>
                      <a:pt x="31" y="7"/>
                      <a:pt x="24" y="0"/>
                      <a:pt x="15" y="0"/>
                    </a:cubicBezTo>
                    <a:cubicBezTo>
                      <a:pt x="7" y="0"/>
                      <a:pt x="0" y="7"/>
                      <a:pt x="0" y="15"/>
                    </a:cubicBezTo>
                    <a:cubicBezTo>
                      <a:pt x="0" y="23"/>
                      <a:pt x="7" y="30"/>
                      <a:pt x="15" y="30"/>
                    </a:cubicBezTo>
                    <a:close/>
                    <a:moveTo>
                      <a:pt x="15" y="5"/>
                    </a:moveTo>
                    <a:cubicBezTo>
                      <a:pt x="21" y="5"/>
                      <a:pt x="26" y="9"/>
                      <a:pt x="26" y="15"/>
                    </a:cubicBezTo>
                    <a:cubicBezTo>
                      <a:pt x="26" y="21"/>
                      <a:pt x="21" y="25"/>
                      <a:pt x="15" y="25"/>
                    </a:cubicBezTo>
                    <a:cubicBezTo>
                      <a:pt x="10" y="25"/>
                      <a:pt x="5" y="21"/>
                      <a:pt x="5" y="15"/>
                    </a:cubicBezTo>
                    <a:cubicBezTo>
                      <a:pt x="5" y="9"/>
                      <a:pt x="10" y="5"/>
                      <a:pt x="15" y="5"/>
                    </a:cubicBezTo>
                    <a:close/>
                  </a:path>
                </a:pathLst>
              </a:custGeom>
              <a:solidFill>
                <a:srgbClr val="3333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51" name="Oval 39"/>
              <p:cNvSpPr>
                <a:spLocks noChangeArrowheads="1"/>
              </p:cNvSpPr>
              <p:nvPr/>
            </p:nvSpPr>
            <p:spPr bwMode="auto">
              <a:xfrm>
                <a:off x="2639547" y="1316125"/>
                <a:ext cx="31011" cy="2743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grpSp>
        <p:grpSp>
          <p:nvGrpSpPr>
            <p:cNvPr id="21" name="组合 20"/>
            <p:cNvGrpSpPr/>
            <p:nvPr/>
          </p:nvGrpSpPr>
          <p:grpSpPr>
            <a:xfrm>
              <a:off x="8626627" y="5614840"/>
              <a:ext cx="330101" cy="321783"/>
              <a:chOff x="2435593" y="2384795"/>
              <a:chExt cx="483049" cy="471122"/>
            </a:xfrm>
            <a:solidFill>
              <a:schemeClr val="accent5"/>
            </a:solidFill>
          </p:grpSpPr>
          <p:sp>
            <p:nvSpPr>
              <p:cNvPr id="42" name="Freeform 80"/>
              <p:cNvSpPr/>
              <p:nvPr/>
            </p:nvSpPr>
            <p:spPr bwMode="auto">
              <a:xfrm>
                <a:off x="2610922" y="2506452"/>
                <a:ext cx="202761" cy="186063"/>
              </a:xfrm>
              <a:custGeom>
                <a:avLst/>
                <a:gdLst>
                  <a:gd name="T0" fmla="*/ 29 w 72"/>
                  <a:gd name="T1" fmla="*/ 34 h 66"/>
                  <a:gd name="T2" fmla="*/ 56 w 72"/>
                  <a:gd name="T3" fmla="*/ 56 h 66"/>
                  <a:gd name="T4" fmla="*/ 45 w 72"/>
                  <a:gd name="T5" fmla="*/ 66 h 66"/>
                  <a:gd name="T6" fmla="*/ 67 w 72"/>
                  <a:gd name="T7" fmla="*/ 51 h 66"/>
                  <a:gd name="T8" fmla="*/ 36 w 72"/>
                  <a:gd name="T9" fmla="*/ 17 h 66"/>
                  <a:gd name="T10" fmla="*/ 29 w 72"/>
                  <a:gd name="T11" fmla="*/ 16 h 66"/>
                  <a:gd name="T12" fmla="*/ 28 w 72"/>
                  <a:gd name="T13" fmla="*/ 0 h 66"/>
                  <a:gd name="T14" fmla="*/ 0 w 72"/>
                  <a:gd name="T15" fmla="*/ 25 h 66"/>
                  <a:gd name="T16" fmla="*/ 29 w 72"/>
                  <a:gd name="T17" fmla="*/ 50 h 66"/>
                  <a:gd name="T18" fmla="*/ 29 w 72"/>
                  <a:gd name="T19" fmla="*/ 3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66">
                    <a:moveTo>
                      <a:pt x="29" y="34"/>
                    </a:moveTo>
                    <a:cubicBezTo>
                      <a:pt x="50" y="35"/>
                      <a:pt x="59" y="45"/>
                      <a:pt x="56" y="56"/>
                    </a:cubicBezTo>
                    <a:cubicBezTo>
                      <a:pt x="54" y="60"/>
                      <a:pt x="50" y="64"/>
                      <a:pt x="45" y="66"/>
                    </a:cubicBezTo>
                    <a:cubicBezTo>
                      <a:pt x="56" y="64"/>
                      <a:pt x="65" y="59"/>
                      <a:pt x="67" y="51"/>
                    </a:cubicBezTo>
                    <a:cubicBezTo>
                      <a:pt x="72" y="38"/>
                      <a:pt x="58" y="23"/>
                      <a:pt x="36" y="17"/>
                    </a:cubicBezTo>
                    <a:cubicBezTo>
                      <a:pt x="33" y="17"/>
                      <a:pt x="31" y="16"/>
                      <a:pt x="29" y="16"/>
                    </a:cubicBezTo>
                    <a:cubicBezTo>
                      <a:pt x="28" y="0"/>
                      <a:pt x="28" y="0"/>
                      <a:pt x="28" y="0"/>
                    </a:cubicBezTo>
                    <a:cubicBezTo>
                      <a:pt x="0" y="25"/>
                      <a:pt x="0" y="25"/>
                      <a:pt x="0" y="25"/>
                    </a:cubicBezTo>
                    <a:cubicBezTo>
                      <a:pt x="29" y="50"/>
                      <a:pt x="29" y="50"/>
                      <a:pt x="29" y="50"/>
                    </a:cubicBezTo>
                    <a:lnTo>
                      <a:pt x="29" y="34"/>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43" name="Freeform 81"/>
              <p:cNvSpPr/>
              <p:nvPr/>
            </p:nvSpPr>
            <p:spPr bwMode="auto">
              <a:xfrm>
                <a:off x="2540552" y="2616182"/>
                <a:ext cx="202761" cy="186063"/>
              </a:xfrm>
              <a:custGeom>
                <a:avLst/>
                <a:gdLst>
                  <a:gd name="T0" fmla="*/ 36 w 72"/>
                  <a:gd name="T1" fmla="*/ 49 h 66"/>
                  <a:gd name="T2" fmla="*/ 43 w 72"/>
                  <a:gd name="T3" fmla="*/ 50 h 66"/>
                  <a:gd name="T4" fmla="*/ 43 w 72"/>
                  <a:gd name="T5" fmla="*/ 66 h 66"/>
                  <a:gd name="T6" fmla="*/ 72 w 72"/>
                  <a:gd name="T7" fmla="*/ 41 h 66"/>
                  <a:gd name="T8" fmla="*/ 43 w 72"/>
                  <a:gd name="T9" fmla="*/ 16 h 66"/>
                  <a:gd name="T10" fmla="*/ 43 w 72"/>
                  <a:gd name="T11" fmla="*/ 32 h 66"/>
                  <a:gd name="T12" fmla="*/ 16 w 72"/>
                  <a:gd name="T13" fmla="*/ 10 h 66"/>
                  <a:gd name="T14" fmla="*/ 26 w 72"/>
                  <a:gd name="T15" fmla="*/ 0 h 66"/>
                  <a:gd name="T16" fmla="*/ 4 w 72"/>
                  <a:gd name="T17" fmla="*/ 15 h 66"/>
                  <a:gd name="T18" fmla="*/ 36 w 72"/>
                  <a:gd name="T19" fmla="*/ 49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66">
                    <a:moveTo>
                      <a:pt x="36" y="49"/>
                    </a:moveTo>
                    <a:cubicBezTo>
                      <a:pt x="38" y="50"/>
                      <a:pt x="41" y="50"/>
                      <a:pt x="43" y="50"/>
                    </a:cubicBezTo>
                    <a:cubicBezTo>
                      <a:pt x="43" y="66"/>
                      <a:pt x="43" y="66"/>
                      <a:pt x="43" y="66"/>
                    </a:cubicBezTo>
                    <a:cubicBezTo>
                      <a:pt x="72" y="41"/>
                      <a:pt x="72" y="41"/>
                      <a:pt x="72" y="41"/>
                    </a:cubicBezTo>
                    <a:cubicBezTo>
                      <a:pt x="43" y="16"/>
                      <a:pt x="43" y="16"/>
                      <a:pt x="43" y="16"/>
                    </a:cubicBezTo>
                    <a:cubicBezTo>
                      <a:pt x="43" y="32"/>
                      <a:pt x="43" y="32"/>
                      <a:pt x="43" y="32"/>
                    </a:cubicBezTo>
                    <a:cubicBezTo>
                      <a:pt x="21" y="31"/>
                      <a:pt x="12" y="21"/>
                      <a:pt x="16" y="10"/>
                    </a:cubicBezTo>
                    <a:cubicBezTo>
                      <a:pt x="17" y="6"/>
                      <a:pt x="21" y="2"/>
                      <a:pt x="26" y="0"/>
                    </a:cubicBezTo>
                    <a:cubicBezTo>
                      <a:pt x="15" y="2"/>
                      <a:pt x="7" y="7"/>
                      <a:pt x="4" y="15"/>
                    </a:cubicBezTo>
                    <a:cubicBezTo>
                      <a:pt x="0" y="29"/>
                      <a:pt x="14" y="44"/>
                      <a:pt x="36" y="49"/>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44" name="Freeform 82"/>
              <p:cNvSpPr>
                <a:spLocks noEditPoints="1"/>
              </p:cNvSpPr>
              <p:nvPr/>
            </p:nvSpPr>
            <p:spPr bwMode="auto">
              <a:xfrm>
                <a:off x="2435593" y="2384795"/>
                <a:ext cx="483049" cy="471122"/>
              </a:xfrm>
              <a:custGeom>
                <a:avLst/>
                <a:gdLst>
                  <a:gd name="T0" fmla="*/ 166 w 171"/>
                  <a:gd name="T1" fmla="*/ 0 h 167"/>
                  <a:gd name="T2" fmla="*/ 4 w 171"/>
                  <a:gd name="T3" fmla="*/ 0 h 167"/>
                  <a:gd name="T4" fmla="*/ 0 w 171"/>
                  <a:gd name="T5" fmla="*/ 5 h 167"/>
                  <a:gd name="T6" fmla="*/ 0 w 171"/>
                  <a:gd name="T7" fmla="*/ 161 h 167"/>
                  <a:gd name="T8" fmla="*/ 4 w 171"/>
                  <a:gd name="T9" fmla="*/ 167 h 167"/>
                  <a:gd name="T10" fmla="*/ 166 w 171"/>
                  <a:gd name="T11" fmla="*/ 167 h 167"/>
                  <a:gd name="T12" fmla="*/ 171 w 171"/>
                  <a:gd name="T13" fmla="*/ 161 h 167"/>
                  <a:gd name="T14" fmla="*/ 171 w 171"/>
                  <a:gd name="T15" fmla="*/ 5 h 167"/>
                  <a:gd name="T16" fmla="*/ 166 w 171"/>
                  <a:gd name="T17" fmla="*/ 0 h 167"/>
                  <a:gd name="T18" fmla="*/ 138 w 171"/>
                  <a:gd name="T19" fmla="*/ 6 h 167"/>
                  <a:gd name="T20" fmla="*/ 160 w 171"/>
                  <a:gd name="T21" fmla="*/ 6 h 167"/>
                  <a:gd name="T22" fmla="*/ 160 w 171"/>
                  <a:gd name="T23" fmla="*/ 29 h 167"/>
                  <a:gd name="T24" fmla="*/ 138 w 171"/>
                  <a:gd name="T25" fmla="*/ 29 h 167"/>
                  <a:gd name="T26" fmla="*/ 138 w 171"/>
                  <a:gd name="T27" fmla="*/ 6 h 167"/>
                  <a:gd name="T28" fmla="*/ 108 w 171"/>
                  <a:gd name="T29" fmla="*/ 7 h 167"/>
                  <a:gd name="T30" fmla="*/ 130 w 171"/>
                  <a:gd name="T31" fmla="*/ 7 h 167"/>
                  <a:gd name="T32" fmla="*/ 130 w 171"/>
                  <a:gd name="T33" fmla="*/ 30 h 167"/>
                  <a:gd name="T34" fmla="*/ 108 w 171"/>
                  <a:gd name="T35" fmla="*/ 30 h 167"/>
                  <a:gd name="T36" fmla="*/ 108 w 171"/>
                  <a:gd name="T37" fmla="*/ 7 h 167"/>
                  <a:gd name="T38" fmla="*/ 77 w 171"/>
                  <a:gd name="T39" fmla="*/ 7 h 167"/>
                  <a:gd name="T40" fmla="*/ 100 w 171"/>
                  <a:gd name="T41" fmla="*/ 7 h 167"/>
                  <a:gd name="T42" fmla="*/ 100 w 171"/>
                  <a:gd name="T43" fmla="*/ 30 h 167"/>
                  <a:gd name="T44" fmla="*/ 77 w 171"/>
                  <a:gd name="T45" fmla="*/ 30 h 167"/>
                  <a:gd name="T46" fmla="*/ 77 w 171"/>
                  <a:gd name="T47" fmla="*/ 7 h 167"/>
                  <a:gd name="T48" fmla="*/ 161 w 171"/>
                  <a:gd name="T49" fmla="*/ 156 h 167"/>
                  <a:gd name="T50" fmla="*/ 9 w 171"/>
                  <a:gd name="T51" fmla="*/ 156 h 167"/>
                  <a:gd name="T52" fmla="*/ 9 w 171"/>
                  <a:gd name="T53" fmla="*/ 38 h 167"/>
                  <a:gd name="T54" fmla="*/ 161 w 171"/>
                  <a:gd name="T55" fmla="*/ 38 h 167"/>
                  <a:gd name="T56" fmla="*/ 161 w 171"/>
                  <a:gd name="T57" fmla="*/ 156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1" h="167">
                    <a:moveTo>
                      <a:pt x="166" y="0"/>
                    </a:moveTo>
                    <a:cubicBezTo>
                      <a:pt x="4" y="0"/>
                      <a:pt x="4" y="0"/>
                      <a:pt x="4" y="0"/>
                    </a:cubicBezTo>
                    <a:cubicBezTo>
                      <a:pt x="2" y="0"/>
                      <a:pt x="0" y="2"/>
                      <a:pt x="0" y="5"/>
                    </a:cubicBezTo>
                    <a:cubicBezTo>
                      <a:pt x="0" y="161"/>
                      <a:pt x="0" y="161"/>
                      <a:pt x="0" y="161"/>
                    </a:cubicBezTo>
                    <a:cubicBezTo>
                      <a:pt x="0" y="164"/>
                      <a:pt x="2" y="167"/>
                      <a:pt x="4" y="167"/>
                    </a:cubicBezTo>
                    <a:cubicBezTo>
                      <a:pt x="166" y="167"/>
                      <a:pt x="166" y="167"/>
                      <a:pt x="166" y="167"/>
                    </a:cubicBezTo>
                    <a:cubicBezTo>
                      <a:pt x="169" y="167"/>
                      <a:pt x="171" y="164"/>
                      <a:pt x="171" y="161"/>
                    </a:cubicBezTo>
                    <a:cubicBezTo>
                      <a:pt x="171" y="5"/>
                      <a:pt x="171" y="5"/>
                      <a:pt x="171" y="5"/>
                    </a:cubicBezTo>
                    <a:cubicBezTo>
                      <a:pt x="171" y="2"/>
                      <a:pt x="169" y="0"/>
                      <a:pt x="166" y="0"/>
                    </a:cubicBezTo>
                    <a:close/>
                    <a:moveTo>
                      <a:pt x="138" y="6"/>
                    </a:moveTo>
                    <a:cubicBezTo>
                      <a:pt x="160" y="6"/>
                      <a:pt x="160" y="6"/>
                      <a:pt x="160" y="6"/>
                    </a:cubicBezTo>
                    <a:cubicBezTo>
                      <a:pt x="160" y="29"/>
                      <a:pt x="160" y="29"/>
                      <a:pt x="160" y="29"/>
                    </a:cubicBezTo>
                    <a:cubicBezTo>
                      <a:pt x="138" y="29"/>
                      <a:pt x="138" y="29"/>
                      <a:pt x="138" y="29"/>
                    </a:cubicBezTo>
                    <a:lnTo>
                      <a:pt x="138" y="6"/>
                    </a:lnTo>
                    <a:close/>
                    <a:moveTo>
                      <a:pt x="108" y="7"/>
                    </a:moveTo>
                    <a:cubicBezTo>
                      <a:pt x="130" y="7"/>
                      <a:pt x="130" y="7"/>
                      <a:pt x="130" y="7"/>
                    </a:cubicBezTo>
                    <a:cubicBezTo>
                      <a:pt x="130" y="30"/>
                      <a:pt x="130" y="30"/>
                      <a:pt x="130" y="30"/>
                    </a:cubicBezTo>
                    <a:cubicBezTo>
                      <a:pt x="108" y="30"/>
                      <a:pt x="108" y="30"/>
                      <a:pt x="108" y="30"/>
                    </a:cubicBezTo>
                    <a:lnTo>
                      <a:pt x="108" y="7"/>
                    </a:lnTo>
                    <a:close/>
                    <a:moveTo>
                      <a:pt x="77" y="7"/>
                    </a:moveTo>
                    <a:cubicBezTo>
                      <a:pt x="100" y="7"/>
                      <a:pt x="100" y="7"/>
                      <a:pt x="100" y="7"/>
                    </a:cubicBezTo>
                    <a:cubicBezTo>
                      <a:pt x="100" y="30"/>
                      <a:pt x="100" y="30"/>
                      <a:pt x="100" y="30"/>
                    </a:cubicBezTo>
                    <a:cubicBezTo>
                      <a:pt x="77" y="30"/>
                      <a:pt x="77" y="30"/>
                      <a:pt x="77" y="30"/>
                    </a:cubicBezTo>
                    <a:lnTo>
                      <a:pt x="77" y="7"/>
                    </a:lnTo>
                    <a:close/>
                    <a:moveTo>
                      <a:pt x="161" y="156"/>
                    </a:moveTo>
                    <a:cubicBezTo>
                      <a:pt x="9" y="156"/>
                      <a:pt x="9" y="156"/>
                      <a:pt x="9" y="156"/>
                    </a:cubicBezTo>
                    <a:cubicBezTo>
                      <a:pt x="9" y="38"/>
                      <a:pt x="9" y="38"/>
                      <a:pt x="9" y="38"/>
                    </a:cubicBezTo>
                    <a:cubicBezTo>
                      <a:pt x="161" y="38"/>
                      <a:pt x="161" y="38"/>
                      <a:pt x="161" y="38"/>
                    </a:cubicBezTo>
                    <a:lnTo>
                      <a:pt x="161" y="156"/>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grpSp>
        <p:grpSp>
          <p:nvGrpSpPr>
            <p:cNvPr id="22" name="组合 21"/>
            <p:cNvGrpSpPr/>
            <p:nvPr/>
          </p:nvGrpSpPr>
          <p:grpSpPr>
            <a:xfrm>
              <a:off x="9852194" y="5589994"/>
              <a:ext cx="441763" cy="365773"/>
              <a:chOff x="2427245" y="4642599"/>
              <a:chExt cx="646449" cy="535528"/>
            </a:xfrm>
            <a:solidFill>
              <a:schemeClr val="accent4"/>
            </a:solidFill>
          </p:grpSpPr>
          <p:sp>
            <p:nvSpPr>
              <p:cNvPr id="34" name="Freeform 127"/>
              <p:cNvSpPr>
                <a:spLocks noEditPoints="1"/>
              </p:cNvSpPr>
              <p:nvPr/>
            </p:nvSpPr>
            <p:spPr bwMode="auto">
              <a:xfrm>
                <a:off x="2435593" y="4721318"/>
                <a:ext cx="307720" cy="301757"/>
              </a:xfrm>
              <a:custGeom>
                <a:avLst/>
                <a:gdLst>
                  <a:gd name="T0" fmla="*/ 15 w 109"/>
                  <a:gd name="T1" fmla="*/ 79 h 107"/>
                  <a:gd name="T2" fmla="*/ 9 w 109"/>
                  <a:gd name="T3" fmla="*/ 85 h 107"/>
                  <a:gd name="T4" fmla="*/ 23 w 109"/>
                  <a:gd name="T5" fmla="*/ 99 h 107"/>
                  <a:gd name="T6" fmla="*/ 29 w 109"/>
                  <a:gd name="T7" fmla="*/ 93 h 107"/>
                  <a:gd name="T8" fmla="*/ 44 w 109"/>
                  <a:gd name="T9" fmla="*/ 99 h 107"/>
                  <a:gd name="T10" fmla="*/ 44 w 109"/>
                  <a:gd name="T11" fmla="*/ 107 h 107"/>
                  <a:gd name="T12" fmla="*/ 64 w 109"/>
                  <a:gd name="T13" fmla="*/ 107 h 107"/>
                  <a:gd name="T14" fmla="*/ 64 w 109"/>
                  <a:gd name="T15" fmla="*/ 99 h 107"/>
                  <a:gd name="T16" fmla="*/ 80 w 109"/>
                  <a:gd name="T17" fmla="*/ 93 h 107"/>
                  <a:gd name="T18" fmla="*/ 86 w 109"/>
                  <a:gd name="T19" fmla="*/ 99 h 107"/>
                  <a:gd name="T20" fmla="*/ 100 w 109"/>
                  <a:gd name="T21" fmla="*/ 85 h 107"/>
                  <a:gd name="T22" fmla="*/ 94 w 109"/>
                  <a:gd name="T23" fmla="*/ 79 h 107"/>
                  <a:gd name="T24" fmla="*/ 101 w 109"/>
                  <a:gd name="T25" fmla="*/ 64 h 107"/>
                  <a:gd name="T26" fmla="*/ 109 w 109"/>
                  <a:gd name="T27" fmla="*/ 64 h 107"/>
                  <a:gd name="T28" fmla="*/ 109 w 109"/>
                  <a:gd name="T29" fmla="*/ 44 h 107"/>
                  <a:gd name="T30" fmla="*/ 101 w 109"/>
                  <a:gd name="T31" fmla="*/ 44 h 107"/>
                  <a:gd name="T32" fmla="*/ 94 w 109"/>
                  <a:gd name="T33" fmla="*/ 28 h 107"/>
                  <a:gd name="T34" fmla="*/ 100 w 109"/>
                  <a:gd name="T35" fmla="*/ 22 h 107"/>
                  <a:gd name="T36" fmla="*/ 86 w 109"/>
                  <a:gd name="T37" fmla="*/ 8 h 107"/>
                  <a:gd name="T38" fmla="*/ 80 w 109"/>
                  <a:gd name="T39" fmla="*/ 14 h 107"/>
                  <a:gd name="T40" fmla="*/ 64 w 109"/>
                  <a:gd name="T41" fmla="*/ 7 h 107"/>
                  <a:gd name="T42" fmla="*/ 64 w 109"/>
                  <a:gd name="T43" fmla="*/ 0 h 107"/>
                  <a:gd name="T44" fmla="*/ 44 w 109"/>
                  <a:gd name="T45" fmla="*/ 0 h 107"/>
                  <a:gd name="T46" fmla="*/ 44 w 109"/>
                  <a:gd name="T47" fmla="*/ 8 h 107"/>
                  <a:gd name="T48" fmla="*/ 29 w 109"/>
                  <a:gd name="T49" fmla="*/ 14 h 107"/>
                  <a:gd name="T50" fmla="*/ 22 w 109"/>
                  <a:gd name="T51" fmla="*/ 8 h 107"/>
                  <a:gd name="T52" fmla="*/ 8 w 109"/>
                  <a:gd name="T53" fmla="*/ 21 h 107"/>
                  <a:gd name="T54" fmla="*/ 15 w 109"/>
                  <a:gd name="T55" fmla="*/ 28 h 107"/>
                  <a:gd name="T56" fmla="*/ 8 w 109"/>
                  <a:gd name="T57" fmla="*/ 44 h 107"/>
                  <a:gd name="T58" fmla="*/ 0 w 109"/>
                  <a:gd name="T59" fmla="*/ 44 h 107"/>
                  <a:gd name="T60" fmla="*/ 0 w 109"/>
                  <a:gd name="T61" fmla="*/ 64 h 107"/>
                  <a:gd name="T62" fmla="*/ 9 w 109"/>
                  <a:gd name="T63" fmla="*/ 64 h 107"/>
                  <a:gd name="T64" fmla="*/ 15 w 109"/>
                  <a:gd name="T65" fmla="*/ 79 h 107"/>
                  <a:gd name="T66" fmla="*/ 55 w 109"/>
                  <a:gd name="T67" fmla="*/ 20 h 107"/>
                  <a:gd name="T68" fmla="*/ 88 w 109"/>
                  <a:gd name="T69" fmla="*/ 53 h 107"/>
                  <a:gd name="T70" fmla="*/ 55 w 109"/>
                  <a:gd name="T71" fmla="*/ 87 h 107"/>
                  <a:gd name="T72" fmla="*/ 21 w 109"/>
                  <a:gd name="T73" fmla="*/ 53 h 107"/>
                  <a:gd name="T74" fmla="*/ 55 w 109"/>
                  <a:gd name="T75" fmla="*/ 2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9" h="107">
                    <a:moveTo>
                      <a:pt x="15" y="79"/>
                    </a:moveTo>
                    <a:cubicBezTo>
                      <a:pt x="9" y="85"/>
                      <a:pt x="9" y="85"/>
                      <a:pt x="9" y="85"/>
                    </a:cubicBezTo>
                    <a:cubicBezTo>
                      <a:pt x="23" y="99"/>
                      <a:pt x="23" y="99"/>
                      <a:pt x="23" y="99"/>
                    </a:cubicBezTo>
                    <a:cubicBezTo>
                      <a:pt x="29" y="93"/>
                      <a:pt x="29" y="93"/>
                      <a:pt x="29" y="93"/>
                    </a:cubicBezTo>
                    <a:cubicBezTo>
                      <a:pt x="34" y="96"/>
                      <a:pt x="39" y="98"/>
                      <a:pt x="44" y="99"/>
                    </a:cubicBezTo>
                    <a:cubicBezTo>
                      <a:pt x="44" y="107"/>
                      <a:pt x="44" y="107"/>
                      <a:pt x="44" y="107"/>
                    </a:cubicBezTo>
                    <a:cubicBezTo>
                      <a:pt x="64" y="107"/>
                      <a:pt x="64" y="107"/>
                      <a:pt x="64" y="107"/>
                    </a:cubicBezTo>
                    <a:cubicBezTo>
                      <a:pt x="64" y="99"/>
                      <a:pt x="64" y="99"/>
                      <a:pt x="64" y="99"/>
                    </a:cubicBezTo>
                    <a:cubicBezTo>
                      <a:pt x="70" y="98"/>
                      <a:pt x="75" y="96"/>
                      <a:pt x="80" y="93"/>
                    </a:cubicBezTo>
                    <a:cubicBezTo>
                      <a:pt x="86" y="99"/>
                      <a:pt x="86" y="99"/>
                      <a:pt x="86" y="99"/>
                    </a:cubicBezTo>
                    <a:cubicBezTo>
                      <a:pt x="100" y="85"/>
                      <a:pt x="100" y="85"/>
                      <a:pt x="100" y="85"/>
                    </a:cubicBezTo>
                    <a:cubicBezTo>
                      <a:pt x="94" y="79"/>
                      <a:pt x="94" y="79"/>
                      <a:pt x="94" y="79"/>
                    </a:cubicBezTo>
                    <a:cubicBezTo>
                      <a:pt x="97" y="75"/>
                      <a:pt x="99" y="69"/>
                      <a:pt x="101" y="64"/>
                    </a:cubicBezTo>
                    <a:cubicBezTo>
                      <a:pt x="109" y="64"/>
                      <a:pt x="109" y="64"/>
                      <a:pt x="109" y="64"/>
                    </a:cubicBezTo>
                    <a:cubicBezTo>
                      <a:pt x="109" y="44"/>
                      <a:pt x="109" y="44"/>
                      <a:pt x="109" y="44"/>
                    </a:cubicBezTo>
                    <a:cubicBezTo>
                      <a:pt x="101" y="44"/>
                      <a:pt x="101" y="44"/>
                      <a:pt x="101" y="44"/>
                    </a:cubicBezTo>
                    <a:cubicBezTo>
                      <a:pt x="100" y="38"/>
                      <a:pt x="97" y="33"/>
                      <a:pt x="94" y="28"/>
                    </a:cubicBezTo>
                    <a:cubicBezTo>
                      <a:pt x="100" y="22"/>
                      <a:pt x="100" y="22"/>
                      <a:pt x="100" y="22"/>
                    </a:cubicBezTo>
                    <a:cubicBezTo>
                      <a:pt x="86" y="8"/>
                      <a:pt x="86" y="8"/>
                      <a:pt x="86" y="8"/>
                    </a:cubicBezTo>
                    <a:cubicBezTo>
                      <a:pt x="80" y="14"/>
                      <a:pt x="80" y="14"/>
                      <a:pt x="80" y="14"/>
                    </a:cubicBezTo>
                    <a:cubicBezTo>
                      <a:pt x="75" y="11"/>
                      <a:pt x="70" y="9"/>
                      <a:pt x="64" y="7"/>
                    </a:cubicBezTo>
                    <a:cubicBezTo>
                      <a:pt x="64" y="0"/>
                      <a:pt x="64" y="0"/>
                      <a:pt x="64" y="0"/>
                    </a:cubicBezTo>
                    <a:cubicBezTo>
                      <a:pt x="44" y="0"/>
                      <a:pt x="44" y="0"/>
                      <a:pt x="44" y="0"/>
                    </a:cubicBezTo>
                    <a:cubicBezTo>
                      <a:pt x="44" y="8"/>
                      <a:pt x="44" y="8"/>
                      <a:pt x="44" y="8"/>
                    </a:cubicBezTo>
                    <a:cubicBezTo>
                      <a:pt x="39" y="9"/>
                      <a:pt x="33" y="11"/>
                      <a:pt x="29" y="14"/>
                    </a:cubicBezTo>
                    <a:cubicBezTo>
                      <a:pt x="22" y="8"/>
                      <a:pt x="22" y="8"/>
                      <a:pt x="22" y="8"/>
                    </a:cubicBezTo>
                    <a:cubicBezTo>
                      <a:pt x="8" y="21"/>
                      <a:pt x="8" y="21"/>
                      <a:pt x="8" y="21"/>
                    </a:cubicBezTo>
                    <a:cubicBezTo>
                      <a:pt x="15" y="28"/>
                      <a:pt x="15" y="28"/>
                      <a:pt x="15" y="28"/>
                    </a:cubicBezTo>
                    <a:cubicBezTo>
                      <a:pt x="12" y="33"/>
                      <a:pt x="10" y="38"/>
                      <a:pt x="8" y="44"/>
                    </a:cubicBezTo>
                    <a:cubicBezTo>
                      <a:pt x="0" y="44"/>
                      <a:pt x="0" y="44"/>
                      <a:pt x="0" y="44"/>
                    </a:cubicBezTo>
                    <a:cubicBezTo>
                      <a:pt x="0" y="64"/>
                      <a:pt x="0" y="64"/>
                      <a:pt x="0" y="64"/>
                    </a:cubicBezTo>
                    <a:cubicBezTo>
                      <a:pt x="9" y="64"/>
                      <a:pt x="9" y="64"/>
                      <a:pt x="9" y="64"/>
                    </a:cubicBezTo>
                    <a:cubicBezTo>
                      <a:pt x="10" y="69"/>
                      <a:pt x="12" y="74"/>
                      <a:pt x="15" y="79"/>
                    </a:cubicBezTo>
                    <a:close/>
                    <a:moveTo>
                      <a:pt x="55" y="20"/>
                    </a:moveTo>
                    <a:cubicBezTo>
                      <a:pt x="73" y="20"/>
                      <a:pt x="88" y="35"/>
                      <a:pt x="88" y="53"/>
                    </a:cubicBezTo>
                    <a:cubicBezTo>
                      <a:pt x="88" y="72"/>
                      <a:pt x="73" y="87"/>
                      <a:pt x="55" y="87"/>
                    </a:cubicBezTo>
                    <a:cubicBezTo>
                      <a:pt x="36" y="87"/>
                      <a:pt x="21" y="72"/>
                      <a:pt x="21" y="53"/>
                    </a:cubicBezTo>
                    <a:cubicBezTo>
                      <a:pt x="21" y="35"/>
                      <a:pt x="36" y="20"/>
                      <a:pt x="55" y="20"/>
                    </a:cubicBezTo>
                    <a:close/>
                  </a:path>
                </a:pathLst>
              </a:custGeom>
              <a:solidFill>
                <a:srgbClr val="9600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35" name="Freeform 128"/>
              <p:cNvSpPr/>
              <p:nvPr/>
            </p:nvSpPr>
            <p:spPr bwMode="auto">
              <a:xfrm>
                <a:off x="2588260" y="4760678"/>
                <a:ext cx="485434" cy="417449"/>
              </a:xfrm>
              <a:custGeom>
                <a:avLst/>
                <a:gdLst>
                  <a:gd name="T0" fmla="*/ 106 w 172"/>
                  <a:gd name="T1" fmla="*/ 60 h 148"/>
                  <a:gd name="T2" fmla="*/ 106 w 172"/>
                  <a:gd name="T3" fmla="*/ 55 h 148"/>
                  <a:gd name="T4" fmla="*/ 97 w 172"/>
                  <a:gd name="T5" fmla="*/ 46 h 148"/>
                  <a:gd name="T6" fmla="*/ 92 w 172"/>
                  <a:gd name="T7" fmla="*/ 46 h 148"/>
                  <a:gd name="T8" fmla="*/ 107 w 172"/>
                  <a:gd name="T9" fmla="*/ 24 h 148"/>
                  <a:gd name="T10" fmla="*/ 84 w 172"/>
                  <a:gd name="T11" fmla="*/ 0 h 148"/>
                  <a:gd name="T12" fmla="*/ 60 w 172"/>
                  <a:gd name="T13" fmla="*/ 24 h 148"/>
                  <a:gd name="T14" fmla="*/ 60 w 172"/>
                  <a:gd name="T15" fmla="*/ 24 h 148"/>
                  <a:gd name="T16" fmla="*/ 61 w 172"/>
                  <a:gd name="T17" fmla="*/ 24 h 148"/>
                  <a:gd name="T18" fmla="*/ 61 w 172"/>
                  <a:gd name="T19" fmla="*/ 28 h 148"/>
                  <a:gd name="T20" fmla="*/ 75 w 172"/>
                  <a:gd name="T21" fmla="*/ 46 h 148"/>
                  <a:gd name="T22" fmla="*/ 61 w 172"/>
                  <a:gd name="T23" fmla="*/ 46 h 148"/>
                  <a:gd name="T24" fmla="*/ 61 w 172"/>
                  <a:gd name="T25" fmla="*/ 55 h 148"/>
                  <a:gd name="T26" fmla="*/ 51 w 172"/>
                  <a:gd name="T27" fmla="*/ 55 h 148"/>
                  <a:gd name="T28" fmla="*/ 47 w 172"/>
                  <a:gd name="T29" fmla="*/ 64 h 148"/>
                  <a:gd name="T30" fmla="*/ 48 w 172"/>
                  <a:gd name="T31" fmla="*/ 66 h 148"/>
                  <a:gd name="T32" fmla="*/ 48 w 172"/>
                  <a:gd name="T33" fmla="*/ 62 h 148"/>
                  <a:gd name="T34" fmla="*/ 104 w 172"/>
                  <a:gd name="T35" fmla="*/ 62 h 148"/>
                  <a:gd name="T36" fmla="*/ 104 w 172"/>
                  <a:gd name="T37" fmla="*/ 77 h 148"/>
                  <a:gd name="T38" fmla="*/ 48 w 172"/>
                  <a:gd name="T39" fmla="*/ 77 h 148"/>
                  <a:gd name="T40" fmla="*/ 48 w 172"/>
                  <a:gd name="T41" fmla="*/ 76 h 148"/>
                  <a:gd name="T42" fmla="*/ 32 w 172"/>
                  <a:gd name="T43" fmla="*/ 93 h 148"/>
                  <a:gd name="T44" fmla="*/ 26 w 172"/>
                  <a:gd name="T45" fmla="*/ 86 h 148"/>
                  <a:gd name="T46" fmla="*/ 24 w 172"/>
                  <a:gd name="T47" fmla="*/ 86 h 148"/>
                  <a:gd name="T48" fmla="*/ 24 w 172"/>
                  <a:gd name="T49" fmla="*/ 86 h 148"/>
                  <a:gd name="T50" fmla="*/ 15 w 172"/>
                  <a:gd name="T51" fmla="*/ 90 h 148"/>
                  <a:gd name="T52" fmla="*/ 15 w 172"/>
                  <a:gd name="T53" fmla="*/ 98 h 148"/>
                  <a:gd name="T54" fmla="*/ 0 w 172"/>
                  <a:gd name="T55" fmla="*/ 98 h 148"/>
                  <a:gd name="T56" fmla="*/ 0 w 172"/>
                  <a:gd name="T57" fmla="*/ 125 h 148"/>
                  <a:gd name="T58" fmla="*/ 9 w 172"/>
                  <a:gd name="T59" fmla="*/ 134 h 148"/>
                  <a:gd name="T60" fmla="*/ 97 w 172"/>
                  <a:gd name="T61" fmla="*/ 134 h 148"/>
                  <a:gd name="T62" fmla="*/ 106 w 172"/>
                  <a:gd name="T63" fmla="*/ 125 h 148"/>
                  <a:gd name="T64" fmla="*/ 106 w 172"/>
                  <a:gd name="T65" fmla="*/ 120 h 148"/>
                  <a:gd name="T66" fmla="*/ 172 w 172"/>
                  <a:gd name="T67" fmla="*/ 148 h 148"/>
                  <a:gd name="T68" fmla="*/ 172 w 172"/>
                  <a:gd name="T69" fmla="*/ 34 h 148"/>
                  <a:gd name="T70" fmla="*/ 106 w 172"/>
                  <a:gd name="T71" fmla="*/ 6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72" h="148">
                    <a:moveTo>
                      <a:pt x="106" y="60"/>
                    </a:moveTo>
                    <a:cubicBezTo>
                      <a:pt x="106" y="55"/>
                      <a:pt x="106" y="55"/>
                      <a:pt x="106" y="55"/>
                    </a:cubicBezTo>
                    <a:cubicBezTo>
                      <a:pt x="106" y="50"/>
                      <a:pt x="102" y="46"/>
                      <a:pt x="97" y="46"/>
                    </a:cubicBezTo>
                    <a:cubicBezTo>
                      <a:pt x="92" y="46"/>
                      <a:pt x="92" y="46"/>
                      <a:pt x="92" y="46"/>
                    </a:cubicBezTo>
                    <a:cubicBezTo>
                      <a:pt x="101" y="42"/>
                      <a:pt x="107" y="34"/>
                      <a:pt x="107" y="24"/>
                    </a:cubicBezTo>
                    <a:cubicBezTo>
                      <a:pt x="107" y="11"/>
                      <a:pt x="97" y="0"/>
                      <a:pt x="84" y="0"/>
                    </a:cubicBezTo>
                    <a:cubicBezTo>
                      <a:pt x="71" y="0"/>
                      <a:pt x="60" y="11"/>
                      <a:pt x="60" y="24"/>
                    </a:cubicBezTo>
                    <a:cubicBezTo>
                      <a:pt x="60" y="24"/>
                      <a:pt x="60" y="24"/>
                      <a:pt x="60" y="24"/>
                    </a:cubicBezTo>
                    <a:cubicBezTo>
                      <a:pt x="61" y="24"/>
                      <a:pt x="61" y="24"/>
                      <a:pt x="61" y="24"/>
                    </a:cubicBezTo>
                    <a:cubicBezTo>
                      <a:pt x="61" y="28"/>
                      <a:pt x="61" y="28"/>
                      <a:pt x="61" y="28"/>
                    </a:cubicBezTo>
                    <a:cubicBezTo>
                      <a:pt x="62" y="36"/>
                      <a:pt x="68" y="43"/>
                      <a:pt x="75" y="46"/>
                    </a:cubicBezTo>
                    <a:cubicBezTo>
                      <a:pt x="61" y="46"/>
                      <a:pt x="61" y="46"/>
                      <a:pt x="61" y="46"/>
                    </a:cubicBezTo>
                    <a:cubicBezTo>
                      <a:pt x="61" y="55"/>
                      <a:pt x="61" y="55"/>
                      <a:pt x="61" y="55"/>
                    </a:cubicBezTo>
                    <a:cubicBezTo>
                      <a:pt x="51" y="55"/>
                      <a:pt x="51" y="55"/>
                      <a:pt x="51" y="55"/>
                    </a:cubicBezTo>
                    <a:cubicBezTo>
                      <a:pt x="50" y="58"/>
                      <a:pt x="49" y="61"/>
                      <a:pt x="47" y="64"/>
                    </a:cubicBezTo>
                    <a:cubicBezTo>
                      <a:pt x="48" y="66"/>
                      <a:pt x="48" y="66"/>
                      <a:pt x="48" y="66"/>
                    </a:cubicBezTo>
                    <a:cubicBezTo>
                      <a:pt x="48" y="62"/>
                      <a:pt x="48" y="62"/>
                      <a:pt x="48" y="62"/>
                    </a:cubicBezTo>
                    <a:cubicBezTo>
                      <a:pt x="104" y="62"/>
                      <a:pt x="104" y="62"/>
                      <a:pt x="104" y="62"/>
                    </a:cubicBezTo>
                    <a:cubicBezTo>
                      <a:pt x="104" y="77"/>
                      <a:pt x="104" y="77"/>
                      <a:pt x="104" y="77"/>
                    </a:cubicBezTo>
                    <a:cubicBezTo>
                      <a:pt x="48" y="77"/>
                      <a:pt x="48" y="77"/>
                      <a:pt x="48" y="77"/>
                    </a:cubicBezTo>
                    <a:cubicBezTo>
                      <a:pt x="48" y="76"/>
                      <a:pt x="48" y="76"/>
                      <a:pt x="48" y="76"/>
                    </a:cubicBezTo>
                    <a:cubicBezTo>
                      <a:pt x="32" y="93"/>
                      <a:pt x="32" y="93"/>
                      <a:pt x="32" y="93"/>
                    </a:cubicBezTo>
                    <a:cubicBezTo>
                      <a:pt x="26" y="86"/>
                      <a:pt x="26" y="86"/>
                      <a:pt x="26" y="86"/>
                    </a:cubicBezTo>
                    <a:cubicBezTo>
                      <a:pt x="25" y="86"/>
                      <a:pt x="25" y="86"/>
                      <a:pt x="24" y="86"/>
                    </a:cubicBezTo>
                    <a:cubicBezTo>
                      <a:pt x="24" y="86"/>
                      <a:pt x="24" y="86"/>
                      <a:pt x="24" y="86"/>
                    </a:cubicBezTo>
                    <a:cubicBezTo>
                      <a:pt x="21" y="88"/>
                      <a:pt x="18" y="89"/>
                      <a:pt x="15" y="90"/>
                    </a:cubicBezTo>
                    <a:cubicBezTo>
                      <a:pt x="15" y="98"/>
                      <a:pt x="15" y="98"/>
                      <a:pt x="15" y="98"/>
                    </a:cubicBezTo>
                    <a:cubicBezTo>
                      <a:pt x="0" y="98"/>
                      <a:pt x="0" y="98"/>
                      <a:pt x="0" y="98"/>
                    </a:cubicBezTo>
                    <a:cubicBezTo>
                      <a:pt x="0" y="125"/>
                      <a:pt x="0" y="125"/>
                      <a:pt x="0" y="125"/>
                    </a:cubicBezTo>
                    <a:cubicBezTo>
                      <a:pt x="0" y="130"/>
                      <a:pt x="4" y="134"/>
                      <a:pt x="9" y="134"/>
                    </a:cubicBezTo>
                    <a:cubicBezTo>
                      <a:pt x="97" y="134"/>
                      <a:pt x="97" y="134"/>
                      <a:pt x="97" y="134"/>
                    </a:cubicBezTo>
                    <a:cubicBezTo>
                      <a:pt x="102" y="134"/>
                      <a:pt x="106" y="130"/>
                      <a:pt x="106" y="125"/>
                    </a:cubicBezTo>
                    <a:cubicBezTo>
                      <a:pt x="106" y="120"/>
                      <a:pt x="106" y="120"/>
                      <a:pt x="106" y="120"/>
                    </a:cubicBezTo>
                    <a:cubicBezTo>
                      <a:pt x="172" y="148"/>
                      <a:pt x="172" y="148"/>
                      <a:pt x="172" y="148"/>
                    </a:cubicBezTo>
                    <a:cubicBezTo>
                      <a:pt x="172" y="34"/>
                      <a:pt x="172" y="34"/>
                      <a:pt x="172" y="34"/>
                    </a:cubicBezTo>
                    <a:lnTo>
                      <a:pt x="106" y="60"/>
                    </a:lnTo>
                    <a:close/>
                  </a:path>
                </a:pathLst>
              </a:custGeom>
              <a:solidFill>
                <a:srgbClr val="9600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36" name="Freeform 129"/>
              <p:cNvSpPr/>
              <p:nvPr/>
            </p:nvSpPr>
            <p:spPr bwMode="auto">
              <a:xfrm>
                <a:off x="2720652" y="4800037"/>
                <a:ext cx="5964" cy="11927"/>
              </a:xfrm>
              <a:custGeom>
                <a:avLst/>
                <a:gdLst>
                  <a:gd name="T0" fmla="*/ 2 w 2"/>
                  <a:gd name="T1" fmla="*/ 4 h 4"/>
                  <a:gd name="T2" fmla="*/ 0 w 2"/>
                  <a:gd name="T3" fmla="*/ 0 h 4"/>
                  <a:gd name="T4" fmla="*/ 0 w 2"/>
                  <a:gd name="T5" fmla="*/ 1 h 4"/>
                  <a:gd name="T6" fmla="*/ 2 w 2"/>
                  <a:gd name="T7" fmla="*/ 4 h 4"/>
                </a:gdLst>
                <a:ahLst/>
                <a:cxnLst>
                  <a:cxn ang="0">
                    <a:pos x="T0" y="T1"/>
                  </a:cxn>
                  <a:cxn ang="0">
                    <a:pos x="T2" y="T3"/>
                  </a:cxn>
                  <a:cxn ang="0">
                    <a:pos x="T4" y="T5"/>
                  </a:cxn>
                  <a:cxn ang="0">
                    <a:pos x="T6" y="T7"/>
                  </a:cxn>
                </a:cxnLst>
                <a:rect l="0" t="0" r="r" b="b"/>
                <a:pathLst>
                  <a:path w="2" h="4">
                    <a:moveTo>
                      <a:pt x="2" y="4"/>
                    </a:moveTo>
                    <a:cubicBezTo>
                      <a:pt x="1" y="3"/>
                      <a:pt x="1" y="1"/>
                      <a:pt x="0" y="0"/>
                    </a:cubicBezTo>
                    <a:cubicBezTo>
                      <a:pt x="0" y="1"/>
                      <a:pt x="0" y="1"/>
                      <a:pt x="0" y="1"/>
                    </a:cubicBezTo>
                    <a:cubicBezTo>
                      <a:pt x="1" y="2"/>
                      <a:pt x="1"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37" name="Oval 130"/>
              <p:cNvSpPr>
                <a:spLocks noChangeArrowheads="1"/>
              </p:cNvSpPr>
              <p:nvPr/>
            </p:nvSpPr>
            <p:spPr bwMode="auto">
              <a:xfrm>
                <a:off x="2563214" y="4847746"/>
                <a:ext cx="50094" cy="4890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38" name="Freeform 131"/>
              <p:cNvSpPr>
                <a:spLocks noEditPoints="1"/>
              </p:cNvSpPr>
              <p:nvPr/>
            </p:nvSpPr>
            <p:spPr bwMode="auto">
              <a:xfrm>
                <a:off x="2695604" y="4642599"/>
                <a:ext cx="109730" cy="107344"/>
              </a:xfrm>
              <a:custGeom>
                <a:avLst/>
                <a:gdLst>
                  <a:gd name="T0" fmla="*/ 6 w 39"/>
                  <a:gd name="T1" fmla="*/ 28 h 38"/>
                  <a:gd name="T2" fmla="*/ 4 w 39"/>
                  <a:gd name="T3" fmla="*/ 30 h 38"/>
                  <a:gd name="T4" fmla="*/ 9 w 39"/>
                  <a:gd name="T5" fmla="*/ 35 h 38"/>
                  <a:gd name="T6" fmla="*/ 11 w 39"/>
                  <a:gd name="T7" fmla="*/ 33 h 38"/>
                  <a:gd name="T8" fmla="*/ 16 w 39"/>
                  <a:gd name="T9" fmla="*/ 35 h 38"/>
                  <a:gd name="T10" fmla="*/ 16 w 39"/>
                  <a:gd name="T11" fmla="*/ 38 h 38"/>
                  <a:gd name="T12" fmla="*/ 23 w 39"/>
                  <a:gd name="T13" fmla="*/ 38 h 38"/>
                  <a:gd name="T14" fmla="*/ 23 w 39"/>
                  <a:gd name="T15" fmla="*/ 35 h 38"/>
                  <a:gd name="T16" fmla="*/ 29 w 39"/>
                  <a:gd name="T17" fmla="*/ 33 h 38"/>
                  <a:gd name="T18" fmla="*/ 31 w 39"/>
                  <a:gd name="T19" fmla="*/ 35 h 38"/>
                  <a:gd name="T20" fmla="*/ 36 w 39"/>
                  <a:gd name="T21" fmla="*/ 30 h 38"/>
                  <a:gd name="T22" fmla="*/ 34 w 39"/>
                  <a:gd name="T23" fmla="*/ 28 h 38"/>
                  <a:gd name="T24" fmla="*/ 36 w 39"/>
                  <a:gd name="T25" fmla="*/ 22 h 38"/>
                  <a:gd name="T26" fmla="*/ 39 w 39"/>
                  <a:gd name="T27" fmla="*/ 22 h 38"/>
                  <a:gd name="T28" fmla="*/ 39 w 39"/>
                  <a:gd name="T29" fmla="*/ 15 h 38"/>
                  <a:gd name="T30" fmla="*/ 36 w 39"/>
                  <a:gd name="T31" fmla="*/ 15 h 38"/>
                  <a:gd name="T32" fmla="*/ 34 w 39"/>
                  <a:gd name="T33" fmla="*/ 10 h 38"/>
                  <a:gd name="T34" fmla="*/ 36 w 39"/>
                  <a:gd name="T35" fmla="*/ 7 h 38"/>
                  <a:gd name="T36" fmla="*/ 31 w 39"/>
                  <a:gd name="T37" fmla="*/ 2 h 38"/>
                  <a:gd name="T38" fmla="*/ 29 w 39"/>
                  <a:gd name="T39" fmla="*/ 5 h 38"/>
                  <a:gd name="T40" fmla="*/ 23 w 39"/>
                  <a:gd name="T41" fmla="*/ 2 h 38"/>
                  <a:gd name="T42" fmla="*/ 23 w 39"/>
                  <a:gd name="T43" fmla="*/ 0 h 38"/>
                  <a:gd name="T44" fmla="*/ 16 w 39"/>
                  <a:gd name="T45" fmla="*/ 0 h 38"/>
                  <a:gd name="T46" fmla="*/ 16 w 39"/>
                  <a:gd name="T47" fmla="*/ 2 h 38"/>
                  <a:gd name="T48" fmla="*/ 11 w 39"/>
                  <a:gd name="T49" fmla="*/ 5 h 38"/>
                  <a:gd name="T50" fmla="*/ 8 w 39"/>
                  <a:gd name="T51" fmla="*/ 2 h 38"/>
                  <a:gd name="T52" fmla="*/ 3 w 39"/>
                  <a:gd name="T53" fmla="*/ 7 h 38"/>
                  <a:gd name="T54" fmla="*/ 6 w 39"/>
                  <a:gd name="T55" fmla="*/ 10 h 38"/>
                  <a:gd name="T56" fmla="*/ 3 w 39"/>
                  <a:gd name="T57" fmla="*/ 15 h 38"/>
                  <a:gd name="T58" fmla="*/ 0 w 39"/>
                  <a:gd name="T59" fmla="*/ 15 h 38"/>
                  <a:gd name="T60" fmla="*/ 0 w 39"/>
                  <a:gd name="T61" fmla="*/ 22 h 38"/>
                  <a:gd name="T62" fmla="*/ 4 w 39"/>
                  <a:gd name="T63" fmla="*/ 22 h 38"/>
                  <a:gd name="T64" fmla="*/ 6 w 39"/>
                  <a:gd name="T65" fmla="*/ 28 h 38"/>
                  <a:gd name="T66" fmla="*/ 20 w 39"/>
                  <a:gd name="T67" fmla="*/ 7 h 38"/>
                  <a:gd name="T68" fmla="*/ 32 w 39"/>
                  <a:gd name="T69" fmla="*/ 19 h 38"/>
                  <a:gd name="T70" fmla="*/ 20 w 39"/>
                  <a:gd name="T71" fmla="*/ 30 h 38"/>
                  <a:gd name="T72" fmla="*/ 8 w 39"/>
                  <a:gd name="T73" fmla="*/ 19 h 38"/>
                  <a:gd name="T74" fmla="*/ 20 w 39"/>
                  <a:gd name="T75" fmla="*/ 7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9" h="38">
                    <a:moveTo>
                      <a:pt x="6" y="28"/>
                    </a:moveTo>
                    <a:cubicBezTo>
                      <a:pt x="4" y="30"/>
                      <a:pt x="4" y="30"/>
                      <a:pt x="4" y="30"/>
                    </a:cubicBezTo>
                    <a:cubicBezTo>
                      <a:pt x="9" y="35"/>
                      <a:pt x="9" y="35"/>
                      <a:pt x="9" y="35"/>
                    </a:cubicBezTo>
                    <a:cubicBezTo>
                      <a:pt x="11" y="33"/>
                      <a:pt x="11" y="33"/>
                      <a:pt x="11" y="33"/>
                    </a:cubicBezTo>
                    <a:cubicBezTo>
                      <a:pt x="12" y="34"/>
                      <a:pt x="14" y="34"/>
                      <a:pt x="16" y="35"/>
                    </a:cubicBezTo>
                    <a:cubicBezTo>
                      <a:pt x="16" y="38"/>
                      <a:pt x="16" y="38"/>
                      <a:pt x="16" y="38"/>
                    </a:cubicBezTo>
                    <a:cubicBezTo>
                      <a:pt x="23" y="38"/>
                      <a:pt x="23" y="38"/>
                      <a:pt x="23" y="38"/>
                    </a:cubicBezTo>
                    <a:cubicBezTo>
                      <a:pt x="23" y="35"/>
                      <a:pt x="23" y="35"/>
                      <a:pt x="23" y="35"/>
                    </a:cubicBezTo>
                    <a:cubicBezTo>
                      <a:pt x="25" y="35"/>
                      <a:pt x="27" y="34"/>
                      <a:pt x="29" y="33"/>
                    </a:cubicBezTo>
                    <a:cubicBezTo>
                      <a:pt x="31" y="35"/>
                      <a:pt x="31" y="35"/>
                      <a:pt x="31" y="35"/>
                    </a:cubicBezTo>
                    <a:cubicBezTo>
                      <a:pt x="36" y="30"/>
                      <a:pt x="36" y="30"/>
                      <a:pt x="36" y="30"/>
                    </a:cubicBezTo>
                    <a:cubicBezTo>
                      <a:pt x="34" y="28"/>
                      <a:pt x="34" y="28"/>
                      <a:pt x="34" y="28"/>
                    </a:cubicBezTo>
                    <a:cubicBezTo>
                      <a:pt x="35" y="26"/>
                      <a:pt x="36" y="24"/>
                      <a:pt x="36" y="22"/>
                    </a:cubicBezTo>
                    <a:cubicBezTo>
                      <a:pt x="39" y="22"/>
                      <a:pt x="39" y="22"/>
                      <a:pt x="39" y="22"/>
                    </a:cubicBezTo>
                    <a:cubicBezTo>
                      <a:pt x="39" y="15"/>
                      <a:pt x="39" y="15"/>
                      <a:pt x="39" y="15"/>
                    </a:cubicBezTo>
                    <a:cubicBezTo>
                      <a:pt x="36" y="15"/>
                      <a:pt x="36" y="15"/>
                      <a:pt x="36" y="15"/>
                    </a:cubicBezTo>
                    <a:cubicBezTo>
                      <a:pt x="36" y="13"/>
                      <a:pt x="35" y="11"/>
                      <a:pt x="34" y="10"/>
                    </a:cubicBezTo>
                    <a:cubicBezTo>
                      <a:pt x="36" y="7"/>
                      <a:pt x="36" y="7"/>
                      <a:pt x="36" y="7"/>
                    </a:cubicBezTo>
                    <a:cubicBezTo>
                      <a:pt x="31" y="2"/>
                      <a:pt x="31" y="2"/>
                      <a:pt x="31" y="2"/>
                    </a:cubicBezTo>
                    <a:cubicBezTo>
                      <a:pt x="29" y="5"/>
                      <a:pt x="29" y="5"/>
                      <a:pt x="29" y="5"/>
                    </a:cubicBezTo>
                    <a:cubicBezTo>
                      <a:pt x="27" y="4"/>
                      <a:pt x="25" y="3"/>
                      <a:pt x="23" y="2"/>
                    </a:cubicBezTo>
                    <a:cubicBezTo>
                      <a:pt x="23" y="0"/>
                      <a:pt x="23" y="0"/>
                      <a:pt x="23" y="0"/>
                    </a:cubicBezTo>
                    <a:cubicBezTo>
                      <a:pt x="16" y="0"/>
                      <a:pt x="16" y="0"/>
                      <a:pt x="16" y="0"/>
                    </a:cubicBezTo>
                    <a:cubicBezTo>
                      <a:pt x="16" y="2"/>
                      <a:pt x="16" y="2"/>
                      <a:pt x="16" y="2"/>
                    </a:cubicBezTo>
                    <a:cubicBezTo>
                      <a:pt x="14" y="3"/>
                      <a:pt x="12" y="4"/>
                      <a:pt x="11" y="5"/>
                    </a:cubicBezTo>
                    <a:cubicBezTo>
                      <a:pt x="8" y="2"/>
                      <a:pt x="8" y="2"/>
                      <a:pt x="8" y="2"/>
                    </a:cubicBezTo>
                    <a:cubicBezTo>
                      <a:pt x="3" y="7"/>
                      <a:pt x="3" y="7"/>
                      <a:pt x="3" y="7"/>
                    </a:cubicBezTo>
                    <a:cubicBezTo>
                      <a:pt x="6" y="10"/>
                      <a:pt x="6" y="10"/>
                      <a:pt x="6" y="10"/>
                    </a:cubicBezTo>
                    <a:cubicBezTo>
                      <a:pt x="5" y="11"/>
                      <a:pt x="4" y="13"/>
                      <a:pt x="3" y="15"/>
                    </a:cubicBezTo>
                    <a:cubicBezTo>
                      <a:pt x="0" y="15"/>
                      <a:pt x="0" y="15"/>
                      <a:pt x="0" y="15"/>
                    </a:cubicBezTo>
                    <a:cubicBezTo>
                      <a:pt x="0" y="22"/>
                      <a:pt x="0" y="22"/>
                      <a:pt x="0" y="22"/>
                    </a:cubicBezTo>
                    <a:cubicBezTo>
                      <a:pt x="4" y="22"/>
                      <a:pt x="4" y="22"/>
                      <a:pt x="4" y="22"/>
                    </a:cubicBezTo>
                    <a:cubicBezTo>
                      <a:pt x="4" y="24"/>
                      <a:pt x="5" y="26"/>
                      <a:pt x="6" y="28"/>
                    </a:cubicBezTo>
                    <a:close/>
                    <a:moveTo>
                      <a:pt x="20" y="7"/>
                    </a:moveTo>
                    <a:cubicBezTo>
                      <a:pt x="26" y="7"/>
                      <a:pt x="32" y="12"/>
                      <a:pt x="32" y="19"/>
                    </a:cubicBezTo>
                    <a:cubicBezTo>
                      <a:pt x="32" y="25"/>
                      <a:pt x="26" y="30"/>
                      <a:pt x="20" y="30"/>
                    </a:cubicBezTo>
                    <a:cubicBezTo>
                      <a:pt x="13" y="30"/>
                      <a:pt x="8" y="25"/>
                      <a:pt x="8" y="19"/>
                    </a:cubicBezTo>
                    <a:cubicBezTo>
                      <a:pt x="8" y="12"/>
                      <a:pt x="13" y="7"/>
                      <a:pt x="20" y="7"/>
                    </a:cubicBezTo>
                    <a:close/>
                  </a:path>
                </a:pathLst>
              </a:custGeom>
              <a:solidFill>
                <a:srgbClr val="9600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39" name="Oval 132"/>
              <p:cNvSpPr>
                <a:spLocks noChangeArrowheads="1"/>
              </p:cNvSpPr>
              <p:nvPr/>
            </p:nvSpPr>
            <p:spPr bwMode="auto">
              <a:xfrm>
                <a:off x="2743313" y="4687922"/>
                <a:ext cx="16698" cy="1669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40" name="Freeform 133"/>
              <p:cNvSpPr>
                <a:spLocks noEditPoints="1"/>
              </p:cNvSpPr>
              <p:nvPr/>
            </p:nvSpPr>
            <p:spPr bwMode="auto">
              <a:xfrm>
                <a:off x="2427245" y="5023075"/>
                <a:ext cx="138355" cy="132391"/>
              </a:xfrm>
              <a:custGeom>
                <a:avLst/>
                <a:gdLst>
                  <a:gd name="T0" fmla="*/ 42 w 49"/>
                  <a:gd name="T1" fmla="*/ 12 h 47"/>
                  <a:gd name="T2" fmla="*/ 45 w 49"/>
                  <a:gd name="T3" fmla="*/ 9 h 47"/>
                  <a:gd name="T4" fmla="*/ 38 w 49"/>
                  <a:gd name="T5" fmla="*/ 3 h 47"/>
                  <a:gd name="T6" fmla="*/ 36 w 49"/>
                  <a:gd name="T7" fmla="*/ 6 h 47"/>
                  <a:gd name="T8" fmla="*/ 28 w 49"/>
                  <a:gd name="T9" fmla="*/ 3 h 47"/>
                  <a:gd name="T10" fmla="*/ 28 w 49"/>
                  <a:gd name="T11" fmla="*/ 0 h 47"/>
                  <a:gd name="T12" fmla="*/ 20 w 49"/>
                  <a:gd name="T13" fmla="*/ 0 h 47"/>
                  <a:gd name="T14" fmla="*/ 20 w 49"/>
                  <a:gd name="T15" fmla="*/ 3 h 47"/>
                  <a:gd name="T16" fmla="*/ 13 w 49"/>
                  <a:gd name="T17" fmla="*/ 6 h 47"/>
                  <a:gd name="T18" fmla="*/ 10 w 49"/>
                  <a:gd name="T19" fmla="*/ 3 h 47"/>
                  <a:gd name="T20" fmla="*/ 4 w 49"/>
                  <a:gd name="T21" fmla="*/ 9 h 47"/>
                  <a:gd name="T22" fmla="*/ 7 w 49"/>
                  <a:gd name="T23" fmla="*/ 12 h 47"/>
                  <a:gd name="T24" fmla="*/ 4 w 49"/>
                  <a:gd name="T25" fmla="*/ 19 h 47"/>
                  <a:gd name="T26" fmla="*/ 0 w 49"/>
                  <a:gd name="T27" fmla="*/ 19 h 47"/>
                  <a:gd name="T28" fmla="*/ 0 w 49"/>
                  <a:gd name="T29" fmla="*/ 28 h 47"/>
                  <a:gd name="T30" fmla="*/ 4 w 49"/>
                  <a:gd name="T31" fmla="*/ 28 h 47"/>
                  <a:gd name="T32" fmla="*/ 7 w 49"/>
                  <a:gd name="T33" fmla="*/ 35 h 47"/>
                  <a:gd name="T34" fmla="*/ 4 w 49"/>
                  <a:gd name="T35" fmla="*/ 38 h 47"/>
                  <a:gd name="T36" fmla="*/ 10 w 49"/>
                  <a:gd name="T37" fmla="*/ 44 h 47"/>
                  <a:gd name="T38" fmla="*/ 13 w 49"/>
                  <a:gd name="T39" fmla="*/ 41 h 47"/>
                  <a:gd name="T40" fmla="*/ 20 w 49"/>
                  <a:gd name="T41" fmla="*/ 44 h 47"/>
                  <a:gd name="T42" fmla="*/ 20 w 49"/>
                  <a:gd name="T43" fmla="*/ 47 h 47"/>
                  <a:gd name="T44" fmla="*/ 28 w 49"/>
                  <a:gd name="T45" fmla="*/ 47 h 47"/>
                  <a:gd name="T46" fmla="*/ 28 w 49"/>
                  <a:gd name="T47" fmla="*/ 44 h 47"/>
                  <a:gd name="T48" fmla="*/ 36 w 49"/>
                  <a:gd name="T49" fmla="*/ 41 h 47"/>
                  <a:gd name="T50" fmla="*/ 38 w 49"/>
                  <a:gd name="T51" fmla="*/ 44 h 47"/>
                  <a:gd name="T52" fmla="*/ 44 w 49"/>
                  <a:gd name="T53" fmla="*/ 38 h 47"/>
                  <a:gd name="T54" fmla="*/ 42 w 49"/>
                  <a:gd name="T55" fmla="*/ 35 h 47"/>
                  <a:gd name="T56" fmla="*/ 45 w 49"/>
                  <a:gd name="T57" fmla="*/ 28 h 47"/>
                  <a:gd name="T58" fmla="*/ 49 w 49"/>
                  <a:gd name="T59" fmla="*/ 28 h 47"/>
                  <a:gd name="T60" fmla="*/ 49 w 49"/>
                  <a:gd name="T61" fmla="*/ 19 h 47"/>
                  <a:gd name="T62" fmla="*/ 45 w 49"/>
                  <a:gd name="T63" fmla="*/ 19 h 47"/>
                  <a:gd name="T64" fmla="*/ 42 w 49"/>
                  <a:gd name="T65" fmla="*/ 12 h 47"/>
                  <a:gd name="T66" fmla="*/ 24 w 49"/>
                  <a:gd name="T67" fmla="*/ 38 h 47"/>
                  <a:gd name="T68" fmla="*/ 9 w 49"/>
                  <a:gd name="T69" fmla="*/ 24 h 47"/>
                  <a:gd name="T70" fmla="*/ 24 w 49"/>
                  <a:gd name="T71" fmla="*/ 9 h 47"/>
                  <a:gd name="T72" fmla="*/ 39 w 49"/>
                  <a:gd name="T73" fmla="*/ 24 h 47"/>
                  <a:gd name="T74" fmla="*/ 24 w 49"/>
                  <a:gd name="T75" fmla="*/ 38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 h="47">
                    <a:moveTo>
                      <a:pt x="42" y="12"/>
                    </a:moveTo>
                    <a:cubicBezTo>
                      <a:pt x="45" y="9"/>
                      <a:pt x="45" y="9"/>
                      <a:pt x="45" y="9"/>
                    </a:cubicBezTo>
                    <a:cubicBezTo>
                      <a:pt x="38" y="3"/>
                      <a:pt x="38" y="3"/>
                      <a:pt x="38" y="3"/>
                    </a:cubicBezTo>
                    <a:cubicBezTo>
                      <a:pt x="36" y="6"/>
                      <a:pt x="36" y="6"/>
                      <a:pt x="36" y="6"/>
                    </a:cubicBezTo>
                    <a:cubicBezTo>
                      <a:pt x="33" y="5"/>
                      <a:pt x="31" y="4"/>
                      <a:pt x="28" y="3"/>
                    </a:cubicBezTo>
                    <a:cubicBezTo>
                      <a:pt x="28" y="0"/>
                      <a:pt x="28" y="0"/>
                      <a:pt x="28" y="0"/>
                    </a:cubicBezTo>
                    <a:cubicBezTo>
                      <a:pt x="20" y="0"/>
                      <a:pt x="20" y="0"/>
                      <a:pt x="20" y="0"/>
                    </a:cubicBezTo>
                    <a:cubicBezTo>
                      <a:pt x="20" y="3"/>
                      <a:pt x="20" y="3"/>
                      <a:pt x="20" y="3"/>
                    </a:cubicBezTo>
                    <a:cubicBezTo>
                      <a:pt x="17" y="4"/>
                      <a:pt x="15" y="5"/>
                      <a:pt x="13" y="6"/>
                    </a:cubicBezTo>
                    <a:cubicBezTo>
                      <a:pt x="10" y="3"/>
                      <a:pt x="10" y="3"/>
                      <a:pt x="10" y="3"/>
                    </a:cubicBezTo>
                    <a:cubicBezTo>
                      <a:pt x="4" y="9"/>
                      <a:pt x="4" y="9"/>
                      <a:pt x="4" y="9"/>
                    </a:cubicBezTo>
                    <a:cubicBezTo>
                      <a:pt x="7" y="12"/>
                      <a:pt x="7" y="12"/>
                      <a:pt x="7" y="12"/>
                    </a:cubicBezTo>
                    <a:cubicBezTo>
                      <a:pt x="5" y="14"/>
                      <a:pt x="4" y="17"/>
                      <a:pt x="4" y="19"/>
                    </a:cubicBezTo>
                    <a:cubicBezTo>
                      <a:pt x="0" y="19"/>
                      <a:pt x="0" y="19"/>
                      <a:pt x="0" y="19"/>
                    </a:cubicBezTo>
                    <a:cubicBezTo>
                      <a:pt x="0" y="28"/>
                      <a:pt x="0" y="28"/>
                      <a:pt x="0" y="28"/>
                    </a:cubicBezTo>
                    <a:cubicBezTo>
                      <a:pt x="4" y="28"/>
                      <a:pt x="4" y="28"/>
                      <a:pt x="4" y="28"/>
                    </a:cubicBezTo>
                    <a:cubicBezTo>
                      <a:pt x="4" y="31"/>
                      <a:pt x="5" y="33"/>
                      <a:pt x="7" y="35"/>
                    </a:cubicBezTo>
                    <a:cubicBezTo>
                      <a:pt x="4" y="38"/>
                      <a:pt x="4" y="38"/>
                      <a:pt x="4" y="38"/>
                    </a:cubicBezTo>
                    <a:cubicBezTo>
                      <a:pt x="10" y="44"/>
                      <a:pt x="10" y="44"/>
                      <a:pt x="10" y="44"/>
                    </a:cubicBezTo>
                    <a:cubicBezTo>
                      <a:pt x="13" y="41"/>
                      <a:pt x="13" y="41"/>
                      <a:pt x="13" y="41"/>
                    </a:cubicBezTo>
                    <a:cubicBezTo>
                      <a:pt x="15" y="42"/>
                      <a:pt x="17" y="43"/>
                      <a:pt x="20" y="44"/>
                    </a:cubicBezTo>
                    <a:cubicBezTo>
                      <a:pt x="20" y="47"/>
                      <a:pt x="20" y="47"/>
                      <a:pt x="20" y="47"/>
                    </a:cubicBezTo>
                    <a:cubicBezTo>
                      <a:pt x="28" y="47"/>
                      <a:pt x="28" y="47"/>
                      <a:pt x="28" y="47"/>
                    </a:cubicBezTo>
                    <a:cubicBezTo>
                      <a:pt x="28" y="44"/>
                      <a:pt x="28" y="44"/>
                      <a:pt x="28" y="44"/>
                    </a:cubicBezTo>
                    <a:cubicBezTo>
                      <a:pt x="31" y="44"/>
                      <a:pt x="33" y="43"/>
                      <a:pt x="36" y="41"/>
                    </a:cubicBezTo>
                    <a:cubicBezTo>
                      <a:pt x="38" y="44"/>
                      <a:pt x="38" y="44"/>
                      <a:pt x="38" y="44"/>
                    </a:cubicBezTo>
                    <a:cubicBezTo>
                      <a:pt x="44" y="38"/>
                      <a:pt x="44" y="38"/>
                      <a:pt x="44" y="38"/>
                    </a:cubicBezTo>
                    <a:cubicBezTo>
                      <a:pt x="42" y="35"/>
                      <a:pt x="42" y="35"/>
                      <a:pt x="42" y="35"/>
                    </a:cubicBezTo>
                    <a:cubicBezTo>
                      <a:pt x="43" y="33"/>
                      <a:pt x="44" y="31"/>
                      <a:pt x="45" y="28"/>
                    </a:cubicBezTo>
                    <a:cubicBezTo>
                      <a:pt x="49" y="28"/>
                      <a:pt x="49" y="28"/>
                      <a:pt x="49" y="28"/>
                    </a:cubicBezTo>
                    <a:cubicBezTo>
                      <a:pt x="49" y="19"/>
                      <a:pt x="49" y="19"/>
                      <a:pt x="49" y="19"/>
                    </a:cubicBezTo>
                    <a:cubicBezTo>
                      <a:pt x="45" y="19"/>
                      <a:pt x="45" y="19"/>
                      <a:pt x="45" y="19"/>
                    </a:cubicBezTo>
                    <a:cubicBezTo>
                      <a:pt x="44" y="17"/>
                      <a:pt x="43" y="14"/>
                      <a:pt x="42" y="12"/>
                    </a:cubicBezTo>
                    <a:close/>
                    <a:moveTo>
                      <a:pt x="24" y="38"/>
                    </a:moveTo>
                    <a:cubicBezTo>
                      <a:pt x="16" y="38"/>
                      <a:pt x="9" y="32"/>
                      <a:pt x="9" y="24"/>
                    </a:cubicBezTo>
                    <a:cubicBezTo>
                      <a:pt x="9" y="15"/>
                      <a:pt x="16" y="9"/>
                      <a:pt x="24" y="9"/>
                    </a:cubicBezTo>
                    <a:cubicBezTo>
                      <a:pt x="33" y="9"/>
                      <a:pt x="39" y="15"/>
                      <a:pt x="39" y="24"/>
                    </a:cubicBezTo>
                    <a:cubicBezTo>
                      <a:pt x="39" y="32"/>
                      <a:pt x="33" y="38"/>
                      <a:pt x="24" y="38"/>
                    </a:cubicBezTo>
                    <a:close/>
                  </a:path>
                </a:pathLst>
              </a:custGeom>
              <a:solidFill>
                <a:srgbClr val="9600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41" name="Oval 134"/>
              <p:cNvSpPr>
                <a:spLocks noChangeArrowheads="1"/>
              </p:cNvSpPr>
              <p:nvPr/>
            </p:nvSpPr>
            <p:spPr bwMode="auto">
              <a:xfrm>
                <a:off x="2484495" y="5079132"/>
                <a:ext cx="21469" cy="2266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grpSp>
        <p:grpSp>
          <p:nvGrpSpPr>
            <p:cNvPr id="23" name="组合 22"/>
            <p:cNvGrpSpPr/>
            <p:nvPr/>
          </p:nvGrpSpPr>
          <p:grpSpPr>
            <a:xfrm>
              <a:off x="7505166" y="5597622"/>
              <a:ext cx="352700" cy="331040"/>
              <a:chOff x="2458255" y="3558424"/>
              <a:chExt cx="567731" cy="533142"/>
            </a:xfrm>
            <a:solidFill>
              <a:srgbClr val="A1C921"/>
            </a:solidFill>
          </p:grpSpPr>
          <p:sp>
            <p:nvSpPr>
              <p:cNvPr id="24" name="Freeform 156"/>
              <p:cNvSpPr/>
              <p:nvPr/>
            </p:nvSpPr>
            <p:spPr bwMode="auto">
              <a:xfrm>
                <a:off x="2458255" y="3558424"/>
                <a:ext cx="363778" cy="435340"/>
              </a:xfrm>
              <a:custGeom>
                <a:avLst/>
                <a:gdLst>
                  <a:gd name="T0" fmla="*/ 11 w 129"/>
                  <a:gd name="T1" fmla="*/ 12 h 154"/>
                  <a:gd name="T2" fmla="*/ 118 w 129"/>
                  <a:gd name="T3" fmla="*/ 12 h 154"/>
                  <a:gd name="T4" fmla="*/ 118 w 129"/>
                  <a:gd name="T5" fmla="*/ 31 h 154"/>
                  <a:gd name="T6" fmla="*/ 129 w 129"/>
                  <a:gd name="T7" fmla="*/ 31 h 154"/>
                  <a:gd name="T8" fmla="*/ 129 w 129"/>
                  <a:gd name="T9" fmla="*/ 10 h 154"/>
                  <a:gd name="T10" fmla="*/ 120 w 129"/>
                  <a:gd name="T11" fmla="*/ 0 h 154"/>
                  <a:gd name="T12" fmla="*/ 10 w 129"/>
                  <a:gd name="T13" fmla="*/ 0 h 154"/>
                  <a:gd name="T14" fmla="*/ 0 w 129"/>
                  <a:gd name="T15" fmla="*/ 10 h 154"/>
                  <a:gd name="T16" fmla="*/ 0 w 129"/>
                  <a:gd name="T17" fmla="*/ 144 h 154"/>
                  <a:gd name="T18" fmla="*/ 10 w 129"/>
                  <a:gd name="T19" fmla="*/ 154 h 154"/>
                  <a:gd name="T20" fmla="*/ 69 w 129"/>
                  <a:gd name="T21" fmla="*/ 154 h 154"/>
                  <a:gd name="T22" fmla="*/ 69 w 129"/>
                  <a:gd name="T23" fmla="*/ 143 h 154"/>
                  <a:gd name="T24" fmla="*/ 11 w 129"/>
                  <a:gd name="T25" fmla="*/ 143 h 154"/>
                  <a:gd name="T26" fmla="*/ 11 w 129"/>
                  <a:gd name="T27" fmla="*/ 1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9" h="154">
                    <a:moveTo>
                      <a:pt x="11" y="12"/>
                    </a:moveTo>
                    <a:cubicBezTo>
                      <a:pt x="118" y="12"/>
                      <a:pt x="118" y="12"/>
                      <a:pt x="118" y="12"/>
                    </a:cubicBezTo>
                    <a:cubicBezTo>
                      <a:pt x="118" y="31"/>
                      <a:pt x="118" y="31"/>
                      <a:pt x="118" y="31"/>
                    </a:cubicBezTo>
                    <a:cubicBezTo>
                      <a:pt x="129" y="31"/>
                      <a:pt x="129" y="31"/>
                      <a:pt x="129" y="31"/>
                    </a:cubicBezTo>
                    <a:cubicBezTo>
                      <a:pt x="129" y="10"/>
                      <a:pt x="129" y="10"/>
                      <a:pt x="129" y="10"/>
                    </a:cubicBezTo>
                    <a:cubicBezTo>
                      <a:pt x="129" y="5"/>
                      <a:pt x="125" y="0"/>
                      <a:pt x="120" y="0"/>
                    </a:cubicBezTo>
                    <a:cubicBezTo>
                      <a:pt x="10" y="0"/>
                      <a:pt x="10" y="0"/>
                      <a:pt x="10" y="0"/>
                    </a:cubicBezTo>
                    <a:cubicBezTo>
                      <a:pt x="5" y="0"/>
                      <a:pt x="0" y="5"/>
                      <a:pt x="0" y="10"/>
                    </a:cubicBezTo>
                    <a:cubicBezTo>
                      <a:pt x="0" y="144"/>
                      <a:pt x="0" y="144"/>
                      <a:pt x="0" y="144"/>
                    </a:cubicBezTo>
                    <a:cubicBezTo>
                      <a:pt x="0" y="150"/>
                      <a:pt x="5" y="154"/>
                      <a:pt x="10" y="154"/>
                    </a:cubicBezTo>
                    <a:cubicBezTo>
                      <a:pt x="69" y="154"/>
                      <a:pt x="69" y="154"/>
                      <a:pt x="69" y="154"/>
                    </a:cubicBezTo>
                    <a:cubicBezTo>
                      <a:pt x="69" y="143"/>
                      <a:pt x="69" y="143"/>
                      <a:pt x="69" y="143"/>
                    </a:cubicBezTo>
                    <a:cubicBezTo>
                      <a:pt x="11" y="143"/>
                      <a:pt x="11" y="143"/>
                      <a:pt x="11" y="143"/>
                    </a:cubicBezTo>
                    <a:lnTo>
                      <a:pt x="11"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25" name="Freeform 157"/>
              <p:cNvSpPr>
                <a:spLocks noEditPoints="1"/>
              </p:cNvSpPr>
              <p:nvPr/>
            </p:nvSpPr>
            <p:spPr bwMode="auto">
              <a:xfrm>
                <a:off x="2664594" y="3657419"/>
                <a:ext cx="361392" cy="434147"/>
              </a:xfrm>
              <a:custGeom>
                <a:avLst/>
                <a:gdLst>
                  <a:gd name="T0" fmla="*/ 119 w 128"/>
                  <a:gd name="T1" fmla="*/ 0 h 154"/>
                  <a:gd name="T2" fmla="*/ 9 w 128"/>
                  <a:gd name="T3" fmla="*/ 0 h 154"/>
                  <a:gd name="T4" fmla="*/ 0 w 128"/>
                  <a:gd name="T5" fmla="*/ 10 h 154"/>
                  <a:gd name="T6" fmla="*/ 0 w 128"/>
                  <a:gd name="T7" fmla="*/ 144 h 154"/>
                  <a:gd name="T8" fmla="*/ 9 w 128"/>
                  <a:gd name="T9" fmla="*/ 154 h 154"/>
                  <a:gd name="T10" fmla="*/ 119 w 128"/>
                  <a:gd name="T11" fmla="*/ 154 h 154"/>
                  <a:gd name="T12" fmla="*/ 128 w 128"/>
                  <a:gd name="T13" fmla="*/ 144 h 154"/>
                  <a:gd name="T14" fmla="*/ 128 w 128"/>
                  <a:gd name="T15" fmla="*/ 10 h 154"/>
                  <a:gd name="T16" fmla="*/ 119 w 128"/>
                  <a:gd name="T17" fmla="*/ 0 h 154"/>
                  <a:gd name="T18" fmla="*/ 117 w 128"/>
                  <a:gd name="T19" fmla="*/ 142 h 154"/>
                  <a:gd name="T20" fmla="*/ 10 w 128"/>
                  <a:gd name="T21" fmla="*/ 142 h 154"/>
                  <a:gd name="T22" fmla="*/ 10 w 128"/>
                  <a:gd name="T23" fmla="*/ 12 h 154"/>
                  <a:gd name="T24" fmla="*/ 117 w 128"/>
                  <a:gd name="T25" fmla="*/ 12 h 154"/>
                  <a:gd name="T26" fmla="*/ 117 w 128"/>
                  <a:gd name="T27" fmla="*/ 14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154">
                    <a:moveTo>
                      <a:pt x="119" y="0"/>
                    </a:moveTo>
                    <a:cubicBezTo>
                      <a:pt x="9" y="0"/>
                      <a:pt x="9" y="0"/>
                      <a:pt x="9" y="0"/>
                    </a:cubicBezTo>
                    <a:cubicBezTo>
                      <a:pt x="4" y="0"/>
                      <a:pt x="0" y="5"/>
                      <a:pt x="0" y="10"/>
                    </a:cubicBezTo>
                    <a:cubicBezTo>
                      <a:pt x="0" y="144"/>
                      <a:pt x="0" y="144"/>
                      <a:pt x="0" y="144"/>
                    </a:cubicBezTo>
                    <a:cubicBezTo>
                      <a:pt x="0" y="150"/>
                      <a:pt x="4" y="154"/>
                      <a:pt x="9" y="154"/>
                    </a:cubicBezTo>
                    <a:cubicBezTo>
                      <a:pt x="119" y="154"/>
                      <a:pt x="119" y="154"/>
                      <a:pt x="119" y="154"/>
                    </a:cubicBezTo>
                    <a:cubicBezTo>
                      <a:pt x="124" y="154"/>
                      <a:pt x="128" y="150"/>
                      <a:pt x="128" y="144"/>
                    </a:cubicBezTo>
                    <a:cubicBezTo>
                      <a:pt x="128" y="10"/>
                      <a:pt x="128" y="10"/>
                      <a:pt x="128" y="10"/>
                    </a:cubicBezTo>
                    <a:cubicBezTo>
                      <a:pt x="128" y="5"/>
                      <a:pt x="124" y="0"/>
                      <a:pt x="119" y="0"/>
                    </a:cubicBezTo>
                    <a:close/>
                    <a:moveTo>
                      <a:pt x="117" y="142"/>
                    </a:moveTo>
                    <a:cubicBezTo>
                      <a:pt x="10" y="142"/>
                      <a:pt x="10" y="142"/>
                      <a:pt x="10" y="142"/>
                    </a:cubicBezTo>
                    <a:cubicBezTo>
                      <a:pt x="10" y="12"/>
                      <a:pt x="10" y="12"/>
                      <a:pt x="10" y="12"/>
                    </a:cubicBezTo>
                    <a:cubicBezTo>
                      <a:pt x="117" y="12"/>
                      <a:pt x="117" y="12"/>
                      <a:pt x="117" y="12"/>
                    </a:cubicBezTo>
                    <a:lnTo>
                      <a:pt x="117" y="14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26" name="Rectangle 158"/>
              <p:cNvSpPr>
                <a:spLocks noChangeArrowheads="1"/>
              </p:cNvSpPr>
              <p:nvPr/>
            </p:nvSpPr>
            <p:spPr bwMode="auto">
              <a:xfrm>
                <a:off x="2718266" y="3764763"/>
                <a:ext cx="256434" cy="2504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27" name="Rectangle 159"/>
              <p:cNvSpPr>
                <a:spLocks noChangeArrowheads="1"/>
              </p:cNvSpPr>
              <p:nvPr/>
            </p:nvSpPr>
            <p:spPr bwMode="auto">
              <a:xfrm>
                <a:off x="2718266" y="3832748"/>
                <a:ext cx="256434" cy="2504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28" name="Rectangle 160"/>
              <p:cNvSpPr>
                <a:spLocks noChangeArrowheads="1"/>
              </p:cNvSpPr>
              <p:nvPr/>
            </p:nvSpPr>
            <p:spPr bwMode="auto">
              <a:xfrm>
                <a:off x="2718266" y="3900732"/>
                <a:ext cx="256434" cy="2146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29" name="Rectangle 161"/>
              <p:cNvSpPr>
                <a:spLocks noChangeArrowheads="1"/>
              </p:cNvSpPr>
              <p:nvPr/>
            </p:nvSpPr>
            <p:spPr bwMode="auto">
              <a:xfrm>
                <a:off x="2718266" y="3967524"/>
                <a:ext cx="256434" cy="2266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30" name="Freeform 162"/>
              <p:cNvSpPr/>
              <p:nvPr/>
            </p:nvSpPr>
            <p:spPr bwMode="auto">
              <a:xfrm>
                <a:off x="2515505" y="3669346"/>
                <a:ext cx="132391" cy="273131"/>
              </a:xfrm>
              <a:custGeom>
                <a:avLst/>
                <a:gdLst>
                  <a:gd name="T0" fmla="*/ 47 w 47"/>
                  <a:gd name="T1" fmla="*/ 97 h 97"/>
                  <a:gd name="T2" fmla="*/ 47 w 47"/>
                  <a:gd name="T3" fmla="*/ 78 h 97"/>
                  <a:gd name="T4" fmla="*/ 47 w 47"/>
                  <a:gd name="T5" fmla="*/ 78 h 97"/>
                  <a:gd name="T6" fmla="*/ 17 w 47"/>
                  <a:gd name="T7" fmla="*/ 48 h 97"/>
                  <a:gd name="T8" fmla="*/ 47 w 47"/>
                  <a:gd name="T9" fmla="*/ 19 h 97"/>
                  <a:gd name="T10" fmla="*/ 47 w 47"/>
                  <a:gd name="T11" fmla="*/ 19 h 97"/>
                  <a:gd name="T12" fmla="*/ 47 w 47"/>
                  <a:gd name="T13" fmla="*/ 0 h 97"/>
                  <a:gd name="T14" fmla="*/ 38 w 47"/>
                  <a:gd name="T15" fmla="*/ 0 h 97"/>
                  <a:gd name="T16" fmla="*/ 38 w 47"/>
                  <a:gd name="T17" fmla="*/ 8 h 97"/>
                  <a:gd name="T18" fmla="*/ 24 w 47"/>
                  <a:gd name="T19" fmla="*/ 14 h 97"/>
                  <a:gd name="T20" fmla="*/ 19 w 47"/>
                  <a:gd name="T21" fmla="*/ 8 h 97"/>
                  <a:gd name="T22" fmla="*/ 6 w 47"/>
                  <a:gd name="T23" fmla="*/ 20 h 97"/>
                  <a:gd name="T24" fmla="*/ 12 w 47"/>
                  <a:gd name="T25" fmla="*/ 26 h 97"/>
                  <a:gd name="T26" fmla="*/ 6 w 47"/>
                  <a:gd name="T27" fmla="*/ 40 h 97"/>
                  <a:gd name="T28" fmla="*/ 0 w 47"/>
                  <a:gd name="T29" fmla="*/ 40 h 97"/>
                  <a:gd name="T30" fmla="*/ 0 w 47"/>
                  <a:gd name="T31" fmla="*/ 57 h 97"/>
                  <a:gd name="T32" fmla="*/ 6 w 47"/>
                  <a:gd name="T33" fmla="*/ 57 h 97"/>
                  <a:gd name="T34" fmla="*/ 12 w 47"/>
                  <a:gd name="T35" fmla="*/ 71 h 97"/>
                  <a:gd name="T36" fmla="*/ 6 w 47"/>
                  <a:gd name="T37" fmla="*/ 77 h 97"/>
                  <a:gd name="T38" fmla="*/ 18 w 47"/>
                  <a:gd name="T39" fmla="*/ 89 h 97"/>
                  <a:gd name="T40" fmla="*/ 24 w 47"/>
                  <a:gd name="T41" fmla="*/ 83 h 97"/>
                  <a:gd name="T42" fmla="*/ 38 w 47"/>
                  <a:gd name="T43" fmla="*/ 89 h 97"/>
                  <a:gd name="T44" fmla="*/ 38 w 47"/>
                  <a:gd name="T45" fmla="*/ 97 h 97"/>
                  <a:gd name="T46" fmla="*/ 47 w 47"/>
                  <a:gd name="T47" fmla="*/ 9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7" h="97">
                    <a:moveTo>
                      <a:pt x="47" y="97"/>
                    </a:moveTo>
                    <a:cubicBezTo>
                      <a:pt x="47" y="78"/>
                      <a:pt x="47" y="78"/>
                      <a:pt x="47" y="78"/>
                    </a:cubicBezTo>
                    <a:cubicBezTo>
                      <a:pt x="47" y="78"/>
                      <a:pt x="47" y="78"/>
                      <a:pt x="47" y="78"/>
                    </a:cubicBezTo>
                    <a:cubicBezTo>
                      <a:pt x="30" y="78"/>
                      <a:pt x="17" y="64"/>
                      <a:pt x="17" y="48"/>
                    </a:cubicBezTo>
                    <a:cubicBezTo>
                      <a:pt x="17" y="32"/>
                      <a:pt x="30" y="19"/>
                      <a:pt x="47" y="19"/>
                    </a:cubicBezTo>
                    <a:cubicBezTo>
                      <a:pt x="47" y="19"/>
                      <a:pt x="47" y="19"/>
                      <a:pt x="47" y="19"/>
                    </a:cubicBezTo>
                    <a:cubicBezTo>
                      <a:pt x="47" y="0"/>
                      <a:pt x="47" y="0"/>
                      <a:pt x="47" y="0"/>
                    </a:cubicBezTo>
                    <a:cubicBezTo>
                      <a:pt x="38" y="0"/>
                      <a:pt x="38" y="0"/>
                      <a:pt x="38" y="0"/>
                    </a:cubicBezTo>
                    <a:cubicBezTo>
                      <a:pt x="38" y="8"/>
                      <a:pt x="38" y="8"/>
                      <a:pt x="38" y="8"/>
                    </a:cubicBezTo>
                    <a:cubicBezTo>
                      <a:pt x="33" y="9"/>
                      <a:pt x="28" y="11"/>
                      <a:pt x="24" y="14"/>
                    </a:cubicBezTo>
                    <a:cubicBezTo>
                      <a:pt x="19" y="8"/>
                      <a:pt x="19" y="8"/>
                      <a:pt x="19" y="8"/>
                    </a:cubicBezTo>
                    <a:cubicBezTo>
                      <a:pt x="6" y="20"/>
                      <a:pt x="6" y="20"/>
                      <a:pt x="6" y="20"/>
                    </a:cubicBezTo>
                    <a:cubicBezTo>
                      <a:pt x="12" y="26"/>
                      <a:pt x="12" y="26"/>
                      <a:pt x="12" y="26"/>
                    </a:cubicBezTo>
                    <a:cubicBezTo>
                      <a:pt x="9" y="30"/>
                      <a:pt x="7" y="35"/>
                      <a:pt x="6" y="40"/>
                    </a:cubicBezTo>
                    <a:cubicBezTo>
                      <a:pt x="0" y="40"/>
                      <a:pt x="0" y="40"/>
                      <a:pt x="0" y="40"/>
                    </a:cubicBezTo>
                    <a:cubicBezTo>
                      <a:pt x="0" y="57"/>
                      <a:pt x="0" y="57"/>
                      <a:pt x="0" y="57"/>
                    </a:cubicBezTo>
                    <a:cubicBezTo>
                      <a:pt x="6" y="57"/>
                      <a:pt x="6" y="57"/>
                      <a:pt x="6" y="57"/>
                    </a:cubicBezTo>
                    <a:cubicBezTo>
                      <a:pt x="7" y="62"/>
                      <a:pt x="9" y="67"/>
                      <a:pt x="12" y="71"/>
                    </a:cubicBezTo>
                    <a:cubicBezTo>
                      <a:pt x="6" y="77"/>
                      <a:pt x="6" y="77"/>
                      <a:pt x="6" y="77"/>
                    </a:cubicBezTo>
                    <a:cubicBezTo>
                      <a:pt x="18" y="89"/>
                      <a:pt x="18" y="89"/>
                      <a:pt x="18" y="89"/>
                    </a:cubicBezTo>
                    <a:cubicBezTo>
                      <a:pt x="24" y="83"/>
                      <a:pt x="24" y="83"/>
                      <a:pt x="24" y="83"/>
                    </a:cubicBezTo>
                    <a:cubicBezTo>
                      <a:pt x="28" y="86"/>
                      <a:pt x="33" y="88"/>
                      <a:pt x="38" y="89"/>
                    </a:cubicBezTo>
                    <a:cubicBezTo>
                      <a:pt x="38" y="97"/>
                      <a:pt x="38" y="97"/>
                      <a:pt x="38" y="97"/>
                    </a:cubicBezTo>
                    <a:lnTo>
                      <a:pt x="47" y="9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31" name="Freeform 163"/>
              <p:cNvSpPr/>
              <p:nvPr/>
            </p:nvSpPr>
            <p:spPr bwMode="auto">
              <a:xfrm>
                <a:off x="2585875" y="3742102"/>
                <a:ext cx="62021" cy="127621"/>
              </a:xfrm>
              <a:custGeom>
                <a:avLst/>
                <a:gdLst>
                  <a:gd name="T0" fmla="*/ 22 w 22"/>
                  <a:gd name="T1" fmla="*/ 7 h 45"/>
                  <a:gd name="T2" fmla="*/ 22 w 22"/>
                  <a:gd name="T3" fmla="*/ 0 h 45"/>
                  <a:gd name="T4" fmla="*/ 22 w 22"/>
                  <a:gd name="T5" fmla="*/ 0 h 45"/>
                  <a:gd name="T6" fmla="*/ 0 w 22"/>
                  <a:gd name="T7" fmla="*/ 22 h 45"/>
                  <a:gd name="T8" fmla="*/ 22 w 22"/>
                  <a:gd name="T9" fmla="*/ 45 h 45"/>
                  <a:gd name="T10" fmla="*/ 22 w 22"/>
                  <a:gd name="T11" fmla="*/ 45 h 45"/>
                  <a:gd name="T12" fmla="*/ 22 w 22"/>
                  <a:gd name="T13" fmla="*/ 38 h 45"/>
                  <a:gd name="T14" fmla="*/ 22 w 22"/>
                  <a:gd name="T15" fmla="*/ 38 h 45"/>
                  <a:gd name="T16" fmla="*/ 7 w 22"/>
                  <a:gd name="T17" fmla="*/ 22 h 45"/>
                  <a:gd name="T18" fmla="*/ 22 w 22"/>
                  <a:gd name="T19" fmla="*/ 7 h 45"/>
                  <a:gd name="T20" fmla="*/ 22 w 22"/>
                  <a:gd name="T21" fmla="*/ 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45">
                    <a:moveTo>
                      <a:pt x="22" y="7"/>
                    </a:moveTo>
                    <a:cubicBezTo>
                      <a:pt x="22" y="0"/>
                      <a:pt x="22" y="0"/>
                      <a:pt x="22" y="0"/>
                    </a:cubicBezTo>
                    <a:cubicBezTo>
                      <a:pt x="22" y="0"/>
                      <a:pt x="22" y="0"/>
                      <a:pt x="22" y="0"/>
                    </a:cubicBezTo>
                    <a:cubicBezTo>
                      <a:pt x="9" y="0"/>
                      <a:pt x="0" y="10"/>
                      <a:pt x="0" y="22"/>
                    </a:cubicBezTo>
                    <a:cubicBezTo>
                      <a:pt x="0" y="35"/>
                      <a:pt x="9" y="45"/>
                      <a:pt x="22" y="45"/>
                    </a:cubicBezTo>
                    <a:cubicBezTo>
                      <a:pt x="22" y="45"/>
                      <a:pt x="22" y="45"/>
                      <a:pt x="22" y="45"/>
                    </a:cubicBezTo>
                    <a:cubicBezTo>
                      <a:pt x="22" y="38"/>
                      <a:pt x="22" y="38"/>
                      <a:pt x="22" y="38"/>
                    </a:cubicBezTo>
                    <a:cubicBezTo>
                      <a:pt x="22" y="38"/>
                      <a:pt x="22" y="38"/>
                      <a:pt x="22" y="38"/>
                    </a:cubicBezTo>
                    <a:cubicBezTo>
                      <a:pt x="13" y="38"/>
                      <a:pt x="7" y="31"/>
                      <a:pt x="7" y="22"/>
                    </a:cubicBezTo>
                    <a:cubicBezTo>
                      <a:pt x="7" y="14"/>
                      <a:pt x="13" y="7"/>
                      <a:pt x="22" y="7"/>
                    </a:cubicBezTo>
                    <a:cubicBezTo>
                      <a:pt x="22" y="7"/>
                      <a:pt x="22" y="7"/>
                      <a:pt x="2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32" name="Freeform 164"/>
              <p:cNvSpPr/>
              <p:nvPr/>
            </p:nvSpPr>
            <p:spPr bwMode="auto">
              <a:xfrm>
                <a:off x="2625235" y="3781461"/>
                <a:ext cx="22662" cy="45323"/>
              </a:xfrm>
              <a:custGeom>
                <a:avLst/>
                <a:gdLst>
                  <a:gd name="T0" fmla="*/ 8 w 8"/>
                  <a:gd name="T1" fmla="*/ 16 h 16"/>
                  <a:gd name="T2" fmla="*/ 8 w 8"/>
                  <a:gd name="T3" fmla="*/ 0 h 16"/>
                  <a:gd name="T4" fmla="*/ 0 w 8"/>
                  <a:gd name="T5" fmla="*/ 8 h 16"/>
                  <a:gd name="T6" fmla="*/ 8 w 8"/>
                  <a:gd name="T7" fmla="*/ 16 h 16"/>
                </a:gdLst>
                <a:ahLst/>
                <a:cxnLst>
                  <a:cxn ang="0">
                    <a:pos x="T0" y="T1"/>
                  </a:cxn>
                  <a:cxn ang="0">
                    <a:pos x="T2" y="T3"/>
                  </a:cxn>
                  <a:cxn ang="0">
                    <a:pos x="T4" y="T5"/>
                  </a:cxn>
                  <a:cxn ang="0">
                    <a:pos x="T6" y="T7"/>
                  </a:cxn>
                </a:cxnLst>
                <a:rect l="0" t="0" r="r" b="b"/>
                <a:pathLst>
                  <a:path w="8" h="16">
                    <a:moveTo>
                      <a:pt x="8" y="16"/>
                    </a:moveTo>
                    <a:cubicBezTo>
                      <a:pt x="8" y="0"/>
                      <a:pt x="8" y="0"/>
                      <a:pt x="8" y="0"/>
                    </a:cubicBezTo>
                    <a:cubicBezTo>
                      <a:pt x="3" y="0"/>
                      <a:pt x="0" y="4"/>
                      <a:pt x="0" y="8"/>
                    </a:cubicBezTo>
                    <a:cubicBezTo>
                      <a:pt x="0" y="13"/>
                      <a:pt x="3" y="16"/>
                      <a:pt x="8"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grpSp>
      </p:gr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直接连接符 32"/>
          <p:cNvCxnSpPr/>
          <p:nvPr/>
        </p:nvCxnSpPr>
        <p:spPr>
          <a:xfrm>
            <a:off x="2567073" y="1640284"/>
            <a:ext cx="5644426"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文本框 11"/>
          <p:cNvSpPr txBox="1"/>
          <p:nvPr/>
        </p:nvSpPr>
        <p:spPr>
          <a:xfrm>
            <a:off x="2504617" y="1156411"/>
            <a:ext cx="7053451" cy="460375"/>
          </a:xfrm>
          <a:prstGeom prst="rect">
            <a:avLst/>
          </a:prstGeom>
          <a:noFill/>
        </p:spPr>
        <p:txBody>
          <a:bodyPr wrap="square" rtlCol="0">
            <a:spAutoFit/>
          </a:bodyPr>
          <a:lstStyle/>
          <a:p>
            <a:r>
              <a:rPr lang="en-US" altLang="zh-CN" sz="2400" b="1" dirty="0">
                <a:solidFill>
                  <a:srgbClr val="036EB8"/>
                </a:solidFill>
                <a:latin typeface="微软雅黑" panose="020B0503020204020204" pitchFamily="34" charset="-122"/>
              </a:rPr>
              <a:t>2.2.3 </a:t>
            </a:r>
            <a:r>
              <a:rPr lang="en-US" altLang="zh-CN" sz="2400" b="1" dirty="0" smtClean="0">
                <a:solidFill>
                  <a:srgbClr val="036EB8"/>
                </a:solidFill>
                <a:latin typeface="微软雅黑" panose="020B0503020204020204" pitchFamily="34" charset="-122"/>
              </a:rPr>
              <a:t>  </a:t>
            </a:r>
            <a:r>
              <a:rPr lang="zh-CN" altLang="en-US" sz="2400" b="1" dirty="0" smtClean="0">
                <a:solidFill>
                  <a:srgbClr val="036EB8"/>
                </a:solidFill>
                <a:latin typeface="微软雅黑" panose="020B0503020204020204" pitchFamily="34" charset="-122"/>
              </a:rPr>
              <a:t>操作系统</a:t>
            </a:r>
            <a:r>
              <a:rPr lang="zh-CN" altLang="en-US" sz="2400" b="1" dirty="0">
                <a:solidFill>
                  <a:srgbClr val="036EB8"/>
                </a:solidFill>
                <a:latin typeface="微软雅黑" panose="020B0503020204020204" pitchFamily="34" charset="-122"/>
              </a:rPr>
              <a:t>的分类</a:t>
            </a:r>
            <a:endParaRPr sz="2400" b="1" dirty="0">
              <a:solidFill>
                <a:srgbClr val="036EB8"/>
              </a:solidFill>
              <a:latin typeface="微软雅黑" panose="020B0503020204020204" pitchFamily="34" charset="-122"/>
            </a:endParaRPr>
          </a:p>
        </p:txBody>
      </p:sp>
      <p:sp>
        <p:nvSpPr>
          <p:cNvPr id="17" name="十字箭头标注 16"/>
          <p:cNvSpPr/>
          <p:nvPr/>
        </p:nvSpPr>
        <p:spPr>
          <a:xfrm>
            <a:off x="1266368" y="1027632"/>
            <a:ext cx="1209221" cy="1209221"/>
          </a:xfrm>
          <a:prstGeom prst="quadArrowCallout">
            <a:avLst/>
          </a:prstGeom>
          <a:solidFill>
            <a:srgbClr val="036EB8"/>
          </a:solidFill>
          <a:ln>
            <a:noFill/>
          </a:ln>
          <a:effectLst>
            <a:outerShdw blurRad="431800" dist="38100" dir="18900000" sx="60000" sy="6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endParaRPr lang="zh-CN" altLang="en-US" dirty="0"/>
          </a:p>
        </p:txBody>
      </p:sp>
      <p:pic>
        <p:nvPicPr>
          <p:cNvPr id="18" name="图片 17"/>
          <p:cNvPicPr>
            <a:picLocks noChangeAspect="1"/>
          </p:cNvPicPr>
          <p:nvPr/>
        </p:nvPicPr>
        <p:blipFill>
          <a:blip r:embed="rId1" cstate="print">
            <a:extLst>
              <a:ext uri="{BEBA8EAE-BF5A-486C-A8C5-ECC9F3942E4B}">
                <a14:imgProps xmlns:a14="http://schemas.microsoft.com/office/drawing/2010/main">
                  <a14:imgLayer r:embed="rId2">
                    <a14:imgEffect>
                      <a14:backgroundRemoval t="10000" b="100000" l="0" r="100000"/>
                    </a14:imgEffect>
                  </a14:imgLayer>
                </a14:imgProps>
              </a:ext>
              <a:ext uri="{28A0092B-C50C-407E-A947-70E740481C1C}">
                <a14:useLocalDpi xmlns:a14="http://schemas.microsoft.com/office/drawing/2010/main" val="0"/>
              </a:ext>
            </a:extLst>
          </a:blip>
          <a:stretch>
            <a:fillRect/>
          </a:stretch>
        </p:blipFill>
        <p:spPr>
          <a:xfrm>
            <a:off x="1496781" y="1252271"/>
            <a:ext cx="702583" cy="702583"/>
          </a:xfrm>
          <a:prstGeom prst="rect">
            <a:avLst/>
          </a:prstGeom>
        </p:spPr>
      </p:pic>
      <p:grpSp>
        <p:nvGrpSpPr>
          <p:cNvPr id="145" name="组合 144"/>
          <p:cNvGrpSpPr/>
          <p:nvPr/>
        </p:nvGrpSpPr>
        <p:grpSpPr>
          <a:xfrm>
            <a:off x="1266190" y="2654185"/>
            <a:ext cx="9803823" cy="2604241"/>
            <a:chOff x="1496781" y="3128279"/>
            <a:chExt cx="8256819" cy="2604241"/>
          </a:xfrm>
        </p:grpSpPr>
        <p:cxnSp>
          <p:nvCxnSpPr>
            <p:cNvPr id="146" name="直接连接符 145"/>
            <p:cNvCxnSpPr/>
            <p:nvPr/>
          </p:nvCxnSpPr>
          <p:spPr>
            <a:xfrm flipH="1">
              <a:off x="1496781" y="3128279"/>
              <a:ext cx="8256819" cy="24702"/>
            </a:xfrm>
            <a:prstGeom prst="line">
              <a:avLst/>
            </a:prstGeom>
            <a:ln>
              <a:solidFill>
                <a:srgbClr val="A2B932"/>
              </a:solidFill>
            </a:ln>
          </p:spPr>
          <p:style>
            <a:lnRef idx="1">
              <a:schemeClr val="accent1"/>
            </a:lnRef>
            <a:fillRef idx="0">
              <a:schemeClr val="accent1"/>
            </a:fillRef>
            <a:effectRef idx="0">
              <a:schemeClr val="accent1"/>
            </a:effectRef>
            <a:fontRef idx="minor">
              <a:schemeClr val="tx1"/>
            </a:fontRef>
          </p:style>
        </p:cxnSp>
        <p:cxnSp>
          <p:nvCxnSpPr>
            <p:cNvPr id="147" name="直接连接符 146"/>
            <p:cNvCxnSpPr/>
            <p:nvPr/>
          </p:nvCxnSpPr>
          <p:spPr>
            <a:xfrm flipH="1">
              <a:off x="1496781" y="5707818"/>
              <a:ext cx="8256819" cy="24702"/>
            </a:xfrm>
            <a:prstGeom prst="line">
              <a:avLst/>
            </a:prstGeom>
            <a:ln>
              <a:solidFill>
                <a:srgbClr val="2F5597"/>
              </a:solidFill>
            </a:ln>
          </p:spPr>
          <p:style>
            <a:lnRef idx="1">
              <a:schemeClr val="accent1"/>
            </a:lnRef>
            <a:fillRef idx="0">
              <a:schemeClr val="accent1"/>
            </a:fillRef>
            <a:effectRef idx="0">
              <a:schemeClr val="accent1"/>
            </a:effectRef>
            <a:fontRef idx="minor">
              <a:schemeClr val="tx1"/>
            </a:fontRef>
          </p:style>
        </p:cxnSp>
      </p:grpSp>
      <p:sp>
        <p:nvSpPr>
          <p:cNvPr id="148" name="副标题 7"/>
          <p:cNvSpPr/>
          <p:nvPr/>
        </p:nvSpPr>
        <p:spPr>
          <a:xfrm>
            <a:off x="1266190" y="2968754"/>
            <a:ext cx="9534082" cy="1892826"/>
          </a:xfrm>
          <a:prstGeom prst="rect">
            <a:avLst/>
          </a:prstGeom>
        </p:spPr>
        <p:txBody>
          <a:bodyPr wrap="square">
            <a:spAutoFit/>
          </a:bodyPr>
          <a:lstStyle/>
          <a:p>
            <a:pPr marL="285750" indent="-285750">
              <a:lnSpc>
                <a:spcPct val="130000"/>
              </a:lnSpc>
              <a:buFont typeface="Wingdings" panose="05000000000000000000" pitchFamily="2" charset="2"/>
              <a:buChar char="l"/>
            </a:pPr>
            <a:r>
              <a:rPr kumimoji="1" lang="zh-CN" altLang="en-US" dirty="0" smtClean="0">
                <a:solidFill>
                  <a:srgbClr val="2E75B6"/>
                </a:solidFill>
                <a:latin typeface="微软雅黑" panose="020B0503020204020204" pitchFamily="34" charset="-122"/>
                <a:sym typeface="+mn-ea"/>
              </a:rPr>
              <a:t>单用户操作系统：</a:t>
            </a:r>
            <a:r>
              <a:rPr kumimoji="1" lang="zh-CN" altLang="en-US" dirty="0" smtClean="0">
                <a:solidFill>
                  <a:schemeClr val="tx1">
                    <a:lumMod val="65000"/>
                    <a:lumOff val="35000"/>
                  </a:schemeClr>
                </a:solidFill>
                <a:latin typeface="微软雅黑" panose="020B0503020204020204" pitchFamily="34" charset="-122"/>
                <a:sym typeface="+mn-ea"/>
              </a:rPr>
              <a:t>可</a:t>
            </a:r>
            <a:r>
              <a:rPr kumimoji="1" lang="zh-CN" altLang="en-US" dirty="0">
                <a:solidFill>
                  <a:schemeClr val="tx1">
                    <a:lumMod val="65000"/>
                    <a:lumOff val="35000"/>
                  </a:schemeClr>
                </a:solidFill>
                <a:latin typeface="微软雅黑" panose="020B0503020204020204" pitchFamily="34" charset="-122"/>
                <a:sym typeface="+mn-ea"/>
              </a:rPr>
              <a:t>分为单任务操作系统和多任务操作系统</a:t>
            </a:r>
            <a:r>
              <a:rPr kumimoji="1" lang="zh-CN" altLang="en-US" dirty="0" smtClean="0">
                <a:solidFill>
                  <a:schemeClr val="tx1">
                    <a:lumMod val="65000"/>
                    <a:lumOff val="35000"/>
                  </a:schemeClr>
                </a:solidFill>
                <a:latin typeface="微软雅黑" panose="020B0503020204020204" pitchFamily="34" charset="-122"/>
                <a:sym typeface="+mn-ea"/>
              </a:rPr>
              <a:t>。</a:t>
            </a:r>
            <a:r>
              <a:rPr kumimoji="1" lang="zh-CN" altLang="en-US" dirty="0">
                <a:solidFill>
                  <a:schemeClr val="tx1">
                    <a:lumMod val="65000"/>
                    <a:lumOff val="35000"/>
                  </a:schemeClr>
                </a:solidFill>
                <a:latin typeface="微软雅黑" panose="020B0503020204020204" pitchFamily="34" charset="-122"/>
                <a:sym typeface="+mn-ea"/>
              </a:rPr>
              <a:t>如果用户在同一时间可以运行多个应用程序（每个应用程序被称作一个任务），则这样的操作系统被称为多任务操作系统，在同一时间只能运行一个应用程序，则称为单任务操作系统</a:t>
            </a:r>
            <a:r>
              <a:rPr kumimoji="1" lang="zh-CN" altLang="en-US" dirty="0" smtClean="0">
                <a:solidFill>
                  <a:schemeClr val="tx1">
                    <a:lumMod val="65000"/>
                    <a:lumOff val="35000"/>
                  </a:schemeClr>
                </a:solidFill>
                <a:latin typeface="微软雅黑" panose="020B0503020204020204" pitchFamily="34" charset="-122"/>
                <a:sym typeface="+mn-ea"/>
              </a:rPr>
              <a:t>。</a:t>
            </a:r>
            <a:endParaRPr kumimoji="1" lang="en-US" altLang="zh-CN" dirty="0" smtClean="0">
              <a:solidFill>
                <a:schemeClr val="tx1">
                  <a:lumMod val="65000"/>
                  <a:lumOff val="35000"/>
                </a:schemeClr>
              </a:solidFill>
              <a:latin typeface="微软雅黑" panose="020B0503020204020204" pitchFamily="34" charset="-122"/>
              <a:sym typeface="+mn-ea"/>
            </a:endParaRPr>
          </a:p>
          <a:p>
            <a:pPr marL="285750" lvl="0" indent="-285750">
              <a:lnSpc>
                <a:spcPct val="130000"/>
              </a:lnSpc>
              <a:buFont typeface="Wingdings" panose="05000000000000000000" pitchFamily="2" charset="2"/>
              <a:buChar char="l"/>
            </a:pPr>
            <a:r>
              <a:rPr kumimoji="1" lang="zh-CN" altLang="en-US" dirty="0" smtClean="0">
                <a:solidFill>
                  <a:srgbClr val="2E75B6"/>
                </a:solidFill>
                <a:latin typeface="微软雅黑" panose="020B0503020204020204" pitchFamily="34" charset="-122"/>
                <a:sym typeface="+mn-ea"/>
              </a:rPr>
              <a:t>多用户操作系统：</a:t>
            </a:r>
            <a:r>
              <a:rPr kumimoji="1" lang="zh-CN" altLang="en-US" dirty="0" smtClean="0">
                <a:solidFill>
                  <a:schemeClr val="tx1">
                    <a:lumMod val="65000"/>
                    <a:lumOff val="35000"/>
                  </a:schemeClr>
                </a:solidFill>
                <a:latin typeface="微软雅黑" panose="020B0503020204020204" pitchFamily="34" charset="-122"/>
                <a:sym typeface="+mn-ea"/>
              </a:rPr>
              <a:t>多用户</a:t>
            </a:r>
            <a:r>
              <a:rPr kumimoji="1" lang="zh-CN" altLang="en-US" dirty="0">
                <a:solidFill>
                  <a:schemeClr val="tx1">
                    <a:lumMod val="65000"/>
                    <a:lumOff val="35000"/>
                  </a:schemeClr>
                </a:solidFill>
                <a:latin typeface="微软雅黑" panose="020B0503020204020204" pitchFamily="34" charset="-122"/>
                <a:sym typeface="+mn-ea"/>
              </a:rPr>
              <a:t>就是多个用户在一台计算机上可以建立多个用户，如果一台计算机只能使用一个用户，就称为单用户。</a:t>
            </a:r>
            <a:endParaRPr kumimoji="1" lang="zh-CN" altLang="en-US" dirty="0" smtClean="0">
              <a:solidFill>
                <a:schemeClr val="tx1">
                  <a:lumMod val="65000"/>
                  <a:lumOff val="35000"/>
                </a:schemeClr>
              </a:solidFill>
              <a:latin typeface="微软雅黑" panose="020B0503020204020204" pitchFamily="34" charset="-122"/>
              <a:sym typeface="+mn-ea"/>
            </a:endParaRPr>
          </a:p>
        </p:txBody>
      </p:sp>
      <p:sp>
        <p:nvSpPr>
          <p:cNvPr id="149" name="副标题 7"/>
          <p:cNvSpPr txBox="1"/>
          <p:nvPr/>
        </p:nvSpPr>
        <p:spPr>
          <a:xfrm>
            <a:off x="1496781" y="2248925"/>
            <a:ext cx="3468011" cy="39318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sz="2200" dirty="0">
                <a:solidFill>
                  <a:schemeClr val="tx1">
                    <a:lumMod val="65000"/>
                    <a:lumOff val="35000"/>
                  </a:schemeClr>
                </a:solidFill>
                <a:latin typeface="微软雅黑" panose="020B0503020204020204" pitchFamily="34" charset="-122"/>
              </a:rPr>
              <a:t>根据用户数目进行分类</a:t>
            </a:r>
            <a:endParaRPr lang="zh-CN" altLang="en-US" sz="2200" dirty="0">
              <a:solidFill>
                <a:schemeClr val="tx1">
                  <a:lumMod val="65000"/>
                  <a:lumOff val="35000"/>
                </a:schemeClr>
              </a:solidFill>
              <a:latin typeface="微软雅黑" panose="020B0503020204020204" pitchFamily="34" charset="-122"/>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直接连接符 32"/>
          <p:cNvCxnSpPr/>
          <p:nvPr/>
        </p:nvCxnSpPr>
        <p:spPr>
          <a:xfrm>
            <a:off x="2567073" y="1640284"/>
            <a:ext cx="5644426"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文本框 11"/>
          <p:cNvSpPr txBox="1"/>
          <p:nvPr/>
        </p:nvSpPr>
        <p:spPr>
          <a:xfrm>
            <a:off x="2504617" y="1156411"/>
            <a:ext cx="7053451" cy="460375"/>
          </a:xfrm>
          <a:prstGeom prst="rect">
            <a:avLst/>
          </a:prstGeom>
          <a:noFill/>
        </p:spPr>
        <p:txBody>
          <a:bodyPr wrap="square" rtlCol="0">
            <a:spAutoFit/>
          </a:bodyPr>
          <a:lstStyle/>
          <a:p>
            <a:r>
              <a:rPr lang="en-US" altLang="zh-CN" sz="2400" b="1" dirty="0">
                <a:solidFill>
                  <a:srgbClr val="036EB8"/>
                </a:solidFill>
                <a:latin typeface="微软雅黑" panose="020B0503020204020204" pitchFamily="34" charset="-122"/>
              </a:rPr>
              <a:t>2.2.3 </a:t>
            </a:r>
            <a:r>
              <a:rPr lang="en-US" altLang="zh-CN" sz="2400" b="1" dirty="0" smtClean="0">
                <a:solidFill>
                  <a:srgbClr val="036EB8"/>
                </a:solidFill>
                <a:latin typeface="微软雅黑" panose="020B0503020204020204" pitchFamily="34" charset="-122"/>
              </a:rPr>
              <a:t>  </a:t>
            </a:r>
            <a:r>
              <a:rPr lang="zh-CN" altLang="en-US" sz="2400" b="1" dirty="0" smtClean="0">
                <a:solidFill>
                  <a:srgbClr val="036EB8"/>
                </a:solidFill>
                <a:latin typeface="微软雅黑" panose="020B0503020204020204" pitchFamily="34" charset="-122"/>
              </a:rPr>
              <a:t>操作系统</a:t>
            </a:r>
            <a:r>
              <a:rPr lang="zh-CN" altLang="en-US" sz="2400" b="1" dirty="0">
                <a:solidFill>
                  <a:srgbClr val="036EB8"/>
                </a:solidFill>
                <a:latin typeface="微软雅黑" panose="020B0503020204020204" pitchFamily="34" charset="-122"/>
              </a:rPr>
              <a:t>的分类</a:t>
            </a:r>
            <a:endParaRPr sz="2400" b="1" dirty="0">
              <a:solidFill>
                <a:srgbClr val="036EB8"/>
              </a:solidFill>
              <a:latin typeface="微软雅黑" panose="020B0503020204020204" pitchFamily="34" charset="-122"/>
            </a:endParaRPr>
          </a:p>
        </p:txBody>
      </p:sp>
      <p:sp>
        <p:nvSpPr>
          <p:cNvPr id="17" name="十字箭头标注 16"/>
          <p:cNvSpPr/>
          <p:nvPr/>
        </p:nvSpPr>
        <p:spPr>
          <a:xfrm>
            <a:off x="1266368" y="1027632"/>
            <a:ext cx="1209221" cy="1209221"/>
          </a:xfrm>
          <a:prstGeom prst="quadArrowCallout">
            <a:avLst/>
          </a:prstGeom>
          <a:solidFill>
            <a:srgbClr val="036EB8"/>
          </a:solidFill>
          <a:ln>
            <a:noFill/>
          </a:ln>
          <a:effectLst>
            <a:outerShdw blurRad="431800" dist="38100" dir="18900000" sx="60000" sy="6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endParaRPr lang="zh-CN" altLang="en-US" dirty="0"/>
          </a:p>
        </p:txBody>
      </p:sp>
      <p:pic>
        <p:nvPicPr>
          <p:cNvPr id="18" name="图片 17"/>
          <p:cNvPicPr>
            <a:picLocks noChangeAspect="1"/>
          </p:cNvPicPr>
          <p:nvPr/>
        </p:nvPicPr>
        <p:blipFill>
          <a:blip r:embed="rId1" cstate="print">
            <a:extLst>
              <a:ext uri="{BEBA8EAE-BF5A-486C-A8C5-ECC9F3942E4B}">
                <a14:imgProps xmlns:a14="http://schemas.microsoft.com/office/drawing/2010/main">
                  <a14:imgLayer r:embed="rId2">
                    <a14:imgEffect>
                      <a14:backgroundRemoval t="10000" b="100000" l="0" r="100000"/>
                    </a14:imgEffect>
                  </a14:imgLayer>
                </a14:imgProps>
              </a:ext>
              <a:ext uri="{28A0092B-C50C-407E-A947-70E740481C1C}">
                <a14:useLocalDpi xmlns:a14="http://schemas.microsoft.com/office/drawing/2010/main" val="0"/>
              </a:ext>
            </a:extLst>
          </a:blip>
          <a:stretch>
            <a:fillRect/>
          </a:stretch>
        </p:blipFill>
        <p:spPr>
          <a:xfrm>
            <a:off x="1496781" y="1252271"/>
            <a:ext cx="702583" cy="702583"/>
          </a:xfrm>
          <a:prstGeom prst="rect">
            <a:avLst/>
          </a:prstGeom>
        </p:spPr>
      </p:pic>
      <p:grpSp>
        <p:nvGrpSpPr>
          <p:cNvPr id="145" name="组合 144"/>
          <p:cNvGrpSpPr/>
          <p:nvPr/>
        </p:nvGrpSpPr>
        <p:grpSpPr>
          <a:xfrm>
            <a:off x="1266190" y="3309620"/>
            <a:ext cx="9803823" cy="1948806"/>
            <a:chOff x="1496781" y="3783714"/>
            <a:chExt cx="8256819" cy="1948806"/>
          </a:xfrm>
        </p:grpSpPr>
        <p:cxnSp>
          <p:nvCxnSpPr>
            <p:cNvPr id="146" name="直接连接符 145"/>
            <p:cNvCxnSpPr/>
            <p:nvPr/>
          </p:nvCxnSpPr>
          <p:spPr>
            <a:xfrm flipH="1" flipV="1">
              <a:off x="1496782" y="3783714"/>
              <a:ext cx="3655990" cy="21332"/>
            </a:xfrm>
            <a:prstGeom prst="line">
              <a:avLst/>
            </a:prstGeom>
            <a:ln>
              <a:solidFill>
                <a:srgbClr val="A2B932"/>
              </a:solidFill>
            </a:ln>
          </p:spPr>
          <p:style>
            <a:lnRef idx="1">
              <a:schemeClr val="accent1"/>
            </a:lnRef>
            <a:fillRef idx="0">
              <a:schemeClr val="accent1"/>
            </a:fillRef>
            <a:effectRef idx="0">
              <a:schemeClr val="accent1"/>
            </a:effectRef>
            <a:fontRef idx="minor">
              <a:schemeClr val="tx1"/>
            </a:fontRef>
          </p:style>
        </p:cxnSp>
        <p:cxnSp>
          <p:nvCxnSpPr>
            <p:cNvPr id="147" name="直接连接符 146"/>
            <p:cNvCxnSpPr/>
            <p:nvPr/>
          </p:nvCxnSpPr>
          <p:spPr>
            <a:xfrm flipH="1">
              <a:off x="1496781" y="5707818"/>
              <a:ext cx="8256819" cy="24702"/>
            </a:xfrm>
            <a:prstGeom prst="line">
              <a:avLst/>
            </a:prstGeom>
            <a:ln>
              <a:solidFill>
                <a:srgbClr val="2F5597"/>
              </a:solidFill>
            </a:ln>
          </p:spPr>
          <p:style>
            <a:lnRef idx="1">
              <a:schemeClr val="accent1"/>
            </a:lnRef>
            <a:fillRef idx="0">
              <a:schemeClr val="accent1"/>
            </a:fillRef>
            <a:effectRef idx="0">
              <a:schemeClr val="accent1"/>
            </a:effectRef>
            <a:fontRef idx="minor">
              <a:schemeClr val="tx1"/>
            </a:fontRef>
          </p:style>
        </p:cxnSp>
      </p:grpSp>
      <p:sp>
        <p:nvSpPr>
          <p:cNvPr id="148" name="副标题 7"/>
          <p:cNvSpPr/>
          <p:nvPr/>
        </p:nvSpPr>
        <p:spPr>
          <a:xfrm>
            <a:off x="1623785" y="3680546"/>
            <a:ext cx="2883116" cy="812530"/>
          </a:xfrm>
          <a:prstGeom prst="rect">
            <a:avLst/>
          </a:prstGeom>
        </p:spPr>
        <p:txBody>
          <a:bodyPr wrap="square">
            <a:spAutoFit/>
          </a:bodyPr>
          <a:lstStyle/>
          <a:p>
            <a:pPr marL="285750" indent="-285750">
              <a:lnSpc>
                <a:spcPct val="130000"/>
              </a:lnSpc>
              <a:buFont typeface="Wingdings" panose="05000000000000000000" pitchFamily="2" charset="2"/>
              <a:buChar char="l"/>
            </a:pPr>
            <a:r>
              <a:rPr kumimoji="1" lang="zh-CN" altLang="en-US" dirty="0">
                <a:solidFill>
                  <a:srgbClr val="2E75B6"/>
                </a:solidFill>
                <a:latin typeface="微软雅黑" panose="020B0503020204020204" pitchFamily="34" charset="-122"/>
                <a:sym typeface="+mn-ea"/>
              </a:rPr>
              <a:t>单任务</a:t>
            </a:r>
            <a:r>
              <a:rPr kumimoji="1" lang="zh-CN" altLang="en-US" dirty="0" smtClean="0">
                <a:solidFill>
                  <a:srgbClr val="2E75B6"/>
                </a:solidFill>
                <a:latin typeface="微软雅黑" panose="020B0503020204020204" pitchFamily="34" charset="-122"/>
                <a:sym typeface="+mn-ea"/>
              </a:rPr>
              <a:t>操作系统</a:t>
            </a:r>
            <a:endParaRPr kumimoji="1" lang="en-US" altLang="zh-CN" dirty="0" smtClean="0">
              <a:solidFill>
                <a:srgbClr val="2E75B6"/>
              </a:solidFill>
              <a:latin typeface="微软雅黑" panose="020B0503020204020204" pitchFamily="34" charset="-122"/>
              <a:sym typeface="+mn-ea"/>
            </a:endParaRPr>
          </a:p>
          <a:p>
            <a:pPr marL="285750" indent="-285750">
              <a:lnSpc>
                <a:spcPct val="130000"/>
              </a:lnSpc>
              <a:buFont typeface="Wingdings" panose="05000000000000000000" pitchFamily="2" charset="2"/>
              <a:buChar char="l"/>
            </a:pPr>
            <a:r>
              <a:rPr kumimoji="1" lang="zh-CN" altLang="en-US" dirty="0">
                <a:solidFill>
                  <a:srgbClr val="2E75B6"/>
                </a:solidFill>
                <a:latin typeface="微软雅黑" panose="020B0503020204020204" pitchFamily="34" charset="-122"/>
                <a:sym typeface="+mn-ea"/>
              </a:rPr>
              <a:t>多任务</a:t>
            </a:r>
            <a:r>
              <a:rPr kumimoji="1" lang="zh-CN" altLang="en-US" dirty="0" smtClean="0">
                <a:solidFill>
                  <a:srgbClr val="2E75B6"/>
                </a:solidFill>
                <a:latin typeface="微软雅黑" panose="020B0503020204020204" pitchFamily="34" charset="-122"/>
                <a:sym typeface="+mn-ea"/>
              </a:rPr>
              <a:t>操作系统</a:t>
            </a:r>
            <a:endParaRPr kumimoji="1" lang="zh-CN" altLang="en-US" dirty="0" smtClean="0">
              <a:solidFill>
                <a:schemeClr val="tx1">
                  <a:lumMod val="65000"/>
                  <a:lumOff val="35000"/>
                </a:schemeClr>
              </a:solidFill>
              <a:latin typeface="微软雅黑" panose="020B0503020204020204" pitchFamily="34" charset="-122"/>
              <a:sym typeface="+mn-ea"/>
            </a:endParaRPr>
          </a:p>
        </p:txBody>
      </p:sp>
      <p:sp>
        <p:nvSpPr>
          <p:cNvPr id="149" name="副标题 7"/>
          <p:cNvSpPr txBox="1"/>
          <p:nvPr/>
        </p:nvSpPr>
        <p:spPr>
          <a:xfrm>
            <a:off x="1266190" y="2795051"/>
            <a:ext cx="5249076" cy="39318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sz="2200" dirty="0">
                <a:solidFill>
                  <a:schemeClr val="tx1">
                    <a:lumMod val="65000"/>
                    <a:lumOff val="35000"/>
                  </a:schemeClr>
                </a:solidFill>
                <a:latin typeface="微软雅黑" panose="020B0503020204020204" pitchFamily="34" charset="-122"/>
              </a:rPr>
              <a:t>根据能否运行多个任务进行分类</a:t>
            </a:r>
            <a:endParaRPr lang="zh-CN" altLang="en-US" sz="2200" dirty="0">
              <a:solidFill>
                <a:schemeClr val="tx1">
                  <a:lumMod val="65000"/>
                  <a:lumOff val="35000"/>
                </a:schemeClr>
              </a:solidFill>
              <a:latin typeface="微软雅黑" panose="020B0503020204020204" pitchFamily="34" charset="-122"/>
            </a:endParaRPr>
          </a:p>
        </p:txBody>
      </p:sp>
      <p:grpSp>
        <p:nvGrpSpPr>
          <p:cNvPr id="13" name="组合 12"/>
          <p:cNvGrpSpPr/>
          <p:nvPr/>
        </p:nvGrpSpPr>
        <p:grpSpPr>
          <a:xfrm>
            <a:off x="6168101" y="2678129"/>
            <a:ext cx="2818831" cy="2817364"/>
            <a:chOff x="1687753" y="921084"/>
            <a:chExt cx="5018444" cy="5015833"/>
          </a:xfrm>
        </p:grpSpPr>
        <p:grpSp>
          <p:nvGrpSpPr>
            <p:cNvPr id="14" name="组合 13"/>
            <p:cNvGrpSpPr/>
            <p:nvPr/>
          </p:nvGrpSpPr>
          <p:grpSpPr>
            <a:xfrm>
              <a:off x="1687753" y="921084"/>
              <a:ext cx="2373158" cy="2371923"/>
              <a:chOff x="1754497" y="1068697"/>
              <a:chExt cx="2419598" cy="2419598"/>
            </a:xfrm>
          </p:grpSpPr>
          <p:grpSp>
            <p:nvGrpSpPr>
              <p:cNvPr id="80" name="组合 79"/>
              <p:cNvGrpSpPr/>
              <p:nvPr/>
            </p:nvGrpSpPr>
            <p:grpSpPr>
              <a:xfrm>
                <a:off x="1754497" y="1068697"/>
                <a:ext cx="2419598" cy="2419598"/>
                <a:chOff x="1595120" y="525779"/>
                <a:chExt cx="3520440" cy="3520440"/>
              </a:xfrm>
            </p:grpSpPr>
            <p:sp>
              <p:nvSpPr>
                <p:cNvPr id="89" name="椭圆 88"/>
                <p:cNvSpPr/>
                <p:nvPr/>
              </p:nvSpPr>
              <p:spPr>
                <a:xfrm>
                  <a:off x="1595120" y="525779"/>
                  <a:ext cx="3520440" cy="3520440"/>
                </a:xfrm>
                <a:prstGeom prst="ellipse">
                  <a:avLst/>
                </a:prstGeom>
                <a:gradFill flip="none" rotWithShape="1">
                  <a:gsLst>
                    <a:gs pos="100000">
                      <a:srgbClr val="F7F7F9"/>
                    </a:gs>
                    <a:gs pos="0">
                      <a:schemeClr val="bg1"/>
                    </a:gs>
                  </a:gsLst>
                  <a:lin ang="5400000" scaled="1"/>
                  <a:tileRect/>
                </a:gradFill>
                <a:ln>
                  <a:noFill/>
                </a:ln>
                <a:effectLst>
                  <a:softEdge rad="381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90" name="椭圆 89"/>
                <p:cNvSpPr/>
                <p:nvPr/>
              </p:nvSpPr>
              <p:spPr>
                <a:xfrm>
                  <a:off x="1900612" y="831271"/>
                  <a:ext cx="2909455" cy="2909455"/>
                </a:xfrm>
                <a:prstGeom prst="ellipse">
                  <a:avLst/>
                </a:prstGeom>
                <a:gradFill flip="none" rotWithShape="1">
                  <a:gsLst>
                    <a:gs pos="100000">
                      <a:srgbClr val="E4E4E4"/>
                    </a:gs>
                    <a:gs pos="0">
                      <a:schemeClr val="bg1"/>
                    </a:gs>
                  </a:gsLst>
                  <a:lin ang="5400000" scaled="1"/>
                  <a:tileRect/>
                </a:gradFill>
                <a:ln>
                  <a:noFill/>
                </a:ln>
                <a:effectLst>
                  <a:innerShdw blurRad="355600" dist="266700" dir="5400000">
                    <a:prstClr val="black">
                      <a:alpha val="57000"/>
                    </a:prstClr>
                  </a:innerShdw>
                  <a:softEdge rad="266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grpSp>
          <p:sp>
            <p:nvSpPr>
              <p:cNvPr id="81" name="椭圆 80"/>
              <p:cNvSpPr/>
              <p:nvPr/>
            </p:nvSpPr>
            <p:spPr>
              <a:xfrm>
                <a:off x="2392852" y="1707052"/>
                <a:ext cx="1142885" cy="1142885"/>
              </a:xfrm>
              <a:prstGeom prst="ellipse">
                <a:avLst/>
              </a:prstGeom>
              <a:solidFill>
                <a:srgbClr val="019EAF"/>
              </a:solidFill>
              <a:ln>
                <a:gradFill flip="none" rotWithShape="1">
                  <a:gsLst>
                    <a:gs pos="0">
                      <a:srgbClr val="D9D9D9"/>
                    </a:gs>
                    <a:gs pos="100000">
                      <a:schemeClr val="bg1"/>
                    </a:gs>
                  </a:gsLst>
                  <a:lin ang="5400000" scaled="1"/>
                  <a:tileRect/>
                </a:gradFill>
              </a:ln>
              <a:effectLst>
                <a:innerShdw blurRad="342900" dist="50800" dir="16200000">
                  <a:srgbClr val="7A4C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grpSp>
            <p:nvGrpSpPr>
              <p:cNvPr id="82" name="组合 81"/>
              <p:cNvGrpSpPr/>
              <p:nvPr/>
            </p:nvGrpSpPr>
            <p:grpSpPr>
              <a:xfrm>
                <a:off x="2738177" y="2094546"/>
                <a:ext cx="440936" cy="366050"/>
                <a:chOff x="3132963" y="3140191"/>
                <a:chExt cx="645573" cy="535933"/>
              </a:xfrm>
              <a:solidFill>
                <a:schemeClr val="bg1"/>
              </a:solidFill>
            </p:grpSpPr>
            <p:sp>
              <p:nvSpPr>
                <p:cNvPr id="83" name="Freeform 226"/>
                <p:cNvSpPr/>
                <p:nvPr/>
              </p:nvSpPr>
              <p:spPr bwMode="auto">
                <a:xfrm>
                  <a:off x="3421629" y="3217854"/>
                  <a:ext cx="356907" cy="392027"/>
                </a:xfrm>
                <a:custGeom>
                  <a:avLst/>
                  <a:gdLst>
                    <a:gd name="T0" fmla="*/ 0 w 529"/>
                    <a:gd name="T1" fmla="*/ 0 h 581"/>
                    <a:gd name="T2" fmla="*/ 2 w 529"/>
                    <a:gd name="T3" fmla="*/ 11 h 581"/>
                    <a:gd name="T4" fmla="*/ 25 w 529"/>
                    <a:gd name="T5" fmla="*/ 56 h 581"/>
                    <a:gd name="T6" fmla="*/ 473 w 529"/>
                    <a:gd name="T7" fmla="*/ 56 h 581"/>
                    <a:gd name="T8" fmla="*/ 473 w 529"/>
                    <a:gd name="T9" fmla="*/ 525 h 581"/>
                    <a:gd name="T10" fmla="*/ 127 w 529"/>
                    <a:gd name="T11" fmla="*/ 525 h 581"/>
                    <a:gd name="T12" fmla="*/ 127 w 529"/>
                    <a:gd name="T13" fmla="*/ 581 h 581"/>
                    <a:gd name="T14" fmla="*/ 529 w 529"/>
                    <a:gd name="T15" fmla="*/ 581 h 581"/>
                    <a:gd name="T16" fmla="*/ 529 w 529"/>
                    <a:gd name="T17" fmla="*/ 0 h 581"/>
                    <a:gd name="T18" fmla="*/ 0 w 529"/>
                    <a:gd name="T19" fmla="*/ 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9" h="581">
                      <a:moveTo>
                        <a:pt x="0" y="0"/>
                      </a:moveTo>
                      <a:cubicBezTo>
                        <a:pt x="1" y="4"/>
                        <a:pt x="2" y="7"/>
                        <a:pt x="2" y="11"/>
                      </a:cubicBezTo>
                      <a:cubicBezTo>
                        <a:pt x="14" y="22"/>
                        <a:pt x="22" y="38"/>
                        <a:pt x="25" y="56"/>
                      </a:cubicBezTo>
                      <a:cubicBezTo>
                        <a:pt x="473" y="56"/>
                        <a:pt x="473" y="56"/>
                        <a:pt x="473" y="56"/>
                      </a:cubicBezTo>
                      <a:cubicBezTo>
                        <a:pt x="473" y="525"/>
                        <a:pt x="473" y="525"/>
                        <a:pt x="473" y="525"/>
                      </a:cubicBezTo>
                      <a:cubicBezTo>
                        <a:pt x="127" y="525"/>
                        <a:pt x="127" y="525"/>
                        <a:pt x="127" y="525"/>
                      </a:cubicBezTo>
                      <a:cubicBezTo>
                        <a:pt x="127" y="581"/>
                        <a:pt x="127" y="581"/>
                        <a:pt x="127" y="581"/>
                      </a:cubicBezTo>
                      <a:cubicBezTo>
                        <a:pt x="529" y="581"/>
                        <a:pt x="529" y="581"/>
                        <a:pt x="529" y="581"/>
                      </a:cubicBezTo>
                      <a:cubicBezTo>
                        <a:pt x="529" y="0"/>
                        <a:pt x="529" y="0"/>
                        <a:pt x="529"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84" name="Freeform 227"/>
                <p:cNvSpPr/>
                <p:nvPr/>
              </p:nvSpPr>
              <p:spPr bwMode="auto">
                <a:xfrm>
                  <a:off x="3198348" y="3140191"/>
                  <a:ext cx="224709" cy="247551"/>
                </a:xfrm>
                <a:custGeom>
                  <a:avLst/>
                  <a:gdLst>
                    <a:gd name="T0" fmla="*/ 45 w 333"/>
                    <a:gd name="T1" fmla="*/ 243 h 367"/>
                    <a:gd name="T2" fmla="*/ 170 w 333"/>
                    <a:gd name="T3" fmla="*/ 367 h 367"/>
                    <a:gd name="T4" fmla="*/ 289 w 333"/>
                    <a:gd name="T5" fmla="*/ 243 h 367"/>
                    <a:gd name="T6" fmla="*/ 326 w 333"/>
                    <a:gd name="T7" fmla="*/ 203 h 367"/>
                    <a:gd name="T8" fmla="*/ 306 w 333"/>
                    <a:gd name="T9" fmla="*/ 142 h 367"/>
                    <a:gd name="T10" fmla="*/ 166 w 333"/>
                    <a:gd name="T11" fmla="*/ 0 h 367"/>
                    <a:gd name="T12" fmla="*/ 26 w 333"/>
                    <a:gd name="T13" fmla="*/ 142 h 367"/>
                    <a:gd name="T14" fmla="*/ 7 w 333"/>
                    <a:gd name="T15" fmla="*/ 203 h 367"/>
                    <a:gd name="T16" fmla="*/ 45 w 333"/>
                    <a:gd name="T17" fmla="*/ 243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3" h="367">
                      <a:moveTo>
                        <a:pt x="45" y="243"/>
                      </a:moveTo>
                      <a:cubicBezTo>
                        <a:pt x="71" y="308"/>
                        <a:pt x="118" y="367"/>
                        <a:pt x="170" y="367"/>
                      </a:cubicBezTo>
                      <a:cubicBezTo>
                        <a:pt x="222" y="367"/>
                        <a:pt x="266" y="308"/>
                        <a:pt x="289" y="243"/>
                      </a:cubicBezTo>
                      <a:cubicBezTo>
                        <a:pt x="305" y="242"/>
                        <a:pt x="320" y="226"/>
                        <a:pt x="326" y="203"/>
                      </a:cubicBezTo>
                      <a:cubicBezTo>
                        <a:pt x="333" y="176"/>
                        <a:pt x="324" y="149"/>
                        <a:pt x="306" y="142"/>
                      </a:cubicBezTo>
                      <a:cubicBezTo>
                        <a:pt x="302" y="63"/>
                        <a:pt x="241" y="0"/>
                        <a:pt x="166" y="0"/>
                      </a:cubicBezTo>
                      <a:cubicBezTo>
                        <a:pt x="92" y="0"/>
                        <a:pt x="31" y="63"/>
                        <a:pt x="26" y="142"/>
                      </a:cubicBezTo>
                      <a:cubicBezTo>
                        <a:pt x="9" y="149"/>
                        <a:pt x="0" y="176"/>
                        <a:pt x="7" y="203"/>
                      </a:cubicBezTo>
                      <a:cubicBezTo>
                        <a:pt x="13" y="227"/>
                        <a:pt x="29" y="243"/>
                        <a:pt x="45" y="2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85" name="Freeform 228"/>
                <p:cNvSpPr/>
                <p:nvPr/>
              </p:nvSpPr>
              <p:spPr bwMode="auto">
                <a:xfrm>
                  <a:off x="3481875" y="3306367"/>
                  <a:ext cx="233275" cy="180738"/>
                </a:xfrm>
                <a:custGeom>
                  <a:avLst/>
                  <a:gdLst>
                    <a:gd name="T0" fmla="*/ 41 w 346"/>
                    <a:gd name="T1" fmla="*/ 111 h 268"/>
                    <a:gd name="T2" fmla="*/ 0 w 346"/>
                    <a:gd name="T3" fmla="*/ 151 h 268"/>
                    <a:gd name="T4" fmla="*/ 90 w 346"/>
                    <a:gd name="T5" fmla="*/ 268 h 268"/>
                    <a:gd name="T6" fmla="*/ 254 w 346"/>
                    <a:gd name="T7" fmla="*/ 125 h 268"/>
                    <a:gd name="T8" fmla="*/ 284 w 346"/>
                    <a:gd name="T9" fmla="*/ 158 h 268"/>
                    <a:gd name="T10" fmla="*/ 346 w 346"/>
                    <a:gd name="T11" fmla="*/ 0 h 268"/>
                    <a:gd name="T12" fmla="*/ 184 w 346"/>
                    <a:gd name="T13" fmla="*/ 50 h 268"/>
                    <a:gd name="T14" fmla="*/ 218 w 346"/>
                    <a:gd name="T15" fmla="*/ 87 h 268"/>
                    <a:gd name="T16" fmla="*/ 99 w 346"/>
                    <a:gd name="T17" fmla="*/ 190 h 268"/>
                    <a:gd name="T18" fmla="*/ 41 w 346"/>
                    <a:gd name="T19" fmla="*/ 111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6" h="268">
                      <a:moveTo>
                        <a:pt x="41" y="111"/>
                      </a:moveTo>
                      <a:cubicBezTo>
                        <a:pt x="0" y="151"/>
                        <a:pt x="0" y="151"/>
                        <a:pt x="0" y="151"/>
                      </a:cubicBezTo>
                      <a:cubicBezTo>
                        <a:pt x="12" y="165"/>
                        <a:pt x="90" y="268"/>
                        <a:pt x="90" y="268"/>
                      </a:cubicBezTo>
                      <a:cubicBezTo>
                        <a:pt x="254" y="125"/>
                        <a:pt x="254" y="125"/>
                        <a:pt x="254" y="125"/>
                      </a:cubicBezTo>
                      <a:cubicBezTo>
                        <a:pt x="284" y="158"/>
                        <a:pt x="284" y="158"/>
                        <a:pt x="284" y="158"/>
                      </a:cubicBezTo>
                      <a:cubicBezTo>
                        <a:pt x="346" y="0"/>
                        <a:pt x="346" y="0"/>
                        <a:pt x="346" y="0"/>
                      </a:cubicBezTo>
                      <a:cubicBezTo>
                        <a:pt x="184" y="50"/>
                        <a:pt x="184" y="50"/>
                        <a:pt x="184" y="50"/>
                      </a:cubicBezTo>
                      <a:cubicBezTo>
                        <a:pt x="218" y="87"/>
                        <a:pt x="218" y="87"/>
                        <a:pt x="218" y="87"/>
                      </a:cubicBezTo>
                      <a:cubicBezTo>
                        <a:pt x="99" y="190"/>
                        <a:pt x="99" y="190"/>
                        <a:pt x="99" y="190"/>
                      </a:cubicBezTo>
                      <a:lnTo>
                        <a:pt x="41" y="1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86" name="Freeform 229"/>
                <p:cNvSpPr/>
                <p:nvPr/>
              </p:nvSpPr>
              <p:spPr bwMode="auto">
                <a:xfrm>
                  <a:off x="3132963" y="3377178"/>
                  <a:ext cx="355480" cy="298946"/>
                </a:xfrm>
                <a:custGeom>
                  <a:avLst/>
                  <a:gdLst>
                    <a:gd name="T0" fmla="*/ 407 w 527"/>
                    <a:gd name="T1" fmla="*/ 0 h 443"/>
                    <a:gd name="T2" fmla="*/ 294 w 527"/>
                    <a:gd name="T3" fmla="*/ 190 h 443"/>
                    <a:gd name="T4" fmla="*/ 280 w 527"/>
                    <a:gd name="T5" fmla="*/ 105 h 443"/>
                    <a:gd name="T6" fmla="*/ 295 w 527"/>
                    <a:gd name="T7" fmla="*/ 77 h 443"/>
                    <a:gd name="T8" fmla="*/ 263 w 527"/>
                    <a:gd name="T9" fmla="*/ 44 h 443"/>
                    <a:gd name="T10" fmla="*/ 230 w 527"/>
                    <a:gd name="T11" fmla="*/ 77 h 443"/>
                    <a:gd name="T12" fmla="*/ 246 w 527"/>
                    <a:gd name="T13" fmla="*/ 105 h 443"/>
                    <a:gd name="T14" fmla="*/ 232 w 527"/>
                    <a:gd name="T15" fmla="*/ 189 h 443"/>
                    <a:gd name="T16" fmla="*/ 120 w 527"/>
                    <a:gd name="T17" fmla="*/ 0 h 443"/>
                    <a:gd name="T18" fmla="*/ 2 w 527"/>
                    <a:gd name="T19" fmla="*/ 125 h 443"/>
                    <a:gd name="T20" fmla="*/ 0 w 527"/>
                    <a:gd name="T21" fmla="*/ 125 h 443"/>
                    <a:gd name="T22" fmla="*/ 0 w 527"/>
                    <a:gd name="T23" fmla="*/ 402 h 443"/>
                    <a:gd name="T24" fmla="*/ 1 w 527"/>
                    <a:gd name="T25" fmla="*/ 402 h 443"/>
                    <a:gd name="T26" fmla="*/ 263 w 527"/>
                    <a:gd name="T27" fmla="*/ 443 h 443"/>
                    <a:gd name="T28" fmla="*/ 526 w 527"/>
                    <a:gd name="T29" fmla="*/ 402 h 443"/>
                    <a:gd name="T30" fmla="*/ 527 w 527"/>
                    <a:gd name="T31" fmla="*/ 402 h 443"/>
                    <a:gd name="T32" fmla="*/ 527 w 527"/>
                    <a:gd name="T33" fmla="*/ 125 h 443"/>
                    <a:gd name="T34" fmla="*/ 525 w 527"/>
                    <a:gd name="T35" fmla="*/ 125 h 443"/>
                    <a:gd name="T36" fmla="*/ 407 w 527"/>
                    <a:gd name="T37" fmla="*/ 0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7" h="443">
                      <a:moveTo>
                        <a:pt x="407" y="0"/>
                      </a:moveTo>
                      <a:cubicBezTo>
                        <a:pt x="294" y="190"/>
                        <a:pt x="294" y="190"/>
                        <a:pt x="294" y="190"/>
                      </a:cubicBezTo>
                      <a:cubicBezTo>
                        <a:pt x="280" y="105"/>
                        <a:pt x="280" y="105"/>
                        <a:pt x="280" y="105"/>
                      </a:cubicBezTo>
                      <a:cubicBezTo>
                        <a:pt x="289" y="99"/>
                        <a:pt x="295" y="89"/>
                        <a:pt x="295" y="77"/>
                      </a:cubicBezTo>
                      <a:cubicBezTo>
                        <a:pt x="295" y="59"/>
                        <a:pt x="281" y="44"/>
                        <a:pt x="263" y="44"/>
                      </a:cubicBezTo>
                      <a:cubicBezTo>
                        <a:pt x="245" y="44"/>
                        <a:pt x="230" y="59"/>
                        <a:pt x="230" y="77"/>
                      </a:cubicBezTo>
                      <a:cubicBezTo>
                        <a:pt x="230" y="89"/>
                        <a:pt x="237" y="99"/>
                        <a:pt x="246" y="105"/>
                      </a:cubicBezTo>
                      <a:cubicBezTo>
                        <a:pt x="232" y="189"/>
                        <a:pt x="232" y="189"/>
                        <a:pt x="232" y="189"/>
                      </a:cubicBezTo>
                      <a:cubicBezTo>
                        <a:pt x="120" y="0"/>
                        <a:pt x="120" y="0"/>
                        <a:pt x="120" y="0"/>
                      </a:cubicBezTo>
                      <a:cubicBezTo>
                        <a:pt x="56" y="27"/>
                        <a:pt x="12" y="72"/>
                        <a:pt x="2" y="125"/>
                      </a:cubicBezTo>
                      <a:cubicBezTo>
                        <a:pt x="0" y="125"/>
                        <a:pt x="0" y="125"/>
                        <a:pt x="0" y="125"/>
                      </a:cubicBezTo>
                      <a:cubicBezTo>
                        <a:pt x="0" y="402"/>
                        <a:pt x="0" y="402"/>
                        <a:pt x="0" y="402"/>
                      </a:cubicBezTo>
                      <a:cubicBezTo>
                        <a:pt x="1" y="402"/>
                        <a:pt x="1" y="402"/>
                        <a:pt x="1" y="402"/>
                      </a:cubicBezTo>
                      <a:cubicBezTo>
                        <a:pt x="14" y="425"/>
                        <a:pt x="126" y="443"/>
                        <a:pt x="263" y="443"/>
                      </a:cubicBezTo>
                      <a:cubicBezTo>
                        <a:pt x="401" y="443"/>
                        <a:pt x="513" y="425"/>
                        <a:pt x="526" y="402"/>
                      </a:cubicBezTo>
                      <a:cubicBezTo>
                        <a:pt x="527" y="402"/>
                        <a:pt x="527" y="402"/>
                        <a:pt x="527" y="402"/>
                      </a:cubicBezTo>
                      <a:cubicBezTo>
                        <a:pt x="527" y="125"/>
                        <a:pt x="527" y="125"/>
                        <a:pt x="527" y="125"/>
                      </a:cubicBezTo>
                      <a:cubicBezTo>
                        <a:pt x="525" y="125"/>
                        <a:pt x="525" y="125"/>
                        <a:pt x="525" y="125"/>
                      </a:cubicBezTo>
                      <a:cubicBezTo>
                        <a:pt x="515" y="72"/>
                        <a:pt x="471" y="27"/>
                        <a:pt x="40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87" name="Freeform 230"/>
                <p:cNvSpPr/>
                <p:nvPr/>
              </p:nvSpPr>
              <p:spPr bwMode="auto">
                <a:xfrm>
                  <a:off x="3598655" y="3487105"/>
                  <a:ext cx="54536" cy="68241"/>
                </a:xfrm>
                <a:custGeom>
                  <a:avLst/>
                  <a:gdLst>
                    <a:gd name="T0" fmla="*/ 0 w 81"/>
                    <a:gd name="T1" fmla="*/ 0 h 101"/>
                    <a:gd name="T2" fmla="*/ 0 w 81"/>
                    <a:gd name="T3" fmla="*/ 55 h 101"/>
                    <a:gd name="T4" fmla="*/ 40 w 81"/>
                    <a:gd name="T5" fmla="*/ 101 h 101"/>
                    <a:gd name="T6" fmla="*/ 81 w 81"/>
                    <a:gd name="T7" fmla="*/ 56 h 101"/>
                    <a:gd name="T8" fmla="*/ 81 w 81"/>
                    <a:gd name="T9" fmla="*/ 0 h 101"/>
                    <a:gd name="T10" fmla="*/ 59 w 81"/>
                    <a:gd name="T11" fmla="*/ 0 h 101"/>
                    <a:gd name="T12" fmla="*/ 59 w 81"/>
                    <a:gd name="T13" fmla="*/ 57 h 101"/>
                    <a:gd name="T14" fmla="*/ 40 w 81"/>
                    <a:gd name="T15" fmla="*/ 83 h 101"/>
                    <a:gd name="T16" fmla="*/ 22 w 81"/>
                    <a:gd name="T17" fmla="*/ 57 h 101"/>
                    <a:gd name="T18" fmla="*/ 22 w 81"/>
                    <a:gd name="T19" fmla="*/ 0 h 101"/>
                    <a:gd name="T20" fmla="*/ 0 w 81"/>
                    <a:gd name="T21"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 h="101">
                      <a:moveTo>
                        <a:pt x="0" y="0"/>
                      </a:moveTo>
                      <a:cubicBezTo>
                        <a:pt x="0" y="55"/>
                        <a:pt x="0" y="55"/>
                        <a:pt x="0" y="55"/>
                      </a:cubicBezTo>
                      <a:cubicBezTo>
                        <a:pt x="0" y="87"/>
                        <a:pt x="15" y="101"/>
                        <a:pt x="40" y="101"/>
                      </a:cubicBezTo>
                      <a:cubicBezTo>
                        <a:pt x="65" y="101"/>
                        <a:pt x="81" y="86"/>
                        <a:pt x="81" y="56"/>
                      </a:cubicBezTo>
                      <a:cubicBezTo>
                        <a:pt x="81" y="0"/>
                        <a:pt x="81" y="0"/>
                        <a:pt x="81" y="0"/>
                      </a:cubicBezTo>
                      <a:cubicBezTo>
                        <a:pt x="59" y="0"/>
                        <a:pt x="59" y="0"/>
                        <a:pt x="59" y="0"/>
                      </a:cubicBezTo>
                      <a:cubicBezTo>
                        <a:pt x="59" y="57"/>
                        <a:pt x="59" y="57"/>
                        <a:pt x="59" y="57"/>
                      </a:cubicBezTo>
                      <a:cubicBezTo>
                        <a:pt x="59" y="75"/>
                        <a:pt x="52" y="83"/>
                        <a:pt x="40" y="83"/>
                      </a:cubicBezTo>
                      <a:cubicBezTo>
                        <a:pt x="29" y="83"/>
                        <a:pt x="22" y="74"/>
                        <a:pt x="22" y="57"/>
                      </a:cubicBezTo>
                      <a:cubicBezTo>
                        <a:pt x="22" y="0"/>
                        <a:pt x="22" y="0"/>
                        <a:pt x="22"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88" name="Freeform 231"/>
                <p:cNvSpPr>
                  <a:spLocks noEditPoints="1"/>
                </p:cNvSpPr>
                <p:nvPr/>
              </p:nvSpPr>
              <p:spPr bwMode="auto">
                <a:xfrm>
                  <a:off x="3666040" y="3486534"/>
                  <a:ext cx="47968" cy="67384"/>
                </a:xfrm>
                <a:custGeom>
                  <a:avLst/>
                  <a:gdLst>
                    <a:gd name="T0" fmla="*/ 31 w 71"/>
                    <a:gd name="T1" fmla="*/ 0 h 100"/>
                    <a:gd name="T2" fmla="*/ 0 w 71"/>
                    <a:gd name="T3" fmla="*/ 2 h 100"/>
                    <a:gd name="T4" fmla="*/ 0 w 71"/>
                    <a:gd name="T5" fmla="*/ 100 h 100"/>
                    <a:gd name="T6" fmla="*/ 23 w 71"/>
                    <a:gd name="T7" fmla="*/ 100 h 100"/>
                    <a:gd name="T8" fmla="*/ 23 w 71"/>
                    <a:gd name="T9" fmla="*/ 65 h 100"/>
                    <a:gd name="T10" fmla="*/ 30 w 71"/>
                    <a:gd name="T11" fmla="*/ 65 h 100"/>
                    <a:gd name="T12" fmla="*/ 62 w 71"/>
                    <a:gd name="T13" fmla="*/ 55 h 100"/>
                    <a:gd name="T14" fmla="*/ 71 w 71"/>
                    <a:gd name="T15" fmla="*/ 31 h 100"/>
                    <a:gd name="T16" fmla="*/ 61 w 71"/>
                    <a:gd name="T17" fmla="*/ 8 h 100"/>
                    <a:gd name="T18" fmla="*/ 31 w 71"/>
                    <a:gd name="T19" fmla="*/ 0 h 100"/>
                    <a:gd name="T20" fmla="*/ 30 w 71"/>
                    <a:gd name="T21" fmla="*/ 48 h 100"/>
                    <a:gd name="T22" fmla="*/ 23 w 71"/>
                    <a:gd name="T23" fmla="*/ 47 h 100"/>
                    <a:gd name="T24" fmla="*/ 23 w 71"/>
                    <a:gd name="T25" fmla="*/ 18 h 100"/>
                    <a:gd name="T26" fmla="*/ 32 w 71"/>
                    <a:gd name="T27" fmla="*/ 17 h 100"/>
                    <a:gd name="T28" fmla="*/ 49 w 71"/>
                    <a:gd name="T29" fmla="*/ 32 h 100"/>
                    <a:gd name="T30" fmla="*/ 30 w 71"/>
                    <a:gd name="T31" fmla="*/ 4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1" h="100">
                      <a:moveTo>
                        <a:pt x="31" y="0"/>
                      </a:moveTo>
                      <a:cubicBezTo>
                        <a:pt x="17" y="0"/>
                        <a:pt x="7" y="1"/>
                        <a:pt x="0" y="2"/>
                      </a:cubicBezTo>
                      <a:cubicBezTo>
                        <a:pt x="0" y="100"/>
                        <a:pt x="0" y="100"/>
                        <a:pt x="0" y="100"/>
                      </a:cubicBezTo>
                      <a:cubicBezTo>
                        <a:pt x="23" y="100"/>
                        <a:pt x="23" y="100"/>
                        <a:pt x="23" y="100"/>
                      </a:cubicBezTo>
                      <a:cubicBezTo>
                        <a:pt x="23" y="65"/>
                        <a:pt x="23" y="65"/>
                        <a:pt x="23" y="65"/>
                      </a:cubicBezTo>
                      <a:cubicBezTo>
                        <a:pt x="25" y="65"/>
                        <a:pt x="27" y="65"/>
                        <a:pt x="30" y="65"/>
                      </a:cubicBezTo>
                      <a:cubicBezTo>
                        <a:pt x="43" y="65"/>
                        <a:pt x="55" y="62"/>
                        <a:pt x="62" y="55"/>
                      </a:cubicBezTo>
                      <a:cubicBezTo>
                        <a:pt x="68" y="49"/>
                        <a:pt x="71" y="41"/>
                        <a:pt x="71" y="31"/>
                      </a:cubicBezTo>
                      <a:cubicBezTo>
                        <a:pt x="71" y="22"/>
                        <a:pt x="67" y="13"/>
                        <a:pt x="61" y="8"/>
                      </a:cubicBezTo>
                      <a:cubicBezTo>
                        <a:pt x="54" y="3"/>
                        <a:pt x="44" y="0"/>
                        <a:pt x="31" y="0"/>
                      </a:cubicBezTo>
                      <a:close/>
                      <a:moveTo>
                        <a:pt x="30" y="48"/>
                      </a:moveTo>
                      <a:cubicBezTo>
                        <a:pt x="27" y="48"/>
                        <a:pt x="24" y="48"/>
                        <a:pt x="23" y="47"/>
                      </a:cubicBezTo>
                      <a:cubicBezTo>
                        <a:pt x="23" y="18"/>
                        <a:pt x="23" y="18"/>
                        <a:pt x="23" y="18"/>
                      </a:cubicBezTo>
                      <a:cubicBezTo>
                        <a:pt x="24" y="18"/>
                        <a:pt x="27" y="17"/>
                        <a:pt x="32" y="17"/>
                      </a:cubicBezTo>
                      <a:cubicBezTo>
                        <a:pt x="43" y="17"/>
                        <a:pt x="49" y="23"/>
                        <a:pt x="49" y="32"/>
                      </a:cubicBezTo>
                      <a:cubicBezTo>
                        <a:pt x="49" y="42"/>
                        <a:pt x="42" y="48"/>
                        <a:pt x="3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grpSp>
        </p:grpSp>
        <p:grpSp>
          <p:nvGrpSpPr>
            <p:cNvPr id="15" name="组合 14"/>
            <p:cNvGrpSpPr/>
            <p:nvPr/>
          </p:nvGrpSpPr>
          <p:grpSpPr>
            <a:xfrm>
              <a:off x="4333039" y="921084"/>
              <a:ext cx="2373158" cy="2371923"/>
              <a:chOff x="4398406" y="1068697"/>
              <a:chExt cx="2419598" cy="2419598"/>
            </a:xfrm>
          </p:grpSpPr>
          <p:grpSp>
            <p:nvGrpSpPr>
              <p:cNvPr id="70" name="组合 69"/>
              <p:cNvGrpSpPr/>
              <p:nvPr/>
            </p:nvGrpSpPr>
            <p:grpSpPr>
              <a:xfrm>
                <a:off x="4398406" y="1068697"/>
                <a:ext cx="2419598" cy="2419598"/>
                <a:chOff x="1595120" y="525779"/>
                <a:chExt cx="3520440" cy="3520440"/>
              </a:xfrm>
            </p:grpSpPr>
            <p:sp>
              <p:nvSpPr>
                <p:cNvPr id="78" name="椭圆 77"/>
                <p:cNvSpPr/>
                <p:nvPr/>
              </p:nvSpPr>
              <p:spPr>
                <a:xfrm>
                  <a:off x="1595120" y="525779"/>
                  <a:ext cx="3520440" cy="3520440"/>
                </a:xfrm>
                <a:prstGeom prst="ellipse">
                  <a:avLst/>
                </a:prstGeom>
                <a:gradFill flip="none" rotWithShape="1">
                  <a:gsLst>
                    <a:gs pos="100000">
                      <a:srgbClr val="F7F7F9"/>
                    </a:gs>
                    <a:gs pos="0">
                      <a:schemeClr val="bg1"/>
                    </a:gs>
                  </a:gsLst>
                  <a:lin ang="5400000" scaled="1"/>
                  <a:tileRect/>
                </a:gradFill>
                <a:ln>
                  <a:noFill/>
                </a:ln>
                <a:effectLst>
                  <a:softEdge rad="381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79" name="椭圆 78"/>
                <p:cNvSpPr/>
                <p:nvPr/>
              </p:nvSpPr>
              <p:spPr>
                <a:xfrm>
                  <a:off x="1900612" y="831271"/>
                  <a:ext cx="2909455" cy="2909455"/>
                </a:xfrm>
                <a:prstGeom prst="ellipse">
                  <a:avLst/>
                </a:prstGeom>
                <a:gradFill flip="none" rotWithShape="1">
                  <a:gsLst>
                    <a:gs pos="100000">
                      <a:srgbClr val="E4E4E4"/>
                    </a:gs>
                    <a:gs pos="0">
                      <a:schemeClr val="bg1"/>
                    </a:gs>
                  </a:gsLst>
                  <a:lin ang="5400000" scaled="1"/>
                  <a:tileRect/>
                </a:gradFill>
                <a:ln>
                  <a:noFill/>
                </a:ln>
                <a:effectLst>
                  <a:innerShdw blurRad="355600" dist="266700" dir="5400000">
                    <a:prstClr val="black">
                      <a:alpha val="57000"/>
                    </a:prstClr>
                  </a:innerShdw>
                  <a:softEdge rad="266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grpSp>
          <p:sp>
            <p:nvSpPr>
              <p:cNvPr id="71" name="椭圆 70"/>
              <p:cNvSpPr/>
              <p:nvPr/>
            </p:nvSpPr>
            <p:spPr>
              <a:xfrm>
                <a:off x="5036761" y="1707052"/>
                <a:ext cx="1142885" cy="1142885"/>
              </a:xfrm>
              <a:prstGeom prst="ellipse">
                <a:avLst/>
              </a:prstGeom>
              <a:solidFill>
                <a:srgbClr val="92D050"/>
              </a:solidFill>
              <a:ln>
                <a:gradFill flip="none" rotWithShape="1">
                  <a:gsLst>
                    <a:gs pos="0">
                      <a:srgbClr val="D9D9D9"/>
                    </a:gs>
                    <a:gs pos="100000">
                      <a:schemeClr val="bg1"/>
                    </a:gs>
                  </a:gsLst>
                  <a:lin ang="5400000" scaled="1"/>
                  <a:tileRect/>
                </a:gradFill>
              </a:ln>
              <a:effectLst>
                <a:innerShdw blurRad="342900" dist="50800" dir="16200000">
                  <a:srgbClr val="00717A">
                    <a:alpha val="8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grpSp>
            <p:nvGrpSpPr>
              <p:cNvPr id="72" name="组合 71"/>
              <p:cNvGrpSpPr/>
              <p:nvPr/>
            </p:nvGrpSpPr>
            <p:grpSpPr>
              <a:xfrm>
                <a:off x="5393647" y="2070657"/>
                <a:ext cx="438595" cy="413829"/>
                <a:chOff x="3098700" y="5569159"/>
                <a:chExt cx="642147" cy="605886"/>
              </a:xfrm>
              <a:solidFill>
                <a:schemeClr val="bg1"/>
              </a:solidFill>
            </p:grpSpPr>
            <p:sp>
              <p:nvSpPr>
                <p:cNvPr id="73" name="Freeform 349"/>
                <p:cNvSpPr/>
                <p:nvPr/>
              </p:nvSpPr>
              <p:spPr bwMode="auto">
                <a:xfrm>
                  <a:off x="3119543" y="5569159"/>
                  <a:ext cx="621304" cy="392027"/>
                </a:xfrm>
                <a:custGeom>
                  <a:avLst/>
                  <a:gdLst>
                    <a:gd name="T0" fmla="*/ 880 w 921"/>
                    <a:gd name="T1" fmla="*/ 447 h 581"/>
                    <a:gd name="T2" fmla="*/ 879 w 921"/>
                    <a:gd name="T3" fmla="*/ 427 h 581"/>
                    <a:gd name="T4" fmla="*/ 431 w 921"/>
                    <a:gd name="T5" fmla="*/ 0 h 581"/>
                    <a:gd name="T6" fmla="*/ 3 w 921"/>
                    <a:gd name="T7" fmla="*/ 317 h 581"/>
                    <a:gd name="T8" fmla="*/ 0 w 921"/>
                    <a:gd name="T9" fmla="*/ 326 h 581"/>
                    <a:gd name="T10" fmla="*/ 108 w 921"/>
                    <a:gd name="T11" fmla="*/ 326 h 581"/>
                    <a:gd name="T12" fmla="*/ 109 w 921"/>
                    <a:gd name="T13" fmla="*/ 322 h 581"/>
                    <a:gd name="T14" fmla="*/ 431 w 921"/>
                    <a:gd name="T15" fmla="*/ 102 h 581"/>
                    <a:gd name="T16" fmla="*/ 776 w 921"/>
                    <a:gd name="T17" fmla="*/ 424 h 581"/>
                    <a:gd name="T18" fmla="*/ 778 w 921"/>
                    <a:gd name="T19" fmla="*/ 447 h 581"/>
                    <a:gd name="T20" fmla="*/ 729 w 921"/>
                    <a:gd name="T21" fmla="*/ 447 h 581"/>
                    <a:gd name="T22" fmla="*/ 826 w 921"/>
                    <a:gd name="T23" fmla="*/ 581 h 581"/>
                    <a:gd name="T24" fmla="*/ 921 w 921"/>
                    <a:gd name="T25" fmla="*/ 447 h 581"/>
                    <a:gd name="T26" fmla="*/ 880 w 921"/>
                    <a:gd name="T27" fmla="*/ 447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1" h="581">
                      <a:moveTo>
                        <a:pt x="880" y="447"/>
                      </a:moveTo>
                      <a:cubicBezTo>
                        <a:pt x="879" y="427"/>
                        <a:pt x="879" y="427"/>
                        <a:pt x="879" y="427"/>
                      </a:cubicBezTo>
                      <a:cubicBezTo>
                        <a:pt x="867" y="187"/>
                        <a:pt x="670" y="0"/>
                        <a:pt x="431" y="0"/>
                      </a:cubicBezTo>
                      <a:cubicBezTo>
                        <a:pt x="236" y="0"/>
                        <a:pt x="60" y="130"/>
                        <a:pt x="3" y="317"/>
                      </a:cubicBezTo>
                      <a:cubicBezTo>
                        <a:pt x="0" y="326"/>
                        <a:pt x="0" y="326"/>
                        <a:pt x="0" y="326"/>
                      </a:cubicBezTo>
                      <a:cubicBezTo>
                        <a:pt x="108" y="326"/>
                        <a:pt x="108" y="326"/>
                        <a:pt x="108" y="326"/>
                      </a:cubicBezTo>
                      <a:cubicBezTo>
                        <a:pt x="109" y="322"/>
                        <a:pt x="109" y="322"/>
                        <a:pt x="109" y="322"/>
                      </a:cubicBezTo>
                      <a:cubicBezTo>
                        <a:pt x="162" y="188"/>
                        <a:pt x="288" y="102"/>
                        <a:pt x="431" y="102"/>
                      </a:cubicBezTo>
                      <a:cubicBezTo>
                        <a:pt x="612" y="102"/>
                        <a:pt x="763" y="244"/>
                        <a:pt x="776" y="424"/>
                      </a:cubicBezTo>
                      <a:cubicBezTo>
                        <a:pt x="778" y="447"/>
                        <a:pt x="778" y="447"/>
                        <a:pt x="778" y="447"/>
                      </a:cubicBezTo>
                      <a:cubicBezTo>
                        <a:pt x="729" y="447"/>
                        <a:pt x="729" y="447"/>
                        <a:pt x="729" y="447"/>
                      </a:cubicBezTo>
                      <a:cubicBezTo>
                        <a:pt x="826" y="581"/>
                        <a:pt x="826" y="581"/>
                        <a:pt x="826" y="581"/>
                      </a:cubicBezTo>
                      <a:cubicBezTo>
                        <a:pt x="921" y="447"/>
                        <a:pt x="921" y="447"/>
                        <a:pt x="921" y="447"/>
                      </a:cubicBezTo>
                      <a:lnTo>
                        <a:pt x="880" y="44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74" name="Freeform 350"/>
                <p:cNvSpPr/>
                <p:nvPr/>
              </p:nvSpPr>
              <p:spPr bwMode="auto">
                <a:xfrm>
                  <a:off x="3098700" y="5880953"/>
                  <a:ext cx="565341" cy="294092"/>
                </a:xfrm>
                <a:custGeom>
                  <a:avLst/>
                  <a:gdLst>
                    <a:gd name="T0" fmla="*/ 704 w 838"/>
                    <a:gd name="T1" fmla="*/ 235 h 436"/>
                    <a:gd name="T2" fmla="*/ 462 w 838"/>
                    <a:gd name="T3" fmla="*/ 334 h 436"/>
                    <a:gd name="T4" fmla="*/ 166 w 838"/>
                    <a:gd name="T5" fmla="*/ 166 h 436"/>
                    <a:gd name="T6" fmla="*/ 147 w 838"/>
                    <a:gd name="T7" fmla="*/ 134 h 436"/>
                    <a:gd name="T8" fmla="*/ 192 w 838"/>
                    <a:gd name="T9" fmla="*/ 134 h 436"/>
                    <a:gd name="T10" fmla="*/ 95 w 838"/>
                    <a:gd name="T11" fmla="*/ 0 h 436"/>
                    <a:gd name="T12" fmla="*/ 0 w 838"/>
                    <a:gd name="T13" fmla="*/ 134 h 436"/>
                    <a:gd name="T14" fmla="*/ 38 w 838"/>
                    <a:gd name="T15" fmla="*/ 134 h 436"/>
                    <a:gd name="T16" fmla="*/ 43 w 838"/>
                    <a:gd name="T17" fmla="*/ 147 h 436"/>
                    <a:gd name="T18" fmla="*/ 462 w 838"/>
                    <a:gd name="T19" fmla="*/ 436 h 436"/>
                    <a:gd name="T20" fmla="*/ 830 w 838"/>
                    <a:gd name="T21" fmla="*/ 244 h 436"/>
                    <a:gd name="T22" fmla="*/ 838 w 838"/>
                    <a:gd name="T23" fmla="*/ 233 h 436"/>
                    <a:gd name="T24" fmla="*/ 706 w 838"/>
                    <a:gd name="T25" fmla="*/ 233 h 436"/>
                    <a:gd name="T26" fmla="*/ 704 w 838"/>
                    <a:gd name="T27" fmla="*/ 2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38" h="436">
                      <a:moveTo>
                        <a:pt x="704" y="235"/>
                      </a:moveTo>
                      <a:cubicBezTo>
                        <a:pt x="640" y="298"/>
                        <a:pt x="551" y="334"/>
                        <a:pt x="462" y="334"/>
                      </a:cubicBezTo>
                      <a:cubicBezTo>
                        <a:pt x="342" y="334"/>
                        <a:pt x="228" y="270"/>
                        <a:pt x="166" y="166"/>
                      </a:cubicBezTo>
                      <a:cubicBezTo>
                        <a:pt x="147" y="134"/>
                        <a:pt x="147" y="134"/>
                        <a:pt x="147" y="134"/>
                      </a:cubicBezTo>
                      <a:cubicBezTo>
                        <a:pt x="192" y="134"/>
                        <a:pt x="192" y="134"/>
                        <a:pt x="192" y="134"/>
                      </a:cubicBezTo>
                      <a:cubicBezTo>
                        <a:pt x="95" y="0"/>
                        <a:pt x="95" y="0"/>
                        <a:pt x="95" y="0"/>
                      </a:cubicBezTo>
                      <a:cubicBezTo>
                        <a:pt x="0" y="134"/>
                        <a:pt x="0" y="134"/>
                        <a:pt x="0" y="134"/>
                      </a:cubicBezTo>
                      <a:cubicBezTo>
                        <a:pt x="38" y="134"/>
                        <a:pt x="38" y="134"/>
                        <a:pt x="38" y="134"/>
                      </a:cubicBezTo>
                      <a:cubicBezTo>
                        <a:pt x="43" y="147"/>
                        <a:pt x="43" y="147"/>
                        <a:pt x="43" y="147"/>
                      </a:cubicBezTo>
                      <a:cubicBezTo>
                        <a:pt x="109" y="320"/>
                        <a:pt x="278" y="436"/>
                        <a:pt x="462" y="436"/>
                      </a:cubicBezTo>
                      <a:cubicBezTo>
                        <a:pt x="609" y="436"/>
                        <a:pt x="746" y="364"/>
                        <a:pt x="830" y="244"/>
                      </a:cubicBezTo>
                      <a:cubicBezTo>
                        <a:pt x="838" y="233"/>
                        <a:pt x="838" y="233"/>
                        <a:pt x="838" y="233"/>
                      </a:cubicBezTo>
                      <a:cubicBezTo>
                        <a:pt x="706" y="233"/>
                        <a:pt x="706" y="233"/>
                        <a:pt x="706" y="233"/>
                      </a:cubicBezTo>
                      <a:lnTo>
                        <a:pt x="704" y="2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75" name="Freeform 351"/>
                <p:cNvSpPr>
                  <a:spLocks noEditPoints="1"/>
                </p:cNvSpPr>
                <p:nvPr/>
              </p:nvSpPr>
              <p:spPr bwMode="auto">
                <a:xfrm>
                  <a:off x="3217193" y="5689366"/>
                  <a:ext cx="380606" cy="371184"/>
                </a:xfrm>
                <a:custGeom>
                  <a:avLst/>
                  <a:gdLst>
                    <a:gd name="T0" fmla="*/ 0 w 564"/>
                    <a:gd name="T1" fmla="*/ 227 h 550"/>
                    <a:gd name="T2" fmla="*/ 0 w 564"/>
                    <a:gd name="T3" fmla="*/ 327 h 550"/>
                    <a:gd name="T4" fmla="*/ 46 w 564"/>
                    <a:gd name="T5" fmla="*/ 327 h 550"/>
                    <a:gd name="T6" fmla="*/ 80 w 564"/>
                    <a:gd name="T7" fmla="*/ 407 h 550"/>
                    <a:gd name="T8" fmla="*/ 48 w 564"/>
                    <a:gd name="T9" fmla="*/ 439 h 550"/>
                    <a:gd name="T10" fmla="*/ 119 w 564"/>
                    <a:gd name="T11" fmla="*/ 510 h 550"/>
                    <a:gd name="T12" fmla="*/ 151 w 564"/>
                    <a:gd name="T13" fmla="*/ 478 h 550"/>
                    <a:gd name="T14" fmla="*/ 230 w 564"/>
                    <a:gd name="T15" fmla="*/ 511 h 550"/>
                    <a:gd name="T16" fmla="*/ 230 w 564"/>
                    <a:gd name="T17" fmla="*/ 550 h 550"/>
                    <a:gd name="T18" fmla="*/ 330 w 564"/>
                    <a:gd name="T19" fmla="*/ 550 h 550"/>
                    <a:gd name="T20" fmla="*/ 330 w 564"/>
                    <a:gd name="T21" fmla="*/ 512 h 550"/>
                    <a:gd name="T22" fmla="*/ 414 w 564"/>
                    <a:gd name="T23" fmla="*/ 478 h 550"/>
                    <a:gd name="T24" fmla="*/ 444 w 564"/>
                    <a:gd name="T25" fmla="*/ 509 h 550"/>
                    <a:gd name="T26" fmla="*/ 515 w 564"/>
                    <a:gd name="T27" fmla="*/ 438 h 550"/>
                    <a:gd name="T28" fmla="*/ 485 w 564"/>
                    <a:gd name="T29" fmla="*/ 408 h 550"/>
                    <a:gd name="T30" fmla="*/ 520 w 564"/>
                    <a:gd name="T31" fmla="*/ 327 h 550"/>
                    <a:gd name="T32" fmla="*/ 564 w 564"/>
                    <a:gd name="T33" fmla="*/ 327 h 550"/>
                    <a:gd name="T34" fmla="*/ 564 w 564"/>
                    <a:gd name="T35" fmla="*/ 227 h 550"/>
                    <a:gd name="T36" fmla="*/ 521 w 564"/>
                    <a:gd name="T37" fmla="*/ 227 h 550"/>
                    <a:gd name="T38" fmla="*/ 486 w 564"/>
                    <a:gd name="T39" fmla="*/ 143 h 550"/>
                    <a:gd name="T40" fmla="*/ 518 w 564"/>
                    <a:gd name="T41" fmla="*/ 111 h 550"/>
                    <a:gd name="T42" fmla="*/ 447 w 564"/>
                    <a:gd name="T43" fmla="*/ 40 h 550"/>
                    <a:gd name="T44" fmla="*/ 415 w 564"/>
                    <a:gd name="T45" fmla="*/ 72 h 550"/>
                    <a:gd name="T46" fmla="*/ 330 w 564"/>
                    <a:gd name="T47" fmla="*/ 38 h 550"/>
                    <a:gd name="T48" fmla="*/ 330 w 564"/>
                    <a:gd name="T49" fmla="*/ 0 h 550"/>
                    <a:gd name="T50" fmla="*/ 230 w 564"/>
                    <a:gd name="T51" fmla="*/ 0 h 550"/>
                    <a:gd name="T52" fmla="*/ 230 w 564"/>
                    <a:gd name="T53" fmla="*/ 39 h 550"/>
                    <a:gd name="T54" fmla="*/ 150 w 564"/>
                    <a:gd name="T55" fmla="*/ 73 h 550"/>
                    <a:gd name="T56" fmla="*/ 116 w 564"/>
                    <a:gd name="T57" fmla="*/ 39 h 550"/>
                    <a:gd name="T58" fmla="*/ 45 w 564"/>
                    <a:gd name="T59" fmla="*/ 110 h 550"/>
                    <a:gd name="T60" fmla="*/ 79 w 564"/>
                    <a:gd name="T61" fmla="*/ 144 h 550"/>
                    <a:gd name="T62" fmla="*/ 45 w 564"/>
                    <a:gd name="T63" fmla="*/ 227 h 550"/>
                    <a:gd name="T64" fmla="*/ 0 w 564"/>
                    <a:gd name="T65" fmla="*/ 227 h 550"/>
                    <a:gd name="T66" fmla="*/ 283 w 564"/>
                    <a:gd name="T67" fmla="*/ 104 h 550"/>
                    <a:gd name="T68" fmla="*/ 456 w 564"/>
                    <a:gd name="T69" fmla="*/ 275 h 550"/>
                    <a:gd name="T70" fmla="*/ 283 w 564"/>
                    <a:gd name="T71" fmla="*/ 446 h 550"/>
                    <a:gd name="T72" fmla="*/ 110 w 564"/>
                    <a:gd name="T73" fmla="*/ 275 h 550"/>
                    <a:gd name="T74" fmla="*/ 283 w 564"/>
                    <a:gd name="T75" fmla="*/ 104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64" h="550">
                      <a:moveTo>
                        <a:pt x="0" y="227"/>
                      </a:moveTo>
                      <a:cubicBezTo>
                        <a:pt x="0" y="327"/>
                        <a:pt x="0" y="327"/>
                        <a:pt x="0" y="327"/>
                      </a:cubicBezTo>
                      <a:cubicBezTo>
                        <a:pt x="46" y="327"/>
                        <a:pt x="46" y="327"/>
                        <a:pt x="46" y="327"/>
                      </a:cubicBezTo>
                      <a:cubicBezTo>
                        <a:pt x="52" y="356"/>
                        <a:pt x="64" y="383"/>
                        <a:pt x="80" y="407"/>
                      </a:cubicBezTo>
                      <a:cubicBezTo>
                        <a:pt x="48" y="439"/>
                        <a:pt x="48" y="439"/>
                        <a:pt x="48" y="439"/>
                      </a:cubicBezTo>
                      <a:cubicBezTo>
                        <a:pt x="119" y="510"/>
                        <a:pt x="119" y="510"/>
                        <a:pt x="119" y="510"/>
                      </a:cubicBezTo>
                      <a:cubicBezTo>
                        <a:pt x="151" y="478"/>
                        <a:pt x="151" y="478"/>
                        <a:pt x="151" y="478"/>
                      </a:cubicBezTo>
                      <a:cubicBezTo>
                        <a:pt x="175" y="493"/>
                        <a:pt x="202" y="504"/>
                        <a:pt x="230" y="511"/>
                      </a:cubicBezTo>
                      <a:cubicBezTo>
                        <a:pt x="230" y="550"/>
                        <a:pt x="230" y="550"/>
                        <a:pt x="230" y="550"/>
                      </a:cubicBezTo>
                      <a:cubicBezTo>
                        <a:pt x="330" y="550"/>
                        <a:pt x="330" y="550"/>
                        <a:pt x="330" y="550"/>
                      </a:cubicBezTo>
                      <a:cubicBezTo>
                        <a:pt x="330" y="512"/>
                        <a:pt x="330" y="512"/>
                        <a:pt x="330" y="512"/>
                      </a:cubicBezTo>
                      <a:cubicBezTo>
                        <a:pt x="360" y="506"/>
                        <a:pt x="389" y="494"/>
                        <a:pt x="414" y="478"/>
                      </a:cubicBezTo>
                      <a:cubicBezTo>
                        <a:pt x="444" y="509"/>
                        <a:pt x="444" y="509"/>
                        <a:pt x="444" y="509"/>
                      </a:cubicBezTo>
                      <a:cubicBezTo>
                        <a:pt x="515" y="438"/>
                        <a:pt x="515" y="438"/>
                        <a:pt x="515" y="438"/>
                      </a:cubicBezTo>
                      <a:cubicBezTo>
                        <a:pt x="485" y="408"/>
                        <a:pt x="485" y="408"/>
                        <a:pt x="485" y="408"/>
                      </a:cubicBezTo>
                      <a:cubicBezTo>
                        <a:pt x="502" y="384"/>
                        <a:pt x="514" y="356"/>
                        <a:pt x="520" y="327"/>
                      </a:cubicBezTo>
                      <a:cubicBezTo>
                        <a:pt x="564" y="327"/>
                        <a:pt x="564" y="327"/>
                        <a:pt x="564" y="327"/>
                      </a:cubicBezTo>
                      <a:cubicBezTo>
                        <a:pt x="564" y="227"/>
                        <a:pt x="564" y="227"/>
                        <a:pt x="564" y="227"/>
                      </a:cubicBezTo>
                      <a:cubicBezTo>
                        <a:pt x="521" y="227"/>
                        <a:pt x="521" y="227"/>
                        <a:pt x="521" y="227"/>
                      </a:cubicBezTo>
                      <a:cubicBezTo>
                        <a:pt x="515" y="196"/>
                        <a:pt x="503" y="168"/>
                        <a:pt x="486" y="143"/>
                      </a:cubicBezTo>
                      <a:cubicBezTo>
                        <a:pt x="518" y="111"/>
                        <a:pt x="518" y="111"/>
                        <a:pt x="518" y="111"/>
                      </a:cubicBezTo>
                      <a:cubicBezTo>
                        <a:pt x="447" y="40"/>
                        <a:pt x="447" y="40"/>
                        <a:pt x="447" y="40"/>
                      </a:cubicBezTo>
                      <a:cubicBezTo>
                        <a:pt x="415" y="72"/>
                        <a:pt x="415" y="72"/>
                        <a:pt x="415" y="72"/>
                      </a:cubicBezTo>
                      <a:cubicBezTo>
                        <a:pt x="389" y="56"/>
                        <a:pt x="361" y="44"/>
                        <a:pt x="330" y="38"/>
                      </a:cubicBezTo>
                      <a:cubicBezTo>
                        <a:pt x="330" y="0"/>
                        <a:pt x="330" y="0"/>
                        <a:pt x="330" y="0"/>
                      </a:cubicBezTo>
                      <a:cubicBezTo>
                        <a:pt x="230" y="0"/>
                        <a:pt x="230" y="0"/>
                        <a:pt x="230" y="0"/>
                      </a:cubicBezTo>
                      <a:cubicBezTo>
                        <a:pt x="230" y="39"/>
                        <a:pt x="230" y="39"/>
                        <a:pt x="230" y="39"/>
                      </a:cubicBezTo>
                      <a:cubicBezTo>
                        <a:pt x="201" y="46"/>
                        <a:pt x="174" y="57"/>
                        <a:pt x="150" y="73"/>
                      </a:cubicBezTo>
                      <a:cubicBezTo>
                        <a:pt x="116" y="39"/>
                        <a:pt x="116" y="39"/>
                        <a:pt x="116" y="39"/>
                      </a:cubicBezTo>
                      <a:cubicBezTo>
                        <a:pt x="45" y="110"/>
                        <a:pt x="45" y="110"/>
                        <a:pt x="45" y="110"/>
                      </a:cubicBezTo>
                      <a:cubicBezTo>
                        <a:pt x="79" y="144"/>
                        <a:pt x="79" y="144"/>
                        <a:pt x="79" y="144"/>
                      </a:cubicBezTo>
                      <a:cubicBezTo>
                        <a:pt x="63" y="169"/>
                        <a:pt x="51" y="197"/>
                        <a:pt x="45" y="227"/>
                      </a:cubicBezTo>
                      <a:lnTo>
                        <a:pt x="0" y="227"/>
                      </a:lnTo>
                      <a:close/>
                      <a:moveTo>
                        <a:pt x="283" y="104"/>
                      </a:moveTo>
                      <a:cubicBezTo>
                        <a:pt x="378" y="104"/>
                        <a:pt x="456" y="181"/>
                        <a:pt x="456" y="275"/>
                      </a:cubicBezTo>
                      <a:cubicBezTo>
                        <a:pt x="456" y="369"/>
                        <a:pt x="378" y="446"/>
                        <a:pt x="283" y="446"/>
                      </a:cubicBezTo>
                      <a:cubicBezTo>
                        <a:pt x="188" y="446"/>
                        <a:pt x="110" y="369"/>
                        <a:pt x="110" y="275"/>
                      </a:cubicBezTo>
                      <a:cubicBezTo>
                        <a:pt x="110" y="181"/>
                        <a:pt x="188" y="104"/>
                        <a:pt x="283" y="10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76" name="Freeform 352"/>
                <p:cNvSpPr>
                  <a:spLocks noEditPoints="1"/>
                </p:cNvSpPr>
                <p:nvPr/>
              </p:nvSpPr>
              <p:spPr bwMode="auto">
                <a:xfrm>
                  <a:off x="3319126" y="5787872"/>
                  <a:ext cx="176170" cy="174742"/>
                </a:xfrm>
                <a:custGeom>
                  <a:avLst/>
                  <a:gdLst>
                    <a:gd name="T0" fmla="*/ 131 w 261"/>
                    <a:gd name="T1" fmla="*/ 259 h 259"/>
                    <a:gd name="T2" fmla="*/ 261 w 261"/>
                    <a:gd name="T3" fmla="*/ 129 h 259"/>
                    <a:gd name="T4" fmla="*/ 131 w 261"/>
                    <a:gd name="T5" fmla="*/ 0 h 259"/>
                    <a:gd name="T6" fmla="*/ 0 w 261"/>
                    <a:gd name="T7" fmla="*/ 129 h 259"/>
                    <a:gd name="T8" fmla="*/ 131 w 261"/>
                    <a:gd name="T9" fmla="*/ 259 h 259"/>
                    <a:gd name="T10" fmla="*/ 131 w 261"/>
                    <a:gd name="T11" fmla="*/ 42 h 259"/>
                    <a:gd name="T12" fmla="*/ 219 w 261"/>
                    <a:gd name="T13" fmla="*/ 129 h 259"/>
                    <a:gd name="T14" fmla="*/ 131 w 261"/>
                    <a:gd name="T15" fmla="*/ 217 h 259"/>
                    <a:gd name="T16" fmla="*/ 42 w 261"/>
                    <a:gd name="T17" fmla="*/ 129 h 259"/>
                    <a:gd name="T18" fmla="*/ 131 w 261"/>
                    <a:gd name="T19" fmla="*/ 42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1" h="259">
                      <a:moveTo>
                        <a:pt x="131" y="259"/>
                      </a:moveTo>
                      <a:cubicBezTo>
                        <a:pt x="203" y="259"/>
                        <a:pt x="261" y="201"/>
                        <a:pt x="261" y="129"/>
                      </a:cubicBezTo>
                      <a:cubicBezTo>
                        <a:pt x="261" y="58"/>
                        <a:pt x="203" y="0"/>
                        <a:pt x="131" y="0"/>
                      </a:cubicBezTo>
                      <a:cubicBezTo>
                        <a:pt x="58" y="0"/>
                        <a:pt x="0" y="58"/>
                        <a:pt x="0" y="129"/>
                      </a:cubicBezTo>
                      <a:cubicBezTo>
                        <a:pt x="0" y="201"/>
                        <a:pt x="58" y="259"/>
                        <a:pt x="131" y="259"/>
                      </a:cubicBezTo>
                      <a:close/>
                      <a:moveTo>
                        <a:pt x="131" y="42"/>
                      </a:moveTo>
                      <a:cubicBezTo>
                        <a:pt x="179" y="42"/>
                        <a:pt x="219" y="81"/>
                        <a:pt x="219" y="129"/>
                      </a:cubicBezTo>
                      <a:cubicBezTo>
                        <a:pt x="219" y="177"/>
                        <a:pt x="179" y="217"/>
                        <a:pt x="131" y="217"/>
                      </a:cubicBezTo>
                      <a:cubicBezTo>
                        <a:pt x="82" y="217"/>
                        <a:pt x="42" y="177"/>
                        <a:pt x="42" y="129"/>
                      </a:cubicBezTo>
                      <a:cubicBezTo>
                        <a:pt x="42" y="81"/>
                        <a:pt x="82" y="42"/>
                        <a:pt x="131"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77" name="Oval 353"/>
                <p:cNvSpPr>
                  <a:spLocks noChangeArrowheads="1"/>
                </p:cNvSpPr>
                <p:nvPr/>
              </p:nvSpPr>
              <p:spPr bwMode="auto">
                <a:xfrm>
                  <a:off x="3375945" y="5844406"/>
                  <a:ext cx="62530" cy="6081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grpSp>
        </p:grpSp>
        <p:grpSp>
          <p:nvGrpSpPr>
            <p:cNvPr id="19" name="组合 18"/>
            <p:cNvGrpSpPr/>
            <p:nvPr/>
          </p:nvGrpSpPr>
          <p:grpSpPr>
            <a:xfrm>
              <a:off x="1687753" y="3564994"/>
              <a:ext cx="2373158" cy="2371923"/>
              <a:chOff x="1754497" y="3712606"/>
              <a:chExt cx="2419598" cy="2419598"/>
            </a:xfrm>
          </p:grpSpPr>
          <p:grpSp>
            <p:nvGrpSpPr>
              <p:cNvPr id="57" name="组合 56"/>
              <p:cNvGrpSpPr/>
              <p:nvPr/>
            </p:nvGrpSpPr>
            <p:grpSpPr>
              <a:xfrm>
                <a:off x="1754497" y="3712606"/>
                <a:ext cx="2419598" cy="2419598"/>
                <a:chOff x="1595120" y="525779"/>
                <a:chExt cx="3520440" cy="3520440"/>
              </a:xfrm>
            </p:grpSpPr>
            <p:sp>
              <p:nvSpPr>
                <p:cNvPr id="68" name="椭圆 67"/>
                <p:cNvSpPr/>
                <p:nvPr/>
              </p:nvSpPr>
              <p:spPr>
                <a:xfrm>
                  <a:off x="1595120" y="525779"/>
                  <a:ext cx="3520440" cy="3520440"/>
                </a:xfrm>
                <a:prstGeom prst="ellipse">
                  <a:avLst/>
                </a:prstGeom>
                <a:gradFill flip="none" rotWithShape="1">
                  <a:gsLst>
                    <a:gs pos="100000">
                      <a:srgbClr val="F7F7F9"/>
                    </a:gs>
                    <a:gs pos="0">
                      <a:schemeClr val="bg1"/>
                    </a:gs>
                  </a:gsLst>
                  <a:lin ang="5400000" scaled="1"/>
                  <a:tileRect/>
                </a:gradFill>
                <a:ln>
                  <a:noFill/>
                </a:ln>
                <a:effectLst>
                  <a:softEdge rad="381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69" name="椭圆 68"/>
                <p:cNvSpPr/>
                <p:nvPr/>
              </p:nvSpPr>
              <p:spPr>
                <a:xfrm>
                  <a:off x="1900612" y="831271"/>
                  <a:ext cx="2909455" cy="2909455"/>
                </a:xfrm>
                <a:prstGeom prst="ellipse">
                  <a:avLst/>
                </a:prstGeom>
                <a:gradFill flip="none" rotWithShape="1">
                  <a:gsLst>
                    <a:gs pos="100000">
                      <a:srgbClr val="E4E4E4"/>
                    </a:gs>
                    <a:gs pos="0">
                      <a:schemeClr val="bg1"/>
                    </a:gs>
                  </a:gsLst>
                  <a:lin ang="5400000" scaled="1"/>
                  <a:tileRect/>
                </a:gradFill>
                <a:ln>
                  <a:noFill/>
                </a:ln>
                <a:effectLst>
                  <a:innerShdw blurRad="355600" dist="266700" dir="5400000">
                    <a:prstClr val="black">
                      <a:alpha val="57000"/>
                    </a:prstClr>
                  </a:innerShdw>
                  <a:softEdge rad="266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grpSp>
          <p:sp>
            <p:nvSpPr>
              <p:cNvPr id="58" name="椭圆 57"/>
              <p:cNvSpPr/>
              <p:nvPr/>
            </p:nvSpPr>
            <p:spPr>
              <a:xfrm>
                <a:off x="2392852" y="4350961"/>
                <a:ext cx="1142885" cy="1142885"/>
              </a:xfrm>
              <a:prstGeom prst="ellipse">
                <a:avLst/>
              </a:prstGeom>
              <a:solidFill>
                <a:srgbClr val="C00000"/>
              </a:solidFill>
              <a:ln>
                <a:gradFill flip="none" rotWithShape="1">
                  <a:gsLst>
                    <a:gs pos="0">
                      <a:srgbClr val="D9D9D9"/>
                    </a:gs>
                    <a:gs pos="100000">
                      <a:schemeClr val="bg1"/>
                    </a:gs>
                  </a:gsLst>
                  <a:lin ang="5400000" scaled="1"/>
                  <a:tileRect/>
                </a:gradFill>
              </a:ln>
              <a:effectLst>
                <a:innerShdw blurRad="342900" dist="50800" dir="16200000">
                  <a:schemeClr val="accent2">
                    <a:lumMod val="50000"/>
                    <a:alpha val="7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grpSp>
            <p:nvGrpSpPr>
              <p:cNvPr id="59" name="组合 58"/>
              <p:cNvGrpSpPr/>
              <p:nvPr/>
            </p:nvGrpSpPr>
            <p:grpSpPr>
              <a:xfrm>
                <a:off x="2754071" y="4718814"/>
                <a:ext cx="409147" cy="426114"/>
                <a:chOff x="4445240" y="4337972"/>
                <a:chExt cx="599033" cy="623874"/>
              </a:xfrm>
              <a:solidFill>
                <a:schemeClr val="bg1"/>
              </a:solidFill>
            </p:grpSpPr>
            <p:sp>
              <p:nvSpPr>
                <p:cNvPr id="60" name="Freeform 399"/>
                <p:cNvSpPr/>
                <p:nvPr/>
              </p:nvSpPr>
              <p:spPr bwMode="auto">
                <a:xfrm>
                  <a:off x="4445240" y="4357388"/>
                  <a:ext cx="599033" cy="598462"/>
                </a:xfrm>
                <a:custGeom>
                  <a:avLst/>
                  <a:gdLst>
                    <a:gd name="T0" fmla="*/ 1092 w 2098"/>
                    <a:gd name="T1" fmla="*/ 1007 h 2096"/>
                    <a:gd name="T2" fmla="*/ 1092 w 2098"/>
                    <a:gd name="T3" fmla="*/ 0 h 2096"/>
                    <a:gd name="T4" fmla="*/ 1007 w 2098"/>
                    <a:gd name="T5" fmla="*/ 0 h 2096"/>
                    <a:gd name="T6" fmla="*/ 1007 w 2098"/>
                    <a:gd name="T7" fmla="*/ 1007 h 2096"/>
                    <a:gd name="T8" fmla="*/ 0 w 2098"/>
                    <a:gd name="T9" fmla="*/ 1007 h 2096"/>
                    <a:gd name="T10" fmla="*/ 0 w 2098"/>
                    <a:gd name="T11" fmla="*/ 1090 h 2096"/>
                    <a:gd name="T12" fmla="*/ 1007 w 2098"/>
                    <a:gd name="T13" fmla="*/ 1090 h 2096"/>
                    <a:gd name="T14" fmla="*/ 1007 w 2098"/>
                    <a:gd name="T15" fmla="*/ 2096 h 2096"/>
                    <a:gd name="T16" fmla="*/ 1092 w 2098"/>
                    <a:gd name="T17" fmla="*/ 2096 h 2096"/>
                    <a:gd name="T18" fmla="*/ 1092 w 2098"/>
                    <a:gd name="T19" fmla="*/ 1090 h 2096"/>
                    <a:gd name="T20" fmla="*/ 2098 w 2098"/>
                    <a:gd name="T21" fmla="*/ 1090 h 2096"/>
                    <a:gd name="T22" fmla="*/ 2098 w 2098"/>
                    <a:gd name="T23" fmla="*/ 1007 h 2096"/>
                    <a:gd name="T24" fmla="*/ 1092 w 2098"/>
                    <a:gd name="T25" fmla="*/ 1007 h 20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8" h="2096">
                      <a:moveTo>
                        <a:pt x="1092" y="1007"/>
                      </a:moveTo>
                      <a:lnTo>
                        <a:pt x="1092" y="0"/>
                      </a:lnTo>
                      <a:lnTo>
                        <a:pt x="1007" y="0"/>
                      </a:lnTo>
                      <a:lnTo>
                        <a:pt x="1007" y="1007"/>
                      </a:lnTo>
                      <a:lnTo>
                        <a:pt x="0" y="1007"/>
                      </a:lnTo>
                      <a:lnTo>
                        <a:pt x="0" y="1090"/>
                      </a:lnTo>
                      <a:lnTo>
                        <a:pt x="1007" y="1090"/>
                      </a:lnTo>
                      <a:lnTo>
                        <a:pt x="1007" y="2096"/>
                      </a:lnTo>
                      <a:lnTo>
                        <a:pt x="1092" y="2096"/>
                      </a:lnTo>
                      <a:lnTo>
                        <a:pt x="1092" y="1090"/>
                      </a:lnTo>
                      <a:lnTo>
                        <a:pt x="2098" y="1090"/>
                      </a:lnTo>
                      <a:lnTo>
                        <a:pt x="2098" y="1007"/>
                      </a:lnTo>
                      <a:lnTo>
                        <a:pt x="1092" y="100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61" name="Freeform 400"/>
                <p:cNvSpPr/>
                <p:nvPr/>
              </p:nvSpPr>
              <p:spPr bwMode="auto">
                <a:xfrm>
                  <a:off x="4478932" y="4337972"/>
                  <a:ext cx="189589" cy="269822"/>
                </a:xfrm>
                <a:custGeom>
                  <a:avLst/>
                  <a:gdLst>
                    <a:gd name="T0" fmla="*/ 166 w 664"/>
                    <a:gd name="T1" fmla="*/ 945 h 945"/>
                    <a:gd name="T2" fmla="*/ 499 w 664"/>
                    <a:gd name="T3" fmla="*/ 945 h 945"/>
                    <a:gd name="T4" fmla="*/ 499 w 664"/>
                    <a:gd name="T5" fmla="*/ 434 h 945"/>
                    <a:gd name="T6" fmla="*/ 664 w 664"/>
                    <a:gd name="T7" fmla="*/ 434 h 945"/>
                    <a:gd name="T8" fmla="*/ 338 w 664"/>
                    <a:gd name="T9" fmla="*/ 0 h 945"/>
                    <a:gd name="T10" fmla="*/ 0 w 664"/>
                    <a:gd name="T11" fmla="*/ 434 h 945"/>
                    <a:gd name="T12" fmla="*/ 166 w 664"/>
                    <a:gd name="T13" fmla="*/ 434 h 945"/>
                    <a:gd name="T14" fmla="*/ 166 w 664"/>
                    <a:gd name="T15" fmla="*/ 945 h 9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4" h="945">
                      <a:moveTo>
                        <a:pt x="166" y="945"/>
                      </a:moveTo>
                      <a:lnTo>
                        <a:pt x="499" y="945"/>
                      </a:lnTo>
                      <a:lnTo>
                        <a:pt x="499" y="434"/>
                      </a:lnTo>
                      <a:lnTo>
                        <a:pt x="664" y="434"/>
                      </a:lnTo>
                      <a:lnTo>
                        <a:pt x="338" y="0"/>
                      </a:lnTo>
                      <a:lnTo>
                        <a:pt x="0" y="434"/>
                      </a:lnTo>
                      <a:lnTo>
                        <a:pt x="166" y="434"/>
                      </a:lnTo>
                      <a:lnTo>
                        <a:pt x="166" y="9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62" name="Freeform 401"/>
                <p:cNvSpPr/>
                <p:nvPr/>
              </p:nvSpPr>
              <p:spPr bwMode="auto">
                <a:xfrm>
                  <a:off x="4817565" y="4692024"/>
                  <a:ext cx="189589" cy="269822"/>
                </a:xfrm>
                <a:custGeom>
                  <a:avLst/>
                  <a:gdLst>
                    <a:gd name="T0" fmla="*/ 499 w 664"/>
                    <a:gd name="T1" fmla="*/ 0 h 945"/>
                    <a:gd name="T2" fmla="*/ 163 w 664"/>
                    <a:gd name="T3" fmla="*/ 0 h 945"/>
                    <a:gd name="T4" fmla="*/ 163 w 664"/>
                    <a:gd name="T5" fmla="*/ 511 h 945"/>
                    <a:gd name="T6" fmla="*/ 0 w 664"/>
                    <a:gd name="T7" fmla="*/ 511 h 945"/>
                    <a:gd name="T8" fmla="*/ 326 w 664"/>
                    <a:gd name="T9" fmla="*/ 945 h 945"/>
                    <a:gd name="T10" fmla="*/ 664 w 664"/>
                    <a:gd name="T11" fmla="*/ 511 h 945"/>
                    <a:gd name="T12" fmla="*/ 499 w 664"/>
                    <a:gd name="T13" fmla="*/ 511 h 945"/>
                    <a:gd name="T14" fmla="*/ 499 w 664"/>
                    <a:gd name="T15" fmla="*/ 0 h 9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4" h="945">
                      <a:moveTo>
                        <a:pt x="499" y="0"/>
                      </a:moveTo>
                      <a:lnTo>
                        <a:pt x="163" y="0"/>
                      </a:lnTo>
                      <a:lnTo>
                        <a:pt x="163" y="511"/>
                      </a:lnTo>
                      <a:lnTo>
                        <a:pt x="0" y="511"/>
                      </a:lnTo>
                      <a:lnTo>
                        <a:pt x="326" y="945"/>
                      </a:lnTo>
                      <a:lnTo>
                        <a:pt x="664" y="511"/>
                      </a:lnTo>
                      <a:lnTo>
                        <a:pt x="499" y="511"/>
                      </a:lnTo>
                      <a:lnTo>
                        <a:pt x="49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63" name="Freeform 402"/>
                <p:cNvSpPr>
                  <a:spLocks noEditPoints="1"/>
                </p:cNvSpPr>
                <p:nvPr/>
              </p:nvSpPr>
              <p:spPr bwMode="auto">
                <a:xfrm>
                  <a:off x="4790726" y="4357388"/>
                  <a:ext cx="242983" cy="236986"/>
                </a:xfrm>
                <a:custGeom>
                  <a:avLst/>
                  <a:gdLst>
                    <a:gd name="T0" fmla="*/ 52 w 360"/>
                    <a:gd name="T1" fmla="*/ 259 h 351"/>
                    <a:gd name="T2" fmla="*/ 31 w 360"/>
                    <a:gd name="T3" fmla="*/ 279 h 351"/>
                    <a:gd name="T4" fmla="*/ 77 w 360"/>
                    <a:gd name="T5" fmla="*/ 325 h 351"/>
                    <a:gd name="T6" fmla="*/ 97 w 360"/>
                    <a:gd name="T7" fmla="*/ 304 h 351"/>
                    <a:gd name="T8" fmla="*/ 147 w 360"/>
                    <a:gd name="T9" fmla="*/ 325 h 351"/>
                    <a:gd name="T10" fmla="*/ 147 w 360"/>
                    <a:gd name="T11" fmla="*/ 351 h 351"/>
                    <a:gd name="T12" fmla="*/ 211 w 360"/>
                    <a:gd name="T13" fmla="*/ 351 h 351"/>
                    <a:gd name="T14" fmla="*/ 211 w 360"/>
                    <a:gd name="T15" fmla="*/ 326 h 351"/>
                    <a:gd name="T16" fmla="*/ 264 w 360"/>
                    <a:gd name="T17" fmla="*/ 305 h 351"/>
                    <a:gd name="T18" fmla="*/ 284 w 360"/>
                    <a:gd name="T19" fmla="*/ 324 h 351"/>
                    <a:gd name="T20" fmla="*/ 329 w 360"/>
                    <a:gd name="T21" fmla="*/ 279 h 351"/>
                    <a:gd name="T22" fmla="*/ 310 w 360"/>
                    <a:gd name="T23" fmla="*/ 260 h 351"/>
                    <a:gd name="T24" fmla="*/ 332 w 360"/>
                    <a:gd name="T25" fmla="*/ 208 h 351"/>
                    <a:gd name="T26" fmla="*/ 360 w 360"/>
                    <a:gd name="T27" fmla="*/ 208 h 351"/>
                    <a:gd name="T28" fmla="*/ 360 w 360"/>
                    <a:gd name="T29" fmla="*/ 144 h 351"/>
                    <a:gd name="T30" fmla="*/ 333 w 360"/>
                    <a:gd name="T31" fmla="*/ 144 h 351"/>
                    <a:gd name="T32" fmla="*/ 311 w 360"/>
                    <a:gd name="T33" fmla="*/ 91 h 351"/>
                    <a:gd name="T34" fmla="*/ 331 w 360"/>
                    <a:gd name="T35" fmla="*/ 70 h 351"/>
                    <a:gd name="T36" fmla="*/ 286 w 360"/>
                    <a:gd name="T37" fmla="*/ 25 h 351"/>
                    <a:gd name="T38" fmla="*/ 265 w 360"/>
                    <a:gd name="T39" fmla="*/ 46 h 351"/>
                    <a:gd name="T40" fmla="*/ 211 w 360"/>
                    <a:gd name="T41" fmla="*/ 24 h 351"/>
                    <a:gd name="T42" fmla="*/ 211 w 360"/>
                    <a:gd name="T43" fmla="*/ 0 h 351"/>
                    <a:gd name="T44" fmla="*/ 147 w 360"/>
                    <a:gd name="T45" fmla="*/ 0 h 351"/>
                    <a:gd name="T46" fmla="*/ 147 w 360"/>
                    <a:gd name="T47" fmla="*/ 25 h 351"/>
                    <a:gd name="T48" fmla="*/ 96 w 360"/>
                    <a:gd name="T49" fmla="*/ 46 h 351"/>
                    <a:gd name="T50" fmla="*/ 75 w 360"/>
                    <a:gd name="T51" fmla="*/ 24 h 351"/>
                    <a:gd name="T52" fmla="*/ 29 w 360"/>
                    <a:gd name="T53" fmla="*/ 70 h 351"/>
                    <a:gd name="T54" fmla="*/ 51 w 360"/>
                    <a:gd name="T55" fmla="*/ 91 h 351"/>
                    <a:gd name="T56" fmla="*/ 29 w 360"/>
                    <a:gd name="T57" fmla="*/ 144 h 351"/>
                    <a:gd name="T58" fmla="*/ 0 w 360"/>
                    <a:gd name="T59" fmla="*/ 144 h 351"/>
                    <a:gd name="T60" fmla="*/ 0 w 360"/>
                    <a:gd name="T61" fmla="*/ 208 h 351"/>
                    <a:gd name="T62" fmla="*/ 30 w 360"/>
                    <a:gd name="T63" fmla="*/ 208 h 351"/>
                    <a:gd name="T64" fmla="*/ 52 w 360"/>
                    <a:gd name="T65" fmla="*/ 259 h 351"/>
                    <a:gd name="T66" fmla="*/ 181 w 360"/>
                    <a:gd name="T67" fmla="*/ 66 h 351"/>
                    <a:gd name="T68" fmla="*/ 291 w 360"/>
                    <a:gd name="T69" fmla="*/ 175 h 351"/>
                    <a:gd name="T70" fmla="*/ 181 w 360"/>
                    <a:gd name="T71" fmla="*/ 284 h 351"/>
                    <a:gd name="T72" fmla="*/ 71 w 360"/>
                    <a:gd name="T73" fmla="*/ 175 h 351"/>
                    <a:gd name="T74" fmla="*/ 181 w 360"/>
                    <a:gd name="T75" fmla="*/ 66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60" h="351">
                      <a:moveTo>
                        <a:pt x="52" y="259"/>
                      </a:moveTo>
                      <a:cubicBezTo>
                        <a:pt x="31" y="279"/>
                        <a:pt x="31" y="279"/>
                        <a:pt x="31" y="279"/>
                      </a:cubicBezTo>
                      <a:cubicBezTo>
                        <a:pt x="77" y="325"/>
                        <a:pt x="77" y="325"/>
                        <a:pt x="77" y="325"/>
                      </a:cubicBezTo>
                      <a:cubicBezTo>
                        <a:pt x="97" y="304"/>
                        <a:pt x="97" y="304"/>
                        <a:pt x="97" y="304"/>
                      </a:cubicBezTo>
                      <a:cubicBezTo>
                        <a:pt x="112" y="314"/>
                        <a:pt x="129" y="321"/>
                        <a:pt x="147" y="325"/>
                      </a:cubicBezTo>
                      <a:cubicBezTo>
                        <a:pt x="147" y="351"/>
                        <a:pt x="147" y="351"/>
                        <a:pt x="147" y="351"/>
                      </a:cubicBezTo>
                      <a:cubicBezTo>
                        <a:pt x="211" y="351"/>
                        <a:pt x="211" y="351"/>
                        <a:pt x="211" y="351"/>
                      </a:cubicBezTo>
                      <a:cubicBezTo>
                        <a:pt x="211" y="326"/>
                        <a:pt x="211" y="326"/>
                        <a:pt x="211" y="326"/>
                      </a:cubicBezTo>
                      <a:cubicBezTo>
                        <a:pt x="230" y="322"/>
                        <a:pt x="248" y="315"/>
                        <a:pt x="264" y="305"/>
                      </a:cubicBezTo>
                      <a:cubicBezTo>
                        <a:pt x="284" y="324"/>
                        <a:pt x="284" y="324"/>
                        <a:pt x="284" y="324"/>
                      </a:cubicBezTo>
                      <a:cubicBezTo>
                        <a:pt x="329" y="279"/>
                        <a:pt x="329" y="279"/>
                        <a:pt x="329" y="279"/>
                      </a:cubicBezTo>
                      <a:cubicBezTo>
                        <a:pt x="310" y="260"/>
                        <a:pt x="310" y="260"/>
                        <a:pt x="310" y="260"/>
                      </a:cubicBezTo>
                      <a:cubicBezTo>
                        <a:pt x="320" y="244"/>
                        <a:pt x="328" y="227"/>
                        <a:pt x="332" y="208"/>
                      </a:cubicBezTo>
                      <a:cubicBezTo>
                        <a:pt x="360" y="208"/>
                        <a:pt x="360" y="208"/>
                        <a:pt x="360" y="208"/>
                      </a:cubicBezTo>
                      <a:cubicBezTo>
                        <a:pt x="360" y="144"/>
                        <a:pt x="360" y="144"/>
                        <a:pt x="360" y="144"/>
                      </a:cubicBezTo>
                      <a:cubicBezTo>
                        <a:pt x="333" y="144"/>
                        <a:pt x="333" y="144"/>
                        <a:pt x="333" y="144"/>
                      </a:cubicBezTo>
                      <a:cubicBezTo>
                        <a:pt x="329" y="125"/>
                        <a:pt x="321" y="107"/>
                        <a:pt x="311" y="91"/>
                      </a:cubicBezTo>
                      <a:cubicBezTo>
                        <a:pt x="331" y="70"/>
                        <a:pt x="331" y="70"/>
                        <a:pt x="331" y="70"/>
                      </a:cubicBezTo>
                      <a:cubicBezTo>
                        <a:pt x="286" y="25"/>
                        <a:pt x="286" y="25"/>
                        <a:pt x="286" y="25"/>
                      </a:cubicBezTo>
                      <a:cubicBezTo>
                        <a:pt x="265" y="46"/>
                        <a:pt x="265" y="46"/>
                        <a:pt x="265" y="46"/>
                      </a:cubicBezTo>
                      <a:cubicBezTo>
                        <a:pt x="249" y="35"/>
                        <a:pt x="231" y="28"/>
                        <a:pt x="211" y="24"/>
                      </a:cubicBezTo>
                      <a:cubicBezTo>
                        <a:pt x="211" y="0"/>
                        <a:pt x="211" y="0"/>
                        <a:pt x="211" y="0"/>
                      </a:cubicBezTo>
                      <a:cubicBezTo>
                        <a:pt x="147" y="0"/>
                        <a:pt x="147" y="0"/>
                        <a:pt x="147" y="0"/>
                      </a:cubicBezTo>
                      <a:cubicBezTo>
                        <a:pt x="147" y="25"/>
                        <a:pt x="147" y="25"/>
                        <a:pt x="147" y="25"/>
                      </a:cubicBezTo>
                      <a:cubicBezTo>
                        <a:pt x="129" y="29"/>
                        <a:pt x="112" y="36"/>
                        <a:pt x="96" y="46"/>
                      </a:cubicBezTo>
                      <a:cubicBezTo>
                        <a:pt x="75" y="24"/>
                        <a:pt x="75" y="24"/>
                        <a:pt x="75" y="24"/>
                      </a:cubicBezTo>
                      <a:cubicBezTo>
                        <a:pt x="29" y="70"/>
                        <a:pt x="29" y="70"/>
                        <a:pt x="29" y="70"/>
                      </a:cubicBezTo>
                      <a:cubicBezTo>
                        <a:pt x="51" y="91"/>
                        <a:pt x="51" y="91"/>
                        <a:pt x="51" y="91"/>
                      </a:cubicBezTo>
                      <a:cubicBezTo>
                        <a:pt x="41" y="107"/>
                        <a:pt x="33" y="125"/>
                        <a:pt x="29" y="144"/>
                      </a:cubicBezTo>
                      <a:cubicBezTo>
                        <a:pt x="0" y="144"/>
                        <a:pt x="0" y="144"/>
                        <a:pt x="0" y="144"/>
                      </a:cubicBezTo>
                      <a:cubicBezTo>
                        <a:pt x="0" y="208"/>
                        <a:pt x="0" y="208"/>
                        <a:pt x="0" y="208"/>
                      </a:cubicBezTo>
                      <a:cubicBezTo>
                        <a:pt x="30" y="208"/>
                        <a:pt x="30" y="208"/>
                        <a:pt x="30" y="208"/>
                      </a:cubicBezTo>
                      <a:cubicBezTo>
                        <a:pt x="34" y="227"/>
                        <a:pt x="41" y="244"/>
                        <a:pt x="52" y="259"/>
                      </a:cubicBezTo>
                      <a:close/>
                      <a:moveTo>
                        <a:pt x="181" y="66"/>
                      </a:moveTo>
                      <a:cubicBezTo>
                        <a:pt x="242" y="66"/>
                        <a:pt x="291" y="115"/>
                        <a:pt x="291" y="175"/>
                      </a:cubicBezTo>
                      <a:cubicBezTo>
                        <a:pt x="291" y="235"/>
                        <a:pt x="242" y="284"/>
                        <a:pt x="181" y="284"/>
                      </a:cubicBezTo>
                      <a:cubicBezTo>
                        <a:pt x="120" y="284"/>
                        <a:pt x="71" y="235"/>
                        <a:pt x="71" y="175"/>
                      </a:cubicBezTo>
                      <a:cubicBezTo>
                        <a:pt x="71" y="115"/>
                        <a:pt x="120" y="66"/>
                        <a:pt x="18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64" name="Freeform 403"/>
                <p:cNvSpPr>
                  <a:spLocks noEditPoints="1"/>
                </p:cNvSpPr>
                <p:nvPr/>
              </p:nvSpPr>
              <p:spPr bwMode="auto">
                <a:xfrm>
                  <a:off x="4856111" y="4420203"/>
                  <a:ext cx="112783" cy="111355"/>
                </a:xfrm>
                <a:custGeom>
                  <a:avLst/>
                  <a:gdLst>
                    <a:gd name="T0" fmla="*/ 83 w 167"/>
                    <a:gd name="T1" fmla="*/ 165 h 165"/>
                    <a:gd name="T2" fmla="*/ 167 w 167"/>
                    <a:gd name="T3" fmla="*/ 82 h 165"/>
                    <a:gd name="T4" fmla="*/ 83 w 167"/>
                    <a:gd name="T5" fmla="*/ 0 h 165"/>
                    <a:gd name="T6" fmla="*/ 0 w 167"/>
                    <a:gd name="T7" fmla="*/ 82 h 165"/>
                    <a:gd name="T8" fmla="*/ 83 w 167"/>
                    <a:gd name="T9" fmla="*/ 165 h 165"/>
                    <a:gd name="T10" fmla="*/ 83 w 167"/>
                    <a:gd name="T11" fmla="*/ 26 h 165"/>
                    <a:gd name="T12" fmla="*/ 140 w 167"/>
                    <a:gd name="T13" fmla="*/ 82 h 165"/>
                    <a:gd name="T14" fmla="*/ 83 w 167"/>
                    <a:gd name="T15" fmla="*/ 138 h 165"/>
                    <a:gd name="T16" fmla="*/ 27 w 167"/>
                    <a:gd name="T17" fmla="*/ 82 h 165"/>
                    <a:gd name="T18" fmla="*/ 83 w 167"/>
                    <a:gd name="T19" fmla="*/ 26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7" h="165">
                      <a:moveTo>
                        <a:pt x="83" y="165"/>
                      </a:moveTo>
                      <a:cubicBezTo>
                        <a:pt x="129" y="165"/>
                        <a:pt x="167" y="128"/>
                        <a:pt x="167" y="82"/>
                      </a:cubicBezTo>
                      <a:cubicBezTo>
                        <a:pt x="167" y="37"/>
                        <a:pt x="129" y="0"/>
                        <a:pt x="83" y="0"/>
                      </a:cubicBezTo>
                      <a:cubicBezTo>
                        <a:pt x="37" y="0"/>
                        <a:pt x="0" y="37"/>
                        <a:pt x="0" y="82"/>
                      </a:cubicBezTo>
                      <a:cubicBezTo>
                        <a:pt x="0" y="128"/>
                        <a:pt x="37" y="165"/>
                        <a:pt x="83" y="165"/>
                      </a:cubicBezTo>
                      <a:close/>
                      <a:moveTo>
                        <a:pt x="83" y="26"/>
                      </a:moveTo>
                      <a:cubicBezTo>
                        <a:pt x="114" y="26"/>
                        <a:pt x="140" y="51"/>
                        <a:pt x="140" y="82"/>
                      </a:cubicBezTo>
                      <a:cubicBezTo>
                        <a:pt x="140" y="113"/>
                        <a:pt x="114" y="138"/>
                        <a:pt x="83" y="138"/>
                      </a:cubicBezTo>
                      <a:cubicBezTo>
                        <a:pt x="52" y="138"/>
                        <a:pt x="27" y="113"/>
                        <a:pt x="27" y="82"/>
                      </a:cubicBezTo>
                      <a:cubicBezTo>
                        <a:pt x="27" y="51"/>
                        <a:pt x="52" y="26"/>
                        <a:pt x="83"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65" name="Oval 404"/>
                <p:cNvSpPr>
                  <a:spLocks noChangeArrowheads="1"/>
                </p:cNvSpPr>
                <p:nvPr/>
              </p:nvSpPr>
              <p:spPr bwMode="auto">
                <a:xfrm>
                  <a:off x="4891802" y="4455894"/>
                  <a:ext cx="40545" cy="3911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66" name="Freeform 405"/>
                <p:cNvSpPr/>
                <p:nvPr/>
              </p:nvSpPr>
              <p:spPr bwMode="auto">
                <a:xfrm>
                  <a:off x="4525472" y="4677177"/>
                  <a:ext cx="107358" cy="117351"/>
                </a:xfrm>
                <a:custGeom>
                  <a:avLst/>
                  <a:gdLst>
                    <a:gd name="T0" fmla="*/ 22 w 159"/>
                    <a:gd name="T1" fmla="*/ 115 h 174"/>
                    <a:gd name="T2" fmla="*/ 81 w 159"/>
                    <a:gd name="T3" fmla="*/ 174 h 174"/>
                    <a:gd name="T4" fmla="*/ 138 w 159"/>
                    <a:gd name="T5" fmla="*/ 115 h 174"/>
                    <a:gd name="T6" fmla="*/ 155 w 159"/>
                    <a:gd name="T7" fmla="*/ 96 h 174"/>
                    <a:gd name="T8" fmla="*/ 146 w 159"/>
                    <a:gd name="T9" fmla="*/ 67 h 174"/>
                    <a:gd name="T10" fmla="*/ 79 w 159"/>
                    <a:gd name="T11" fmla="*/ 0 h 174"/>
                    <a:gd name="T12" fmla="*/ 13 w 159"/>
                    <a:gd name="T13" fmla="*/ 67 h 174"/>
                    <a:gd name="T14" fmla="*/ 4 w 159"/>
                    <a:gd name="T15" fmla="*/ 96 h 174"/>
                    <a:gd name="T16" fmla="*/ 22 w 159"/>
                    <a:gd name="T17" fmla="*/ 115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9" h="174">
                      <a:moveTo>
                        <a:pt x="22" y="115"/>
                      </a:moveTo>
                      <a:cubicBezTo>
                        <a:pt x="34" y="146"/>
                        <a:pt x="56" y="174"/>
                        <a:pt x="81" y="174"/>
                      </a:cubicBezTo>
                      <a:cubicBezTo>
                        <a:pt x="106" y="174"/>
                        <a:pt x="127" y="146"/>
                        <a:pt x="138" y="115"/>
                      </a:cubicBezTo>
                      <a:cubicBezTo>
                        <a:pt x="145" y="114"/>
                        <a:pt x="152" y="107"/>
                        <a:pt x="155" y="96"/>
                      </a:cubicBezTo>
                      <a:cubicBezTo>
                        <a:pt x="159" y="83"/>
                        <a:pt x="154" y="70"/>
                        <a:pt x="146" y="67"/>
                      </a:cubicBezTo>
                      <a:cubicBezTo>
                        <a:pt x="144" y="30"/>
                        <a:pt x="115" y="0"/>
                        <a:pt x="79" y="0"/>
                      </a:cubicBezTo>
                      <a:cubicBezTo>
                        <a:pt x="44" y="0"/>
                        <a:pt x="15" y="30"/>
                        <a:pt x="13" y="67"/>
                      </a:cubicBezTo>
                      <a:cubicBezTo>
                        <a:pt x="5" y="70"/>
                        <a:pt x="0" y="83"/>
                        <a:pt x="4" y="96"/>
                      </a:cubicBezTo>
                      <a:cubicBezTo>
                        <a:pt x="7" y="107"/>
                        <a:pt x="14" y="115"/>
                        <a:pt x="22" y="1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67" name="Freeform 407"/>
                <p:cNvSpPr/>
                <p:nvPr/>
              </p:nvSpPr>
              <p:spPr bwMode="auto">
                <a:xfrm>
                  <a:off x="4494636" y="4789388"/>
                  <a:ext cx="169317" cy="142192"/>
                </a:xfrm>
                <a:custGeom>
                  <a:avLst/>
                  <a:gdLst>
                    <a:gd name="T0" fmla="*/ 194 w 251"/>
                    <a:gd name="T1" fmla="*/ 0 h 211"/>
                    <a:gd name="T2" fmla="*/ 140 w 251"/>
                    <a:gd name="T3" fmla="*/ 91 h 211"/>
                    <a:gd name="T4" fmla="*/ 133 w 251"/>
                    <a:gd name="T5" fmla="*/ 50 h 211"/>
                    <a:gd name="T6" fmla="*/ 141 w 251"/>
                    <a:gd name="T7" fmla="*/ 37 h 211"/>
                    <a:gd name="T8" fmla="*/ 125 w 251"/>
                    <a:gd name="T9" fmla="*/ 21 h 211"/>
                    <a:gd name="T10" fmla="*/ 110 w 251"/>
                    <a:gd name="T11" fmla="*/ 37 h 211"/>
                    <a:gd name="T12" fmla="*/ 117 w 251"/>
                    <a:gd name="T13" fmla="*/ 50 h 211"/>
                    <a:gd name="T14" fmla="*/ 111 w 251"/>
                    <a:gd name="T15" fmla="*/ 90 h 211"/>
                    <a:gd name="T16" fmla="*/ 57 w 251"/>
                    <a:gd name="T17" fmla="*/ 0 h 211"/>
                    <a:gd name="T18" fmla="*/ 1 w 251"/>
                    <a:gd name="T19" fmla="*/ 60 h 211"/>
                    <a:gd name="T20" fmla="*/ 0 w 251"/>
                    <a:gd name="T21" fmla="*/ 60 h 211"/>
                    <a:gd name="T22" fmla="*/ 0 w 251"/>
                    <a:gd name="T23" fmla="*/ 191 h 211"/>
                    <a:gd name="T24" fmla="*/ 1 w 251"/>
                    <a:gd name="T25" fmla="*/ 191 h 211"/>
                    <a:gd name="T26" fmla="*/ 125 w 251"/>
                    <a:gd name="T27" fmla="*/ 211 h 211"/>
                    <a:gd name="T28" fmla="*/ 250 w 251"/>
                    <a:gd name="T29" fmla="*/ 191 h 211"/>
                    <a:gd name="T30" fmla="*/ 251 w 251"/>
                    <a:gd name="T31" fmla="*/ 191 h 211"/>
                    <a:gd name="T32" fmla="*/ 250 w 251"/>
                    <a:gd name="T33" fmla="*/ 60 h 211"/>
                    <a:gd name="T34" fmla="*/ 194 w 251"/>
                    <a:gd name="T35"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1" h="211">
                      <a:moveTo>
                        <a:pt x="194" y="0"/>
                      </a:moveTo>
                      <a:cubicBezTo>
                        <a:pt x="140" y="91"/>
                        <a:pt x="140" y="91"/>
                        <a:pt x="140" y="91"/>
                      </a:cubicBezTo>
                      <a:cubicBezTo>
                        <a:pt x="133" y="50"/>
                        <a:pt x="133" y="50"/>
                        <a:pt x="133" y="50"/>
                      </a:cubicBezTo>
                      <a:cubicBezTo>
                        <a:pt x="138" y="47"/>
                        <a:pt x="141" y="42"/>
                        <a:pt x="141" y="37"/>
                      </a:cubicBezTo>
                      <a:cubicBezTo>
                        <a:pt x="141" y="28"/>
                        <a:pt x="134" y="21"/>
                        <a:pt x="125" y="21"/>
                      </a:cubicBezTo>
                      <a:cubicBezTo>
                        <a:pt x="117" y="21"/>
                        <a:pt x="110" y="28"/>
                        <a:pt x="110" y="37"/>
                      </a:cubicBezTo>
                      <a:cubicBezTo>
                        <a:pt x="110" y="42"/>
                        <a:pt x="113" y="47"/>
                        <a:pt x="117" y="50"/>
                      </a:cubicBezTo>
                      <a:cubicBezTo>
                        <a:pt x="111" y="90"/>
                        <a:pt x="111" y="90"/>
                        <a:pt x="111" y="90"/>
                      </a:cubicBezTo>
                      <a:cubicBezTo>
                        <a:pt x="57" y="0"/>
                        <a:pt x="57" y="0"/>
                        <a:pt x="57" y="0"/>
                      </a:cubicBezTo>
                      <a:cubicBezTo>
                        <a:pt x="27" y="13"/>
                        <a:pt x="6" y="35"/>
                        <a:pt x="1" y="60"/>
                      </a:cubicBezTo>
                      <a:cubicBezTo>
                        <a:pt x="0" y="60"/>
                        <a:pt x="0" y="60"/>
                        <a:pt x="0" y="60"/>
                      </a:cubicBezTo>
                      <a:cubicBezTo>
                        <a:pt x="0" y="191"/>
                        <a:pt x="0" y="191"/>
                        <a:pt x="0" y="191"/>
                      </a:cubicBezTo>
                      <a:cubicBezTo>
                        <a:pt x="1" y="191"/>
                        <a:pt x="1" y="191"/>
                        <a:pt x="1" y="191"/>
                      </a:cubicBezTo>
                      <a:cubicBezTo>
                        <a:pt x="7" y="202"/>
                        <a:pt x="60" y="211"/>
                        <a:pt x="125" y="211"/>
                      </a:cubicBezTo>
                      <a:cubicBezTo>
                        <a:pt x="191" y="211"/>
                        <a:pt x="244" y="202"/>
                        <a:pt x="250" y="191"/>
                      </a:cubicBezTo>
                      <a:cubicBezTo>
                        <a:pt x="251" y="191"/>
                        <a:pt x="251" y="191"/>
                        <a:pt x="251" y="191"/>
                      </a:cubicBezTo>
                      <a:cubicBezTo>
                        <a:pt x="250" y="60"/>
                        <a:pt x="250" y="60"/>
                        <a:pt x="250" y="60"/>
                      </a:cubicBezTo>
                      <a:cubicBezTo>
                        <a:pt x="245" y="35"/>
                        <a:pt x="224" y="13"/>
                        <a:pt x="19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grpSp>
        </p:grpSp>
        <p:grpSp>
          <p:nvGrpSpPr>
            <p:cNvPr id="20" name="组合 19"/>
            <p:cNvGrpSpPr/>
            <p:nvPr/>
          </p:nvGrpSpPr>
          <p:grpSpPr>
            <a:xfrm>
              <a:off x="4333039" y="3564994"/>
              <a:ext cx="2373158" cy="2371923"/>
              <a:chOff x="4398406" y="3712606"/>
              <a:chExt cx="2419598" cy="2419598"/>
            </a:xfrm>
          </p:grpSpPr>
          <p:grpSp>
            <p:nvGrpSpPr>
              <p:cNvPr id="43" name="组合 42"/>
              <p:cNvGrpSpPr/>
              <p:nvPr/>
            </p:nvGrpSpPr>
            <p:grpSpPr>
              <a:xfrm>
                <a:off x="4398406" y="3712606"/>
                <a:ext cx="2419598" cy="2419598"/>
                <a:chOff x="1595120" y="525779"/>
                <a:chExt cx="3520440" cy="3520440"/>
              </a:xfrm>
            </p:grpSpPr>
            <p:sp>
              <p:nvSpPr>
                <p:cNvPr id="55" name="椭圆 54"/>
                <p:cNvSpPr/>
                <p:nvPr/>
              </p:nvSpPr>
              <p:spPr>
                <a:xfrm>
                  <a:off x="1595120" y="525779"/>
                  <a:ext cx="3520440" cy="3520440"/>
                </a:xfrm>
                <a:prstGeom prst="ellipse">
                  <a:avLst/>
                </a:prstGeom>
                <a:gradFill flip="none" rotWithShape="1">
                  <a:gsLst>
                    <a:gs pos="100000">
                      <a:srgbClr val="F7F7F9"/>
                    </a:gs>
                    <a:gs pos="0">
                      <a:schemeClr val="bg1"/>
                    </a:gs>
                  </a:gsLst>
                  <a:lin ang="5400000" scaled="1"/>
                  <a:tileRect/>
                </a:gradFill>
                <a:ln>
                  <a:noFill/>
                </a:ln>
                <a:effectLst>
                  <a:softEdge rad="381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56" name="椭圆 55"/>
                <p:cNvSpPr/>
                <p:nvPr/>
              </p:nvSpPr>
              <p:spPr>
                <a:xfrm>
                  <a:off x="1900612" y="831271"/>
                  <a:ext cx="2909455" cy="2909455"/>
                </a:xfrm>
                <a:prstGeom prst="ellipse">
                  <a:avLst/>
                </a:prstGeom>
                <a:gradFill flip="none" rotWithShape="1">
                  <a:gsLst>
                    <a:gs pos="100000">
                      <a:srgbClr val="E4E4E4"/>
                    </a:gs>
                    <a:gs pos="0">
                      <a:schemeClr val="bg1"/>
                    </a:gs>
                  </a:gsLst>
                  <a:lin ang="5400000" scaled="1"/>
                  <a:tileRect/>
                </a:gradFill>
                <a:ln>
                  <a:noFill/>
                </a:ln>
                <a:effectLst>
                  <a:innerShdw blurRad="355600" dist="266700" dir="5400000">
                    <a:prstClr val="black">
                      <a:alpha val="57000"/>
                    </a:prstClr>
                  </a:innerShdw>
                  <a:softEdge rad="266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grpSp>
          <p:sp>
            <p:nvSpPr>
              <p:cNvPr id="44" name="椭圆 43"/>
              <p:cNvSpPr/>
              <p:nvPr/>
            </p:nvSpPr>
            <p:spPr>
              <a:xfrm>
                <a:off x="5036761" y="4350961"/>
                <a:ext cx="1142885" cy="1142885"/>
              </a:xfrm>
              <a:prstGeom prst="ellipse">
                <a:avLst/>
              </a:prstGeom>
              <a:solidFill>
                <a:srgbClr val="FFC000"/>
              </a:solidFill>
              <a:ln>
                <a:gradFill flip="none" rotWithShape="1">
                  <a:gsLst>
                    <a:gs pos="0">
                      <a:srgbClr val="D9D9D9"/>
                    </a:gs>
                    <a:gs pos="100000">
                      <a:schemeClr val="bg1"/>
                    </a:gs>
                  </a:gsLst>
                  <a:lin ang="5400000" scaled="1"/>
                  <a:tileRect/>
                </a:gradFill>
              </a:ln>
              <a:effectLst>
                <a:innerShdw blurRad="342900" dist="50800" dir="16200000">
                  <a:schemeClr val="accent4">
                    <a:lumMod val="50000"/>
                    <a:alpha val="8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grpSp>
            <p:nvGrpSpPr>
              <p:cNvPr id="45" name="组合 44"/>
              <p:cNvGrpSpPr/>
              <p:nvPr/>
            </p:nvGrpSpPr>
            <p:grpSpPr>
              <a:xfrm>
                <a:off x="5443766" y="4701944"/>
                <a:ext cx="338356" cy="459855"/>
                <a:chOff x="5758088" y="4284007"/>
                <a:chExt cx="495387" cy="673270"/>
              </a:xfrm>
              <a:solidFill>
                <a:schemeClr val="bg1"/>
              </a:solidFill>
            </p:grpSpPr>
            <p:sp>
              <p:nvSpPr>
                <p:cNvPr id="46" name="Freeform 422"/>
                <p:cNvSpPr/>
                <p:nvPr/>
              </p:nvSpPr>
              <p:spPr bwMode="auto">
                <a:xfrm>
                  <a:off x="5822902" y="4284007"/>
                  <a:ext cx="221283" cy="243554"/>
                </a:xfrm>
                <a:custGeom>
                  <a:avLst/>
                  <a:gdLst>
                    <a:gd name="T0" fmla="*/ 45 w 328"/>
                    <a:gd name="T1" fmla="*/ 239 h 361"/>
                    <a:gd name="T2" fmla="*/ 167 w 328"/>
                    <a:gd name="T3" fmla="*/ 361 h 361"/>
                    <a:gd name="T4" fmla="*/ 285 w 328"/>
                    <a:gd name="T5" fmla="*/ 239 h 361"/>
                    <a:gd name="T6" fmla="*/ 321 w 328"/>
                    <a:gd name="T7" fmla="*/ 199 h 361"/>
                    <a:gd name="T8" fmla="*/ 302 w 328"/>
                    <a:gd name="T9" fmla="*/ 140 h 361"/>
                    <a:gd name="T10" fmla="*/ 164 w 328"/>
                    <a:gd name="T11" fmla="*/ 0 h 361"/>
                    <a:gd name="T12" fmla="*/ 26 w 328"/>
                    <a:gd name="T13" fmla="*/ 140 h 361"/>
                    <a:gd name="T14" fmla="*/ 7 w 328"/>
                    <a:gd name="T15" fmla="*/ 199 h 361"/>
                    <a:gd name="T16" fmla="*/ 45 w 328"/>
                    <a:gd name="T17" fmla="*/ 239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8" h="361">
                      <a:moveTo>
                        <a:pt x="45" y="239"/>
                      </a:moveTo>
                      <a:cubicBezTo>
                        <a:pt x="70" y="303"/>
                        <a:pt x="116" y="361"/>
                        <a:pt x="167" y="361"/>
                      </a:cubicBezTo>
                      <a:cubicBezTo>
                        <a:pt x="219" y="361"/>
                        <a:pt x="262" y="303"/>
                        <a:pt x="285" y="239"/>
                      </a:cubicBezTo>
                      <a:cubicBezTo>
                        <a:pt x="300" y="238"/>
                        <a:pt x="315" y="222"/>
                        <a:pt x="321" y="199"/>
                      </a:cubicBezTo>
                      <a:cubicBezTo>
                        <a:pt x="328" y="173"/>
                        <a:pt x="319" y="146"/>
                        <a:pt x="302" y="140"/>
                      </a:cubicBezTo>
                      <a:cubicBezTo>
                        <a:pt x="297" y="62"/>
                        <a:pt x="237" y="0"/>
                        <a:pt x="164" y="0"/>
                      </a:cubicBezTo>
                      <a:cubicBezTo>
                        <a:pt x="90" y="0"/>
                        <a:pt x="30" y="62"/>
                        <a:pt x="26" y="140"/>
                      </a:cubicBezTo>
                      <a:cubicBezTo>
                        <a:pt x="8" y="146"/>
                        <a:pt x="0" y="173"/>
                        <a:pt x="7" y="199"/>
                      </a:cubicBezTo>
                      <a:cubicBezTo>
                        <a:pt x="13" y="223"/>
                        <a:pt x="29" y="239"/>
                        <a:pt x="45" y="2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47" name="Freeform 423"/>
                <p:cNvSpPr/>
                <p:nvPr/>
              </p:nvSpPr>
              <p:spPr bwMode="auto">
                <a:xfrm>
                  <a:off x="6097007" y="4775683"/>
                  <a:ext cx="1999" cy="1428"/>
                </a:xfrm>
                <a:custGeom>
                  <a:avLst/>
                  <a:gdLst>
                    <a:gd name="T0" fmla="*/ 3 w 3"/>
                    <a:gd name="T1" fmla="*/ 0 h 2"/>
                    <a:gd name="T2" fmla="*/ 0 w 3"/>
                    <a:gd name="T3" fmla="*/ 2 h 2"/>
                    <a:gd name="T4" fmla="*/ 3 w 3"/>
                    <a:gd name="T5" fmla="*/ 2 h 2"/>
                    <a:gd name="T6" fmla="*/ 3 w 3"/>
                    <a:gd name="T7" fmla="*/ 0 h 2"/>
                  </a:gdLst>
                  <a:ahLst/>
                  <a:cxnLst>
                    <a:cxn ang="0">
                      <a:pos x="T0" y="T1"/>
                    </a:cxn>
                    <a:cxn ang="0">
                      <a:pos x="T2" y="T3"/>
                    </a:cxn>
                    <a:cxn ang="0">
                      <a:pos x="T4" y="T5"/>
                    </a:cxn>
                    <a:cxn ang="0">
                      <a:pos x="T6" y="T7"/>
                    </a:cxn>
                  </a:cxnLst>
                  <a:rect l="0" t="0" r="r" b="b"/>
                  <a:pathLst>
                    <a:path w="3" h="2">
                      <a:moveTo>
                        <a:pt x="3" y="0"/>
                      </a:moveTo>
                      <a:cubicBezTo>
                        <a:pt x="2" y="1"/>
                        <a:pt x="1" y="2"/>
                        <a:pt x="0" y="2"/>
                      </a:cubicBezTo>
                      <a:cubicBezTo>
                        <a:pt x="3" y="2"/>
                        <a:pt x="3" y="2"/>
                        <a:pt x="3" y="2"/>
                      </a:cubicBez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48" name="Freeform 424"/>
                <p:cNvSpPr/>
                <p:nvPr/>
              </p:nvSpPr>
              <p:spPr bwMode="auto">
                <a:xfrm>
                  <a:off x="6066456" y="4582096"/>
                  <a:ext cx="30551" cy="171315"/>
                </a:xfrm>
                <a:custGeom>
                  <a:avLst/>
                  <a:gdLst>
                    <a:gd name="T0" fmla="*/ 0 w 45"/>
                    <a:gd name="T1" fmla="*/ 0 h 254"/>
                    <a:gd name="T2" fmla="*/ 21 w 45"/>
                    <a:gd name="T3" fmla="*/ 254 h 254"/>
                    <a:gd name="T4" fmla="*/ 45 w 45"/>
                    <a:gd name="T5" fmla="*/ 241 h 254"/>
                    <a:gd name="T6" fmla="*/ 29 w 45"/>
                    <a:gd name="T7" fmla="*/ 0 h 254"/>
                    <a:gd name="T8" fmla="*/ 0 w 45"/>
                    <a:gd name="T9" fmla="*/ 0 h 254"/>
                  </a:gdLst>
                  <a:ahLst/>
                  <a:cxnLst>
                    <a:cxn ang="0">
                      <a:pos x="T0" y="T1"/>
                    </a:cxn>
                    <a:cxn ang="0">
                      <a:pos x="T2" y="T3"/>
                    </a:cxn>
                    <a:cxn ang="0">
                      <a:pos x="T4" y="T5"/>
                    </a:cxn>
                    <a:cxn ang="0">
                      <a:pos x="T6" y="T7"/>
                    </a:cxn>
                    <a:cxn ang="0">
                      <a:pos x="T8" y="T9"/>
                    </a:cxn>
                  </a:cxnLst>
                  <a:rect l="0" t="0" r="r" b="b"/>
                  <a:pathLst>
                    <a:path w="45" h="254">
                      <a:moveTo>
                        <a:pt x="0" y="0"/>
                      </a:moveTo>
                      <a:cubicBezTo>
                        <a:pt x="21" y="254"/>
                        <a:pt x="21" y="254"/>
                        <a:pt x="21" y="254"/>
                      </a:cubicBezTo>
                      <a:cubicBezTo>
                        <a:pt x="29" y="249"/>
                        <a:pt x="37" y="245"/>
                        <a:pt x="45" y="241"/>
                      </a:cubicBezTo>
                      <a:cubicBezTo>
                        <a:pt x="29" y="0"/>
                        <a:pt x="29" y="0"/>
                        <a:pt x="29"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49" name="Freeform 425"/>
                <p:cNvSpPr/>
                <p:nvPr/>
              </p:nvSpPr>
              <p:spPr bwMode="auto">
                <a:xfrm>
                  <a:off x="6187233" y="4775683"/>
                  <a:ext cx="1999" cy="1428"/>
                </a:xfrm>
                <a:custGeom>
                  <a:avLst/>
                  <a:gdLst>
                    <a:gd name="T0" fmla="*/ 0 w 3"/>
                    <a:gd name="T1" fmla="*/ 0 h 2"/>
                    <a:gd name="T2" fmla="*/ 0 w 3"/>
                    <a:gd name="T3" fmla="*/ 2 h 2"/>
                    <a:gd name="T4" fmla="*/ 3 w 3"/>
                    <a:gd name="T5" fmla="*/ 2 h 2"/>
                    <a:gd name="T6" fmla="*/ 0 w 3"/>
                    <a:gd name="T7" fmla="*/ 0 h 2"/>
                  </a:gdLst>
                  <a:ahLst/>
                  <a:cxnLst>
                    <a:cxn ang="0">
                      <a:pos x="T0" y="T1"/>
                    </a:cxn>
                    <a:cxn ang="0">
                      <a:pos x="T2" y="T3"/>
                    </a:cxn>
                    <a:cxn ang="0">
                      <a:pos x="T4" y="T5"/>
                    </a:cxn>
                    <a:cxn ang="0">
                      <a:pos x="T6" y="T7"/>
                    </a:cxn>
                  </a:cxnLst>
                  <a:rect l="0" t="0" r="r" b="b"/>
                  <a:pathLst>
                    <a:path w="3" h="2">
                      <a:moveTo>
                        <a:pt x="0" y="0"/>
                      </a:moveTo>
                      <a:cubicBezTo>
                        <a:pt x="0" y="2"/>
                        <a:pt x="0" y="2"/>
                        <a:pt x="0" y="2"/>
                      </a:cubicBezTo>
                      <a:cubicBezTo>
                        <a:pt x="3" y="2"/>
                        <a:pt x="3" y="2"/>
                        <a:pt x="3" y="2"/>
                      </a:cubicBezTo>
                      <a:cubicBezTo>
                        <a:pt x="2" y="2"/>
                        <a:pt x="1"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50" name="Freeform 426"/>
                <p:cNvSpPr/>
                <p:nvPr/>
              </p:nvSpPr>
              <p:spPr bwMode="auto">
                <a:xfrm>
                  <a:off x="6189232" y="4582096"/>
                  <a:ext cx="30551" cy="171315"/>
                </a:xfrm>
                <a:custGeom>
                  <a:avLst/>
                  <a:gdLst>
                    <a:gd name="T0" fmla="*/ 45 w 45"/>
                    <a:gd name="T1" fmla="*/ 0 h 254"/>
                    <a:gd name="T2" fmla="*/ 16 w 45"/>
                    <a:gd name="T3" fmla="*/ 0 h 254"/>
                    <a:gd name="T4" fmla="*/ 0 w 45"/>
                    <a:gd name="T5" fmla="*/ 241 h 254"/>
                    <a:gd name="T6" fmla="*/ 24 w 45"/>
                    <a:gd name="T7" fmla="*/ 254 h 254"/>
                    <a:gd name="T8" fmla="*/ 45 w 45"/>
                    <a:gd name="T9" fmla="*/ 0 h 254"/>
                  </a:gdLst>
                  <a:ahLst/>
                  <a:cxnLst>
                    <a:cxn ang="0">
                      <a:pos x="T0" y="T1"/>
                    </a:cxn>
                    <a:cxn ang="0">
                      <a:pos x="T2" y="T3"/>
                    </a:cxn>
                    <a:cxn ang="0">
                      <a:pos x="T4" y="T5"/>
                    </a:cxn>
                    <a:cxn ang="0">
                      <a:pos x="T6" y="T7"/>
                    </a:cxn>
                    <a:cxn ang="0">
                      <a:pos x="T8" y="T9"/>
                    </a:cxn>
                  </a:cxnLst>
                  <a:rect l="0" t="0" r="r" b="b"/>
                  <a:pathLst>
                    <a:path w="45" h="254">
                      <a:moveTo>
                        <a:pt x="45" y="0"/>
                      </a:moveTo>
                      <a:cubicBezTo>
                        <a:pt x="16" y="0"/>
                        <a:pt x="16" y="0"/>
                        <a:pt x="16" y="0"/>
                      </a:cubicBezTo>
                      <a:cubicBezTo>
                        <a:pt x="0" y="241"/>
                        <a:pt x="0" y="241"/>
                        <a:pt x="0" y="241"/>
                      </a:cubicBezTo>
                      <a:cubicBezTo>
                        <a:pt x="8" y="245"/>
                        <a:pt x="16" y="249"/>
                        <a:pt x="24" y="254"/>
                      </a:cubicBezTo>
                      <a:lnTo>
                        <a:pt x="4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51" name="Freeform 427"/>
                <p:cNvSpPr>
                  <a:spLocks noEditPoints="1"/>
                </p:cNvSpPr>
                <p:nvPr/>
              </p:nvSpPr>
              <p:spPr bwMode="auto">
                <a:xfrm>
                  <a:off x="6032192" y="4740563"/>
                  <a:ext cx="221283" cy="216714"/>
                </a:xfrm>
                <a:custGeom>
                  <a:avLst/>
                  <a:gdLst>
                    <a:gd name="T0" fmla="*/ 164 w 328"/>
                    <a:gd name="T1" fmla="*/ 0 h 321"/>
                    <a:gd name="T2" fmla="*/ 0 w 328"/>
                    <a:gd name="T3" fmla="*/ 161 h 321"/>
                    <a:gd name="T4" fmla="*/ 164 w 328"/>
                    <a:gd name="T5" fmla="*/ 321 h 321"/>
                    <a:gd name="T6" fmla="*/ 328 w 328"/>
                    <a:gd name="T7" fmla="*/ 161 h 321"/>
                    <a:gd name="T8" fmla="*/ 164 w 328"/>
                    <a:gd name="T9" fmla="*/ 0 h 321"/>
                    <a:gd name="T10" fmla="*/ 164 w 328"/>
                    <a:gd name="T11" fmla="*/ 294 h 321"/>
                    <a:gd name="T12" fmla="*/ 27 w 328"/>
                    <a:gd name="T13" fmla="*/ 161 h 321"/>
                    <a:gd name="T14" fmla="*/ 164 w 328"/>
                    <a:gd name="T15" fmla="*/ 27 h 321"/>
                    <a:gd name="T16" fmla="*/ 302 w 328"/>
                    <a:gd name="T17" fmla="*/ 161 h 321"/>
                    <a:gd name="T18" fmla="*/ 164 w 328"/>
                    <a:gd name="T19" fmla="*/ 294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8" h="321">
                      <a:moveTo>
                        <a:pt x="164" y="0"/>
                      </a:moveTo>
                      <a:cubicBezTo>
                        <a:pt x="74" y="0"/>
                        <a:pt x="0" y="72"/>
                        <a:pt x="0" y="161"/>
                      </a:cubicBezTo>
                      <a:cubicBezTo>
                        <a:pt x="0" y="249"/>
                        <a:pt x="74" y="321"/>
                        <a:pt x="164" y="321"/>
                      </a:cubicBezTo>
                      <a:cubicBezTo>
                        <a:pt x="255" y="321"/>
                        <a:pt x="328" y="249"/>
                        <a:pt x="328" y="161"/>
                      </a:cubicBezTo>
                      <a:cubicBezTo>
                        <a:pt x="328" y="72"/>
                        <a:pt x="255" y="0"/>
                        <a:pt x="164" y="0"/>
                      </a:cubicBezTo>
                      <a:close/>
                      <a:moveTo>
                        <a:pt x="164" y="294"/>
                      </a:moveTo>
                      <a:cubicBezTo>
                        <a:pt x="89" y="294"/>
                        <a:pt x="27" y="234"/>
                        <a:pt x="27" y="161"/>
                      </a:cubicBezTo>
                      <a:cubicBezTo>
                        <a:pt x="27" y="87"/>
                        <a:pt x="89" y="27"/>
                        <a:pt x="164" y="27"/>
                      </a:cubicBezTo>
                      <a:cubicBezTo>
                        <a:pt x="240" y="27"/>
                        <a:pt x="302" y="87"/>
                        <a:pt x="302" y="161"/>
                      </a:cubicBezTo>
                      <a:cubicBezTo>
                        <a:pt x="302" y="234"/>
                        <a:pt x="240" y="294"/>
                        <a:pt x="164" y="29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52" name="Freeform 428"/>
                <p:cNvSpPr/>
                <p:nvPr/>
              </p:nvSpPr>
              <p:spPr bwMode="auto">
                <a:xfrm>
                  <a:off x="6105001" y="4571246"/>
                  <a:ext cx="76235" cy="168175"/>
                </a:xfrm>
                <a:custGeom>
                  <a:avLst/>
                  <a:gdLst>
                    <a:gd name="T0" fmla="*/ 56 w 113"/>
                    <a:gd name="T1" fmla="*/ 243 h 249"/>
                    <a:gd name="T2" fmla="*/ 100 w 113"/>
                    <a:gd name="T3" fmla="*/ 249 h 249"/>
                    <a:gd name="T4" fmla="*/ 113 w 113"/>
                    <a:gd name="T5" fmla="*/ 0 h 249"/>
                    <a:gd name="T6" fmla="*/ 0 w 113"/>
                    <a:gd name="T7" fmla="*/ 0 h 249"/>
                    <a:gd name="T8" fmla="*/ 13 w 113"/>
                    <a:gd name="T9" fmla="*/ 249 h 249"/>
                    <a:gd name="T10" fmla="*/ 56 w 113"/>
                    <a:gd name="T11" fmla="*/ 243 h 249"/>
                  </a:gdLst>
                  <a:ahLst/>
                  <a:cxnLst>
                    <a:cxn ang="0">
                      <a:pos x="T0" y="T1"/>
                    </a:cxn>
                    <a:cxn ang="0">
                      <a:pos x="T2" y="T3"/>
                    </a:cxn>
                    <a:cxn ang="0">
                      <a:pos x="T4" y="T5"/>
                    </a:cxn>
                    <a:cxn ang="0">
                      <a:pos x="T6" y="T7"/>
                    </a:cxn>
                    <a:cxn ang="0">
                      <a:pos x="T8" y="T9"/>
                    </a:cxn>
                    <a:cxn ang="0">
                      <a:pos x="T10" y="T11"/>
                    </a:cxn>
                  </a:cxnLst>
                  <a:rect l="0" t="0" r="r" b="b"/>
                  <a:pathLst>
                    <a:path w="113" h="249">
                      <a:moveTo>
                        <a:pt x="56" y="243"/>
                      </a:moveTo>
                      <a:cubicBezTo>
                        <a:pt x="71" y="243"/>
                        <a:pt x="86" y="245"/>
                        <a:pt x="100" y="249"/>
                      </a:cubicBezTo>
                      <a:cubicBezTo>
                        <a:pt x="113" y="0"/>
                        <a:pt x="113" y="0"/>
                        <a:pt x="113" y="0"/>
                      </a:cubicBezTo>
                      <a:cubicBezTo>
                        <a:pt x="0" y="0"/>
                        <a:pt x="0" y="0"/>
                        <a:pt x="0" y="0"/>
                      </a:cubicBezTo>
                      <a:cubicBezTo>
                        <a:pt x="13" y="249"/>
                        <a:pt x="13" y="249"/>
                        <a:pt x="13" y="249"/>
                      </a:cubicBezTo>
                      <a:cubicBezTo>
                        <a:pt x="27" y="245"/>
                        <a:pt x="42" y="243"/>
                        <a:pt x="56" y="2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53" name="Freeform 429"/>
                <p:cNvSpPr/>
                <p:nvPr/>
              </p:nvSpPr>
              <p:spPr bwMode="auto">
                <a:xfrm>
                  <a:off x="5758088" y="4516711"/>
                  <a:ext cx="334636" cy="294948"/>
                </a:xfrm>
                <a:custGeom>
                  <a:avLst/>
                  <a:gdLst>
                    <a:gd name="T0" fmla="*/ 460 w 496"/>
                    <a:gd name="T1" fmla="*/ 351 h 437"/>
                    <a:gd name="T2" fmla="*/ 437 w 496"/>
                    <a:gd name="T3" fmla="*/ 80 h 437"/>
                    <a:gd name="T4" fmla="*/ 496 w 496"/>
                    <a:gd name="T5" fmla="*/ 80 h 437"/>
                    <a:gd name="T6" fmla="*/ 496 w 496"/>
                    <a:gd name="T7" fmla="*/ 73 h 437"/>
                    <a:gd name="T8" fmla="*/ 401 w 496"/>
                    <a:gd name="T9" fmla="*/ 0 h 437"/>
                    <a:gd name="T10" fmla="*/ 290 w 496"/>
                    <a:gd name="T11" fmla="*/ 188 h 437"/>
                    <a:gd name="T12" fmla="*/ 276 w 496"/>
                    <a:gd name="T13" fmla="*/ 103 h 437"/>
                    <a:gd name="T14" fmla="*/ 291 w 496"/>
                    <a:gd name="T15" fmla="*/ 76 h 437"/>
                    <a:gd name="T16" fmla="*/ 259 w 496"/>
                    <a:gd name="T17" fmla="*/ 44 h 437"/>
                    <a:gd name="T18" fmla="*/ 227 w 496"/>
                    <a:gd name="T19" fmla="*/ 76 h 437"/>
                    <a:gd name="T20" fmla="*/ 243 w 496"/>
                    <a:gd name="T21" fmla="*/ 103 h 437"/>
                    <a:gd name="T22" fmla="*/ 229 w 496"/>
                    <a:gd name="T23" fmla="*/ 186 h 437"/>
                    <a:gd name="T24" fmla="*/ 118 w 496"/>
                    <a:gd name="T25" fmla="*/ 0 h 437"/>
                    <a:gd name="T26" fmla="*/ 2 w 496"/>
                    <a:gd name="T27" fmla="*/ 123 h 437"/>
                    <a:gd name="T28" fmla="*/ 0 w 496"/>
                    <a:gd name="T29" fmla="*/ 123 h 437"/>
                    <a:gd name="T30" fmla="*/ 0 w 496"/>
                    <a:gd name="T31" fmla="*/ 396 h 437"/>
                    <a:gd name="T32" fmla="*/ 1 w 496"/>
                    <a:gd name="T33" fmla="*/ 396 h 437"/>
                    <a:gd name="T34" fmla="*/ 260 w 496"/>
                    <a:gd name="T35" fmla="*/ 437 h 437"/>
                    <a:gd name="T36" fmla="*/ 400 w 496"/>
                    <a:gd name="T37" fmla="*/ 430 h 437"/>
                    <a:gd name="T38" fmla="*/ 460 w 496"/>
                    <a:gd name="T39" fmla="*/ 351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6" h="437">
                      <a:moveTo>
                        <a:pt x="460" y="351"/>
                      </a:moveTo>
                      <a:cubicBezTo>
                        <a:pt x="437" y="80"/>
                        <a:pt x="437" y="80"/>
                        <a:pt x="437" y="80"/>
                      </a:cubicBezTo>
                      <a:cubicBezTo>
                        <a:pt x="496" y="80"/>
                        <a:pt x="496" y="80"/>
                        <a:pt x="496" y="80"/>
                      </a:cubicBezTo>
                      <a:cubicBezTo>
                        <a:pt x="496" y="73"/>
                        <a:pt x="496" y="73"/>
                        <a:pt x="496" y="73"/>
                      </a:cubicBezTo>
                      <a:cubicBezTo>
                        <a:pt x="475" y="43"/>
                        <a:pt x="442" y="18"/>
                        <a:pt x="401" y="0"/>
                      </a:cubicBezTo>
                      <a:cubicBezTo>
                        <a:pt x="290" y="188"/>
                        <a:pt x="290" y="188"/>
                        <a:pt x="290" y="188"/>
                      </a:cubicBezTo>
                      <a:cubicBezTo>
                        <a:pt x="276" y="103"/>
                        <a:pt x="276" y="103"/>
                        <a:pt x="276" y="103"/>
                      </a:cubicBezTo>
                      <a:cubicBezTo>
                        <a:pt x="285" y="98"/>
                        <a:pt x="291" y="88"/>
                        <a:pt x="291" y="76"/>
                      </a:cubicBezTo>
                      <a:cubicBezTo>
                        <a:pt x="291" y="59"/>
                        <a:pt x="277" y="44"/>
                        <a:pt x="259" y="44"/>
                      </a:cubicBezTo>
                      <a:cubicBezTo>
                        <a:pt x="242" y="44"/>
                        <a:pt x="227" y="59"/>
                        <a:pt x="227" y="76"/>
                      </a:cubicBezTo>
                      <a:cubicBezTo>
                        <a:pt x="227" y="88"/>
                        <a:pt x="233" y="98"/>
                        <a:pt x="243" y="103"/>
                      </a:cubicBezTo>
                      <a:cubicBezTo>
                        <a:pt x="229" y="186"/>
                        <a:pt x="229" y="186"/>
                        <a:pt x="229" y="186"/>
                      </a:cubicBezTo>
                      <a:cubicBezTo>
                        <a:pt x="118" y="0"/>
                        <a:pt x="118" y="0"/>
                        <a:pt x="118" y="0"/>
                      </a:cubicBezTo>
                      <a:cubicBezTo>
                        <a:pt x="56" y="27"/>
                        <a:pt x="12" y="72"/>
                        <a:pt x="2" y="123"/>
                      </a:cubicBezTo>
                      <a:cubicBezTo>
                        <a:pt x="0" y="123"/>
                        <a:pt x="0" y="123"/>
                        <a:pt x="0" y="123"/>
                      </a:cubicBezTo>
                      <a:cubicBezTo>
                        <a:pt x="0" y="396"/>
                        <a:pt x="0" y="396"/>
                        <a:pt x="0" y="396"/>
                      </a:cubicBezTo>
                      <a:cubicBezTo>
                        <a:pt x="1" y="396"/>
                        <a:pt x="1" y="396"/>
                        <a:pt x="1" y="396"/>
                      </a:cubicBezTo>
                      <a:cubicBezTo>
                        <a:pt x="14" y="419"/>
                        <a:pt x="125" y="437"/>
                        <a:pt x="260" y="437"/>
                      </a:cubicBezTo>
                      <a:cubicBezTo>
                        <a:pt x="312" y="437"/>
                        <a:pt x="360" y="435"/>
                        <a:pt x="400" y="430"/>
                      </a:cubicBezTo>
                      <a:cubicBezTo>
                        <a:pt x="413" y="398"/>
                        <a:pt x="434" y="371"/>
                        <a:pt x="460" y="3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54" name="Freeform 430"/>
                <p:cNvSpPr>
                  <a:spLocks noEditPoints="1"/>
                </p:cNvSpPr>
                <p:nvPr/>
              </p:nvSpPr>
              <p:spPr bwMode="auto">
                <a:xfrm>
                  <a:off x="6068454" y="4777111"/>
                  <a:ext cx="149330" cy="144476"/>
                </a:xfrm>
                <a:custGeom>
                  <a:avLst/>
                  <a:gdLst>
                    <a:gd name="T0" fmla="*/ 110 w 221"/>
                    <a:gd name="T1" fmla="*/ 0 h 214"/>
                    <a:gd name="T2" fmla="*/ 0 w 221"/>
                    <a:gd name="T3" fmla="*/ 107 h 214"/>
                    <a:gd name="T4" fmla="*/ 110 w 221"/>
                    <a:gd name="T5" fmla="*/ 214 h 214"/>
                    <a:gd name="T6" fmla="*/ 221 w 221"/>
                    <a:gd name="T7" fmla="*/ 107 h 214"/>
                    <a:gd name="T8" fmla="*/ 110 w 221"/>
                    <a:gd name="T9" fmla="*/ 0 h 214"/>
                    <a:gd name="T10" fmla="*/ 134 w 221"/>
                    <a:gd name="T11" fmla="*/ 188 h 214"/>
                    <a:gd name="T12" fmla="*/ 99 w 221"/>
                    <a:gd name="T13" fmla="*/ 188 h 214"/>
                    <a:gd name="T14" fmla="*/ 99 w 221"/>
                    <a:gd name="T15" fmla="*/ 66 h 214"/>
                    <a:gd name="T16" fmla="*/ 99 w 221"/>
                    <a:gd name="T17" fmla="*/ 66 h 214"/>
                    <a:gd name="T18" fmla="*/ 70 w 221"/>
                    <a:gd name="T19" fmla="*/ 80 h 214"/>
                    <a:gd name="T20" fmla="*/ 64 w 221"/>
                    <a:gd name="T21" fmla="*/ 53 h 214"/>
                    <a:gd name="T22" fmla="*/ 105 w 221"/>
                    <a:gd name="T23" fmla="*/ 34 h 214"/>
                    <a:gd name="T24" fmla="*/ 134 w 221"/>
                    <a:gd name="T25" fmla="*/ 34 h 214"/>
                    <a:gd name="T26" fmla="*/ 134 w 221"/>
                    <a:gd name="T27" fmla="*/ 188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1" h="214">
                      <a:moveTo>
                        <a:pt x="110" y="0"/>
                      </a:moveTo>
                      <a:cubicBezTo>
                        <a:pt x="50" y="0"/>
                        <a:pt x="0" y="48"/>
                        <a:pt x="0" y="107"/>
                      </a:cubicBezTo>
                      <a:cubicBezTo>
                        <a:pt x="0" y="166"/>
                        <a:pt x="50" y="214"/>
                        <a:pt x="110" y="214"/>
                      </a:cubicBezTo>
                      <a:cubicBezTo>
                        <a:pt x="171" y="214"/>
                        <a:pt x="221" y="166"/>
                        <a:pt x="221" y="107"/>
                      </a:cubicBezTo>
                      <a:cubicBezTo>
                        <a:pt x="221" y="48"/>
                        <a:pt x="171" y="0"/>
                        <a:pt x="110" y="0"/>
                      </a:cubicBezTo>
                      <a:close/>
                      <a:moveTo>
                        <a:pt x="134" y="188"/>
                      </a:moveTo>
                      <a:cubicBezTo>
                        <a:pt x="99" y="188"/>
                        <a:pt x="99" y="188"/>
                        <a:pt x="99" y="188"/>
                      </a:cubicBezTo>
                      <a:cubicBezTo>
                        <a:pt x="99" y="66"/>
                        <a:pt x="99" y="66"/>
                        <a:pt x="99" y="66"/>
                      </a:cubicBezTo>
                      <a:cubicBezTo>
                        <a:pt x="99" y="66"/>
                        <a:pt x="99" y="66"/>
                        <a:pt x="99" y="66"/>
                      </a:cubicBezTo>
                      <a:cubicBezTo>
                        <a:pt x="70" y="80"/>
                        <a:pt x="70" y="80"/>
                        <a:pt x="70" y="80"/>
                      </a:cubicBezTo>
                      <a:cubicBezTo>
                        <a:pt x="64" y="53"/>
                        <a:pt x="64" y="53"/>
                        <a:pt x="64" y="53"/>
                      </a:cubicBezTo>
                      <a:cubicBezTo>
                        <a:pt x="105" y="34"/>
                        <a:pt x="105" y="34"/>
                        <a:pt x="105" y="34"/>
                      </a:cubicBezTo>
                      <a:cubicBezTo>
                        <a:pt x="134" y="34"/>
                        <a:pt x="134" y="34"/>
                        <a:pt x="134" y="34"/>
                      </a:cubicBezTo>
                      <a:lnTo>
                        <a:pt x="134" y="18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grpSp>
        </p:grpSp>
        <p:grpSp>
          <p:nvGrpSpPr>
            <p:cNvPr id="21" name="组合 20"/>
            <p:cNvGrpSpPr/>
            <p:nvPr/>
          </p:nvGrpSpPr>
          <p:grpSpPr>
            <a:xfrm>
              <a:off x="3922929" y="1930705"/>
              <a:ext cx="501200" cy="500939"/>
              <a:chOff x="4108450" y="2661285"/>
              <a:chExt cx="666750" cy="666750"/>
            </a:xfrm>
          </p:grpSpPr>
          <p:sp>
            <p:nvSpPr>
              <p:cNvPr id="41" name="椭圆 40"/>
              <p:cNvSpPr/>
              <p:nvPr/>
            </p:nvSpPr>
            <p:spPr>
              <a:xfrm>
                <a:off x="4108450" y="2661285"/>
                <a:ext cx="666750" cy="666750"/>
              </a:xfrm>
              <a:prstGeom prst="ellipse">
                <a:avLst/>
              </a:prstGeom>
              <a:noFill/>
              <a:ln w="9525">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42" name="任意多边形 41"/>
              <p:cNvSpPr/>
              <p:nvPr/>
            </p:nvSpPr>
            <p:spPr>
              <a:xfrm rot="10800000">
                <a:off x="4219323" y="2803673"/>
                <a:ext cx="433864" cy="381974"/>
              </a:xfrm>
              <a:custGeom>
                <a:avLst/>
                <a:gdLst>
                  <a:gd name="connsiteX0" fmla="*/ 760416 w 1727431"/>
                  <a:gd name="connsiteY0" fmla="*/ 1520832 h 1520832"/>
                  <a:gd name="connsiteX1" fmla="*/ 621863 w 1727431"/>
                  <a:gd name="connsiteY1" fmla="*/ 1463441 h 1520832"/>
                  <a:gd name="connsiteX2" fmla="*/ 57390 w 1727431"/>
                  <a:gd name="connsiteY2" fmla="*/ 898969 h 1520832"/>
                  <a:gd name="connsiteX3" fmla="*/ 0 w 1727431"/>
                  <a:gd name="connsiteY3" fmla="*/ 760416 h 1520832"/>
                  <a:gd name="connsiteX4" fmla="*/ 0 w 1727431"/>
                  <a:gd name="connsiteY4" fmla="*/ 760416 h 1520832"/>
                  <a:gd name="connsiteX5" fmla="*/ 0 w 1727431"/>
                  <a:gd name="connsiteY5" fmla="*/ 760415 h 1520832"/>
                  <a:gd name="connsiteX6" fmla="*/ 57390 w 1727431"/>
                  <a:gd name="connsiteY6" fmla="*/ 621863 h 1520832"/>
                  <a:gd name="connsiteX7" fmla="*/ 621863 w 1727431"/>
                  <a:gd name="connsiteY7" fmla="*/ 57390 h 1520832"/>
                  <a:gd name="connsiteX8" fmla="*/ 898969 w 1727431"/>
                  <a:gd name="connsiteY8" fmla="*/ 57390 h 1520832"/>
                  <a:gd name="connsiteX9" fmla="*/ 898969 w 1727431"/>
                  <a:gd name="connsiteY9" fmla="*/ 334495 h 1520832"/>
                  <a:gd name="connsiteX10" fmla="*/ 668991 w 1727431"/>
                  <a:gd name="connsiteY10" fmla="*/ 564473 h 1520832"/>
                  <a:gd name="connsiteX11" fmla="*/ 1531488 w 1727431"/>
                  <a:gd name="connsiteY11" fmla="*/ 564473 h 1520832"/>
                  <a:gd name="connsiteX12" fmla="*/ 1727431 w 1727431"/>
                  <a:gd name="connsiteY12" fmla="*/ 760416 h 1520832"/>
                  <a:gd name="connsiteX13" fmla="*/ 1531488 w 1727431"/>
                  <a:gd name="connsiteY13" fmla="*/ 956359 h 1520832"/>
                  <a:gd name="connsiteX14" fmla="*/ 668992 w 1727431"/>
                  <a:gd name="connsiteY14" fmla="*/ 956359 h 1520832"/>
                  <a:gd name="connsiteX15" fmla="*/ 898969 w 1727431"/>
                  <a:gd name="connsiteY15" fmla="*/ 1186336 h 1520832"/>
                  <a:gd name="connsiteX16" fmla="*/ 898969 w 1727431"/>
                  <a:gd name="connsiteY16" fmla="*/ 1463441 h 1520832"/>
                  <a:gd name="connsiteX17" fmla="*/ 760416 w 1727431"/>
                  <a:gd name="connsiteY17" fmla="*/ 1520832 h 1520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27431" h="1520832">
                    <a:moveTo>
                      <a:pt x="760416" y="1520832"/>
                    </a:moveTo>
                    <a:cubicBezTo>
                      <a:pt x="710270" y="1520832"/>
                      <a:pt x="660124" y="1501701"/>
                      <a:pt x="621863" y="1463441"/>
                    </a:cubicBezTo>
                    <a:lnTo>
                      <a:pt x="57390" y="898969"/>
                    </a:lnTo>
                    <a:cubicBezTo>
                      <a:pt x="19130" y="860708"/>
                      <a:pt x="0" y="810562"/>
                      <a:pt x="0" y="760416"/>
                    </a:cubicBezTo>
                    <a:lnTo>
                      <a:pt x="0" y="760416"/>
                    </a:lnTo>
                    <a:lnTo>
                      <a:pt x="0" y="760415"/>
                    </a:lnTo>
                    <a:cubicBezTo>
                      <a:pt x="0" y="710269"/>
                      <a:pt x="19130" y="660123"/>
                      <a:pt x="57390" y="621863"/>
                    </a:cubicBezTo>
                    <a:lnTo>
                      <a:pt x="621863" y="57390"/>
                    </a:lnTo>
                    <a:cubicBezTo>
                      <a:pt x="698384" y="-19131"/>
                      <a:pt x="822448" y="-19131"/>
                      <a:pt x="898969" y="57390"/>
                    </a:cubicBezTo>
                    <a:cubicBezTo>
                      <a:pt x="975489" y="133910"/>
                      <a:pt x="975489" y="257975"/>
                      <a:pt x="898969" y="334495"/>
                    </a:cubicBezTo>
                    <a:lnTo>
                      <a:pt x="668991" y="564473"/>
                    </a:lnTo>
                    <a:lnTo>
                      <a:pt x="1531488" y="564473"/>
                    </a:lnTo>
                    <a:cubicBezTo>
                      <a:pt x="1639704" y="564473"/>
                      <a:pt x="1727431" y="652200"/>
                      <a:pt x="1727431" y="760416"/>
                    </a:cubicBezTo>
                    <a:cubicBezTo>
                      <a:pt x="1727431" y="868632"/>
                      <a:pt x="1639704" y="956359"/>
                      <a:pt x="1531488" y="956359"/>
                    </a:cubicBezTo>
                    <a:lnTo>
                      <a:pt x="668992" y="956359"/>
                    </a:lnTo>
                    <a:lnTo>
                      <a:pt x="898969" y="1186336"/>
                    </a:lnTo>
                    <a:cubicBezTo>
                      <a:pt x="975489" y="1262856"/>
                      <a:pt x="975489" y="1386921"/>
                      <a:pt x="898969" y="1463441"/>
                    </a:cubicBezTo>
                    <a:cubicBezTo>
                      <a:pt x="860708" y="1501701"/>
                      <a:pt x="810562" y="1520832"/>
                      <a:pt x="760416" y="1520832"/>
                    </a:cubicBezTo>
                    <a:close/>
                  </a:path>
                </a:pathLst>
              </a:custGeom>
              <a:noFill/>
              <a:ln w="222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grpSp>
        <p:grpSp>
          <p:nvGrpSpPr>
            <p:cNvPr id="22" name="组合 21"/>
            <p:cNvGrpSpPr/>
            <p:nvPr/>
          </p:nvGrpSpPr>
          <p:grpSpPr>
            <a:xfrm rot="10800000">
              <a:off x="3922929" y="4514257"/>
              <a:ext cx="501200" cy="500939"/>
              <a:chOff x="4108450" y="2661285"/>
              <a:chExt cx="666750" cy="666750"/>
            </a:xfrm>
          </p:grpSpPr>
          <p:sp>
            <p:nvSpPr>
              <p:cNvPr id="39" name="椭圆 38"/>
              <p:cNvSpPr/>
              <p:nvPr/>
            </p:nvSpPr>
            <p:spPr>
              <a:xfrm>
                <a:off x="4108450" y="2661285"/>
                <a:ext cx="666750" cy="666750"/>
              </a:xfrm>
              <a:prstGeom prst="ellipse">
                <a:avLst/>
              </a:prstGeom>
              <a:noFill/>
              <a:ln w="9525">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40" name="任意多边形 39"/>
              <p:cNvSpPr/>
              <p:nvPr/>
            </p:nvSpPr>
            <p:spPr>
              <a:xfrm rot="10800000">
                <a:off x="4219323" y="2803673"/>
                <a:ext cx="433864" cy="381974"/>
              </a:xfrm>
              <a:custGeom>
                <a:avLst/>
                <a:gdLst>
                  <a:gd name="connsiteX0" fmla="*/ 760416 w 1727431"/>
                  <a:gd name="connsiteY0" fmla="*/ 1520832 h 1520832"/>
                  <a:gd name="connsiteX1" fmla="*/ 621863 w 1727431"/>
                  <a:gd name="connsiteY1" fmla="*/ 1463441 h 1520832"/>
                  <a:gd name="connsiteX2" fmla="*/ 57390 w 1727431"/>
                  <a:gd name="connsiteY2" fmla="*/ 898969 h 1520832"/>
                  <a:gd name="connsiteX3" fmla="*/ 0 w 1727431"/>
                  <a:gd name="connsiteY3" fmla="*/ 760416 h 1520832"/>
                  <a:gd name="connsiteX4" fmla="*/ 0 w 1727431"/>
                  <a:gd name="connsiteY4" fmla="*/ 760416 h 1520832"/>
                  <a:gd name="connsiteX5" fmla="*/ 0 w 1727431"/>
                  <a:gd name="connsiteY5" fmla="*/ 760415 h 1520832"/>
                  <a:gd name="connsiteX6" fmla="*/ 57390 w 1727431"/>
                  <a:gd name="connsiteY6" fmla="*/ 621863 h 1520832"/>
                  <a:gd name="connsiteX7" fmla="*/ 621863 w 1727431"/>
                  <a:gd name="connsiteY7" fmla="*/ 57390 h 1520832"/>
                  <a:gd name="connsiteX8" fmla="*/ 898969 w 1727431"/>
                  <a:gd name="connsiteY8" fmla="*/ 57390 h 1520832"/>
                  <a:gd name="connsiteX9" fmla="*/ 898969 w 1727431"/>
                  <a:gd name="connsiteY9" fmla="*/ 334495 h 1520832"/>
                  <a:gd name="connsiteX10" fmla="*/ 668991 w 1727431"/>
                  <a:gd name="connsiteY10" fmla="*/ 564473 h 1520832"/>
                  <a:gd name="connsiteX11" fmla="*/ 1531488 w 1727431"/>
                  <a:gd name="connsiteY11" fmla="*/ 564473 h 1520832"/>
                  <a:gd name="connsiteX12" fmla="*/ 1727431 w 1727431"/>
                  <a:gd name="connsiteY12" fmla="*/ 760416 h 1520832"/>
                  <a:gd name="connsiteX13" fmla="*/ 1531488 w 1727431"/>
                  <a:gd name="connsiteY13" fmla="*/ 956359 h 1520832"/>
                  <a:gd name="connsiteX14" fmla="*/ 668992 w 1727431"/>
                  <a:gd name="connsiteY14" fmla="*/ 956359 h 1520832"/>
                  <a:gd name="connsiteX15" fmla="*/ 898969 w 1727431"/>
                  <a:gd name="connsiteY15" fmla="*/ 1186336 h 1520832"/>
                  <a:gd name="connsiteX16" fmla="*/ 898969 w 1727431"/>
                  <a:gd name="connsiteY16" fmla="*/ 1463441 h 1520832"/>
                  <a:gd name="connsiteX17" fmla="*/ 760416 w 1727431"/>
                  <a:gd name="connsiteY17" fmla="*/ 1520832 h 1520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27431" h="1520832">
                    <a:moveTo>
                      <a:pt x="760416" y="1520832"/>
                    </a:moveTo>
                    <a:cubicBezTo>
                      <a:pt x="710270" y="1520832"/>
                      <a:pt x="660124" y="1501701"/>
                      <a:pt x="621863" y="1463441"/>
                    </a:cubicBezTo>
                    <a:lnTo>
                      <a:pt x="57390" y="898969"/>
                    </a:lnTo>
                    <a:cubicBezTo>
                      <a:pt x="19130" y="860708"/>
                      <a:pt x="0" y="810562"/>
                      <a:pt x="0" y="760416"/>
                    </a:cubicBezTo>
                    <a:lnTo>
                      <a:pt x="0" y="760416"/>
                    </a:lnTo>
                    <a:lnTo>
                      <a:pt x="0" y="760415"/>
                    </a:lnTo>
                    <a:cubicBezTo>
                      <a:pt x="0" y="710269"/>
                      <a:pt x="19130" y="660123"/>
                      <a:pt x="57390" y="621863"/>
                    </a:cubicBezTo>
                    <a:lnTo>
                      <a:pt x="621863" y="57390"/>
                    </a:lnTo>
                    <a:cubicBezTo>
                      <a:pt x="698384" y="-19131"/>
                      <a:pt x="822448" y="-19131"/>
                      <a:pt x="898969" y="57390"/>
                    </a:cubicBezTo>
                    <a:cubicBezTo>
                      <a:pt x="975489" y="133910"/>
                      <a:pt x="975489" y="257975"/>
                      <a:pt x="898969" y="334495"/>
                    </a:cubicBezTo>
                    <a:lnTo>
                      <a:pt x="668991" y="564473"/>
                    </a:lnTo>
                    <a:lnTo>
                      <a:pt x="1531488" y="564473"/>
                    </a:lnTo>
                    <a:cubicBezTo>
                      <a:pt x="1639704" y="564473"/>
                      <a:pt x="1727431" y="652200"/>
                      <a:pt x="1727431" y="760416"/>
                    </a:cubicBezTo>
                    <a:cubicBezTo>
                      <a:pt x="1727431" y="868632"/>
                      <a:pt x="1639704" y="956359"/>
                      <a:pt x="1531488" y="956359"/>
                    </a:cubicBezTo>
                    <a:lnTo>
                      <a:pt x="668992" y="956359"/>
                    </a:lnTo>
                    <a:lnTo>
                      <a:pt x="898969" y="1186336"/>
                    </a:lnTo>
                    <a:cubicBezTo>
                      <a:pt x="975489" y="1262856"/>
                      <a:pt x="975489" y="1386921"/>
                      <a:pt x="898969" y="1463441"/>
                    </a:cubicBezTo>
                    <a:cubicBezTo>
                      <a:pt x="860708" y="1501701"/>
                      <a:pt x="810562" y="1520832"/>
                      <a:pt x="760416" y="1520832"/>
                    </a:cubicBezTo>
                    <a:close/>
                  </a:path>
                </a:pathLst>
              </a:custGeom>
              <a:noFill/>
              <a:ln w="222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grpSp>
        <p:grpSp>
          <p:nvGrpSpPr>
            <p:cNvPr id="23" name="组合 22"/>
            <p:cNvGrpSpPr/>
            <p:nvPr/>
          </p:nvGrpSpPr>
          <p:grpSpPr>
            <a:xfrm rot="16200000">
              <a:off x="2618319" y="3269749"/>
              <a:ext cx="500939" cy="501200"/>
              <a:chOff x="4108450" y="2661285"/>
              <a:chExt cx="666750" cy="666750"/>
            </a:xfrm>
          </p:grpSpPr>
          <p:sp>
            <p:nvSpPr>
              <p:cNvPr id="37" name="椭圆 36"/>
              <p:cNvSpPr/>
              <p:nvPr/>
            </p:nvSpPr>
            <p:spPr>
              <a:xfrm>
                <a:off x="4108450" y="2661285"/>
                <a:ext cx="666750" cy="666750"/>
              </a:xfrm>
              <a:prstGeom prst="ellipse">
                <a:avLst/>
              </a:prstGeom>
              <a:noFill/>
              <a:ln w="9525">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38" name="任意多边形 37"/>
              <p:cNvSpPr/>
              <p:nvPr/>
            </p:nvSpPr>
            <p:spPr>
              <a:xfrm rot="10800000">
                <a:off x="4219323" y="2803673"/>
                <a:ext cx="433864" cy="381974"/>
              </a:xfrm>
              <a:custGeom>
                <a:avLst/>
                <a:gdLst>
                  <a:gd name="connsiteX0" fmla="*/ 760416 w 1727431"/>
                  <a:gd name="connsiteY0" fmla="*/ 1520832 h 1520832"/>
                  <a:gd name="connsiteX1" fmla="*/ 621863 w 1727431"/>
                  <a:gd name="connsiteY1" fmla="*/ 1463441 h 1520832"/>
                  <a:gd name="connsiteX2" fmla="*/ 57390 w 1727431"/>
                  <a:gd name="connsiteY2" fmla="*/ 898969 h 1520832"/>
                  <a:gd name="connsiteX3" fmla="*/ 0 w 1727431"/>
                  <a:gd name="connsiteY3" fmla="*/ 760416 h 1520832"/>
                  <a:gd name="connsiteX4" fmla="*/ 0 w 1727431"/>
                  <a:gd name="connsiteY4" fmla="*/ 760416 h 1520832"/>
                  <a:gd name="connsiteX5" fmla="*/ 0 w 1727431"/>
                  <a:gd name="connsiteY5" fmla="*/ 760415 h 1520832"/>
                  <a:gd name="connsiteX6" fmla="*/ 57390 w 1727431"/>
                  <a:gd name="connsiteY6" fmla="*/ 621863 h 1520832"/>
                  <a:gd name="connsiteX7" fmla="*/ 621863 w 1727431"/>
                  <a:gd name="connsiteY7" fmla="*/ 57390 h 1520832"/>
                  <a:gd name="connsiteX8" fmla="*/ 898969 w 1727431"/>
                  <a:gd name="connsiteY8" fmla="*/ 57390 h 1520832"/>
                  <a:gd name="connsiteX9" fmla="*/ 898969 w 1727431"/>
                  <a:gd name="connsiteY9" fmla="*/ 334495 h 1520832"/>
                  <a:gd name="connsiteX10" fmla="*/ 668991 w 1727431"/>
                  <a:gd name="connsiteY10" fmla="*/ 564473 h 1520832"/>
                  <a:gd name="connsiteX11" fmla="*/ 1531488 w 1727431"/>
                  <a:gd name="connsiteY11" fmla="*/ 564473 h 1520832"/>
                  <a:gd name="connsiteX12" fmla="*/ 1727431 w 1727431"/>
                  <a:gd name="connsiteY12" fmla="*/ 760416 h 1520832"/>
                  <a:gd name="connsiteX13" fmla="*/ 1531488 w 1727431"/>
                  <a:gd name="connsiteY13" fmla="*/ 956359 h 1520832"/>
                  <a:gd name="connsiteX14" fmla="*/ 668992 w 1727431"/>
                  <a:gd name="connsiteY14" fmla="*/ 956359 h 1520832"/>
                  <a:gd name="connsiteX15" fmla="*/ 898969 w 1727431"/>
                  <a:gd name="connsiteY15" fmla="*/ 1186336 h 1520832"/>
                  <a:gd name="connsiteX16" fmla="*/ 898969 w 1727431"/>
                  <a:gd name="connsiteY16" fmla="*/ 1463441 h 1520832"/>
                  <a:gd name="connsiteX17" fmla="*/ 760416 w 1727431"/>
                  <a:gd name="connsiteY17" fmla="*/ 1520832 h 1520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27431" h="1520832">
                    <a:moveTo>
                      <a:pt x="760416" y="1520832"/>
                    </a:moveTo>
                    <a:cubicBezTo>
                      <a:pt x="710270" y="1520832"/>
                      <a:pt x="660124" y="1501701"/>
                      <a:pt x="621863" y="1463441"/>
                    </a:cubicBezTo>
                    <a:lnTo>
                      <a:pt x="57390" y="898969"/>
                    </a:lnTo>
                    <a:cubicBezTo>
                      <a:pt x="19130" y="860708"/>
                      <a:pt x="0" y="810562"/>
                      <a:pt x="0" y="760416"/>
                    </a:cubicBezTo>
                    <a:lnTo>
                      <a:pt x="0" y="760416"/>
                    </a:lnTo>
                    <a:lnTo>
                      <a:pt x="0" y="760415"/>
                    </a:lnTo>
                    <a:cubicBezTo>
                      <a:pt x="0" y="710269"/>
                      <a:pt x="19130" y="660123"/>
                      <a:pt x="57390" y="621863"/>
                    </a:cubicBezTo>
                    <a:lnTo>
                      <a:pt x="621863" y="57390"/>
                    </a:lnTo>
                    <a:cubicBezTo>
                      <a:pt x="698384" y="-19131"/>
                      <a:pt x="822448" y="-19131"/>
                      <a:pt x="898969" y="57390"/>
                    </a:cubicBezTo>
                    <a:cubicBezTo>
                      <a:pt x="975489" y="133910"/>
                      <a:pt x="975489" y="257975"/>
                      <a:pt x="898969" y="334495"/>
                    </a:cubicBezTo>
                    <a:lnTo>
                      <a:pt x="668991" y="564473"/>
                    </a:lnTo>
                    <a:lnTo>
                      <a:pt x="1531488" y="564473"/>
                    </a:lnTo>
                    <a:cubicBezTo>
                      <a:pt x="1639704" y="564473"/>
                      <a:pt x="1727431" y="652200"/>
                      <a:pt x="1727431" y="760416"/>
                    </a:cubicBezTo>
                    <a:cubicBezTo>
                      <a:pt x="1727431" y="868632"/>
                      <a:pt x="1639704" y="956359"/>
                      <a:pt x="1531488" y="956359"/>
                    </a:cubicBezTo>
                    <a:lnTo>
                      <a:pt x="668992" y="956359"/>
                    </a:lnTo>
                    <a:lnTo>
                      <a:pt x="898969" y="1186336"/>
                    </a:lnTo>
                    <a:cubicBezTo>
                      <a:pt x="975489" y="1262856"/>
                      <a:pt x="975489" y="1386921"/>
                      <a:pt x="898969" y="1463441"/>
                    </a:cubicBezTo>
                    <a:cubicBezTo>
                      <a:pt x="860708" y="1501701"/>
                      <a:pt x="810562" y="1520832"/>
                      <a:pt x="760416" y="1520832"/>
                    </a:cubicBezTo>
                    <a:close/>
                  </a:path>
                </a:pathLst>
              </a:custGeom>
              <a:noFill/>
              <a:ln w="222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grpSp>
        <p:grpSp>
          <p:nvGrpSpPr>
            <p:cNvPr id="24" name="组合 23"/>
            <p:cNvGrpSpPr/>
            <p:nvPr/>
          </p:nvGrpSpPr>
          <p:grpSpPr>
            <a:xfrm rot="5400000">
              <a:off x="5280778" y="3269749"/>
              <a:ext cx="500939" cy="501200"/>
              <a:chOff x="4108450" y="2661285"/>
              <a:chExt cx="666750" cy="666750"/>
            </a:xfrm>
          </p:grpSpPr>
          <p:sp>
            <p:nvSpPr>
              <p:cNvPr id="35" name="椭圆 34"/>
              <p:cNvSpPr/>
              <p:nvPr/>
            </p:nvSpPr>
            <p:spPr>
              <a:xfrm>
                <a:off x="4108450" y="2661285"/>
                <a:ext cx="666750" cy="666750"/>
              </a:xfrm>
              <a:prstGeom prst="ellipse">
                <a:avLst/>
              </a:prstGeom>
              <a:noFill/>
              <a:ln w="9525">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36" name="任意多边形 35"/>
              <p:cNvSpPr/>
              <p:nvPr/>
            </p:nvSpPr>
            <p:spPr>
              <a:xfrm rot="10800000">
                <a:off x="4219323" y="2803673"/>
                <a:ext cx="433864" cy="381974"/>
              </a:xfrm>
              <a:custGeom>
                <a:avLst/>
                <a:gdLst>
                  <a:gd name="connsiteX0" fmla="*/ 760416 w 1727431"/>
                  <a:gd name="connsiteY0" fmla="*/ 1520832 h 1520832"/>
                  <a:gd name="connsiteX1" fmla="*/ 621863 w 1727431"/>
                  <a:gd name="connsiteY1" fmla="*/ 1463441 h 1520832"/>
                  <a:gd name="connsiteX2" fmla="*/ 57390 w 1727431"/>
                  <a:gd name="connsiteY2" fmla="*/ 898969 h 1520832"/>
                  <a:gd name="connsiteX3" fmla="*/ 0 w 1727431"/>
                  <a:gd name="connsiteY3" fmla="*/ 760416 h 1520832"/>
                  <a:gd name="connsiteX4" fmla="*/ 0 w 1727431"/>
                  <a:gd name="connsiteY4" fmla="*/ 760416 h 1520832"/>
                  <a:gd name="connsiteX5" fmla="*/ 0 w 1727431"/>
                  <a:gd name="connsiteY5" fmla="*/ 760415 h 1520832"/>
                  <a:gd name="connsiteX6" fmla="*/ 57390 w 1727431"/>
                  <a:gd name="connsiteY6" fmla="*/ 621863 h 1520832"/>
                  <a:gd name="connsiteX7" fmla="*/ 621863 w 1727431"/>
                  <a:gd name="connsiteY7" fmla="*/ 57390 h 1520832"/>
                  <a:gd name="connsiteX8" fmla="*/ 898969 w 1727431"/>
                  <a:gd name="connsiteY8" fmla="*/ 57390 h 1520832"/>
                  <a:gd name="connsiteX9" fmla="*/ 898969 w 1727431"/>
                  <a:gd name="connsiteY9" fmla="*/ 334495 h 1520832"/>
                  <a:gd name="connsiteX10" fmla="*/ 668991 w 1727431"/>
                  <a:gd name="connsiteY10" fmla="*/ 564473 h 1520832"/>
                  <a:gd name="connsiteX11" fmla="*/ 1531488 w 1727431"/>
                  <a:gd name="connsiteY11" fmla="*/ 564473 h 1520832"/>
                  <a:gd name="connsiteX12" fmla="*/ 1727431 w 1727431"/>
                  <a:gd name="connsiteY12" fmla="*/ 760416 h 1520832"/>
                  <a:gd name="connsiteX13" fmla="*/ 1531488 w 1727431"/>
                  <a:gd name="connsiteY13" fmla="*/ 956359 h 1520832"/>
                  <a:gd name="connsiteX14" fmla="*/ 668992 w 1727431"/>
                  <a:gd name="connsiteY14" fmla="*/ 956359 h 1520832"/>
                  <a:gd name="connsiteX15" fmla="*/ 898969 w 1727431"/>
                  <a:gd name="connsiteY15" fmla="*/ 1186336 h 1520832"/>
                  <a:gd name="connsiteX16" fmla="*/ 898969 w 1727431"/>
                  <a:gd name="connsiteY16" fmla="*/ 1463441 h 1520832"/>
                  <a:gd name="connsiteX17" fmla="*/ 760416 w 1727431"/>
                  <a:gd name="connsiteY17" fmla="*/ 1520832 h 1520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27431" h="1520832">
                    <a:moveTo>
                      <a:pt x="760416" y="1520832"/>
                    </a:moveTo>
                    <a:cubicBezTo>
                      <a:pt x="710270" y="1520832"/>
                      <a:pt x="660124" y="1501701"/>
                      <a:pt x="621863" y="1463441"/>
                    </a:cubicBezTo>
                    <a:lnTo>
                      <a:pt x="57390" y="898969"/>
                    </a:lnTo>
                    <a:cubicBezTo>
                      <a:pt x="19130" y="860708"/>
                      <a:pt x="0" y="810562"/>
                      <a:pt x="0" y="760416"/>
                    </a:cubicBezTo>
                    <a:lnTo>
                      <a:pt x="0" y="760416"/>
                    </a:lnTo>
                    <a:lnTo>
                      <a:pt x="0" y="760415"/>
                    </a:lnTo>
                    <a:cubicBezTo>
                      <a:pt x="0" y="710269"/>
                      <a:pt x="19130" y="660123"/>
                      <a:pt x="57390" y="621863"/>
                    </a:cubicBezTo>
                    <a:lnTo>
                      <a:pt x="621863" y="57390"/>
                    </a:lnTo>
                    <a:cubicBezTo>
                      <a:pt x="698384" y="-19131"/>
                      <a:pt x="822448" y="-19131"/>
                      <a:pt x="898969" y="57390"/>
                    </a:cubicBezTo>
                    <a:cubicBezTo>
                      <a:pt x="975489" y="133910"/>
                      <a:pt x="975489" y="257975"/>
                      <a:pt x="898969" y="334495"/>
                    </a:cubicBezTo>
                    <a:lnTo>
                      <a:pt x="668991" y="564473"/>
                    </a:lnTo>
                    <a:lnTo>
                      <a:pt x="1531488" y="564473"/>
                    </a:lnTo>
                    <a:cubicBezTo>
                      <a:pt x="1639704" y="564473"/>
                      <a:pt x="1727431" y="652200"/>
                      <a:pt x="1727431" y="760416"/>
                    </a:cubicBezTo>
                    <a:cubicBezTo>
                      <a:pt x="1727431" y="868632"/>
                      <a:pt x="1639704" y="956359"/>
                      <a:pt x="1531488" y="956359"/>
                    </a:cubicBezTo>
                    <a:lnTo>
                      <a:pt x="668992" y="956359"/>
                    </a:lnTo>
                    <a:lnTo>
                      <a:pt x="898969" y="1186336"/>
                    </a:lnTo>
                    <a:cubicBezTo>
                      <a:pt x="975489" y="1262856"/>
                      <a:pt x="975489" y="1386921"/>
                      <a:pt x="898969" y="1463441"/>
                    </a:cubicBezTo>
                    <a:cubicBezTo>
                      <a:pt x="860708" y="1501701"/>
                      <a:pt x="810562" y="1520832"/>
                      <a:pt x="760416" y="1520832"/>
                    </a:cubicBezTo>
                    <a:close/>
                  </a:path>
                </a:pathLst>
              </a:custGeom>
              <a:noFill/>
              <a:ln w="222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grpSp>
        <p:cxnSp>
          <p:nvCxnSpPr>
            <p:cNvPr id="25" name="直接连接符 24"/>
            <p:cNvCxnSpPr/>
            <p:nvPr/>
          </p:nvCxnSpPr>
          <p:spPr>
            <a:xfrm>
              <a:off x="3528508" y="3654428"/>
              <a:ext cx="1336930"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nvGrpSpPr>
            <p:cNvPr id="26" name="组合 25"/>
            <p:cNvGrpSpPr/>
            <p:nvPr/>
          </p:nvGrpSpPr>
          <p:grpSpPr>
            <a:xfrm>
              <a:off x="3831905" y="2970765"/>
              <a:ext cx="674872" cy="578394"/>
              <a:chOff x="3546346" y="2339026"/>
              <a:chExt cx="897787" cy="769842"/>
            </a:xfrm>
            <a:solidFill>
              <a:srgbClr val="FFC000"/>
            </a:solidFill>
          </p:grpSpPr>
          <p:sp>
            <p:nvSpPr>
              <p:cNvPr id="27" name="Rectangle 227"/>
              <p:cNvSpPr>
                <a:spLocks noChangeArrowheads="1"/>
              </p:cNvSpPr>
              <p:nvPr/>
            </p:nvSpPr>
            <p:spPr bwMode="auto">
              <a:xfrm>
                <a:off x="3561526" y="3077423"/>
                <a:ext cx="882607" cy="3144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28" name="Freeform 228"/>
              <p:cNvSpPr/>
              <p:nvPr/>
            </p:nvSpPr>
            <p:spPr bwMode="auto">
              <a:xfrm>
                <a:off x="3617909" y="2844302"/>
                <a:ext cx="125777" cy="210351"/>
              </a:xfrm>
              <a:custGeom>
                <a:avLst/>
                <a:gdLst>
                  <a:gd name="T0" fmla="*/ 6 w 49"/>
                  <a:gd name="T1" fmla="*/ 82 h 82"/>
                  <a:gd name="T2" fmla="*/ 43 w 49"/>
                  <a:gd name="T3" fmla="*/ 82 h 82"/>
                  <a:gd name="T4" fmla="*/ 49 w 49"/>
                  <a:gd name="T5" fmla="*/ 76 h 82"/>
                  <a:gd name="T6" fmla="*/ 49 w 49"/>
                  <a:gd name="T7" fmla="*/ 0 h 82"/>
                  <a:gd name="T8" fmla="*/ 0 w 49"/>
                  <a:gd name="T9" fmla="*/ 49 h 82"/>
                  <a:gd name="T10" fmla="*/ 0 w 49"/>
                  <a:gd name="T11" fmla="*/ 76 h 82"/>
                  <a:gd name="T12" fmla="*/ 6 w 49"/>
                  <a:gd name="T13" fmla="*/ 82 h 82"/>
                </a:gdLst>
                <a:ahLst/>
                <a:cxnLst>
                  <a:cxn ang="0">
                    <a:pos x="T0" y="T1"/>
                  </a:cxn>
                  <a:cxn ang="0">
                    <a:pos x="T2" y="T3"/>
                  </a:cxn>
                  <a:cxn ang="0">
                    <a:pos x="T4" y="T5"/>
                  </a:cxn>
                  <a:cxn ang="0">
                    <a:pos x="T6" y="T7"/>
                  </a:cxn>
                  <a:cxn ang="0">
                    <a:pos x="T8" y="T9"/>
                  </a:cxn>
                  <a:cxn ang="0">
                    <a:pos x="T10" y="T11"/>
                  </a:cxn>
                  <a:cxn ang="0">
                    <a:pos x="T12" y="T13"/>
                  </a:cxn>
                </a:cxnLst>
                <a:rect l="0" t="0" r="r" b="b"/>
                <a:pathLst>
                  <a:path w="49" h="82">
                    <a:moveTo>
                      <a:pt x="6" y="82"/>
                    </a:moveTo>
                    <a:cubicBezTo>
                      <a:pt x="43" y="82"/>
                      <a:pt x="43" y="82"/>
                      <a:pt x="43" y="82"/>
                    </a:cubicBezTo>
                    <a:cubicBezTo>
                      <a:pt x="46" y="82"/>
                      <a:pt x="49" y="79"/>
                      <a:pt x="49" y="76"/>
                    </a:cubicBezTo>
                    <a:cubicBezTo>
                      <a:pt x="49" y="0"/>
                      <a:pt x="49" y="0"/>
                      <a:pt x="49" y="0"/>
                    </a:cubicBezTo>
                    <a:cubicBezTo>
                      <a:pt x="0" y="49"/>
                      <a:pt x="0" y="49"/>
                      <a:pt x="0" y="49"/>
                    </a:cubicBezTo>
                    <a:cubicBezTo>
                      <a:pt x="0" y="76"/>
                      <a:pt x="0" y="76"/>
                      <a:pt x="0" y="76"/>
                    </a:cubicBezTo>
                    <a:cubicBezTo>
                      <a:pt x="0" y="79"/>
                      <a:pt x="3" y="82"/>
                      <a:pt x="6" y="8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29" name="Freeform 229"/>
              <p:cNvSpPr/>
              <p:nvPr/>
            </p:nvSpPr>
            <p:spPr bwMode="auto">
              <a:xfrm>
                <a:off x="3779467" y="2682744"/>
                <a:ext cx="122524" cy="371910"/>
              </a:xfrm>
              <a:custGeom>
                <a:avLst/>
                <a:gdLst>
                  <a:gd name="T0" fmla="*/ 5 w 48"/>
                  <a:gd name="T1" fmla="*/ 145 h 145"/>
                  <a:gd name="T2" fmla="*/ 43 w 48"/>
                  <a:gd name="T3" fmla="*/ 145 h 145"/>
                  <a:gd name="T4" fmla="*/ 48 w 48"/>
                  <a:gd name="T5" fmla="*/ 139 h 145"/>
                  <a:gd name="T6" fmla="*/ 48 w 48"/>
                  <a:gd name="T7" fmla="*/ 0 h 145"/>
                  <a:gd name="T8" fmla="*/ 0 w 48"/>
                  <a:gd name="T9" fmla="*/ 49 h 145"/>
                  <a:gd name="T10" fmla="*/ 0 w 48"/>
                  <a:gd name="T11" fmla="*/ 139 h 145"/>
                  <a:gd name="T12" fmla="*/ 5 w 48"/>
                  <a:gd name="T13" fmla="*/ 145 h 145"/>
                </a:gdLst>
                <a:ahLst/>
                <a:cxnLst>
                  <a:cxn ang="0">
                    <a:pos x="T0" y="T1"/>
                  </a:cxn>
                  <a:cxn ang="0">
                    <a:pos x="T2" y="T3"/>
                  </a:cxn>
                  <a:cxn ang="0">
                    <a:pos x="T4" y="T5"/>
                  </a:cxn>
                  <a:cxn ang="0">
                    <a:pos x="T6" y="T7"/>
                  </a:cxn>
                  <a:cxn ang="0">
                    <a:pos x="T8" y="T9"/>
                  </a:cxn>
                  <a:cxn ang="0">
                    <a:pos x="T10" y="T11"/>
                  </a:cxn>
                  <a:cxn ang="0">
                    <a:pos x="T12" y="T13"/>
                  </a:cxn>
                </a:cxnLst>
                <a:rect l="0" t="0" r="r" b="b"/>
                <a:pathLst>
                  <a:path w="48" h="145">
                    <a:moveTo>
                      <a:pt x="5" y="145"/>
                    </a:moveTo>
                    <a:cubicBezTo>
                      <a:pt x="43" y="145"/>
                      <a:pt x="43" y="145"/>
                      <a:pt x="43" y="145"/>
                    </a:cubicBezTo>
                    <a:cubicBezTo>
                      <a:pt x="46" y="145"/>
                      <a:pt x="48" y="142"/>
                      <a:pt x="48" y="139"/>
                    </a:cubicBezTo>
                    <a:cubicBezTo>
                      <a:pt x="48" y="0"/>
                      <a:pt x="48" y="0"/>
                      <a:pt x="48" y="0"/>
                    </a:cubicBezTo>
                    <a:cubicBezTo>
                      <a:pt x="0" y="49"/>
                      <a:pt x="0" y="49"/>
                      <a:pt x="0" y="49"/>
                    </a:cubicBezTo>
                    <a:cubicBezTo>
                      <a:pt x="0" y="139"/>
                      <a:pt x="0" y="139"/>
                      <a:pt x="0" y="139"/>
                    </a:cubicBezTo>
                    <a:cubicBezTo>
                      <a:pt x="0" y="142"/>
                      <a:pt x="2" y="145"/>
                      <a:pt x="5" y="1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30" name="Freeform 230"/>
              <p:cNvSpPr/>
              <p:nvPr/>
            </p:nvSpPr>
            <p:spPr bwMode="auto">
              <a:xfrm>
                <a:off x="3938857" y="2713104"/>
                <a:ext cx="124693" cy="341550"/>
              </a:xfrm>
              <a:custGeom>
                <a:avLst/>
                <a:gdLst>
                  <a:gd name="T0" fmla="*/ 22 w 49"/>
                  <a:gd name="T1" fmla="*/ 22 h 133"/>
                  <a:gd name="T2" fmla="*/ 0 w 49"/>
                  <a:gd name="T3" fmla="*/ 0 h 133"/>
                  <a:gd name="T4" fmla="*/ 0 w 49"/>
                  <a:gd name="T5" fmla="*/ 127 h 133"/>
                  <a:gd name="T6" fmla="*/ 6 w 49"/>
                  <a:gd name="T7" fmla="*/ 133 h 133"/>
                  <a:gd name="T8" fmla="*/ 43 w 49"/>
                  <a:gd name="T9" fmla="*/ 133 h 133"/>
                  <a:gd name="T10" fmla="*/ 49 w 49"/>
                  <a:gd name="T11" fmla="*/ 127 h 133"/>
                  <a:gd name="T12" fmla="*/ 49 w 49"/>
                  <a:gd name="T13" fmla="*/ 26 h 133"/>
                  <a:gd name="T14" fmla="*/ 38 w 49"/>
                  <a:gd name="T15" fmla="*/ 29 h 133"/>
                  <a:gd name="T16" fmla="*/ 22 w 49"/>
                  <a:gd name="T17" fmla="*/ 22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133">
                    <a:moveTo>
                      <a:pt x="22" y="22"/>
                    </a:moveTo>
                    <a:cubicBezTo>
                      <a:pt x="0" y="0"/>
                      <a:pt x="0" y="0"/>
                      <a:pt x="0" y="0"/>
                    </a:cubicBezTo>
                    <a:cubicBezTo>
                      <a:pt x="0" y="127"/>
                      <a:pt x="0" y="127"/>
                      <a:pt x="0" y="127"/>
                    </a:cubicBezTo>
                    <a:cubicBezTo>
                      <a:pt x="0" y="130"/>
                      <a:pt x="3" y="133"/>
                      <a:pt x="6" y="133"/>
                    </a:cubicBezTo>
                    <a:cubicBezTo>
                      <a:pt x="43" y="133"/>
                      <a:pt x="43" y="133"/>
                      <a:pt x="43" y="133"/>
                    </a:cubicBezTo>
                    <a:cubicBezTo>
                      <a:pt x="46" y="133"/>
                      <a:pt x="49" y="130"/>
                      <a:pt x="49" y="127"/>
                    </a:cubicBezTo>
                    <a:cubicBezTo>
                      <a:pt x="49" y="26"/>
                      <a:pt x="49" y="26"/>
                      <a:pt x="49" y="26"/>
                    </a:cubicBezTo>
                    <a:cubicBezTo>
                      <a:pt x="46" y="28"/>
                      <a:pt x="42" y="29"/>
                      <a:pt x="38" y="29"/>
                    </a:cubicBezTo>
                    <a:cubicBezTo>
                      <a:pt x="32" y="29"/>
                      <a:pt x="27" y="26"/>
                      <a:pt x="22"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31" name="Freeform 231"/>
              <p:cNvSpPr/>
              <p:nvPr/>
            </p:nvSpPr>
            <p:spPr bwMode="auto">
              <a:xfrm>
                <a:off x="4100415" y="2624193"/>
                <a:ext cx="122524" cy="430461"/>
              </a:xfrm>
              <a:custGeom>
                <a:avLst/>
                <a:gdLst>
                  <a:gd name="T0" fmla="*/ 5 w 48"/>
                  <a:gd name="T1" fmla="*/ 168 h 168"/>
                  <a:gd name="T2" fmla="*/ 43 w 48"/>
                  <a:gd name="T3" fmla="*/ 168 h 168"/>
                  <a:gd name="T4" fmla="*/ 48 w 48"/>
                  <a:gd name="T5" fmla="*/ 162 h 168"/>
                  <a:gd name="T6" fmla="*/ 48 w 48"/>
                  <a:gd name="T7" fmla="*/ 0 h 168"/>
                  <a:gd name="T8" fmla="*/ 0 w 48"/>
                  <a:gd name="T9" fmla="*/ 48 h 168"/>
                  <a:gd name="T10" fmla="*/ 0 w 48"/>
                  <a:gd name="T11" fmla="*/ 162 h 168"/>
                  <a:gd name="T12" fmla="*/ 5 w 48"/>
                  <a:gd name="T13" fmla="*/ 168 h 168"/>
                </a:gdLst>
                <a:ahLst/>
                <a:cxnLst>
                  <a:cxn ang="0">
                    <a:pos x="T0" y="T1"/>
                  </a:cxn>
                  <a:cxn ang="0">
                    <a:pos x="T2" y="T3"/>
                  </a:cxn>
                  <a:cxn ang="0">
                    <a:pos x="T4" y="T5"/>
                  </a:cxn>
                  <a:cxn ang="0">
                    <a:pos x="T6" y="T7"/>
                  </a:cxn>
                  <a:cxn ang="0">
                    <a:pos x="T8" y="T9"/>
                  </a:cxn>
                  <a:cxn ang="0">
                    <a:pos x="T10" y="T11"/>
                  </a:cxn>
                  <a:cxn ang="0">
                    <a:pos x="T12" y="T13"/>
                  </a:cxn>
                </a:cxnLst>
                <a:rect l="0" t="0" r="r" b="b"/>
                <a:pathLst>
                  <a:path w="48" h="168">
                    <a:moveTo>
                      <a:pt x="5" y="168"/>
                    </a:moveTo>
                    <a:cubicBezTo>
                      <a:pt x="43" y="168"/>
                      <a:pt x="43" y="168"/>
                      <a:pt x="43" y="168"/>
                    </a:cubicBezTo>
                    <a:cubicBezTo>
                      <a:pt x="46" y="168"/>
                      <a:pt x="48" y="165"/>
                      <a:pt x="48" y="162"/>
                    </a:cubicBezTo>
                    <a:cubicBezTo>
                      <a:pt x="48" y="0"/>
                      <a:pt x="48" y="0"/>
                      <a:pt x="48" y="0"/>
                    </a:cubicBezTo>
                    <a:cubicBezTo>
                      <a:pt x="0" y="48"/>
                      <a:pt x="0" y="48"/>
                      <a:pt x="0" y="48"/>
                    </a:cubicBezTo>
                    <a:cubicBezTo>
                      <a:pt x="0" y="162"/>
                      <a:pt x="0" y="162"/>
                      <a:pt x="0" y="162"/>
                    </a:cubicBezTo>
                    <a:cubicBezTo>
                      <a:pt x="0" y="165"/>
                      <a:pt x="2" y="168"/>
                      <a:pt x="5" y="1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32" name="Freeform 232"/>
              <p:cNvSpPr/>
              <p:nvPr/>
            </p:nvSpPr>
            <p:spPr bwMode="auto">
              <a:xfrm>
                <a:off x="4258721" y="2513596"/>
                <a:ext cx="125777" cy="541058"/>
              </a:xfrm>
              <a:custGeom>
                <a:avLst/>
                <a:gdLst>
                  <a:gd name="T0" fmla="*/ 29 w 49"/>
                  <a:gd name="T1" fmla="*/ 0 h 211"/>
                  <a:gd name="T2" fmla="*/ 0 w 49"/>
                  <a:gd name="T3" fmla="*/ 29 h 211"/>
                  <a:gd name="T4" fmla="*/ 0 w 49"/>
                  <a:gd name="T5" fmla="*/ 205 h 211"/>
                  <a:gd name="T6" fmla="*/ 6 w 49"/>
                  <a:gd name="T7" fmla="*/ 211 h 211"/>
                  <a:gd name="T8" fmla="*/ 43 w 49"/>
                  <a:gd name="T9" fmla="*/ 211 h 211"/>
                  <a:gd name="T10" fmla="*/ 49 w 49"/>
                  <a:gd name="T11" fmla="*/ 205 h 211"/>
                  <a:gd name="T12" fmla="*/ 49 w 49"/>
                  <a:gd name="T13" fmla="*/ 22 h 211"/>
                  <a:gd name="T14" fmla="*/ 29 w 49"/>
                  <a:gd name="T15" fmla="*/ 0 h 2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211">
                    <a:moveTo>
                      <a:pt x="29" y="0"/>
                    </a:moveTo>
                    <a:cubicBezTo>
                      <a:pt x="0" y="29"/>
                      <a:pt x="0" y="29"/>
                      <a:pt x="0" y="29"/>
                    </a:cubicBezTo>
                    <a:cubicBezTo>
                      <a:pt x="0" y="205"/>
                      <a:pt x="0" y="205"/>
                      <a:pt x="0" y="205"/>
                    </a:cubicBezTo>
                    <a:cubicBezTo>
                      <a:pt x="0" y="208"/>
                      <a:pt x="3" y="211"/>
                      <a:pt x="6" y="211"/>
                    </a:cubicBezTo>
                    <a:cubicBezTo>
                      <a:pt x="43" y="211"/>
                      <a:pt x="43" y="211"/>
                      <a:pt x="43" y="211"/>
                    </a:cubicBezTo>
                    <a:cubicBezTo>
                      <a:pt x="46" y="211"/>
                      <a:pt x="49" y="208"/>
                      <a:pt x="49" y="205"/>
                    </a:cubicBezTo>
                    <a:cubicBezTo>
                      <a:pt x="49" y="22"/>
                      <a:pt x="49" y="22"/>
                      <a:pt x="49" y="22"/>
                    </a:cubicBezTo>
                    <a:cubicBezTo>
                      <a:pt x="38" y="21"/>
                      <a:pt x="29" y="12"/>
                      <a:pt x="2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34" name="Freeform 233"/>
              <p:cNvSpPr/>
              <p:nvPr/>
            </p:nvSpPr>
            <p:spPr bwMode="auto">
              <a:xfrm>
                <a:off x="3546346" y="2339026"/>
                <a:ext cx="871764" cy="610452"/>
              </a:xfrm>
              <a:custGeom>
                <a:avLst/>
                <a:gdLst>
                  <a:gd name="T0" fmla="*/ 20 w 340"/>
                  <a:gd name="T1" fmla="*/ 234 h 238"/>
                  <a:gd name="T2" fmla="*/ 140 w 340"/>
                  <a:gd name="T3" fmla="*/ 113 h 238"/>
                  <a:gd name="T4" fmla="*/ 183 w 340"/>
                  <a:gd name="T5" fmla="*/ 156 h 238"/>
                  <a:gd name="T6" fmla="*/ 199 w 340"/>
                  <a:gd name="T7" fmla="*/ 156 h 238"/>
                  <a:gd name="T8" fmla="*/ 318 w 340"/>
                  <a:gd name="T9" fmla="*/ 37 h 238"/>
                  <a:gd name="T10" fmla="*/ 318 w 340"/>
                  <a:gd name="T11" fmla="*/ 64 h 238"/>
                  <a:gd name="T12" fmla="*/ 329 w 340"/>
                  <a:gd name="T13" fmla="*/ 75 h 238"/>
                  <a:gd name="T14" fmla="*/ 340 w 340"/>
                  <a:gd name="T15" fmla="*/ 64 h 238"/>
                  <a:gd name="T16" fmla="*/ 340 w 340"/>
                  <a:gd name="T17" fmla="*/ 11 h 238"/>
                  <a:gd name="T18" fmla="*/ 337 w 340"/>
                  <a:gd name="T19" fmla="*/ 3 h 238"/>
                  <a:gd name="T20" fmla="*/ 329 w 340"/>
                  <a:gd name="T21" fmla="*/ 0 h 238"/>
                  <a:gd name="T22" fmla="*/ 276 w 340"/>
                  <a:gd name="T23" fmla="*/ 0 h 238"/>
                  <a:gd name="T24" fmla="*/ 265 w 340"/>
                  <a:gd name="T25" fmla="*/ 11 h 238"/>
                  <a:gd name="T26" fmla="*/ 276 w 340"/>
                  <a:gd name="T27" fmla="*/ 22 h 238"/>
                  <a:gd name="T28" fmla="*/ 302 w 340"/>
                  <a:gd name="T29" fmla="*/ 22 h 238"/>
                  <a:gd name="T30" fmla="*/ 191 w 340"/>
                  <a:gd name="T31" fmla="*/ 133 h 238"/>
                  <a:gd name="T32" fmla="*/ 148 w 340"/>
                  <a:gd name="T33" fmla="*/ 90 h 238"/>
                  <a:gd name="T34" fmla="*/ 133 w 340"/>
                  <a:gd name="T35" fmla="*/ 90 h 238"/>
                  <a:gd name="T36" fmla="*/ 4 w 340"/>
                  <a:gd name="T37" fmla="*/ 219 h 238"/>
                  <a:gd name="T38" fmla="*/ 4 w 340"/>
                  <a:gd name="T39" fmla="*/ 234 h 238"/>
                  <a:gd name="T40" fmla="*/ 20 w 340"/>
                  <a:gd name="T41" fmla="*/ 23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0" h="238">
                    <a:moveTo>
                      <a:pt x="20" y="234"/>
                    </a:moveTo>
                    <a:cubicBezTo>
                      <a:pt x="140" y="113"/>
                      <a:pt x="140" y="113"/>
                      <a:pt x="140" y="113"/>
                    </a:cubicBezTo>
                    <a:cubicBezTo>
                      <a:pt x="183" y="156"/>
                      <a:pt x="183" y="156"/>
                      <a:pt x="183" y="156"/>
                    </a:cubicBezTo>
                    <a:cubicBezTo>
                      <a:pt x="188" y="160"/>
                      <a:pt x="195" y="160"/>
                      <a:pt x="199" y="156"/>
                    </a:cubicBezTo>
                    <a:cubicBezTo>
                      <a:pt x="318" y="37"/>
                      <a:pt x="318" y="37"/>
                      <a:pt x="318" y="37"/>
                    </a:cubicBezTo>
                    <a:cubicBezTo>
                      <a:pt x="318" y="64"/>
                      <a:pt x="318" y="64"/>
                      <a:pt x="318" y="64"/>
                    </a:cubicBezTo>
                    <a:cubicBezTo>
                      <a:pt x="318" y="70"/>
                      <a:pt x="323" y="75"/>
                      <a:pt x="329" y="75"/>
                    </a:cubicBezTo>
                    <a:cubicBezTo>
                      <a:pt x="335" y="75"/>
                      <a:pt x="340" y="70"/>
                      <a:pt x="340" y="64"/>
                    </a:cubicBezTo>
                    <a:cubicBezTo>
                      <a:pt x="340" y="11"/>
                      <a:pt x="340" y="11"/>
                      <a:pt x="340" y="11"/>
                    </a:cubicBezTo>
                    <a:cubicBezTo>
                      <a:pt x="340" y="8"/>
                      <a:pt x="339" y="5"/>
                      <a:pt x="337" y="3"/>
                    </a:cubicBezTo>
                    <a:cubicBezTo>
                      <a:pt x="335" y="1"/>
                      <a:pt x="332" y="0"/>
                      <a:pt x="329" y="0"/>
                    </a:cubicBezTo>
                    <a:cubicBezTo>
                      <a:pt x="276" y="0"/>
                      <a:pt x="276" y="0"/>
                      <a:pt x="276" y="0"/>
                    </a:cubicBezTo>
                    <a:cubicBezTo>
                      <a:pt x="270" y="0"/>
                      <a:pt x="265" y="4"/>
                      <a:pt x="265" y="11"/>
                    </a:cubicBezTo>
                    <a:cubicBezTo>
                      <a:pt x="265" y="17"/>
                      <a:pt x="270" y="22"/>
                      <a:pt x="276" y="22"/>
                    </a:cubicBezTo>
                    <a:cubicBezTo>
                      <a:pt x="302" y="22"/>
                      <a:pt x="302" y="22"/>
                      <a:pt x="302" y="22"/>
                    </a:cubicBezTo>
                    <a:cubicBezTo>
                      <a:pt x="191" y="133"/>
                      <a:pt x="191" y="133"/>
                      <a:pt x="191" y="133"/>
                    </a:cubicBezTo>
                    <a:cubicBezTo>
                      <a:pt x="148" y="90"/>
                      <a:pt x="148" y="90"/>
                      <a:pt x="148" y="90"/>
                    </a:cubicBezTo>
                    <a:cubicBezTo>
                      <a:pt x="144" y="86"/>
                      <a:pt x="137" y="86"/>
                      <a:pt x="133" y="90"/>
                    </a:cubicBezTo>
                    <a:cubicBezTo>
                      <a:pt x="4" y="219"/>
                      <a:pt x="4" y="219"/>
                      <a:pt x="4" y="219"/>
                    </a:cubicBezTo>
                    <a:cubicBezTo>
                      <a:pt x="0" y="223"/>
                      <a:pt x="0" y="230"/>
                      <a:pt x="4" y="234"/>
                    </a:cubicBezTo>
                    <a:cubicBezTo>
                      <a:pt x="8" y="238"/>
                      <a:pt x="15" y="238"/>
                      <a:pt x="20" y="2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grpSp>
      </p:gr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直接连接符 32"/>
          <p:cNvCxnSpPr/>
          <p:nvPr/>
        </p:nvCxnSpPr>
        <p:spPr>
          <a:xfrm>
            <a:off x="2567073" y="1640284"/>
            <a:ext cx="5644426"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文本框 11"/>
          <p:cNvSpPr txBox="1"/>
          <p:nvPr/>
        </p:nvSpPr>
        <p:spPr>
          <a:xfrm>
            <a:off x="2504617" y="1156411"/>
            <a:ext cx="7053451" cy="460375"/>
          </a:xfrm>
          <a:prstGeom prst="rect">
            <a:avLst/>
          </a:prstGeom>
          <a:noFill/>
        </p:spPr>
        <p:txBody>
          <a:bodyPr wrap="square" rtlCol="0">
            <a:spAutoFit/>
          </a:bodyPr>
          <a:lstStyle/>
          <a:p>
            <a:r>
              <a:rPr lang="en-US" altLang="zh-CN" sz="2400" b="1" dirty="0">
                <a:solidFill>
                  <a:srgbClr val="036EB8"/>
                </a:solidFill>
                <a:latin typeface="微软雅黑" panose="020B0503020204020204" pitchFamily="34" charset="-122"/>
              </a:rPr>
              <a:t>2.2.3 </a:t>
            </a:r>
            <a:r>
              <a:rPr lang="en-US" altLang="zh-CN" sz="2400" b="1" dirty="0" smtClean="0">
                <a:solidFill>
                  <a:srgbClr val="036EB8"/>
                </a:solidFill>
                <a:latin typeface="微软雅黑" panose="020B0503020204020204" pitchFamily="34" charset="-122"/>
              </a:rPr>
              <a:t>  </a:t>
            </a:r>
            <a:r>
              <a:rPr lang="zh-CN" altLang="en-US" sz="2400" b="1" dirty="0" smtClean="0">
                <a:solidFill>
                  <a:srgbClr val="036EB8"/>
                </a:solidFill>
                <a:latin typeface="微软雅黑" panose="020B0503020204020204" pitchFamily="34" charset="-122"/>
              </a:rPr>
              <a:t>操作系统</a:t>
            </a:r>
            <a:r>
              <a:rPr lang="zh-CN" altLang="en-US" sz="2400" b="1" dirty="0">
                <a:solidFill>
                  <a:srgbClr val="036EB8"/>
                </a:solidFill>
                <a:latin typeface="微软雅黑" panose="020B0503020204020204" pitchFamily="34" charset="-122"/>
              </a:rPr>
              <a:t>的分类</a:t>
            </a:r>
            <a:endParaRPr sz="2400" b="1" dirty="0">
              <a:solidFill>
                <a:srgbClr val="036EB8"/>
              </a:solidFill>
              <a:latin typeface="微软雅黑" panose="020B0503020204020204" pitchFamily="34" charset="-122"/>
            </a:endParaRPr>
          </a:p>
        </p:txBody>
      </p:sp>
      <p:sp>
        <p:nvSpPr>
          <p:cNvPr id="17" name="十字箭头标注 16"/>
          <p:cNvSpPr/>
          <p:nvPr/>
        </p:nvSpPr>
        <p:spPr>
          <a:xfrm>
            <a:off x="1266368" y="1027632"/>
            <a:ext cx="1209221" cy="1209221"/>
          </a:xfrm>
          <a:prstGeom prst="quadArrowCallout">
            <a:avLst/>
          </a:prstGeom>
          <a:solidFill>
            <a:srgbClr val="036EB8"/>
          </a:solidFill>
          <a:ln>
            <a:noFill/>
          </a:ln>
          <a:effectLst>
            <a:outerShdw blurRad="431800" dist="38100" dir="18900000" sx="60000" sy="6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endParaRPr lang="zh-CN" altLang="en-US" dirty="0"/>
          </a:p>
        </p:txBody>
      </p:sp>
      <p:pic>
        <p:nvPicPr>
          <p:cNvPr id="18" name="图片 17"/>
          <p:cNvPicPr>
            <a:picLocks noChangeAspect="1"/>
          </p:cNvPicPr>
          <p:nvPr/>
        </p:nvPicPr>
        <p:blipFill>
          <a:blip r:embed="rId1" cstate="print">
            <a:extLst>
              <a:ext uri="{BEBA8EAE-BF5A-486C-A8C5-ECC9F3942E4B}">
                <a14:imgProps xmlns:a14="http://schemas.microsoft.com/office/drawing/2010/main">
                  <a14:imgLayer r:embed="rId2">
                    <a14:imgEffect>
                      <a14:backgroundRemoval t="10000" b="100000" l="0" r="100000"/>
                    </a14:imgEffect>
                  </a14:imgLayer>
                </a14:imgProps>
              </a:ext>
              <a:ext uri="{28A0092B-C50C-407E-A947-70E740481C1C}">
                <a14:useLocalDpi xmlns:a14="http://schemas.microsoft.com/office/drawing/2010/main" val="0"/>
              </a:ext>
            </a:extLst>
          </a:blip>
          <a:stretch>
            <a:fillRect/>
          </a:stretch>
        </p:blipFill>
        <p:spPr>
          <a:xfrm>
            <a:off x="1496781" y="1252271"/>
            <a:ext cx="702583" cy="702583"/>
          </a:xfrm>
          <a:prstGeom prst="rect">
            <a:avLst/>
          </a:prstGeom>
        </p:spPr>
      </p:pic>
      <p:sp>
        <p:nvSpPr>
          <p:cNvPr id="10" name="副标题 7"/>
          <p:cNvSpPr/>
          <p:nvPr/>
        </p:nvSpPr>
        <p:spPr>
          <a:xfrm>
            <a:off x="1266190" y="3250532"/>
            <a:ext cx="9206278" cy="1497654"/>
          </a:xfrm>
          <a:prstGeom prst="rect">
            <a:avLst/>
          </a:prstGeom>
        </p:spPr>
        <p:txBody>
          <a:bodyPr wrap="square">
            <a:spAutoFit/>
          </a:bodyPr>
          <a:lstStyle/>
          <a:p>
            <a:pPr marL="285750" lvl="0" indent="-285750">
              <a:lnSpc>
                <a:spcPct val="130000"/>
              </a:lnSpc>
              <a:buFont typeface="Wingdings" panose="05000000000000000000" pitchFamily="2" charset="2"/>
              <a:buChar char="l"/>
            </a:pPr>
            <a:r>
              <a:rPr kumimoji="1" lang="zh-CN" altLang="en-US" dirty="0" smtClean="0">
                <a:solidFill>
                  <a:srgbClr val="2E75B6"/>
                </a:solidFill>
                <a:latin typeface="微软雅黑" panose="020B0503020204020204" pitchFamily="34" charset="-122"/>
                <a:sym typeface="+mn-ea"/>
              </a:rPr>
              <a:t>批处理系统：</a:t>
            </a:r>
            <a:r>
              <a:rPr kumimoji="1" lang="zh-CN" altLang="en-US" dirty="0" smtClean="0">
                <a:solidFill>
                  <a:schemeClr val="tx1">
                    <a:lumMod val="65000"/>
                    <a:lumOff val="35000"/>
                  </a:schemeClr>
                </a:solidFill>
                <a:latin typeface="微软雅黑" panose="020B0503020204020204" pitchFamily="34" charset="-122"/>
                <a:sym typeface="+mn-ea"/>
              </a:rPr>
              <a:t>计算机</a:t>
            </a:r>
            <a:r>
              <a:rPr kumimoji="1" lang="zh-CN" altLang="en-US" dirty="0">
                <a:solidFill>
                  <a:schemeClr val="tx1">
                    <a:lumMod val="65000"/>
                    <a:lumOff val="35000"/>
                  </a:schemeClr>
                </a:solidFill>
                <a:latin typeface="微软雅黑" panose="020B0503020204020204" pitchFamily="34" charset="-122"/>
                <a:sym typeface="+mn-ea"/>
              </a:rPr>
              <a:t>根据一定的顺序自由地完成若干作业的系统</a:t>
            </a:r>
            <a:r>
              <a:rPr kumimoji="1" lang="zh-CN" altLang="en-US" dirty="0" smtClean="0">
                <a:solidFill>
                  <a:schemeClr val="tx1">
                    <a:lumMod val="65000"/>
                    <a:lumOff val="35000"/>
                  </a:schemeClr>
                </a:solidFill>
                <a:latin typeface="微软雅黑" panose="020B0503020204020204" pitchFamily="34" charset="-122"/>
                <a:sym typeface="+mn-ea"/>
              </a:rPr>
              <a:t>。</a:t>
            </a:r>
            <a:endParaRPr kumimoji="1" lang="en-US" altLang="zh-CN" dirty="0" smtClean="0">
              <a:solidFill>
                <a:schemeClr val="tx1">
                  <a:lumMod val="65000"/>
                  <a:lumOff val="35000"/>
                </a:schemeClr>
              </a:solidFill>
              <a:latin typeface="微软雅黑" panose="020B0503020204020204" pitchFamily="34" charset="-122"/>
              <a:sym typeface="+mn-ea"/>
            </a:endParaRPr>
          </a:p>
          <a:p>
            <a:pPr marL="285750" lvl="0" indent="-285750">
              <a:lnSpc>
                <a:spcPct val="130000"/>
              </a:lnSpc>
              <a:buFont typeface="Wingdings" panose="05000000000000000000" pitchFamily="2" charset="2"/>
              <a:buChar char="l"/>
            </a:pPr>
            <a:r>
              <a:rPr kumimoji="1" lang="zh-CN" altLang="en-US" dirty="0" smtClean="0">
                <a:solidFill>
                  <a:srgbClr val="2E75B6"/>
                </a:solidFill>
                <a:latin typeface="微软雅黑" panose="020B0503020204020204" pitchFamily="34" charset="-122"/>
                <a:sym typeface="+mn-ea"/>
              </a:rPr>
              <a:t>分时操作系统：</a:t>
            </a:r>
            <a:r>
              <a:rPr kumimoji="1" lang="zh-CN" altLang="en-US" dirty="0" smtClean="0">
                <a:solidFill>
                  <a:schemeClr val="tx1">
                    <a:lumMod val="65000"/>
                    <a:lumOff val="35000"/>
                  </a:schemeClr>
                </a:solidFill>
                <a:latin typeface="微软雅黑" panose="020B0503020204020204" pitchFamily="34" charset="-122"/>
                <a:sym typeface="+mn-ea"/>
              </a:rPr>
              <a:t>一</a:t>
            </a:r>
            <a:r>
              <a:rPr kumimoji="1" lang="zh-CN" altLang="en-US" dirty="0">
                <a:solidFill>
                  <a:schemeClr val="tx1">
                    <a:lumMod val="65000"/>
                    <a:lumOff val="35000"/>
                  </a:schemeClr>
                </a:solidFill>
                <a:latin typeface="微软雅黑" panose="020B0503020204020204" pitchFamily="34" charset="-122"/>
                <a:sym typeface="+mn-ea"/>
              </a:rPr>
              <a:t>台主机包含若干台终端，</a:t>
            </a:r>
            <a:r>
              <a:rPr kumimoji="1" lang="en-US" altLang="zh-CN" dirty="0" smtClean="0">
                <a:solidFill>
                  <a:schemeClr val="tx1">
                    <a:lumMod val="65000"/>
                    <a:lumOff val="35000"/>
                  </a:schemeClr>
                </a:solidFill>
                <a:latin typeface="微软雅黑" panose="020B0503020204020204" pitchFamily="34" charset="-122"/>
                <a:sym typeface="+mn-ea"/>
              </a:rPr>
              <a:t>CPU </a:t>
            </a:r>
            <a:r>
              <a:rPr kumimoji="1" lang="zh-CN" altLang="en-US" dirty="0">
                <a:solidFill>
                  <a:schemeClr val="tx1">
                    <a:lumMod val="65000"/>
                    <a:lumOff val="35000"/>
                  </a:schemeClr>
                </a:solidFill>
                <a:latin typeface="微软雅黑" panose="020B0503020204020204" pitchFamily="34" charset="-122"/>
                <a:sym typeface="+mn-ea"/>
              </a:rPr>
              <a:t>根据预先分配给各终端的时间段，</a:t>
            </a:r>
            <a:r>
              <a:rPr kumimoji="1" lang="zh-CN" altLang="en-US" dirty="0" smtClean="0">
                <a:solidFill>
                  <a:schemeClr val="tx1">
                    <a:lumMod val="65000"/>
                    <a:lumOff val="35000"/>
                  </a:schemeClr>
                </a:solidFill>
                <a:latin typeface="微软雅黑" panose="020B0503020204020204" pitchFamily="34" charset="-122"/>
                <a:sym typeface="+mn-ea"/>
              </a:rPr>
              <a:t>轮流</a:t>
            </a:r>
            <a:r>
              <a:rPr kumimoji="1" lang="zh-CN" altLang="en-US" dirty="0">
                <a:solidFill>
                  <a:schemeClr val="tx1">
                    <a:lumMod val="65000"/>
                    <a:lumOff val="35000"/>
                  </a:schemeClr>
                </a:solidFill>
                <a:latin typeface="微软雅黑" panose="020B0503020204020204" pitchFamily="34" charset="-122"/>
                <a:sym typeface="+mn-ea"/>
              </a:rPr>
              <a:t>为各个终端进行</a:t>
            </a:r>
            <a:r>
              <a:rPr kumimoji="1" lang="zh-CN" altLang="en-US" dirty="0" smtClean="0">
                <a:solidFill>
                  <a:schemeClr val="tx1">
                    <a:lumMod val="65000"/>
                    <a:lumOff val="35000"/>
                  </a:schemeClr>
                </a:solidFill>
                <a:latin typeface="微软雅黑" panose="020B0503020204020204" pitchFamily="34" charset="-122"/>
                <a:sym typeface="+mn-ea"/>
              </a:rPr>
              <a:t>服务。</a:t>
            </a:r>
            <a:endParaRPr kumimoji="1" lang="en-US" altLang="zh-CN" dirty="0">
              <a:solidFill>
                <a:schemeClr val="tx1">
                  <a:lumMod val="65000"/>
                  <a:lumOff val="35000"/>
                </a:schemeClr>
              </a:solidFill>
              <a:latin typeface="微软雅黑" panose="020B0503020204020204" pitchFamily="34" charset="-122"/>
              <a:sym typeface="+mn-ea"/>
            </a:endParaRPr>
          </a:p>
          <a:p>
            <a:pPr marL="285750" lvl="0" indent="-285750">
              <a:lnSpc>
                <a:spcPct val="130000"/>
              </a:lnSpc>
              <a:buFont typeface="Wingdings" panose="05000000000000000000" pitchFamily="2" charset="2"/>
              <a:buChar char="l"/>
            </a:pPr>
            <a:r>
              <a:rPr kumimoji="1" lang="zh-CN" altLang="en-US" dirty="0" smtClean="0">
                <a:solidFill>
                  <a:srgbClr val="2E75B6"/>
                </a:solidFill>
                <a:latin typeface="微软雅黑" panose="020B0503020204020204" pitchFamily="34" charset="-122"/>
                <a:sym typeface="+mn-ea"/>
              </a:rPr>
              <a:t>实时操作系统：</a:t>
            </a:r>
            <a:r>
              <a:rPr kumimoji="1" lang="zh-CN" altLang="en-US" dirty="0" smtClean="0">
                <a:solidFill>
                  <a:schemeClr val="tx1">
                    <a:lumMod val="65000"/>
                    <a:lumOff val="35000"/>
                  </a:schemeClr>
                </a:solidFill>
                <a:latin typeface="微软雅黑" panose="020B0503020204020204" pitchFamily="34" charset="-122"/>
                <a:sym typeface="+mn-ea"/>
              </a:rPr>
              <a:t>在</a:t>
            </a:r>
            <a:r>
              <a:rPr kumimoji="1" lang="zh-CN" altLang="en-US" dirty="0">
                <a:solidFill>
                  <a:schemeClr val="tx1">
                    <a:lumMod val="65000"/>
                    <a:lumOff val="35000"/>
                  </a:schemeClr>
                </a:solidFill>
                <a:latin typeface="微软雅黑" panose="020B0503020204020204" pitchFamily="34" charset="-122"/>
                <a:sym typeface="+mn-ea"/>
              </a:rPr>
              <a:t>规定的时间内对外来的信息及时响应</a:t>
            </a:r>
            <a:r>
              <a:rPr kumimoji="1" lang="zh-CN" altLang="en-US" dirty="0" smtClean="0">
                <a:solidFill>
                  <a:schemeClr val="tx1">
                    <a:lumMod val="65000"/>
                    <a:lumOff val="35000"/>
                  </a:schemeClr>
                </a:solidFill>
                <a:latin typeface="微软雅黑" panose="020B0503020204020204" pitchFamily="34" charset="-122"/>
                <a:sym typeface="+mn-ea"/>
              </a:rPr>
              <a:t>并进行</a:t>
            </a:r>
            <a:r>
              <a:rPr kumimoji="1" lang="zh-CN" altLang="en-US" dirty="0">
                <a:solidFill>
                  <a:schemeClr val="tx1">
                    <a:lumMod val="65000"/>
                    <a:lumOff val="35000"/>
                  </a:schemeClr>
                </a:solidFill>
                <a:latin typeface="微软雅黑" panose="020B0503020204020204" pitchFamily="34" charset="-122"/>
                <a:sym typeface="+mn-ea"/>
              </a:rPr>
              <a:t>处理的系统。</a:t>
            </a:r>
            <a:endParaRPr kumimoji="1" lang="zh-CN" altLang="en-US" dirty="0" smtClean="0">
              <a:solidFill>
                <a:schemeClr val="tx1">
                  <a:lumMod val="65000"/>
                  <a:lumOff val="35000"/>
                </a:schemeClr>
              </a:solidFill>
              <a:latin typeface="微软雅黑" panose="020B0503020204020204" pitchFamily="34" charset="-122"/>
              <a:sym typeface="+mn-ea"/>
            </a:endParaRPr>
          </a:p>
        </p:txBody>
      </p:sp>
      <p:grpSp>
        <p:nvGrpSpPr>
          <p:cNvPr id="7" name="组合 6"/>
          <p:cNvGrpSpPr/>
          <p:nvPr/>
        </p:nvGrpSpPr>
        <p:grpSpPr>
          <a:xfrm>
            <a:off x="1266190" y="2935963"/>
            <a:ext cx="9803823" cy="2322463"/>
            <a:chOff x="1496781" y="3410057"/>
            <a:chExt cx="8256819" cy="2322463"/>
          </a:xfrm>
        </p:grpSpPr>
        <p:cxnSp>
          <p:nvCxnSpPr>
            <p:cNvPr id="8" name="直接连接符 7"/>
            <p:cNvCxnSpPr/>
            <p:nvPr/>
          </p:nvCxnSpPr>
          <p:spPr>
            <a:xfrm flipH="1">
              <a:off x="1496781" y="3410057"/>
              <a:ext cx="8256819" cy="24702"/>
            </a:xfrm>
            <a:prstGeom prst="line">
              <a:avLst/>
            </a:prstGeom>
            <a:ln>
              <a:solidFill>
                <a:srgbClr val="A2B932"/>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H="1">
              <a:off x="1496781" y="5707818"/>
              <a:ext cx="8256819" cy="24702"/>
            </a:xfrm>
            <a:prstGeom prst="line">
              <a:avLst/>
            </a:prstGeom>
            <a:ln>
              <a:solidFill>
                <a:srgbClr val="2F5597"/>
              </a:solidFill>
            </a:ln>
          </p:spPr>
          <p:style>
            <a:lnRef idx="1">
              <a:schemeClr val="accent1"/>
            </a:lnRef>
            <a:fillRef idx="0">
              <a:schemeClr val="accent1"/>
            </a:fillRef>
            <a:effectRef idx="0">
              <a:schemeClr val="accent1"/>
            </a:effectRef>
            <a:fontRef idx="minor">
              <a:schemeClr val="tx1"/>
            </a:fontRef>
          </p:style>
        </p:cxnSp>
      </p:grpSp>
      <p:sp>
        <p:nvSpPr>
          <p:cNvPr id="11" name="副标题 7"/>
          <p:cNvSpPr txBox="1"/>
          <p:nvPr/>
        </p:nvSpPr>
        <p:spPr>
          <a:xfrm>
            <a:off x="1496781" y="2248925"/>
            <a:ext cx="3468011" cy="39318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sz="2200" dirty="0">
                <a:solidFill>
                  <a:schemeClr val="tx1">
                    <a:lumMod val="65000"/>
                    <a:lumOff val="35000"/>
                  </a:schemeClr>
                </a:solidFill>
                <a:latin typeface="微软雅黑" panose="020B0503020204020204" pitchFamily="34" charset="-122"/>
              </a:rPr>
              <a:t>根据使用环境进行分类</a:t>
            </a:r>
            <a:endParaRPr lang="zh-CN" altLang="en-US" sz="2200" dirty="0">
              <a:solidFill>
                <a:schemeClr val="tx1">
                  <a:lumMod val="65000"/>
                  <a:lumOff val="35000"/>
                </a:schemeClr>
              </a:solidFill>
              <a:latin typeface="微软雅黑" panose="020B0503020204020204" pitchFamily="34" charset="-122"/>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直接连接符 32"/>
          <p:cNvCxnSpPr/>
          <p:nvPr/>
        </p:nvCxnSpPr>
        <p:spPr>
          <a:xfrm>
            <a:off x="2567073" y="1640284"/>
            <a:ext cx="5644426"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文本框 11"/>
          <p:cNvSpPr txBox="1"/>
          <p:nvPr/>
        </p:nvSpPr>
        <p:spPr>
          <a:xfrm>
            <a:off x="2504617" y="1156411"/>
            <a:ext cx="7053451" cy="460375"/>
          </a:xfrm>
          <a:prstGeom prst="rect">
            <a:avLst/>
          </a:prstGeom>
          <a:noFill/>
        </p:spPr>
        <p:txBody>
          <a:bodyPr wrap="square" rtlCol="0">
            <a:spAutoFit/>
          </a:bodyPr>
          <a:lstStyle/>
          <a:p>
            <a:r>
              <a:rPr lang="en-US" altLang="zh-CN" sz="2400" b="1" dirty="0">
                <a:solidFill>
                  <a:srgbClr val="036EB8"/>
                </a:solidFill>
                <a:latin typeface="微软雅黑" panose="020B0503020204020204" pitchFamily="34" charset="-122"/>
              </a:rPr>
              <a:t>2.2.3 </a:t>
            </a:r>
            <a:r>
              <a:rPr lang="en-US" altLang="zh-CN" sz="2400" b="1" dirty="0" smtClean="0">
                <a:solidFill>
                  <a:srgbClr val="036EB8"/>
                </a:solidFill>
                <a:latin typeface="微软雅黑" panose="020B0503020204020204" pitchFamily="34" charset="-122"/>
              </a:rPr>
              <a:t>  </a:t>
            </a:r>
            <a:r>
              <a:rPr lang="zh-CN" altLang="en-US" sz="2400" b="1" dirty="0" smtClean="0">
                <a:solidFill>
                  <a:srgbClr val="036EB8"/>
                </a:solidFill>
                <a:latin typeface="微软雅黑" panose="020B0503020204020204" pitchFamily="34" charset="-122"/>
              </a:rPr>
              <a:t>操作系统</a:t>
            </a:r>
            <a:r>
              <a:rPr lang="zh-CN" altLang="en-US" sz="2400" b="1" dirty="0">
                <a:solidFill>
                  <a:srgbClr val="036EB8"/>
                </a:solidFill>
                <a:latin typeface="微软雅黑" panose="020B0503020204020204" pitchFamily="34" charset="-122"/>
              </a:rPr>
              <a:t>的分类</a:t>
            </a:r>
            <a:endParaRPr sz="2400" b="1" dirty="0">
              <a:solidFill>
                <a:srgbClr val="036EB8"/>
              </a:solidFill>
              <a:latin typeface="微软雅黑" panose="020B0503020204020204" pitchFamily="34" charset="-122"/>
            </a:endParaRPr>
          </a:p>
        </p:txBody>
      </p:sp>
      <p:sp>
        <p:nvSpPr>
          <p:cNvPr id="17" name="十字箭头标注 16"/>
          <p:cNvSpPr/>
          <p:nvPr/>
        </p:nvSpPr>
        <p:spPr>
          <a:xfrm>
            <a:off x="1266368" y="1027632"/>
            <a:ext cx="1209221" cy="1209221"/>
          </a:xfrm>
          <a:prstGeom prst="quadArrowCallout">
            <a:avLst/>
          </a:prstGeom>
          <a:solidFill>
            <a:srgbClr val="036EB8"/>
          </a:solidFill>
          <a:ln>
            <a:noFill/>
          </a:ln>
          <a:effectLst>
            <a:outerShdw blurRad="431800" dist="38100" dir="18900000" sx="60000" sy="6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endParaRPr lang="zh-CN" altLang="en-US" dirty="0"/>
          </a:p>
        </p:txBody>
      </p:sp>
      <p:pic>
        <p:nvPicPr>
          <p:cNvPr id="18" name="图片 17"/>
          <p:cNvPicPr>
            <a:picLocks noChangeAspect="1"/>
          </p:cNvPicPr>
          <p:nvPr/>
        </p:nvPicPr>
        <p:blipFill>
          <a:blip r:embed="rId1" cstate="print">
            <a:extLst>
              <a:ext uri="{BEBA8EAE-BF5A-486C-A8C5-ECC9F3942E4B}">
                <a14:imgProps xmlns:a14="http://schemas.microsoft.com/office/drawing/2010/main">
                  <a14:imgLayer r:embed="rId2">
                    <a14:imgEffect>
                      <a14:backgroundRemoval t="10000" b="100000" l="0" r="100000"/>
                    </a14:imgEffect>
                  </a14:imgLayer>
                </a14:imgProps>
              </a:ext>
              <a:ext uri="{28A0092B-C50C-407E-A947-70E740481C1C}">
                <a14:useLocalDpi xmlns:a14="http://schemas.microsoft.com/office/drawing/2010/main" val="0"/>
              </a:ext>
            </a:extLst>
          </a:blip>
          <a:stretch>
            <a:fillRect/>
          </a:stretch>
        </p:blipFill>
        <p:spPr>
          <a:xfrm>
            <a:off x="1496781" y="1252271"/>
            <a:ext cx="702583" cy="702583"/>
          </a:xfrm>
          <a:prstGeom prst="rect">
            <a:avLst/>
          </a:prstGeom>
        </p:spPr>
      </p:pic>
      <p:sp>
        <p:nvSpPr>
          <p:cNvPr id="10" name="副标题 7"/>
          <p:cNvSpPr/>
          <p:nvPr/>
        </p:nvSpPr>
        <p:spPr>
          <a:xfrm>
            <a:off x="1266190" y="3150781"/>
            <a:ext cx="9577214" cy="1892826"/>
          </a:xfrm>
          <a:prstGeom prst="rect">
            <a:avLst/>
          </a:prstGeom>
        </p:spPr>
        <p:txBody>
          <a:bodyPr wrap="square">
            <a:spAutoFit/>
          </a:bodyPr>
          <a:lstStyle/>
          <a:p>
            <a:pPr marL="285750" lvl="0" indent="-285750">
              <a:lnSpc>
                <a:spcPct val="130000"/>
              </a:lnSpc>
              <a:buFont typeface="Wingdings" panose="05000000000000000000" pitchFamily="2" charset="2"/>
              <a:buChar char="l"/>
            </a:pPr>
            <a:r>
              <a:rPr kumimoji="1" lang="zh-CN" altLang="en-US" dirty="0" smtClean="0">
                <a:solidFill>
                  <a:srgbClr val="2E75B6"/>
                </a:solidFill>
                <a:latin typeface="微软雅黑" panose="020B0503020204020204" pitchFamily="34" charset="-122"/>
                <a:sym typeface="+mn-ea"/>
              </a:rPr>
              <a:t>网络操作系统：</a:t>
            </a:r>
            <a:r>
              <a:rPr kumimoji="1" lang="zh-CN" altLang="en-US" dirty="0" smtClean="0">
                <a:solidFill>
                  <a:schemeClr val="tx1">
                    <a:lumMod val="65000"/>
                    <a:lumOff val="35000"/>
                  </a:schemeClr>
                </a:solidFill>
                <a:latin typeface="微软雅黑" panose="020B0503020204020204" pitchFamily="34" charset="-122"/>
                <a:sym typeface="+mn-ea"/>
              </a:rPr>
              <a:t>管理</a:t>
            </a:r>
            <a:r>
              <a:rPr kumimoji="1" lang="zh-CN" altLang="en-US" dirty="0">
                <a:solidFill>
                  <a:schemeClr val="tx1">
                    <a:lumMod val="65000"/>
                    <a:lumOff val="35000"/>
                  </a:schemeClr>
                </a:solidFill>
                <a:latin typeface="微软雅黑" panose="020B0503020204020204" pitchFamily="34" charset="-122"/>
                <a:sym typeface="+mn-ea"/>
              </a:rPr>
              <a:t>连接在计算机网络上的若干独立的计算机系统，能</a:t>
            </a:r>
            <a:r>
              <a:rPr kumimoji="1" lang="zh-CN" altLang="en-US" dirty="0" smtClean="0">
                <a:solidFill>
                  <a:schemeClr val="tx1">
                    <a:lumMod val="65000"/>
                    <a:lumOff val="35000"/>
                  </a:schemeClr>
                </a:solidFill>
                <a:latin typeface="微软雅黑" panose="020B0503020204020204" pitchFamily="34" charset="-122"/>
                <a:sym typeface="+mn-ea"/>
              </a:rPr>
              <a:t>实现</a:t>
            </a:r>
            <a:r>
              <a:rPr kumimoji="1" lang="zh-CN" altLang="en-US" dirty="0">
                <a:solidFill>
                  <a:schemeClr val="tx1">
                    <a:lumMod val="65000"/>
                    <a:lumOff val="35000"/>
                  </a:schemeClr>
                </a:solidFill>
                <a:latin typeface="微软雅黑" panose="020B0503020204020204" pitchFamily="34" charset="-122"/>
                <a:sym typeface="+mn-ea"/>
              </a:rPr>
              <a:t>多个计算机之间的数据交换、资源共享、相互操作等网络管理与网络应用的</a:t>
            </a:r>
            <a:r>
              <a:rPr kumimoji="1" lang="zh-CN" altLang="en-US" dirty="0" smtClean="0">
                <a:solidFill>
                  <a:schemeClr val="tx1">
                    <a:lumMod val="65000"/>
                    <a:lumOff val="35000"/>
                  </a:schemeClr>
                </a:solidFill>
                <a:latin typeface="微软雅黑" panose="020B0503020204020204" pitchFamily="34" charset="-122"/>
                <a:sym typeface="+mn-ea"/>
              </a:rPr>
              <a:t>操作系统。</a:t>
            </a:r>
            <a:endParaRPr kumimoji="1" lang="en-US" altLang="zh-CN" dirty="0" smtClean="0">
              <a:solidFill>
                <a:schemeClr val="tx1">
                  <a:lumMod val="65000"/>
                  <a:lumOff val="35000"/>
                </a:schemeClr>
              </a:solidFill>
              <a:latin typeface="微软雅黑" panose="020B0503020204020204" pitchFamily="34" charset="-122"/>
              <a:sym typeface="+mn-ea"/>
            </a:endParaRPr>
          </a:p>
          <a:p>
            <a:pPr marL="285750" lvl="0" indent="-285750">
              <a:lnSpc>
                <a:spcPct val="130000"/>
              </a:lnSpc>
              <a:buFont typeface="Wingdings" panose="05000000000000000000" pitchFamily="2" charset="2"/>
              <a:buChar char="l"/>
            </a:pPr>
            <a:r>
              <a:rPr kumimoji="1" lang="zh-CN" altLang="en-US" dirty="0" smtClean="0">
                <a:solidFill>
                  <a:srgbClr val="2E75B6"/>
                </a:solidFill>
                <a:latin typeface="微软雅黑" panose="020B0503020204020204" pitchFamily="34" charset="-122"/>
                <a:sym typeface="+mn-ea"/>
              </a:rPr>
              <a:t>分布式操作系统：</a:t>
            </a:r>
            <a:r>
              <a:rPr kumimoji="1" lang="zh-CN" altLang="en-US" dirty="0" smtClean="0">
                <a:solidFill>
                  <a:schemeClr val="tx1">
                    <a:lumMod val="65000"/>
                    <a:lumOff val="35000"/>
                  </a:schemeClr>
                </a:solidFill>
                <a:latin typeface="微软雅黑" panose="020B0503020204020204" pitchFamily="34" charset="-122"/>
                <a:sym typeface="+mn-ea"/>
              </a:rPr>
              <a:t>通过</a:t>
            </a:r>
            <a:r>
              <a:rPr kumimoji="1" lang="zh-CN" altLang="en-US" dirty="0">
                <a:solidFill>
                  <a:schemeClr val="tx1">
                    <a:lumMod val="65000"/>
                    <a:lumOff val="35000"/>
                  </a:schemeClr>
                </a:solidFill>
                <a:latin typeface="微软雅黑" panose="020B0503020204020204" pitchFamily="34" charset="-122"/>
                <a:sym typeface="+mn-ea"/>
              </a:rPr>
              <a:t>通信网络将物理上分布存在、具有独立运算能力的</a:t>
            </a:r>
            <a:r>
              <a:rPr kumimoji="1" lang="zh-CN" altLang="en-US" dirty="0" smtClean="0">
                <a:solidFill>
                  <a:schemeClr val="tx1">
                    <a:lumMod val="65000"/>
                    <a:lumOff val="35000"/>
                  </a:schemeClr>
                </a:solidFill>
                <a:latin typeface="微软雅黑" panose="020B0503020204020204" pitchFamily="34" charset="-122"/>
                <a:sym typeface="+mn-ea"/>
              </a:rPr>
              <a:t>计算机系统</a:t>
            </a:r>
            <a:r>
              <a:rPr kumimoji="1" lang="zh-CN" altLang="en-US" dirty="0">
                <a:solidFill>
                  <a:schemeClr val="tx1">
                    <a:lumMod val="65000"/>
                    <a:lumOff val="35000"/>
                  </a:schemeClr>
                </a:solidFill>
                <a:latin typeface="微软雅黑" panose="020B0503020204020204" pitchFamily="34" charset="-122"/>
                <a:sym typeface="+mn-ea"/>
              </a:rPr>
              <a:t>或数据处理系统相连接，实现信息交换、资源共享与协作完成任务的系统</a:t>
            </a:r>
            <a:r>
              <a:rPr kumimoji="1" lang="zh-CN" altLang="en-US" dirty="0" smtClean="0">
                <a:solidFill>
                  <a:schemeClr val="tx1">
                    <a:lumMod val="65000"/>
                    <a:lumOff val="35000"/>
                  </a:schemeClr>
                </a:solidFill>
                <a:latin typeface="微软雅黑" panose="020B0503020204020204" pitchFamily="34" charset="-122"/>
                <a:sym typeface="+mn-ea"/>
              </a:rPr>
              <a:t>。</a:t>
            </a:r>
            <a:endParaRPr kumimoji="1" lang="en-US" altLang="zh-CN" dirty="0" smtClean="0">
              <a:solidFill>
                <a:schemeClr val="tx1">
                  <a:lumMod val="65000"/>
                  <a:lumOff val="35000"/>
                </a:schemeClr>
              </a:solidFill>
              <a:latin typeface="微软雅黑" panose="020B0503020204020204" pitchFamily="34" charset="-122"/>
              <a:sym typeface="+mn-ea"/>
            </a:endParaRPr>
          </a:p>
          <a:p>
            <a:pPr marL="285750" lvl="0" indent="-285750">
              <a:lnSpc>
                <a:spcPct val="130000"/>
              </a:lnSpc>
              <a:buFont typeface="Wingdings" panose="05000000000000000000" pitchFamily="2" charset="2"/>
              <a:buChar char="l"/>
            </a:pPr>
            <a:r>
              <a:rPr kumimoji="1" lang="zh-CN" altLang="en-US" dirty="0" smtClean="0">
                <a:solidFill>
                  <a:srgbClr val="2E75B6"/>
                </a:solidFill>
                <a:latin typeface="微软雅黑" panose="020B0503020204020204" pitchFamily="34" charset="-122"/>
                <a:sym typeface="+mn-ea"/>
              </a:rPr>
              <a:t>多媒体操作系统：</a:t>
            </a:r>
            <a:r>
              <a:rPr kumimoji="1" lang="zh-CN" altLang="en-US" dirty="0" smtClean="0">
                <a:solidFill>
                  <a:schemeClr val="tx1">
                    <a:lumMod val="65000"/>
                    <a:lumOff val="35000"/>
                  </a:schemeClr>
                </a:solidFill>
                <a:latin typeface="微软雅黑" panose="020B0503020204020204" pitchFamily="34" charset="-122"/>
                <a:sym typeface="+mn-ea"/>
              </a:rPr>
              <a:t>对</a:t>
            </a:r>
            <a:r>
              <a:rPr kumimoji="1" lang="zh-CN" altLang="en-US" dirty="0">
                <a:solidFill>
                  <a:schemeClr val="tx1">
                    <a:lumMod val="65000"/>
                    <a:lumOff val="35000"/>
                  </a:schemeClr>
                </a:solidFill>
                <a:latin typeface="微软雅黑" panose="020B0503020204020204" pitchFamily="34" charset="-122"/>
                <a:sym typeface="+mn-ea"/>
              </a:rPr>
              <a:t>文字、图形、声音、活动图像等信息与资源进行管理的系统。</a:t>
            </a:r>
            <a:endParaRPr kumimoji="1" lang="zh-CN" altLang="en-US" dirty="0" smtClean="0">
              <a:solidFill>
                <a:schemeClr val="tx1">
                  <a:lumMod val="65000"/>
                  <a:lumOff val="35000"/>
                </a:schemeClr>
              </a:solidFill>
              <a:latin typeface="微软雅黑" panose="020B0503020204020204" pitchFamily="34" charset="-122"/>
              <a:sym typeface="+mn-ea"/>
            </a:endParaRPr>
          </a:p>
        </p:txBody>
      </p:sp>
      <p:grpSp>
        <p:nvGrpSpPr>
          <p:cNvPr id="7" name="组合 6"/>
          <p:cNvGrpSpPr/>
          <p:nvPr/>
        </p:nvGrpSpPr>
        <p:grpSpPr>
          <a:xfrm>
            <a:off x="1266190" y="2935963"/>
            <a:ext cx="9803823" cy="2322463"/>
            <a:chOff x="1496781" y="3410057"/>
            <a:chExt cx="8256819" cy="2322463"/>
          </a:xfrm>
        </p:grpSpPr>
        <p:cxnSp>
          <p:nvCxnSpPr>
            <p:cNvPr id="8" name="直接连接符 7"/>
            <p:cNvCxnSpPr/>
            <p:nvPr/>
          </p:nvCxnSpPr>
          <p:spPr>
            <a:xfrm flipH="1">
              <a:off x="1496781" y="3410057"/>
              <a:ext cx="8256819" cy="24702"/>
            </a:xfrm>
            <a:prstGeom prst="line">
              <a:avLst/>
            </a:prstGeom>
            <a:ln>
              <a:solidFill>
                <a:srgbClr val="A2B932"/>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H="1">
              <a:off x="1496781" y="5707818"/>
              <a:ext cx="8256819" cy="24702"/>
            </a:xfrm>
            <a:prstGeom prst="line">
              <a:avLst/>
            </a:prstGeom>
            <a:ln>
              <a:solidFill>
                <a:srgbClr val="2F5597"/>
              </a:solidFill>
            </a:ln>
          </p:spPr>
          <p:style>
            <a:lnRef idx="1">
              <a:schemeClr val="accent1"/>
            </a:lnRef>
            <a:fillRef idx="0">
              <a:schemeClr val="accent1"/>
            </a:fillRef>
            <a:effectRef idx="0">
              <a:schemeClr val="accent1"/>
            </a:effectRef>
            <a:fontRef idx="minor">
              <a:schemeClr val="tx1"/>
            </a:fontRef>
          </p:style>
        </p:cxnSp>
      </p:grpSp>
      <p:sp>
        <p:nvSpPr>
          <p:cNvPr id="11" name="副标题 7"/>
          <p:cNvSpPr txBox="1"/>
          <p:nvPr/>
        </p:nvSpPr>
        <p:spPr>
          <a:xfrm>
            <a:off x="1496781" y="2248925"/>
            <a:ext cx="3468011" cy="39318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sz="2200" dirty="0">
                <a:solidFill>
                  <a:schemeClr val="tx1">
                    <a:lumMod val="65000"/>
                    <a:lumOff val="35000"/>
                  </a:schemeClr>
                </a:solidFill>
                <a:latin typeface="微软雅黑" panose="020B0503020204020204" pitchFamily="34" charset="-122"/>
              </a:rPr>
              <a:t>根据硬件结构进行分类</a:t>
            </a:r>
            <a:endParaRPr lang="zh-CN" altLang="en-US" sz="2200" dirty="0">
              <a:solidFill>
                <a:schemeClr val="tx1">
                  <a:lumMod val="65000"/>
                  <a:lumOff val="35000"/>
                </a:schemeClr>
              </a:solidFill>
              <a:latin typeface="微软雅黑" panose="020B0503020204020204" pitchFamily="34" charset="-122"/>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直接连接符 32"/>
          <p:cNvCxnSpPr/>
          <p:nvPr/>
        </p:nvCxnSpPr>
        <p:spPr>
          <a:xfrm>
            <a:off x="2567073" y="1640284"/>
            <a:ext cx="5644426"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文本框 11"/>
          <p:cNvSpPr txBox="1"/>
          <p:nvPr/>
        </p:nvSpPr>
        <p:spPr>
          <a:xfrm>
            <a:off x="2504617" y="1156411"/>
            <a:ext cx="7053451" cy="460375"/>
          </a:xfrm>
          <a:prstGeom prst="rect">
            <a:avLst/>
          </a:prstGeom>
          <a:noFill/>
        </p:spPr>
        <p:txBody>
          <a:bodyPr wrap="square" rtlCol="0">
            <a:spAutoFit/>
          </a:bodyPr>
          <a:lstStyle/>
          <a:p>
            <a:r>
              <a:rPr lang="en-US" altLang="zh-CN" sz="2400" b="1" dirty="0">
                <a:solidFill>
                  <a:srgbClr val="036EB8"/>
                </a:solidFill>
                <a:latin typeface="微软雅黑" panose="020B0503020204020204" pitchFamily="34" charset="-122"/>
              </a:rPr>
              <a:t>2.2.4 </a:t>
            </a:r>
            <a:r>
              <a:rPr lang="en-US" altLang="zh-CN" sz="2400" b="1" dirty="0" smtClean="0">
                <a:solidFill>
                  <a:srgbClr val="036EB8"/>
                </a:solidFill>
                <a:latin typeface="微软雅黑" panose="020B0503020204020204" pitchFamily="34" charset="-122"/>
              </a:rPr>
              <a:t>  </a:t>
            </a:r>
            <a:r>
              <a:rPr lang="zh-CN" altLang="en-US" sz="2400" b="1" dirty="0" smtClean="0">
                <a:solidFill>
                  <a:srgbClr val="036EB8"/>
                </a:solidFill>
                <a:latin typeface="微软雅黑" panose="020B0503020204020204" pitchFamily="34" charset="-122"/>
              </a:rPr>
              <a:t>微机</a:t>
            </a:r>
            <a:r>
              <a:rPr lang="zh-CN" altLang="en-US" sz="2400" b="1" dirty="0">
                <a:solidFill>
                  <a:srgbClr val="036EB8"/>
                </a:solidFill>
                <a:latin typeface="微软雅黑" panose="020B0503020204020204" pitchFamily="34" charset="-122"/>
              </a:rPr>
              <a:t>操作系统的演化过程</a:t>
            </a:r>
            <a:endParaRPr sz="2400" b="1" dirty="0">
              <a:solidFill>
                <a:srgbClr val="036EB8"/>
              </a:solidFill>
              <a:latin typeface="微软雅黑" panose="020B0503020204020204" pitchFamily="34" charset="-122"/>
            </a:endParaRPr>
          </a:p>
        </p:txBody>
      </p:sp>
      <p:sp>
        <p:nvSpPr>
          <p:cNvPr id="17" name="十字箭头标注 16"/>
          <p:cNvSpPr/>
          <p:nvPr/>
        </p:nvSpPr>
        <p:spPr>
          <a:xfrm>
            <a:off x="1266368" y="1027632"/>
            <a:ext cx="1209221" cy="1209221"/>
          </a:xfrm>
          <a:prstGeom prst="quadArrowCallout">
            <a:avLst/>
          </a:prstGeom>
          <a:solidFill>
            <a:srgbClr val="036EB8"/>
          </a:solidFill>
          <a:ln>
            <a:noFill/>
          </a:ln>
          <a:effectLst>
            <a:outerShdw blurRad="431800" dist="38100" dir="18900000" sx="60000" sy="6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endParaRPr lang="zh-CN" altLang="en-US" dirty="0"/>
          </a:p>
        </p:txBody>
      </p:sp>
      <p:pic>
        <p:nvPicPr>
          <p:cNvPr id="18" name="图片 17"/>
          <p:cNvPicPr>
            <a:picLocks noChangeAspect="1"/>
          </p:cNvPicPr>
          <p:nvPr/>
        </p:nvPicPr>
        <p:blipFill>
          <a:blip r:embed="rId1" cstate="print">
            <a:extLst>
              <a:ext uri="{BEBA8EAE-BF5A-486C-A8C5-ECC9F3942E4B}">
                <a14:imgProps xmlns:a14="http://schemas.microsoft.com/office/drawing/2010/main">
                  <a14:imgLayer r:embed="rId2">
                    <a14:imgEffect>
                      <a14:backgroundRemoval t="10000" b="100000" l="0" r="100000"/>
                    </a14:imgEffect>
                  </a14:imgLayer>
                </a14:imgProps>
              </a:ext>
              <a:ext uri="{28A0092B-C50C-407E-A947-70E740481C1C}">
                <a14:useLocalDpi xmlns:a14="http://schemas.microsoft.com/office/drawing/2010/main" val="0"/>
              </a:ext>
            </a:extLst>
          </a:blip>
          <a:stretch>
            <a:fillRect/>
          </a:stretch>
        </p:blipFill>
        <p:spPr>
          <a:xfrm>
            <a:off x="1496781" y="1252271"/>
            <a:ext cx="702583" cy="702583"/>
          </a:xfrm>
          <a:prstGeom prst="rect">
            <a:avLst/>
          </a:prstGeom>
        </p:spPr>
      </p:pic>
      <p:sp>
        <p:nvSpPr>
          <p:cNvPr id="10" name="副标题 7"/>
          <p:cNvSpPr/>
          <p:nvPr/>
        </p:nvSpPr>
        <p:spPr>
          <a:xfrm>
            <a:off x="1266189" y="3117316"/>
            <a:ext cx="9654853" cy="1532727"/>
          </a:xfrm>
          <a:prstGeom prst="rect">
            <a:avLst/>
          </a:prstGeom>
        </p:spPr>
        <p:txBody>
          <a:bodyPr wrap="square">
            <a:spAutoFit/>
          </a:bodyPr>
          <a:lstStyle/>
          <a:p>
            <a:pPr lvl="0" indent="533400">
              <a:lnSpc>
                <a:spcPct val="130000"/>
              </a:lnSpc>
            </a:pPr>
            <a:r>
              <a:rPr kumimoji="1" lang="en-US" altLang="zh-CN" dirty="0" smtClean="0">
                <a:solidFill>
                  <a:schemeClr val="tx1">
                    <a:lumMod val="65000"/>
                    <a:lumOff val="35000"/>
                  </a:schemeClr>
                </a:solidFill>
                <a:latin typeface="微软雅黑" panose="020B0503020204020204" pitchFamily="34" charset="-122"/>
                <a:sym typeface="+mn-ea"/>
              </a:rPr>
              <a:t>DOS</a:t>
            </a:r>
            <a:r>
              <a:rPr kumimoji="1" lang="zh-CN" altLang="en-US" dirty="0">
                <a:solidFill>
                  <a:schemeClr val="tx1">
                    <a:lumMod val="65000"/>
                    <a:lumOff val="35000"/>
                  </a:schemeClr>
                </a:solidFill>
                <a:latin typeface="微软雅黑" panose="020B0503020204020204" pitchFamily="34" charset="-122"/>
                <a:sym typeface="+mn-ea"/>
              </a:rPr>
              <a:t>就是磁盘操作系统，是配置在</a:t>
            </a:r>
            <a:r>
              <a:rPr kumimoji="1" lang="en-US" altLang="zh-CN" dirty="0">
                <a:solidFill>
                  <a:schemeClr val="tx1">
                    <a:lumMod val="65000"/>
                    <a:lumOff val="35000"/>
                  </a:schemeClr>
                </a:solidFill>
                <a:latin typeface="微软雅黑" panose="020B0503020204020204" pitchFamily="34" charset="-122"/>
                <a:sym typeface="+mn-ea"/>
              </a:rPr>
              <a:t>PC</a:t>
            </a:r>
            <a:r>
              <a:rPr kumimoji="1" lang="zh-CN" altLang="en-US" dirty="0">
                <a:solidFill>
                  <a:schemeClr val="tx1">
                    <a:lumMod val="65000"/>
                    <a:lumOff val="35000"/>
                  </a:schemeClr>
                </a:solidFill>
                <a:latin typeface="微软雅黑" panose="020B0503020204020204" pitchFamily="34" charset="-122"/>
                <a:sym typeface="+mn-ea"/>
              </a:rPr>
              <a:t>上的单用户命令行界面操作系统，曾广泛应用于</a:t>
            </a:r>
            <a:r>
              <a:rPr kumimoji="1" lang="en-US" altLang="zh-CN" dirty="0" smtClean="0">
                <a:solidFill>
                  <a:schemeClr val="tx1">
                    <a:lumMod val="65000"/>
                    <a:lumOff val="35000"/>
                  </a:schemeClr>
                </a:solidFill>
                <a:latin typeface="微软雅黑" panose="020B0503020204020204" pitchFamily="34" charset="-122"/>
                <a:sym typeface="+mn-ea"/>
              </a:rPr>
              <a:t>PC</a:t>
            </a:r>
            <a:r>
              <a:rPr kumimoji="1" lang="zh-CN" altLang="en-US" dirty="0" smtClean="0">
                <a:solidFill>
                  <a:schemeClr val="tx1">
                    <a:lumMod val="65000"/>
                    <a:lumOff val="35000"/>
                  </a:schemeClr>
                </a:solidFill>
                <a:latin typeface="微软雅黑" panose="020B0503020204020204" pitchFamily="34" charset="-122"/>
                <a:sym typeface="+mn-ea"/>
              </a:rPr>
              <a:t>上</a:t>
            </a:r>
            <a:r>
              <a:rPr kumimoji="1" lang="zh-CN" altLang="en-US" dirty="0">
                <a:solidFill>
                  <a:schemeClr val="tx1">
                    <a:lumMod val="65000"/>
                    <a:lumOff val="35000"/>
                  </a:schemeClr>
                </a:solidFill>
                <a:latin typeface="微软雅黑" panose="020B0503020204020204" pitchFamily="34" charset="-122"/>
                <a:sym typeface="+mn-ea"/>
              </a:rPr>
              <a:t>，其主要作用是进行文件管理与设备管理</a:t>
            </a:r>
            <a:r>
              <a:rPr kumimoji="1" lang="zh-CN" altLang="en-US" dirty="0" smtClean="0">
                <a:solidFill>
                  <a:schemeClr val="tx1">
                    <a:lumMod val="65000"/>
                    <a:lumOff val="35000"/>
                  </a:schemeClr>
                </a:solidFill>
                <a:latin typeface="微软雅黑" panose="020B0503020204020204" pitchFamily="34" charset="-122"/>
                <a:sym typeface="+mn-ea"/>
              </a:rPr>
              <a:t>。</a:t>
            </a:r>
            <a:endParaRPr kumimoji="1" lang="en-US" altLang="zh-CN" dirty="0" smtClean="0">
              <a:solidFill>
                <a:schemeClr val="tx1">
                  <a:lumMod val="65000"/>
                  <a:lumOff val="35000"/>
                </a:schemeClr>
              </a:solidFill>
              <a:latin typeface="微软雅黑" panose="020B0503020204020204" pitchFamily="34" charset="-122"/>
              <a:sym typeface="+mn-ea"/>
            </a:endParaRPr>
          </a:p>
          <a:p>
            <a:pPr lvl="0" indent="533400">
              <a:lnSpc>
                <a:spcPct val="130000"/>
              </a:lnSpc>
            </a:pPr>
            <a:r>
              <a:rPr kumimoji="1" lang="en-US" altLang="zh-CN" dirty="0">
                <a:solidFill>
                  <a:schemeClr val="tx1">
                    <a:lumMod val="65000"/>
                    <a:lumOff val="35000"/>
                  </a:schemeClr>
                </a:solidFill>
                <a:latin typeface="微软雅黑" panose="020B0503020204020204" pitchFamily="34" charset="-122"/>
                <a:sym typeface="+mn-ea"/>
              </a:rPr>
              <a:t>DOS</a:t>
            </a:r>
            <a:r>
              <a:rPr kumimoji="1" lang="zh-CN" altLang="en-US" dirty="0">
                <a:solidFill>
                  <a:schemeClr val="tx1">
                    <a:lumMod val="65000"/>
                    <a:lumOff val="35000"/>
                  </a:schemeClr>
                </a:solidFill>
                <a:latin typeface="微软雅黑" panose="020B0503020204020204" pitchFamily="34" charset="-122"/>
                <a:sym typeface="+mn-ea"/>
              </a:rPr>
              <a:t>每个文件都有其文件名，按文件名对文件进行识别与管理，记“按名存取”。其</a:t>
            </a:r>
            <a:r>
              <a:rPr kumimoji="1" lang="zh-CN" altLang="en-US" dirty="0" smtClean="0">
                <a:solidFill>
                  <a:schemeClr val="tx1">
                    <a:lumMod val="65000"/>
                    <a:lumOff val="35000"/>
                  </a:schemeClr>
                </a:solidFill>
                <a:latin typeface="微软雅黑" panose="020B0503020204020204" pitchFamily="34" charset="-122"/>
                <a:sym typeface="+mn-ea"/>
              </a:rPr>
              <a:t>文件名</a:t>
            </a:r>
            <a:r>
              <a:rPr kumimoji="1" lang="zh-CN" altLang="en-US" dirty="0">
                <a:solidFill>
                  <a:schemeClr val="tx1">
                    <a:lumMod val="65000"/>
                    <a:lumOff val="35000"/>
                  </a:schemeClr>
                </a:solidFill>
                <a:latin typeface="微软雅黑" panose="020B0503020204020204" pitchFamily="34" charset="-122"/>
                <a:sym typeface="+mn-ea"/>
              </a:rPr>
              <a:t>包括主文件名与扩展名两部分，主文件名不能省略，扩展名可省略，之间用圆点“</a:t>
            </a:r>
            <a:r>
              <a:rPr kumimoji="1" lang="en-US" altLang="zh-CN" dirty="0">
                <a:solidFill>
                  <a:schemeClr val="tx1">
                    <a:lumMod val="65000"/>
                    <a:lumOff val="35000"/>
                  </a:schemeClr>
                </a:solidFill>
                <a:latin typeface="微软雅黑" panose="020B0503020204020204" pitchFamily="34" charset="-122"/>
                <a:sym typeface="+mn-ea"/>
              </a:rPr>
              <a:t>·”</a:t>
            </a:r>
            <a:r>
              <a:rPr kumimoji="1" lang="zh-CN" altLang="en-US" dirty="0" smtClean="0">
                <a:solidFill>
                  <a:schemeClr val="tx1">
                    <a:lumMod val="65000"/>
                    <a:lumOff val="35000"/>
                  </a:schemeClr>
                </a:solidFill>
                <a:latin typeface="微软雅黑" panose="020B0503020204020204" pitchFamily="34" charset="-122"/>
                <a:sym typeface="+mn-ea"/>
              </a:rPr>
              <a:t>隔开</a:t>
            </a:r>
            <a:r>
              <a:rPr kumimoji="1" lang="zh-CN" altLang="en-US" dirty="0">
                <a:solidFill>
                  <a:schemeClr val="tx1">
                    <a:lumMod val="65000"/>
                    <a:lumOff val="35000"/>
                  </a:schemeClr>
                </a:solidFill>
                <a:latin typeface="微软雅黑" panose="020B0503020204020204" pitchFamily="34" charset="-122"/>
                <a:sym typeface="+mn-ea"/>
              </a:rPr>
              <a:t>。</a:t>
            </a:r>
            <a:endParaRPr kumimoji="1" lang="zh-CN" altLang="en-US" dirty="0" smtClean="0">
              <a:solidFill>
                <a:schemeClr val="tx1">
                  <a:lumMod val="65000"/>
                  <a:lumOff val="35000"/>
                </a:schemeClr>
              </a:solidFill>
              <a:latin typeface="微软雅黑" panose="020B0503020204020204" pitchFamily="34" charset="-122"/>
              <a:sym typeface="+mn-ea"/>
            </a:endParaRPr>
          </a:p>
        </p:txBody>
      </p:sp>
      <p:grpSp>
        <p:nvGrpSpPr>
          <p:cNvPr id="7" name="组合 6"/>
          <p:cNvGrpSpPr/>
          <p:nvPr/>
        </p:nvGrpSpPr>
        <p:grpSpPr>
          <a:xfrm>
            <a:off x="1266190" y="2935963"/>
            <a:ext cx="9803823" cy="3068022"/>
            <a:chOff x="1496781" y="3410057"/>
            <a:chExt cx="8256819" cy="2322463"/>
          </a:xfrm>
        </p:grpSpPr>
        <p:cxnSp>
          <p:nvCxnSpPr>
            <p:cNvPr id="8" name="直接连接符 7"/>
            <p:cNvCxnSpPr/>
            <p:nvPr/>
          </p:nvCxnSpPr>
          <p:spPr>
            <a:xfrm flipH="1">
              <a:off x="1496781" y="3410057"/>
              <a:ext cx="8256819" cy="24702"/>
            </a:xfrm>
            <a:prstGeom prst="line">
              <a:avLst/>
            </a:prstGeom>
            <a:ln>
              <a:solidFill>
                <a:srgbClr val="A2B932"/>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H="1">
              <a:off x="1496781" y="5707818"/>
              <a:ext cx="8256819" cy="24702"/>
            </a:xfrm>
            <a:prstGeom prst="line">
              <a:avLst/>
            </a:prstGeom>
            <a:ln>
              <a:solidFill>
                <a:srgbClr val="2F5597"/>
              </a:solidFill>
            </a:ln>
          </p:spPr>
          <p:style>
            <a:lnRef idx="1">
              <a:schemeClr val="accent1"/>
            </a:lnRef>
            <a:fillRef idx="0">
              <a:schemeClr val="accent1"/>
            </a:fillRef>
            <a:effectRef idx="0">
              <a:schemeClr val="accent1"/>
            </a:effectRef>
            <a:fontRef idx="minor">
              <a:schemeClr val="tx1"/>
            </a:fontRef>
          </p:style>
        </p:cxnSp>
      </p:grpSp>
      <p:sp>
        <p:nvSpPr>
          <p:cNvPr id="11" name="副标题 7"/>
          <p:cNvSpPr txBox="1"/>
          <p:nvPr/>
        </p:nvSpPr>
        <p:spPr>
          <a:xfrm>
            <a:off x="1496781" y="2422074"/>
            <a:ext cx="3468011" cy="39318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sz="2200" dirty="0">
                <a:solidFill>
                  <a:schemeClr val="tx1">
                    <a:lumMod val="65000"/>
                    <a:lumOff val="35000"/>
                  </a:schemeClr>
                </a:solidFill>
                <a:latin typeface="微软雅黑" panose="020B0503020204020204" pitchFamily="34" charset="-122"/>
              </a:rPr>
              <a:t>1</a:t>
            </a:r>
            <a:r>
              <a:rPr lang="zh-CN" altLang="en-US" sz="2200" dirty="0">
                <a:solidFill>
                  <a:schemeClr val="tx1">
                    <a:lumMod val="65000"/>
                    <a:lumOff val="35000"/>
                  </a:schemeClr>
                </a:solidFill>
                <a:latin typeface="微软雅黑" panose="020B0503020204020204" pitchFamily="34" charset="-122"/>
              </a:rPr>
              <a:t>．</a:t>
            </a:r>
            <a:r>
              <a:rPr lang="en-US" altLang="zh-CN" sz="2200" dirty="0">
                <a:solidFill>
                  <a:schemeClr val="tx1">
                    <a:lumMod val="65000"/>
                    <a:lumOff val="35000"/>
                  </a:schemeClr>
                </a:solidFill>
                <a:latin typeface="微软雅黑" panose="020B0503020204020204" pitchFamily="34" charset="-122"/>
              </a:rPr>
              <a:t>DOS</a:t>
            </a:r>
            <a:endParaRPr lang="en-US" altLang="zh-CN" sz="2200" dirty="0">
              <a:solidFill>
                <a:schemeClr val="tx1">
                  <a:lumMod val="65000"/>
                  <a:lumOff val="35000"/>
                </a:schemeClr>
              </a:solidFill>
              <a:latin typeface="微软雅黑" panose="020B0503020204020204" pitchFamily="34" charset="-122"/>
            </a:endParaRPr>
          </a:p>
        </p:txBody>
      </p:sp>
      <p:grpSp>
        <p:nvGrpSpPr>
          <p:cNvPr id="12" name="组合 11"/>
          <p:cNvGrpSpPr/>
          <p:nvPr/>
        </p:nvGrpSpPr>
        <p:grpSpPr>
          <a:xfrm>
            <a:off x="1925610" y="5117851"/>
            <a:ext cx="8622347" cy="385694"/>
            <a:chOff x="1671610" y="5570073"/>
            <a:chExt cx="8622347" cy="385694"/>
          </a:xfrm>
        </p:grpSpPr>
        <p:grpSp>
          <p:nvGrpSpPr>
            <p:cNvPr id="13" name="组合 12"/>
            <p:cNvGrpSpPr/>
            <p:nvPr/>
          </p:nvGrpSpPr>
          <p:grpSpPr>
            <a:xfrm>
              <a:off x="1671610" y="5570073"/>
              <a:ext cx="352923" cy="369846"/>
              <a:chOff x="2396234" y="1140796"/>
              <a:chExt cx="516445" cy="541492"/>
            </a:xfrm>
            <a:solidFill>
              <a:schemeClr val="accent1"/>
            </a:solidFill>
          </p:grpSpPr>
          <p:sp>
            <p:nvSpPr>
              <p:cNvPr id="72" name="Freeform 33"/>
              <p:cNvSpPr>
                <a:spLocks noEditPoints="1"/>
              </p:cNvSpPr>
              <p:nvPr/>
            </p:nvSpPr>
            <p:spPr bwMode="auto">
              <a:xfrm>
                <a:off x="2396234" y="1140796"/>
                <a:ext cx="516445" cy="425799"/>
              </a:xfrm>
              <a:custGeom>
                <a:avLst/>
                <a:gdLst>
                  <a:gd name="T0" fmla="*/ 172 w 183"/>
                  <a:gd name="T1" fmla="*/ 0 h 151"/>
                  <a:gd name="T2" fmla="*/ 11 w 183"/>
                  <a:gd name="T3" fmla="*/ 0 h 151"/>
                  <a:gd name="T4" fmla="*/ 0 w 183"/>
                  <a:gd name="T5" fmla="*/ 11 h 151"/>
                  <a:gd name="T6" fmla="*/ 0 w 183"/>
                  <a:gd name="T7" fmla="*/ 140 h 151"/>
                  <a:gd name="T8" fmla="*/ 11 w 183"/>
                  <a:gd name="T9" fmla="*/ 151 h 151"/>
                  <a:gd name="T10" fmla="*/ 172 w 183"/>
                  <a:gd name="T11" fmla="*/ 151 h 151"/>
                  <a:gd name="T12" fmla="*/ 183 w 183"/>
                  <a:gd name="T13" fmla="*/ 140 h 151"/>
                  <a:gd name="T14" fmla="*/ 183 w 183"/>
                  <a:gd name="T15" fmla="*/ 11 h 151"/>
                  <a:gd name="T16" fmla="*/ 172 w 183"/>
                  <a:gd name="T17" fmla="*/ 0 h 151"/>
                  <a:gd name="T18" fmla="*/ 91 w 183"/>
                  <a:gd name="T19" fmla="*/ 143 h 151"/>
                  <a:gd name="T20" fmla="*/ 84 w 183"/>
                  <a:gd name="T21" fmla="*/ 136 h 151"/>
                  <a:gd name="T22" fmla="*/ 91 w 183"/>
                  <a:gd name="T23" fmla="*/ 128 h 151"/>
                  <a:gd name="T24" fmla="*/ 99 w 183"/>
                  <a:gd name="T25" fmla="*/ 136 h 151"/>
                  <a:gd name="T26" fmla="*/ 91 w 183"/>
                  <a:gd name="T27" fmla="*/ 143 h 151"/>
                  <a:gd name="T28" fmla="*/ 171 w 183"/>
                  <a:gd name="T29" fmla="*/ 121 h 151"/>
                  <a:gd name="T30" fmla="*/ 12 w 183"/>
                  <a:gd name="T31" fmla="*/ 121 h 151"/>
                  <a:gd name="T32" fmla="*/ 12 w 183"/>
                  <a:gd name="T33" fmla="*/ 11 h 151"/>
                  <a:gd name="T34" fmla="*/ 171 w 183"/>
                  <a:gd name="T35" fmla="*/ 11 h 151"/>
                  <a:gd name="T36" fmla="*/ 171 w 183"/>
                  <a:gd name="T37" fmla="*/ 121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3" h="151">
                    <a:moveTo>
                      <a:pt x="172" y="0"/>
                    </a:moveTo>
                    <a:cubicBezTo>
                      <a:pt x="11" y="0"/>
                      <a:pt x="11" y="0"/>
                      <a:pt x="11" y="0"/>
                    </a:cubicBezTo>
                    <a:cubicBezTo>
                      <a:pt x="5" y="0"/>
                      <a:pt x="0" y="5"/>
                      <a:pt x="0" y="11"/>
                    </a:cubicBezTo>
                    <a:cubicBezTo>
                      <a:pt x="0" y="140"/>
                      <a:pt x="0" y="140"/>
                      <a:pt x="0" y="140"/>
                    </a:cubicBezTo>
                    <a:cubicBezTo>
                      <a:pt x="0" y="146"/>
                      <a:pt x="5" y="151"/>
                      <a:pt x="11" y="151"/>
                    </a:cubicBezTo>
                    <a:cubicBezTo>
                      <a:pt x="172" y="151"/>
                      <a:pt x="172" y="151"/>
                      <a:pt x="172" y="151"/>
                    </a:cubicBezTo>
                    <a:cubicBezTo>
                      <a:pt x="178" y="151"/>
                      <a:pt x="183" y="146"/>
                      <a:pt x="183" y="140"/>
                    </a:cubicBezTo>
                    <a:cubicBezTo>
                      <a:pt x="183" y="11"/>
                      <a:pt x="183" y="11"/>
                      <a:pt x="183" y="11"/>
                    </a:cubicBezTo>
                    <a:cubicBezTo>
                      <a:pt x="183" y="5"/>
                      <a:pt x="178" y="0"/>
                      <a:pt x="172" y="0"/>
                    </a:cubicBezTo>
                    <a:close/>
                    <a:moveTo>
                      <a:pt x="91" y="143"/>
                    </a:moveTo>
                    <a:cubicBezTo>
                      <a:pt x="87" y="143"/>
                      <a:pt x="84" y="140"/>
                      <a:pt x="84" y="136"/>
                    </a:cubicBezTo>
                    <a:cubicBezTo>
                      <a:pt x="84" y="131"/>
                      <a:pt x="87" y="128"/>
                      <a:pt x="91" y="128"/>
                    </a:cubicBezTo>
                    <a:cubicBezTo>
                      <a:pt x="96" y="128"/>
                      <a:pt x="99" y="131"/>
                      <a:pt x="99" y="136"/>
                    </a:cubicBezTo>
                    <a:cubicBezTo>
                      <a:pt x="99" y="140"/>
                      <a:pt x="96" y="143"/>
                      <a:pt x="91" y="143"/>
                    </a:cubicBezTo>
                    <a:close/>
                    <a:moveTo>
                      <a:pt x="171" y="121"/>
                    </a:moveTo>
                    <a:cubicBezTo>
                      <a:pt x="12" y="121"/>
                      <a:pt x="12" y="121"/>
                      <a:pt x="12" y="121"/>
                    </a:cubicBezTo>
                    <a:cubicBezTo>
                      <a:pt x="12" y="11"/>
                      <a:pt x="12" y="11"/>
                      <a:pt x="12" y="11"/>
                    </a:cubicBezTo>
                    <a:cubicBezTo>
                      <a:pt x="171" y="11"/>
                      <a:pt x="171" y="11"/>
                      <a:pt x="171" y="11"/>
                    </a:cubicBezTo>
                    <a:lnTo>
                      <a:pt x="171" y="121"/>
                    </a:lnTo>
                    <a:close/>
                  </a:path>
                </a:pathLst>
              </a:custGeom>
              <a:solidFill>
                <a:srgbClr val="3333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73" name="Freeform 34"/>
              <p:cNvSpPr/>
              <p:nvPr/>
            </p:nvSpPr>
            <p:spPr bwMode="auto">
              <a:xfrm>
                <a:off x="2497614" y="1574944"/>
                <a:ext cx="313684" cy="107344"/>
              </a:xfrm>
              <a:custGeom>
                <a:avLst/>
                <a:gdLst>
                  <a:gd name="T0" fmla="*/ 102 w 111"/>
                  <a:gd name="T1" fmla="*/ 26 h 38"/>
                  <a:gd name="T2" fmla="*/ 75 w 111"/>
                  <a:gd name="T3" fmla="*/ 26 h 38"/>
                  <a:gd name="T4" fmla="*/ 75 w 111"/>
                  <a:gd name="T5" fmla="*/ 0 h 38"/>
                  <a:gd name="T6" fmla="*/ 36 w 111"/>
                  <a:gd name="T7" fmla="*/ 0 h 38"/>
                  <a:gd name="T8" fmla="*/ 36 w 111"/>
                  <a:gd name="T9" fmla="*/ 26 h 38"/>
                  <a:gd name="T10" fmla="*/ 9 w 111"/>
                  <a:gd name="T11" fmla="*/ 26 h 38"/>
                  <a:gd name="T12" fmla="*/ 0 w 111"/>
                  <a:gd name="T13" fmla="*/ 31 h 38"/>
                  <a:gd name="T14" fmla="*/ 0 w 111"/>
                  <a:gd name="T15" fmla="*/ 38 h 38"/>
                  <a:gd name="T16" fmla="*/ 111 w 111"/>
                  <a:gd name="T17" fmla="*/ 38 h 38"/>
                  <a:gd name="T18" fmla="*/ 111 w 111"/>
                  <a:gd name="T19" fmla="*/ 31 h 38"/>
                  <a:gd name="T20" fmla="*/ 102 w 111"/>
                  <a:gd name="T21" fmla="*/ 2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1" h="38">
                    <a:moveTo>
                      <a:pt x="102" y="26"/>
                    </a:moveTo>
                    <a:cubicBezTo>
                      <a:pt x="75" y="26"/>
                      <a:pt x="75" y="26"/>
                      <a:pt x="75" y="26"/>
                    </a:cubicBezTo>
                    <a:cubicBezTo>
                      <a:pt x="75" y="0"/>
                      <a:pt x="75" y="0"/>
                      <a:pt x="75" y="0"/>
                    </a:cubicBezTo>
                    <a:cubicBezTo>
                      <a:pt x="36" y="0"/>
                      <a:pt x="36" y="0"/>
                      <a:pt x="36" y="0"/>
                    </a:cubicBezTo>
                    <a:cubicBezTo>
                      <a:pt x="36" y="26"/>
                      <a:pt x="36" y="26"/>
                      <a:pt x="36" y="26"/>
                    </a:cubicBezTo>
                    <a:cubicBezTo>
                      <a:pt x="9" y="26"/>
                      <a:pt x="9" y="26"/>
                      <a:pt x="9" y="26"/>
                    </a:cubicBezTo>
                    <a:cubicBezTo>
                      <a:pt x="4" y="26"/>
                      <a:pt x="0" y="29"/>
                      <a:pt x="0" y="31"/>
                    </a:cubicBezTo>
                    <a:cubicBezTo>
                      <a:pt x="0" y="38"/>
                      <a:pt x="0" y="38"/>
                      <a:pt x="0" y="38"/>
                    </a:cubicBezTo>
                    <a:cubicBezTo>
                      <a:pt x="111" y="38"/>
                      <a:pt x="111" y="38"/>
                      <a:pt x="111" y="38"/>
                    </a:cubicBezTo>
                    <a:cubicBezTo>
                      <a:pt x="111" y="31"/>
                      <a:pt x="111" y="31"/>
                      <a:pt x="111" y="31"/>
                    </a:cubicBezTo>
                    <a:cubicBezTo>
                      <a:pt x="111" y="29"/>
                      <a:pt x="107" y="26"/>
                      <a:pt x="102" y="26"/>
                    </a:cubicBezTo>
                    <a:close/>
                  </a:path>
                </a:pathLst>
              </a:custGeom>
              <a:solidFill>
                <a:srgbClr val="3333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74" name="Freeform 35"/>
              <p:cNvSpPr/>
              <p:nvPr/>
            </p:nvSpPr>
            <p:spPr bwMode="auto">
              <a:xfrm>
                <a:off x="2449906" y="1281536"/>
                <a:ext cx="90646" cy="101381"/>
              </a:xfrm>
              <a:custGeom>
                <a:avLst/>
                <a:gdLst>
                  <a:gd name="T0" fmla="*/ 76 w 76"/>
                  <a:gd name="T1" fmla="*/ 69 h 85"/>
                  <a:gd name="T2" fmla="*/ 19 w 76"/>
                  <a:gd name="T3" fmla="*/ 43 h 85"/>
                  <a:gd name="T4" fmla="*/ 19 w 76"/>
                  <a:gd name="T5" fmla="*/ 43 h 85"/>
                  <a:gd name="T6" fmla="*/ 76 w 76"/>
                  <a:gd name="T7" fmla="*/ 17 h 85"/>
                  <a:gd name="T8" fmla="*/ 76 w 76"/>
                  <a:gd name="T9" fmla="*/ 0 h 85"/>
                  <a:gd name="T10" fmla="*/ 0 w 76"/>
                  <a:gd name="T11" fmla="*/ 36 h 85"/>
                  <a:gd name="T12" fmla="*/ 0 w 76"/>
                  <a:gd name="T13" fmla="*/ 50 h 85"/>
                  <a:gd name="T14" fmla="*/ 76 w 76"/>
                  <a:gd name="T15" fmla="*/ 85 h 85"/>
                  <a:gd name="T16" fmla="*/ 76 w 76"/>
                  <a:gd name="T17" fmla="*/ 69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85">
                    <a:moveTo>
                      <a:pt x="76" y="69"/>
                    </a:moveTo>
                    <a:lnTo>
                      <a:pt x="19" y="43"/>
                    </a:lnTo>
                    <a:lnTo>
                      <a:pt x="19" y="43"/>
                    </a:lnTo>
                    <a:lnTo>
                      <a:pt x="76" y="17"/>
                    </a:lnTo>
                    <a:lnTo>
                      <a:pt x="76" y="0"/>
                    </a:lnTo>
                    <a:lnTo>
                      <a:pt x="0" y="36"/>
                    </a:lnTo>
                    <a:lnTo>
                      <a:pt x="0" y="50"/>
                    </a:lnTo>
                    <a:lnTo>
                      <a:pt x="76" y="85"/>
                    </a:lnTo>
                    <a:lnTo>
                      <a:pt x="76" y="69"/>
                    </a:lnTo>
                    <a:close/>
                  </a:path>
                </a:pathLst>
              </a:custGeom>
              <a:solidFill>
                <a:srgbClr val="3333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75" name="Freeform 36"/>
              <p:cNvSpPr/>
              <p:nvPr/>
            </p:nvSpPr>
            <p:spPr bwMode="auto">
              <a:xfrm>
                <a:off x="2765975" y="1281536"/>
                <a:ext cx="93032" cy="101381"/>
              </a:xfrm>
              <a:custGeom>
                <a:avLst/>
                <a:gdLst>
                  <a:gd name="T0" fmla="*/ 78 w 78"/>
                  <a:gd name="T1" fmla="*/ 36 h 85"/>
                  <a:gd name="T2" fmla="*/ 0 w 78"/>
                  <a:gd name="T3" fmla="*/ 0 h 85"/>
                  <a:gd name="T4" fmla="*/ 0 w 78"/>
                  <a:gd name="T5" fmla="*/ 17 h 85"/>
                  <a:gd name="T6" fmla="*/ 59 w 78"/>
                  <a:gd name="T7" fmla="*/ 43 h 85"/>
                  <a:gd name="T8" fmla="*/ 59 w 78"/>
                  <a:gd name="T9" fmla="*/ 43 h 85"/>
                  <a:gd name="T10" fmla="*/ 0 w 78"/>
                  <a:gd name="T11" fmla="*/ 69 h 85"/>
                  <a:gd name="T12" fmla="*/ 0 w 78"/>
                  <a:gd name="T13" fmla="*/ 85 h 85"/>
                  <a:gd name="T14" fmla="*/ 78 w 78"/>
                  <a:gd name="T15" fmla="*/ 50 h 85"/>
                  <a:gd name="T16" fmla="*/ 78 w 78"/>
                  <a:gd name="T17" fmla="*/ 36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85">
                    <a:moveTo>
                      <a:pt x="78" y="36"/>
                    </a:moveTo>
                    <a:lnTo>
                      <a:pt x="0" y="0"/>
                    </a:lnTo>
                    <a:lnTo>
                      <a:pt x="0" y="17"/>
                    </a:lnTo>
                    <a:lnTo>
                      <a:pt x="59" y="43"/>
                    </a:lnTo>
                    <a:lnTo>
                      <a:pt x="59" y="43"/>
                    </a:lnTo>
                    <a:lnTo>
                      <a:pt x="0" y="69"/>
                    </a:lnTo>
                    <a:lnTo>
                      <a:pt x="0" y="85"/>
                    </a:lnTo>
                    <a:lnTo>
                      <a:pt x="78" y="50"/>
                    </a:lnTo>
                    <a:lnTo>
                      <a:pt x="78" y="36"/>
                    </a:lnTo>
                    <a:close/>
                  </a:path>
                </a:pathLst>
              </a:custGeom>
              <a:solidFill>
                <a:srgbClr val="3333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76" name="Freeform 37"/>
              <p:cNvSpPr>
                <a:spLocks noEditPoints="1"/>
              </p:cNvSpPr>
              <p:nvPr/>
            </p:nvSpPr>
            <p:spPr bwMode="auto">
              <a:xfrm>
                <a:off x="2559635" y="1236213"/>
                <a:ext cx="189642" cy="187256"/>
              </a:xfrm>
              <a:custGeom>
                <a:avLst/>
                <a:gdLst>
                  <a:gd name="T0" fmla="*/ 9 w 67"/>
                  <a:gd name="T1" fmla="*/ 49 h 66"/>
                  <a:gd name="T2" fmla="*/ 6 w 67"/>
                  <a:gd name="T3" fmla="*/ 52 h 66"/>
                  <a:gd name="T4" fmla="*/ 14 w 67"/>
                  <a:gd name="T5" fmla="*/ 61 h 66"/>
                  <a:gd name="T6" fmla="*/ 18 w 67"/>
                  <a:gd name="T7" fmla="*/ 57 h 66"/>
                  <a:gd name="T8" fmla="*/ 27 w 67"/>
                  <a:gd name="T9" fmla="*/ 61 h 66"/>
                  <a:gd name="T10" fmla="*/ 27 w 67"/>
                  <a:gd name="T11" fmla="*/ 66 h 66"/>
                  <a:gd name="T12" fmla="*/ 39 w 67"/>
                  <a:gd name="T13" fmla="*/ 66 h 66"/>
                  <a:gd name="T14" fmla="*/ 39 w 67"/>
                  <a:gd name="T15" fmla="*/ 61 h 66"/>
                  <a:gd name="T16" fmla="*/ 49 w 67"/>
                  <a:gd name="T17" fmla="*/ 57 h 66"/>
                  <a:gd name="T18" fmla="*/ 53 w 67"/>
                  <a:gd name="T19" fmla="*/ 61 h 66"/>
                  <a:gd name="T20" fmla="*/ 61 w 67"/>
                  <a:gd name="T21" fmla="*/ 52 h 66"/>
                  <a:gd name="T22" fmla="*/ 58 w 67"/>
                  <a:gd name="T23" fmla="*/ 49 h 66"/>
                  <a:gd name="T24" fmla="*/ 62 w 67"/>
                  <a:gd name="T25" fmla="*/ 39 h 66"/>
                  <a:gd name="T26" fmla="*/ 67 w 67"/>
                  <a:gd name="T27" fmla="*/ 39 h 66"/>
                  <a:gd name="T28" fmla="*/ 67 w 67"/>
                  <a:gd name="T29" fmla="*/ 27 h 66"/>
                  <a:gd name="T30" fmla="*/ 62 w 67"/>
                  <a:gd name="T31" fmla="*/ 27 h 66"/>
                  <a:gd name="T32" fmla="*/ 58 w 67"/>
                  <a:gd name="T33" fmla="*/ 17 h 66"/>
                  <a:gd name="T34" fmla="*/ 62 w 67"/>
                  <a:gd name="T35" fmla="*/ 14 h 66"/>
                  <a:gd name="T36" fmla="*/ 53 w 67"/>
                  <a:gd name="T37" fmla="*/ 5 h 66"/>
                  <a:gd name="T38" fmla="*/ 49 w 67"/>
                  <a:gd name="T39" fmla="*/ 9 h 66"/>
                  <a:gd name="T40" fmla="*/ 39 w 67"/>
                  <a:gd name="T41" fmla="*/ 5 h 66"/>
                  <a:gd name="T42" fmla="*/ 39 w 67"/>
                  <a:gd name="T43" fmla="*/ 0 h 66"/>
                  <a:gd name="T44" fmla="*/ 27 w 67"/>
                  <a:gd name="T45" fmla="*/ 0 h 66"/>
                  <a:gd name="T46" fmla="*/ 27 w 67"/>
                  <a:gd name="T47" fmla="*/ 5 h 66"/>
                  <a:gd name="T48" fmla="*/ 18 w 67"/>
                  <a:gd name="T49" fmla="*/ 9 h 66"/>
                  <a:gd name="T50" fmla="*/ 14 w 67"/>
                  <a:gd name="T51" fmla="*/ 5 h 66"/>
                  <a:gd name="T52" fmla="*/ 5 w 67"/>
                  <a:gd name="T53" fmla="*/ 13 h 66"/>
                  <a:gd name="T54" fmla="*/ 9 w 67"/>
                  <a:gd name="T55" fmla="*/ 17 h 66"/>
                  <a:gd name="T56" fmla="*/ 5 w 67"/>
                  <a:gd name="T57" fmla="*/ 27 h 66"/>
                  <a:gd name="T58" fmla="*/ 0 w 67"/>
                  <a:gd name="T59" fmla="*/ 27 h 66"/>
                  <a:gd name="T60" fmla="*/ 0 w 67"/>
                  <a:gd name="T61" fmla="*/ 39 h 66"/>
                  <a:gd name="T62" fmla="*/ 5 w 67"/>
                  <a:gd name="T63" fmla="*/ 39 h 66"/>
                  <a:gd name="T64" fmla="*/ 9 w 67"/>
                  <a:gd name="T65" fmla="*/ 49 h 66"/>
                  <a:gd name="T66" fmla="*/ 34 w 67"/>
                  <a:gd name="T67" fmla="*/ 13 h 66"/>
                  <a:gd name="T68" fmla="*/ 54 w 67"/>
                  <a:gd name="T69" fmla="*/ 33 h 66"/>
                  <a:gd name="T70" fmla="*/ 34 w 67"/>
                  <a:gd name="T71" fmla="*/ 53 h 66"/>
                  <a:gd name="T72" fmla="*/ 13 w 67"/>
                  <a:gd name="T73" fmla="*/ 33 h 66"/>
                  <a:gd name="T74" fmla="*/ 34 w 67"/>
                  <a:gd name="T75" fmla="*/ 13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7" h="66">
                    <a:moveTo>
                      <a:pt x="9" y="49"/>
                    </a:moveTo>
                    <a:cubicBezTo>
                      <a:pt x="6" y="52"/>
                      <a:pt x="6" y="52"/>
                      <a:pt x="6" y="52"/>
                    </a:cubicBezTo>
                    <a:cubicBezTo>
                      <a:pt x="14" y="61"/>
                      <a:pt x="14" y="61"/>
                      <a:pt x="14" y="61"/>
                    </a:cubicBezTo>
                    <a:cubicBezTo>
                      <a:pt x="18" y="57"/>
                      <a:pt x="18" y="57"/>
                      <a:pt x="18" y="57"/>
                    </a:cubicBezTo>
                    <a:cubicBezTo>
                      <a:pt x="21" y="59"/>
                      <a:pt x="24" y="60"/>
                      <a:pt x="27" y="61"/>
                    </a:cubicBezTo>
                    <a:cubicBezTo>
                      <a:pt x="27" y="66"/>
                      <a:pt x="27" y="66"/>
                      <a:pt x="27" y="66"/>
                    </a:cubicBezTo>
                    <a:cubicBezTo>
                      <a:pt x="39" y="66"/>
                      <a:pt x="39" y="66"/>
                      <a:pt x="39" y="66"/>
                    </a:cubicBezTo>
                    <a:cubicBezTo>
                      <a:pt x="39" y="61"/>
                      <a:pt x="39" y="61"/>
                      <a:pt x="39" y="61"/>
                    </a:cubicBezTo>
                    <a:cubicBezTo>
                      <a:pt x="43" y="60"/>
                      <a:pt x="46" y="59"/>
                      <a:pt x="49" y="57"/>
                    </a:cubicBezTo>
                    <a:cubicBezTo>
                      <a:pt x="53" y="61"/>
                      <a:pt x="53" y="61"/>
                      <a:pt x="53" y="61"/>
                    </a:cubicBezTo>
                    <a:cubicBezTo>
                      <a:pt x="61" y="52"/>
                      <a:pt x="61" y="52"/>
                      <a:pt x="61" y="52"/>
                    </a:cubicBezTo>
                    <a:cubicBezTo>
                      <a:pt x="58" y="49"/>
                      <a:pt x="58" y="49"/>
                      <a:pt x="58" y="49"/>
                    </a:cubicBezTo>
                    <a:cubicBezTo>
                      <a:pt x="60" y="46"/>
                      <a:pt x="61" y="43"/>
                      <a:pt x="62" y="39"/>
                    </a:cubicBezTo>
                    <a:cubicBezTo>
                      <a:pt x="67" y="39"/>
                      <a:pt x="67" y="39"/>
                      <a:pt x="67" y="39"/>
                    </a:cubicBezTo>
                    <a:cubicBezTo>
                      <a:pt x="67" y="27"/>
                      <a:pt x="67" y="27"/>
                      <a:pt x="67" y="27"/>
                    </a:cubicBezTo>
                    <a:cubicBezTo>
                      <a:pt x="62" y="27"/>
                      <a:pt x="62" y="27"/>
                      <a:pt x="62" y="27"/>
                    </a:cubicBezTo>
                    <a:cubicBezTo>
                      <a:pt x="61" y="24"/>
                      <a:pt x="60" y="20"/>
                      <a:pt x="58" y="17"/>
                    </a:cubicBezTo>
                    <a:cubicBezTo>
                      <a:pt x="62" y="14"/>
                      <a:pt x="62" y="14"/>
                      <a:pt x="62" y="14"/>
                    </a:cubicBezTo>
                    <a:cubicBezTo>
                      <a:pt x="53" y="5"/>
                      <a:pt x="53" y="5"/>
                      <a:pt x="53" y="5"/>
                    </a:cubicBezTo>
                    <a:cubicBezTo>
                      <a:pt x="49" y="9"/>
                      <a:pt x="49" y="9"/>
                      <a:pt x="49" y="9"/>
                    </a:cubicBezTo>
                    <a:cubicBezTo>
                      <a:pt x="46" y="7"/>
                      <a:pt x="43" y="6"/>
                      <a:pt x="39" y="5"/>
                    </a:cubicBezTo>
                    <a:cubicBezTo>
                      <a:pt x="39" y="0"/>
                      <a:pt x="39" y="0"/>
                      <a:pt x="39" y="0"/>
                    </a:cubicBezTo>
                    <a:cubicBezTo>
                      <a:pt x="27" y="0"/>
                      <a:pt x="27" y="0"/>
                      <a:pt x="27" y="0"/>
                    </a:cubicBezTo>
                    <a:cubicBezTo>
                      <a:pt x="27" y="5"/>
                      <a:pt x="27" y="5"/>
                      <a:pt x="27" y="5"/>
                    </a:cubicBezTo>
                    <a:cubicBezTo>
                      <a:pt x="24" y="6"/>
                      <a:pt x="21" y="7"/>
                      <a:pt x="18" y="9"/>
                    </a:cubicBezTo>
                    <a:cubicBezTo>
                      <a:pt x="14" y="5"/>
                      <a:pt x="14" y="5"/>
                      <a:pt x="14" y="5"/>
                    </a:cubicBezTo>
                    <a:cubicBezTo>
                      <a:pt x="5" y="13"/>
                      <a:pt x="5" y="13"/>
                      <a:pt x="5" y="13"/>
                    </a:cubicBezTo>
                    <a:cubicBezTo>
                      <a:pt x="9" y="17"/>
                      <a:pt x="9" y="17"/>
                      <a:pt x="9" y="17"/>
                    </a:cubicBezTo>
                    <a:cubicBezTo>
                      <a:pt x="7" y="20"/>
                      <a:pt x="6" y="24"/>
                      <a:pt x="5" y="27"/>
                    </a:cubicBezTo>
                    <a:cubicBezTo>
                      <a:pt x="0" y="27"/>
                      <a:pt x="0" y="27"/>
                      <a:pt x="0" y="27"/>
                    </a:cubicBezTo>
                    <a:cubicBezTo>
                      <a:pt x="0" y="39"/>
                      <a:pt x="0" y="39"/>
                      <a:pt x="0" y="39"/>
                    </a:cubicBezTo>
                    <a:cubicBezTo>
                      <a:pt x="5" y="39"/>
                      <a:pt x="5" y="39"/>
                      <a:pt x="5" y="39"/>
                    </a:cubicBezTo>
                    <a:cubicBezTo>
                      <a:pt x="6" y="43"/>
                      <a:pt x="8" y="46"/>
                      <a:pt x="9" y="49"/>
                    </a:cubicBezTo>
                    <a:close/>
                    <a:moveTo>
                      <a:pt x="34" y="13"/>
                    </a:moveTo>
                    <a:cubicBezTo>
                      <a:pt x="45" y="13"/>
                      <a:pt x="54" y="22"/>
                      <a:pt x="54" y="33"/>
                    </a:cubicBezTo>
                    <a:cubicBezTo>
                      <a:pt x="54" y="44"/>
                      <a:pt x="45" y="53"/>
                      <a:pt x="34" y="53"/>
                    </a:cubicBezTo>
                    <a:cubicBezTo>
                      <a:pt x="22" y="53"/>
                      <a:pt x="13" y="44"/>
                      <a:pt x="13" y="33"/>
                    </a:cubicBezTo>
                    <a:cubicBezTo>
                      <a:pt x="13" y="22"/>
                      <a:pt x="22" y="13"/>
                      <a:pt x="34" y="13"/>
                    </a:cubicBezTo>
                    <a:close/>
                  </a:path>
                </a:pathLst>
              </a:custGeom>
              <a:solidFill>
                <a:srgbClr val="3333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77" name="Freeform 38"/>
              <p:cNvSpPr>
                <a:spLocks noEditPoints="1"/>
              </p:cNvSpPr>
              <p:nvPr/>
            </p:nvSpPr>
            <p:spPr bwMode="auto">
              <a:xfrm>
                <a:off x="2610922" y="1287500"/>
                <a:ext cx="87068" cy="84683"/>
              </a:xfrm>
              <a:custGeom>
                <a:avLst/>
                <a:gdLst>
                  <a:gd name="T0" fmla="*/ 15 w 31"/>
                  <a:gd name="T1" fmla="*/ 30 h 30"/>
                  <a:gd name="T2" fmla="*/ 31 w 31"/>
                  <a:gd name="T3" fmla="*/ 15 h 30"/>
                  <a:gd name="T4" fmla="*/ 15 w 31"/>
                  <a:gd name="T5" fmla="*/ 0 h 30"/>
                  <a:gd name="T6" fmla="*/ 0 w 31"/>
                  <a:gd name="T7" fmla="*/ 15 h 30"/>
                  <a:gd name="T8" fmla="*/ 15 w 31"/>
                  <a:gd name="T9" fmla="*/ 30 h 30"/>
                  <a:gd name="T10" fmla="*/ 15 w 31"/>
                  <a:gd name="T11" fmla="*/ 5 h 30"/>
                  <a:gd name="T12" fmla="*/ 26 w 31"/>
                  <a:gd name="T13" fmla="*/ 15 h 30"/>
                  <a:gd name="T14" fmla="*/ 15 w 31"/>
                  <a:gd name="T15" fmla="*/ 25 h 30"/>
                  <a:gd name="T16" fmla="*/ 5 w 31"/>
                  <a:gd name="T17" fmla="*/ 15 h 30"/>
                  <a:gd name="T18" fmla="*/ 15 w 31"/>
                  <a:gd name="T19"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30">
                    <a:moveTo>
                      <a:pt x="15" y="30"/>
                    </a:moveTo>
                    <a:cubicBezTo>
                      <a:pt x="24" y="30"/>
                      <a:pt x="31" y="23"/>
                      <a:pt x="31" y="15"/>
                    </a:cubicBezTo>
                    <a:cubicBezTo>
                      <a:pt x="31" y="7"/>
                      <a:pt x="24" y="0"/>
                      <a:pt x="15" y="0"/>
                    </a:cubicBezTo>
                    <a:cubicBezTo>
                      <a:pt x="7" y="0"/>
                      <a:pt x="0" y="7"/>
                      <a:pt x="0" y="15"/>
                    </a:cubicBezTo>
                    <a:cubicBezTo>
                      <a:pt x="0" y="23"/>
                      <a:pt x="7" y="30"/>
                      <a:pt x="15" y="30"/>
                    </a:cubicBezTo>
                    <a:close/>
                    <a:moveTo>
                      <a:pt x="15" y="5"/>
                    </a:moveTo>
                    <a:cubicBezTo>
                      <a:pt x="21" y="5"/>
                      <a:pt x="26" y="9"/>
                      <a:pt x="26" y="15"/>
                    </a:cubicBezTo>
                    <a:cubicBezTo>
                      <a:pt x="26" y="21"/>
                      <a:pt x="21" y="25"/>
                      <a:pt x="15" y="25"/>
                    </a:cubicBezTo>
                    <a:cubicBezTo>
                      <a:pt x="10" y="25"/>
                      <a:pt x="5" y="21"/>
                      <a:pt x="5" y="15"/>
                    </a:cubicBezTo>
                    <a:cubicBezTo>
                      <a:pt x="5" y="9"/>
                      <a:pt x="10" y="5"/>
                      <a:pt x="15" y="5"/>
                    </a:cubicBezTo>
                    <a:close/>
                  </a:path>
                </a:pathLst>
              </a:custGeom>
              <a:solidFill>
                <a:srgbClr val="3333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78" name="Oval 39"/>
              <p:cNvSpPr>
                <a:spLocks noChangeArrowheads="1"/>
              </p:cNvSpPr>
              <p:nvPr/>
            </p:nvSpPr>
            <p:spPr bwMode="auto">
              <a:xfrm>
                <a:off x="2639547" y="1316125"/>
                <a:ext cx="31011" cy="2743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grpSp>
        <p:grpSp>
          <p:nvGrpSpPr>
            <p:cNvPr id="14" name="组合 13"/>
            <p:cNvGrpSpPr/>
            <p:nvPr/>
          </p:nvGrpSpPr>
          <p:grpSpPr>
            <a:xfrm>
              <a:off x="3907738" y="5614840"/>
              <a:ext cx="330101" cy="321783"/>
              <a:chOff x="2435593" y="2384795"/>
              <a:chExt cx="483049" cy="471122"/>
            </a:xfrm>
            <a:solidFill>
              <a:schemeClr val="accent5"/>
            </a:solidFill>
          </p:grpSpPr>
          <p:sp>
            <p:nvSpPr>
              <p:cNvPr id="69" name="Freeform 80"/>
              <p:cNvSpPr/>
              <p:nvPr/>
            </p:nvSpPr>
            <p:spPr bwMode="auto">
              <a:xfrm>
                <a:off x="2610922" y="2506452"/>
                <a:ext cx="202761" cy="186063"/>
              </a:xfrm>
              <a:custGeom>
                <a:avLst/>
                <a:gdLst>
                  <a:gd name="T0" fmla="*/ 29 w 72"/>
                  <a:gd name="T1" fmla="*/ 34 h 66"/>
                  <a:gd name="T2" fmla="*/ 56 w 72"/>
                  <a:gd name="T3" fmla="*/ 56 h 66"/>
                  <a:gd name="T4" fmla="*/ 45 w 72"/>
                  <a:gd name="T5" fmla="*/ 66 h 66"/>
                  <a:gd name="T6" fmla="*/ 67 w 72"/>
                  <a:gd name="T7" fmla="*/ 51 h 66"/>
                  <a:gd name="T8" fmla="*/ 36 w 72"/>
                  <a:gd name="T9" fmla="*/ 17 h 66"/>
                  <a:gd name="T10" fmla="*/ 29 w 72"/>
                  <a:gd name="T11" fmla="*/ 16 h 66"/>
                  <a:gd name="T12" fmla="*/ 28 w 72"/>
                  <a:gd name="T13" fmla="*/ 0 h 66"/>
                  <a:gd name="T14" fmla="*/ 0 w 72"/>
                  <a:gd name="T15" fmla="*/ 25 h 66"/>
                  <a:gd name="T16" fmla="*/ 29 w 72"/>
                  <a:gd name="T17" fmla="*/ 50 h 66"/>
                  <a:gd name="T18" fmla="*/ 29 w 72"/>
                  <a:gd name="T19" fmla="*/ 3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66">
                    <a:moveTo>
                      <a:pt x="29" y="34"/>
                    </a:moveTo>
                    <a:cubicBezTo>
                      <a:pt x="50" y="35"/>
                      <a:pt x="59" y="45"/>
                      <a:pt x="56" y="56"/>
                    </a:cubicBezTo>
                    <a:cubicBezTo>
                      <a:pt x="54" y="60"/>
                      <a:pt x="50" y="64"/>
                      <a:pt x="45" y="66"/>
                    </a:cubicBezTo>
                    <a:cubicBezTo>
                      <a:pt x="56" y="64"/>
                      <a:pt x="65" y="59"/>
                      <a:pt x="67" y="51"/>
                    </a:cubicBezTo>
                    <a:cubicBezTo>
                      <a:pt x="72" y="38"/>
                      <a:pt x="58" y="23"/>
                      <a:pt x="36" y="17"/>
                    </a:cubicBezTo>
                    <a:cubicBezTo>
                      <a:pt x="33" y="17"/>
                      <a:pt x="31" y="16"/>
                      <a:pt x="29" y="16"/>
                    </a:cubicBezTo>
                    <a:cubicBezTo>
                      <a:pt x="28" y="0"/>
                      <a:pt x="28" y="0"/>
                      <a:pt x="28" y="0"/>
                    </a:cubicBezTo>
                    <a:cubicBezTo>
                      <a:pt x="0" y="25"/>
                      <a:pt x="0" y="25"/>
                      <a:pt x="0" y="25"/>
                    </a:cubicBezTo>
                    <a:cubicBezTo>
                      <a:pt x="29" y="50"/>
                      <a:pt x="29" y="50"/>
                      <a:pt x="29" y="50"/>
                    </a:cubicBezTo>
                    <a:lnTo>
                      <a:pt x="29" y="34"/>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70" name="Freeform 81"/>
              <p:cNvSpPr/>
              <p:nvPr/>
            </p:nvSpPr>
            <p:spPr bwMode="auto">
              <a:xfrm>
                <a:off x="2540552" y="2616182"/>
                <a:ext cx="202761" cy="186063"/>
              </a:xfrm>
              <a:custGeom>
                <a:avLst/>
                <a:gdLst>
                  <a:gd name="T0" fmla="*/ 36 w 72"/>
                  <a:gd name="T1" fmla="*/ 49 h 66"/>
                  <a:gd name="T2" fmla="*/ 43 w 72"/>
                  <a:gd name="T3" fmla="*/ 50 h 66"/>
                  <a:gd name="T4" fmla="*/ 43 w 72"/>
                  <a:gd name="T5" fmla="*/ 66 h 66"/>
                  <a:gd name="T6" fmla="*/ 72 w 72"/>
                  <a:gd name="T7" fmla="*/ 41 h 66"/>
                  <a:gd name="T8" fmla="*/ 43 w 72"/>
                  <a:gd name="T9" fmla="*/ 16 h 66"/>
                  <a:gd name="T10" fmla="*/ 43 w 72"/>
                  <a:gd name="T11" fmla="*/ 32 h 66"/>
                  <a:gd name="T12" fmla="*/ 16 w 72"/>
                  <a:gd name="T13" fmla="*/ 10 h 66"/>
                  <a:gd name="T14" fmla="*/ 26 w 72"/>
                  <a:gd name="T15" fmla="*/ 0 h 66"/>
                  <a:gd name="T16" fmla="*/ 4 w 72"/>
                  <a:gd name="T17" fmla="*/ 15 h 66"/>
                  <a:gd name="T18" fmla="*/ 36 w 72"/>
                  <a:gd name="T19" fmla="*/ 49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66">
                    <a:moveTo>
                      <a:pt x="36" y="49"/>
                    </a:moveTo>
                    <a:cubicBezTo>
                      <a:pt x="38" y="50"/>
                      <a:pt x="41" y="50"/>
                      <a:pt x="43" y="50"/>
                    </a:cubicBezTo>
                    <a:cubicBezTo>
                      <a:pt x="43" y="66"/>
                      <a:pt x="43" y="66"/>
                      <a:pt x="43" y="66"/>
                    </a:cubicBezTo>
                    <a:cubicBezTo>
                      <a:pt x="72" y="41"/>
                      <a:pt x="72" y="41"/>
                      <a:pt x="72" y="41"/>
                    </a:cubicBezTo>
                    <a:cubicBezTo>
                      <a:pt x="43" y="16"/>
                      <a:pt x="43" y="16"/>
                      <a:pt x="43" y="16"/>
                    </a:cubicBezTo>
                    <a:cubicBezTo>
                      <a:pt x="43" y="32"/>
                      <a:pt x="43" y="32"/>
                      <a:pt x="43" y="32"/>
                    </a:cubicBezTo>
                    <a:cubicBezTo>
                      <a:pt x="21" y="31"/>
                      <a:pt x="12" y="21"/>
                      <a:pt x="16" y="10"/>
                    </a:cubicBezTo>
                    <a:cubicBezTo>
                      <a:pt x="17" y="6"/>
                      <a:pt x="21" y="2"/>
                      <a:pt x="26" y="0"/>
                    </a:cubicBezTo>
                    <a:cubicBezTo>
                      <a:pt x="15" y="2"/>
                      <a:pt x="7" y="7"/>
                      <a:pt x="4" y="15"/>
                    </a:cubicBezTo>
                    <a:cubicBezTo>
                      <a:pt x="0" y="29"/>
                      <a:pt x="14" y="44"/>
                      <a:pt x="36" y="49"/>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71" name="Freeform 82"/>
              <p:cNvSpPr>
                <a:spLocks noEditPoints="1"/>
              </p:cNvSpPr>
              <p:nvPr/>
            </p:nvSpPr>
            <p:spPr bwMode="auto">
              <a:xfrm>
                <a:off x="2435593" y="2384795"/>
                <a:ext cx="483049" cy="471122"/>
              </a:xfrm>
              <a:custGeom>
                <a:avLst/>
                <a:gdLst>
                  <a:gd name="T0" fmla="*/ 166 w 171"/>
                  <a:gd name="T1" fmla="*/ 0 h 167"/>
                  <a:gd name="T2" fmla="*/ 4 w 171"/>
                  <a:gd name="T3" fmla="*/ 0 h 167"/>
                  <a:gd name="T4" fmla="*/ 0 w 171"/>
                  <a:gd name="T5" fmla="*/ 5 h 167"/>
                  <a:gd name="T6" fmla="*/ 0 w 171"/>
                  <a:gd name="T7" fmla="*/ 161 h 167"/>
                  <a:gd name="T8" fmla="*/ 4 w 171"/>
                  <a:gd name="T9" fmla="*/ 167 h 167"/>
                  <a:gd name="T10" fmla="*/ 166 w 171"/>
                  <a:gd name="T11" fmla="*/ 167 h 167"/>
                  <a:gd name="T12" fmla="*/ 171 w 171"/>
                  <a:gd name="T13" fmla="*/ 161 h 167"/>
                  <a:gd name="T14" fmla="*/ 171 w 171"/>
                  <a:gd name="T15" fmla="*/ 5 h 167"/>
                  <a:gd name="T16" fmla="*/ 166 w 171"/>
                  <a:gd name="T17" fmla="*/ 0 h 167"/>
                  <a:gd name="T18" fmla="*/ 138 w 171"/>
                  <a:gd name="T19" fmla="*/ 6 h 167"/>
                  <a:gd name="T20" fmla="*/ 160 w 171"/>
                  <a:gd name="T21" fmla="*/ 6 h 167"/>
                  <a:gd name="T22" fmla="*/ 160 w 171"/>
                  <a:gd name="T23" fmla="*/ 29 h 167"/>
                  <a:gd name="T24" fmla="*/ 138 w 171"/>
                  <a:gd name="T25" fmla="*/ 29 h 167"/>
                  <a:gd name="T26" fmla="*/ 138 w 171"/>
                  <a:gd name="T27" fmla="*/ 6 h 167"/>
                  <a:gd name="T28" fmla="*/ 108 w 171"/>
                  <a:gd name="T29" fmla="*/ 7 h 167"/>
                  <a:gd name="T30" fmla="*/ 130 w 171"/>
                  <a:gd name="T31" fmla="*/ 7 h 167"/>
                  <a:gd name="T32" fmla="*/ 130 w 171"/>
                  <a:gd name="T33" fmla="*/ 30 h 167"/>
                  <a:gd name="T34" fmla="*/ 108 w 171"/>
                  <a:gd name="T35" fmla="*/ 30 h 167"/>
                  <a:gd name="T36" fmla="*/ 108 w 171"/>
                  <a:gd name="T37" fmla="*/ 7 h 167"/>
                  <a:gd name="T38" fmla="*/ 77 w 171"/>
                  <a:gd name="T39" fmla="*/ 7 h 167"/>
                  <a:gd name="T40" fmla="*/ 100 w 171"/>
                  <a:gd name="T41" fmla="*/ 7 h 167"/>
                  <a:gd name="T42" fmla="*/ 100 w 171"/>
                  <a:gd name="T43" fmla="*/ 30 h 167"/>
                  <a:gd name="T44" fmla="*/ 77 w 171"/>
                  <a:gd name="T45" fmla="*/ 30 h 167"/>
                  <a:gd name="T46" fmla="*/ 77 w 171"/>
                  <a:gd name="T47" fmla="*/ 7 h 167"/>
                  <a:gd name="T48" fmla="*/ 161 w 171"/>
                  <a:gd name="T49" fmla="*/ 156 h 167"/>
                  <a:gd name="T50" fmla="*/ 9 w 171"/>
                  <a:gd name="T51" fmla="*/ 156 h 167"/>
                  <a:gd name="T52" fmla="*/ 9 w 171"/>
                  <a:gd name="T53" fmla="*/ 38 h 167"/>
                  <a:gd name="T54" fmla="*/ 161 w 171"/>
                  <a:gd name="T55" fmla="*/ 38 h 167"/>
                  <a:gd name="T56" fmla="*/ 161 w 171"/>
                  <a:gd name="T57" fmla="*/ 156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1" h="167">
                    <a:moveTo>
                      <a:pt x="166" y="0"/>
                    </a:moveTo>
                    <a:cubicBezTo>
                      <a:pt x="4" y="0"/>
                      <a:pt x="4" y="0"/>
                      <a:pt x="4" y="0"/>
                    </a:cubicBezTo>
                    <a:cubicBezTo>
                      <a:pt x="2" y="0"/>
                      <a:pt x="0" y="2"/>
                      <a:pt x="0" y="5"/>
                    </a:cubicBezTo>
                    <a:cubicBezTo>
                      <a:pt x="0" y="161"/>
                      <a:pt x="0" y="161"/>
                      <a:pt x="0" y="161"/>
                    </a:cubicBezTo>
                    <a:cubicBezTo>
                      <a:pt x="0" y="164"/>
                      <a:pt x="2" y="167"/>
                      <a:pt x="4" y="167"/>
                    </a:cubicBezTo>
                    <a:cubicBezTo>
                      <a:pt x="166" y="167"/>
                      <a:pt x="166" y="167"/>
                      <a:pt x="166" y="167"/>
                    </a:cubicBezTo>
                    <a:cubicBezTo>
                      <a:pt x="169" y="167"/>
                      <a:pt x="171" y="164"/>
                      <a:pt x="171" y="161"/>
                    </a:cubicBezTo>
                    <a:cubicBezTo>
                      <a:pt x="171" y="5"/>
                      <a:pt x="171" y="5"/>
                      <a:pt x="171" y="5"/>
                    </a:cubicBezTo>
                    <a:cubicBezTo>
                      <a:pt x="171" y="2"/>
                      <a:pt x="169" y="0"/>
                      <a:pt x="166" y="0"/>
                    </a:cubicBezTo>
                    <a:close/>
                    <a:moveTo>
                      <a:pt x="138" y="6"/>
                    </a:moveTo>
                    <a:cubicBezTo>
                      <a:pt x="160" y="6"/>
                      <a:pt x="160" y="6"/>
                      <a:pt x="160" y="6"/>
                    </a:cubicBezTo>
                    <a:cubicBezTo>
                      <a:pt x="160" y="29"/>
                      <a:pt x="160" y="29"/>
                      <a:pt x="160" y="29"/>
                    </a:cubicBezTo>
                    <a:cubicBezTo>
                      <a:pt x="138" y="29"/>
                      <a:pt x="138" y="29"/>
                      <a:pt x="138" y="29"/>
                    </a:cubicBezTo>
                    <a:lnTo>
                      <a:pt x="138" y="6"/>
                    </a:lnTo>
                    <a:close/>
                    <a:moveTo>
                      <a:pt x="108" y="7"/>
                    </a:moveTo>
                    <a:cubicBezTo>
                      <a:pt x="130" y="7"/>
                      <a:pt x="130" y="7"/>
                      <a:pt x="130" y="7"/>
                    </a:cubicBezTo>
                    <a:cubicBezTo>
                      <a:pt x="130" y="30"/>
                      <a:pt x="130" y="30"/>
                      <a:pt x="130" y="30"/>
                    </a:cubicBezTo>
                    <a:cubicBezTo>
                      <a:pt x="108" y="30"/>
                      <a:pt x="108" y="30"/>
                      <a:pt x="108" y="30"/>
                    </a:cubicBezTo>
                    <a:lnTo>
                      <a:pt x="108" y="7"/>
                    </a:lnTo>
                    <a:close/>
                    <a:moveTo>
                      <a:pt x="77" y="7"/>
                    </a:moveTo>
                    <a:cubicBezTo>
                      <a:pt x="100" y="7"/>
                      <a:pt x="100" y="7"/>
                      <a:pt x="100" y="7"/>
                    </a:cubicBezTo>
                    <a:cubicBezTo>
                      <a:pt x="100" y="30"/>
                      <a:pt x="100" y="30"/>
                      <a:pt x="100" y="30"/>
                    </a:cubicBezTo>
                    <a:cubicBezTo>
                      <a:pt x="77" y="30"/>
                      <a:pt x="77" y="30"/>
                      <a:pt x="77" y="30"/>
                    </a:cubicBezTo>
                    <a:lnTo>
                      <a:pt x="77" y="7"/>
                    </a:lnTo>
                    <a:close/>
                    <a:moveTo>
                      <a:pt x="161" y="156"/>
                    </a:moveTo>
                    <a:cubicBezTo>
                      <a:pt x="9" y="156"/>
                      <a:pt x="9" y="156"/>
                      <a:pt x="9" y="156"/>
                    </a:cubicBezTo>
                    <a:cubicBezTo>
                      <a:pt x="9" y="38"/>
                      <a:pt x="9" y="38"/>
                      <a:pt x="9" y="38"/>
                    </a:cubicBezTo>
                    <a:cubicBezTo>
                      <a:pt x="161" y="38"/>
                      <a:pt x="161" y="38"/>
                      <a:pt x="161" y="38"/>
                    </a:cubicBezTo>
                    <a:lnTo>
                      <a:pt x="161" y="156"/>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grpSp>
        <p:grpSp>
          <p:nvGrpSpPr>
            <p:cNvPr id="15" name="组合 14"/>
            <p:cNvGrpSpPr/>
            <p:nvPr/>
          </p:nvGrpSpPr>
          <p:grpSpPr>
            <a:xfrm>
              <a:off x="5120605" y="5589994"/>
              <a:ext cx="441763" cy="365773"/>
              <a:chOff x="2427245" y="4642599"/>
              <a:chExt cx="646449" cy="535528"/>
            </a:xfrm>
            <a:solidFill>
              <a:schemeClr val="accent4"/>
            </a:solidFill>
          </p:grpSpPr>
          <p:sp>
            <p:nvSpPr>
              <p:cNvPr id="61" name="Freeform 127"/>
              <p:cNvSpPr>
                <a:spLocks noEditPoints="1"/>
              </p:cNvSpPr>
              <p:nvPr/>
            </p:nvSpPr>
            <p:spPr bwMode="auto">
              <a:xfrm>
                <a:off x="2435593" y="4721318"/>
                <a:ext cx="307720" cy="301757"/>
              </a:xfrm>
              <a:custGeom>
                <a:avLst/>
                <a:gdLst>
                  <a:gd name="T0" fmla="*/ 15 w 109"/>
                  <a:gd name="T1" fmla="*/ 79 h 107"/>
                  <a:gd name="T2" fmla="*/ 9 w 109"/>
                  <a:gd name="T3" fmla="*/ 85 h 107"/>
                  <a:gd name="T4" fmla="*/ 23 w 109"/>
                  <a:gd name="T5" fmla="*/ 99 h 107"/>
                  <a:gd name="T6" fmla="*/ 29 w 109"/>
                  <a:gd name="T7" fmla="*/ 93 h 107"/>
                  <a:gd name="T8" fmla="*/ 44 w 109"/>
                  <a:gd name="T9" fmla="*/ 99 h 107"/>
                  <a:gd name="T10" fmla="*/ 44 w 109"/>
                  <a:gd name="T11" fmla="*/ 107 h 107"/>
                  <a:gd name="T12" fmla="*/ 64 w 109"/>
                  <a:gd name="T13" fmla="*/ 107 h 107"/>
                  <a:gd name="T14" fmla="*/ 64 w 109"/>
                  <a:gd name="T15" fmla="*/ 99 h 107"/>
                  <a:gd name="T16" fmla="*/ 80 w 109"/>
                  <a:gd name="T17" fmla="*/ 93 h 107"/>
                  <a:gd name="T18" fmla="*/ 86 w 109"/>
                  <a:gd name="T19" fmla="*/ 99 h 107"/>
                  <a:gd name="T20" fmla="*/ 100 w 109"/>
                  <a:gd name="T21" fmla="*/ 85 h 107"/>
                  <a:gd name="T22" fmla="*/ 94 w 109"/>
                  <a:gd name="T23" fmla="*/ 79 h 107"/>
                  <a:gd name="T24" fmla="*/ 101 w 109"/>
                  <a:gd name="T25" fmla="*/ 64 h 107"/>
                  <a:gd name="T26" fmla="*/ 109 w 109"/>
                  <a:gd name="T27" fmla="*/ 64 h 107"/>
                  <a:gd name="T28" fmla="*/ 109 w 109"/>
                  <a:gd name="T29" fmla="*/ 44 h 107"/>
                  <a:gd name="T30" fmla="*/ 101 w 109"/>
                  <a:gd name="T31" fmla="*/ 44 h 107"/>
                  <a:gd name="T32" fmla="*/ 94 w 109"/>
                  <a:gd name="T33" fmla="*/ 28 h 107"/>
                  <a:gd name="T34" fmla="*/ 100 w 109"/>
                  <a:gd name="T35" fmla="*/ 22 h 107"/>
                  <a:gd name="T36" fmla="*/ 86 w 109"/>
                  <a:gd name="T37" fmla="*/ 8 h 107"/>
                  <a:gd name="T38" fmla="*/ 80 w 109"/>
                  <a:gd name="T39" fmla="*/ 14 h 107"/>
                  <a:gd name="T40" fmla="*/ 64 w 109"/>
                  <a:gd name="T41" fmla="*/ 7 h 107"/>
                  <a:gd name="T42" fmla="*/ 64 w 109"/>
                  <a:gd name="T43" fmla="*/ 0 h 107"/>
                  <a:gd name="T44" fmla="*/ 44 w 109"/>
                  <a:gd name="T45" fmla="*/ 0 h 107"/>
                  <a:gd name="T46" fmla="*/ 44 w 109"/>
                  <a:gd name="T47" fmla="*/ 8 h 107"/>
                  <a:gd name="T48" fmla="*/ 29 w 109"/>
                  <a:gd name="T49" fmla="*/ 14 h 107"/>
                  <a:gd name="T50" fmla="*/ 22 w 109"/>
                  <a:gd name="T51" fmla="*/ 8 h 107"/>
                  <a:gd name="T52" fmla="*/ 8 w 109"/>
                  <a:gd name="T53" fmla="*/ 21 h 107"/>
                  <a:gd name="T54" fmla="*/ 15 w 109"/>
                  <a:gd name="T55" fmla="*/ 28 h 107"/>
                  <a:gd name="T56" fmla="*/ 8 w 109"/>
                  <a:gd name="T57" fmla="*/ 44 h 107"/>
                  <a:gd name="T58" fmla="*/ 0 w 109"/>
                  <a:gd name="T59" fmla="*/ 44 h 107"/>
                  <a:gd name="T60" fmla="*/ 0 w 109"/>
                  <a:gd name="T61" fmla="*/ 64 h 107"/>
                  <a:gd name="T62" fmla="*/ 9 w 109"/>
                  <a:gd name="T63" fmla="*/ 64 h 107"/>
                  <a:gd name="T64" fmla="*/ 15 w 109"/>
                  <a:gd name="T65" fmla="*/ 79 h 107"/>
                  <a:gd name="T66" fmla="*/ 55 w 109"/>
                  <a:gd name="T67" fmla="*/ 20 h 107"/>
                  <a:gd name="T68" fmla="*/ 88 w 109"/>
                  <a:gd name="T69" fmla="*/ 53 h 107"/>
                  <a:gd name="T70" fmla="*/ 55 w 109"/>
                  <a:gd name="T71" fmla="*/ 87 h 107"/>
                  <a:gd name="T72" fmla="*/ 21 w 109"/>
                  <a:gd name="T73" fmla="*/ 53 h 107"/>
                  <a:gd name="T74" fmla="*/ 55 w 109"/>
                  <a:gd name="T75" fmla="*/ 2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9" h="107">
                    <a:moveTo>
                      <a:pt x="15" y="79"/>
                    </a:moveTo>
                    <a:cubicBezTo>
                      <a:pt x="9" y="85"/>
                      <a:pt x="9" y="85"/>
                      <a:pt x="9" y="85"/>
                    </a:cubicBezTo>
                    <a:cubicBezTo>
                      <a:pt x="23" y="99"/>
                      <a:pt x="23" y="99"/>
                      <a:pt x="23" y="99"/>
                    </a:cubicBezTo>
                    <a:cubicBezTo>
                      <a:pt x="29" y="93"/>
                      <a:pt x="29" y="93"/>
                      <a:pt x="29" y="93"/>
                    </a:cubicBezTo>
                    <a:cubicBezTo>
                      <a:pt x="34" y="96"/>
                      <a:pt x="39" y="98"/>
                      <a:pt x="44" y="99"/>
                    </a:cubicBezTo>
                    <a:cubicBezTo>
                      <a:pt x="44" y="107"/>
                      <a:pt x="44" y="107"/>
                      <a:pt x="44" y="107"/>
                    </a:cubicBezTo>
                    <a:cubicBezTo>
                      <a:pt x="64" y="107"/>
                      <a:pt x="64" y="107"/>
                      <a:pt x="64" y="107"/>
                    </a:cubicBezTo>
                    <a:cubicBezTo>
                      <a:pt x="64" y="99"/>
                      <a:pt x="64" y="99"/>
                      <a:pt x="64" y="99"/>
                    </a:cubicBezTo>
                    <a:cubicBezTo>
                      <a:pt x="70" y="98"/>
                      <a:pt x="75" y="96"/>
                      <a:pt x="80" y="93"/>
                    </a:cubicBezTo>
                    <a:cubicBezTo>
                      <a:pt x="86" y="99"/>
                      <a:pt x="86" y="99"/>
                      <a:pt x="86" y="99"/>
                    </a:cubicBezTo>
                    <a:cubicBezTo>
                      <a:pt x="100" y="85"/>
                      <a:pt x="100" y="85"/>
                      <a:pt x="100" y="85"/>
                    </a:cubicBezTo>
                    <a:cubicBezTo>
                      <a:pt x="94" y="79"/>
                      <a:pt x="94" y="79"/>
                      <a:pt x="94" y="79"/>
                    </a:cubicBezTo>
                    <a:cubicBezTo>
                      <a:pt x="97" y="75"/>
                      <a:pt x="99" y="69"/>
                      <a:pt x="101" y="64"/>
                    </a:cubicBezTo>
                    <a:cubicBezTo>
                      <a:pt x="109" y="64"/>
                      <a:pt x="109" y="64"/>
                      <a:pt x="109" y="64"/>
                    </a:cubicBezTo>
                    <a:cubicBezTo>
                      <a:pt x="109" y="44"/>
                      <a:pt x="109" y="44"/>
                      <a:pt x="109" y="44"/>
                    </a:cubicBezTo>
                    <a:cubicBezTo>
                      <a:pt x="101" y="44"/>
                      <a:pt x="101" y="44"/>
                      <a:pt x="101" y="44"/>
                    </a:cubicBezTo>
                    <a:cubicBezTo>
                      <a:pt x="100" y="38"/>
                      <a:pt x="97" y="33"/>
                      <a:pt x="94" y="28"/>
                    </a:cubicBezTo>
                    <a:cubicBezTo>
                      <a:pt x="100" y="22"/>
                      <a:pt x="100" y="22"/>
                      <a:pt x="100" y="22"/>
                    </a:cubicBezTo>
                    <a:cubicBezTo>
                      <a:pt x="86" y="8"/>
                      <a:pt x="86" y="8"/>
                      <a:pt x="86" y="8"/>
                    </a:cubicBezTo>
                    <a:cubicBezTo>
                      <a:pt x="80" y="14"/>
                      <a:pt x="80" y="14"/>
                      <a:pt x="80" y="14"/>
                    </a:cubicBezTo>
                    <a:cubicBezTo>
                      <a:pt x="75" y="11"/>
                      <a:pt x="70" y="9"/>
                      <a:pt x="64" y="7"/>
                    </a:cubicBezTo>
                    <a:cubicBezTo>
                      <a:pt x="64" y="0"/>
                      <a:pt x="64" y="0"/>
                      <a:pt x="64" y="0"/>
                    </a:cubicBezTo>
                    <a:cubicBezTo>
                      <a:pt x="44" y="0"/>
                      <a:pt x="44" y="0"/>
                      <a:pt x="44" y="0"/>
                    </a:cubicBezTo>
                    <a:cubicBezTo>
                      <a:pt x="44" y="8"/>
                      <a:pt x="44" y="8"/>
                      <a:pt x="44" y="8"/>
                    </a:cubicBezTo>
                    <a:cubicBezTo>
                      <a:pt x="39" y="9"/>
                      <a:pt x="33" y="11"/>
                      <a:pt x="29" y="14"/>
                    </a:cubicBezTo>
                    <a:cubicBezTo>
                      <a:pt x="22" y="8"/>
                      <a:pt x="22" y="8"/>
                      <a:pt x="22" y="8"/>
                    </a:cubicBezTo>
                    <a:cubicBezTo>
                      <a:pt x="8" y="21"/>
                      <a:pt x="8" y="21"/>
                      <a:pt x="8" y="21"/>
                    </a:cubicBezTo>
                    <a:cubicBezTo>
                      <a:pt x="15" y="28"/>
                      <a:pt x="15" y="28"/>
                      <a:pt x="15" y="28"/>
                    </a:cubicBezTo>
                    <a:cubicBezTo>
                      <a:pt x="12" y="33"/>
                      <a:pt x="10" y="38"/>
                      <a:pt x="8" y="44"/>
                    </a:cubicBezTo>
                    <a:cubicBezTo>
                      <a:pt x="0" y="44"/>
                      <a:pt x="0" y="44"/>
                      <a:pt x="0" y="44"/>
                    </a:cubicBezTo>
                    <a:cubicBezTo>
                      <a:pt x="0" y="64"/>
                      <a:pt x="0" y="64"/>
                      <a:pt x="0" y="64"/>
                    </a:cubicBezTo>
                    <a:cubicBezTo>
                      <a:pt x="9" y="64"/>
                      <a:pt x="9" y="64"/>
                      <a:pt x="9" y="64"/>
                    </a:cubicBezTo>
                    <a:cubicBezTo>
                      <a:pt x="10" y="69"/>
                      <a:pt x="12" y="74"/>
                      <a:pt x="15" y="79"/>
                    </a:cubicBezTo>
                    <a:close/>
                    <a:moveTo>
                      <a:pt x="55" y="20"/>
                    </a:moveTo>
                    <a:cubicBezTo>
                      <a:pt x="73" y="20"/>
                      <a:pt x="88" y="35"/>
                      <a:pt x="88" y="53"/>
                    </a:cubicBezTo>
                    <a:cubicBezTo>
                      <a:pt x="88" y="72"/>
                      <a:pt x="73" y="87"/>
                      <a:pt x="55" y="87"/>
                    </a:cubicBezTo>
                    <a:cubicBezTo>
                      <a:pt x="36" y="87"/>
                      <a:pt x="21" y="72"/>
                      <a:pt x="21" y="53"/>
                    </a:cubicBezTo>
                    <a:cubicBezTo>
                      <a:pt x="21" y="35"/>
                      <a:pt x="36" y="20"/>
                      <a:pt x="55" y="20"/>
                    </a:cubicBezTo>
                    <a:close/>
                  </a:path>
                </a:pathLst>
              </a:custGeom>
              <a:solidFill>
                <a:srgbClr val="9600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62" name="Freeform 128"/>
              <p:cNvSpPr/>
              <p:nvPr/>
            </p:nvSpPr>
            <p:spPr bwMode="auto">
              <a:xfrm>
                <a:off x="2588260" y="4760678"/>
                <a:ext cx="485434" cy="417449"/>
              </a:xfrm>
              <a:custGeom>
                <a:avLst/>
                <a:gdLst>
                  <a:gd name="T0" fmla="*/ 106 w 172"/>
                  <a:gd name="T1" fmla="*/ 60 h 148"/>
                  <a:gd name="T2" fmla="*/ 106 w 172"/>
                  <a:gd name="T3" fmla="*/ 55 h 148"/>
                  <a:gd name="T4" fmla="*/ 97 w 172"/>
                  <a:gd name="T5" fmla="*/ 46 h 148"/>
                  <a:gd name="T6" fmla="*/ 92 w 172"/>
                  <a:gd name="T7" fmla="*/ 46 h 148"/>
                  <a:gd name="T8" fmla="*/ 107 w 172"/>
                  <a:gd name="T9" fmla="*/ 24 h 148"/>
                  <a:gd name="T10" fmla="*/ 84 w 172"/>
                  <a:gd name="T11" fmla="*/ 0 h 148"/>
                  <a:gd name="T12" fmla="*/ 60 w 172"/>
                  <a:gd name="T13" fmla="*/ 24 h 148"/>
                  <a:gd name="T14" fmla="*/ 60 w 172"/>
                  <a:gd name="T15" fmla="*/ 24 h 148"/>
                  <a:gd name="T16" fmla="*/ 61 w 172"/>
                  <a:gd name="T17" fmla="*/ 24 h 148"/>
                  <a:gd name="T18" fmla="*/ 61 w 172"/>
                  <a:gd name="T19" fmla="*/ 28 h 148"/>
                  <a:gd name="T20" fmla="*/ 75 w 172"/>
                  <a:gd name="T21" fmla="*/ 46 h 148"/>
                  <a:gd name="T22" fmla="*/ 61 w 172"/>
                  <a:gd name="T23" fmla="*/ 46 h 148"/>
                  <a:gd name="T24" fmla="*/ 61 w 172"/>
                  <a:gd name="T25" fmla="*/ 55 h 148"/>
                  <a:gd name="T26" fmla="*/ 51 w 172"/>
                  <a:gd name="T27" fmla="*/ 55 h 148"/>
                  <a:gd name="T28" fmla="*/ 47 w 172"/>
                  <a:gd name="T29" fmla="*/ 64 h 148"/>
                  <a:gd name="T30" fmla="*/ 48 w 172"/>
                  <a:gd name="T31" fmla="*/ 66 h 148"/>
                  <a:gd name="T32" fmla="*/ 48 w 172"/>
                  <a:gd name="T33" fmla="*/ 62 h 148"/>
                  <a:gd name="T34" fmla="*/ 104 w 172"/>
                  <a:gd name="T35" fmla="*/ 62 h 148"/>
                  <a:gd name="T36" fmla="*/ 104 w 172"/>
                  <a:gd name="T37" fmla="*/ 77 h 148"/>
                  <a:gd name="T38" fmla="*/ 48 w 172"/>
                  <a:gd name="T39" fmla="*/ 77 h 148"/>
                  <a:gd name="T40" fmla="*/ 48 w 172"/>
                  <a:gd name="T41" fmla="*/ 76 h 148"/>
                  <a:gd name="T42" fmla="*/ 32 w 172"/>
                  <a:gd name="T43" fmla="*/ 93 h 148"/>
                  <a:gd name="T44" fmla="*/ 26 w 172"/>
                  <a:gd name="T45" fmla="*/ 86 h 148"/>
                  <a:gd name="T46" fmla="*/ 24 w 172"/>
                  <a:gd name="T47" fmla="*/ 86 h 148"/>
                  <a:gd name="T48" fmla="*/ 24 w 172"/>
                  <a:gd name="T49" fmla="*/ 86 h 148"/>
                  <a:gd name="T50" fmla="*/ 15 w 172"/>
                  <a:gd name="T51" fmla="*/ 90 h 148"/>
                  <a:gd name="T52" fmla="*/ 15 w 172"/>
                  <a:gd name="T53" fmla="*/ 98 h 148"/>
                  <a:gd name="T54" fmla="*/ 0 w 172"/>
                  <a:gd name="T55" fmla="*/ 98 h 148"/>
                  <a:gd name="T56" fmla="*/ 0 w 172"/>
                  <a:gd name="T57" fmla="*/ 125 h 148"/>
                  <a:gd name="T58" fmla="*/ 9 w 172"/>
                  <a:gd name="T59" fmla="*/ 134 h 148"/>
                  <a:gd name="T60" fmla="*/ 97 w 172"/>
                  <a:gd name="T61" fmla="*/ 134 h 148"/>
                  <a:gd name="T62" fmla="*/ 106 w 172"/>
                  <a:gd name="T63" fmla="*/ 125 h 148"/>
                  <a:gd name="T64" fmla="*/ 106 w 172"/>
                  <a:gd name="T65" fmla="*/ 120 h 148"/>
                  <a:gd name="T66" fmla="*/ 172 w 172"/>
                  <a:gd name="T67" fmla="*/ 148 h 148"/>
                  <a:gd name="T68" fmla="*/ 172 w 172"/>
                  <a:gd name="T69" fmla="*/ 34 h 148"/>
                  <a:gd name="T70" fmla="*/ 106 w 172"/>
                  <a:gd name="T71" fmla="*/ 6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72" h="148">
                    <a:moveTo>
                      <a:pt x="106" y="60"/>
                    </a:moveTo>
                    <a:cubicBezTo>
                      <a:pt x="106" y="55"/>
                      <a:pt x="106" y="55"/>
                      <a:pt x="106" y="55"/>
                    </a:cubicBezTo>
                    <a:cubicBezTo>
                      <a:pt x="106" y="50"/>
                      <a:pt x="102" y="46"/>
                      <a:pt x="97" y="46"/>
                    </a:cubicBezTo>
                    <a:cubicBezTo>
                      <a:pt x="92" y="46"/>
                      <a:pt x="92" y="46"/>
                      <a:pt x="92" y="46"/>
                    </a:cubicBezTo>
                    <a:cubicBezTo>
                      <a:pt x="101" y="42"/>
                      <a:pt x="107" y="34"/>
                      <a:pt x="107" y="24"/>
                    </a:cubicBezTo>
                    <a:cubicBezTo>
                      <a:pt x="107" y="11"/>
                      <a:pt x="97" y="0"/>
                      <a:pt x="84" y="0"/>
                    </a:cubicBezTo>
                    <a:cubicBezTo>
                      <a:pt x="71" y="0"/>
                      <a:pt x="60" y="11"/>
                      <a:pt x="60" y="24"/>
                    </a:cubicBezTo>
                    <a:cubicBezTo>
                      <a:pt x="60" y="24"/>
                      <a:pt x="60" y="24"/>
                      <a:pt x="60" y="24"/>
                    </a:cubicBezTo>
                    <a:cubicBezTo>
                      <a:pt x="61" y="24"/>
                      <a:pt x="61" y="24"/>
                      <a:pt x="61" y="24"/>
                    </a:cubicBezTo>
                    <a:cubicBezTo>
                      <a:pt x="61" y="28"/>
                      <a:pt x="61" y="28"/>
                      <a:pt x="61" y="28"/>
                    </a:cubicBezTo>
                    <a:cubicBezTo>
                      <a:pt x="62" y="36"/>
                      <a:pt x="68" y="43"/>
                      <a:pt x="75" y="46"/>
                    </a:cubicBezTo>
                    <a:cubicBezTo>
                      <a:pt x="61" y="46"/>
                      <a:pt x="61" y="46"/>
                      <a:pt x="61" y="46"/>
                    </a:cubicBezTo>
                    <a:cubicBezTo>
                      <a:pt x="61" y="55"/>
                      <a:pt x="61" y="55"/>
                      <a:pt x="61" y="55"/>
                    </a:cubicBezTo>
                    <a:cubicBezTo>
                      <a:pt x="51" y="55"/>
                      <a:pt x="51" y="55"/>
                      <a:pt x="51" y="55"/>
                    </a:cubicBezTo>
                    <a:cubicBezTo>
                      <a:pt x="50" y="58"/>
                      <a:pt x="49" y="61"/>
                      <a:pt x="47" y="64"/>
                    </a:cubicBezTo>
                    <a:cubicBezTo>
                      <a:pt x="48" y="66"/>
                      <a:pt x="48" y="66"/>
                      <a:pt x="48" y="66"/>
                    </a:cubicBezTo>
                    <a:cubicBezTo>
                      <a:pt x="48" y="62"/>
                      <a:pt x="48" y="62"/>
                      <a:pt x="48" y="62"/>
                    </a:cubicBezTo>
                    <a:cubicBezTo>
                      <a:pt x="104" y="62"/>
                      <a:pt x="104" y="62"/>
                      <a:pt x="104" y="62"/>
                    </a:cubicBezTo>
                    <a:cubicBezTo>
                      <a:pt x="104" y="77"/>
                      <a:pt x="104" y="77"/>
                      <a:pt x="104" y="77"/>
                    </a:cubicBezTo>
                    <a:cubicBezTo>
                      <a:pt x="48" y="77"/>
                      <a:pt x="48" y="77"/>
                      <a:pt x="48" y="77"/>
                    </a:cubicBezTo>
                    <a:cubicBezTo>
                      <a:pt x="48" y="76"/>
                      <a:pt x="48" y="76"/>
                      <a:pt x="48" y="76"/>
                    </a:cubicBezTo>
                    <a:cubicBezTo>
                      <a:pt x="32" y="93"/>
                      <a:pt x="32" y="93"/>
                      <a:pt x="32" y="93"/>
                    </a:cubicBezTo>
                    <a:cubicBezTo>
                      <a:pt x="26" y="86"/>
                      <a:pt x="26" y="86"/>
                      <a:pt x="26" y="86"/>
                    </a:cubicBezTo>
                    <a:cubicBezTo>
                      <a:pt x="25" y="86"/>
                      <a:pt x="25" y="86"/>
                      <a:pt x="24" y="86"/>
                    </a:cubicBezTo>
                    <a:cubicBezTo>
                      <a:pt x="24" y="86"/>
                      <a:pt x="24" y="86"/>
                      <a:pt x="24" y="86"/>
                    </a:cubicBezTo>
                    <a:cubicBezTo>
                      <a:pt x="21" y="88"/>
                      <a:pt x="18" y="89"/>
                      <a:pt x="15" y="90"/>
                    </a:cubicBezTo>
                    <a:cubicBezTo>
                      <a:pt x="15" y="98"/>
                      <a:pt x="15" y="98"/>
                      <a:pt x="15" y="98"/>
                    </a:cubicBezTo>
                    <a:cubicBezTo>
                      <a:pt x="0" y="98"/>
                      <a:pt x="0" y="98"/>
                      <a:pt x="0" y="98"/>
                    </a:cubicBezTo>
                    <a:cubicBezTo>
                      <a:pt x="0" y="125"/>
                      <a:pt x="0" y="125"/>
                      <a:pt x="0" y="125"/>
                    </a:cubicBezTo>
                    <a:cubicBezTo>
                      <a:pt x="0" y="130"/>
                      <a:pt x="4" y="134"/>
                      <a:pt x="9" y="134"/>
                    </a:cubicBezTo>
                    <a:cubicBezTo>
                      <a:pt x="97" y="134"/>
                      <a:pt x="97" y="134"/>
                      <a:pt x="97" y="134"/>
                    </a:cubicBezTo>
                    <a:cubicBezTo>
                      <a:pt x="102" y="134"/>
                      <a:pt x="106" y="130"/>
                      <a:pt x="106" y="125"/>
                    </a:cubicBezTo>
                    <a:cubicBezTo>
                      <a:pt x="106" y="120"/>
                      <a:pt x="106" y="120"/>
                      <a:pt x="106" y="120"/>
                    </a:cubicBezTo>
                    <a:cubicBezTo>
                      <a:pt x="172" y="148"/>
                      <a:pt x="172" y="148"/>
                      <a:pt x="172" y="148"/>
                    </a:cubicBezTo>
                    <a:cubicBezTo>
                      <a:pt x="172" y="34"/>
                      <a:pt x="172" y="34"/>
                      <a:pt x="172" y="34"/>
                    </a:cubicBezTo>
                    <a:lnTo>
                      <a:pt x="106" y="60"/>
                    </a:lnTo>
                    <a:close/>
                  </a:path>
                </a:pathLst>
              </a:custGeom>
              <a:solidFill>
                <a:srgbClr val="9600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63" name="Freeform 129"/>
              <p:cNvSpPr/>
              <p:nvPr/>
            </p:nvSpPr>
            <p:spPr bwMode="auto">
              <a:xfrm>
                <a:off x="2720652" y="4800037"/>
                <a:ext cx="5964" cy="11927"/>
              </a:xfrm>
              <a:custGeom>
                <a:avLst/>
                <a:gdLst>
                  <a:gd name="T0" fmla="*/ 2 w 2"/>
                  <a:gd name="T1" fmla="*/ 4 h 4"/>
                  <a:gd name="T2" fmla="*/ 0 w 2"/>
                  <a:gd name="T3" fmla="*/ 0 h 4"/>
                  <a:gd name="T4" fmla="*/ 0 w 2"/>
                  <a:gd name="T5" fmla="*/ 1 h 4"/>
                  <a:gd name="T6" fmla="*/ 2 w 2"/>
                  <a:gd name="T7" fmla="*/ 4 h 4"/>
                </a:gdLst>
                <a:ahLst/>
                <a:cxnLst>
                  <a:cxn ang="0">
                    <a:pos x="T0" y="T1"/>
                  </a:cxn>
                  <a:cxn ang="0">
                    <a:pos x="T2" y="T3"/>
                  </a:cxn>
                  <a:cxn ang="0">
                    <a:pos x="T4" y="T5"/>
                  </a:cxn>
                  <a:cxn ang="0">
                    <a:pos x="T6" y="T7"/>
                  </a:cxn>
                </a:cxnLst>
                <a:rect l="0" t="0" r="r" b="b"/>
                <a:pathLst>
                  <a:path w="2" h="4">
                    <a:moveTo>
                      <a:pt x="2" y="4"/>
                    </a:moveTo>
                    <a:cubicBezTo>
                      <a:pt x="1" y="3"/>
                      <a:pt x="1" y="1"/>
                      <a:pt x="0" y="0"/>
                    </a:cubicBezTo>
                    <a:cubicBezTo>
                      <a:pt x="0" y="1"/>
                      <a:pt x="0" y="1"/>
                      <a:pt x="0" y="1"/>
                    </a:cubicBezTo>
                    <a:cubicBezTo>
                      <a:pt x="1" y="2"/>
                      <a:pt x="1"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64" name="Oval 130"/>
              <p:cNvSpPr>
                <a:spLocks noChangeArrowheads="1"/>
              </p:cNvSpPr>
              <p:nvPr/>
            </p:nvSpPr>
            <p:spPr bwMode="auto">
              <a:xfrm>
                <a:off x="2563214" y="4847746"/>
                <a:ext cx="50094" cy="4890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65" name="Freeform 131"/>
              <p:cNvSpPr>
                <a:spLocks noEditPoints="1"/>
              </p:cNvSpPr>
              <p:nvPr/>
            </p:nvSpPr>
            <p:spPr bwMode="auto">
              <a:xfrm>
                <a:off x="2695604" y="4642599"/>
                <a:ext cx="109730" cy="107344"/>
              </a:xfrm>
              <a:custGeom>
                <a:avLst/>
                <a:gdLst>
                  <a:gd name="T0" fmla="*/ 6 w 39"/>
                  <a:gd name="T1" fmla="*/ 28 h 38"/>
                  <a:gd name="T2" fmla="*/ 4 w 39"/>
                  <a:gd name="T3" fmla="*/ 30 h 38"/>
                  <a:gd name="T4" fmla="*/ 9 w 39"/>
                  <a:gd name="T5" fmla="*/ 35 h 38"/>
                  <a:gd name="T6" fmla="*/ 11 w 39"/>
                  <a:gd name="T7" fmla="*/ 33 h 38"/>
                  <a:gd name="T8" fmla="*/ 16 w 39"/>
                  <a:gd name="T9" fmla="*/ 35 h 38"/>
                  <a:gd name="T10" fmla="*/ 16 w 39"/>
                  <a:gd name="T11" fmla="*/ 38 h 38"/>
                  <a:gd name="T12" fmla="*/ 23 w 39"/>
                  <a:gd name="T13" fmla="*/ 38 h 38"/>
                  <a:gd name="T14" fmla="*/ 23 w 39"/>
                  <a:gd name="T15" fmla="*/ 35 h 38"/>
                  <a:gd name="T16" fmla="*/ 29 w 39"/>
                  <a:gd name="T17" fmla="*/ 33 h 38"/>
                  <a:gd name="T18" fmla="*/ 31 w 39"/>
                  <a:gd name="T19" fmla="*/ 35 h 38"/>
                  <a:gd name="T20" fmla="*/ 36 w 39"/>
                  <a:gd name="T21" fmla="*/ 30 h 38"/>
                  <a:gd name="T22" fmla="*/ 34 w 39"/>
                  <a:gd name="T23" fmla="*/ 28 h 38"/>
                  <a:gd name="T24" fmla="*/ 36 w 39"/>
                  <a:gd name="T25" fmla="*/ 22 h 38"/>
                  <a:gd name="T26" fmla="*/ 39 w 39"/>
                  <a:gd name="T27" fmla="*/ 22 h 38"/>
                  <a:gd name="T28" fmla="*/ 39 w 39"/>
                  <a:gd name="T29" fmla="*/ 15 h 38"/>
                  <a:gd name="T30" fmla="*/ 36 w 39"/>
                  <a:gd name="T31" fmla="*/ 15 h 38"/>
                  <a:gd name="T32" fmla="*/ 34 w 39"/>
                  <a:gd name="T33" fmla="*/ 10 h 38"/>
                  <a:gd name="T34" fmla="*/ 36 w 39"/>
                  <a:gd name="T35" fmla="*/ 7 h 38"/>
                  <a:gd name="T36" fmla="*/ 31 w 39"/>
                  <a:gd name="T37" fmla="*/ 2 h 38"/>
                  <a:gd name="T38" fmla="*/ 29 w 39"/>
                  <a:gd name="T39" fmla="*/ 5 h 38"/>
                  <a:gd name="T40" fmla="*/ 23 w 39"/>
                  <a:gd name="T41" fmla="*/ 2 h 38"/>
                  <a:gd name="T42" fmla="*/ 23 w 39"/>
                  <a:gd name="T43" fmla="*/ 0 h 38"/>
                  <a:gd name="T44" fmla="*/ 16 w 39"/>
                  <a:gd name="T45" fmla="*/ 0 h 38"/>
                  <a:gd name="T46" fmla="*/ 16 w 39"/>
                  <a:gd name="T47" fmla="*/ 2 h 38"/>
                  <a:gd name="T48" fmla="*/ 11 w 39"/>
                  <a:gd name="T49" fmla="*/ 5 h 38"/>
                  <a:gd name="T50" fmla="*/ 8 w 39"/>
                  <a:gd name="T51" fmla="*/ 2 h 38"/>
                  <a:gd name="T52" fmla="*/ 3 w 39"/>
                  <a:gd name="T53" fmla="*/ 7 h 38"/>
                  <a:gd name="T54" fmla="*/ 6 w 39"/>
                  <a:gd name="T55" fmla="*/ 10 h 38"/>
                  <a:gd name="T56" fmla="*/ 3 w 39"/>
                  <a:gd name="T57" fmla="*/ 15 h 38"/>
                  <a:gd name="T58" fmla="*/ 0 w 39"/>
                  <a:gd name="T59" fmla="*/ 15 h 38"/>
                  <a:gd name="T60" fmla="*/ 0 w 39"/>
                  <a:gd name="T61" fmla="*/ 22 h 38"/>
                  <a:gd name="T62" fmla="*/ 4 w 39"/>
                  <a:gd name="T63" fmla="*/ 22 h 38"/>
                  <a:gd name="T64" fmla="*/ 6 w 39"/>
                  <a:gd name="T65" fmla="*/ 28 h 38"/>
                  <a:gd name="T66" fmla="*/ 20 w 39"/>
                  <a:gd name="T67" fmla="*/ 7 h 38"/>
                  <a:gd name="T68" fmla="*/ 32 w 39"/>
                  <a:gd name="T69" fmla="*/ 19 h 38"/>
                  <a:gd name="T70" fmla="*/ 20 w 39"/>
                  <a:gd name="T71" fmla="*/ 30 h 38"/>
                  <a:gd name="T72" fmla="*/ 8 w 39"/>
                  <a:gd name="T73" fmla="*/ 19 h 38"/>
                  <a:gd name="T74" fmla="*/ 20 w 39"/>
                  <a:gd name="T75" fmla="*/ 7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9" h="38">
                    <a:moveTo>
                      <a:pt x="6" y="28"/>
                    </a:moveTo>
                    <a:cubicBezTo>
                      <a:pt x="4" y="30"/>
                      <a:pt x="4" y="30"/>
                      <a:pt x="4" y="30"/>
                    </a:cubicBezTo>
                    <a:cubicBezTo>
                      <a:pt x="9" y="35"/>
                      <a:pt x="9" y="35"/>
                      <a:pt x="9" y="35"/>
                    </a:cubicBezTo>
                    <a:cubicBezTo>
                      <a:pt x="11" y="33"/>
                      <a:pt x="11" y="33"/>
                      <a:pt x="11" y="33"/>
                    </a:cubicBezTo>
                    <a:cubicBezTo>
                      <a:pt x="12" y="34"/>
                      <a:pt x="14" y="34"/>
                      <a:pt x="16" y="35"/>
                    </a:cubicBezTo>
                    <a:cubicBezTo>
                      <a:pt x="16" y="38"/>
                      <a:pt x="16" y="38"/>
                      <a:pt x="16" y="38"/>
                    </a:cubicBezTo>
                    <a:cubicBezTo>
                      <a:pt x="23" y="38"/>
                      <a:pt x="23" y="38"/>
                      <a:pt x="23" y="38"/>
                    </a:cubicBezTo>
                    <a:cubicBezTo>
                      <a:pt x="23" y="35"/>
                      <a:pt x="23" y="35"/>
                      <a:pt x="23" y="35"/>
                    </a:cubicBezTo>
                    <a:cubicBezTo>
                      <a:pt x="25" y="35"/>
                      <a:pt x="27" y="34"/>
                      <a:pt x="29" y="33"/>
                    </a:cubicBezTo>
                    <a:cubicBezTo>
                      <a:pt x="31" y="35"/>
                      <a:pt x="31" y="35"/>
                      <a:pt x="31" y="35"/>
                    </a:cubicBezTo>
                    <a:cubicBezTo>
                      <a:pt x="36" y="30"/>
                      <a:pt x="36" y="30"/>
                      <a:pt x="36" y="30"/>
                    </a:cubicBezTo>
                    <a:cubicBezTo>
                      <a:pt x="34" y="28"/>
                      <a:pt x="34" y="28"/>
                      <a:pt x="34" y="28"/>
                    </a:cubicBezTo>
                    <a:cubicBezTo>
                      <a:pt x="35" y="26"/>
                      <a:pt x="36" y="24"/>
                      <a:pt x="36" y="22"/>
                    </a:cubicBezTo>
                    <a:cubicBezTo>
                      <a:pt x="39" y="22"/>
                      <a:pt x="39" y="22"/>
                      <a:pt x="39" y="22"/>
                    </a:cubicBezTo>
                    <a:cubicBezTo>
                      <a:pt x="39" y="15"/>
                      <a:pt x="39" y="15"/>
                      <a:pt x="39" y="15"/>
                    </a:cubicBezTo>
                    <a:cubicBezTo>
                      <a:pt x="36" y="15"/>
                      <a:pt x="36" y="15"/>
                      <a:pt x="36" y="15"/>
                    </a:cubicBezTo>
                    <a:cubicBezTo>
                      <a:pt x="36" y="13"/>
                      <a:pt x="35" y="11"/>
                      <a:pt x="34" y="10"/>
                    </a:cubicBezTo>
                    <a:cubicBezTo>
                      <a:pt x="36" y="7"/>
                      <a:pt x="36" y="7"/>
                      <a:pt x="36" y="7"/>
                    </a:cubicBezTo>
                    <a:cubicBezTo>
                      <a:pt x="31" y="2"/>
                      <a:pt x="31" y="2"/>
                      <a:pt x="31" y="2"/>
                    </a:cubicBezTo>
                    <a:cubicBezTo>
                      <a:pt x="29" y="5"/>
                      <a:pt x="29" y="5"/>
                      <a:pt x="29" y="5"/>
                    </a:cubicBezTo>
                    <a:cubicBezTo>
                      <a:pt x="27" y="4"/>
                      <a:pt x="25" y="3"/>
                      <a:pt x="23" y="2"/>
                    </a:cubicBezTo>
                    <a:cubicBezTo>
                      <a:pt x="23" y="0"/>
                      <a:pt x="23" y="0"/>
                      <a:pt x="23" y="0"/>
                    </a:cubicBezTo>
                    <a:cubicBezTo>
                      <a:pt x="16" y="0"/>
                      <a:pt x="16" y="0"/>
                      <a:pt x="16" y="0"/>
                    </a:cubicBezTo>
                    <a:cubicBezTo>
                      <a:pt x="16" y="2"/>
                      <a:pt x="16" y="2"/>
                      <a:pt x="16" y="2"/>
                    </a:cubicBezTo>
                    <a:cubicBezTo>
                      <a:pt x="14" y="3"/>
                      <a:pt x="12" y="4"/>
                      <a:pt x="11" y="5"/>
                    </a:cubicBezTo>
                    <a:cubicBezTo>
                      <a:pt x="8" y="2"/>
                      <a:pt x="8" y="2"/>
                      <a:pt x="8" y="2"/>
                    </a:cubicBezTo>
                    <a:cubicBezTo>
                      <a:pt x="3" y="7"/>
                      <a:pt x="3" y="7"/>
                      <a:pt x="3" y="7"/>
                    </a:cubicBezTo>
                    <a:cubicBezTo>
                      <a:pt x="6" y="10"/>
                      <a:pt x="6" y="10"/>
                      <a:pt x="6" y="10"/>
                    </a:cubicBezTo>
                    <a:cubicBezTo>
                      <a:pt x="5" y="11"/>
                      <a:pt x="4" y="13"/>
                      <a:pt x="3" y="15"/>
                    </a:cubicBezTo>
                    <a:cubicBezTo>
                      <a:pt x="0" y="15"/>
                      <a:pt x="0" y="15"/>
                      <a:pt x="0" y="15"/>
                    </a:cubicBezTo>
                    <a:cubicBezTo>
                      <a:pt x="0" y="22"/>
                      <a:pt x="0" y="22"/>
                      <a:pt x="0" y="22"/>
                    </a:cubicBezTo>
                    <a:cubicBezTo>
                      <a:pt x="4" y="22"/>
                      <a:pt x="4" y="22"/>
                      <a:pt x="4" y="22"/>
                    </a:cubicBezTo>
                    <a:cubicBezTo>
                      <a:pt x="4" y="24"/>
                      <a:pt x="5" y="26"/>
                      <a:pt x="6" y="28"/>
                    </a:cubicBezTo>
                    <a:close/>
                    <a:moveTo>
                      <a:pt x="20" y="7"/>
                    </a:moveTo>
                    <a:cubicBezTo>
                      <a:pt x="26" y="7"/>
                      <a:pt x="32" y="12"/>
                      <a:pt x="32" y="19"/>
                    </a:cubicBezTo>
                    <a:cubicBezTo>
                      <a:pt x="32" y="25"/>
                      <a:pt x="26" y="30"/>
                      <a:pt x="20" y="30"/>
                    </a:cubicBezTo>
                    <a:cubicBezTo>
                      <a:pt x="13" y="30"/>
                      <a:pt x="8" y="25"/>
                      <a:pt x="8" y="19"/>
                    </a:cubicBezTo>
                    <a:cubicBezTo>
                      <a:pt x="8" y="12"/>
                      <a:pt x="13" y="7"/>
                      <a:pt x="20" y="7"/>
                    </a:cubicBezTo>
                    <a:close/>
                  </a:path>
                </a:pathLst>
              </a:custGeom>
              <a:solidFill>
                <a:srgbClr val="9600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66" name="Oval 132"/>
              <p:cNvSpPr>
                <a:spLocks noChangeArrowheads="1"/>
              </p:cNvSpPr>
              <p:nvPr/>
            </p:nvSpPr>
            <p:spPr bwMode="auto">
              <a:xfrm>
                <a:off x="2743313" y="4687922"/>
                <a:ext cx="16698" cy="1669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67" name="Freeform 133"/>
              <p:cNvSpPr>
                <a:spLocks noEditPoints="1"/>
              </p:cNvSpPr>
              <p:nvPr/>
            </p:nvSpPr>
            <p:spPr bwMode="auto">
              <a:xfrm>
                <a:off x="2427245" y="5023075"/>
                <a:ext cx="138355" cy="132391"/>
              </a:xfrm>
              <a:custGeom>
                <a:avLst/>
                <a:gdLst>
                  <a:gd name="T0" fmla="*/ 42 w 49"/>
                  <a:gd name="T1" fmla="*/ 12 h 47"/>
                  <a:gd name="T2" fmla="*/ 45 w 49"/>
                  <a:gd name="T3" fmla="*/ 9 h 47"/>
                  <a:gd name="T4" fmla="*/ 38 w 49"/>
                  <a:gd name="T5" fmla="*/ 3 h 47"/>
                  <a:gd name="T6" fmla="*/ 36 w 49"/>
                  <a:gd name="T7" fmla="*/ 6 h 47"/>
                  <a:gd name="T8" fmla="*/ 28 w 49"/>
                  <a:gd name="T9" fmla="*/ 3 h 47"/>
                  <a:gd name="T10" fmla="*/ 28 w 49"/>
                  <a:gd name="T11" fmla="*/ 0 h 47"/>
                  <a:gd name="T12" fmla="*/ 20 w 49"/>
                  <a:gd name="T13" fmla="*/ 0 h 47"/>
                  <a:gd name="T14" fmla="*/ 20 w 49"/>
                  <a:gd name="T15" fmla="*/ 3 h 47"/>
                  <a:gd name="T16" fmla="*/ 13 w 49"/>
                  <a:gd name="T17" fmla="*/ 6 h 47"/>
                  <a:gd name="T18" fmla="*/ 10 w 49"/>
                  <a:gd name="T19" fmla="*/ 3 h 47"/>
                  <a:gd name="T20" fmla="*/ 4 w 49"/>
                  <a:gd name="T21" fmla="*/ 9 h 47"/>
                  <a:gd name="T22" fmla="*/ 7 w 49"/>
                  <a:gd name="T23" fmla="*/ 12 h 47"/>
                  <a:gd name="T24" fmla="*/ 4 w 49"/>
                  <a:gd name="T25" fmla="*/ 19 h 47"/>
                  <a:gd name="T26" fmla="*/ 0 w 49"/>
                  <a:gd name="T27" fmla="*/ 19 h 47"/>
                  <a:gd name="T28" fmla="*/ 0 w 49"/>
                  <a:gd name="T29" fmla="*/ 28 h 47"/>
                  <a:gd name="T30" fmla="*/ 4 w 49"/>
                  <a:gd name="T31" fmla="*/ 28 h 47"/>
                  <a:gd name="T32" fmla="*/ 7 w 49"/>
                  <a:gd name="T33" fmla="*/ 35 h 47"/>
                  <a:gd name="T34" fmla="*/ 4 w 49"/>
                  <a:gd name="T35" fmla="*/ 38 h 47"/>
                  <a:gd name="T36" fmla="*/ 10 w 49"/>
                  <a:gd name="T37" fmla="*/ 44 h 47"/>
                  <a:gd name="T38" fmla="*/ 13 w 49"/>
                  <a:gd name="T39" fmla="*/ 41 h 47"/>
                  <a:gd name="T40" fmla="*/ 20 w 49"/>
                  <a:gd name="T41" fmla="*/ 44 h 47"/>
                  <a:gd name="T42" fmla="*/ 20 w 49"/>
                  <a:gd name="T43" fmla="*/ 47 h 47"/>
                  <a:gd name="T44" fmla="*/ 28 w 49"/>
                  <a:gd name="T45" fmla="*/ 47 h 47"/>
                  <a:gd name="T46" fmla="*/ 28 w 49"/>
                  <a:gd name="T47" fmla="*/ 44 h 47"/>
                  <a:gd name="T48" fmla="*/ 36 w 49"/>
                  <a:gd name="T49" fmla="*/ 41 h 47"/>
                  <a:gd name="T50" fmla="*/ 38 w 49"/>
                  <a:gd name="T51" fmla="*/ 44 h 47"/>
                  <a:gd name="T52" fmla="*/ 44 w 49"/>
                  <a:gd name="T53" fmla="*/ 38 h 47"/>
                  <a:gd name="T54" fmla="*/ 42 w 49"/>
                  <a:gd name="T55" fmla="*/ 35 h 47"/>
                  <a:gd name="T56" fmla="*/ 45 w 49"/>
                  <a:gd name="T57" fmla="*/ 28 h 47"/>
                  <a:gd name="T58" fmla="*/ 49 w 49"/>
                  <a:gd name="T59" fmla="*/ 28 h 47"/>
                  <a:gd name="T60" fmla="*/ 49 w 49"/>
                  <a:gd name="T61" fmla="*/ 19 h 47"/>
                  <a:gd name="T62" fmla="*/ 45 w 49"/>
                  <a:gd name="T63" fmla="*/ 19 h 47"/>
                  <a:gd name="T64" fmla="*/ 42 w 49"/>
                  <a:gd name="T65" fmla="*/ 12 h 47"/>
                  <a:gd name="T66" fmla="*/ 24 w 49"/>
                  <a:gd name="T67" fmla="*/ 38 h 47"/>
                  <a:gd name="T68" fmla="*/ 9 w 49"/>
                  <a:gd name="T69" fmla="*/ 24 h 47"/>
                  <a:gd name="T70" fmla="*/ 24 w 49"/>
                  <a:gd name="T71" fmla="*/ 9 h 47"/>
                  <a:gd name="T72" fmla="*/ 39 w 49"/>
                  <a:gd name="T73" fmla="*/ 24 h 47"/>
                  <a:gd name="T74" fmla="*/ 24 w 49"/>
                  <a:gd name="T75" fmla="*/ 38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 h="47">
                    <a:moveTo>
                      <a:pt x="42" y="12"/>
                    </a:moveTo>
                    <a:cubicBezTo>
                      <a:pt x="45" y="9"/>
                      <a:pt x="45" y="9"/>
                      <a:pt x="45" y="9"/>
                    </a:cubicBezTo>
                    <a:cubicBezTo>
                      <a:pt x="38" y="3"/>
                      <a:pt x="38" y="3"/>
                      <a:pt x="38" y="3"/>
                    </a:cubicBezTo>
                    <a:cubicBezTo>
                      <a:pt x="36" y="6"/>
                      <a:pt x="36" y="6"/>
                      <a:pt x="36" y="6"/>
                    </a:cubicBezTo>
                    <a:cubicBezTo>
                      <a:pt x="33" y="5"/>
                      <a:pt x="31" y="4"/>
                      <a:pt x="28" y="3"/>
                    </a:cubicBezTo>
                    <a:cubicBezTo>
                      <a:pt x="28" y="0"/>
                      <a:pt x="28" y="0"/>
                      <a:pt x="28" y="0"/>
                    </a:cubicBezTo>
                    <a:cubicBezTo>
                      <a:pt x="20" y="0"/>
                      <a:pt x="20" y="0"/>
                      <a:pt x="20" y="0"/>
                    </a:cubicBezTo>
                    <a:cubicBezTo>
                      <a:pt x="20" y="3"/>
                      <a:pt x="20" y="3"/>
                      <a:pt x="20" y="3"/>
                    </a:cubicBezTo>
                    <a:cubicBezTo>
                      <a:pt x="17" y="4"/>
                      <a:pt x="15" y="5"/>
                      <a:pt x="13" y="6"/>
                    </a:cubicBezTo>
                    <a:cubicBezTo>
                      <a:pt x="10" y="3"/>
                      <a:pt x="10" y="3"/>
                      <a:pt x="10" y="3"/>
                    </a:cubicBezTo>
                    <a:cubicBezTo>
                      <a:pt x="4" y="9"/>
                      <a:pt x="4" y="9"/>
                      <a:pt x="4" y="9"/>
                    </a:cubicBezTo>
                    <a:cubicBezTo>
                      <a:pt x="7" y="12"/>
                      <a:pt x="7" y="12"/>
                      <a:pt x="7" y="12"/>
                    </a:cubicBezTo>
                    <a:cubicBezTo>
                      <a:pt x="5" y="14"/>
                      <a:pt x="4" y="17"/>
                      <a:pt x="4" y="19"/>
                    </a:cubicBezTo>
                    <a:cubicBezTo>
                      <a:pt x="0" y="19"/>
                      <a:pt x="0" y="19"/>
                      <a:pt x="0" y="19"/>
                    </a:cubicBezTo>
                    <a:cubicBezTo>
                      <a:pt x="0" y="28"/>
                      <a:pt x="0" y="28"/>
                      <a:pt x="0" y="28"/>
                    </a:cubicBezTo>
                    <a:cubicBezTo>
                      <a:pt x="4" y="28"/>
                      <a:pt x="4" y="28"/>
                      <a:pt x="4" y="28"/>
                    </a:cubicBezTo>
                    <a:cubicBezTo>
                      <a:pt x="4" y="31"/>
                      <a:pt x="5" y="33"/>
                      <a:pt x="7" y="35"/>
                    </a:cubicBezTo>
                    <a:cubicBezTo>
                      <a:pt x="4" y="38"/>
                      <a:pt x="4" y="38"/>
                      <a:pt x="4" y="38"/>
                    </a:cubicBezTo>
                    <a:cubicBezTo>
                      <a:pt x="10" y="44"/>
                      <a:pt x="10" y="44"/>
                      <a:pt x="10" y="44"/>
                    </a:cubicBezTo>
                    <a:cubicBezTo>
                      <a:pt x="13" y="41"/>
                      <a:pt x="13" y="41"/>
                      <a:pt x="13" y="41"/>
                    </a:cubicBezTo>
                    <a:cubicBezTo>
                      <a:pt x="15" y="42"/>
                      <a:pt x="17" y="43"/>
                      <a:pt x="20" y="44"/>
                    </a:cubicBezTo>
                    <a:cubicBezTo>
                      <a:pt x="20" y="47"/>
                      <a:pt x="20" y="47"/>
                      <a:pt x="20" y="47"/>
                    </a:cubicBezTo>
                    <a:cubicBezTo>
                      <a:pt x="28" y="47"/>
                      <a:pt x="28" y="47"/>
                      <a:pt x="28" y="47"/>
                    </a:cubicBezTo>
                    <a:cubicBezTo>
                      <a:pt x="28" y="44"/>
                      <a:pt x="28" y="44"/>
                      <a:pt x="28" y="44"/>
                    </a:cubicBezTo>
                    <a:cubicBezTo>
                      <a:pt x="31" y="44"/>
                      <a:pt x="33" y="43"/>
                      <a:pt x="36" y="41"/>
                    </a:cubicBezTo>
                    <a:cubicBezTo>
                      <a:pt x="38" y="44"/>
                      <a:pt x="38" y="44"/>
                      <a:pt x="38" y="44"/>
                    </a:cubicBezTo>
                    <a:cubicBezTo>
                      <a:pt x="44" y="38"/>
                      <a:pt x="44" y="38"/>
                      <a:pt x="44" y="38"/>
                    </a:cubicBezTo>
                    <a:cubicBezTo>
                      <a:pt x="42" y="35"/>
                      <a:pt x="42" y="35"/>
                      <a:pt x="42" y="35"/>
                    </a:cubicBezTo>
                    <a:cubicBezTo>
                      <a:pt x="43" y="33"/>
                      <a:pt x="44" y="31"/>
                      <a:pt x="45" y="28"/>
                    </a:cubicBezTo>
                    <a:cubicBezTo>
                      <a:pt x="49" y="28"/>
                      <a:pt x="49" y="28"/>
                      <a:pt x="49" y="28"/>
                    </a:cubicBezTo>
                    <a:cubicBezTo>
                      <a:pt x="49" y="19"/>
                      <a:pt x="49" y="19"/>
                      <a:pt x="49" y="19"/>
                    </a:cubicBezTo>
                    <a:cubicBezTo>
                      <a:pt x="45" y="19"/>
                      <a:pt x="45" y="19"/>
                      <a:pt x="45" y="19"/>
                    </a:cubicBezTo>
                    <a:cubicBezTo>
                      <a:pt x="44" y="17"/>
                      <a:pt x="43" y="14"/>
                      <a:pt x="42" y="12"/>
                    </a:cubicBezTo>
                    <a:close/>
                    <a:moveTo>
                      <a:pt x="24" y="38"/>
                    </a:moveTo>
                    <a:cubicBezTo>
                      <a:pt x="16" y="38"/>
                      <a:pt x="9" y="32"/>
                      <a:pt x="9" y="24"/>
                    </a:cubicBezTo>
                    <a:cubicBezTo>
                      <a:pt x="9" y="15"/>
                      <a:pt x="16" y="9"/>
                      <a:pt x="24" y="9"/>
                    </a:cubicBezTo>
                    <a:cubicBezTo>
                      <a:pt x="33" y="9"/>
                      <a:pt x="39" y="15"/>
                      <a:pt x="39" y="24"/>
                    </a:cubicBezTo>
                    <a:cubicBezTo>
                      <a:pt x="39" y="32"/>
                      <a:pt x="33" y="38"/>
                      <a:pt x="24" y="38"/>
                    </a:cubicBezTo>
                    <a:close/>
                  </a:path>
                </a:pathLst>
              </a:custGeom>
              <a:solidFill>
                <a:srgbClr val="9600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68" name="Oval 134"/>
              <p:cNvSpPr>
                <a:spLocks noChangeArrowheads="1"/>
              </p:cNvSpPr>
              <p:nvPr/>
            </p:nvSpPr>
            <p:spPr bwMode="auto">
              <a:xfrm>
                <a:off x="2484495" y="5079132"/>
                <a:ext cx="21469" cy="2266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grpSp>
        <p:grpSp>
          <p:nvGrpSpPr>
            <p:cNvPr id="19" name="组合 18"/>
            <p:cNvGrpSpPr/>
            <p:nvPr/>
          </p:nvGrpSpPr>
          <p:grpSpPr>
            <a:xfrm>
              <a:off x="2786277" y="5597622"/>
              <a:ext cx="352700" cy="331040"/>
              <a:chOff x="2458255" y="3558424"/>
              <a:chExt cx="567731" cy="533142"/>
            </a:xfrm>
            <a:solidFill>
              <a:srgbClr val="A1C921"/>
            </a:solidFill>
          </p:grpSpPr>
          <p:sp>
            <p:nvSpPr>
              <p:cNvPr id="52" name="Freeform 156"/>
              <p:cNvSpPr/>
              <p:nvPr/>
            </p:nvSpPr>
            <p:spPr bwMode="auto">
              <a:xfrm>
                <a:off x="2458255" y="3558424"/>
                <a:ext cx="363778" cy="435340"/>
              </a:xfrm>
              <a:custGeom>
                <a:avLst/>
                <a:gdLst>
                  <a:gd name="T0" fmla="*/ 11 w 129"/>
                  <a:gd name="T1" fmla="*/ 12 h 154"/>
                  <a:gd name="T2" fmla="*/ 118 w 129"/>
                  <a:gd name="T3" fmla="*/ 12 h 154"/>
                  <a:gd name="T4" fmla="*/ 118 w 129"/>
                  <a:gd name="T5" fmla="*/ 31 h 154"/>
                  <a:gd name="T6" fmla="*/ 129 w 129"/>
                  <a:gd name="T7" fmla="*/ 31 h 154"/>
                  <a:gd name="T8" fmla="*/ 129 w 129"/>
                  <a:gd name="T9" fmla="*/ 10 h 154"/>
                  <a:gd name="T10" fmla="*/ 120 w 129"/>
                  <a:gd name="T11" fmla="*/ 0 h 154"/>
                  <a:gd name="T12" fmla="*/ 10 w 129"/>
                  <a:gd name="T13" fmla="*/ 0 h 154"/>
                  <a:gd name="T14" fmla="*/ 0 w 129"/>
                  <a:gd name="T15" fmla="*/ 10 h 154"/>
                  <a:gd name="T16" fmla="*/ 0 w 129"/>
                  <a:gd name="T17" fmla="*/ 144 h 154"/>
                  <a:gd name="T18" fmla="*/ 10 w 129"/>
                  <a:gd name="T19" fmla="*/ 154 h 154"/>
                  <a:gd name="T20" fmla="*/ 69 w 129"/>
                  <a:gd name="T21" fmla="*/ 154 h 154"/>
                  <a:gd name="T22" fmla="*/ 69 w 129"/>
                  <a:gd name="T23" fmla="*/ 143 h 154"/>
                  <a:gd name="T24" fmla="*/ 11 w 129"/>
                  <a:gd name="T25" fmla="*/ 143 h 154"/>
                  <a:gd name="T26" fmla="*/ 11 w 129"/>
                  <a:gd name="T27" fmla="*/ 1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9" h="154">
                    <a:moveTo>
                      <a:pt x="11" y="12"/>
                    </a:moveTo>
                    <a:cubicBezTo>
                      <a:pt x="118" y="12"/>
                      <a:pt x="118" y="12"/>
                      <a:pt x="118" y="12"/>
                    </a:cubicBezTo>
                    <a:cubicBezTo>
                      <a:pt x="118" y="31"/>
                      <a:pt x="118" y="31"/>
                      <a:pt x="118" y="31"/>
                    </a:cubicBezTo>
                    <a:cubicBezTo>
                      <a:pt x="129" y="31"/>
                      <a:pt x="129" y="31"/>
                      <a:pt x="129" y="31"/>
                    </a:cubicBezTo>
                    <a:cubicBezTo>
                      <a:pt x="129" y="10"/>
                      <a:pt x="129" y="10"/>
                      <a:pt x="129" y="10"/>
                    </a:cubicBezTo>
                    <a:cubicBezTo>
                      <a:pt x="129" y="5"/>
                      <a:pt x="125" y="0"/>
                      <a:pt x="120" y="0"/>
                    </a:cubicBezTo>
                    <a:cubicBezTo>
                      <a:pt x="10" y="0"/>
                      <a:pt x="10" y="0"/>
                      <a:pt x="10" y="0"/>
                    </a:cubicBezTo>
                    <a:cubicBezTo>
                      <a:pt x="5" y="0"/>
                      <a:pt x="0" y="5"/>
                      <a:pt x="0" y="10"/>
                    </a:cubicBezTo>
                    <a:cubicBezTo>
                      <a:pt x="0" y="144"/>
                      <a:pt x="0" y="144"/>
                      <a:pt x="0" y="144"/>
                    </a:cubicBezTo>
                    <a:cubicBezTo>
                      <a:pt x="0" y="150"/>
                      <a:pt x="5" y="154"/>
                      <a:pt x="10" y="154"/>
                    </a:cubicBezTo>
                    <a:cubicBezTo>
                      <a:pt x="69" y="154"/>
                      <a:pt x="69" y="154"/>
                      <a:pt x="69" y="154"/>
                    </a:cubicBezTo>
                    <a:cubicBezTo>
                      <a:pt x="69" y="143"/>
                      <a:pt x="69" y="143"/>
                      <a:pt x="69" y="143"/>
                    </a:cubicBezTo>
                    <a:cubicBezTo>
                      <a:pt x="11" y="143"/>
                      <a:pt x="11" y="143"/>
                      <a:pt x="11" y="143"/>
                    </a:cubicBezTo>
                    <a:lnTo>
                      <a:pt x="11"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53" name="Freeform 157"/>
              <p:cNvSpPr>
                <a:spLocks noEditPoints="1"/>
              </p:cNvSpPr>
              <p:nvPr/>
            </p:nvSpPr>
            <p:spPr bwMode="auto">
              <a:xfrm>
                <a:off x="2664594" y="3657419"/>
                <a:ext cx="361392" cy="434147"/>
              </a:xfrm>
              <a:custGeom>
                <a:avLst/>
                <a:gdLst>
                  <a:gd name="T0" fmla="*/ 119 w 128"/>
                  <a:gd name="T1" fmla="*/ 0 h 154"/>
                  <a:gd name="T2" fmla="*/ 9 w 128"/>
                  <a:gd name="T3" fmla="*/ 0 h 154"/>
                  <a:gd name="T4" fmla="*/ 0 w 128"/>
                  <a:gd name="T5" fmla="*/ 10 h 154"/>
                  <a:gd name="T6" fmla="*/ 0 w 128"/>
                  <a:gd name="T7" fmla="*/ 144 h 154"/>
                  <a:gd name="T8" fmla="*/ 9 w 128"/>
                  <a:gd name="T9" fmla="*/ 154 h 154"/>
                  <a:gd name="T10" fmla="*/ 119 w 128"/>
                  <a:gd name="T11" fmla="*/ 154 h 154"/>
                  <a:gd name="T12" fmla="*/ 128 w 128"/>
                  <a:gd name="T13" fmla="*/ 144 h 154"/>
                  <a:gd name="T14" fmla="*/ 128 w 128"/>
                  <a:gd name="T15" fmla="*/ 10 h 154"/>
                  <a:gd name="T16" fmla="*/ 119 w 128"/>
                  <a:gd name="T17" fmla="*/ 0 h 154"/>
                  <a:gd name="T18" fmla="*/ 117 w 128"/>
                  <a:gd name="T19" fmla="*/ 142 h 154"/>
                  <a:gd name="T20" fmla="*/ 10 w 128"/>
                  <a:gd name="T21" fmla="*/ 142 h 154"/>
                  <a:gd name="T22" fmla="*/ 10 w 128"/>
                  <a:gd name="T23" fmla="*/ 12 h 154"/>
                  <a:gd name="T24" fmla="*/ 117 w 128"/>
                  <a:gd name="T25" fmla="*/ 12 h 154"/>
                  <a:gd name="T26" fmla="*/ 117 w 128"/>
                  <a:gd name="T27" fmla="*/ 14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154">
                    <a:moveTo>
                      <a:pt x="119" y="0"/>
                    </a:moveTo>
                    <a:cubicBezTo>
                      <a:pt x="9" y="0"/>
                      <a:pt x="9" y="0"/>
                      <a:pt x="9" y="0"/>
                    </a:cubicBezTo>
                    <a:cubicBezTo>
                      <a:pt x="4" y="0"/>
                      <a:pt x="0" y="5"/>
                      <a:pt x="0" y="10"/>
                    </a:cubicBezTo>
                    <a:cubicBezTo>
                      <a:pt x="0" y="144"/>
                      <a:pt x="0" y="144"/>
                      <a:pt x="0" y="144"/>
                    </a:cubicBezTo>
                    <a:cubicBezTo>
                      <a:pt x="0" y="150"/>
                      <a:pt x="4" y="154"/>
                      <a:pt x="9" y="154"/>
                    </a:cubicBezTo>
                    <a:cubicBezTo>
                      <a:pt x="119" y="154"/>
                      <a:pt x="119" y="154"/>
                      <a:pt x="119" y="154"/>
                    </a:cubicBezTo>
                    <a:cubicBezTo>
                      <a:pt x="124" y="154"/>
                      <a:pt x="128" y="150"/>
                      <a:pt x="128" y="144"/>
                    </a:cubicBezTo>
                    <a:cubicBezTo>
                      <a:pt x="128" y="10"/>
                      <a:pt x="128" y="10"/>
                      <a:pt x="128" y="10"/>
                    </a:cubicBezTo>
                    <a:cubicBezTo>
                      <a:pt x="128" y="5"/>
                      <a:pt x="124" y="0"/>
                      <a:pt x="119" y="0"/>
                    </a:cubicBezTo>
                    <a:close/>
                    <a:moveTo>
                      <a:pt x="117" y="142"/>
                    </a:moveTo>
                    <a:cubicBezTo>
                      <a:pt x="10" y="142"/>
                      <a:pt x="10" y="142"/>
                      <a:pt x="10" y="142"/>
                    </a:cubicBezTo>
                    <a:cubicBezTo>
                      <a:pt x="10" y="12"/>
                      <a:pt x="10" y="12"/>
                      <a:pt x="10" y="12"/>
                    </a:cubicBezTo>
                    <a:cubicBezTo>
                      <a:pt x="117" y="12"/>
                      <a:pt x="117" y="12"/>
                      <a:pt x="117" y="12"/>
                    </a:cubicBezTo>
                    <a:lnTo>
                      <a:pt x="117" y="14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54" name="Rectangle 158"/>
              <p:cNvSpPr>
                <a:spLocks noChangeArrowheads="1"/>
              </p:cNvSpPr>
              <p:nvPr/>
            </p:nvSpPr>
            <p:spPr bwMode="auto">
              <a:xfrm>
                <a:off x="2718266" y="3764763"/>
                <a:ext cx="256434" cy="2504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55" name="Rectangle 159"/>
              <p:cNvSpPr>
                <a:spLocks noChangeArrowheads="1"/>
              </p:cNvSpPr>
              <p:nvPr/>
            </p:nvSpPr>
            <p:spPr bwMode="auto">
              <a:xfrm>
                <a:off x="2718266" y="3832748"/>
                <a:ext cx="256434" cy="2504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56" name="Rectangle 160"/>
              <p:cNvSpPr>
                <a:spLocks noChangeArrowheads="1"/>
              </p:cNvSpPr>
              <p:nvPr/>
            </p:nvSpPr>
            <p:spPr bwMode="auto">
              <a:xfrm>
                <a:off x="2718266" y="3900732"/>
                <a:ext cx="256434" cy="2146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57" name="Rectangle 161"/>
              <p:cNvSpPr>
                <a:spLocks noChangeArrowheads="1"/>
              </p:cNvSpPr>
              <p:nvPr/>
            </p:nvSpPr>
            <p:spPr bwMode="auto">
              <a:xfrm>
                <a:off x="2718266" y="3967524"/>
                <a:ext cx="256434" cy="2266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58" name="Freeform 162"/>
              <p:cNvSpPr/>
              <p:nvPr/>
            </p:nvSpPr>
            <p:spPr bwMode="auto">
              <a:xfrm>
                <a:off x="2515505" y="3669346"/>
                <a:ext cx="132391" cy="273131"/>
              </a:xfrm>
              <a:custGeom>
                <a:avLst/>
                <a:gdLst>
                  <a:gd name="T0" fmla="*/ 47 w 47"/>
                  <a:gd name="T1" fmla="*/ 97 h 97"/>
                  <a:gd name="T2" fmla="*/ 47 w 47"/>
                  <a:gd name="T3" fmla="*/ 78 h 97"/>
                  <a:gd name="T4" fmla="*/ 47 w 47"/>
                  <a:gd name="T5" fmla="*/ 78 h 97"/>
                  <a:gd name="T6" fmla="*/ 17 w 47"/>
                  <a:gd name="T7" fmla="*/ 48 h 97"/>
                  <a:gd name="T8" fmla="*/ 47 w 47"/>
                  <a:gd name="T9" fmla="*/ 19 h 97"/>
                  <a:gd name="T10" fmla="*/ 47 w 47"/>
                  <a:gd name="T11" fmla="*/ 19 h 97"/>
                  <a:gd name="T12" fmla="*/ 47 w 47"/>
                  <a:gd name="T13" fmla="*/ 0 h 97"/>
                  <a:gd name="T14" fmla="*/ 38 w 47"/>
                  <a:gd name="T15" fmla="*/ 0 h 97"/>
                  <a:gd name="T16" fmla="*/ 38 w 47"/>
                  <a:gd name="T17" fmla="*/ 8 h 97"/>
                  <a:gd name="T18" fmla="*/ 24 w 47"/>
                  <a:gd name="T19" fmla="*/ 14 h 97"/>
                  <a:gd name="T20" fmla="*/ 19 w 47"/>
                  <a:gd name="T21" fmla="*/ 8 h 97"/>
                  <a:gd name="T22" fmla="*/ 6 w 47"/>
                  <a:gd name="T23" fmla="*/ 20 h 97"/>
                  <a:gd name="T24" fmla="*/ 12 w 47"/>
                  <a:gd name="T25" fmla="*/ 26 h 97"/>
                  <a:gd name="T26" fmla="*/ 6 w 47"/>
                  <a:gd name="T27" fmla="*/ 40 h 97"/>
                  <a:gd name="T28" fmla="*/ 0 w 47"/>
                  <a:gd name="T29" fmla="*/ 40 h 97"/>
                  <a:gd name="T30" fmla="*/ 0 w 47"/>
                  <a:gd name="T31" fmla="*/ 57 h 97"/>
                  <a:gd name="T32" fmla="*/ 6 w 47"/>
                  <a:gd name="T33" fmla="*/ 57 h 97"/>
                  <a:gd name="T34" fmla="*/ 12 w 47"/>
                  <a:gd name="T35" fmla="*/ 71 h 97"/>
                  <a:gd name="T36" fmla="*/ 6 w 47"/>
                  <a:gd name="T37" fmla="*/ 77 h 97"/>
                  <a:gd name="T38" fmla="*/ 18 w 47"/>
                  <a:gd name="T39" fmla="*/ 89 h 97"/>
                  <a:gd name="T40" fmla="*/ 24 w 47"/>
                  <a:gd name="T41" fmla="*/ 83 h 97"/>
                  <a:gd name="T42" fmla="*/ 38 w 47"/>
                  <a:gd name="T43" fmla="*/ 89 h 97"/>
                  <a:gd name="T44" fmla="*/ 38 w 47"/>
                  <a:gd name="T45" fmla="*/ 97 h 97"/>
                  <a:gd name="T46" fmla="*/ 47 w 47"/>
                  <a:gd name="T47" fmla="*/ 9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7" h="97">
                    <a:moveTo>
                      <a:pt x="47" y="97"/>
                    </a:moveTo>
                    <a:cubicBezTo>
                      <a:pt x="47" y="78"/>
                      <a:pt x="47" y="78"/>
                      <a:pt x="47" y="78"/>
                    </a:cubicBezTo>
                    <a:cubicBezTo>
                      <a:pt x="47" y="78"/>
                      <a:pt x="47" y="78"/>
                      <a:pt x="47" y="78"/>
                    </a:cubicBezTo>
                    <a:cubicBezTo>
                      <a:pt x="30" y="78"/>
                      <a:pt x="17" y="64"/>
                      <a:pt x="17" y="48"/>
                    </a:cubicBezTo>
                    <a:cubicBezTo>
                      <a:pt x="17" y="32"/>
                      <a:pt x="30" y="19"/>
                      <a:pt x="47" y="19"/>
                    </a:cubicBezTo>
                    <a:cubicBezTo>
                      <a:pt x="47" y="19"/>
                      <a:pt x="47" y="19"/>
                      <a:pt x="47" y="19"/>
                    </a:cubicBezTo>
                    <a:cubicBezTo>
                      <a:pt x="47" y="0"/>
                      <a:pt x="47" y="0"/>
                      <a:pt x="47" y="0"/>
                    </a:cubicBezTo>
                    <a:cubicBezTo>
                      <a:pt x="38" y="0"/>
                      <a:pt x="38" y="0"/>
                      <a:pt x="38" y="0"/>
                    </a:cubicBezTo>
                    <a:cubicBezTo>
                      <a:pt x="38" y="8"/>
                      <a:pt x="38" y="8"/>
                      <a:pt x="38" y="8"/>
                    </a:cubicBezTo>
                    <a:cubicBezTo>
                      <a:pt x="33" y="9"/>
                      <a:pt x="28" y="11"/>
                      <a:pt x="24" y="14"/>
                    </a:cubicBezTo>
                    <a:cubicBezTo>
                      <a:pt x="19" y="8"/>
                      <a:pt x="19" y="8"/>
                      <a:pt x="19" y="8"/>
                    </a:cubicBezTo>
                    <a:cubicBezTo>
                      <a:pt x="6" y="20"/>
                      <a:pt x="6" y="20"/>
                      <a:pt x="6" y="20"/>
                    </a:cubicBezTo>
                    <a:cubicBezTo>
                      <a:pt x="12" y="26"/>
                      <a:pt x="12" y="26"/>
                      <a:pt x="12" y="26"/>
                    </a:cubicBezTo>
                    <a:cubicBezTo>
                      <a:pt x="9" y="30"/>
                      <a:pt x="7" y="35"/>
                      <a:pt x="6" y="40"/>
                    </a:cubicBezTo>
                    <a:cubicBezTo>
                      <a:pt x="0" y="40"/>
                      <a:pt x="0" y="40"/>
                      <a:pt x="0" y="40"/>
                    </a:cubicBezTo>
                    <a:cubicBezTo>
                      <a:pt x="0" y="57"/>
                      <a:pt x="0" y="57"/>
                      <a:pt x="0" y="57"/>
                    </a:cubicBezTo>
                    <a:cubicBezTo>
                      <a:pt x="6" y="57"/>
                      <a:pt x="6" y="57"/>
                      <a:pt x="6" y="57"/>
                    </a:cubicBezTo>
                    <a:cubicBezTo>
                      <a:pt x="7" y="62"/>
                      <a:pt x="9" y="67"/>
                      <a:pt x="12" y="71"/>
                    </a:cubicBezTo>
                    <a:cubicBezTo>
                      <a:pt x="6" y="77"/>
                      <a:pt x="6" y="77"/>
                      <a:pt x="6" y="77"/>
                    </a:cubicBezTo>
                    <a:cubicBezTo>
                      <a:pt x="18" y="89"/>
                      <a:pt x="18" y="89"/>
                      <a:pt x="18" y="89"/>
                    </a:cubicBezTo>
                    <a:cubicBezTo>
                      <a:pt x="24" y="83"/>
                      <a:pt x="24" y="83"/>
                      <a:pt x="24" y="83"/>
                    </a:cubicBezTo>
                    <a:cubicBezTo>
                      <a:pt x="28" y="86"/>
                      <a:pt x="33" y="88"/>
                      <a:pt x="38" y="89"/>
                    </a:cubicBezTo>
                    <a:cubicBezTo>
                      <a:pt x="38" y="97"/>
                      <a:pt x="38" y="97"/>
                      <a:pt x="38" y="97"/>
                    </a:cubicBezTo>
                    <a:lnTo>
                      <a:pt x="47" y="9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59" name="Freeform 163"/>
              <p:cNvSpPr/>
              <p:nvPr/>
            </p:nvSpPr>
            <p:spPr bwMode="auto">
              <a:xfrm>
                <a:off x="2585875" y="3742102"/>
                <a:ext cx="62021" cy="127621"/>
              </a:xfrm>
              <a:custGeom>
                <a:avLst/>
                <a:gdLst>
                  <a:gd name="T0" fmla="*/ 22 w 22"/>
                  <a:gd name="T1" fmla="*/ 7 h 45"/>
                  <a:gd name="T2" fmla="*/ 22 w 22"/>
                  <a:gd name="T3" fmla="*/ 0 h 45"/>
                  <a:gd name="T4" fmla="*/ 22 w 22"/>
                  <a:gd name="T5" fmla="*/ 0 h 45"/>
                  <a:gd name="T6" fmla="*/ 0 w 22"/>
                  <a:gd name="T7" fmla="*/ 22 h 45"/>
                  <a:gd name="T8" fmla="*/ 22 w 22"/>
                  <a:gd name="T9" fmla="*/ 45 h 45"/>
                  <a:gd name="T10" fmla="*/ 22 w 22"/>
                  <a:gd name="T11" fmla="*/ 45 h 45"/>
                  <a:gd name="T12" fmla="*/ 22 w 22"/>
                  <a:gd name="T13" fmla="*/ 38 h 45"/>
                  <a:gd name="T14" fmla="*/ 22 w 22"/>
                  <a:gd name="T15" fmla="*/ 38 h 45"/>
                  <a:gd name="T16" fmla="*/ 7 w 22"/>
                  <a:gd name="T17" fmla="*/ 22 h 45"/>
                  <a:gd name="T18" fmla="*/ 22 w 22"/>
                  <a:gd name="T19" fmla="*/ 7 h 45"/>
                  <a:gd name="T20" fmla="*/ 22 w 22"/>
                  <a:gd name="T21" fmla="*/ 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45">
                    <a:moveTo>
                      <a:pt x="22" y="7"/>
                    </a:moveTo>
                    <a:cubicBezTo>
                      <a:pt x="22" y="0"/>
                      <a:pt x="22" y="0"/>
                      <a:pt x="22" y="0"/>
                    </a:cubicBezTo>
                    <a:cubicBezTo>
                      <a:pt x="22" y="0"/>
                      <a:pt x="22" y="0"/>
                      <a:pt x="22" y="0"/>
                    </a:cubicBezTo>
                    <a:cubicBezTo>
                      <a:pt x="9" y="0"/>
                      <a:pt x="0" y="10"/>
                      <a:pt x="0" y="22"/>
                    </a:cubicBezTo>
                    <a:cubicBezTo>
                      <a:pt x="0" y="35"/>
                      <a:pt x="9" y="45"/>
                      <a:pt x="22" y="45"/>
                    </a:cubicBezTo>
                    <a:cubicBezTo>
                      <a:pt x="22" y="45"/>
                      <a:pt x="22" y="45"/>
                      <a:pt x="22" y="45"/>
                    </a:cubicBezTo>
                    <a:cubicBezTo>
                      <a:pt x="22" y="38"/>
                      <a:pt x="22" y="38"/>
                      <a:pt x="22" y="38"/>
                    </a:cubicBezTo>
                    <a:cubicBezTo>
                      <a:pt x="22" y="38"/>
                      <a:pt x="22" y="38"/>
                      <a:pt x="22" y="38"/>
                    </a:cubicBezTo>
                    <a:cubicBezTo>
                      <a:pt x="13" y="38"/>
                      <a:pt x="7" y="31"/>
                      <a:pt x="7" y="22"/>
                    </a:cubicBezTo>
                    <a:cubicBezTo>
                      <a:pt x="7" y="14"/>
                      <a:pt x="13" y="7"/>
                      <a:pt x="22" y="7"/>
                    </a:cubicBezTo>
                    <a:cubicBezTo>
                      <a:pt x="22" y="7"/>
                      <a:pt x="22" y="7"/>
                      <a:pt x="2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60" name="Freeform 164"/>
              <p:cNvSpPr/>
              <p:nvPr/>
            </p:nvSpPr>
            <p:spPr bwMode="auto">
              <a:xfrm>
                <a:off x="2625235" y="3781461"/>
                <a:ext cx="22662" cy="45323"/>
              </a:xfrm>
              <a:custGeom>
                <a:avLst/>
                <a:gdLst>
                  <a:gd name="T0" fmla="*/ 8 w 8"/>
                  <a:gd name="T1" fmla="*/ 16 h 16"/>
                  <a:gd name="T2" fmla="*/ 8 w 8"/>
                  <a:gd name="T3" fmla="*/ 0 h 16"/>
                  <a:gd name="T4" fmla="*/ 0 w 8"/>
                  <a:gd name="T5" fmla="*/ 8 h 16"/>
                  <a:gd name="T6" fmla="*/ 8 w 8"/>
                  <a:gd name="T7" fmla="*/ 16 h 16"/>
                </a:gdLst>
                <a:ahLst/>
                <a:cxnLst>
                  <a:cxn ang="0">
                    <a:pos x="T0" y="T1"/>
                  </a:cxn>
                  <a:cxn ang="0">
                    <a:pos x="T2" y="T3"/>
                  </a:cxn>
                  <a:cxn ang="0">
                    <a:pos x="T4" y="T5"/>
                  </a:cxn>
                  <a:cxn ang="0">
                    <a:pos x="T6" y="T7"/>
                  </a:cxn>
                </a:cxnLst>
                <a:rect l="0" t="0" r="r" b="b"/>
                <a:pathLst>
                  <a:path w="8" h="16">
                    <a:moveTo>
                      <a:pt x="8" y="16"/>
                    </a:moveTo>
                    <a:cubicBezTo>
                      <a:pt x="8" y="0"/>
                      <a:pt x="8" y="0"/>
                      <a:pt x="8" y="0"/>
                    </a:cubicBezTo>
                    <a:cubicBezTo>
                      <a:pt x="3" y="0"/>
                      <a:pt x="0" y="4"/>
                      <a:pt x="0" y="8"/>
                    </a:cubicBezTo>
                    <a:cubicBezTo>
                      <a:pt x="0" y="13"/>
                      <a:pt x="3" y="16"/>
                      <a:pt x="8"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grpSp>
        <p:grpSp>
          <p:nvGrpSpPr>
            <p:cNvPr id="20" name="组合 19"/>
            <p:cNvGrpSpPr/>
            <p:nvPr/>
          </p:nvGrpSpPr>
          <p:grpSpPr>
            <a:xfrm>
              <a:off x="6428599" y="5570073"/>
              <a:ext cx="352923" cy="369846"/>
              <a:chOff x="2396234" y="1140796"/>
              <a:chExt cx="516445" cy="541492"/>
            </a:xfrm>
            <a:solidFill>
              <a:schemeClr val="accent1"/>
            </a:solidFill>
          </p:grpSpPr>
          <p:sp>
            <p:nvSpPr>
              <p:cNvPr id="45" name="Freeform 33"/>
              <p:cNvSpPr>
                <a:spLocks noEditPoints="1"/>
              </p:cNvSpPr>
              <p:nvPr/>
            </p:nvSpPr>
            <p:spPr bwMode="auto">
              <a:xfrm>
                <a:off x="2396234" y="1140796"/>
                <a:ext cx="516445" cy="425799"/>
              </a:xfrm>
              <a:custGeom>
                <a:avLst/>
                <a:gdLst>
                  <a:gd name="T0" fmla="*/ 172 w 183"/>
                  <a:gd name="T1" fmla="*/ 0 h 151"/>
                  <a:gd name="T2" fmla="*/ 11 w 183"/>
                  <a:gd name="T3" fmla="*/ 0 h 151"/>
                  <a:gd name="T4" fmla="*/ 0 w 183"/>
                  <a:gd name="T5" fmla="*/ 11 h 151"/>
                  <a:gd name="T6" fmla="*/ 0 w 183"/>
                  <a:gd name="T7" fmla="*/ 140 h 151"/>
                  <a:gd name="T8" fmla="*/ 11 w 183"/>
                  <a:gd name="T9" fmla="*/ 151 h 151"/>
                  <a:gd name="T10" fmla="*/ 172 w 183"/>
                  <a:gd name="T11" fmla="*/ 151 h 151"/>
                  <a:gd name="T12" fmla="*/ 183 w 183"/>
                  <a:gd name="T13" fmla="*/ 140 h 151"/>
                  <a:gd name="T14" fmla="*/ 183 w 183"/>
                  <a:gd name="T15" fmla="*/ 11 h 151"/>
                  <a:gd name="T16" fmla="*/ 172 w 183"/>
                  <a:gd name="T17" fmla="*/ 0 h 151"/>
                  <a:gd name="T18" fmla="*/ 91 w 183"/>
                  <a:gd name="T19" fmla="*/ 143 h 151"/>
                  <a:gd name="T20" fmla="*/ 84 w 183"/>
                  <a:gd name="T21" fmla="*/ 136 h 151"/>
                  <a:gd name="T22" fmla="*/ 91 w 183"/>
                  <a:gd name="T23" fmla="*/ 128 h 151"/>
                  <a:gd name="T24" fmla="*/ 99 w 183"/>
                  <a:gd name="T25" fmla="*/ 136 h 151"/>
                  <a:gd name="T26" fmla="*/ 91 w 183"/>
                  <a:gd name="T27" fmla="*/ 143 h 151"/>
                  <a:gd name="T28" fmla="*/ 171 w 183"/>
                  <a:gd name="T29" fmla="*/ 121 h 151"/>
                  <a:gd name="T30" fmla="*/ 12 w 183"/>
                  <a:gd name="T31" fmla="*/ 121 h 151"/>
                  <a:gd name="T32" fmla="*/ 12 w 183"/>
                  <a:gd name="T33" fmla="*/ 11 h 151"/>
                  <a:gd name="T34" fmla="*/ 171 w 183"/>
                  <a:gd name="T35" fmla="*/ 11 h 151"/>
                  <a:gd name="T36" fmla="*/ 171 w 183"/>
                  <a:gd name="T37" fmla="*/ 121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3" h="151">
                    <a:moveTo>
                      <a:pt x="172" y="0"/>
                    </a:moveTo>
                    <a:cubicBezTo>
                      <a:pt x="11" y="0"/>
                      <a:pt x="11" y="0"/>
                      <a:pt x="11" y="0"/>
                    </a:cubicBezTo>
                    <a:cubicBezTo>
                      <a:pt x="5" y="0"/>
                      <a:pt x="0" y="5"/>
                      <a:pt x="0" y="11"/>
                    </a:cubicBezTo>
                    <a:cubicBezTo>
                      <a:pt x="0" y="140"/>
                      <a:pt x="0" y="140"/>
                      <a:pt x="0" y="140"/>
                    </a:cubicBezTo>
                    <a:cubicBezTo>
                      <a:pt x="0" y="146"/>
                      <a:pt x="5" y="151"/>
                      <a:pt x="11" y="151"/>
                    </a:cubicBezTo>
                    <a:cubicBezTo>
                      <a:pt x="172" y="151"/>
                      <a:pt x="172" y="151"/>
                      <a:pt x="172" y="151"/>
                    </a:cubicBezTo>
                    <a:cubicBezTo>
                      <a:pt x="178" y="151"/>
                      <a:pt x="183" y="146"/>
                      <a:pt x="183" y="140"/>
                    </a:cubicBezTo>
                    <a:cubicBezTo>
                      <a:pt x="183" y="11"/>
                      <a:pt x="183" y="11"/>
                      <a:pt x="183" y="11"/>
                    </a:cubicBezTo>
                    <a:cubicBezTo>
                      <a:pt x="183" y="5"/>
                      <a:pt x="178" y="0"/>
                      <a:pt x="172" y="0"/>
                    </a:cubicBezTo>
                    <a:close/>
                    <a:moveTo>
                      <a:pt x="91" y="143"/>
                    </a:moveTo>
                    <a:cubicBezTo>
                      <a:pt x="87" y="143"/>
                      <a:pt x="84" y="140"/>
                      <a:pt x="84" y="136"/>
                    </a:cubicBezTo>
                    <a:cubicBezTo>
                      <a:pt x="84" y="131"/>
                      <a:pt x="87" y="128"/>
                      <a:pt x="91" y="128"/>
                    </a:cubicBezTo>
                    <a:cubicBezTo>
                      <a:pt x="96" y="128"/>
                      <a:pt x="99" y="131"/>
                      <a:pt x="99" y="136"/>
                    </a:cubicBezTo>
                    <a:cubicBezTo>
                      <a:pt x="99" y="140"/>
                      <a:pt x="96" y="143"/>
                      <a:pt x="91" y="143"/>
                    </a:cubicBezTo>
                    <a:close/>
                    <a:moveTo>
                      <a:pt x="171" y="121"/>
                    </a:moveTo>
                    <a:cubicBezTo>
                      <a:pt x="12" y="121"/>
                      <a:pt x="12" y="121"/>
                      <a:pt x="12" y="121"/>
                    </a:cubicBezTo>
                    <a:cubicBezTo>
                      <a:pt x="12" y="11"/>
                      <a:pt x="12" y="11"/>
                      <a:pt x="12" y="11"/>
                    </a:cubicBezTo>
                    <a:cubicBezTo>
                      <a:pt x="171" y="11"/>
                      <a:pt x="171" y="11"/>
                      <a:pt x="171" y="11"/>
                    </a:cubicBezTo>
                    <a:lnTo>
                      <a:pt x="171" y="121"/>
                    </a:lnTo>
                    <a:close/>
                  </a:path>
                </a:pathLst>
              </a:custGeom>
              <a:solidFill>
                <a:srgbClr val="3333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46" name="Freeform 34"/>
              <p:cNvSpPr/>
              <p:nvPr/>
            </p:nvSpPr>
            <p:spPr bwMode="auto">
              <a:xfrm>
                <a:off x="2497614" y="1574944"/>
                <a:ext cx="313684" cy="107344"/>
              </a:xfrm>
              <a:custGeom>
                <a:avLst/>
                <a:gdLst>
                  <a:gd name="T0" fmla="*/ 102 w 111"/>
                  <a:gd name="T1" fmla="*/ 26 h 38"/>
                  <a:gd name="T2" fmla="*/ 75 w 111"/>
                  <a:gd name="T3" fmla="*/ 26 h 38"/>
                  <a:gd name="T4" fmla="*/ 75 w 111"/>
                  <a:gd name="T5" fmla="*/ 0 h 38"/>
                  <a:gd name="T6" fmla="*/ 36 w 111"/>
                  <a:gd name="T7" fmla="*/ 0 h 38"/>
                  <a:gd name="T8" fmla="*/ 36 w 111"/>
                  <a:gd name="T9" fmla="*/ 26 h 38"/>
                  <a:gd name="T10" fmla="*/ 9 w 111"/>
                  <a:gd name="T11" fmla="*/ 26 h 38"/>
                  <a:gd name="T12" fmla="*/ 0 w 111"/>
                  <a:gd name="T13" fmla="*/ 31 h 38"/>
                  <a:gd name="T14" fmla="*/ 0 w 111"/>
                  <a:gd name="T15" fmla="*/ 38 h 38"/>
                  <a:gd name="T16" fmla="*/ 111 w 111"/>
                  <a:gd name="T17" fmla="*/ 38 h 38"/>
                  <a:gd name="T18" fmla="*/ 111 w 111"/>
                  <a:gd name="T19" fmla="*/ 31 h 38"/>
                  <a:gd name="T20" fmla="*/ 102 w 111"/>
                  <a:gd name="T21" fmla="*/ 2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1" h="38">
                    <a:moveTo>
                      <a:pt x="102" y="26"/>
                    </a:moveTo>
                    <a:cubicBezTo>
                      <a:pt x="75" y="26"/>
                      <a:pt x="75" y="26"/>
                      <a:pt x="75" y="26"/>
                    </a:cubicBezTo>
                    <a:cubicBezTo>
                      <a:pt x="75" y="0"/>
                      <a:pt x="75" y="0"/>
                      <a:pt x="75" y="0"/>
                    </a:cubicBezTo>
                    <a:cubicBezTo>
                      <a:pt x="36" y="0"/>
                      <a:pt x="36" y="0"/>
                      <a:pt x="36" y="0"/>
                    </a:cubicBezTo>
                    <a:cubicBezTo>
                      <a:pt x="36" y="26"/>
                      <a:pt x="36" y="26"/>
                      <a:pt x="36" y="26"/>
                    </a:cubicBezTo>
                    <a:cubicBezTo>
                      <a:pt x="9" y="26"/>
                      <a:pt x="9" y="26"/>
                      <a:pt x="9" y="26"/>
                    </a:cubicBezTo>
                    <a:cubicBezTo>
                      <a:pt x="4" y="26"/>
                      <a:pt x="0" y="29"/>
                      <a:pt x="0" y="31"/>
                    </a:cubicBezTo>
                    <a:cubicBezTo>
                      <a:pt x="0" y="38"/>
                      <a:pt x="0" y="38"/>
                      <a:pt x="0" y="38"/>
                    </a:cubicBezTo>
                    <a:cubicBezTo>
                      <a:pt x="111" y="38"/>
                      <a:pt x="111" y="38"/>
                      <a:pt x="111" y="38"/>
                    </a:cubicBezTo>
                    <a:cubicBezTo>
                      <a:pt x="111" y="31"/>
                      <a:pt x="111" y="31"/>
                      <a:pt x="111" y="31"/>
                    </a:cubicBezTo>
                    <a:cubicBezTo>
                      <a:pt x="111" y="29"/>
                      <a:pt x="107" y="26"/>
                      <a:pt x="102" y="26"/>
                    </a:cubicBezTo>
                    <a:close/>
                  </a:path>
                </a:pathLst>
              </a:custGeom>
              <a:solidFill>
                <a:srgbClr val="3333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47" name="Freeform 35"/>
              <p:cNvSpPr/>
              <p:nvPr/>
            </p:nvSpPr>
            <p:spPr bwMode="auto">
              <a:xfrm>
                <a:off x="2449906" y="1281536"/>
                <a:ext cx="90646" cy="101381"/>
              </a:xfrm>
              <a:custGeom>
                <a:avLst/>
                <a:gdLst>
                  <a:gd name="T0" fmla="*/ 76 w 76"/>
                  <a:gd name="T1" fmla="*/ 69 h 85"/>
                  <a:gd name="T2" fmla="*/ 19 w 76"/>
                  <a:gd name="T3" fmla="*/ 43 h 85"/>
                  <a:gd name="T4" fmla="*/ 19 w 76"/>
                  <a:gd name="T5" fmla="*/ 43 h 85"/>
                  <a:gd name="T6" fmla="*/ 76 w 76"/>
                  <a:gd name="T7" fmla="*/ 17 h 85"/>
                  <a:gd name="T8" fmla="*/ 76 w 76"/>
                  <a:gd name="T9" fmla="*/ 0 h 85"/>
                  <a:gd name="T10" fmla="*/ 0 w 76"/>
                  <a:gd name="T11" fmla="*/ 36 h 85"/>
                  <a:gd name="T12" fmla="*/ 0 w 76"/>
                  <a:gd name="T13" fmla="*/ 50 h 85"/>
                  <a:gd name="T14" fmla="*/ 76 w 76"/>
                  <a:gd name="T15" fmla="*/ 85 h 85"/>
                  <a:gd name="T16" fmla="*/ 76 w 76"/>
                  <a:gd name="T17" fmla="*/ 69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85">
                    <a:moveTo>
                      <a:pt x="76" y="69"/>
                    </a:moveTo>
                    <a:lnTo>
                      <a:pt x="19" y="43"/>
                    </a:lnTo>
                    <a:lnTo>
                      <a:pt x="19" y="43"/>
                    </a:lnTo>
                    <a:lnTo>
                      <a:pt x="76" y="17"/>
                    </a:lnTo>
                    <a:lnTo>
                      <a:pt x="76" y="0"/>
                    </a:lnTo>
                    <a:lnTo>
                      <a:pt x="0" y="36"/>
                    </a:lnTo>
                    <a:lnTo>
                      <a:pt x="0" y="50"/>
                    </a:lnTo>
                    <a:lnTo>
                      <a:pt x="76" y="85"/>
                    </a:lnTo>
                    <a:lnTo>
                      <a:pt x="76" y="69"/>
                    </a:lnTo>
                    <a:close/>
                  </a:path>
                </a:pathLst>
              </a:custGeom>
              <a:solidFill>
                <a:srgbClr val="3333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48" name="Freeform 36"/>
              <p:cNvSpPr/>
              <p:nvPr/>
            </p:nvSpPr>
            <p:spPr bwMode="auto">
              <a:xfrm>
                <a:off x="2765975" y="1281536"/>
                <a:ext cx="93032" cy="101381"/>
              </a:xfrm>
              <a:custGeom>
                <a:avLst/>
                <a:gdLst>
                  <a:gd name="T0" fmla="*/ 78 w 78"/>
                  <a:gd name="T1" fmla="*/ 36 h 85"/>
                  <a:gd name="T2" fmla="*/ 0 w 78"/>
                  <a:gd name="T3" fmla="*/ 0 h 85"/>
                  <a:gd name="T4" fmla="*/ 0 w 78"/>
                  <a:gd name="T5" fmla="*/ 17 h 85"/>
                  <a:gd name="T6" fmla="*/ 59 w 78"/>
                  <a:gd name="T7" fmla="*/ 43 h 85"/>
                  <a:gd name="T8" fmla="*/ 59 w 78"/>
                  <a:gd name="T9" fmla="*/ 43 h 85"/>
                  <a:gd name="T10" fmla="*/ 0 w 78"/>
                  <a:gd name="T11" fmla="*/ 69 h 85"/>
                  <a:gd name="T12" fmla="*/ 0 w 78"/>
                  <a:gd name="T13" fmla="*/ 85 h 85"/>
                  <a:gd name="T14" fmla="*/ 78 w 78"/>
                  <a:gd name="T15" fmla="*/ 50 h 85"/>
                  <a:gd name="T16" fmla="*/ 78 w 78"/>
                  <a:gd name="T17" fmla="*/ 36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85">
                    <a:moveTo>
                      <a:pt x="78" y="36"/>
                    </a:moveTo>
                    <a:lnTo>
                      <a:pt x="0" y="0"/>
                    </a:lnTo>
                    <a:lnTo>
                      <a:pt x="0" y="17"/>
                    </a:lnTo>
                    <a:lnTo>
                      <a:pt x="59" y="43"/>
                    </a:lnTo>
                    <a:lnTo>
                      <a:pt x="59" y="43"/>
                    </a:lnTo>
                    <a:lnTo>
                      <a:pt x="0" y="69"/>
                    </a:lnTo>
                    <a:lnTo>
                      <a:pt x="0" y="85"/>
                    </a:lnTo>
                    <a:lnTo>
                      <a:pt x="78" y="50"/>
                    </a:lnTo>
                    <a:lnTo>
                      <a:pt x="78" y="36"/>
                    </a:lnTo>
                    <a:close/>
                  </a:path>
                </a:pathLst>
              </a:custGeom>
              <a:solidFill>
                <a:srgbClr val="3333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49" name="Freeform 37"/>
              <p:cNvSpPr>
                <a:spLocks noEditPoints="1"/>
              </p:cNvSpPr>
              <p:nvPr/>
            </p:nvSpPr>
            <p:spPr bwMode="auto">
              <a:xfrm>
                <a:off x="2559635" y="1236213"/>
                <a:ext cx="189642" cy="187256"/>
              </a:xfrm>
              <a:custGeom>
                <a:avLst/>
                <a:gdLst>
                  <a:gd name="T0" fmla="*/ 9 w 67"/>
                  <a:gd name="T1" fmla="*/ 49 h 66"/>
                  <a:gd name="T2" fmla="*/ 6 w 67"/>
                  <a:gd name="T3" fmla="*/ 52 h 66"/>
                  <a:gd name="T4" fmla="*/ 14 w 67"/>
                  <a:gd name="T5" fmla="*/ 61 h 66"/>
                  <a:gd name="T6" fmla="*/ 18 w 67"/>
                  <a:gd name="T7" fmla="*/ 57 h 66"/>
                  <a:gd name="T8" fmla="*/ 27 w 67"/>
                  <a:gd name="T9" fmla="*/ 61 h 66"/>
                  <a:gd name="T10" fmla="*/ 27 w 67"/>
                  <a:gd name="T11" fmla="*/ 66 h 66"/>
                  <a:gd name="T12" fmla="*/ 39 w 67"/>
                  <a:gd name="T13" fmla="*/ 66 h 66"/>
                  <a:gd name="T14" fmla="*/ 39 w 67"/>
                  <a:gd name="T15" fmla="*/ 61 h 66"/>
                  <a:gd name="T16" fmla="*/ 49 w 67"/>
                  <a:gd name="T17" fmla="*/ 57 h 66"/>
                  <a:gd name="T18" fmla="*/ 53 w 67"/>
                  <a:gd name="T19" fmla="*/ 61 h 66"/>
                  <a:gd name="T20" fmla="*/ 61 w 67"/>
                  <a:gd name="T21" fmla="*/ 52 h 66"/>
                  <a:gd name="T22" fmla="*/ 58 w 67"/>
                  <a:gd name="T23" fmla="*/ 49 h 66"/>
                  <a:gd name="T24" fmla="*/ 62 w 67"/>
                  <a:gd name="T25" fmla="*/ 39 h 66"/>
                  <a:gd name="T26" fmla="*/ 67 w 67"/>
                  <a:gd name="T27" fmla="*/ 39 h 66"/>
                  <a:gd name="T28" fmla="*/ 67 w 67"/>
                  <a:gd name="T29" fmla="*/ 27 h 66"/>
                  <a:gd name="T30" fmla="*/ 62 w 67"/>
                  <a:gd name="T31" fmla="*/ 27 h 66"/>
                  <a:gd name="T32" fmla="*/ 58 w 67"/>
                  <a:gd name="T33" fmla="*/ 17 h 66"/>
                  <a:gd name="T34" fmla="*/ 62 w 67"/>
                  <a:gd name="T35" fmla="*/ 14 h 66"/>
                  <a:gd name="T36" fmla="*/ 53 w 67"/>
                  <a:gd name="T37" fmla="*/ 5 h 66"/>
                  <a:gd name="T38" fmla="*/ 49 w 67"/>
                  <a:gd name="T39" fmla="*/ 9 h 66"/>
                  <a:gd name="T40" fmla="*/ 39 w 67"/>
                  <a:gd name="T41" fmla="*/ 5 h 66"/>
                  <a:gd name="T42" fmla="*/ 39 w 67"/>
                  <a:gd name="T43" fmla="*/ 0 h 66"/>
                  <a:gd name="T44" fmla="*/ 27 w 67"/>
                  <a:gd name="T45" fmla="*/ 0 h 66"/>
                  <a:gd name="T46" fmla="*/ 27 w 67"/>
                  <a:gd name="T47" fmla="*/ 5 h 66"/>
                  <a:gd name="T48" fmla="*/ 18 w 67"/>
                  <a:gd name="T49" fmla="*/ 9 h 66"/>
                  <a:gd name="T50" fmla="*/ 14 w 67"/>
                  <a:gd name="T51" fmla="*/ 5 h 66"/>
                  <a:gd name="T52" fmla="*/ 5 w 67"/>
                  <a:gd name="T53" fmla="*/ 13 h 66"/>
                  <a:gd name="T54" fmla="*/ 9 w 67"/>
                  <a:gd name="T55" fmla="*/ 17 h 66"/>
                  <a:gd name="T56" fmla="*/ 5 w 67"/>
                  <a:gd name="T57" fmla="*/ 27 h 66"/>
                  <a:gd name="T58" fmla="*/ 0 w 67"/>
                  <a:gd name="T59" fmla="*/ 27 h 66"/>
                  <a:gd name="T60" fmla="*/ 0 w 67"/>
                  <a:gd name="T61" fmla="*/ 39 h 66"/>
                  <a:gd name="T62" fmla="*/ 5 w 67"/>
                  <a:gd name="T63" fmla="*/ 39 h 66"/>
                  <a:gd name="T64" fmla="*/ 9 w 67"/>
                  <a:gd name="T65" fmla="*/ 49 h 66"/>
                  <a:gd name="T66" fmla="*/ 34 w 67"/>
                  <a:gd name="T67" fmla="*/ 13 h 66"/>
                  <a:gd name="T68" fmla="*/ 54 w 67"/>
                  <a:gd name="T69" fmla="*/ 33 h 66"/>
                  <a:gd name="T70" fmla="*/ 34 w 67"/>
                  <a:gd name="T71" fmla="*/ 53 h 66"/>
                  <a:gd name="T72" fmla="*/ 13 w 67"/>
                  <a:gd name="T73" fmla="*/ 33 h 66"/>
                  <a:gd name="T74" fmla="*/ 34 w 67"/>
                  <a:gd name="T75" fmla="*/ 13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7" h="66">
                    <a:moveTo>
                      <a:pt x="9" y="49"/>
                    </a:moveTo>
                    <a:cubicBezTo>
                      <a:pt x="6" y="52"/>
                      <a:pt x="6" y="52"/>
                      <a:pt x="6" y="52"/>
                    </a:cubicBezTo>
                    <a:cubicBezTo>
                      <a:pt x="14" y="61"/>
                      <a:pt x="14" y="61"/>
                      <a:pt x="14" y="61"/>
                    </a:cubicBezTo>
                    <a:cubicBezTo>
                      <a:pt x="18" y="57"/>
                      <a:pt x="18" y="57"/>
                      <a:pt x="18" y="57"/>
                    </a:cubicBezTo>
                    <a:cubicBezTo>
                      <a:pt x="21" y="59"/>
                      <a:pt x="24" y="60"/>
                      <a:pt x="27" y="61"/>
                    </a:cubicBezTo>
                    <a:cubicBezTo>
                      <a:pt x="27" y="66"/>
                      <a:pt x="27" y="66"/>
                      <a:pt x="27" y="66"/>
                    </a:cubicBezTo>
                    <a:cubicBezTo>
                      <a:pt x="39" y="66"/>
                      <a:pt x="39" y="66"/>
                      <a:pt x="39" y="66"/>
                    </a:cubicBezTo>
                    <a:cubicBezTo>
                      <a:pt x="39" y="61"/>
                      <a:pt x="39" y="61"/>
                      <a:pt x="39" y="61"/>
                    </a:cubicBezTo>
                    <a:cubicBezTo>
                      <a:pt x="43" y="60"/>
                      <a:pt x="46" y="59"/>
                      <a:pt x="49" y="57"/>
                    </a:cubicBezTo>
                    <a:cubicBezTo>
                      <a:pt x="53" y="61"/>
                      <a:pt x="53" y="61"/>
                      <a:pt x="53" y="61"/>
                    </a:cubicBezTo>
                    <a:cubicBezTo>
                      <a:pt x="61" y="52"/>
                      <a:pt x="61" y="52"/>
                      <a:pt x="61" y="52"/>
                    </a:cubicBezTo>
                    <a:cubicBezTo>
                      <a:pt x="58" y="49"/>
                      <a:pt x="58" y="49"/>
                      <a:pt x="58" y="49"/>
                    </a:cubicBezTo>
                    <a:cubicBezTo>
                      <a:pt x="60" y="46"/>
                      <a:pt x="61" y="43"/>
                      <a:pt x="62" y="39"/>
                    </a:cubicBezTo>
                    <a:cubicBezTo>
                      <a:pt x="67" y="39"/>
                      <a:pt x="67" y="39"/>
                      <a:pt x="67" y="39"/>
                    </a:cubicBezTo>
                    <a:cubicBezTo>
                      <a:pt x="67" y="27"/>
                      <a:pt x="67" y="27"/>
                      <a:pt x="67" y="27"/>
                    </a:cubicBezTo>
                    <a:cubicBezTo>
                      <a:pt x="62" y="27"/>
                      <a:pt x="62" y="27"/>
                      <a:pt x="62" y="27"/>
                    </a:cubicBezTo>
                    <a:cubicBezTo>
                      <a:pt x="61" y="24"/>
                      <a:pt x="60" y="20"/>
                      <a:pt x="58" y="17"/>
                    </a:cubicBezTo>
                    <a:cubicBezTo>
                      <a:pt x="62" y="14"/>
                      <a:pt x="62" y="14"/>
                      <a:pt x="62" y="14"/>
                    </a:cubicBezTo>
                    <a:cubicBezTo>
                      <a:pt x="53" y="5"/>
                      <a:pt x="53" y="5"/>
                      <a:pt x="53" y="5"/>
                    </a:cubicBezTo>
                    <a:cubicBezTo>
                      <a:pt x="49" y="9"/>
                      <a:pt x="49" y="9"/>
                      <a:pt x="49" y="9"/>
                    </a:cubicBezTo>
                    <a:cubicBezTo>
                      <a:pt x="46" y="7"/>
                      <a:pt x="43" y="6"/>
                      <a:pt x="39" y="5"/>
                    </a:cubicBezTo>
                    <a:cubicBezTo>
                      <a:pt x="39" y="0"/>
                      <a:pt x="39" y="0"/>
                      <a:pt x="39" y="0"/>
                    </a:cubicBezTo>
                    <a:cubicBezTo>
                      <a:pt x="27" y="0"/>
                      <a:pt x="27" y="0"/>
                      <a:pt x="27" y="0"/>
                    </a:cubicBezTo>
                    <a:cubicBezTo>
                      <a:pt x="27" y="5"/>
                      <a:pt x="27" y="5"/>
                      <a:pt x="27" y="5"/>
                    </a:cubicBezTo>
                    <a:cubicBezTo>
                      <a:pt x="24" y="6"/>
                      <a:pt x="21" y="7"/>
                      <a:pt x="18" y="9"/>
                    </a:cubicBezTo>
                    <a:cubicBezTo>
                      <a:pt x="14" y="5"/>
                      <a:pt x="14" y="5"/>
                      <a:pt x="14" y="5"/>
                    </a:cubicBezTo>
                    <a:cubicBezTo>
                      <a:pt x="5" y="13"/>
                      <a:pt x="5" y="13"/>
                      <a:pt x="5" y="13"/>
                    </a:cubicBezTo>
                    <a:cubicBezTo>
                      <a:pt x="9" y="17"/>
                      <a:pt x="9" y="17"/>
                      <a:pt x="9" y="17"/>
                    </a:cubicBezTo>
                    <a:cubicBezTo>
                      <a:pt x="7" y="20"/>
                      <a:pt x="6" y="24"/>
                      <a:pt x="5" y="27"/>
                    </a:cubicBezTo>
                    <a:cubicBezTo>
                      <a:pt x="0" y="27"/>
                      <a:pt x="0" y="27"/>
                      <a:pt x="0" y="27"/>
                    </a:cubicBezTo>
                    <a:cubicBezTo>
                      <a:pt x="0" y="39"/>
                      <a:pt x="0" y="39"/>
                      <a:pt x="0" y="39"/>
                    </a:cubicBezTo>
                    <a:cubicBezTo>
                      <a:pt x="5" y="39"/>
                      <a:pt x="5" y="39"/>
                      <a:pt x="5" y="39"/>
                    </a:cubicBezTo>
                    <a:cubicBezTo>
                      <a:pt x="6" y="43"/>
                      <a:pt x="8" y="46"/>
                      <a:pt x="9" y="49"/>
                    </a:cubicBezTo>
                    <a:close/>
                    <a:moveTo>
                      <a:pt x="34" y="13"/>
                    </a:moveTo>
                    <a:cubicBezTo>
                      <a:pt x="45" y="13"/>
                      <a:pt x="54" y="22"/>
                      <a:pt x="54" y="33"/>
                    </a:cubicBezTo>
                    <a:cubicBezTo>
                      <a:pt x="54" y="44"/>
                      <a:pt x="45" y="53"/>
                      <a:pt x="34" y="53"/>
                    </a:cubicBezTo>
                    <a:cubicBezTo>
                      <a:pt x="22" y="53"/>
                      <a:pt x="13" y="44"/>
                      <a:pt x="13" y="33"/>
                    </a:cubicBezTo>
                    <a:cubicBezTo>
                      <a:pt x="13" y="22"/>
                      <a:pt x="22" y="13"/>
                      <a:pt x="34" y="13"/>
                    </a:cubicBezTo>
                    <a:close/>
                  </a:path>
                </a:pathLst>
              </a:custGeom>
              <a:solidFill>
                <a:srgbClr val="3333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50" name="Freeform 38"/>
              <p:cNvSpPr>
                <a:spLocks noEditPoints="1"/>
              </p:cNvSpPr>
              <p:nvPr/>
            </p:nvSpPr>
            <p:spPr bwMode="auto">
              <a:xfrm>
                <a:off x="2610922" y="1287500"/>
                <a:ext cx="87068" cy="84683"/>
              </a:xfrm>
              <a:custGeom>
                <a:avLst/>
                <a:gdLst>
                  <a:gd name="T0" fmla="*/ 15 w 31"/>
                  <a:gd name="T1" fmla="*/ 30 h 30"/>
                  <a:gd name="T2" fmla="*/ 31 w 31"/>
                  <a:gd name="T3" fmla="*/ 15 h 30"/>
                  <a:gd name="T4" fmla="*/ 15 w 31"/>
                  <a:gd name="T5" fmla="*/ 0 h 30"/>
                  <a:gd name="T6" fmla="*/ 0 w 31"/>
                  <a:gd name="T7" fmla="*/ 15 h 30"/>
                  <a:gd name="T8" fmla="*/ 15 w 31"/>
                  <a:gd name="T9" fmla="*/ 30 h 30"/>
                  <a:gd name="T10" fmla="*/ 15 w 31"/>
                  <a:gd name="T11" fmla="*/ 5 h 30"/>
                  <a:gd name="T12" fmla="*/ 26 w 31"/>
                  <a:gd name="T13" fmla="*/ 15 h 30"/>
                  <a:gd name="T14" fmla="*/ 15 w 31"/>
                  <a:gd name="T15" fmla="*/ 25 h 30"/>
                  <a:gd name="T16" fmla="*/ 5 w 31"/>
                  <a:gd name="T17" fmla="*/ 15 h 30"/>
                  <a:gd name="T18" fmla="*/ 15 w 31"/>
                  <a:gd name="T19"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30">
                    <a:moveTo>
                      <a:pt x="15" y="30"/>
                    </a:moveTo>
                    <a:cubicBezTo>
                      <a:pt x="24" y="30"/>
                      <a:pt x="31" y="23"/>
                      <a:pt x="31" y="15"/>
                    </a:cubicBezTo>
                    <a:cubicBezTo>
                      <a:pt x="31" y="7"/>
                      <a:pt x="24" y="0"/>
                      <a:pt x="15" y="0"/>
                    </a:cubicBezTo>
                    <a:cubicBezTo>
                      <a:pt x="7" y="0"/>
                      <a:pt x="0" y="7"/>
                      <a:pt x="0" y="15"/>
                    </a:cubicBezTo>
                    <a:cubicBezTo>
                      <a:pt x="0" y="23"/>
                      <a:pt x="7" y="30"/>
                      <a:pt x="15" y="30"/>
                    </a:cubicBezTo>
                    <a:close/>
                    <a:moveTo>
                      <a:pt x="15" y="5"/>
                    </a:moveTo>
                    <a:cubicBezTo>
                      <a:pt x="21" y="5"/>
                      <a:pt x="26" y="9"/>
                      <a:pt x="26" y="15"/>
                    </a:cubicBezTo>
                    <a:cubicBezTo>
                      <a:pt x="26" y="21"/>
                      <a:pt x="21" y="25"/>
                      <a:pt x="15" y="25"/>
                    </a:cubicBezTo>
                    <a:cubicBezTo>
                      <a:pt x="10" y="25"/>
                      <a:pt x="5" y="21"/>
                      <a:pt x="5" y="15"/>
                    </a:cubicBezTo>
                    <a:cubicBezTo>
                      <a:pt x="5" y="9"/>
                      <a:pt x="10" y="5"/>
                      <a:pt x="15" y="5"/>
                    </a:cubicBezTo>
                    <a:close/>
                  </a:path>
                </a:pathLst>
              </a:custGeom>
              <a:solidFill>
                <a:srgbClr val="3333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51" name="Oval 39"/>
              <p:cNvSpPr>
                <a:spLocks noChangeArrowheads="1"/>
              </p:cNvSpPr>
              <p:nvPr/>
            </p:nvSpPr>
            <p:spPr bwMode="auto">
              <a:xfrm>
                <a:off x="2639547" y="1316125"/>
                <a:ext cx="31011" cy="2743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grpSp>
        <p:grpSp>
          <p:nvGrpSpPr>
            <p:cNvPr id="21" name="组合 20"/>
            <p:cNvGrpSpPr/>
            <p:nvPr/>
          </p:nvGrpSpPr>
          <p:grpSpPr>
            <a:xfrm>
              <a:off x="8626627" y="5614840"/>
              <a:ext cx="330101" cy="321783"/>
              <a:chOff x="2435593" y="2384795"/>
              <a:chExt cx="483049" cy="471122"/>
            </a:xfrm>
            <a:solidFill>
              <a:schemeClr val="accent5"/>
            </a:solidFill>
          </p:grpSpPr>
          <p:sp>
            <p:nvSpPr>
              <p:cNvPr id="42" name="Freeform 80"/>
              <p:cNvSpPr/>
              <p:nvPr/>
            </p:nvSpPr>
            <p:spPr bwMode="auto">
              <a:xfrm>
                <a:off x="2610922" y="2506452"/>
                <a:ext cx="202761" cy="186063"/>
              </a:xfrm>
              <a:custGeom>
                <a:avLst/>
                <a:gdLst>
                  <a:gd name="T0" fmla="*/ 29 w 72"/>
                  <a:gd name="T1" fmla="*/ 34 h 66"/>
                  <a:gd name="T2" fmla="*/ 56 w 72"/>
                  <a:gd name="T3" fmla="*/ 56 h 66"/>
                  <a:gd name="T4" fmla="*/ 45 w 72"/>
                  <a:gd name="T5" fmla="*/ 66 h 66"/>
                  <a:gd name="T6" fmla="*/ 67 w 72"/>
                  <a:gd name="T7" fmla="*/ 51 h 66"/>
                  <a:gd name="T8" fmla="*/ 36 w 72"/>
                  <a:gd name="T9" fmla="*/ 17 h 66"/>
                  <a:gd name="T10" fmla="*/ 29 w 72"/>
                  <a:gd name="T11" fmla="*/ 16 h 66"/>
                  <a:gd name="T12" fmla="*/ 28 w 72"/>
                  <a:gd name="T13" fmla="*/ 0 h 66"/>
                  <a:gd name="T14" fmla="*/ 0 w 72"/>
                  <a:gd name="T15" fmla="*/ 25 h 66"/>
                  <a:gd name="T16" fmla="*/ 29 w 72"/>
                  <a:gd name="T17" fmla="*/ 50 h 66"/>
                  <a:gd name="T18" fmla="*/ 29 w 72"/>
                  <a:gd name="T19" fmla="*/ 3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66">
                    <a:moveTo>
                      <a:pt x="29" y="34"/>
                    </a:moveTo>
                    <a:cubicBezTo>
                      <a:pt x="50" y="35"/>
                      <a:pt x="59" y="45"/>
                      <a:pt x="56" y="56"/>
                    </a:cubicBezTo>
                    <a:cubicBezTo>
                      <a:pt x="54" y="60"/>
                      <a:pt x="50" y="64"/>
                      <a:pt x="45" y="66"/>
                    </a:cubicBezTo>
                    <a:cubicBezTo>
                      <a:pt x="56" y="64"/>
                      <a:pt x="65" y="59"/>
                      <a:pt x="67" y="51"/>
                    </a:cubicBezTo>
                    <a:cubicBezTo>
                      <a:pt x="72" y="38"/>
                      <a:pt x="58" y="23"/>
                      <a:pt x="36" y="17"/>
                    </a:cubicBezTo>
                    <a:cubicBezTo>
                      <a:pt x="33" y="17"/>
                      <a:pt x="31" y="16"/>
                      <a:pt x="29" y="16"/>
                    </a:cubicBezTo>
                    <a:cubicBezTo>
                      <a:pt x="28" y="0"/>
                      <a:pt x="28" y="0"/>
                      <a:pt x="28" y="0"/>
                    </a:cubicBezTo>
                    <a:cubicBezTo>
                      <a:pt x="0" y="25"/>
                      <a:pt x="0" y="25"/>
                      <a:pt x="0" y="25"/>
                    </a:cubicBezTo>
                    <a:cubicBezTo>
                      <a:pt x="29" y="50"/>
                      <a:pt x="29" y="50"/>
                      <a:pt x="29" y="50"/>
                    </a:cubicBezTo>
                    <a:lnTo>
                      <a:pt x="29" y="34"/>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43" name="Freeform 81"/>
              <p:cNvSpPr/>
              <p:nvPr/>
            </p:nvSpPr>
            <p:spPr bwMode="auto">
              <a:xfrm>
                <a:off x="2540552" y="2616182"/>
                <a:ext cx="202761" cy="186063"/>
              </a:xfrm>
              <a:custGeom>
                <a:avLst/>
                <a:gdLst>
                  <a:gd name="T0" fmla="*/ 36 w 72"/>
                  <a:gd name="T1" fmla="*/ 49 h 66"/>
                  <a:gd name="T2" fmla="*/ 43 w 72"/>
                  <a:gd name="T3" fmla="*/ 50 h 66"/>
                  <a:gd name="T4" fmla="*/ 43 w 72"/>
                  <a:gd name="T5" fmla="*/ 66 h 66"/>
                  <a:gd name="T6" fmla="*/ 72 w 72"/>
                  <a:gd name="T7" fmla="*/ 41 h 66"/>
                  <a:gd name="T8" fmla="*/ 43 w 72"/>
                  <a:gd name="T9" fmla="*/ 16 h 66"/>
                  <a:gd name="T10" fmla="*/ 43 w 72"/>
                  <a:gd name="T11" fmla="*/ 32 h 66"/>
                  <a:gd name="T12" fmla="*/ 16 w 72"/>
                  <a:gd name="T13" fmla="*/ 10 h 66"/>
                  <a:gd name="T14" fmla="*/ 26 w 72"/>
                  <a:gd name="T15" fmla="*/ 0 h 66"/>
                  <a:gd name="T16" fmla="*/ 4 w 72"/>
                  <a:gd name="T17" fmla="*/ 15 h 66"/>
                  <a:gd name="T18" fmla="*/ 36 w 72"/>
                  <a:gd name="T19" fmla="*/ 49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66">
                    <a:moveTo>
                      <a:pt x="36" y="49"/>
                    </a:moveTo>
                    <a:cubicBezTo>
                      <a:pt x="38" y="50"/>
                      <a:pt x="41" y="50"/>
                      <a:pt x="43" y="50"/>
                    </a:cubicBezTo>
                    <a:cubicBezTo>
                      <a:pt x="43" y="66"/>
                      <a:pt x="43" y="66"/>
                      <a:pt x="43" y="66"/>
                    </a:cubicBezTo>
                    <a:cubicBezTo>
                      <a:pt x="72" y="41"/>
                      <a:pt x="72" y="41"/>
                      <a:pt x="72" y="41"/>
                    </a:cubicBezTo>
                    <a:cubicBezTo>
                      <a:pt x="43" y="16"/>
                      <a:pt x="43" y="16"/>
                      <a:pt x="43" y="16"/>
                    </a:cubicBezTo>
                    <a:cubicBezTo>
                      <a:pt x="43" y="32"/>
                      <a:pt x="43" y="32"/>
                      <a:pt x="43" y="32"/>
                    </a:cubicBezTo>
                    <a:cubicBezTo>
                      <a:pt x="21" y="31"/>
                      <a:pt x="12" y="21"/>
                      <a:pt x="16" y="10"/>
                    </a:cubicBezTo>
                    <a:cubicBezTo>
                      <a:pt x="17" y="6"/>
                      <a:pt x="21" y="2"/>
                      <a:pt x="26" y="0"/>
                    </a:cubicBezTo>
                    <a:cubicBezTo>
                      <a:pt x="15" y="2"/>
                      <a:pt x="7" y="7"/>
                      <a:pt x="4" y="15"/>
                    </a:cubicBezTo>
                    <a:cubicBezTo>
                      <a:pt x="0" y="29"/>
                      <a:pt x="14" y="44"/>
                      <a:pt x="36" y="49"/>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44" name="Freeform 82"/>
              <p:cNvSpPr>
                <a:spLocks noEditPoints="1"/>
              </p:cNvSpPr>
              <p:nvPr/>
            </p:nvSpPr>
            <p:spPr bwMode="auto">
              <a:xfrm>
                <a:off x="2435593" y="2384795"/>
                <a:ext cx="483049" cy="471122"/>
              </a:xfrm>
              <a:custGeom>
                <a:avLst/>
                <a:gdLst>
                  <a:gd name="T0" fmla="*/ 166 w 171"/>
                  <a:gd name="T1" fmla="*/ 0 h 167"/>
                  <a:gd name="T2" fmla="*/ 4 w 171"/>
                  <a:gd name="T3" fmla="*/ 0 h 167"/>
                  <a:gd name="T4" fmla="*/ 0 w 171"/>
                  <a:gd name="T5" fmla="*/ 5 h 167"/>
                  <a:gd name="T6" fmla="*/ 0 w 171"/>
                  <a:gd name="T7" fmla="*/ 161 h 167"/>
                  <a:gd name="T8" fmla="*/ 4 w 171"/>
                  <a:gd name="T9" fmla="*/ 167 h 167"/>
                  <a:gd name="T10" fmla="*/ 166 w 171"/>
                  <a:gd name="T11" fmla="*/ 167 h 167"/>
                  <a:gd name="T12" fmla="*/ 171 w 171"/>
                  <a:gd name="T13" fmla="*/ 161 h 167"/>
                  <a:gd name="T14" fmla="*/ 171 w 171"/>
                  <a:gd name="T15" fmla="*/ 5 h 167"/>
                  <a:gd name="T16" fmla="*/ 166 w 171"/>
                  <a:gd name="T17" fmla="*/ 0 h 167"/>
                  <a:gd name="T18" fmla="*/ 138 w 171"/>
                  <a:gd name="T19" fmla="*/ 6 h 167"/>
                  <a:gd name="T20" fmla="*/ 160 w 171"/>
                  <a:gd name="T21" fmla="*/ 6 h 167"/>
                  <a:gd name="T22" fmla="*/ 160 w 171"/>
                  <a:gd name="T23" fmla="*/ 29 h 167"/>
                  <a:gd name="T24" fmla="*/ 138 w 171"/>
                  <a:gd name="T25" fmla="*/ 29 h 167"/>
                  <a:gd name="T26" fmla="*/ 138 w 171"/>
                  <a:gd name="T27" fmla="*/ 6 h 167"/>
                  <a:gd name="T28" fmla="*/ 108 w 171"/>
                  <a:gd name="T29" fmla="*/ 7 h 167"/>
                  <a:gd name="T30" fmla="*/ 130 w 171"/>
                  <a:gd name="T31" fmla="*/ 7 h 167"/>
                  <a:gd name="T32" fmla="*/ 130 w 171"/>
                  <a:gd name="T33" fmla="*/ 30 h 167"/>
                  <a:gd name="T34" fmla="*/ 108 w 171"/>
                  <a:gd name="T35" fmla="*/ 30 h 167"/>
                  <a:gd name="T36" fmla="*/ 108 w 171"/>
                  <a:gd name="T37" fmla="*/ 7 h 167"/>
                  <a:gd name="T38" fmla="*/ 77 w 171"/>
                  <a:gd name="T39" fmla="*/ 7 h 167"/>
                  <a:gd name="T40" fmla="*/ 100 w 171"/>
                  <a:gd name="T41" fmla="*/ 7 h 167"/>
                  <a:gd name="T42" fmla="*/ 100 w 171"/>
                  <a:gd name="T43" fmla="*/ 30 h 167"/>
                  <a:gd name="T44" fmla="*/ 77 w 171"/>
                  <a:gd name="T45" fmla="*/ 30 h 167"/>
                  <a:gd name="T46" fmla="*/ 77 w 171"/>
                  <a:gd name="T47" fmla="*/ 7 h 167"/>
                  <a:gd name="T48" fmla="*/ 161 w 171"/>
                  <a:gd name="T49" fmla="*/ 156 h 167"/>
                  <a:gd name="T50" fmla="*/ 9 w 171"/>
                  <a:gd name="T51" fmla="*/ 156 h 167"/>
                  <a:gd name="T52" fmla="*/ 9 w 171"/>
                  <a:gd name="T53" fmla="*/ 38 h 167"/>
                  <a:gd name="T54" fmla="*/ 161 w 171"/>
                  <a:gd name="T55" fmla="*/ 38 h 167"/>
                  <a:gd name="T56" fmla="*/ 161 w 171"/>
                  <a:gd name="T57" fmla="*/ 156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1" h="167">
                    <a:moveTo>
                      <a:pt x="166" y="0"/>
                    </a:moveTo>
                    <a:cubicBezTo>
                      <a:pt x="4" y="0"/>
                      <a:pt x="4" y="0"/>
                      <a:pt x="4" y="0"/>
                    </a:cubicBezTo>
                    <a:cubicBezTo>
                      <a:pt x="2" y="0"/>
                      <a:pt x="0" y="2"/>
                      <a:pt x="0" y="5"/>
                    </a:cubicBezTo>
                    <a:cubicBezTo>
                      <a:pt x="0" y="161"/>
                      <a:pt x="0" y="161"/>
                      <a:pt x="0" y="161"/>
                    </a:cubicBezTo>
                    <a:cubicBezTo>
                      <a:pt x="0" y="164"/>
                      <a:pt x="2" y="167"/>
                      <a:pt x="4" y="167"/>
                    </a:cubicBezTo>
                    <a:cubicBezTo>
                      <a:pt x="166" y="167"/>
                      <a:pt x="166" y="167"/>
                      <a:pt x="166" y="167"/>
                    </a:cubicBezTo>
                    <a:cubicBezTo>
                      <a:pt x="169" y="167"/>
                      <a:pt x="171" y="164"/>
                      <a:pt x="171" y="161"/>
                    </a:cubicBezTo>
                    <a:cubicBezTo>
                      <a:pt x="171" y="5"/>
                      <a:pt x="171" y="5"/>
                      <a:pt x="171" y="5"/>
                    </a:cubicBezTo>
                    <a:cubicBezTo>
                      <a:pt x="171" y="2"/>
                      <a:pt x="169" y="0"/>
                      <a:pt x="166" y="0"/>
                    </a:cubicBezTo>
                    <a:close/>
                    <a:moveTo>
                      <a:pt x="138" y="6"/>
                    </a:moveTo>
                    <a:cubicBezTo>
                      <a:pt x="160" y="6"/>
                      <a:pt x="160" y="6"/>
                      <a:pt x="160" y="6"/>
                    </a:cubicBezTo>
                    <a:cubicBezTo>
                      <a:pt x="160" y="29"/>
                      <a:pt x="160" y="29"/>
                      <a:pt x="160" y="29"/>
                    </a:cubicBezTo>
                    <a:cubicBezTo>
                      <a:pt x="138" y="29"/>
                      <a:pt x="138" y="29"/>
                      <a:pt x="138" y="29"/>
                    </a:cubicBezTo>
                    <a:lnTo>
                      <a:pt x="138" y="6"/>
                    </a:lnTo>
                    <a:close/>
                    <a:moveTo>
                      <a:pt x="108" y="7"/>
                    </a:moveTo>
                    <a:cubicBezTo>
                      <a:pt x="130" y="7"/>
                      <a:pt x="130" y="7"/>
                      <a:pt x="130" y="7"/>
                    </a:cubicBezTo>
                    <a:cubicBezTo>
                      <a:pt x="130" y="30"/>
                      <a:pt x="130" y="30"/>
                      <a:pt x="130" y="30"/>
                    </a:cubicBezTo>
                    <a:cubicBezTo>
                      <a:pt x="108" y="30"/>
                      <a:pt x="108" y="30"/>
                      <a:pt x="108" y="30"/>
                    </a:cubicBezTo>
                    <a:lnTo>
                      <a:pt x="108" y="7"/>
                    </a:lnTo>
                    <a:close/>
                    <a:moveTo>
                      <a:pt x="77" y="7"/>
                    </a:moveTo>
                    <a:cubicBezTo>
                      <a:pt x="100" y="7"/>
                      <a:pt x="100" y="7"/>
                      <a:pt x="100" y="7"/>
                    </a:cubicBezTo>
                    <a:cubicBezTo>
                      <a:pt x="100" y="30"/>
                      <a:pt x="100" y="30"/>
                      <a:pt x="100" y="30"/>
                    </a:cubicBezTo>
                    <a:cubicBezTo>
                      <a:pt x="77" y="30"/>
                      <a:pt x="77" y="30"/>
                      <a:pt x="77" y="30"/>
                    </a:cubicBezTo>
                    <a:lnTo>
                      <a:pt x="77" y="7"/>
                    </a:lnTo>
                    <a:close/>
                    <a:moveTo>
                      <a:pt x="161" y="156"/>
                    </a:moveTo>
                    <a:cubicBezTo>
                      <a:pt x="9" y="156"/>
                      <a:pt x="9" y="156"/>
                      <a:pt x="9" y="156"/>
                    </a:cubicBezTo>
                    <a:cubicBezTo>
                      <a:pt x="9" y="38"/>
                      <a:pt x="9" y="38"/>
                      <a:pt x="9" y="38"/>
                    </a:cubicBezTo>
                    <a:cubicBezTo>
                      <a:pt x="161" y="38"/>
                      <a:pt x="161" y="38"/>
                      <a:pt x="161" y="38"/>
                    </a:cubicBezTo>
                    <a:lnTo>
                      <a:pt x="161" y="156"/>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grpSp>
        <p:grpSp>
          <p:nvGrpSpPr>
            <p:cNvPr id="22" name="组合 21"/>
            <p:cNvGrpSpPr/>
            <p:nvPr/>
          </p:nvGrpSpPr>
          <p:grpSpPr>
            <a:xfrm>
              <a:off x="9852194" y="5589994"/>
              <a:ext cx="441763" cy="365773"/>
              <a:chOff x="2427245" y="4642599"/>
              <a:chExt cx="646449" cy="535528"/>
            </a:xfrm>
            <a:solidFill>
              <a:schemeClr val="accent4"/>
            </a:solidFill>
          </p:grpSpPr>
          <p:sp>
            <p:nvSpPr>
              <p:cNvPr id="34" name="Freeform 127"/>
              <p:cNvSpPr>
                <a:spLocks noEditPoints="1"/>
              </p:cNvSpPr>
              <p:nvPr/>
            </p:nvSpPr>
            <p:spPr bwMode="auto">
              <a:xfrm>
                <a:off x="2435593" y="4721318"/>
                <a:ext cx="307720" cy="301757"/>
              </a:xfrm>
              <a:custGeom>
                <a:avLst/>
                <a:gdLst>
                  <a:gd name="T0" fmla="*/ 15 w 109"/>
                  <a:gd name="T1" fmla="*/ 79 h 107"/>
                  <a:gd name="T2" fmla="*/ 9 w 109"/>
                  <a:gd name="T3" fmla="*/ 85 h 107"/>
                  <a:gd name="T4" fmla="*/ 23 w 109"/>
                  <a:gd name="T5" fmla="*/ 99 h 107"/>
                  <a:gd name="T6" fmla="*/ 29 w 109"/>
                  <a:gd name="T7" fmla="*/ 93 h 107"/>
                  <a:gd name="T8" fmla="*/ 44 w 109"/>
                  <a:gd name="T9" fmla="*/ 99 h 107"/>
                  <a:gd name="T10" fmla="*/ 44 w 109"/>
                  <a:gd name="T11" fmla="*/ 107 h 107"/>
                  <a:gd name="T12" fmla="*/ 64 w 109"/>
                  <a:gd name="T13" fmla="*/ 107 h 107"/>
                  <a:gd name="T14" fmla="*/ 64 w 109"/>
                  <a:gd name="T15" fmla="*/ 99 h 107"/>
                  <a:gd name="T16" fmla="*/ 80 w 109"/>
                  <a:gd name="T17" fmla="*/ 93 h 107"/>
                  <a:gd name="T18" fmla="*/ 86 w 109"/>
                  <a:gd name="T19" fmla="*/ 99 h 107"/>
                  <a:gd name="T20" fmla="*/ 100 w 109"/>
                  <a:gd name="T21" fmla="*/ 85 h 107"/>
                  <a:gd name="T22" fmla="*/ 94 w 109"/>
                  <a:gd name="T23" fmla="*/ 79 h 107"/>
                  <a:gd name="T24" fmla="*/ 101 w 109"/>
                  <a:gd name="T25" fmla="*/ 64 h 107"/>
                  <a:gd name="T26" fmla="*/ 109 w 109"/>
                  <a:gd name="T27" fmla="*/ 64 h 107"/>
                  <a:gd name="T28" fmla="*/ 109 w 109"/>
                  <a:gd name="T29" fmla="*/ 44 h 107"/>
                  <a:gd name="T30" fmla="*/ 101 w 109"/>
                  <a:gd name="T31" fmla="*/ 44 h 107"/>
                  <a:gd name="T32" fmla="*/ 94 w 109"/>
                  <a:gd name="T33" fmla="*/ 28 h 107"/>
                  <a:gd name="T34" fmla="*/ 100 w 109"/>
                  <a:gd name="T35" fmla="*/ 22 h 107"/>
                  <a:gd name="T36" fmla="*/ 86 w 109"/>
                  <a:gd name="T37" fmla="*/ 8 h 107"/>
                  <a:gd name="T38" fmla="*/ 80 w 109"/>
                  <a:gd name="T39" fmla="*/ 14 h 107"/>
                  <a:gd name="T40" fmla="*/ 64 w 109"/>
                  <a:gd name="T41" fmla="*/ 7 h 107"/>
                  <a:gd name="T42" fmla="*/ 64 w 109"/>
                  <a:gd name="T43" fmla="*/ 0 h 107"/>
                  <a:gd name="T44" fmla="*/ 44 w 109"/>
                  <a:gd name="T45" fmla="*/ 0 h 107"/>
                  <a:gd name="T46" fmla="*/ 44 w 109"/>
                  <a:gd name="T47" fmla="*/ 8 h 107"/>
                  <a:gd name="T48" fmla="*/ 29 w 109"/>
                  <a:gd name="T49" fmla="*/ 14 h 107"/>
                  <a:gd name="T50" fmla="*/ 22 w 109"/>
                  <a:gd name="T51" fmla="*/ 8 h 107"/>
                  <a:gd name="T52" fmla="*/ 8 w 109"/>
                  <a:gd name="T53" fmla="*/ 21 h 107"/>
                  <a:gd name="T54" fmla="*/ 15 w 109"/>
                  <a:gd name="T55" fmla="*/ 28 h 107"/>
                  <a:gd name="T56" fmla="*/ 8 w 109"/>
                  <a:gd name="T57" fmla="*/ 44 h 107"/>
                  <a:gd name="T58" fmla="*/ 0 w 109"/>
                  <a:gd name="T59" fmla="*/ 44 h 107"/>
                  <a:gd name="T60" fmla="*/ 0 w 109"/>
                  <a:gd name="T61" fmla="*/ 64 h 107"/>
                  <a:gd name="T62" fmla="*/ 9 w 109"/>
                  <a:gd name="T63" fmla="*/ 64 h 107"/>
                  <a:gd name="T64" fmla="*/ 15 w 109"/>
                  <a:gd name="T65" fmla="*/ 79 h 107"/>
                  <a:gd name="T66" fmla="*/ 55 w 109"/>
                  <a:gd name="T67" fmla="*/ 20 h 107"/>
                  <a:gd name="T68" fmla="*/ 88 w 109"/>
                  <a:gd name="T69" fmla="*/ 53 h 107"/>
                  <a:gd name="T70" fmla="*/ 55 w 109"/>
                  <a:gd name="T71" fmla="*/ 87 h 107"/>
                  <a:gd name="T72" fmla="*/ 21 w 109"/>
                  <a:gd name="T73" fmla="*/ 53 h 107"/>
                  <a:gd name="T74" fmla="*/ 55 w 109"/>
                  <a:gd name="T75" fmla="*/ 2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9" h="107">
                    <a:moveTo>
                      <a:pt x="15" y="79"/>
                    </a:moveTo>
                    <a:cubicBezTo>
                      <a:pt x="9" y="85"/>
                      <a:pt x="9" y="85"/>
                      <a:pt x="9" y="85"/>
                    </a:cubicBezTo>
                    <a:cubicBezTo>
                      <a:pt x="23" y="99"/>
                      <a:pt x="23" y="99"/>
                      <a:pt x="23" y="99"/>
                    </a:cubicBezTo>
                    <a:cubicBezTo>
                      <a:pt x="29" y="93"/>
                      <a:pt x="29" y="93"/>
                      <a:pt x="29" y="93"/>
                    </a:cubicBezTo>
                    <a:cubicBezTo>
                      <a:pt x="34" y="96"/>
                      <a:pt x="39" y="98"/>
                      <a:pt x="44" y="99"/>
                    </a:cubicBezTo>
                    <a:cubicBezTo>
                      <a:pt x="44" y="107"/>
                      <a:pt x="44" y="107"/>
                      <a:pt x="44" y="107"/>
                    </a:cubicBezTo>
                    <a:cubicBezTo>
                      <a:pt x="64" y="107"/>
                      <a:pt x="64" y="107"/>
                      <a:pt x="64" y="107"/>
                    </a:cubicBezTo>
                    <a:cubicBezTo>
                      <a:pt x="64" y="99"/>
                      <a:pt x="64" y="99"/>
                      <a:pt x="64" y="99"/>
                    </a:cubicBezTo>
                    <a:cubicBezTo>
                      <a:pt x="70" y="98"/>
                      <a:pt x="75" y="96"/>
                      <a:pt x="80" y="93"/>
                    </a:cubicBezTo>
                    <a:cubicBezTo>
                      <a:pt x="86" y="99"/>
                      <a:pt x="86" y="99"/>
                      <a:pt x="86" y="99"/>
                    </a:cubicBezTo>
                    <a:cubicBezTo>
                      <a:pt x="100" y="85"/>
                      <a:pt x="100" y="85"/>
                      <a:pt x="100" y="85"/>
                    </a:cubicBezTo>
                    <a:cubicBezTo>
                      <a:pt x="94" y="79"/>
                      <a:pt x="94" y="79"/>
                      <a:pt x="94" y="79"/>
                    </a:cubicBezTo>
                    <a:cubicBezTo>
                      <a:pt x="97" y="75"/>
                      <a:pt x="99" y="69"/>
                      <a:pt x="101" y="64"/>
                    </a:cubicBezTo>
                    <a:cubicBezTo>
                      <a:pt x="109" y="64"/>
                      <a:pt x="109" y="64"/>
                      <a:pt x="109" y="64"/>
                    </a:cubicBezTo>
                    <a:cubicBezTo>
                      <a:pt x="109" y="44"/>
                      <a:pt x="109" y="44"/>
                      <a:pt x="109" y="44"/>
                    </a:cubicBezTo>
                    <a:cubicBezTo>
                      <a:pt x="101" y="44"/>
                      <a:pt x="101" y="44"/>
                      <a:pt x="101" y="44"/>
                    </a:cubicBezTo>
                    <a:cubicBezTo>
                      <a:pt x="100" y="38"/>
                      <a:pt x="97" y="33"/>
                      <a:pt x="94" y="28"/>
                    </a:cubicBezTo>
                    <a:cubicBezTo>
                      <a:pt x="100" y="22"/>
                      <a:pt x="100" y="22"/>
                      <a:pt x="100" y="22"/>
                    </a:cubicBezTo>
                    <a:cubicBezTo>
                      <a:pt x="86" y="8"/>
                      <a:pt x="86" y="8"/>
                      <a:pt x="86" y="8"/>
                    </a:cubicBezTo>
                    <a:cubicBezTo>
                      <a:pt x="80" y="14"/>
                      <a:pt x="80" y="14"/>
                      <a:pt x="80" y="14"/>
                    </a:cubicBezTo>
                    <a:cubicBezTo>
                      <a:pt x="75" y="11"/>
                      <a:pt x="70" y="9"/>
                      <a:pt x="64" y="7"/>
                    </a:cubicBezTo>
                    <a:cubicBezTo>
                      <a:pt x="64" y="0"/>
                      <a:pt x="64" y="0"/>
                      <a:pt x="64" y="0"/>
                    </a:cubicBezTo>
                    <a:cubicBezTo>
                      <a:pt x="44" y="0"/>
                      <a:pt x="44" y="0"/>
                      <a:pt x="44" y="0"/>
                    </a:cubicBezTo>
                    <a:cubicBezTo>
                      <a:pt x="44" y="8"/>
                      <a:pt x="44" y="8"/>
                      <a:pt x="44" y="8"/>
                    </a:cubicBezTo>
                    <a:cubicBezTo>
                      <a:pt x="39" y="9"/>
                      <a:pt x="33" y="11"/>
                      <a:pt x="29" y="14"/>
                    </a:cubicBezTo>
                    <a:cubicBezTo>
                      <a:pt x="22" y="8"/>
                      <a:pt x="22" y="8"/>
                      <a:pt x="22" y="8"/>
                    </a:cubicBezTo>
                    <a:cubicBezTo>
                      <a:pt x="8" y="21"/>
                      <a:pt x="8" y="21"/>
                      <a:pt x="8" y="21"/>
                    </a:cubicBezTo>
                    <a:cubicBezTo>
                      <a:pt x="15" y="28"/>
                      <a:pt x="15" y="28"/>
                      <a:pt x="15" y="28"/>
                    </a:cubicBezTo>
                    <a:cubicBezTo>
                      <a:pt x="12" y="33"/>
                      <a:pt x="10" y="38"/>
                      <a:pt x="8" y="44"/>
                    </a:cubicBezTo>
                    <a:cubicBezTo>
                      <a:pt x="0" y="44"/>
                      <a:pt x="0" y="44"/>
                      <a:pt x="0" y="44"/>
                    </a:cubicBezTo>
                    <a:cubicBezTo>
                      <a:pt x="0" y="64"/>
                      <a:pt x="0" y="64"/>
                      <a:pt x="0" y="64"/>
                    </a:cubicBezTo>
                    <a:cubicBezTo>
                      <a:pt x="9" y="64"/>
                      <a:pt x="9" y="64"/>
                      <a:pt x="9" y="64"/>
                    </a:cubicBezTo>
                    <a:cubicBezTo>
                      <a:pt x="10" y="69"/>
                      <a:pt x="12" y="74"/>
                      <a:pt x="15" y="79"/>
                    </a:cubicBezTo>
                    <a:close/>
                    <a:moveTo>
                      <a:pt x="55" y="20"/>
                    </a:moveTo>
                    <a:cubicBezTo>
                      <a:pt x="73" y="20"/>
                      <a:pt x="88" y="35"/>
                      <a:pt x="88" y="53"/>
                    </a:cubicBezTo>
                    <a:cubicBezTo>
                      <a:pt x="88" y="72"/>
                      <a:pt x="73" y="87"/>
                      <a:pt x="55" y="87"/>
                    </a:cubicBezTo>
                    <a:cubicBezTo>
                      <a:pt x="36" y="87"/>
                      <a:pt x="21" y="72"/>
                      <a:pt x="21" y="53"/>
                    </a:cubicBezTo>
                    <a:cubicBezTo>
                      <a:pt x="21" y="35"/>
                      <a:pt x="36" y="20"/>
                      <a:pt x="55" y="20"/>
                    </a:cubicBezTo>
                    <a:close/>
                  </a:path>
                </a:pathLst>
              </a:custGeom>
              <a:solidFill>
                <a:srgbClr val="9600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35" name="Freeform 128"/>
              <p:cNvSpPr/>
              <p:nvPr/>
            </p:nvSpPr>
            <p:spPr bwMode="auto">
              <a:xfrm>
                <a:off x="2588260" y="4760678"/>
                <a:ext cx="485434" cy="417449"/>
              </a:xfrm>
              <a:custGeom>
                <a:avLst/>
                <a:gdLst>
                  <a:gd name="T0" fmla="*/ 106 w 172"/>
                  <a:gd name="T1" fmla="*/ 60 h 148"/>
                  <a:gd name="T2" fmla="*/ 106 w 172"/>
                  <a:gd name="T3" fmla="*/ 55 h 148"/>
                  <a:gd name="T4" fmla="*/ 97 w 172"/>
                  <a:gd name="T5" fmla="*/ 46 h 148"/>
                  <a:gd name="T6" fmla="*/ 92 w 172"/>
                  <a:gd name="T7" fmla="*/ 46 h 148"/>
                  <a:gd name="T8" fmla="*/ 107 w 172"/>
                  <a:gd name="T9" fmla="*/ 24 h 148"/>
                  <a:gd name="T10" fmla="*/ 84 w 172"/>
                  <a:gd name="T11" fmla="*/ 0 h 148"/>
                  <a:gd name="T12" fmla="*/ 60 w 172"/>
                  <a:gd name="T13" fmla="*/ 24 h 148"/>
                  <a:gd name="T14" fmla="*/ 60 w 172"/>
                  <a:gd name="T15" fmla="*/ 24 h 148"/>
                  <a:gd name="T16" fmla="*/ 61 w 172"/>
                  <a:gd name="T17" fmla="*/ 24 h 148"/>
                  <a:gd name="T18" fmla="*/ 61 w 172"/>
                  <a:gd name="T19" fmla="*/ 28 h 148"/>
                  <a:gd name="T20" fmla="*/ 75 w 172"/>
                  <a:gd name="T21" fmla="*/ 46 h 148"/>
                  <a:gd name="T22" fmla="*/ 61 w 172"/>
                  <a:gd name="T23" fmla="*/ 46 h 148"/>
                  <a:gd name="T24" fmla="*/ 61 w 172"/>
                  <a:gd name="T25" fmla="*/ 55 h 148"/>
                  <a:gd name="T26" fmla="*/ 51 w 172"/>
                  <a:gd name="T27" fmla="*/ 55 h 148"/>
                  <a:gd name="T28" fmla="*/ 47 w 172"/>
                  <a:gd name="T29" fmla="*/ 64 h 148"/>
                  <a:gd name="T30" fmla="*/ 48 w 172"/>
                  <a:gd name="T31" fmla="*/ 66 h 148"/>
                  <a:gd name="T32" fmla="*/ 48 w 172"/>
                  <a:gd name="T33" fmla="*/ 62 h 148"/>
                  <a:gd name="T34" fmla="*/ 104 w 172"/>
                  <a:gd name="T35" fmla="*/ 62 h 148"/>
                  <a:gd name="T36" fmla="*/ 104 w 172"/>
                  <a:gd name="T37" fmla="*/ 77 h 148"/>
                  <a:gd name="T38" fmla="*/ 48 w 172"/>
                  <a:gd name="T39" fmla="*/ 77 h 148"/>
                  <a:gd name="T40" fmla="*/ 48 w 172"/>
                  <a:gd name="T41" fmla="*/ 76 h 148"/>
                  <a:gd name="T42" fmla="*/ 32 w 172"/>
                  <a:gd name="T43" fmla="*/ 93 h 148"/>
                  <a:gd name="T44" fmla="*/ 26 w 172"/>
                  <a:gd name="T45" fmla="*/ 86 h 148"/>
                  <a:gd name="T46" fmla="*/ 24 w 172"/>
                  <a:gd name="T47" fmla="*/ 86 h 148"/>
                  <a:gd name="T48" fmla="*/ 24 w 172"/>
                  <a:gd name="T49" fmla="*/ 86 h 148"/>
                  <a:gd name="T50" fmla="*/ 15 w 172"/>
                  <a:gd name="T51" fmla="*/ 90 h 148"/>
                  <a:gd name="T52" fmla="*/ 15 w 172"/>
                  <a:gd name="T53" fmla="*/ 98 h 148"/>
                  <a:gd name="T54" fmla="*/ 0 w 172"/>
                  <a:gd name="T55" fmla="*/ 98 h 148"/>
                  <a:gd name="T56" fmla="*/ 0 w 172"/>
                  <a:gd name="T57" fmla="*/ 125 h 148"/>
                  <a:gd name="T58" fmla="*/ 9 w 172"/>
                  <a:gd name="T59" fmla="*/ 134 h 148"/>
                  <a:gd name="T60" fmla="*/ 97 w 172"/>
                  <a:gd name="T61" fmla="*/ 134 h 148"/>
                  <a:gd name="T62" fmla="*/ 106 w 172"/>
                  <a:gd name="T63" fmla="*/ 125 h 148"/>
                  <a:gd name="T64" fmla="*/ 106 w 172"/>
                  <a:gd name="T65" fmla="*/ 120 h 148"/>
                  <a:gd name="T66" fmla="*/ 172 w 172"/>
                  <a:gd name="T67" fmla="*/ 148 h 148"/>
                  <a:gd name="T68" fmla="*/ 172 w 172"/>
                  <a:gd name="T69" fmla="*/ 34 h 148"/>
                  <a:gd name="T70" fmla="*/ 106 w 172"/>
                  <a:gd name="T71" fmla="*/ 6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72" h="148">
                    <a:moveTo>
                      <a:pt x="106" y="60"/>
                    </a:moveTo>
                    <a:cubicBezTo>
                      <a:pt x="106" y="55"/>
                      <a:pt x="106" y="55"/>
                      <a:pt x="106" y="55"/>
                    </a:cubicBezTo>
                    <a:cubicBezTo>
                      <a:pt x="106" y="50"/>
                      <a:pt x="102" y="46"/>
                      <a:pt x="97" y="46"/>
                    </a:cubicBezTo>
                    <a:cubicBezTo>
                      <a:pt x="92" y="46"/>
                      <a:pt x="92" y="46"/>
                      <a:pt x="92" y="46"/>
                    </a:cubicBezTo>
                    <a:cubicBezTo>
                      <a:pt x="101" y="42"/>
                      <a:pt x="107" y="34"/>
                      <a:pt x="107" y="24"/>
                    </a:cubicBezTo>
                    <a:cubicBezTo>
                      <a:pt x="107" y="11"/>
                      <a:pt x="97" y="0"/>
                      <a:pt x="84" y="0"/>
                    </a:cubicBezTo>
                    <a:cubicBezTo>
                      <a:pt x="71" y="0"/>
                      <a:pt x="60" y="11"/>
                      <a:pt x="60" y="24"/>
                    </a:cubicBezTo>
                    <a:cubicBezTo>
                      <a:pt x="60" y="24"/>
                      <a:pt x="60" y="24"/>
                      <a:pt x="60" y="24"/>
                    </a:cubicBezTo>
                    <a:cubicBezTo>
                      <a:pt x="61" y="24"/>
                      <a:pt x="61" y="24"/>
                      <a:pt x="61" y="24"/>
                    </a:cubicBezTo>
                    <a:cubicBezTo>
                      <a:pt x="61" y="28"/>
                      <a:pt x="61" y="28"/>
                      <a:pt x="61" y="28"/>
                    </a:cubicBezTo>
                    <a:cubicBezTo>
                      <a:pt x="62" y="36"/>
                      <a:pt x="68" y="43"/>
                      <a:pt x="75" y="46"/>
                    </a:cubicBezTo>
                    <a:cubicBezTo>
                      <a:pt x="61" y="46"/>
                      <a:pt x="61" y="46"/>
                      <a:pt x="61" y="46"/>
                    </a:cubicBezTo>
                    <a:cubicBezTo>
                      <a:pt x="61" y="55"/>
                      <a:pt x="61" y="55"/>
                      <a:pt x="61" y="55"/>
                    </a:cubicBezTo>
                    <a:cubicBezTo>
                      <a:pt x="51" y="55"/>
                      <a:pt x="51" y="55"/>
                      <a:pt x="51" y="55"/>
                    </a:cubicBezTo>
                    <a:cubicBezTo>
                      <a:pt x="50" y="58"/>
                      <a:pt x="49" y="61"/>
                      <a:pt x="47" y="64"/>
                    </a:cubicBezTo>
                    <a:cubicBezTo>
                      <a:pt x="48" y="66"/>
                      <a:pt x="48" y="66"/>
                      <a:pt x="48" y="66"/>
                    </a:cubicBezTo>
                    <a:cubicBezTo>
                      <a:pt x="48" y="62"/>
                      <a:pt x="48" y="62"/>
                      <a:pt x="48" y="62"/>
                    </a:cubicBezTo>
                    <a:cubicBezTo>
                      <a:pt x="104" y="62"/>
                      <a:pt x="104" y="62"/>
                      <a:pt x="104" y="62"/>
                    </a:cubicBezTo>
                    <a:cubicBezTo>
                      <a:pt x="104" y="77"/>
                      <a:pt x="104" y="77"/>
                      <a:pt x="104" y="77"/>
                    </a:cubicBezTo>
                    <a:cubicBezTo>
                      <a:pt x="48" y="77"/>
                      <a:pt x="48" y="77"/>
                      <a:pt x="48" y="77"/>
                    </a:cubicBezTo>
                    <a:cubicBezTo>
                      <a:pt x="48" y="76"/>
                      <a:pt x="48" y="76"/>
                      <a:pt x="48" y="76"/>
                    </a:cubicBezTo>
                    <a:cubicBezTo>
                      <a:pt x="32" y="93"/>
                      <a:pt x="32" y="93"/>
                      <a:pt x="32" y="93"/>
                    </a:cubicBezTo>
                    <a:cubicBezTo>
                      <a:pt x="26" y="86"/>
                      <a:pt x="26" y="86"/>
                      <a:pt x="26" y="86"/>
                    </a:cubicBezTo>
                    <a:cubicBezTo>
                      <a:pt x="25" y="86"/>
                      <a:pt x="25" y="86"/>
                      <a:pt x="24" y="86"/>
                    </a:cubicBezTo>
                    <a:cubicBezTo>
                      <a:pt x="24" y="86"/>
                      <a:pt x="24" y="86"/>
                      <a:pt x="24" y="86"/>
                    </a:cubicBezTo>
                    <a:cubicBezTo>
                      <a:pt x="21" y="88"/>
                      <a:pt x="18" y="89"/>
                      <a:pt x="15" y="90"/>
                    </a:cubicBezTo>
                    <a:cubicBezTo>
                      <a:pt x="15" y="98"/>
                      <a:pt x="15" y="98"/>
                      <a:pt x="15" y="98"/>
                    </a:cubicBezTo>
                    <a:cubicBezTo>
                      <a:pt x="0" y="98"/>
                      <a:pt x="0" y="98"/>
                      <a:pt x="0" y="98"/>
                    </a:cubicBezTo>
                    <a:cubicBezTo>
                      <a:pt x="0" y="125"/>
                      <a:pt x="0" y="125"/>
                      <a:pt x="0" y="125"/>
                    </a:cubicBezTo>
                    <a:cubicBezTo>
                      <a:pt x="0" y="130"/>
                      <a:pt x="4" y="134"/>
                      <a:pt x="9" y="134"/>
                    </a:cubicBezTo>
                    <a:cubicBezTo>
                      <a:pt x="97" y="134"/>
                      <a:pt x="97" y="134"/>
                      <a:pt x="97" y="134"/>
                    </a:cubicBezTo>
                    <a:cubicBezTo>
                      <a:pt x="102" y="134"/>
                      <a:pt x="106" y="130"/>
                      <a:pt x="106" y="125"/>
                    </a:cubicBezTo>
                    <a:cubicBezTo>
                      <a:pt x="106" y="120"/>
                      <a:pt x="106" y="120"/>
                      <a:pt x="106" y="120"/>
                    </a:cubicBezTo>
                    <a:cubicBezTo>
                      <a:pt x="172" y="148"/>
                      <a:pt x="172" y="148"/>
                      <a:pt x="172" y="148"/>
                    </a:cubicBezTo>
                    <a:cubicBezTo>
                      <a:pt x="172" y="34"/>
                      <a:pt x="172" y="34"/>
                      <a:pt x="172" y="34"/>
                    </a:cubicBezTo>
                    <a:lnTo>
                      <a:pt x="106" y="60"/>
                    </a:lnTo>
                    <a:close/>
                  </a:path>
                </a:pathLst>
              </a:custGeom>
              <a:solidFill>
                <a:srgbClr val="9600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36" name="Freeform 129"/>
              <p:cNvSpPr/>
              <p:nvPr/>
            </p:nvSpPr>
            <p:spPr bwMode="auto">
              <a:xfrm>
                <a:off x="2720652" y="4800037"/>
                <a:ext cx="5964" cy="11927"/>
              </a:xfrm>
              <a:custGeom>
                <a:avLst/>
                <a:gdLst>
                  <a:gd name="T0" fmla="*/ 2 w 2"/>
                  <a:gd name="T1" fmla="*/ 4 h 4"/>
                  <a:gd name="T2" fmla="*/ 0 w 2"/>
                  <a:gd name="T3" fmla="*/ 0 h 4"/>
                  <a:gd name="T4" fmla="*/ 0 w 2"/>
                  <a:gd name="T5" fmla="*/ 1 h 4"/>
                  <a:gd name="T6" fmla="*/ 2 w 2"/>
                  <a:gd name="T7" fmla="*/ 4 h 4"/>
                </a:gdLst>
                <a:ahLst/>
                <a:cxnLst>
                  <a:cxn ang="0">
                    <a:pos x="T0" y="T1"/>
                  </a:cxn>
                  <a:cxn ang="0">
                    <a:pos x="T2" y="T3"/>
                  </a:cxn>
                  <a:cxn ang="0">
                    <a:pos x="T4" y="T5"/>
                  </a:cxn>
                  <a:cxn ang="0">
                    <a:pos x="T6" y="T7"/>
                  </a:cxn>
                </a:cxnLst>
                <a:rect l="0" t="0" r="r" b="b"/>
                <a:pathLst>
                  <a:path w="2" h="4">
                    <a:moveTo>
                      <a:pt x="2" y="4"/>
                    </a:moveTo>
                    <a:cubicBezTo>
                      <a:pt x="1" y="3"/>
                      <a:pt x="1" y="1"/>
                      <a:pt x="0" y="0"/>
                    </a:cubicBezTo>
                    <a:cubicBezTo>
                      <a:pt x="0" y="1"/>
                      <a:pt x="0" y="1"/>
                      <a:pt x="0" y="1"/>
                    </a:cubicBezTo>
                    <a:cubicBezTo>
                      <a:pt x="1" y="2"/>
                      <a:pt x="1"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37" name="Oval 130"/>
              <p:cNvSpPr>
                <a:spLocks noChangeArrowheads="1"/>
              </p:cNvSpPr>
              <p:nvPr/>
            </p:nvSpPr>
            <p:spPr bwMode="auto">
              <a:xfrm>
                <a:off x="2563214" y="4847746"/>
                <a:ext cx="50094" cy="4890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38" name="Freeform 131"/>
              <p:cNvSpPr>
                <a:spLocks noEditPoints="1"/>
              </p:cNvSpPr>
              <p:nvPr/>
            </p:nvSpPr>
            <p:spPr bwMode="auto">
              <a:xfrm>
                <a:off x="2695604" y="4642599"/>
                <a:ext cx="109730" cy="107344"/>
              </a:xfrm>
              <a:custGeom>
                <a:avLst/>
                <a:gdLst>
                  <a:gd name="T0" fmla="*/ 6 w 39"/>
                  <a:gd name="T1" fmla="*/ 28 h 38"/>
                  <a:gd name="T2" fmla="*/ 4 w 39"/>
                  <a:gd name="T3" fmla="*/ 30 h 38"/>
                  <a:gd name="T4" fmla="*/ 9 w 39"/>
                  <a:gd name="T5" fmla="*/ 35 h 38"/>
                  <a:gd name="T6" fmla="*/ 11 w 39"/>
                  <a:gd name="T7" fmla="*/ 33 h 38"/>
                  <a:gd name="T8" fmla="*/ 16 w 39"/>
                  <a:gd name="T9" fmla="*/ 35 h 38"/>
                  <a:gd name="T10" fmla="*/ 16 w 39"/>
                  <a:gd name="T11" fmla="*/ 38 h 38"/>
                  <a:gd name="T12" fmla="*/ 23 w 39"/>
                  <a:gd name="T13" fmla="*/ 38 h 38"/>
                  <a:gd name="T14" fmla="*/ 23 w 39"/>
                  <a:gd name="T15" fmla="*/ 35 h 38"/>
                  <a:gd name="T16" fmla="*/ 29 w 39"/>
                  <a:gd name="T17" fmla="*/ 33 h 38"/>
                  <a:gd name="T18" fmla="*/ 31 w 39"/>
                  <a:gd name="T19" fmla="*/ 35 h 38"/>
                  <a:gd name="T20" fmla="*/ 36 w 39"/>
                  <a:gd name="T21" fmla="*/ 30 h 38"/>
                  <a:gd name="T22" fmla="*/ 34 w 39"/>
                  <a:gd name="T23" fmla="*/ 28 h 38"/>
                  <a:gd name="T24" fmla="*/ 36 w 39"/>
                  <a:gd name="T25" fmla="*/ 22 h 38"/>
                  <a:gd name="T26" fmla="*/ 39 w 39"/>
                  <a:gd name="T27" fmla="*/ 22 h 38"/>
                  <a:gd name="T28" fmla="*/ 39 w 39"/>
                  <a:gd name="T29" fmla="*/ 15 h 38"/>
                  <a:gd name="T30" fmla="*/ 36 w 39"/>
                  <a:gd name="T31" fmla="*/ 15 h 38"/>
                  <a:gd name="T32" fmla="*/ 34 w 39"/>
                  <a:gd name="T33" fmla="*/ 10 h 38"/>
                  <a:gd name="T34" fmla="*/ 36 w 39"/>
                  <a:gd name="T35" fmla="*/ 7 h 38"/>
                  <a:gd name="T36" fmla="*/ 31 w 39"/>
                  <a:gd name="T37" fmla="*/ 2 h 38"/>
                  <a:gd name="T38" fmla="*/ 29 w 39"/>
                  <a:gd name="T39" fmla="*/ 5 h 38"/>
                  <a:gd name="T40" fmla="*/ 23 w 39"/>
                  <a:gd name="T41" fmla="*/ 2 h 38"/>
                  <a:gd name="T42" fmla="*/ 23 w 39"/>
                  <a:gd name="T43" fmla="*/ 0 h 38"/>
                  <a:gd name="T44" fmla="*/ 16 w 39"/>
                  <a:gd name="T45" fmla="*/ 0 h 38"/>
                  <a:gd name="T46" fmla="*/ 16 w 39"/>
                  <a:gd name="T47" fmla="*/ 2 h 38"/>
                  <a:gd name="T48" fmla="*/ 11 w 39"/>
                  <a:gd name="T49" fmla="*/ 5 h 38"/>
                  <a:gd name="T50" fmla="*/ 8 w 39"/>
                  <a:gd name="T51" fmla="*/ 2 h 38"/>
                  <a:gd name="T52" fmla="*/ 3 w 39"/>
                  <a:gd name="T53" fmla="*/ 7 h 38"/>
                  <a:gd name="T54" fmla="*/ 6 w 39"/>
                  <a:gd name="T55" fmla="*/ 10 h 38"/>
                  <a:gd name="T56" fmla="*/ 3 w 39"/>
                  <a:gd name="T57" fmla="*/ 15 h 38"/>
                  <a:gd name="T58" fmla="*/ 0 w 39"/>
                  <a:gd name="T59" fmla="*/ 15 h 38"/>
                  <a:gd name="T60" fmla="*/ 0 w 39"/>
                  <a:gd name="T61" fmla="*/ 22 h 38"/>
                  <a:gd name="T62" fmla="*/ 4 w 39"/>
                  <a:gd name="T63" fmla="*/ 22 h 38"/>
                  <a:gd name="T64" fmla="*/ 6 w 39"/>
                  <a:gd name="T65" fmla="*/ 28 h 38"/>
                  <a:gd name="T66" fmla="*/ 20 w 39"/>
                  <a:gd name="T67" fmla="*/ 7 h 38"/>
                  <a:gd name="T68" fmla="*/ 32 w 39"/>
                  <a:gd name="T69" fmla="*/ 19 h 38"/>
                  <a:gd name="T70" fmla="*/ 20 w 39"/>
                  <a:gd name="T71" fmla="*/ 30 h 38"/>
                  <a:gd name="T72" fmla="*/ 8 w 39"/>
                  <a:gd name="T73" fmla="*/ 19 h 38"/>
                  <a:gd name="T74" fmla="*/ 20 w 39"/>
                  <a:gd name="T75" fmla="*/ 7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9" h="38">
                    <a:moveTo>
                      <a:pt x="6" y="28"/>
                    </a:moveTo>
                    <a:cubicBezTo>
                      <a:pt x="4" y="30"/>
                      <a:pt x="4" y="30"/>
                      <a:pt x="4" y="30"/>
                    </a:cubicBezTo>
                    <a:cubicBezTo>
                      <a:pt x="9" y="35"/>
                      <a:pt x="9" y="35"/>
                      <a:pt x="9" y="35"/>
                    </a:cubicBezTo>
                    <a:cubicBezTo>
                      <a:pt x="11" y="33"/>
                      <a:pt x="11" y="33"/>
                      <a:pt x="11" y="33"/>
                    </a:cubicBezTo>
                    <a:cubicBezTo>
                      <a:pt x="12" y="34"/>
                      <a:pt x="14" y="34"/>
                      <a:pt x="16" y="35"/>
                    </a:cubicBezTo>
                    <a:cubicBezTo>
                      <a:pt x="16" y="38"/>
                      <a:pt x="16" y="38"/>
                      <a:pt x="16" y="38"/>
                    </a:cubicBezTo>
                    <a:cubicBezTo>
                      <a:pt x="23" y="38"/>
                      <a:pt x="23" y="38"/>
                      <a:pt x="23" y="38"/>
                    </a:cubicBezTo>
                    <a:cubicBezTo>
                      <a:pt x="23" y="35"/>
                      <a:pt x="23" y="35"/>
                      <a:pt x="23" y="35"/>
                    </a:cubicBezTo>
                    <a:cubicBezTo>
                      <a:pt x="25" y="35"/>
                      <a:pt x="27" y="34"/>
                      <a:pt x="29" y="33"/>
                    </a:cubicBezTo>
                    <a:cubicBezTo>
                      <a:pt x="31" y="35"/>
                      <a:pt x="31" y="35"/>
                      <a:pt x="31" y="35"/>
                    </a:cubicBezTo>
                    <a:cubicBezTo>
                      <a:pt x="36" y="30"/>
                      <a:pt x="36" y="30"/>
                      <a:pt x="36" y="30"/>
                    </a:cubicBezTo>
                    <a:cubicBezTo>
                      <a:pt x="34" y="28"/>
                      <a:pt x="34" y="28"/>
                      <a:pt x="34" y="28"/>
                    </a:cubicBezTo>
                    <a:cubicBezTo>
                      <a:pt x="35" y="26"/>
                      <a:pt x="36" y="24"/>
                      <a:pt x="36" y="22"/>
                    </a:cubicBezTo>
                    <a:cubicBezTo>
                      <a:pt x="39" y="22"/>
                      <a:pt x="39" y="22"/>
                      <a:pt x="39" y="22"/>
                    </a:cubicBezTo>
                    <a:cubicBezTo>
                      <a:pt x="39" y="15"/>
                      <a:pt x="39" y="15"/>
                      <a:pt x="39" y="15"/>
                    </a:cubicBezTo>
                    <a:cubicBezTo>
                      <a:pt x="36" y="15"/>
                      <a:pt x="36" y="15"/>
                      <a:pt x="36" y="15"/>
                    </a:cubicBezTo>
                    <a:cubicBezTo>
                      <a:pt x="36" y="13"/>
                      <a:pt x="35" y="11"/>
                      <a:pt x="34" y="10"/>
                    </a:cubicBezTo>
                    <a:cubicBezTo>
                      <a:pt x="36" y="7"/>
                      <a:pt x="36" y="7"/>
                      <a:pt x="36" y="7"/>
                    </a:cubicBezTo>
                    <a:cubicBezTo>
                      <a:pt x="31" y="2"/>
                      <a:pt x="31" y="2"/>
                      <a:pt x="31" y="2"/>
                    </a:cubicBezTo>
                    <a:cubicBezTo>
                      <a:pt x="29" y="5"/>
                      <a:pt x="29" y="5"/>
                      <a:pt x="29" y="5"/>
                    </a:cubicBezTo>
                    <a:cubicBezTo>
                      <a:pt x="27" y="4"/>
                      <a:pt x="25" y="3"/>
                      <a:pt x="23" y="2"/>
                    </a:cubicBezTo>
                    <a:cubicBezTo>
                      <a:pt x="23" y="0"/>
                      <a:pt x="23" y="0"/>
                      <a:pt x="23" y="0"/>
                    </a:cubicBezTo>
                    <a:cubicBezTo>
                      <a:pt x="16" y="0"/>
                      <a:pt x="16" y="0"/>
                      <a:pt x="16" y="0"/>
                    </a:cubicBezTo>
                    <a:cubicBezTo>
                      <a:pt x="16" y="2"/>
                      <a:pt x="16" y="2"/>
                      <a:pt x="16" y="2"/>
                    </a:cubicBezTo>
                    <a:cubicBezTo>
                      <a:pt x="14" y="3"/>
                      <a:pt x="12" y="4"/>
                      <a:pt x="11" y="5"/>
                    </a:cubicBezTo>
                    <a:cubicBezTo>
                      <a:pt x="8" y="2"/>
                      <a:pt x="8" y="2"/>
                      <a:pt x="8" y="2"/>
                    </a:cubicBezTo>
                    <a:cubicBezTo>
                      <a:pt x="3" y="7"/>
                      <a:pt x="3" y="7"/>
                      <a:pt x="3" y="7"/>
                    </a:cubicBezTo>
                    <a:cubicBezTo>
                      <a:pt x="6" y="10"/>
                      <a:pt x="6" y="10"/>
                      <a:pt x="6" y="10"/>
                    </a:cubicBezTo>
                    <a:cubicBezTo>
                      <a:pt x="5" y="11"/>
                      <a:pt x="4" y="13"/>
                      <a:pt x="3" y="15"/>
                    </a:cubicBezTo>
                    <a:cubicBezTo>
                      <a:pt x="0" y="15"/>
                      <a:pt x="0" y="15"/>
                      <a:pt x="0" y="15"/>
                    </a:cubicBezTo>
                    <a:cubicBezTo>
                      <a:pt x="0" y="22"/>
                      <a:pt x="0" y="22"/>
                      <a:pt x="0" y="22"/>
                    </a:cubicBezTo>
                    <a:cubicBezTo>
                      <a:pt x="4" y="22"/>
                      <a:pt x="4" y="22"/>
                      <a:pt x="4" y="22"/>
                    </a:cubicBezTo>
                    <a:cubicBezTo>
                      <a:pt x="4" y="24"/>
                      <a:pt x="5" y="26"/>
                      <a:pt x="6" y="28"/>
                    </a:cubicBezTo>
                    <a:close/>
                    <a:moveTo>
                      <a:pt x="20" y="7"/>
                    </a:moveTo>
                    <a:cubicBezTo>
                      <a:pt x="26" y="7"/>
                      <a:pt x="32" y="12"/>
                      <a:pt x="32" y="19"/>
                    </a:cubicBezTo>
                    <a:cubicBezTo>
                      <a:pt x="32" y="25"/>
                      <a:pt x="26" y="30"/>
                      <a:pt x="20" y="30"/>
                    </a:cubicBezTo>
                    <a:cubicBezTo>
                      <a:pt x="13" y="30"/>
                      <a:pt x="8" y="25"/>
                      <a:pt x="8" y="19"/>
                    </a:cubicBezTo>
                    <a:cubicBezTo>
                      <a:pt x="8" y="12"/>
                      <a:pt x="13" y="7"/>
                      <a:pt x="20" y="7"/>
                    </a:cubicBezTo>
                    <a:close/>
                  </a:path>
                </a:pathLst>
              </a:custGeom>
              <a:solidFill>
                <a:srgbClr val="9600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39" name="Oval 132"/>
              <p:cNvSpPr>
                <a:spLocks noChangeArrowheads="1"/>
              </p:cNvSpPr>
              <p:nvPr/>
            </p:nvSpPr>
            <p:spPr bwMode="auto">
              <a:xfrm>
                <a:off x="2743313" y="4687922"/>
                <a:ext cx="16698" cy="1669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40" name="Freeform 133"/>
              <p:cNvSpPr>
                <a:spLocks noEditPoints="1"/>
              </p:cNvSpPr>
              <p:nvPr/>
            </p:nvSpPr>
            <p:spPr bwMode="auto">
              <a:xfrm>
                <a:off x="2427245" y="5023075"/>
                <a:ext cx="138355" cy="132391"/>
              </a:xfrm>
              <a:custGeom>
                <a:avLst/>
                <a:gdLst>
                  <a:gd name="T0" fmla="*/ 42 w 49"/>
                  <a:gd name="T1" fmla="*/ 12 h 47"/>
                  <a:gd name="T2" fmla="*/ 45 w 49"/>
                  <a:gd name="T3" fmla="*/ 9 h 47"/>
                  <a:gd name="T4" fmla="*/ 38 w 49"/>
                  <a:gd name="T5" fmla="*/ 3 h 47"/>
                  <a:gd name="T6" fmla="*/ 36 w 49"/>
                  <a:gd name="T7" fmla="*/ 6 h 47"/>
                  <a:gd name="T8" fmla="*/ 28 w 49"/>
                  <a:gd name="T9" fmla="*/ 3 h 47"/>
                  <a:gd name="T10" fmla="*/ 28 w 49"/>
                  <a:gd name="T11" fmla="*/ 0 h 47"/>
                  <a:gd name="T12" fmla="*/ 20 w 49"/>
                  <a:gd name="T13" fmla="*/ 0 h 47"/>
                  <a:gd name="T14" fmla="*/ 20 w 49"/>
                  <a:gd name="T15" fmla="*/ 3 h 47"/>
                  <a:gd name="T16" fmla="*/ 13 w 49"/>
                  <a:gd name="T17" fmla="*/ 6 h 47"/>
                  <a:gd name="T18" fmla="*/ 10 w 49"/>
                  <a:gd name="T19" fmla="*/ 3 h 47"/>
                  <a:gd name="T20" fmla="*/ 4 w 49"/>
                  <a:gd name="T21" fmla="*/ 9 h 47"/>
                  <a:gd name="T22" fmla="*/ 7 w 49"/>
                  <a:gd name="T23" fmla="*/ 12 h 47"/>
                  <a:gd name="T24" fmla="*/ 4 w 49"/>
                  <a:gd name="T25" fmla="*/ 19 h 47"/>
                  <a:gd name="T26" fmla="*/ 0 w 49"/>
                  <a:gd name="T27" fmla="*/ 19 h 47"/>
                  <a:gd name="T28" fmla="*/ 0 w 49"/>
                  <a:gd name="T29" fmla="*/ 28 h 47"/>
                  <a:gd name="T30" fmla="*/ 4 w 49"/>
                  <a:gd name="T31" fmla="*/ 28 h 47"/>
                  <a:gd name="T32" fmla="*/ 7 w 49"/>
                  <a:gd name="T33" fmla="*/ 35 h 47"/>
                  <a:gd name="T34" fmla="*/ 4 w 49"/>
                  <a:gd name="T35" fmla="*/ 38 h 47"/>
                  <a:gd name="T36" fmla="*/ 10 w 49"/>
                  <a:gd name="T37" fmla="*/ 44 h 47"/>
                  <a:gd name="T38" fmla="*/ 13 w 49"/>
                  <a:gd name="T39" fmla="*/ 41 h 47"/>
                  <a:gd name="T40" fmla="*/ 20 w 49"/>
                  <a:gd name="T41" fmla="*/ 44 h 47"/>
                  <a:gd name="T42" fmla="*/ 20 w 49"/>
                  <a:gd name="T43" fmla="*/ 47 h 47"/>
                  <a:gd name="T44" fmla="*/ 28 w 49"/>
                  <a:gd name="T45" fmla="*/ 47 h 47"/>
                  <a:gd name="T46" fmla="*/ 28 w 49"/>
                  <a:gd name="T47" fmla="*/ 44 h 47"/>
                  <a:gd name="T48" fmla="*/ 36 w 49"/>
                  <a:gd name="T49" fmla="*/ 41 h 47"/>
                  <a:gd name="T50" fmla="*/ 38 w 49"/>
                  <a:gd name="T51" fmla="*/ 44 h 47"/>
                  <a:gd name="T52" fmla="*/ 44 w 49"/>
                  <a:gd name="T53" fmla="*/ 38 h 47"/>
                  <a:gd name="T54" fmla="*/ 42 w 49"/>
                  <a:gd name="T55" fmla="*/ 35 h 47"/>
                  <a:gd name="T56" fmla="*/ 45 w 49"/>
                  <a:gd name="T57" fmla="*/ 28 h 47"/>
                  <a:gd name="T58" fmla="*/ 49 w 49"/>
                  <a:gd name="T59" fmla="*/ 28 h 47"/>
                  <a:gd name="T60" fmla="*/ 49 w 49"/>
                  <a:gd name="T61" fmla="*/ 19 h 47"/>
                  <a:gd name="T62" fmla="*/ 45 w 49"/>
                  <a:gd name="T63" fmla="*/ 19 h 47"/>
                  <a:gd name="T64" fmla="*/ 42 w 49"/>
                  <a:gd name="T65" fmla="*/ 12 h 47"/>
                  <a:gd name="T66" fmla="*/ 24 w 49"/>
                  <a:gd name="T67" fmla="*/ 38 h 47"/>
                  <a:gd name="T68" fmla="*/ 9 w 49"/>
                  <a:gd name="T69" fmla="*/ 24 h 47"/>
                  <a:gd name="T70" fmla="*/ 24 w 49"/>
                  <a:gd name="T71" fmla="*/ 9 h 47"/>
                  <a:gd name="T72" fmla="*/ 39 w 49"/>
                  <a:gd name="T73" fmla="*/ 24 h 47"/>
                  <a:gd name="T74" fmla="*/ 24 w 49"/>
                  <a:gd name="T75" fmla="*/ 38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 h="47">
                    <a:moveTo>
                      <a:pt x="42" y="12"/>
                    </a:moveTo>
                    <a:cubicBezTo>
                      <a:pt x="45" y="9"/>
                      <a:pt x="45" y="9"/>
                      <a:pt x="45" y="9"/>
                    </a:cubicBezTo>
                    <a:cubicBezTo>
                      <a:pt x="38" y="3"/>
                      <a:pt x="38" y="3"/>
                      <a:pt x="38" y="3"/>
                    </a:cubicBezTo>
                    <a:cubicBezTo>
                      <a:pt x="36" y="6"/>
                      <a:pt x="36" y="6"/>
                      <a:pt x="36" y="6"/>
                    </a:cubicBezTo>
                    <a:cubicBezTo>
                      <a:pt x="33" y="5"/>
                      <a:pt x="31" y="4"/>
                      <a:pt x="28" y="3"/>
                    </a:cubicBezTo>
                    <a:cubicBezTo>
                      <a:pt x="28" y="0"/>
                      <a:pt x="28" y="0"/>
                      <a:pt x="28" y="0"/>
                    </a:cubicBezTo>
                    <a:cubicBezTo>
                      <a:pt x="20" y="0"/>
                      <a:pt x="20" y="0"/>
                      <a:pt x="20" y="0"/>
                    </a:cubicBezTo>
                    <a:cubicBezTo>
                      <a:pt x="20" y="3"/>
                      <a:pt x="20" y="3"/>
                      <a:pt x="20" y="3"/>
                    </a:cubicBezTo>
                    <a:cubicBezTo>
                      <a:pt x="17" y="4"/>
                      <a:pt x="15" y="5"/>
                      <a:pt x="13" y="6"/>
                    </a:cubicBezTo>
                    <a:cubicBezTo>
                      <a:pt x="10" y="3"/>
                      <a:pt x="10" y="3"/>
                      <a:pt x="10" y="3"/>
                    </a:cubicBezTo>
                    <a:cubicBezTo>
                      <a:pt x="4" y="9"/>
                      <a:pt x="4" y="9"/>
                      <a:pt x="4" y="9"/>
                    </a:cubicBezTo>
                    <a:cubicBezTo>
                      <a:pt x="7" y="12"/>
                      <a:pt x="7" y="12"/>
                      <a:pt x="7" y="12"/>
                    </a:cubicBezTo>
                    <a:cubicBezTo>
                      <a:pt x="5" y="14"/>
                      <a:pt x="4" y="17"/>
                      <a:pt x="4" y="19"/>
                    </a:cubicBezTo>
                    <a:cubicBezTo>
                      <a:pt x="0" y="19"/>
                      <a:pt x="0" y="19"/>
                      <a:pt x="0" y="19"/>
                    </a:cubicBezTo>
                    <a:cubicBezTo>
                      <a:pt x="0" y="28"/>
                      <a:pt x="0" y="28"/>
                      <a:pt x="0" y="28"/>
                    </a:cubicBezTo>
                    <a:cubicBezTo>
                      <a:pt x="4" y="28"/>
                      <a:pt x="4" y="28"/>
                      <a:pt x="4" y="28"/>
                    </a:cubicBezTo>
                    <a:cubicBezTo>
                      <a:pt x="4" y="31"/>
                      <a:pt x="5" y="33"/>
                      <a:pt x="7" y="35"/>
                    </a:cubicBezTo>
                    <a:cubicBezTo>
                      <a:pt x="4" y="38"/>
                      <a:pt x="4" y="38"/>
                      <a:pt x="4" y="38"/>
                    </a:cubicBezTo>
                    <a:cubicBezTo>
                      <a:pt x="10" y="44"/>
                      <a:pt x="10" y="44"/>
                      <a:pt x="10" y="44"/>
                    </a:cubicBezTo>
                    <a:cubicBezTo>
                      <a:pt x="13" y="41"/>
                      <a:pt x="13" y="41"/>
                      <a:pt x="13" y="41"/>
                    </a:cubicBezTo>
                    <a:cubicBezTo>
                      <a:pt x="15" y="42"/>
                      <a:pt x="17" y="43"/>
                      <a:pt x="20" y="44"/>
                    </a:cubicBezTo>
                    <a:cubicBezTo>
                      <a:pt x="20" y="47"/>
                      <a:pt x="20" y="47"/>
                      <a:pt x="20" y="47"/>
                    </a:cubicBezTo>
                    <a:cubicBezTo>
                      <a:pt x="28" y="47"/>
                      <a:pt x="28" y="47"/>
                      <a:pt x="28" y="47"/>
                    </a:cubicBezTo>
                    <a:cubicBezTo>
                      <a:pt x="28" y="44"/>
                      <a:pt x="28" y="44"/>
                      <a:pt x="28" y="44"/>
                    </a:cubicBezTo>
                    <a:cubicBezTo>
                      <a:pt x="31" y="44"/>
                      <a:pt x="33" y="43"/>
                      <a:pt x="36" y="41"/>
                    </a:cubicBezTo>
                    <a:cubicBezTo>
                      <a:pt x="38" y="44"/>
                      <a:pt x="38" y="44"/>
                      <a:pt x="38" y="44"/>
                    </a:cubicBezTo>
                    <a:cubicBezTo>
                      <a:pt x="44" y="38"/>
                      <a:pt x="44" y="38"/>
                      <a:pt x="44" y="38"/>
                    </a:cubicBezTo>
                    <a:cubicBezTo>
                      <a:pt x="42" y="35"/>
                      <a:pt x="42" y="35"/>
                      <a:pt x="42" y="35"/>
                    </a:cubicBezTo>
                    <a:cubicBezTo>
                      <a:pt x="43" y="33"/>
                      <a:pt x="44" y="31"/>
                      <a:pt x="45" y="28"/>
                    </a:cubicBezTo>
                    <a:cubicBezTo>
                      <a:pt x="49" y="28"/>
                      <a:pt x="49" y="28"/>
                      <a:pt x="49" y="28"/>
                    </a:cubicBezTo>
                    <a:cubicBezTo>
                      <a:pt x="49" y="19"/>
                      <a:pt x="49" y="19"/>
                      <a:pt x="49" y="19"/>
                    </a:cubicBezTo>
                    <a:cubicBezTo>
                      <a:pt x="45" y="19"/>
                      <a:pt x="45" y="19"/>
                      <a:pt x="45" y="19"/>
                    </a:cubicBezTo>
                    <a:cubicBezTo>
                      <a:pt x="44" y="17"/>
                      <a:pt x="43" y="14"/>
                      <a:pt x="42" y="12"/>
                    </a:cubicBezTo>
                    <a:close/>
                    <a:moveTo>
                      <a:pt x="24" y="38"/>
                    </a:moveTo>
                    <a:cubicBezTo>
                      <a:pt x="16" y="38"/>
                      <a:pt x="9" y="32"/>
                      <a:pt x="9" y="24"/>
                    </a:cubicBezTo>
                    <a:cubicBezTo>
                      <a:pt x="9" y="15"/>
                      <a:pt x="16" y="9"/>
                      <a:pt x="24" y="9"/>
                    </a:cubicBezTo>
                    <a:cubicBezTo>
                      <a:pt x="33" y="9"/>
                      <a:pt x="39" y="15"/>
                      <a:pt x="39" y="24"/>
                    </a:cubicBezTo>
                    <a:cubicBezTo>
                      <a:pt x="39" y="32"/>
                      <a:pt x="33" y="38"/>
                      <a:pt x="24" y="38"/>
                    </a:cubicBezTo>
                    <a:close/>
                  </a:path>
                </a:pathLst>
              </a:custGeom>
              <a:solidFill>
                <a:srgbClr val="9600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41" name="Oval 134"/>
              <p:cNvSpPr>
                <a:spLocks noChangeArrowheads="1"/>
              </p:cNvSpPr>
              <p:nvPr/>
            </p:nvSpPr>
            <p:spPr bwMode="auto">
              <a:xfrm>
                <a:off x="2484495" y="5079132"/>
                <a:ext cx="21469" cy="2266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grpSp>
        <p:grpSp>
          <p:nvGrpSpPr>
            <p:cNvPr id="23" name="组合 22"/>
            <p:cNvGrpSpPr/>
            <p:nvPr/>
          </p:nvGrpSpPr>
          <p:grpSpPr>
            <a:xfrm>
              <a:off x="7505166" y="5597622"/>
              <a:ext cx="352700" cy="331040"/>
              <a:chOff x="2458255" y="3558424"/>
              <a:chExt cx="567731" cy="533142"/>
            </a:xfrm>
            <a:solidFill>
              <a:srgbClr val="A1C921"/>
            </a:solidFill>
          </p:grpSpPr>
          <p:sp>
            <p:nvSpPr>
              <p:cNvPr id="24" name="Freeform 156"/>
              <p:cNvSpPr/>
              <p:nvPr/>
            </p:nvSpPr>
            <p:spPr bwMode="auto">
              <a:xfrm>
                <a:off x="2458255" y="3558424"/>
                <a:ext cx="363778" cy="435340"/>
              </a:xfrm>
              <a:custGeom>
                <a:avLst/>
                <a:gdLst>
                  <a:gd name="T0" fmla="*/ 11 w 129"/>
                  <a:gd name="T1" fmla="*/ 12 h 154"/>
                  <a:gd name="T2" fmla="*/ 118 w 129"/>
                  <a:gd name="T3" fmla="*/ 12 h 154"/>
                  <a:gd name="T4" fmla="*/ 118 w 129"/>
                  <a:gd name="T5" fmla="*/ 31 h 154"/>
                  <a:gd name="T6" fmla="*/ 129 w 129"/>
                  <a:gd name="T7" fmla="*/ 31 h 154"/>
                  <a:gd name="T8" fmla="*/ 129 w 129"/>
                  <a:gd name="T9" fmla="*/ 10 h 154"/>
                  <a:gd name="T10" fmla="*/ 120 w 129"/>
                  <a:gd name="T11" fmla="*/ 0 h 154"/>
                  <a:gd name="T12" fmla="*/ 10 w 129"/>
                  <a:gd name="T13" fmla="*/ 0 h 154"/>
                  <a:gd name="T14" fmla="*/ 0 w 129"/>
                  <a:gd name="T15" fmla="*/ 10 h 154"/>
                  <a:gd name="T16" fmla="*/ 0 w 129"/>
                  <a:gd name="T17" fmla="*/ 144 h 154"/>
                  <a:gd name="T18" fmla="*/ 10 w 129"/>
                  <a:gd name="T19" fmla="*/ 154 h 154"/>
                  <a:gd name="T20" fmla="*/ 69 w 129"/>
                  <a:gd name="T21" fmla="*/ 154 h 154"/>
                  <a:gd name="T22" fmla="*/ 69 w 129"/>
                  <a:gd name="T23" fmla="*/ 143 h 154"/>
                  <a:gd name="T24" fmla="*/ 11 w 129"/>
                  <a:gd name="T25" fmla="*/ 143 h 154"/>
                  <a:gd name="T26" fmla="*/ 11 w 129"/>
                  <a:gd name="T27" fmla="*/ 1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9" h="154">
                    <a:moveTo>
                      <a:pt x="11" y="12"/>
                    </a:moveTo>
                    <a:cubicBezTo>
                      <a:pt x="118" y="12"/>
                      <a:pt x="118" y="12"/>
                      <a:pt x="118" y="12"/>
                    </a:cubicBezTo>
                    <a:cubicBezTo>
                      <a:pt x="118" y="31"/>
                      <a:pt x="118" y="31"/>
                      <a:pt x="118" y="31"/>
                    </a:cubicBezTo>
                    <a:cubicBezTo>
                      <a:pt x="129" y="31"/>
                      <a:pt x="129" y="31"/>
                      <a:pt x="129" y="31"/>
                    </a:cubicBezTo>
                    <a:cubicBezTo>
                      <a:pt x="129" y="10"/>
                      <a:pt x="129" y="10"/>
                      <a:pt x="129" y="10"/>
                    </a:cubicBezTo>
                    <a:cubicBezTo>
                      <a:pt x="129" y="5"/>
                      <a:pt x="125" y="0"/>
                      <a:pt x="120" y="0"/>
                    </a:cubicBezTo>
                    <a:cubicBezTo>
                      <a:pt x="10" y="0"/>
                      <a:pt x="10" y="0"/>
                      <a:pt x="10" y="0"/>
                    </a:cubicBezTo>
                    <a:cubicBezTo>
                      <a:pt x="5" y="0"/>
                      <a:pt x="0" y="5"/>
                      <a:pt x="0" y="10"/>
                    </a:cubicBezTo>
                    <a:cubicBezTo>
                      <a:pt x="0" y="144"/>
                      <a:pt x="0" y="144"/>
                      <a:pt x="0" y="144"/>
                    </a:cubicBezTo>
                    <a:cubicBezTo>
                      <a:pt x="0" y="150"/>
                      <a:pt x="5" y="154"/>
                      <a:pt x="10" y="154"/>
                    </a:cubicBezTo>
                    <a:cubicBezTo>
                      <a:pt x="69" y="154"/>
                      <a:pt x="69" y="154"/>
                      <a:pt x="69" y="154"/>
                    </a:cubicBezTo>
                    <a:cubicBezTo>
                      <a:pt x="69" y="143"/>
                      <a:pt x="69" y="143"/>
                      <a:pt x="69" y="143"/>
                    </a:cubicBezTo>
                    <a:cubicBezTo>
                      <a:pt x="11" y="143"/>
                      <a:pt x="11" y="143"/>
                      <a:pt x="11" y="143"/>
                    </a:cubicBezTo>
                    <a:lnTo>
                      <a:pt x="11"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25" name="Freeform 157"/>
              <p:cNvSpPr>
                <a:spLocks noEditPoints="1"/>
              </p:cNvSpPr>
              <p:nvPr/>
            </p:nvSpPr>
            <p:spPr bwMode="auto">
              <a:xfrm>
                <a:off x="2664594" y="3657419"/>
                <a:ext cx="361392" cy="434147"/>
              </a:xfrm>
              <a:custGeom>
                <a:avLst/>
                <a:gdLst>
                  <a:gd name="T0" fmla="*/ 119 w 128"/>
                  <a:gd name="T1" fmla="*/ 0 h 154"/>
                  <a:gd name="T2" fmla="*/ 9 w 128"/>
                  <a:gd name="T3" fmla="*/ 0 h 154"/>
                  <a:gd name="T4" fmla="*/ 0 w 128"/>
                  <a:gd name="T5" fmla="*/ 10 h 154"/>
                  <a:gd name="T6" fmla="*/ 0 w 128"/>
                  <a:gd name="T7" fmla="*/ 144 h 154"/>
                  <a:gd name="T8" fmla="*/ 9 w 128"/>
                  <a:gd name="T9" fmla="*/ 154 h 154"/>
                  <a:gd name="T10" fmla="*/ 119 w 128"/>
                  <a:gd name="T11" fmla="*/ 154 h 154"/>
                  <a:gd name="T12" fmla="*/ 128 w 128"/>
                  <a:gd name="T13" fmla="*/ 144 h 154"/>
                  <a:gd name="T14" fmla="*/ 128 w 128"/>
                  <a:gd name="T15" fmla="*/ 10 h 154"/>
                  <a:gd name="T16" fmla="*/ 119 w 128"/>
                  <a:gd name="T17" fmla="*/ 0 h 154"/>
                  <a:gd name="T18" fmla="*/ 117 w 128"/>
                  <a:gd name="T19" fmla="*/ 142 h 154"/>
                  <a:gd name="T20" fmla="*/ 10 w 128"/>
                  <a:gd name="T21" fmla="*/ 142 h 154"/>
                  <a:gd name="T22" fmla="*/ 10 w 128"/>
                  <a:gd name="T23" fmla="*/ 12 h 154"/>
                  <a:gd name="T24" fmla="*/ 117 w 128"/>
                  <a:gd name="T25" fmla="*/ 12 h 154"/>
                  <a:gd name="T26" fmla="*/ 117 w 128"/>
                  <a:gd name="T27" fmla="*/ 14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154">
                    <a:moveTo>
                      <a:pt x="119" y="0"/>
                    </a:moveTo>
                    <a:cubicBezTo>
                      <a:pt x="9" y="0"/>
                      <a:pt x="9" y="0"/>
                      <a:pt x="9" y="0"/>
                    </a:cubicBezTo>
                    <a:cubicBezTo>
                      <a:pt x="4" y="0"/>
                      <a:pt x="0" y="5"/>
                      <a:pt x="0" y="10"/>
                    </a:cubicBezTo>
                    <a:cubicBezTo>
                      <a:pt x="0" y="144"/>
                      <a:pt x="0" y="144"/>
                      <a:pt x="0" y="144"/>
                    </a:cubicBezTo>
                    <a:cubicBezTo>
                      <a:pt x="0" y="150"/>
                      <a:pt x="4" y="154"/>
                      <a:pt x="9" y="154"/>
                    </a:cubicBezTo>
                    <a:cubicBezTo>
                      <a:pt x="119" y="154"/>
                      <a:pt x="119" y="154"/>
                      <a:pt x="119" y="154"/>
                    </a:cubicBezTo>
                    <a:cubicBezTo>
                      <a:pt x="124" y="154"/>
                      <a:pt x="128" y="150"/>
                      <a:pt x="128" y="144"/>
                    </a:cubicBezTo>
                    <a:cubicBezTo>
                      <a:pt x="128" y="10"/>
                      <a:pt x="128" y="10"/>
                      <a:pt x="128" y="10"/>
                    </a:cubicBezTo>
                    <a:cubicBezTo>
                      <a:pt x="128" y="5"/>
                      <a:pt x="124" y="0"/>
                      <a:pt x="119" y="0"/>
                    </a:cubicBezTo>
                    <a:close/>
                    <a:moveTo>
                      <a:pt x="117" y="142"/>
                    </a:moveTo>
                    <a:cubicBezTo>
                      <a:pt x="10" y="142"/>
                      <a:pt x="10" y="142"/>
                      <a:pt x="10" y="142"/>
                    </a:cubicBezTo>
                    <a:cubicBezTo>
                      <a:pt x="10" y="12"/>
                      <a:pt x="10" y="12"/>
                      <a:pt x="10" y="12"/>
                    </a:cubicBezTo>
                    <a:cubicBezTo>
                      <a:pt x="117" y="12"/>
                      <a:pt x="117" y="12"/>
                      <a:pt x="117" y="12"/>
                    </a:cubicBezTo>
                    <a:lnTo>
                      <a:pt x="117" y="14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26" name="Rectangle 158"/>
              <p:cNvSpPr>
                <a:spLocks noChangeArrowheads="1"/>
              </p:cNvSpPr>
              <p:nvPr/>
            </p:nvSpPr>
            <p:spPr bwMode="auto">
              <a:xfrm>
                <a:off x="2718266" y="3764763"/>
                <a:ext cx="256434" cy="2504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27" name="Rectangle 159"/>
              <p:cNvSpPr>
                <a:spLocks noChangeArrowheads="1"/>
              </p:cNvSpPr>
              <p:nvPr/>
            </p:nvSpPr>
            <p:spPr bwMode="auto">
              <a:xfrm>
                <a:off x="2718266" y="3832748"/>
                <a:ext cx="256434" cy="2504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28" name="Rectangle 160"/>
              <p:cNvSpPr>
                <a:spLocks noChangeArrowheads="1"/>
              </p:cNvSpPr>
              <p:nvPr/>
            </p:nvSpPr>
            <p:spPr bwMode="auto">
              <a:xfrm>
                <a:off x="2718266" y="3900732"/>
                <a:ext cx="256434" cy="2146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29" name="Rectangle 161"/>
              <p:cNvSpPr>
                <a:spLocks noChangeArrowheads="1"/>
              </p:cNvSpPr>
              <p:nvPr/>
            </p:nvSpPr>
            <p:spPr bwMode="auto">
              <a:xfrm>
                <a:off x="2718266" y="3967524"/>
                <a:ext cx="256434" cy="2266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30" name="Freeform 162"/>
              <p:cNvSpPr/>
              <p:nvPr/>
            </p:nvSpPr>
            <p:spPr bwMode="auto">
              <a:xfrm>
                <a:off x="2515505" y="3669346"/>
                <a:ext cx="132391" cy="273131"/>
              </a:xfrm>
              <a:custGeom>
                <a:avLst/>
                <a:gdLst>
                  <a:gd name="T0" fmla="*/ 47 w 47"/>
                  <a:gd name="T1" fmla="*/ 97 h 97"/>
                  <a:gd name="T2" fmla="*/ 47 w 47"/>
                  <a:gd name="T3" fmla="*/ 78 h 97"/>
                  <a:gd name="T4" fmla="*/ 47 w 47"/>
                  <a:gd name="T5" fmla="*/ 78 h 97"/>
                  <a:gd name="T6" fmla="*/ 17 w 47"/>
                  <a:gd name="T7" fmla="*/ 48 h 97"/>
                  <a:gd name="T8" fmla="*/ 47 w 47"/>
                  <a:gd name="T9" fmla="*/ 19 h 97"/>
                  <a:gd name="T10" fmla="*/ 47 w 47"/>
                  <a:gd name="T11" fmla="*/ 19 h 97"/>
                  <a:gd name="T12" fmla="*/ 47 w 47"/>
                  <a:gd name="T13" fmla="*/ 0 h 97"/>
                  <a:gd name="T14" fmla="*/ 38 w 47"/>
                  <a:gd name="T15" fmla="*/ 0 h 97"/>
                  <a:gd name="T16" fmla="*/ 38 w 47"/>
                  <a:gd name="T17" fmla="*/ 8 h 97"/>
                  <a:gd name="T18" fmla="*/ 24 w 47"/>
                  <a:gd name="T19" fmla="*/ 14 h 97"/>
                  <a:gd name="T20" fmla="*/ 19 w 47"/>
                  <a:gd name="T21" fmla="*/ 8 h 97"/>
                  <a:gd name="T22" fmla="*/ 6 w 47"/>
                  <a:gd name="T23" fmla="*/ 20 h 97"/>
                  <a:gd name="T24" fmla="*/ 12 w 47"/>
                  <a:gd name="T25" fmla="*/ 26 h 97"/>
                  <a:gd name="T26" fmla="*/ 6 w 47"/>
                  <a:gd name="T27" fmla="*/ 40 h 97"/>
                  <a:gd name="T28" fmla="*/ 0 w 47"/>
                  <a:gd name="T29" fmla="*/ 40 h 97"/>
                  <a:gd name="T30" fmla="*/ 0 w 47"/>
                  <a:gd name="T31" fmla="*/ 57 h 97"/>
                  <a:gd name="T32" fmla="*/ 6 w 47"/>
                  <a:gd name="T33" fmla="*/ 57 h 97"/>
                  <a:gd name="T34" fmla="*/ 12 w 47"/>
                  <a:gd name="T35" fmla="*/ 71 h 97"/>
                  <a:gd name="T36" fmla="*/ 6 w 47"/>
                  <a:gd name="T37" fmla="*/ 77 h 97"/>
                  <a:gd name="T38" fmla="*/ 18 w 47"/>
                  <a:gd name="T39" fmla="*/ 89 h 97"/>
                  <a:gd name="T40" fmla="*/ 24 w 47"/>
                  <a:gd name="T41" fmla="*/ 83 h 97"/>
                  <a:gd name="T42" fmla="*/ 38 w 47"/>
                  <a:gd name="T43" fmla="*/ 89 h 97"/>
                  <a:gd name="T44" fmla="*/ 38 w 47"/>
                  <a:gd name="T45" fmla="*/ 97 h 97"/>
                  <a:gd name="T46" fmla="*/ 47 w 47"/>
                  <a:gd name="T47" fmla="*/ 9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7" h="97">
                    <a:moveTo>
                      <a:pt x="47" y="97"/>
                    </a:moveTo>
                    <a:cubicBezTo>
                      <a:pt x="47" y="78"/>
                      <a:pt x="47" y="78"/>
                      <a:pt x="47" y="78"/>
                    </a:cubicBezTo>
                    <a:cubicBezTo>
                      <a:pt x="47" y="78"/>
                      <a:pt x="47" y="78"/>
                      <a:pt x="47" y="78"/>
                    </a:cubicBezTo>
                    <a:cubicBezTo>
                      <a:pt x="30" y="78"/>
                      <a:pt x="17" y="64"/>
                      <a:pt x="17" y="48"/>
                    </a:cubicBezTo>
                    <a:cubicBezTo>
                      <a:pt x="17" y="32"/>
                      <a:pt x="30" y="19"/>
                      <a:pt x="47" y="19"/>
                    </a:cubicBezTo>
                    <a:cubicBezTo>
                      <a:pt x="47" y="19"/>
                      <a:pt x="47" y="19"/>
                      <a:pt x="47" y="19"/>
                    </a:cubicBezTo>
                    <a:cubicBezTo>
                      <a:pt x="47" y="0"/>
                      <a:pt x="47" y="0"/>
                      <a:pt x="47" y="0"/>
                    </a:cubicBezTo>
                    <a:cubicBezTo>
                      <a:pt x="38" y="0"/>
                      <a:pt x="38" y="0"/>
                      <a:pt x="38" y="0"/>
                    </a:cubicBezTo>
                    <a:cubicBezTo>
                      <a:pt x="38" y="8"/>
                      <a:pt x="38" y="8"/>
                      <a:pt x="38" y="8"/>
                    </a:cubicBezTo>
                    <a:cubicBezTo>
                      <a:pt x="33" y="9"/>
                      <a:pt x="28" y="11"/>
                      <a:pt x="24" y="14"/>
                    </a:cubicBezTo>
                    <a:cubicBezTo>
                      <a:pt x="19" y="8"/>
                      <a:pt x="19" y="8"/>
                      <a:pt x="19" y="8"/>
                    </a:cubicBezTo>
                    <a:cubicBezTo>
                      <a:pt x="6" y="20"/>
                      <a:pt x="6" y="20"/>
                      <a:pt x="6" y="20"/>
                    </a:cubicBezTo>
                    <a:cubicBezTo>
                      <a:pt x="12" y="26"/>
                      <a:pt x="12" y="26"/>
                      <a:pt x="12" y="26"/>
                    </a:cubicBezTo>
                    <a:cubicBezTo>
                      <a:pt x="9" y="30"/>
                      <a:pt x="7" y="35"/>
                      <a:pt x="6" y="40"/>
                    </a:cubicBezTo>
                    <a:cubicBezTo>
                      <a:pt x="0" y="40"/>
                      <a:pt x="0" y="40"/>
                      <a:pt x="0" y="40"/>
                    </a:cubicBezTo>
                    <a:cubicBezTo>
                      <a:pt x="0" y="57"/>
                      <a:pt x="0" y="57"/>
                      <a:pt x="0" y="57"/>
                    </a:cubicBezTo>
                    <a:cubicBezTo>
                      <a:pt x="6" y="57"/>
                      <a:pt x="6" y="57"/>
                      <a:pt x="6" y="57"/>
                    </a:cubicBezTo>
                    <a:cubicBezTo>
                      <a:pt x="7" y="62"/>
                      <a:pt x="9" y="67"/>
                      <a:pt x="12" y="71"/>
                    </a:cubicBezTo>
                    <a:cubicBezTo>
                      <a:pt x="6" y="77"/>
                      <a:pt x="6" y="77"/>
                      <a:pt x="6" y="77"/>
                    </a:cubicBezTo>
                    <a:cubicBezTo>
                      <a:pt x="18" y="89"/>
                      <a:pt x="18" y="89"/>
                      <a:pt x="18" y="89"/>
                    </a:cubicBezTo>
                    <a:cubicBezTo>
                      <a:pt x="24" y="83"/>
                      <a:pt x="24" y="83"/>
                      <a:pt x="24" y="83"/>
                    </a:cubicBezTo>
                    <a:cubicBezTo>
                      <a:pt x="28" y="86"/>
                      <a:pt x="33" y="88"/>
                      <a:pt x="38" y="89"/>
                    </a:cubicBezTo>
                    <a:cubicBezTo>
                      <a:pt x="38" y="97"/>
                      <a:pt x="38" y="97"/>
                      <a:pt x="38" y="97"/>
                    </a:cubicBezTo>
                    <a:lnTo>
                      <a:pt x="47" y="9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31" name="Freeform 163"/>
              <p:cNvSpPr/>
              <p:nvPr/>
            </p:nvSpPr>
            <p:spPr bwMode="auto">
              <a:xfrm>
                <a:off x="2585875" y="3742102"/>
                <a:ext cx="62021" cy="127621"/>
              </a:xfrm>
              <a:custGeom>
                <a:avLst/>
                <a:gdLst>
                  <a:gd name="T0" fmla="*/ 22 w 22"/>
                  <a:gd name="T1" fmla="*/ 7 h 45"/>
                  <a:gd name="T2" fmla="*/ 22 w 22"/>
                  <a:gd name="T3" fmla="*/ 0 h 45"/>
                  <a:gd name="T4" fmla="*/ 22 w 22"/>
                  <a:gd name="T5" fmla="*/ 0 h 45"/>
                  <a:gd name="T6" fmla="*/ 0 w 22"/>
                  <a:gd name="T7" fmla="*/ 22 h 45"/>
                  <a:gd name="T8" fmla="*/ 22 w 22"/>
                  <a:gd name="T9" fmla="*/ 45 h 45"/>
                  <a:gd name="T10" fmla="*/ 22 w 22"/>
                  <a:gd name="T11" fmla="*/ 45 h 45"/>
                  <a:gd name="T12" fmla="*/ 22 w 22"/>
                  <a:gd name="T13" fmla="*/ 38 h 45"/>
                  <a:gd name="T14" fmla="*/ 22 w 22"/>
                  <a:gd name="T15" fmla="*/ 38 h 45"/>
                  <a:gd name="T16" fmla="*/ 7 w 22"/>
                  <a:gd name="T17" fmla="*/ 22 h 45"/>
                  <a:gd name="T18" fmla="*/ 22 w 22"/>
                  <a:gd name="T19" fmla="*/ 7 h 45"/>
                  <a:gd name="T20" fmla="*/ 22 w 22"/>
                  <a:gd name="T21" fmla="*/ 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45">
                    <a:moveTo>
                      <a:pt x="22" y="7"/>
                    </a:moveTo>
                    <a:cubicBezTo>
                      <a:pt x="22" y="0"/>
                      <a:pt x="22" y="0"/>
                      <a:pt x="22" y="0"/>
                    </a:cubicBezTo>
                    <a:cubicBezTo>
                      <a:pt x="22" y="0"/>
                      <a:pt x="22" y="0"/>
                      <a:pt x="22" y="0"/>
                    </a:cubicBezTo>
                    <a:cubicBezTo>
                      <a:pt x="9" y="0"/>
                      <a:pt x="0" y="10"/>
                      <a:pt x="0" y="22"/>
                    </a:cubicBezTo>
                    <a:cubicBezTo>
                      <a:pt x="0" y="35"/>
                      <a:pt x="9" y="45"/>
                      <a:pt x="22" y="45"/>
                    </a:cubicBezTo>
                    <a:cubicBezTo>
                      <a:pt x="22" y="45"/>
                      <a:pt x="22" y="45"/>
                      <a:pt x="22" y="45"/>
                    </a:cubicBezTo>
                    <a:cubicBezTo>
                      <a:pt x="22" y="38"/>
                      <a:pt x="22" y="38"/>
                      <a:pt x="22" y="38"/>
                    </a:cubicBezTo>
                    <a:cubicBezTo>
                      <a:pt x="22" y="38"/>
                      <a:pt x="22" y="38"/>
                      <a:pt x="22" y="38"/>
                    </a:cubicBezTo>
                    <a:cubicBezTo>
                      <a:pt x="13" y="38"/>
                      <a:pt x="7" y="31"/>
                      <a:pt x="7" y="22"/>
                    </a:cubicBezTo>
                    <a:cubicBezTo>
                      <a:pt x="7" y="14"/>
                      <a:pt x="13" y="7"/>
                      <a:pt x="22" y="7"/>
                    </a:cubicBezTo>
                    <a:cubicBezTo>
                      <a:pt x="22" y="7"/>
                      <a:pt x="22" y="7"/>
                      <a:pt x="2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32" name="Freeform 164"/>
              <p:cNvSpPr/>
              <p:nvPr/>
            </p:nvSpPr>
            <p:spPr bwMode="auto">
              <a:xfrm>
                <a:off x="2625235" y="3781461"/>
                <a:ext cx="22662" cy="45323"/>
              </a:xfrm>
              <a:custGeom>
                <a:avLst/>
                <a:gdLst>
                  <a:gd name="T0" fmla="*/ 8 w 8"/>
                  <a:gd name="T1" fmla="*/ 16 h 16"/>
                  <a:gd name="T2" fmla="*/ 8 w 8"/>
                  <a:gd name="T3" fmla="*/ 0 h 16"/>
                  <a:gd name="T4" fmla="*/ 0 w 8"/>
                  <a:gd name="T5" fmla="*/ 8 h 16"/>
                  <a:gd name="T6" fmla="*/ 8 w 8"/>
                  <a:gd name="T7" fmla="*/ 16 h 16"/>
                </a:gdLst>
                <a:ahLst/>
                <a:cxnLst>
                  <a:cxn ang="0">
                    <a:pos x="T0" y="T1"/>
                  </a:cxn>
                  <a:cxn ang="0">
                    <a:pos x="T2" y="T3"/>
                  </a:cxn>
                  <a:cxn ang="0">
                    <a:pos x="T4" y="T5"/>
                  </a:cxn>
                  <a:cxn ang="0">
                    <a:pos x="T6" y="T7"/>
                  </a:cxn>
                </a:cxnLst>
                <a:rect l="0" t="0" r="r" b="b"/>
                <a:pathLst>
                  <a:path w="8" h="16">
                    <a:moveTo>
                      <a:pt x="8" y="16"/>
                    </a:moveTo>
                    <a:cubicBezTo>
                      <a:pt x="8" y="0"/>
                      <a:pt x="8" y="0"/>
                      <a:pt x="8" y="0"/>
                    </a:cubicBezTo>
                    <a:cubicBezTo>
                      <a:pt x="3" y="0"/>
                      <a:pt x="0" y="4"/>
                      <a:pt x="0" y="8"/>
                    </a:cubicBezTo>
                    <a:cubicBezTo>
                      <a:pt x="0" y="13"/>
                      <a:pt x="3" y="16"/>
                      <a:pt x="8"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gr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直接连接符 32"/>
          <p:cNvCxnSpPr/>
          <p:nvPr/>
        </p:nvCxnSpPr>
        <p:spPr>
          <a:xfrm>
            <a:off x="2567073" y="1640284"/>
            <a:ext cx="5644426"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文本框 11"/>
          <p:cNvSpPr txBox="1"/>
          <p:nvPr/>
        </p:nvSpPr>
        <p:spPr>
          <a:xfrm>
            <a:off x="2504617" y="1156411"/>
            <a:ext cx="7053451" cy="460375"/>
          </a:xfrm>
          <a:prstGeom prst="rect">
            <a:avLst/>
          </a:prstGeom>
          <a:noFill/>
        </p:spPr>
        <p:txBody>
          <a:bodyPr wrap="square" rtlCol="0">
            <a:spAutoFit/>
          </a:bodyPr>
          <a:lstStyle/>
          <a:p>
            <a:r>
              <a:rPr sz="2400" b="1" dirty="0">
                <a:solidFill>
                  <a:srgbClr val="036EB8"/>
                </a:solidFill>
                <a:latin typeface="微软雅黑" panose="020B0503020204020204" pitchFamily="34" charset="-122"/>
              </a:rPr>
              <a:t>2.1.1     微处理器</a:t>
            </a:r>
            <a:endParaRPr sz="2400" b="1" dirty="0">
              <a:solidFill>
                <a:srgbClr val="036EB8"/>
              </a:solidFill>
              <a:latin typeface="微软雅黑" panose="020B0503020204020204" pitchFamily="34" charset="-122"/>
            </a:endParaRPr>
          </a:p>
        </p:txBody>
      </p:sp>
      <p:sp>
        <p:nvSpPr>
          <p:cNvPr id="17" name="十字箭头标注 16"/>
          <p:cNvSpPr/>
          <p:nvPr/>
        </p:nvSpPr>
        <p:spPr>
          <a:xfrm>
            <a:off x="1266368" y="1027632"/>
            <a:ext cx="1209221" cy="1209221"/>
          </a:xfrm>
          <a:prstGeom prst="quadArrowCallout">
            <a:avLst/>
          </a:prstGeom>
          <a:solidFill>
            <a:srgbClr val="036EB8"/>
          </a:solidFill>
          <a:ln>
            <a:noFill/>
          </a:ln>
          <a:effectLst>
            <a:outerShdw blurRad="431800" dist="38100" dir="18900000" sx="60000" sy="6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endParaRPr lang="zh-CN" altLang="en-US" dirty="0"/>
          </a:p>
        </p:txBody>
      </p:sp>
      <p:pic>
        <p:nvPicPr>
          <p:cNvPr id="18" name="图片 17"/>
          <p:cNvPicPr>
            <a:picLocks noChangeAspect="1"/>
          </p:cNvPicPr>
          <p:nvPr/>
        </p:nvPicPr>
        <p:blipFill>
          <a:blip r:embed="rId1" cstate="print">
            <a:extLst>
              <a:ext uri="{BEBA8EAE-BF5A-486C-A8C5-ECC9F3942E4B}">
                <a14:imgProps xmlns:a14="http://schemas.microsoft.com/office/drawing/2010/main">
                  <a14:imgLayer r:embed="rId2">
                    <a14:imgEffect>
                      <a14:backgroundRemoval t="10000" b="100000" l="0" r="100000"/>
                    </a14:imgEffect>
                  </a14:imgLayer>
                </a14:imgProps>
              </a:ext>
              <a:ext uri="{28A0092B-C50C-407E-A947-70E740481C1C}">
                <a14:useLocalDpi xmlns:a14="http://schemas.microsoft.com/office/drawing/2010/main" val="0"/>
              </a:ext>
            </a:extLst>
          </a:blip>
          <a:stretch>
            <a:fillRect/>
          </a:stretch>
        </p:blipFill>
        <p:spPr>
          <a:xfrm>
            <a:off x="1496781" y="1252271"/>
            <a:ext cx="702583" cy="702583"/>
          </a:xfrm>
          <a:prstGeom prst="rect">
            <a:avLst/>
          </a:prstGeom>
        </p:spPr>
      </p:pic>
      <p:sp>
        <p:nvSpPr>
          <p:cNvPr id="10" name="副标题 7"/>
          <p:cNvSpPr/>
          <p:nvPr/>
        </p:nvSpPr>
        <p:spPr>
          <a:xfrm>
            <a:off x="1381485" y="2714565"/>
            <a:ext cx="9559961" cy="2217851"/>
          </a:xfrm>
          <a:prstGeom prst="rect">
            <a:avLst/>
          </a:prstGeom>
        </p:spPr>
        <p:txBody>
          <a:bodyPr wrap="square">
            <a:spAutoFit/>
          </a:bodyPr>
          <a:lstStyle/>
          <a:p>
            <a:pPr lvl="0" indent="533400">
              <a:lnSpc>
                <a:spcPct val="130000"/>
              </a:lnSpc>
            </a:pPr>
            <a:r>
              <a:rPr kumimoji="1" lang="zh-CN" altLang="en-US" dirty="0">
                <a:solidFill>
                  <a:schemeClr val="tx1">
                    <a:lumMod val="65000"/>
                    <a:lumOff val="35000"/>
                  </a:schemeClr>
                </a:solidFill>
                <a:latin typeface="微软雅黑" panose="020B0503020204020204" pitchFamily="34" charset="-122"/>
                <a:sym typeface="+mn-ea"/>
              </a:rPr>
              <a:t>微处理器是由一片或少数几片大规模集成电路组成的中央处理器，简称</a:t>
            </a:r>
            <a:r>
              <a:rPr kumimoji="1" lang="en-US" altLang="zh-CN" dirty="0">
                <a:solidFill>
                  <a:schemeClr val="tx1">
                    <a:lumMod val="65000"/>
                    <a:lumOff val="35000"/>
                  </a:schemeClr>
                </a:solidFill>
                <a:latin typeface="微软雅黑" panose="020B0503020204020204" pitchFamily="34" charset="-122"/>
                <a:sym typeface="+mn-ea"/>
              </a:rPr>
              <a:t>CPU</a:t>
            </a:r>
            <a:r>
              <a:rPr kumimoji="1" lang="zh-CN" altLang="en-US" dirty="0">
                <a:solidFill>
                  <a:schemeClr val="tx1">
                    <a:lumMod val="65000"/>
                    <a:lumOff val="35000"/>
                  </a:schemeClr>
                </a:solidFill>
                <a:latin typeface="微软雅黑" panose="020B0503020204020204" pitchFamily="34" charset="-122"/>
                <a:sym typeface="+mn-ea"/>
              </a:rPr>
              <a:t>，这些电路</a:t>
            </a:r>
            <a:r>
              <a:rPr kumimoji="1" lang="zh-CN" altLang="en-US" dirty="0" smtClean="0">
                <a:solidFill>
                  <a:schemeClr val="tx1">
                    <a:lumMod val="65000"/>
                    <a:lumOff val="35000"/>
                  </a:schemeClr>
                </a:solidFill>
                <a:latin typeface="微软雅黑" panose="020B0503020204020204" pitchFamily="34" charset="-122"/>
                <a:sym typeface="+mn-ea"/>
              </a:rPr>
              <a:t>执行</a:t>
            </a:r>
            <a:r>
              <a:rPr kumimoji="1" lang="zh-CN" altLang="en-US" dirty="0">
                <a:solidFill>
                  <a:schemeClr val="tx1">
                    <a:lumMod val="65000"/>
                    <a:lumOff val="35000"/>
                  </a:schemeClr>
                </a:solidFill>
                <a:latin typeface="微软雅黑" panose="020B0503020204020204" pitchFamily="34" charset="-122"/>
                <a:sym typeface="+mn-ea"/>
              </a:rPr>
              <a:t>控制部件和算术逻辑部件的功能</a:t>
            </a:r>
            <a:r>
              <a:rPr kumimoji="1" lang="zh-CN" altLang="en-US" dirty="0" smtClean="0">
                <a:solidFill>
                  <a:schemeClr val="tx1">
                    <a:lumMod val="65000"/>
                    <a:lumOff val="35000"/>
                  </a:schemeClr>
                </a:solidFill>
                <a:latin typeface="微软雅黑" panose="020B0503020204020204" pitchFamily="34" charset="-122"/>
                <a:sym typeface="+mn-ea"/>
              </a:rPr>
              <a:t>。</a:t>
            </a:r>
            <a:endParaRPr kumimoji="1" lang="en-US" altLang="zh-CN" dirty="0" smtClean="0">
              <a:solidFill>
                <a:schemeClr val="tx1">
                  <a:lumMod val="65000"/>
                  <a:lumOff val="35000"/>
                </a:schemeClr>
              </a:solidFill>
              <a:latin typeface="微软雅黑" panose="020B0503020204020204" pitchFamily="34" charset="-122"/>
              <a:sym typeface="+mn-ea"/>
            </a:endParaRPr>
          </a:p>
          <a:p>
            <a:pPr lvl="0" indent="533400">
              <a:lnSpc>
                <a:spcPct val="130000"/>
              </a:lnSpc>
            </a:pPr>
            <a:r>
              <a:rPr kumimoji="1" lang="zh-CN" altLang="en-US" dirty="0">
                <a:solidFill>
                  <a:schemeClr val="tx1">
                    <a:lumMod val="65000"/>
                    <a:lumOff val="35000"/>
                  </a:schemeClr>
                </a:solidFill>
                <a:latin typeface="微软雅黑" panose="020B0503020204020204" pitchFamily="34" charset="-122"/>
                <a:sym typeface="+mn-ea"/>
              </a:rPr>
              <a:t>微处理器中不仅有运算器、控制器，还有寄存器与</a:t>
            </a:r>
            <a:r>
              <a:rPr kumimoji="1" lang="zh-CN" altLang="en-US" dirty="0" smtClean="0">
                <a:solidFill>
                  <a:schemeClr val="tx1">
                    <a:lumMod val="65000"/>
                    <a:lumOff val="35000"/>
                  </a:schemeClr>
                </a:solidFill>
                <a:latin typeface="微软雅黑" panose="020B0503020204020204" pitchFamily="34" charset="-122"/>
                <a:sym typeface="+mn-ea"/>
              </a:rPr>
              <a:t>高速缓冲存储器</a:t>
            </a:r>
            <a:r>
              <a:rPr kumimoji="1" lang="zh-CN" altLang="en-US" dirty="0">
                <a:solidFill>
                  <a:schemeClr val="tx1">
                    <a:lumMod val="65000"/>
                    <a:lumOff val="35000"/>
                  </a:schemeClr>
                </a:solidFill>
                <a:latin typeface="微软雅黑" panose="020B0503020204020204" pitchFamily="34" charset="-122"/>
                <a:sym typeface="+mn-ea"/>
              </a:rPr>
              <a:t>，其结构是，一个</a:t>
            </a:r>
            <a:r>
              <a:rPr kumimoji="1" lang="en-US" altLang="zh-CN" dirty="0">
                <a:solidFill>
                  <a:schemeClr val="tx1">
                    <a:lumMod val="65000"/>
                    <a:lumOff val="35000"/>
                  </a:schemeClr>
                </a:solidFill>
                <a:latin typeface="微软雅黑" panose="020B0503020204020204" pitchFamily="34" charset="-122"/>
                <a:sym typeface="+mn-ea"/>
              </a:rPr>
              <a:t>CPU</a:t>
            </a:r>
            <a:r>
              <a:rPr kumimoji="1" lang="zh-CN" altLang="en-US" dirty="0">
                <a:solidFill>
                  <a:schemeClr val="tx1">
                    <a:lumMod val="65000"/>
                    <a:lumOff val="35000"/>
                  </a:schemeClr>
                </a:solidFill>
                <a:latin typeface="微软雅黑" panose="020B0503020204020204" pitchFamily="34" charset="-122"/>
                <a:sym typeface="+mn-ea"/>
              </a:rPr>
              <a:t>可包含几个甚至几十个内部寄存器，包括数据寄存库、</a:t>
            </a:r>
            <a:r>
              <a:rPr kumimoji="1" lang="zh-CN" altLang="en-US" dirty="0" smtClean="0">
                <a:solidFill>
                  <a:schemeClr val="tx1">
                    <a:lumMod val="65000"/>
                    <a:lumOff val="35000"/>
                  </a:schemeClr>
                </a:solidFill>
                <a:latin typeface="微软雅黑" panose="020B0503020204020204" pitchFamily="34" charset="-122"/>
                <a:sym typeface="+mn-ea"/>
              </a:rPr>
              <a:t>地址寄存器</a:t>
            </a:r>
            <a:r>
              <a:rPr kumimoji="1" lang="zh-CN" altLang="en-US" dirty="0">
                <a:solidFill>
                  <a:schemeClr val="tx1">
                    <a:lumMod val="65000"/>
                    <a:lumOff val="35000"/>
                  </a:schemeClr>
                </a:solidFill>
                <a:latin typeface="微软雅黑" panose="020B0503020204020204" pitchFamily="34" charset="-122"/>
                <a:sym typeface="+mn-ea"/>
              </a:rPr>
              <a:t>和状态寄存器等</a:t>
            </a:r>
            <a:r>
              <a:rPr kumimoji="1" lang="zh-CN" altLang="en-US" dirty="0" smtClean="0">
                <a:solidFill>
                  <a:schemeClr val="tx1">
                    <a:lumMod val="65000"/>
                    <a:lumOff val="35000"/>
                  </a:schemeClr>
                </a:solidFill>
                <a:latin typeface="微软雅黑" panose="020B0503020204020204" pitchFamily="34" charset="-122"/>
                <a:sym typeface="+mn-ea"/>
              </a:rPr>
              <a:t>。</a:t>
            </a:r>
            <a:endParaRPr kumimoji="1" lang="en-US" altLang="zh-CN" dirty="0" smtClean="0">
              <a:solidFill>
                <a:schemeClr val="tx1">
                  <a:lumMod val="65000"/>
                  <a:lumOff val="35000"/>
                </a:schemeClr>
              </a:solidFill>
              <a:latin typeface="微软雅黑" panose="020B0503020204020204" pitchFamily="34" charset="-122"/>
              <a:sym typeface="+mn-ea"/>
            </a:endParaRPr>
          </a:p>
          <a:p>
            <a:pPr lvl="0" indent="533400">
              <a:lnSpc>
                <a:spcPct val="130000"/>
              </a:lnSpc>
            </a:pPr>
            <a:r>
              <a:rPr kumimoji="1" lang="zh-CN" altLang="en-US" dirty="0">
                <a:solidFill>
                  <a:schemeClr val="tx1">
                    <a:lumMod val="65000"/>
                    <a:lumOff val="35000"/>
                  </a:schemeClr>
                </a:solidFill>
                <a:latin typeface="微软雅黑" panose="020B0503020204020204" pitchFamily="34" charset="-122"/>
                <a:sym typeface="+mn-ea"/>
              </a:rPr>
              <a:t>控制器由程序计数器、指令译码器、</a:t>
            </a:r>
            <a:r>
              <a:rPr kumimoji="1" lang="zh-CN" altLang="en-US" dirty="0" smtClean="0">
                <a:solidFill>
                  <a:schemeClr val="tx1">
                    <a:lumMod val="65000"/>
                    <a:lumOff val="35000"/>
                  </a:schemeClr>
                </a:solidFill>
                <a:latin typeface="微软雅黑" panose="020B0503020204020204" pitchFamily="34" charset="-122"/>
                <a:sym typeface="+mn-ea"/>
              </a:rPr>
              <a:t>指令寄存器与</a:t>
            </a:r>
            <a:r>
              <a:rPr kumimoji="1" lang="zh-CN" altLang="en-US" dirty="0">
                <a:solidFill>
                  <a:schemeClr val="tx1">
                    <a:lumMod val="65000"/>
                    <a:lumOff val="35000"/>
                  </a:schemeClr>
                </a:solidFill>
                <a:latin typeface="微软雅黑" panose="020B0503020204020204" pitchFamily="34" charset="-122"/>
                <a:sym typeface="+mn-ea"/>
              </a:rPr>
              <a:t>定时控制逻辑电路组成，可分析和执行指令</a:t>
            </a:r>
            <a:r>
              <a:rPr kumimoji="1" lang="zh-CN" altLang="en-US" dirty="0" smtClean="0">
                <a:solidFill>
                  <a:schemeClr val="tx1">
                    <a:lumMod val="65000"/>
                    <a:lumOff val="35000"/>
                  </a:schemeClr>
                </a:solidFill>
                <a:latin typeface="微软雅黑" panose="020B0503020204020204" pitchFamily="34" charset="-122"/>
                <a:sym typeface="+mn-ea"/>
              </a:rPr>
              <a:t>、统一</a:t>
            </a:r>
            <a:r>
              <a:rPr kumimoji="1" lang="zh-CN" altLang="en-US" dirty="0">
                <a:solidFill>
                  <a:schemeClr val="tx1">
                    <a:lumMod val="65000"/>
                    <a:lumOff val="35000"/>
                  </a:schemeClr>
                </a:solidFill>
                <a:latin typeface="微软雅黑" panose="020B0503020204020204" pitchFamily="34" charset="-122"/>
                <a:sym typeface="+mn-ea"/>
              </a:rPr>
              <a:t>指挥微机各部分按时序进行协调操作。</a:t>
            </a:r>
            <a:endParaRPr kumimoji="1" lang="zh-CN" altLang="en-US" dirty="0" smtClean="0">
              <a:solidFill>
                <a:schemeClr val="tx1">
                  <a:lumMod val="65000"/>
                  <a:lumOff val="35000"/>
                </a:schemeClr>
              </a:solidFill>
              <a:latin typeface="微软雅黑" panose="020B0503020204020204" pitchFamily="34" charset="-122"/>
              <a:sym typeface="+mn-ea"/>
            </a:endParaRPr>
          </a:p>
        </p:txBody>
      </p:sp>
      <p:cxnSp>
        <p:nvCxnSpPr>
          <p:cNvPr id="9" name="直接连接符 8"/>
          <p:cNvCxnSpPr/>
          <p:nvPr/>
        </p:nvCxnSpPr>
        <p:spPr>
          <a:xfrm flipH="1">
            <a:off x="1496781" y="2479643"/>
            <a:ext cx="9329370" cy="24702"/>
          </a:xfrm>
          <a:prstGeom prst="line">
            <a:avLst/>
          </a:prstGeom>
          <a:ln>
            <a:solidFill>
              <a:srgbClr val="A2B932"/>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H="1">
            <a:off x="1496781" y="5289521"/>
            <a:ext cx="9329370" cy="24702"/>
          </a:xfrm>
          <a:prstGeom prst="line">
            <a:avLst/>
          </a:prstGeom>
          <a:ln>
            <a:solidFill>
              <a:srgbClr val="2F5597"/>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4047490" y="6663055"/>
            <a:ext cx="309880" cy="398780"/>
          </a:xfrm>
          <a:prstGeom prst="rect">
            <a:avLst/>
          </a:prstGeom>
          <a:noFill/>
        </p:spPr>
        <p:txBody>
          <a:bodyPr wrap="none" rtlCol="0">
            <a:spAutoFit/>
          </a:bodyPr>
          <a:p>
            <a:endParaRPr lang="zh-CN" altLang="en-US" sz="2000" dirty="0" smtClean="0">
              <a:solidFill>
                <a:schemeClr val="tx1">
                  <a:lumMod val="85000"/>
                  <a:lumOff val="15000"/>
                </a:schemeClr>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直接连接符 32"/>
          <p:cNvCxnSpPr/>
          <p:nvPr/>
        </p:nvCxnSpPr>
        <p:spPr>
          <a:xfrm>
            <a:off x="2567073" y="1640284"/>
            <a:ext cx="5644426"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文本框 11"/>
          <p:cNvSpPr txBox="1"/>
          <p:nvPr/>
        </p:nvSpPr>
        <p:spPr>
          <a:xfrm>
            <a:off x="2504617" y="1156411"/>
            <a:ext cx="7053451" cy="460375"/>
          </a:xfrm>
          <a:prstGeom prst="rect">
            <a:avLst/>
          </a:prstGeom>
          <a:noFill/>
        </p:spPr>
        <p:txBody>
          <a:bodyPr wrap="square" rtlCol="0">
            <a:spAutoFit/>
          </a:bodyPr>
          <a:lstStyle/>
          <a:p>
            <a:r>
              <a:rPr lang="en-US" altLang="zh-CN" sz="2400" b="1" dirty="0">
                <a:solidFill>
                  <a:srgbClr val="036EB8"/>
                </a:solidFill>
                <a:latin typeface="微软雅黑" panose="020B0503020204020204" pitchFamily="34" charset="-122"/>
              </a:rPr>
              <a:t>2.2.4 </a:t>
            </a:r>
            <a:r>
              <a:rPr lang="en-US" altLang="zh-CN" sz="2400" b="1" dirty="0" smtClean="0">
                <a:solidFill>
                  <a:srgbClr val="036EB8"/>
                </a:solidFill>
                <a:latin typeface="微软雅黑" panose="020B0503020204020204" pitchFamily="34" charset="-122"/>
              </a:rPr>
              <a:t>  </a:t>
            </a:r>
            <a:r>
              <a:rPr lang="zh-CN" altLang="en-US" sz="2400" b="1" dirty="0" smtClean="0">
                <a:solidFill>
                  <a:srgbClr val="036EB8"/>
                </a:solidFill>
                <a:latin typeface="微软雅黑" panose="020B0503020204020204" pitchFamily="34" charset="-122"/>
              </a:rPr>
              <a:t>微机</a:t>
            </a:r>
            <a:r>
              <a:rPr lang="zh-CN" altLang="en-US" sz="2400" b="1" dirty="0">
                <a:solidFill>
                  <a:srgbClr val="036EB8"/>
                </a:solidFill>
                <a:latin typeface="微软雅黑" panose="020B0503020204020204" pitchFamily="34" charset="-122"/>
              </a:rPr>
              <a:t>操作系统的演化过程</a:t>
            </a:r>
            <a:endParaRPr sz="2400" b="1" dirty="0">
              <a:solidFill>
                <a:srgbClr val="036EB8"/>
              </a:solidFill>
              <a:latin typeface="微软雅黑" panose="020B0503020204020204" pitchFamily="34" charset="-122"/>
            </a:endParaRPr>
          </a:p>
        </p:txBody>
      </p:sp>
      <p:sp>
        <p:nvSpPr>
          <p:cNvPr id="17" name="十字箭头标注 16"/>
          <p:cNvSpPr/>
          <p:nvPr/>
        </p:nvSpPr>
        <p:spPr>
          <a:xfrm>
            <a:off x="1266368" y="1027632"/>
            <a:ext cx="1209221" cy="1209221"/>
          </a:xfrm>
          <a:prstGeom prst="quadArrowCallout">
            <a:avLst/>
          </a:prstGeom>
          <a:solidFill>
            <a:srgbClr val="036EB8"/>
          </a:solidFill>
          <a:ln>
            <a:noFill/>
          </a:ln>
          <a:effectLst>
            <a:outerShdw blurRad="431800" dist="38100" dir="18900000" sx="60000" sy="6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endParaRPr lang="zh-CN" altLang="en-US" dirty="0"/>
          </a:p>
        </p:txBody>
      </p:sp>
      <p:pic>
        <p:nvPicPr>
          <p:cNvPr id="18" name="图片 17"/>
          <p:cNvPicPr>
            <a:picLocks noChangeAspect="1"/>
          </p:cNvPicPr>
          <p:nvPr/>
        </p:nvPicPr>
        <p:blipFill>
          <a:blip r:embed="rId1" cstate="print">
            <a:extLst>
              <a:ext uri="{BEBA8EAE-BF5A-486C-A8C5-ECC9F3942E4B}">
                <a14:imgProps xmlns:a14="http://schemas.microsoft.com/office/drawing/2010/main">
                  <a14:imgLayer r:embed="rId2">
                    <a14:imgEffect>
                      <a14:backgroundRemoval t="10000" b="100000" l="0" r="100000"/>
                    </a14:imgEffect>
                  </a14:imgLayer>
                </a14:imgProps>
              </a:ext>
              <a:ext uri="{28A0092B-C50C-407E-A947-70E740481C1C}">
                <a14:useLocalDpi xmlns:a14="http://schemas.microsoft.com/office/drawing/2010/main" val="0"/>
              </a:ext>
            </a:extLst>
          </a:blip>
          <a:stretch>
            <a:fillRect/>
          </a:stretch>
        </p:blipFill>
        <p:spPr>
          <a:xfrm>
            <a:off x="1496781" y="1252271"/>
            <a:ext cx="702583" cy="702583"/>
          </a:xfrm>
          <a:prstGeom prst="rect">
            <a:avLst/>
          </a:prstGeom>
        </p:spPr>
      </p:pic>
      <p:sp>
        <p:nvSpPr>
          <p:cNvPr id="10" name="副标题 7"/>
          <p:cNvSpPr/>
          <p:nvPr/>
        </p:nvSpPr>
        <p:spPr>
          <a:xfrm>
            <a:off x="1266190" y="3650264"/>
            <a:ext cx="4789554" cy="1421928"/>
          </a:xfrm>
          <a:prstGeom prst="rect">
            <a:avLst/>
          </a:prstGeom>
        </p:spPr>
        <p:txBody>
          <a:bodyPr wrap="square">
            <a:spAutoFit/>
          </a:bodyPr>
          <a:lstStyle/>
          <a:p>
            <a:pPr lvl="0" indent="533400">
              <a:lnSpc>
                <a:spcPct val="120000"/>
              </a:lnSpc>
            </a:pPr>
            <a:r>
              <a:rPr kumimoji="1" lang="zh-CN" altLang="en-US" dirty="0" smtClean="0">
                <a:solidFill>
                  <a:schemeClr val="tx1">
                    <a:lumMod val="65000"/>
                    <a:lumOff val="35000"/>
                  </a:schemeClr>
                </a:solidFill>
                <a:latin typeface="微软雅黑" panose="020B0503020204020204" pitchFamily="34" charset="-122"/>
                <a:sym typeface="+mn-ea"/>
              </a:rPr>
              <a:t>微软</a:t>
            </a:r>
            <a:r>
              <a:rPr kumimoji="1" lang="zh-CN" altLang="en-US" dirty="0">
                <a:solidFill>
                  <a:schemeClr val="tx1">
                    <a:lumMod val="65000"/>
                    <a:lumOff val="35000"/>
                  </a:schemeClr>
                </a:solidFill>
                <a:latin typeface="微软雅黑" panose="020B0503020204020204" pitchFamily="34" charset="-122"/>
                <a:sym typeface="+mn-ea"/>
              </a:rPr>
              <a:t>自</a:t>
            </a:r>
            <a:r>
              <a:rPr kumimoji="1" lang="en-US" altLang="zh-CN" dirty="0">
                <a:solidFill>
                  <a:schemeClr val="tx1">
                    <a:lumMod val="65000"/>
                    <a:lumOff val="35000"/>
                  </a:schemeClr>
                </a:solidFill>
                <a:latin typeface="微软雅黑" panose="020B0503020204020204" pitchFamily="34" charset="-122"/>
                <a:sym typeface="+mn-ea"/>
              </a:rPr>
              <a:t>1985</a:t>
            </a:r>
            <a:r>
              <a:rPr kumimoji="1" lang="zh-CN" altLang="en-US" dirty="0">
                <a:solidFill>
                  <a:schemeClr val="tx1">
                    <a:lumMod val="65000"/>
                    <a:lumOff val="35000"/>
                  </a:schemeClr>
                </a:solidFill>
                <a:latin typeface="微软雅黑" panose="020B0503020204020204" pitchFamily="34" charset="-122"/>
                <a:sym typeface="+mn-ea"/>
              </a:rPr>
              <a:t>年推出</a:t>
            </a:r>
            <a:r>
              <a:rPr kumimoji="1" lang="en-US" altLang="zh-CN" dirty="0">
                <a:solidFill>
                  <a:schemeClr val="tx1">
                    <a:lumMod val="65000"/>
                    <a:lumOff val="35000"/>
                  </a:schemeClr>
                </a:solidFill>
                <a:latin typeface="微软雅黑" panose="020B0503020204020204" pitchFamily="34" charset="-122"/>
                <a:sym typeface="+mn-ea"/>
              </a:rPr>
              <a:t>Windows</a:t>
            </a:r>
            <a:r>
              <a:rPr kumimoji="1" lang="zh-CN" altLang="en-US" dirty="0">
                <a:solidFill>
                  <a:schemeClr val="tx1">
                    <a:lumMod val="65000"/>
                    <a:lumOff val="35000"/>
                  </a:schemeClr>
                </a:solidFill>
                <a:latin typeface="微软雅黑" panose="020B0503020204020204" pitchFamily="34" charset="-122"/>
                <a:sym typeface="+mn-ea"/>
              </a:rPr>
              <a:t>操作系统以来，其版本从最初运行在</a:t>
            </a:r>
            <a:r>
              <a:rPr kumimoji="1" lang="en-US" altLang="zh-CN" dirty="0">
                <a:solidFill>
                  <a:schemeClr val="tx1">
                    <a:lumMod val="65000"/>
                    <a:lumOff val="35000"/>
                  </a:schemeClr>
                </a:solidFill>
                <a:latin typeface="微软雅黑" panose="020B0503020204020204" pitchFamily="34" charset="-122"/>
                <a:sym typeface="+mn-ea"/>
              </a:rPr>
              <a:t>DOS</a:t>
            </a:r>
            <a:r>
              <a:rPr kumimoji="1" lang="zh-CN" altLang="en-US" dirty="0">
                <a:solidFill>
                  <a:schemeClr val="tx1">
                    <a:lumMod val="65000"/>
                    <a:lumOff val="35000"/>
                  </a:schemeClr>
                </a:solidFill>
                <a:latin typeface="微软雅黑" panose="020B0503020204020204" pitchFamily="34" charset="-122"/>
                <a:sym typeface="+mn-ea"/>
              </a:rPr>
              <a:t>下的</a:t>
            </a:r>
            <a:r>
              <a:rPr kumimoji="1" lang="en-US" altLang="zh-CN" dirty="0">
                <a:solidFill>
                  <a:schemeClr val="tx1">
                    <a:lumMod val="65000"/>
                    <a:lumOff val="35000"/>
                  </a:schemeClr>
                </a:solidFill>
                <a:latin typeface="微软雅黑" panose="020B0503020204020204" pitchFamily="34" charset="-122"/>
                <a:sym typeface="+mn-ea"/>
              </a:rPr>
              <a:t>Windows 3.0</a:t>
            </a:r>
            <a:r>
              <a:rPr kumimoji="1" lang="zh-CN" altLang="en-US" dirty="0" smtClean="0">
                <a:solidFill>
                  <a:schemeClr val="tx1">
                    <a:lumMod val="65000"/>
                    <a:lumOff val="35000"/>
                  </a:schemeClr>
                </a:solidFill>
                <a:latin typeface="微软雅黑" panose="020B0503020204020204" pitchFamily="34" charset="-122"/>
                <a:sym typeface="+mn-ea"/>
              </a:rPr>
              <a:t>，到</a:t>
            </a:r>
            <a:r>
              <a:rPr kumimoji="1" lang="zh-CN" altLang="en-US" dirty="0">
                <a:solidFill>
                  <a:schemeClr val="tx1">
                    <a:lumMod val="65000"/>
                    <a:lumOff val="35000"/>
                  </a:schemeClr>
                </a:solidFill>
                <a:latin typeface="微软雅黑" panose="020B0503020204020204" pitchFamily="34" charset="-122"/>
                <a:sym typeface="+mn-ea"/>
              </a:rPr>
              <a:t>现在风靡全球的</a:t>
            </a:r>
            <a:r>
              <a:rPr kumimoji="1" lang="en-US" altLang="zh-CN" dirty="0">
                <a:solidFill>
                  <a:schemeClr val="tx1">
                    <a:lumMod val="65000"/>
                    <a:lumOff val="35000"/>
                  </a:schemeClr>
                </a:solidFill>
                <a:latin typeface="微软雅黑" panose="020B0503020204020204" pitchFamily="34" charset="-122"/>
                <a:sym typeface="+mn-ea"/>
              </a:rPr>
              <a:t>Windows XP</a:t>
            </a:r>
            <a:r>
              <a:rPr kumimoji="1" lang="zh-CN" altLang="en-US" dirty="0">
                <a:solidFill>
                  <a:schemeClr val="tx1">
                    <a:lumMod val="65000"/>
                    <a:lumOff val="35000"/>
                  </a:schemeClr>
                </a:solidFill>
                <a:latin typeface="微软雅黑" panose="020B0503020204020204" pitchFamily="34" charset="-122"/>
                <a:sym typeface="+mn-ea"/>
              </a:rPr>
              <a:t>、</a:t>
            </a:r>
            <a:r>
              <a:rPr kumimoji="1" lang="en-US" altLang="zh-CN" dirty="0">
                <a:solidFill>
                  <a:schemeClr val="tx1">
                    <a:lumMod val="65000"/>
                    <a:lumOff val="35000"/>
                  </a:schemeClr>
                </a:solidFill>
                <a:latin typeface="微软雅黑" panose="020B0503020204020204" pitchFamily="34" charset="-122"/>
                <a:sym typeface="+mn-ea"/>
              </a:rPr>
              <a:t>Windows 7</a:t>
            </a:r>
            <a:r>
              <a:rPr kumimoji="1" lang="zh-CN" altLang="en-US" dirty="0">
                <a:solidFill>
                  <a:schemeClr val="tx1">
                    <a:lumMod val="65000"/>
                    <a:lumOff val="35000"/>
                  </a:schemeClr>
                </a:solidFill>
                <a:latin typeface="微软雅黑" panose="020B0503020204020204" pitchFamily="34" charset="-122"/>
                <a:sym typeface="+mn-ea"/>
              </a:rPr>
              <a:t>、</a:t>
            </a:r>
            <a:r>
              <a:rPr kumimoji="1" lang="en-US" altLang="zh-CN" dirty="0">
                <a:solidFill>
                  <a:schemeClr val="tx1">
                    <a:lumMod val="65000"/>
                    <a:lumOff val="35000"/>
                  </a:schemeClr>
                </a:solidFill>
                <a:latin typeface="微软雅黑" panose="020B0503020204020204" pitchFamily="34" charset="-122"/>
                <a:sym typeface="+mn-ea"/>
              </a:rPr>
              <a:t>Windows 8</a:t>
            </a:r>
            <a:r>
              <a:rPr kumimoji="1" lang="zh-CN" altLang="en-US" dirty="0">
                <a:solidFill>
                  <a:schemeClr val="tx1">
                    <a:lumMod val="65000"/>
                    <a:lumOff val="35000"/>
                  </a:schemeClr>
                </a:solidFill>
                <a:latin typeface="微软雅黑" panose="020B0503020204020204" pitchFamily="34" charset="-122"/>
                <a:sym typeface="+mn-ea"/>
              </a:rPr>
              <a:t>和</a:t>
            </a:r>
            <a:r>
              <a:rPr kumimoji="1" lang="en-US" altLang="zh-CN" dirty="0">
                <a:solidFill>
                  <a:schemeClr val="tx1">
                    <a:lumMod val="65000"/>
                    <a:lumOff val="35000"/>
                  </a:schemeClr>
                </a:solidFill>
                <a:latin typeface="微软雅黑" panose="020B0503020204020204" pitchFamily="34" charset="-122"/>
                <a:sym typeface="+mn-ea"/>
              </a:rPr>
              <a:t>Windows 10</a:t>
            </a:r>
            <a:r>
              <a:rPr kumimoji="1" lang="zh-CN" altLang="en-US" dirty="0">
                <a:solidFill>
                  <a:schemeClr val="tx1">
                    <a:lumMod val="65000"/>
                    <a:lumOff val="35000"/>
                  </a:schemeClr>
                </a:solidFill>
                <a:latin typeface="微软雅黑" panose="020B0503020204020204" pitchFamily="34" charset="-122"/>
                <a:sym typeface="+mn-ea"/>
              </a:rPr>
              <a:t>，</a:t>
            </a:r>
            <a:endParaRPr kumimoji="1" lang="zh-CN" altLang="en-US" dirty="0" smtClean="0">
              <a:solidFill>
                <a:schemeClr val="tx1">
                  <a:lumMod val="65000"/>
                  <a:lumOff val="35000"/>
                </a:schemeClr>
              </a:solidFill>
              <a:latin typeface="微软雅黑" panose="020B0503020204020204" pitchFamily="34" charset="-122"/>
              <a:sym typeface="+mn-ea"/>
            </a:endParaRPr>
          </a:p>
        </p:txBody>
      </p:sp>
      <p:grpSp>
        <p:nvGrpSpPr>
          <p:cNvPr id="7" name="组合 6"/>
          <p:cNvGrpSpPr/>
          <p:nvPr/>
        </p:nvGrpSpPr>
        <p:grpSpPr>
          <a:xfrm>
            <a:off x="1266190" y="3183583"/>
            <a:ext cx="9803823" cy="2605209"/>
            <a:chOff x="1496781" y="3410445"/>
            <a:chExt cx="8256819" cy="2322075"/>
          </a:xfrm>
        </p:grpSpPr>
        <p:cxnSp>
          <p:nvCxnSpPr>
            <p:cNvPr id="8" name="直接连接符 7"/>
            <p:cNvCxnSpPr/>
            <p:nvPr/>
          </p:nvCxnSpPr>
          <p:spPr>
            <a:xfrm flipH="1">
              <a:off x="1496782" y="3410445"/>
              <a:ext cx="4440632" cy="24314"/>
            </a:xfrm>
            <a:prstGeom prst="line">
              <a:avLst/>
            </a:prstGeom>
            <a:ln>
              <a:solidFill>
                <a:srgbClr val="A2B932"/>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H="1">
              <a:off x="1496781" y="5707818"/>
              <a:ext cx="8256819" cy="24702"/>
            </a:xfrm>
            <a:prstGeom prst="line">
              <a:avLst/>
            </a:prstGeom>
            <a:ln>
              <a:solidFill>
                <a:srgbClr val="2F5597"/>
              </a:solidFill>
            </a:ln>
          </p:spPr>
          <p:style>
            <a:lnRef idx="1">
              <a:schemeClr val="accent1"/>
            </a:lnRef>
            <a:fillRef idx="0">
              <a:schemeClr val="accent1"/>
            </a:fillRef>
            <a:effectRef idx="0">
              <a:schemeClr val="accent1"/>
            </a:effectRef>
            <a:fontRef idx="minor">
              <a:schemeClr val="tx1"/>
            </a:fontRef>
          </p:style>
        </p:cxnSp>
      </p:grpSp>
      <p:sp>
        <p:nvSpPr>
          <p:cNvPr id="11" name="副标题 7"/>
          <p:cNvSpPr txBox="1"/>
          <p:nvPr/>
        </p:nvSpPr>
        <p:spPr>
          <a:xfrm>
            <a:off x="1496781" y="2422074"/>
            <a:ext cx="3468011" cy="39318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sz="2200" dirty="0">
                <a:solidFill>
                  <a:schemeClr val="tx1">
                    <a:lumMod val="65000"/>
                    <a:lumOff val="35000"/>
                  </a:schemeClr>
                </a:solidFill>
                <a:latin typeface="微软雅黑" panose="020B0503020204020204" pitchFamily="34" charset="-122"/>
              </a:rPr>
              <a:t>2</a:t>
            </a:r>
            <a:r>
              <a:rPr lang="zh-CN" altLang="en-US" sz="2200" dirty="0">
                <a:solidFill>
                  <a:schemeClr val="tx1">
                    <a:lumMod val="65000"/>
                    <a:lumOff val="35000"/>
                  </a:schemeClr>
                </a:solidFill>
                <a:latin typeface="微软雅黑" panose="020B0503020204020204" pitchFamily="34" charset="-122"/>
              </a:rPr>
              <a:t>．</a:t>
            </a:r>
            <a:r>
              <a:rPr lang="en-US" altLang="zh-CN" sz="2200" dirty="0">
                <a:solidFill>
                  <a:schemeClr val="tx1">
                    <a:lumMod val="65000"/>
                    <a:lumOff val="35000"/>
                  </a:schemeClr>
                </a:solidFill>
                <a:latin typeface="微软雅黑" panose="020B0503020204020204" pitchFamily="34" charset="-122"/>
              </a:rPr>
              <a:t>Windows </a:t>
            </a:r>
            <a:r>
              <a:rPr lang="zh-CN" altLang="en-US" sz="2200" dirty="0">
                <a:solidFill>
                  <a:schemeClr val="tx1">
                    <a:lumMod val="65000"/>
                    <a:lumOff val="35000"/>
                  </a:schemeClr>
                </a:solidFill>
                <a:latin typeface="微软雅黑" panose="020B0503020204020204" pitchFamily="34" charset="-122"/>
              </a:rPr>
              <a:t>操作系统</a:t>
            </a:r>
            <a:endParaRPr lang="zh-CN" altLang="en-US" sz="2200" dirty="0">
              <a:solidFill>
                <a:schemeClr val="tx1">
                  <a:lumMod val="65000"/>
                  <a:lumOff val="35000"/>
                </a:schemeClr>
              </a:solidFill>
              <a:latin typeface="微软雅黑" panose="020B0503020204020204" pitchFamily="34" charset="-122"/>
            </a:endParaRPr>
          </a:p>
        </p:txBody>
      </p:sp>
      <p:grpSp>
        <p:nvGrpSpPr>
          <p:cNvPr id="12" name="组合 11"/>
          <p:cNvGrpSpPr/>
          <p:nvPr/>
        </p:nvGrpSpPr>
        <p:grpSpPr>
          <a:xfrm>
            <a:off x="7078128" y="2971427"/>
            <a:ext cx="2818831" cy="2817364"/>
            <a:chOff x="1687753" y="921084"/>
            <a:chExt cx="5018444" cy="5015833"/>
          </a:xfrm>
        </p:grpSpPr>
        <p:grpSp>
          <p:nvGrpSpPr>
            <p:cNvPr id="13" name="组合 12"/>
            <p:cNvGrpSpPr/>
            <p:nvPr/>
          </p:nvGrpSpPr>
          <p:grpSpPr>
            <a:xfrm>
              <a:off x="1687753" y="921084"/>
              <a:ext cx="2373158" cy="2371923"/>
              <a:chOff x="1754497" y="1068697"/>
              <a:chExt cx="2419598" cy="2419598"/>
            </a:xfrm>
          </p:grpSpPr>
          <p:grpSp>
            <p:nvGrpSpPr>
              <p:cNvPr id="79" name="组合 78"/>
              <p:cNvGrpSpPr/>
              <p:nvPr/>
            </p:nvGrpSpPr>
            <p:grpSpPr>
              <a:xfrm>
                <a:off x="1754497" y="1068697"/>
                <a:ext cx="2419598" cy="2419598"/>
                <a:chOff x="1595120" y="525779"/>
                <a:chExt cx="3520440" cy="3520440"/>
              </a:xfrm>
            </p:grpSpPr>
            <p:sp>
              <p:nvSpPr>
                <p:cNvPr id="88" name="椭圆 87"/>
                <p:cNvSpPr/>
                <p:nvPr/>
              </p:nvSpPr>
              <p:spPr>
                <a:xfrm>
                  <a:off x="1595120" y="525779"/>
                  <a:ext cx="3520440" cy="3520440"/>
                </a:xfrm>
                <a:prstGeom prst="ellipse">
                  <a:avLst/>
                </a:prstGeom>
                <a:gradFill flip="none" rotWithShape="1">
                  <a:gsLst>
                    <a:gs pos="100000">
                      <a:srgbClr val="F7F7F9"/>
                    </a:gs>
                    <a:gs pos="0">
                      <a:schemeClr val="bg1"/>
                    </a:gs>
                  </a:gsLst>
                  <a:lin ang="5400000" scaled="1"/>
                  <a:tileRect/>
                </a:gradFill>
                <a:ln>
                  <a:noFill/>
                </a:ln>
                <a:effectLst>
                  <a:softEdge rad="381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89" name="椭圆 88"/>
                <p:cNvSpPr/>
                <p:nvPr/>
              </p:nvSpPr>
              <p:spPr>
                <a:xfrm>
                  <a:off x="1900612" y="831271"/>
                  <a:ext cx="2909455" cy="2909455"/>
                </a:xfrm>
                <a:prstGeom prst="ellipse">
                  <a:avLst/>
                </a:prstGeom>
                <a:gradFill flip="none" rotWithShape="1">
                  <a:gsLst>
                    <a:gs pos="100000">
                      <a:srgbClr val="E4E4E4"/>
                    </a:gs>
                    <a:gs pos="0">
                      <a:schemeClr val="bg1"/>
                    </a:gs>
                  </a:gsLst>
                  <a:lin ang="5400000" scaled="1"/>
                  <a:tileRect/>
                </a:gradFill>
                <a:ln>
                  <a:noFill/>
                </a:ln>
                <a:effectLst>
                  <a:innerShdw blurRad="355600" dist="266700" dir="5400000">
                    <a:prstClr val="black">
                      <a:alpha val="57000"/>
                    </a:prstClr>
                  </a:innerShdw>
                  <a:softEdge rad="266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grpSp>
          <p:sp>
            <p:nvSpPr>
              <p:cNvPr id="80" name="椭圆 79"/>
              <p:cNvSpPr/>
              <p:nvPr/>
            </p:nvSpPr>
            <p:spPr>
              <a:xfrm>
                <a:off x="2392852" y="1707052"/>
                <a:ext cx="1142885" cy="1142885"/>
              </a:xfrm>
              <a:prstGeom prst="ellipse">
                <a:avLst/>
              </a:prstGeom>
              <a:solidFill>
                <a:srgbClr val="019EAF"/>
              </a:solidFill>
              <a:ln>
                <a:gradFill flip="none" rotWithShape="1">
                  <a:gsLst>
                    <a:gs pos="0">
                      <a:srgbClr val="D9D9D9"/>
                    </a:gs>
                    <a:gs pos="100000">
                      <a:schemeClr val="bg1"/>
                    </a:gs>
                  </a:gsLst>
                  <a:lin ang="5400000" scaled="1"/>
                  <a:tileRect/>
                </a:gradFill>
              </a:ln>
              <a:effectLst>
                <a:innerShdw blurRad="342900" dist="50800" dir="16200000">
                  <a:srgbClr val="7A4C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grpSp>
            <p:nvGrpSpPr>
              <p:cNvPr id="81" name="组合 80"/>
              <p:cNvGrpSpPr/>
              <p:nvPr/>
            </p:nvGrpSpPr>
            <p:grpSpPr>
              <a:xfrm>
                <a:off x="2738177" y="2094546"/>
                <a:ext cx="440936" cy="366050"/>
                <a:chOff x="3132963" y="3140191"/>
                <a:chExt cx="645573" cy="535933"/>
              </a:xfrm>
              <a:solidFill>
                <a:schemeClr val="bg1"/>
              </a:solidFill>
            </p:grpSpPr>
            <p:sp>
              <p:nvSpPr>
                <p:cNvPr id="82" name="Freeform 226"/>
                <p:cNvSpPr/>
                <p:nvPr/>
              </p:nvSpPr>
              <p:spPr bwMode="auto">
                <a:xfrm>
                  <a:off x="3421629" y="3217854"/>
                  <a:ext cx="356907" cy="392027"/>
                </a:xfrm>
                <a:custGeom>
                  <a:avLst/>
                  <a:gdLst>
                    <a:gd name="T0" fmla="*/ 0 w 529"/>
                    <a:gd name="T1" fmla="*/ 0 h 581"/>
                    <a:gd name="T2" fmla="*/ 2 w 529"/>
                    <a:gd name="T3" fmla="*/ 11 h 581"/>
                    <a:gd name="T4" fmla="*/ 25 w 529"/>
                    <a:gd name="T5" fmla="*/ 56 h 581"/>
                    <a:gd name="T6" fmla="*/ 473 w 529"/>
                    <a:gd name="T7" fmla="*/ 56 h 581"/>
                    <a:gd name="T8" fmla="*/ 473 w 529"/>
                    <a:gd name="T9" fmla="*/ 525 h 581"/>
                    <a:gd name="T10" fmla="*/ 127 w 529"/>
                    <a:gd name="T11" fmla="*/ 525 h 581"/>
                    <a:gd name="T12" fmla="*/ 127 w 529"/>
                    <a:gd name="T13" fmla="*/ 581 h 581"/>
                    <a:gd name="T14" fmla="*/ 529 w 529"/>
                    <a:gd name="T15" fmla="*/ 581 h 581"/>
                    <a:gd name="T16" fmla="*/ 529 w 529"/>
                    <a:gd name="T17" fmla="*/ 0 h 581"/>
                    <a:gd name="T18" fmla="*/ 0 w 529"/>
                    <a:gd name="T19" fmla="*/ 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9" h="581">
                      <a:moveTo>
                        <a:pt x="0" y="0"/>
                      </a:moveTo>
                      <a:cubicBezTo>
                        <a:pt x="1" y="4"/>
                        <a:pt x="2" y="7"/>
                        <a:pt x="2" y="11"/>
                      </a:cubicBezTo>
                      <a:cubicBezTo>
                        <a:pt x="14" y="22"/>
                        <a:pt x="22" y="38"/>
                        <a:pt x="25" y="56"/>
                      </a:cubicBezTo>
                      <a:cubicBezTo>
                        <a:pt x="473" y="56"/>
                        <a:pt x="473" y="56"/>
                        <a:pt x="473" y="56"/>
                      </a:cubicBezTo>
                      <a:cubicBezTo>
                        <a:pt x="473" y="525"/>
                        <a:pt x="473" y="525"/>
                        <a:pt x="473" y="525"/>
                      </a:cubicBezTo>
                      <a:cubicBezTo>
                        <a:pt x="127" y="525"/>
                        <a:pt x="127" y="525"/>
                        <a:pt x="127" y="525"/>
                      </a:cubicBezTo>
                      <a:cubicBezTo>
                        <a:pt x="127" y="581"/>
                        <a:pt x="127" y="581"/>
                        <a:pt x="127" y="581"/>
                      </a:cubicBezTo>
                      <a:cubicBezTo>
                        <a:pt x="529" y="581"/>
                        <a:pt x="529" y="581"/>
                        <a:pt x="529" y="581"/>
                      </a:cubicBezTo>
                      <a:cubicBezTo>
                        <a:pt x="529" y="0"/>
                        <a:pt x="529" y="0"/>
                        <a:pt x="529"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83" name="Freeform 227"/>
                <p:cNvSpPr/>
                <p:nvPr/>
              </p:nvSpPr>
              <p:spPr bwMode="auto">
                <a:xfrm>
                  <a:off x="3198348" y="3140191"/>
                  <a:ext cx="224709" cy="247551"/>
                </a:xfrm>
                <a:custGeom>
                  <a:avLst/>
                  <a:gdLst>
                    <a:gd name="T0" fmla="*/ 45 w 333"/>
                    <a:gd name="T1" fmla="*/ 243 h 367"/>
                    <a:gd name="T2" fmla="*/ 170 w 333"/>
                    <a:gd name="T3" fmla="*/ 367 h 367"/>
                    <a:gd name="T4" fmla="*/ 289 w 333"/>
                    <a:gd name="T5" fmla="*/ 243 h 367"/>
                    <a:gd name="T6" fmla="*/ 326 w 333"/>
                    <a:gd name="T7" fmla="*/ 203 h 367"/>
                    <a:gd name="T8" fmla="*/ 306 w 333"/>
                    <a:gd name="T9" fmla="*/ 142 h 367"/>
                    <a:gd name="T10" fmla="*/ 166 w 333"/>
                    <a:gd name="T11" fmla="*/ 0 h 367"/>
                    <a:gd name="T12" fmla="*/ 26 w 333"/>
                    <a:gd name="T13" fmla="*/ 142 h 367"/>
                    <a:gd name="T14" fmla="*/ 7 w 333"/>
                    <a:gd name="T15" fmla="*/ 203 h 367"/>
                    <a:gd name="T16" fmla="*/ 45 w 333"/>
                    <a:gd name="T17" fmla="*/ 243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3" h="367">
                      <a:moveTo>
                        <a:pt x="45" y="243"/>
                      </a:moveTo>
                      <a:cubicBezTo>
                        <a:pt x="71" y="308"/>
                        <a:pt x="118" y="367"/>
                        <a:pt x="170" y="367"/>
                      </a:cubicBezTo>
                      <a:cubicBezTo>
                        <a:pt x="222" y="367"/>
                        <a:pt x="266" y="308"/>
                        <a:pt x="289" y="243"/>
                      </a:cubicBezTo>
                      <a:cubicBezTo>
                        <a:pt x="305" y="242"/>
                        <a:pt x="320" y="226"/>
                        <a:pt x="326" y="203"/>
                      </a:cubicBezTo>
                      <a:cubicBezTo>
                        <a:pt x="333" y="176"/>
                        <a:pt x="324" y="149"/>
                        <a:pt x="306" y="142"/>
                      </a:cubicBezTo>
                      <a:cubicBezTo>
                        <a:pt x="302" y="63"/>
                        <a:pt x="241" y="0"/>
                        <a:pt x="166" y="0"/>
                      </a:cubicBezTo>
                      <a:cubicBezTo>
                        <a:pt x="92" y="0"/>
                        <a:pt x="31" y="63"/>
                        <a:pt x="26" y="142"/>
                      </a:cubicBezTo>
                      <a:cubicBezTo>
                        <a:pt x="9" y="149"/>
                        <a:pt x="0" y="176"/>
                        <a:pt x="7" y="203"/>
                      </a:cubicBezTo>
                      <a:cubicBezTo>
                        <a:pt x="13" y="227"/>
                        <a:pt x="29" y="243"/>
                        <a:pt x="45" y="2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84" name="Freeform 228"/>
                <p:cNvSpPr/>
                <p:nvPr/>
              </p:nvSpPr>
              <p:spPr bwMode="auto">
                <a:xfrm>
                  <a:off x="3481875" y="3306367"/>
                  <a:ext cx="233275" cy="180738"/>
                </a:xfrm>
                <a:custGeom>
                  <a:avLst/>
                  <a:gdLst>
                    <a:gd name="T0" fmla="*/ 41 w 346"/>
                    <a:gd name="T1" fmla="*/ 111 h 268"/>
                    <a:gd name="T2" fmla="*/ 0 w 346"/>
                    <a:gd name="T3" fmla="*/ 151 h 268"/>
                    <a:gd name="T4" fmla="*/ 90 w 346"/>
                    <a:gd name="T5" fmla="*/ 268 h 268"/>
                    <a:gd name="T6" fmla="*/ 254 w 346"/>
                    <a:gd name="T7" fmla="*/ 125 h 268"/>
                    <a:gd name="T8" fmla="*/ 284 w 346"/>
                    <a:gd name="T9" fmla="*/ 158 h 268"/>
                    <a:gd name="T10" fmla="*/ 346 w 346"/>
                    <a:gd name="T11" fmla="*/ 0 h 268"/>
                    <a:gd name="T12" fmla="*/ 184 w 346"/>
                    <a:gd name="T13" fmla="*/ 50 h 268"/>
                    <a:gd name="T14" fmla="*/ 218 w 346"/>
                    <a:gd name="T15" fmla="*/ 87 h 268"/>
                    <a:gd name="T16" fmla="*/ 99 w 346"/>
                    <a:gd name="T17" fmla="*/ 190 h 268"/>
                    <a:gd name="T18" fmla="*/ 41 w 346"/>
                    <a:gd name="T19" fmla="*/ 111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6" h="268">
                      <a:moveTo>
                        <a:pt x="41" y="111"/>
                      </a:moveTo>
                      <a:cubicBezTo>
                        <a:pt x="0" y="151"/>
                        <a:pt x="0" y="151"/>
                        <a:pt x="0" y="151"/>
                      </a:cubicBezTo>
                      <a:cubicBezTo>
                        <a:pt x="12" y="165"/>
                        <a:pt x="90" y="268"/>
                        <a:pt x="90" y="268"/>
                      </a:cubicBezTo>
                      <a:cubicBezTo>
                        <a:pt x="254" y="125"/>
                        <a:pt x="254" y="125"/>
                        <a:pt x="254" y="125"/>
                      </a:cubicBezTo>
                      <a:cubicBezTo>
                        <a:pt x="284" y="158"/>
                        <a:pt x="284" y="158"/>
                        <a:pt x="284" y="158"/>
                      </a:cubicBezTo>
                      <a:cubicBezTo>
                        <a:pt x="346" y="0"/>
                        <a:pt x="346" y="0"/>
                        <a:pt x="346" y="0"/>
                      </a:cubicBezTo>
                      <a:cubicBezTo>
                        <a:pt x="184" y="50"/>
                        <a:pt x="184" y="50"/>
                        <a:pt x="184" y="50"/>
                      </a:cubicBezTo>
                      <a:cubicBezTo>
                        <a:pt x="218" y="87"/>
                        <a:pt x="218" y="87"/>
                        <a:pt x="218" y="87"/>
                      </a:cubicBezTo>
                      <a:cubicBezTo>
                        <a:pt x="99" y="190"/>
                        <a:pt x="99" y="190"/>
                        <a:pt x="99" y="190"/>
                      </a:cubicBezTo>
                      <a:lnTo>
                        <a:pt x="41" y="1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85" name="Freeform 229"/>
                <p:cNvSpPr/>
                <p:nvPr/>
              </p:nvSpPr>
              <p:spPr bwMode="auto">
                <a:xfrm>
                  <a:off x="3132963" y="3377178"/>
                  <a:ext cx="355480" cy="298946"/>
                </a:xfrm>
                <a:custGeom>
                  <a:avLst/>
                  <a:gdLst>
                    <a:gd name="T0" fmla="*/ 407 w 527"/>
                    <a:gd name="T1" fmla="*/ 0 h 443"/>
                    <a:gd name="T2" fmla="*/ 294 w 527"/>
                    <a:gd name="T3" fmla="*/ 190 h 443"/>
                    <a:gd name="T4" fmla="*/ 280 w 527"/>
                    <a:gd name="T5" fmla="*/ 105 h 443"/>
                    <a:gd name="T6" fmla="*/ 295 w 527"/>
                    <a:gd name="T7" fmla="*/ 77 h 443"/>
                    <a:gd name="T8" fmla="*/ 263 w 527"/>
                    <a:gd name="T9" fmla="*/ 44 h 443"/>
                    <a:gd name="T10" fmla="*/ 230 w 527"/>
                    <a:gd name="T11" fmla="*/ 77 h 443"/>
                    <a:gd name="T12" fmla="*/ 246 w 527"/>
                    <a:gd name="T13" fmla="*/ 105 h 443"/>
                    <a:gd name="T14" fmla="*/ 232 w 527"/>
                    <a:gd name="T15" fmla="*/ 189 h 443"/>
                    <a:gd name="T16" fmla="*/ 120 w 527"/>
                    <a:gd name="T17" fmla="*/ 0 h 443"/>
                    <a:gd name="T18" fmla="*/ 2 w 527"/>
                    <a:gd name="T19" fmla="*/ 125 h 443"/>
                    <a:gd name="T20" fmla="*/ 0 w 527"/>
                    <a:gd name="T21" fmla="*/ 125 h 443"/>
                    <a:gd name="T22" fmla="*/ 0 w 527"/>
                    <a:gd name="T23" fmla="*/ 402 h 443"/>
                    <a:gd name="T24" fmla="*/ 1 w 527"/>
                    <a:gd name="T25" fmla="*/ 402 h 443"/>
                    <a:gd name="T26" fmla="*/ 263 w 527"/>
                    <a:gd name="T27" fmla="*/ 443 h 443"/>
                    <a:gd name="T28" fmla="*/ 526 w 527"/>
                    <a:gd name="T29" fmla="*/ 402 h 443"/>
                    <a:gd name="T30" fmla="*/ 527 w 527"/>
                    <a:gd name="T31" fmla="*/ 402 h 443"/>
                    <a:gd name="T32" fmla="*/ 527 w 527"/>
                    <a:gd name="T33" fmla="*/ 125 h 443"/>
                    <a:gd name="T34" fmla="*/ 525 w 527"/>
                    <a:gd name="T35" fmla="*/ 125 h 443"/>
                    <a:gd name="T36" fmla="*/ 407 w 527"/>
                    <a:gd name="T37" fmla="*/ 0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7" h="443">
                      <a:moveTo>
                        <a:pt x="407" y="0"/>
                      </a:moveTo>
                      <a:cubicBezTo>
                        <a:pt x="294" y="190"/>
                        <a:pt x="294" y="190"/>
                        <a:pt x="294" y="190"/>
                      </a:cubicBezTo>
                      <a:cubicBezTo>
                        <a:pt x="280" y="105"/>
                        <a:pt x="280" y="105"/>
                        <a:pt x="280" y="105"/>
                      </a:cubicBezTo>
                      <a:cubicBezTo>
                        <a:pt x="289" y="99"/>
                        <a:pt x="295" y="89"/>
                        <a:pt x="295" y="77"/>
                      </a:cubicBezTo>
                      <a:cubicBezTo>
                        <a:pt x="295" y="59"/>
                        <a:pt x="281" y="44"/>
                        <a:pt x="263" y="44"/>
                      </a:cubicBezTo>
                      <a:cubicBezTo>
                        <a:pt x="245" y="44"/>
                        <a:pt x="230" y="59"/>
                        <a:pt x="230" y="77"/>
                      </a:cubicBezTo>
                      <a:cubicBezTo>
                        <a:pt x="230" y="89"/>
                        <a:pt x="237" y="99"/>
                        <a:pt x="246" y="105"/>
                      </a:cubicBezTo>
                      <a:cubicBezTo>
                        <a:pt x="232" y="189"/>
                        <a:pt x="232" y="189"/>
                        <a:pt x="232" y="189"/>
                      </a:cubicBezTo>
                      <a:cubicBezTo>
                        <a:pt x="120" y="0"/>
                        <a:pt x="120" y="0"/>
                        <a:pt x="120" y="0"/>
                      </a:cubicBezTo>
                      <a:cubicBezTo>
                        <a:pt x="56" y="27"/>
                        <a:pt x="12" y="72"/>
                        <a:pt x="2" y="125"/>
                      </a:cubicBezTo>
                      <a:cubicBezTo>
                        <a:pt x="0" y="125"/>
                        <a:pt x="0" y="125"/>
                        <a:pt x="0" y="125"/>
                      </a:cubicBezTo>
                      <a:cubicBezTo>
                        <a:pt x="0" y="402"/>
                        <a:pt x="0" y="402"/>
                        <a:pt x="0" y="402"/>
                      </a:cubicBezTo>
                      <a:cubicBezTo>
                        <a:pt x="1" y="402"/>
                        <a:pt x="1" y="402"/>
                        <a:pt x="1" y="402"/>
                      </a:cubicBezTo>
                      <a:cubicBezTo>
                        <a:pt x="14" y="425"/>
                        <a:pt x="126" y="443"/>
                        <a:pt x="263" y="443"/>
                      </a:cubicBezTo>
                      <a:cubicBezTo>
                        <a:pt x="401" y="443"/>
                        <a:pt x="513" y="425"/>
                        <a:pt x="526" y="402"/>
                      </a:cubicBezTo>
                      <a:cubicBezTo>
                        <a:pt x="527" y="402"/>
                        <a:pt x="527" y="402"/>
                        <a:pt x="527" y="402"/>
                      </a:cubicBezTo>
                      <a:cubicBezTo>
                        <a:pt x="527" y="125"/>
                        <a:pt x="527" y="125"/>
                        <a:pt x="527" y="125"/>
                      </a:cubicBezTo>
                      <a:cubicBezTo>
                        <a:pt x="525" y="125"/>
                        <a:pt x="525" y="125"/>
                        <a:pt x="525" y="125"/>
                      </a:cubicBezTo>
                      <a:cubicBezTo>
                        <a:pt x="515" y="72"/>
                        <a:pt x="471" y="27"/>
                        <a:pt x="40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86" name="Freeform 230"/>
                <p:cNvSpPr/>
                <p:nvPr/>
              </p:nvSpPr>
              <p:spPr bwMode="auto">
                <a:xfrm>
                  <a:off x="3598655" y="3487105"/>
                  <a:ext cx="54536" cy="68241"/>
                </a:xfrm>
                <a:custGeom>
                  <a:avLst/>
                  <a:gdLst>
                    <a:gd name="T0" fmla="*/ 0 w 81"/>
                    <a:gd name="T1" fmla="*/ 0 h 101"/>
                    <a:gd name="T2" fmla="*/ 0 w 81"/>
                    <a:gd name="T3" fmla="*/ 55 h 101"/>
                    <a:gd name="T4" fmla="*/ 40 w 81"/>
                    <a:gd name="T5" fmla="*/ 101 h 101"/>
                    <a:gd name="T6" fmla="*/ 81 w 81"/>
                    <a:gd name="T7" fmla="*/ 56 h 101"/>
                    <a:gd name="T8" fmla="*/ 81 w 81"/>
                    <a:gd name="T9" fmla="*/ 0 h 101"/>
                    <a:gd name="T10" fmla="*/ 59 w 81"/>
                    <a:gd name="T11" fmla="*/ 0 h 101"/>
                    <a:gd name="T12" fmla="*/ 59 w 81"/>
                    <a:gd name="T13" fmla="*/ 57 h 101"/>
                    <a:gd name="T14" fmla="*/ 40 w 81"/>
                    <a:gd name="T15" fmla="*/ 83 h 101"/>
                    <a:gd name="T16" fmla="*/ 22 w 81"/>
                    <a:gd name="T17" fmla="*/ 57 h 101"/>
                    <a:gd name="T18" fmla="*/ 22 w 81"/>
                    <a:gd name="T19" fmla="*/ 0 h 101"/>
                    <a:gd name="T20" fmla="*/ 0 w 81"/>
                    <a:gd name="T21"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 h="101">
                      <a:moveTo>
                        <a:pt x="0" y="0"/>
                      </a:moveTo>
                      <a:cubicBezTo>
                        <a:pt x="0" y="55"/>
                        <a:pt x="0" y="55"/>
                        <a:pt x="0" y="55"/>
                      </a:cubicBezTo>
                      <a:cubicBezTo>
                        <a:pt x="0" y="87"/>
                        <a:pt x="15" y="101"/>
                        <a:pt x="40" y="101"/>
                      </a:cubicBezTo>
                      <a:cubicBezTo>
                        <a:pt x="65" y="101"/>
                        <a:pt x="81" y="86"/>
                        <a:pt x="81" y="56"/>
                      </a:cubicBezTo>
                      <a:cubicBezTo>
                        <a:pt x="81" y="0"/>
                        <a:pt x="81" y="0"/>
                        <a:pt x="81" y="0"/>
                      </a:cubicBezTo>
                      <a:cubicBezTo>
                        <a:pt x="59" y="0"/>
                        <a:pt x="59" y="0"/>
                        <a:pt x="59" y="0"/>
                      </a:cubicBezTo>
                      <a:cubicBezTo>
                        <a:pt x="59" y="57"/>
                        <a:pt x="59" y="57"/>
                        <a:pt x="59" y="57"/>
                      </a:cubicBezTo>
                      <a:cubicBezTo>
                        <a:pt x="59" y="75"/>
                        <a:pt x="52" y="83"/>
                        <a:pt x="40" y="83"/>
                      </a:cubicBezTo>
                      <a:cubicBezTo>
                        <a:pt x="29" y="83"/>
                        <a:pt x="22" y="74"/>
                        <a:pt x="22" y="57"/>
                      </a:cubicBezTo>
                      <a:cubicBezTo>
                        <a:pt x="22" y="0"/>
                        <a:pt x="22" y="0"/>
                        <a:pt x="22"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87" name="Freeform 231"/>
                <p:cNvSpPr>
                  <a:spLocks noEditPoints="1"/>
                </p:cNvSpPr>
                <p:nvPr/>
              </p:nvSpPr>
              <p:spPr bwMode="auto">
                <a:xfrm>
                  <a:off x="3666040" y="3486534"/>
                  <a:ext cx="47968" cy="67384"/>
                </a:xfrm>
                <a:custGeom>
                  <a:avLst/>
                  <a:gdLst>
                    <a:gd name="T0" fmla="*/ 31 w 71"/>
                    <a:gd name="T1" fmla="*/ 0 h 100"/>
                    <a:gd name="T2" fmla="*/ 0 w 71"/>
                    <a:gd name="T3" fmla="*/ 2 h 100"/>
                    <a:gd name="T4" fmla="*/ 0 w 71"/>
                    <a:gd name="T5" fmla="*/ 100 h 100"/>
                    <a:gd name="T6" fmla="*/ 23 w 71"/>
                    <a:gd name="T7" fmla="*/ 100 h 100"/>
                    <a:gd name="T8" fmla="*/ 23 w 71"/>
                    <a:gd name="T9" fmla="*/ 65 h 100"/>
                    <a:gd name="T10" fmla="*/ 30 w 71"/>
                    <a:gd name="T11" fmla="*/ 65 h 100"/>
                    <a:gd name="T12" fmla="*/ 62 w 71"/>
                    <a:gd name="T13" fmla="*/ 55 h 100"/>
                    <a:gd name="T14" fmla="*/ 71 w 71"/>
                    <a:gd name="T15" fmla="*/ 31 h 100"/>
                    <a:gd name="T16" fmla="*/ 61 w 71"/>
                    <a:gd name="T17" fmla="*/ 8 h 100"/>
                    <a:gd name="T18" fmla="*/ 31 w 71"/>
                    <a:gd name="T19" fmla="*/ 0 h 100"/>
                    <a:gd name="T20" fmla="*/ 30 w 71"/>
                    <a:gd name="T21" fmla="*/ 48 h 100"/>
                    <a:gd name="T22" fmla="*/ 23 w 71"/>
                    <a:gd name="T23" fmla="*/ 47 h 100"/>
                    <a:gd name="T24" fmla="*/ 23 w 71"/>
                    <a:gd name="T25" fmla="*/ 18 h 100"/>
                    <a:gd name="T26" fmla="*/ 32 w 71"/>
                    <a:gd name="T27" fmla="*/ 17 h 100"/>
                    <a:gd name="T28" fmla="*/ 49 w 71"/>
                    <a:gd name="T29" fmla="*/ 32 h 100"/>
                    <a:gd name="T30" fmla="*/ 30 w 71"/>
                    <a:gd name="T31" fmla="*/ 4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1" h="100">
                      <a:moveTo>
                        <a:pt x="31" y="0"/>
                      </a:moveTo>
                      <a:cubicBezTo>
                        <a:pt x="17" y="0"/>
                        <a:pt x="7" y="1"/>
                        <a:pt x="0" y="2"/>
                      </a:cubicBezTo>
                      <a:cubicBezTo>
                        <a:pt x="0" y="100"/>
                        <a:pt x="0" y="100"/>
                        <a:pt x="0" y="100"/>
                      </a:cubicBezTo>
                      <a:cubicBezTo>
                        <a:pt x="23" y="100"/>
                        <a:pt x="23" y="100"/>
                        <a:pt x="23" y="100"/>
                      </a:cubicBezTo>
                      <a:cubicBezTo>
                        <a:pt x="23" y="65"/>
                        <a:pt x="23" y="65"/>
                        <a:pt x="23" y="65"/>
                      </a:cubicBezTo>
                      <a:cubicBezTo>
                        <a:pt x="25" y="65"/>
                        <a:pt x="27" y="65"/>
                        <a:pt x="30" y="65"/>
                      </a:cubicBezTo>
                      <a:cubicBezTo>
                        <a:pt x="43" y="65"/>
                        <a:pt x="55" y="62"/>
                        <a:pt x="62" y="55"/>
                      </a:cubicBezTo>
                      <a:cubicBezTo>
                        <a:pt x="68" y="49"/>
                        <a:pt x="71" y="41"/>
                        <a:pt x="71" y="31"/>
                      </a:cubicBezTo>
                      <a:cubicBezTo>
                        <a:pt x="71" y="22"/>
                        <a:pt x="67" y="13"/>
                        <a:pt x="61" y="8"/>
                      </a:cubicBezTo>
                      <a:cubicBezTo>
                        <a:pt x="54" y="3"/>
                        <a:pt x="44" y="0"/>
                        <a:pt x="31" y="0"/>
                      </a:cubicBezTo>
                      <a:close/>
                      <a:moveTo>
                        <a:pt x="30" y="48"/>
                      </a:moveTo>
                      <a:cubicBezTo>
                        <a:pt x="27" y="48"/>
                        <a:pt x="24" y="48"/>
                        <a:pt x="23" y="47"/>
                      </a:cubicBezTo>
                      <a:cubicBezTo>
                        <a:pt x="23" y="18"/>
                        <a:pt x="23" y="18"/>
                        <a:pt x="23" y="18"/>
                      </a:cubicBezTo>
                      <a:cubicBezTo>
                        <a:pt x="24" y="18"/>
                        <a:pt x="27" y="17"/>
                        <a:pt x="32" y="17"/>
                      </a:cubicBezTo>
                      <a:cubicBezTo>
                        <a:pt x="43" y="17"/>
                        <a:pt x="49" y="23"/>
                        <a:pt x="49" y="32"/>
                      </a:cubicBezTo>
                      <a:cubicBezTo>
                        <a:pt x="49" y="42"/>
                        <a:pt x="42" y="48"/>
                        <a:pt x="3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grpSp>
        </p:grpSp>
        <p:grpSp>
          <p:nvGrpSpPr>
            <p:cNvPr id="14" name="组合 13"/>
            <p:cNvGrpSpPr/>
            <p:nvPr/>
          </p:nvGrpSpPr>
          <p:grpSpPr>
            <a:xfrm>
              <a:off x="4333039" y="921084"/>
              <a:ext cx="2373158" cy="2371923"/>
              <a:chOff x="4398406" y="1068697"/>
              <a:chExt cx="2419598" cy="2419598"/>
            </a:xfrm>
          </p:grpSpPr>
          <p:grpSp>
            <p:nvGrpSpPr>
              <p:cNvPr id="69" name="组合 68"/>
              <p:cNvGrpSpPr/>
              <p:nvPr/>
            </p:nvGrpSpPr>
            <p:grpSpPr>
              <a:xfrm>
                <a:off x="4398406" y="1068697"/>
                <a:ext cx="2419598" cy="2419598"/>
                <a:chOff x="1595120" y="525779"/>
                <a:chExt cx="3520440" cy="3520440"/>
              </a:xfrm>
            </p:grpSpPr>
            <p:sp>
              <p:nvSpPr>
                <p:cNvPr id="77" name="椭圆 76"/>
                <p:cNvSpPr/>
                <p:nvPr/>
              </p:nvSpPr>
              <p:spPr>
                <a:xfrm>
                  <a:off x="1595120" y="525779"/>
                  <a:ext cx="3520440" cy="3520440"/>
                </a:xfrm>
                <a:prstGeom prst="ellipse">
                  <a:avLst/>
                </a:prstGeom>
                <a:gradFill flip="none" rotWithShape="1">
                  <a:gsLst>
                    <a:gs pos="100000">
                      <a:srgbClr val="F7F7F9"/>
                    </a:gs>
                    <a:gs pos="0">
                      <a:schemeClr val="bg1"/>
                    </a:gs>
                  </a:gsLst>
                  <a:lin ang="5400000" scaled="1"/>
                  <a:tileRect/>
                </a:gradFill>
                <a:ln>
                  <a:noFill/>
                </a:ln>
                <a:effectLst>
                  <a:softEdge rad="381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78" name="椭圆 77"/>
                <p:cNvSpPr/>
                <p:nvPr/>
              </p:nvSpPr>
              <p:spPr>
                <a:xfrm>
                  <a:off x="1900612" y="831271"/>
                  <a:ext cx="2909455" cy="2909455"/>
                </a:xfrm>
                <a:prstGeom prst="ellipse">
                  <a:avLst/>
                </a:prstGeom>
                <a:gradFill flip="none" rotWithShape="1">
                  <a:gsLst>
                    <a:gs pos="100000">
                      <a:srgbClr val="E4E4E4"/>
                    </a:gs>
                    <a:gs pos="0">
                      <a:schemeClr val="bg1"/>
                    </a:gs>
                  </a:gsLst>
                  <a:lin ang="5400000" scaled="1"/>
                  <a:tileRect/>
                </a:gradFill>
                <a:ln>
                  <a:noFill/>
                </a:ln>
                <a:effectLst>
                  <a:innerShdw blurRad="355600" dist="266700" dir="5400000">
                    <a:prstClr val="black">
                      <a:alpha val="57000"/>
                    </a:prstClr>
                  </a:innerShdw>
                  <a:softEdge rad="266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grpSp>
          <p:sp>
            <p:nvSpPr>
              <p:cNvPr id="70" name="椭圆 69"/>
              <p:cNvSpPr/>
              <p:nvPr/>
            </p:nvSpPr>
            <p:spPr>
              <a:xfrm>
                <a:off x="5036761" y="1707052"/>
                <a:ext cx="1142885" cy="1142885"/>
              </a:xfrm>
              <a:prstGeom prst="ellipse">
                <a:avLst/>
              </a:prstGeom>
              <a:solidFill>
                <a:srgbClr val="92D050"/>
              </a:solidFill>
              <a:ln>
                <a:gradFill flip="none" rotWithShape="1">
                  <a:gsLst>
                    <a:gs pos="0">
                      <a:srgbClr val="D9D9D9"/>
                    </a:gs>
                    <a:gs pos="100000">
                      <a:schemeClr val="bg1"/>
                    </a:gs>
                  </a:gsLst>
                  <a:lin ang="5400000" scaled="1"/>
                  <a:tileRect/>
                </a:gradFill>
              </a:ln>
              <a:effectLst>
                <a:innerShdw blurRad="342900" dist="50800" dir="16200000">
                  <a:srgbClr val="00717A">
                    <a:alpha val="8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grpSp>
            <p:nvGrpSpPr>
              <p:cNvPr id="71" name="组合 70"/>
              <p:cNvGrpSpPr/>
              <p:nvPr/>
            </p:nvGrpSpPr>
            <p:grpSpPr>
              <a:xfrm>
                <a:off x="5393647" y="2070657"/>
                <a:ext cx="438595" cy="413829"/>
                <a:chOff x="3098700" y="5569159"/>
                <a:chExt cx="642147" cy="605886"/>
              </a:xfrm>
              <a:solidFill>
                <a:schemeClr val="bg1"/>
              </a:solidFill>
            </p:grpSpPr>
            <p:sp>
              <p:nvSpPr>
                <p:cNvPr id="72" name="Freeform 349"/>
                <p:cNvSpPr/>
                <p:nvPr/>
              </p:nvSpPr>
              <p:spPr bwMode="auto">
                <a:xfrm>
                  <a:off x="3119543" y="5569159"/>
                  <a:ext cx="621304" cy="392027"/>
                </a:xfrm>
                <a:custGeom>
                  <a:avLst/>
                  <a:gdLst>
                    <a:gd name="T0" fmla="*/ 880 w 921"/>
                    <a:gd name="T1" fmla="*/ 447 h 581"/>
                    <a:gd name="T2" fmla="*/ 879 w 921"/>
                    <a:gd name="T3" fmla="*/ 427 h 581"/>
                    <a:gd name="T4" fmla="*/ 431 w 921"/>
                    <a:gd name="T5" fmla="*/ 0 h 581"/>
                    <a:gd name="T6" fmla="*/ 3 w 921"/>
                    <a:gd name="T7" fmla="*/ 317 h 581"/>
                    <a:gd name="T8" fmla="*/ 0 w 921"/>
                    <a:gd name="T9" fmla="*/ 326 h 581"/>
                    <a:gd name="T10" fmla="*/ 108 w 921"/>
                    <a:gd name="T11" fmla="*/ 326 h 581"/>
                    <a:gd name="T12" fmla="*/ 109 w 921"/>
                    <a:gd name="T13" fmla="*/ 322 h 581"/>
                    <a:gd name="T14" fmla="*/ 431 w 921"/>
                    <a:gd name="T15" fmla="*/ 102 h 581"/>
                    <a:gd name="T16" fmla="*/ 776 w 921"/>
                    <a:gd name="T17" fmla="*/ 424 h 581"/>
                    <a:gd name="T18" fmla="*/ 778 w 921"/>
                    <a:gd name="T19" fmla="*/ 447 h 581"/>
                    <a:gd name="T20" fmla="*/ 729 w 921"/>
                    <a:gd name="T21" fmla="*/ 447 h 581"/>
                    <a:gd name="T22" fmla="*/ 826 w 921"/>
                    <a:gd name="T23" fmla="*/ 581 h 581"/>
                    <a:gd name="T24" fmla="*/ 921 w 921"/>
                    <a:gd name="T25" fmla="*/ 447 h 581"/>
                    <a:gd name="T26" fmla="*/ 880 w 921"/>
                    <a:gd name="T27" fmla="*/ 447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1" h="581">
                      <a:moveTo>
                        <a:pt x="880" y="447"/>
                      </a:moveTo>
                      <a:cubicBezTo>
                        <a:pt x="879" y="427"/>
                        <a:pt x="879" y="427"/>
                        <a:pt x="879" y="427"/>
                      </a:cubicBezTo>
                      <a:cubicBezTo>
                        <a:pt x="867" y="187"/>
                        <a:pt x="670" y="0"/>
                        <a:pt x="431" y="0"/>
                      </a:cubicBezTo>
                      <a:cubicBezTo>
                        <a:pt x="236" y="0"/>
                        <a:pt x="60" y="130"/>
                        <a:pt x="3" y="317"/>
                      </a:cubicBezTo>
                      <a:cubicBezTo>
                        <a:pt x="0" y="326"/>
                        <a:pt x="0" y="326"/>
                        <a:pt x="0" y="326"/>
                      </a:cubicBezTo>
                      <a:cubicBezTo>
                        <a:pt x="108" y="326"/>
                        <a:pt x="108" y="326"/>
                        <a:pt x="108" y="326"/>
                      </a:cubicBezTo>
                      <a:cubicBezTo>
                        <a:pt x="109" y="322"/>
                        <a:pt x="109" y="322"/>
                        <a:pt x="109" y="322"/>
                      </a:cubicBezTo>
                      <a:cubicBezTo>
                        <a:pt x="162" y="188"/>
                        <a:pt x="288" y="102"/>
                        <a:pt x="431" y="102"/>
                      </a:cubicBezTo>
                      <a:cubicBezTo>
                        <a:pt x="612" y="102"/>
                        <a:pt x="763" y="244"/>
                        <a:pt x="776" y="424"/>
                      </a:cubicBezTo>
                      <a:cubicBezTo>
                        <a:pt x="778" y="447"/>
                        <a:pt x="778" y="447"/>
                        <a:pt x="778" y="447"/>
                      </a:cubicBezTo>
                      <a:cubicBezTo>
                        <a:pt x="729" y="447"/>
                        <a:pt x="729" y="447"/>
                        <a:pt x="729" y="447"/>
                      </a:cubicBezTo>
                      <a:cubicBezTo>
                        <a:pt x="826" y="581"/>
                        <a:pt x="826" y="581"/>
                        <a:pt x="826" y="581"/>
                      </a:cubicBezTo>
                      <a:cubicBezTo>
                        <a:pt x="921" y="447"/>
                        <a:pt x="921" y="447"/>
                        <a:pt x="921" y="447"/>
                      </a:cubicBezTo>
                      <a:lnTo>
                        <a:pt x="880" y="44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73" name="Freeform 350"/>
                <p:cNvSpPr/>
                <p:nvPr/>
              </p:nvSpPr>
              <p:spPr bwMode="auto">
                <a:xfrm>
                  <a:off x="3098700" y="5880953"/>
                  <a:ext cx="565341" cy="294092"/>
                </a:xfrm>
                <a:custGeom>
                  <a:avLst/>
                  <a:gdLst>
                    <a:gd name="T0" fmla="*/ 704 w 838"/>
                    <a:gd name="T1" fmla="*/ 235 h 436"/>
                    <a:gd name="T2" fmla="*/ 462 w 838"/>
                    <a:gd name="T3" fmla="*/ 334 h 436"/>
                    <a:gd name="T4" fmla="*/ 166 w 838"/>
                    <a:gd name="T5" fmla="*/ 166 h 436"/>
                    <a:gd name="T6" fmla="*/ 147 w 838"/>
                    <a:gd name="T7" fmla="*/ 134 h 436"/>
                    <a:gd name="T8" fmla="*/ 192 w 838"/>
                    <a:gd name="T9" fmla="*/ 134 h 436"/>
                    <a:gd name="T10" fmla="*/ 95 w 838"/>
                    <a:gd name="T11" fmla="*/ 0 h 436"/>
                    <a:gd name="T12" fmla="*/ 0 w 838"/>
                    <a:gd name="T13" fmla="*/ 134 h 436"/>
                    <a:gd name="T14" fmla="*/ 38 w 838"/>
                    <a:gd name="T15" fmla="*/ 134 h 436"/>
                    <a:gd name="T16" fmla="*/ 43 w 838"/>
                    <a:gd name="T17" fmla="*/ 147 h 436"/>
                    <a:gd name="T18" fmla="*/ 462 w 838"/>
                    <a:gd name="T19" fmla="*/ 436 h 436"/>
                    <a:gd name="T20" fmla="*/ 830 w 838"/>
                    <a:gd name="T21" fmla="*/ 244 h 436"/>
                    <a:gd name="T22" fmla="*/ 838 w 838"/>
                    <a:gd name="T23" fmla="*/ 233 h 436"/>
                    <a:gd name="T24" fmla="*/ 706 w 838"/>
                    <a:gd name="T25" fmla="*/ 233 h 436"/>
                    <a:gd name="T26" fmla="*/ 704 w 838"/>
                    <a:gd name="T27" fmla="*/ 2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38" h="436">
                      <a:moveTo>
                        <a:pt x="704" y="235"/>
                      </a:moveTo>
                      <a:cubicBezTo>
                        <a:pt x="640" y="298"/>
                        <a:pt x="551" y="334"/>
                        <a:pt x="462" y="334"/>
                      </a:cubicBezTo>
                      <a:cubicBezTo>
                        <a:pt x="342" y="334"/>
                        <a:pt x="228" y="270"/>
                        <a:pt x="166" y="166"/>
                      </a:cubicBezTo>
                      <a:cubicBezTo>
                        <a:pt x="147" y="134"/>
                        <a:pt x="147" y="134"/>
                        <a:pt x="147" y="134"/>
                      </a:cubicBezTo>
                      <a:cubicBezTo>
                        <a:pt x="192" y="134"/>
                        <a:pt x="192" y="134"/>
                        <a:pt x="192" y="134"/>
                      </a:cubicBezTo>
                      <a:cubicBezTo>
                        <a:pt x="95" y="0"/>
                        <a:pt x="95" y="0"/>
                        <a:pt x="95" y="0"/>
                      </a:cubicBezTo>
                      <a:cubicBezTo>
                        <a:pt x="0" y="134"/>
                        <a:pt x="0" y="134"/>
                        <a:pt x="0" y="134"/>
                      </a:cubicBezTo>
                      <a:cubicBezTo>
                        <a:pt x="38" y="134"/>
                        <a:pt x="38" y="134"/>
                        <a:pt x="38" y="134"/>
                      </a:cubicBezTo>
                      <a:cubicBezTo>
                        <a:pt x="43" y="147"/>
                        <a:pt x="43" y="147"/>
                        <a:pt x="43" y="147"/>
                      </a:cubicBezTo>
                      <a:cubicBezTo>
                        <a:pt x="109" y="320"/>
                        <a:pt x="278" y="436"/>
                        <a:pt x="462" y="436"/>
                      </a:cubicBezTo>
                      <a:cubicBezTo>
                        <a:pt x="609" y="436"/>
                        <a:pt x="746" y="364"/>
                        <a:pt x="830" y="244"/>
                      </a:cubicBezTo>
                      <a:cubicBezTo>
                        <a:pt x="838" y="233"/>
                        <a:pt x="838" y="233"/>
                        <a:pt x="838" y="233"/>
                      </a:cubicBezTo>
                      <a:cubicBezTo>
                        <a:pt x="706" y="233"/>
                        <a:pt x="706" y="233"/>
                        <a:pt x="706" y="233"/>
                      </a:cubicBezTo>
                      <a:lnTo>
                        <a:pt x="704" y="2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74" name="Freeform 351"/>
                <p:cNvSpPr>
                  <a:spLocks noEditPoints="1"/>
                </p:cNvSpPr>
                <p:nvPr/>
              </p:nvSpPr>
              <p:spPr bwMode="auto">
                <a:xfrm>
                  <a:off x="3217193" y="5689366"/>
                  <a:ext cx="380606" cy="371184"/>
                </a:xfrm>
                <a:custGeom>
                  <a:avLst/>
                  <a:gdLst>
                    <a:gd name="T0" fmla="*/ 0 w 564"/>
                    <a:gd name="T1" fmla="*/ 227 h 550"/>
                    <a:gd name="T2" fmla="*/ 0 w 564"/>
                    <a:gd name="T3" fmla="*/ 327 h 550"/>
                    <a:gd name="T4" fmla="*/ 46 w 564"/>
                    <a:gd name="T5" fmla="*/ 327 h 550"/>
                    <a:gd name="T6" fmla="*/ 80 w 564"/>
                    <a:gd name="T7" fmla="*/ 407 h 550"/>
                    <a:gd name="T8" fmla="*/ 48 w 564"/>
                    <a:gd name="T9" fmla="*/ 439 h 550"/>
                    <a:gd name="T10" fmla="*/ 119 w 564"/>
                    <a:gd name="T11" fmla="*/ 510 h 550"/>
                    <a:gd name="T12" fmla="*/ 151 w 564"/>
                    <a:gd name="T13" fmla="*/ 478 h 550"/>
                    <a:gd name="T14" fmla="*/ 230 w 564"/>
                    <a:gd name="T15" fmla="*/ 511 h 550"/>
                    <a:gd name="T16" fmla="*/ 230 w 564"/>
                    <a:gd name="T17" fmla="*/ 550 h 550"/>
                    <a:gd name="T18" fmla="*/ 330 w 564"/>
                    <a:gd name="T19" fmla="*/ 550 h 550"/>
                    <a:gd name="T20" fmla="*/ 330 w 564"/>
                    <a:gd name="T21" fmla="*/ 512 h 550"/>
                    <a:gd name="T22" fmla="*/ 414 w 564"/>
                    <a:gd name="T23" fmla="*/ 478 h 550"/>
                    <a:gd name="T24" fmla="*/ 444 w 564"/>
                    <a:gd name="T25" fmla="*/ 509 h 550"/>
                    <a:gd name="T26" fmla="*/ 515 w 564"/>
                    <a:gd name="T27" fmla="*/ 438 h 550"/>
                    <a:gd name="T28" fmla="*/ 485 w 564"/>
                    <a:gd name="T29" fmla="*/ 408 h 550"/>
                    <a:gd name="T30" fmla="*/ 520 w 564"/>
                    <a:gd name="T31" fmla="*/ 327 h 550"/>
                    <a:gd name="T32" fmla="*/ 564 w 564"/>
                    <a:gd name="T33" fmla="*/ 327 h 550"/>
                    <a:gd name="T34" fmla="*/ 564 w 564"/>
                    <a:gd name="T35" fmla="*/ 227 h 550"/>
                    <a:gd name="T36" fmla="*/ 521 w 564"/>
                    <a:gd name="T37" fmla="*/ 227 h 550"/>
                    <a:gd name="T38" fmla="*/ 486 w 564"/>
                    <a:gd name="T39" fmla="*/ 143 h 550"/>
                    <a:gd name="T40" fmla="*/ 518 w 564"/>
                    <a:gd name="T41" fmla="*/ 111 h 550"/>
                    <a:gd name="T42" fmla="*/ 447 w 564"/>
                    <a:gd name="T43" fmla="*/ 40 h 550"/>
                    <a:gd name="T44" fmla="*/ 415 w 564"/>
                    <a:gd name="T45" fmla="*/ 72 h 550"/>
                    <a:gd name="T46" fmla="*/ 330 w 564"/>
                    <a:gd name="T47" fmla="*/ 38 h 550"/>
                    <a:gd name="T48" fmla="*/ 330 w 564"/>
                    <a:gd name="T49" fmla="*/ 0 h 550"/>
                    <a:gd name="T50" fmla="*/ 230 w 564"/>
                    <a:gd name="T51" fmla="*/ 0 h 550"/>
                    <a:gd name="T52" fmla="*/ 230 w 564"/>
                    <a:gd name="T53" fmla="*/ 39 h 550"/>
                    <a:gd name="T54" fmla="*/ 150 w 564"/>
                    <a:gd name="T55" fmla="*/ 73 h 550"/>
                    <a:gd name="T56" fmla="*/ 116 w 564"/>
                    <a:gd name="T57" fmla="*/ 39 h 550"/>
                    <a:gd name="T58" fmla="*/ 45 w 564"/>
                    <a:gd name="T59" fmla="*/ 110 h 550"/>
                    <a:gd name="T60" fmla="*/ 79 w 564"/>
                    <a:gd name="T61" fmla="*/ 144 h 550"/>
                    <a:gd name="T62" fmla="*/ 45 w 564"/>
                    <a:gd name="T63" fmla="*/ 227 h 550"/>
                    <a:gd name="T64" fmla="*/ 0 w 564"/>
                    <a:gd name="T65" fmla="*/ 227 h 550"/>
                    <a:gd name="T66" fmla="*/ 283 w 564"/>
                    <a:gd name="T67" fmla="*/ 104 h 550"/>
                    <a:gd name="T68" fmla="*/ 456 w 564"/>
                    <a:gd name="T69" fmla="*/ 275 h 550"/>
                    <a:gd name="T70" fmla="*/ 283 w 564"/>
                    <a:gd name="T71" fmla="*/ 446 h 550"/>
                    <a:gd name="T72" fmla="*/ 110 w 564"/>
                    <a:gd name="T73" fmla="*/ 275 h 550"/>
                    <a:gd name="T74" fmla="*/ 283 w 564"/>
                    <a:gd name="T75" fmla="*/ 104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64" h="550">
                      <a:moveTo>
                        <a:pt x="0" y="227"/>
                      </a:moveTo>
                      <a:cubicBezTo>
                        <a:pt x="0" y="327"/>
                        <a:pt x="0" y="327"/>
                        <a:pt x="0" y="327"/>
                      </a:cubicBezTo>
                      <a:cubicBezTo>
                        <a:pt x="46" y="327"/>
                        <a:pt x="46" y="327"/>
                        <a:pt x="46" y="327"/>
                      </a:cubicBezTo>
                      <a:cubicBezTo>
                        <a:pt x="52" y="356"/>
                        <a:pt x="64" y="383"/>
                        <a:pt x="80" y="407"/>
                      </a:cubicBezTo>
                      <a:cubicBezTo>
                        <a:pt x="48" y="439"/>
                        <a:pt x="48" y="439"/>
                        <a:pt x="48" y="439"/>
                      </a:cubicBezTo>
                      <a:cubicBezTo>
                        <a:pt x="119" y="510"/>
                        <a:pt x="119" y="510"/>
                        <a:pt x="119" y="510"/>
                      </a:cubicBezTo>
                      <a:cubicBezTo>
                        <a:pt x="151" y="478"/>
                        <a:pt x="151" y="478"/>
                        <a:pt x="151" y="478"/>
                      </a:cubicBezTo>
                      <a:cubicBezTo>
                        <a:pt x="175" y="493"/>
                        <a:pt x="202" y="504"/>
                        <a:pt x="230" y="511"/>
                      </a:cubicBezTo>
                      <a:cubicBezTo>
                        <a:pt x="230" y="550"/>
                        <a:pt x="230" y="550"/>
                        <a:pt x="230" y="550"/>
                      </a:cubicBezTo>
                      <a:cubicBezTo>
                        <a:pt x="330" y="550"/>
                        <a:pt x="330" y="550"/>
                        <a:pt x="330" y="550"/>
                      </a:cubicBezTo>
                      <a:cubicBezTo>
                        <a:pt x="330" y="512"/>
                        <a:pt x="330" y="512"/>
                        <a:pt x="330" y="512"/>
                      </a:cubicBezTo>
                      <a:cubicBezTo>
                        <a:pt x="360" y="506"/>
                        <a:pt x="389" y="494"/>
                        <a:pt x="414" y="478"/>
                      </a:cubicBezTo>
                      <a:cubicBezTo>
                        <a:pt x="444" y="509"/>
                        <a:pt x="444" y="509"/>
                        <a:pt x="444" y="509"/>
                      </a:cubicBezTo>
                      <a:cubicBezTo>
                        <a:pt x="515" y="438"/>
                        <a:pt x="515" y="438"/>
                        <a:pt x="515" y="438"/>
                      </a:cubicBezTo>
                      <a:cubicBezTo>
                        <a:pt x="485" y="408"/>
                        <a:pt x="485" y="408"/>
                        <a:pt x="485" y="408"/>
                      </a:cubicBezTo>
                      <a:cubicBezTo>
                        <a:pt x="502" y="384"/>
                        <a:pt x="514" y="356"/>
                        <a:pt x="520" y="327"/>
                      </a:cubicBezTo>
                      <a:cubicBezTo>
                        <a:pt x="564" y="327"/>
                        <a:pt x="564" y="327"/>
                        <a:pt x="564" y="327"/>
                      </a:cubicBezTo>
                      <a:cubicBezTo>
                        <a:pt x="564" y="227"/>
                        <a:pt x="564" y="227"/>
                        <a:pt x="564" y="227"/>
                      </a:cubicBezTo>
                      <a:cubicBezTo>
                        <a:pt x="521" y="227"/>
                        <a:pt x="521" y="227"/>
                        <a:pt x="521" y="227"/>
                      </a:cubicBezTo>
                      <a:cubicBezTo>
                        <a:pt x="515" y="196"/>
                        <a:pt x="503" y="168"/>
                        <a:pt x="486" y="143"/>
                      </a:cubicBezTo>
                      <a:cubicBezTo>
                        <a:pt x="518" y="111"/>
                        <a:pt x="518" y="111"/>
                        <a:pt x="518" y="111"/>
                      </a:cubicBezTo>
                      <a:cubicBezTo>
                        <a:pt x="447" y="40"/>
                        <a:pt x="447" y="40"/>
                        <a:pt x="447" y="40"/>
                      </a:cubicBezTo>
                      <a:cubicBezTo>
                        <a:pt x="415" y="72"/>
                        <a:pt x="415" y="72"/>
                        <a:pt x="415" y="72"/>
                      </a:cubicBezTo>
                      <a:cubicBezTo>
                        <a:pt x="389" y="56"/>
                        <a:pt x="361" y="44"/>
                        <a:pt x="330" y="38"/>
                      </a:cubicBezTo>
                      <a:cubicBezTo>
                        <a:pt x="330" y="0"/>
                        <a:pt x="330" y="0"/>
                        <a:pt x="330" y="0"/>
                      </a:cubicBezTo>
                      <a:cubicBezTo>
                        <a:pt x="230" y="0"/>
                        <a:pt x="230" y="0"/>
                        <a:pt x="230" y="0"/>
                      </a:cubicBezTo>
                      <a:cubicBezTo>
                        <a:pt x="230" y="39"/>
                        <a:pt x="230" y="39"/>
                        <a:pt x="230" y="39"/>
                      </a:cubicBezTo>
                      <a:cubicBezTo>
                        <a:pt x="201" y="46"/>
                        <a:pt x="174" y="57"/>
                        <a:pt x="150" y="73"/>
                      </a:cubicBezTo>
                      <a:cubicBezTo>
                        <a:pt x="116" y="39"/>
                        <a:pt x="116" y="39"/>
                        <a:pt x="116" y="39"/>
                      </a:cubicBezTo>
                      <a:cubicBezTo>
                        <a:pt x="45" y="110"/>
                        <a:pt x="45" y="110"/>
                        <a:pt x="45" y="110"/>
                      </a:cubicBezTo>
                      <a:cubicBezTo>
                        <a:pt x="79" y="144"/>
                        <a:pt x="79" y="144"/>
                        <a:pt x="79" y="144"/>
                      </a:cubicBezTo>
                      <a:cubicBezTo>
                        <a:pt x="63" y="169"/>
                        <a:pt x="51" y="197"/>
                        <a:pt x="45" y="227"/>
                      </a:cubicBezTo>
                      <a:lnTo>
                        <a:pt x="0" y="227"/>
                      </a:lnTo>
                      <a:close/>
                      <a:moveTo>
                        <a:pt x="283" y="104"/>
                      </a:moveTo>
                      <a:cubicBezTo>
                        <a:pt x="378" y="104"/>
                        <a:pt x="456" y="181"/>
                        <a:pt x="456" y="275"/>
                      </a:cubicBezTo>
                      <a:cubicBezTo>
                        <a:pt x="456" y="369"/>
                        <a:pt x="378" y="446"/>
                        <a:pt x="283" y="446"/>
                      </a:cubicBezTo>
                      <a:cubicBezTo>
                        <a:pt x="188" y="446"/>
                        <a:pt x="110" y="369"/>
                        <a:pt x="110" y="275"/>
                      </a:cubicBezTo>
                      <a:cubicBezTo>
                        <a:pt x="110" y="181"/>
                        <a:pt x="188" y="104"/>
                        <a:pt x="283" y="10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75" name="Freeform 352"/>
                <p:cNvSpPr>
                  <a:spLocks noEditPoints="1"/>
                </p:cNvSpPr>
                <p:nvPr/>
              </p:nvSpPr>
              <p:spPr bwMode="auto">
                <a:xfrm>
                  <a:off x="3319126" y="5787872"/>
                  <a:ext cx="176170" cy="174742"/>
                </a:xfrm>
                <a:custGeom>
                  <a:avLst/>
                  <a:gdLst>
                    <a:gd name="T0" fmla="*/ 131 w 261"/>
                    <a:gd name="T1" fmla="*/ 259 h 259"/>
                    <a:gd name="T2" fmla="*/ 261 w 261"/>
                    <a:gd name="T3" fmla="*/ 129 h 259"/>
                    <a:gd name="T4" fmla="*/ 131 w 261"/>
                    <a:gd name="T5" fmla="*/ 0 h 259"/>
                    <a:gd name="T6" fmla="*/ 0 w 261"/>
                    <a:gd name="T7" fmla="*/ 129 h 259"/>
                    <a:gd name="T8" fmla="*/ 131 w 261"/>
                    <a:gd name="T9" fmla="*/ 259 h 259"/>
                    <a:gd name="T10" fmla="*/ 131 w 261"/>
                    <a:gd name="T11" fmla="*/ 42 h 259"/>
                    <a:gd name="T12" fmla="*/ 219 w 261"/>
                    <a:gd name="T13" fmla="*/ 129 h 259"/>
                    <a:gd name="T14" fmla="*/ 131 w 261"/>
                    <a:gd name="T15" fmla="*/ 217 h 259"/>
                    <a:gd name="T16" fmla="*/ 42 w 261"/>
                    <a:gd name="T17" fmla="*/ 129 h 259"/>
                    <a:gd name="T18" fmla="*/ 131 w 261"/>
                    <a:gd name="T19" fmla="*/ 42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1" h="259">
                      <a:moveTo>
                        <a:pt x="131" y="259"/>
                      </a:moveTo>
                      <a:cubicBezTo>
                        <a:pt x="203" y="259"/>
                        <a:pt x="261" y="201"/>
                        <a:pt x="261" y="129"/>
                      </a:cubicBezTo>
                      <a:cubicBezTo>
                        <a:pt x="261" y="58"/>
                        <a:pt x="203" y="0"/>
                        <a:pt x="131" y="0"/>
                      </a:cubicBezTo>
                      <a:cubicBezTo>
                        <a:pt x="58" y="0"/>
                        <a:pt x="0" y="58"/>
                        <a:pt x="0" y="129"/>
                      </a:cubicBezTo>
                      <a:cubicBezTo>
                        <a:pt x="0" y="201"/>
                        <a:pt x="58" y="259"/>
                        <a:pt x="131" y="259"/>
                      </a:cubicBezTo>
                      <a:close/>
                      <a:moveTo>
                        <a:pt x="131" y="42"/>
                      </a:moveTo>
                      <a:cubicBezTo>
                        <a:pt x="179" y="42"/>
                        <a:pt x="219" y="81"/>
                        <a:pt x="219" y="129"/>
                      </a:cubicBezTo>
                      <a:cubicBezTo>
                        <a:pt x="219" y="177"/>
                        <a:pt x="179" y="217"/>
                        <a:pt x="131" y="217"/>
                      </a:cubicBezTo>
                      <a:cubicBezTo>
                        <a:pt x="82" y="217"/>
                        <a:pt x="42" y="177"/>
                        <a:pt x="42" y="129"/>
                      </a:cubicBezTo>
                      <a:cubicBezTo>
                        <a:pt x="42" y="81"/>
                        <a:pt x="82" y="42"/>
                        <a:pt x="131"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76" name="Oval 353"/>
                <p:cNvSpPr>
                  <a:spLocks noChangeArrowheads="1"/>
                </p:cNvSpPr>
                <p:nvPr/>
              </p:nvSpPr>
              <p:spPr bwMode="auto">
                <a:xfrm>
                  <a:off x="3375945" y="5844406"/>
                  <a:ext cx="62530" cy="6081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grpSp>
        </p:grpSp>
        <p:grpSp>
          <p:nvGrpSpPr>
            <p:cNvPr id="15" name="组合 14"/>
            <p:cNvGrpSpPr/>
            <p:nvPr/>
          </p:nvGrpSpPr>
          <p:grpSpPr>
            <a:xfrm>
              <a:off x="1687753" y="3564994"/>
              <a:ext cx="2373158" cy="2371923"/>
              <a:chOff x="1754497" y="3712606"/>
              <a:chExt cx="2419598" cy="2419598"/>
            </a:xfrm>
          </p:grpSpPr>
          <p:grpSp>
            <p:nvGrpSpPr>
              <p:cNvPr id="56" name="组合 55"/>
              <p:cNvGrpSpPr/>
              <p:nvPr/>
            </p:nvGrpSpPr>
            <p:grpSpPr>
              <a:xfrm>
                <a:off x="1754497" y="3712606"/>
                <a:ext cx="2419598" cy="2419598"/>
                <a:chOff x="1595120" y="525779"/>
                <a:chExt cx="3520440" cy="3520440"/>
              </a:xfrm>
            </p:grpSpPr>
            <p:sp>
              <p:nvSpPr>
                <p:cNvPr id="67" name="椭圆 66"/>
                <p:cNvSpPr/>
                <p:nvPr/>
              </p:nvSpPr>
              <p:spPr>
                <a:xfrm>
                  <a:off x="1595120" y="525779"/>
                  <a:ext cx="3520440" cy="3520440"/>
                </a:xfrm>
                <a:prstGeom prst="ellipse">
                  <a:avLst/>
                </a:prstGeom>
                <a:gradFill flip="none" rotWithShape="1">
                  <a:gsLst>
                    <a:gs pos="100000">
                      <a:srgbClr val="F7F7F9"/>
                    </a:gs>
                    <a:gs pos="0">
                      <a:schemeClr val="bg1"/>
                    </a:gs>
                  </a:gsLst>
                  <a:lin ang="5400000" scaled="1"/>
                  <a:tileRect/>
                </a:gradFill>
                <a:ln>
                  <a:noFill/>
                </a:ln>
                <a:effectLst>
                  <a:softEdge rad="381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68" name="椭圆 67"/>
                <p:cNvSpPr/>
                <p:nvPr/>
              </p:nvSpPr>
              <p:spPr>
                <a:xfrm>
                  <a:off x="1900612" y="831271"/>
                  <a:ext cx="2909455" cy="2909455"/>
                </a:xfrm>
                <a:prstGeom prst="ellipse">
                  <a:avLst/>
                </a:prstGeom>
                <a:gradFill flip="none" rotWithShape="1">
                  <a:gsLst>
                    <a:gs pos="100000">
                      <a:srgbClr val="E4E4E4"/>
                    </a:gs>
                    <a:gs pos="0">
                      <a:schemeClr val="bg1"/>
                    </a:gs>
                  </a:gsLst>
                  <a:lin ang="5400000" scaled="1"/>
                  <a:tileRect/>
                </a:gradFill>
                <a:ln>
                  <a:noFill/>
                </a:ln>
                <a:effectLst>
                  <a:innerShdw blurRad="355600" dist="266700" dir="5400000">
                    <a:prstClr val="black">
                      <a:alpha val="57000"/>
                    </a:prstClr>
                  </a:innerShdw>
                  <a:softEdge rad="266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grpSp>
          <p:sp>
            <p:nvSpPr>
              <p:cNvPr id="57" name="椭圆 56"/>
              <p:cNvSpPr/>
              <p:nvPr/>
            </p:nvSpPr>
            <p:spPr>
              <a:xfrm>
                <a:off x="2392852" y="4350961"/>
                <a:ext cx="1142885" cy="1142885"/>
              </a:xfrm>
              <a:prstGeom prst="ellipse">
                <a:avLst/>
              </a:prstGeom>
              <a:solidFill>
                <a:srgbClr val="C00000"/>
              </a:solidFill>
              <a:ln>
                <a:gradFill flip="none" rotWithShape="1">
                  <a:gsLst>
                    <a:gs pos="0">
                      <a:srgbClr val="D9D9D9"/>
                    </a:gs>
                    <a:gs pos="100000">
                      <a:schemeClr val="bg1"/>
                    </a:gs>
                  </a:gsLst>
                  <a:lin ang="5400000" scaled="1"/>
                  <a:tileRect/>
                </a:gradFill>
              </a:ln>
              <a:effectLst>
                <a:innerShdw blurRad="342900" dist="50800" dir="16200000">
                  <a:schemeClr val="accent2">
                    <a:lumMod val="50000"/>
                    <a:alpha val="7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grpSp>
            <p:nvGrpSpPr>
              <p:cNvPr id="58" name="组合 57"/>
              <p:cNvGrpSpPr/>
              <p:nvPr/>
            </p:nvGrpSpPr>
            <p:grpSpPr>
              <a:xfrm>
                <a:off x="2754071" y="4718814"/>
                <a:ext cx="409147" cy="426114"/>
                <a:chOff x="4445240" y="4337972"/>
                <a:chExt cx="599033" cy="623874"/>
              </a:xfrm>
              <a:solidFill>
                <a:schemeClr val="bg1"/>
              </a:solidFill>
            </p:grpSpPr>
            <p:sp>
              <p:nvSpPr>
                <p:cNvPr id="59" name="Freeform 399"/>
                <p:cNvSpPr/>
                <p:nvPr/>
              </p:nvSpPr>
              <p:spPr bwMode="auto">
                <a:xfrm>
                  <a:off x="4445240" y="4357388"/>
                  <a:ext cx="599033" cy="598462"/>
                </a:xfrm>
                <a:custGeom>
                  <a:avLst/>
                  <a:gdLst>
                    <a:gd name="T0" fmla="*/ 1092 w 2098"/>
                    <a:gd name="T1" fmla="*/ 1007 h 2096"/>
                    <a:gd name="T2" fmla="*/ 1092 w 2098"/>
                    <a:gd name="T3" fmla="*/ 0 h 2096"/>
                    <a:gd name="T4" fmla="*/ 1007 w 2098"/>
                    <a:gd name="T5" fmla="*/ 0 h 2096"/>
                    <a:gd name="T6" fmla="*/ 1007 w 2098"/>
                    <a:gd name="T7" fmla="*/ 1007 h 2096"/>
                    <a:gd name="T8" fmla="*/ 0 w 2098"/>
                    <a:gd name="T9" fmla="*/ 1007 h 2096"/>
                    <a:gd name="T10" fmla="*/ 0 w 2098"/>
                    <a:gd name="T11" fmla="*/ 1090 h 2096"/>
                    <a:gd name="T12" fmla="*/ 1007 w 2098"/>
                    <a:gd name="T13" fmla="*/ 1090 h 2096"/>
                    <a:gd name="T14" fmla="*/ 1007 w 2098"/>
                    <a:gd name="T15" fmla="*/ 2096 h 2096"/>
                    <a:gd name="T16" fmla="*/ 1092 w 2098"/>
                    <a:gd name="T17" fmla="*/ 2096 h 2096"/>
                    <a:gd name="T18" fmla="*/ 1092 w 2098"/>
                    <a:gd name="T19" fmla="*/ 1090 h 2096"/>
                    <a:gd name="T20" fmla="*/ 2098 w 2098"/>
                    <a:gd name="T21" fmla="*/ 1090 h 2096"/>
                    <a:gd name="T22" fmla="*/ 2098 w 2098"/>
                    <a:gd name="T23" fmla="*/ 1007 h 2096"/>
                    <a:gd name="T24" fmla="*/ 1092 w 2098"/>
                    <a:gd name="T25" fmla="*/ 1007 h 20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8" h="2096">
                      <a:moveTo>
                        <a:pt x="1092" y="1007"/>
                      </a:moveTo>
                      <a:lnTo>
                        <a:pt x="1092" y="0"/>
                      </a:lnTo>
                      <a:lnTo>
                        <a:pt x="1007" y="0"/>
                      </a:lnTo>
                      <a:lnTo>
                        <a:pt x="1007" y="1007"/>
                      </a:lnTo>
                      <a:lnTo>
                        <a:pt x="0" y="1007"/>
                      </a:lnTo>
                      <a:lnTo>
                        <a:pt x="0" y="1090"/>
                      </a:lnTo>
                      <a:lnTo>
                        <a:pt x="1007" y="1090"/>
                      </a:lnTo>
                      <a:lnTo>
                        <a:pt x="1007" y="2096"/>
                      </a:lnTo>
                      <a:lnTo>
                        <a:pt x="1092" y="2096"/>
                      </a:lnTo>
                      <a:lnTo>
                        <a:pt x="1092" y="1090"/>
                      </a:lnTo>
                      <a:lnTo>
                        <a:pt x="2098" y="1090"/>
                      </a:lnTo>
                      <a:lnTo>
                        <a:pt x="2098" y="1007"/>
                      </a:lnTo>
                      <a:lnTo>
                        <a:pt x="1092" y="100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60" name="Freeform 400"/>
                <p:cNvSpPr/>
                <p:nvPr/>
              </p:nvSpPr>
              <p:spPr bwMode="auto">
                <a:xfrm>
                  <a:off x="4478932" y="4337972"/>
                  <a:ext cx="189589" cy="269822"/>
                </a:xfrm>
                <a:custGeom>
                  <a:avLst/>
                  <a:gdLst>
                    <a:gd name="T0" fmla="*/ 166 w 664"/>
                    <a:gd name="T1" fmla="*/ 945 h 945"/>
                    <a:gd name="T2" fmla="*/ 499 w 664"/>
                    <a:gd name="T3" fmla="*/ 945 h 945"/>
                    <a:gd name="T4" fmla="*/ 499 w 664"/>
                    <a:gd name="T5" fmla="*/ 434 h 945"/>
                    <a:gd name="T6" fmla="*/ 664 w 664"/>
                    <a:gd name="T7" fmla="*/ 434 h 945"/>
                    <a:gd name="T8" fmla="*/ 338 w 664"/>
                    <a:gd name="T9" fmla="*/ 0 h 945"/>
                    <a:gd name="T10" fmla="*/ 0 w 664"/>
                    <a:gd name="T11" fmla="*/ 434 h 945"/>
                    <a:gd name="T12" fmla="*/ 166 w 664"/>
                    <a:gd name="T13" fmla="*/ 434 h 945"/>
                    <a:gd name="T14" fmla="*/ 166 w 664"/>
                    <a:gd name="T15" fmla="*/ 945 h 9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4" h="945">
                      <a:moveTo>
                        <a:pt x="166" y="945"/>
                      </a:moveTo>
                      <a:lnTo>
                        <a:pt x="499" y="945"/>
                      </a:lnTo>
                      <a:lnTo>
                        <a:pt x="499" y="434"/>
                      </a:lnTo>
                      <a:lnTo>
                        <a:pt x="664" y="434"/>
                      </a:lnTo>
                      <a:lnTo>
                        <a:pt x="338" y="0"/>
                      </a:lnTo>
                      <a:lnTo>
                        <a:pt x="0" y="434"/>
                      </a:lnTo>
                      <a:lnTo>
                        <a:pt x="166" y="434"/>
                      </a:lnTo>
                      <a:lnTo>
                        <a:pt x="166" y="9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61" name="Freeform 401"/>
                <p:cNvSpPr/>
                <p:nvPr/>
              </p:nvSpPr>
              <p:spPr bwMode="auto">
                <a:xfrm>
                  <a:off x="4817565" y="4692024"/>
                  <a:ext cx="189589" cy="269822"/>
                </a:xfrm>
                <a:custGeom>
                  <a:avLst/>
                  <a:gdLst>
                    <a:gd name="T0" fmla="*/ 499 w 664"/>
                    <a:gd name="T1" fmla="*/ 0 h 945"/>
                    <a:gd name="T2" fmla="*/ 163 w 664"/>
                    <a:gd name="T3" fmla="*/ 0 h 945"/>
                    <a:gd name="T4" fmla="*/ 163 w 664"/>
                    <a:gd name="T5" fmla="*/ 511 h 945"/>
                    <a:gd name="T6" fmla="*/ 0 w 664"/>
                    <a:gd name="T7" fmla="*/ 511 h 945"/>
                    <a:gd name="T8" fmla="*/ 326 w 664"/>
                    <a:gd name="T9" fmla="*/ 945 h 945"/>
                    <a:gd name="T10" fmla="*/ 664 w 664"/>
                    <a:gd name="T11" fmla="*/ 511 h 945"/>
                    <a:gd name="T12" fmla="*/ 499 w 664"/>
                    <a:gd name="T13" fmla="*/ 511 h 945"/>
                    <a:gd name="T14" fmla="*/ 499 w 664"/>
                    <a:gd name="T15" fmla="*/ 0 h 9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4" h="945">
                      <a:moveTo>
                        <a:pt x="499" y="0"/>
                      </a:moveTo>
                      <a:lnTo>
                        <a:pt x="163" y="0"/>
                      </a:lnTo>
                      <a:lnTo>
                        <a:pt x="163" y="511"/>
                      </a:lnTo>
                      <a:lnTo>
                        <a:pt x="0" y="511"/>
                      </a:lnTo>
                      <a:lnTo>
                        <a:pt x="326" y="945"/>
                      </a:lnTo>
                      <a:lnTo>
                        <a:pt x="664" y="511"/>
                      </a:lnTo>
                      <a:lnTo>
                        <a:pt x="499" y="511"/>
                      </a:lnTo>
                      <a:lnTo>
                        <a:pt x="49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62" name="Freeform 402"/>
                <p:cNvSpPr>
                  <a:spLocks noEditPoints="1"/>
                </p:cNvSpPr>
                <p:nvPr/>
              </p:nvSpPr>
              <p:spPr bwMode="auto">
                <a:xfrm>
                  <a:off x="4790726" y="4357388"/>
                  <a:ext cx="242983" cy="236986"/>
                </a:xfrm>
                <a:custGeom>
                  <a:avLst/>
                  <a:gdLst>
                    <a:gd name="T0" fmla="*/ 52 w 360"/>
                    <a:gd name="T1" fmla="*/ 259 h 351"/>
                    <a:gd name="T2" fmla="*/ 31 w 360"/>
                    <a:gd name="T3" fmla="*/ 279 h 351"/>
                    <a:gd name="T4" fmla="*/ 77 w 360"/>
                    <a:gd name="T5" fmla="*/ 325 h 351"/>
                    <a:gd name="T6" fmla="*/ 97 w 360"/>
                    <a:gd name="T7" fmla="*/ 304 h 351"/>
                    <a:gd name="T8" fmla="*/ 147 w 360"/>
                    <a:gd name="T9" fmla="*/ 325 h 351"/>
                    <a:gd name="T10" fmla="*/ 147 w 360"/>
                    <a:gd name="T11" fmla="*/ 351 h 351"/>
                    <a:gd name="T12" fmla="*/ 211 w 360"/>
                    <a:gd name="T13" fmla="*/ 351 h 351"/>
                    <a:gd name="T14" fmla="*/ 211 w 360"/>
                    <a:gd name="T15" fmla="*/ 326 h 351"/>
                    <a:gd name="T16" fmla="*/ 264 w 360"/>
                    <a:gd name="T17" fmla="*/ 305 h 351"/>
                    <a:gd name="T18" fmla="*/ 284 w 360"/>
                    <a:gd name="T19" fmla="*/ 324 h 351"/>
                    <a:gd name="T20" fmla="*/ 329 w 360"/>
                    <a:gd name="T21" fmla="*/ 279 h 351"/>
                    <a:gd name="T22" fmla="*/ 310 w 360"/>
                    <a:gd name="T23" fmla="*/ 260 h 351"/>
                    <a:gd name="T24" fmla="*/ 332 w 360"/>
                    <a:gd name="T25" fmla="*/ 208 h 351"/>
                    <a:gd name="T26" fmla="*/ 360 w 360"/>
                    <a:gd name="T27" fmla="*/ 208 h 351"/>
                    <a:gd name="T28" fmla="*/ 360 w 360"/>
                    <a:gd name="T29" fmla="*/ 144 h 351"/>
                    <a:gd name="T30" fmla="*/ 333 w 360"/>
                    <a:gd name="T31" fmla="*/ 144 h 351"/>
                    <a:gd name="T32" fmla="*/ 311 w 360"/>
                    <a:gd name="T33" fmla="*/ 91 h 351"/>
                    <a:gd name="T34" fmla="*/ 331 w 360"/>
                    <a:gd name="T35" fmla="*/ 70 h 351"/>
                    <a:gd name="T36" fmla="*/ 286 w 360"/>
                    <a:gd name="T37" fmla="*/ 25 h 351"/>
                    <a:gd name="T38" fmla="*/ 265 w 360"/>
                    <a:gd name="T39" fmla="*/ 46 h 351"/>
                    <a:gd name="T40" fmla="*/ 211 w 360"/>
                    <a:gd name="T41" fmla="*/ 24 h 351"/>
                    <a:gd name="T42" fmla="*/ 211 w 360"/>
                    <a:gd name="T43" fmla="*/ 0 h 351"/>
                    <a:gd name="T44" fmla="*/ 147 w 360"/>
                    <a:gd name="T45" fmla="*/ 0 h 351"/>
                    <a:gd name="T46" fmla="*/ 147 w 360"/>
                    <a:gd name="T47" fmla="*/ 25 h 351"/>
                    <a:gd name="T48" fmla="*/ 96 w 360"/>
                    <a:gd name="T49" fmla="*/ 46 h 351"/>
                    <a:gd name="T50" fmla="*/ 75 w 360"/>
                    <a:gd name="T51" fmla="*/ 24 h 351"/>
                    <a:gd name="T52" fmla="*/ 29 w 360"/>
                    <a:gd name="T53" fmla="*/ 70 h 351"/>
                    <a:gd name="T54" fmla="*/ 51 w 360"/>
                    <a:gd name="T55" fmla="*/ 91 h 351"/>
                    <a:gd name="T56" fmla="*/ 29 w 360"/>
                    <a:gd name="T57" fmla="*/ 144 h 351"/>
                    <a:gd name="T58" fmla="*/ 0 w 360"/>
                    <a:gd name="T59" fmla="*/ 144 h 351"/>
                    <a:gd name="T60" fmla="*/ 0 w 360"/>
                    <a:gd name="T61" fmla="*/ 208 h 351"/>
                    <a:gd name="T62" fmla="*/ 30 w 360"/>
                    <a:gd name="T63" fmla="*/ 208 h 351"/>
                    <a:gd name="T64" fmla="*/ 52 w 360"/>
                    <a:gd name="T65" fmla="*/ 259 h 351"/>
                    <a:gd name="T66" fmla="*/ 181 w 360"/>
                    <a:gd name="T67" fmla="*/ 66 h 351"/>
                    <a:gd name="T68" fmla="*/ 291 w 360"/>
                    <a:gd name="T69" fmla="*/ 175 h 351"/>
                    <a:gd name="T70" fmla="*/ 181 w 360"/>
                    <a:gd name="T71" fmla="*/ 284 h 351"/>
                    <a:gd name="T72" fmla="*/ 71 w 360"/>
                    <a:gd name="T73" fmla="*/ 175 h 351"/>
                    <a:gd name="T74" fmla="*/ 181 w 360"/>
                    <a:gd name="T75" fmla="*/ 66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60" h="351">
                      <a:moveTo>
                        <a:pt x="52" y="259"/>
                      </a:moveTo>
                      <a:cubicBezTo>
                        <a:pt x="31" y="279"/>
                        <a:pt x="31" y="279"/>
                        <a:pt x="31" y="279"/>
                      </a:cubicBezTo>
                      <a:cubicBezTo>
                        <a:pt x="77" y="325"/>
                        <a:pt x="77" y="325"/>
                        <a:pt x="77" y="325"/>
                      </a:cubicBezTo>
                      <a:cubicBezTo>
                        <a:pt x="97" y="304"/>
                        <a:pt x="97" y="304"/>
                        <a:pt x="97" y="304"/>
                      </a:cubicBezTo>
                      <a:cubicBezTo>
                        <a:pt x="112" y="314"/>
                        <a:pt x="129" y="321"/>
                        <a:pt x="147" y="325"/>
                      </a:cubicBezTo>
                      <a:cubicBezTo>
                        <a:pt x="147" y="351"/>
                        <a:pt x="147" y="351"/>
                        <a:pt x="147" y="351"/>
                      </a:cubicBezTo>
                      <a:cubicBezTo>
                        <a:pt x="211" y="351"/>
                        <a:pt x="211" y="351"/>
                        <a:pt x="211" y="351"/>
                      </a:cubicBezTo>
                      <a:cubicBezTo>
                        <a:pt x="211" y="326"/>
                        <a:pt x="211" y="326"/>
                        <a:pt x="211" y="326"/>
                      </a:cubicBezTo>
                      <a:cubicBezTo>
                        <a:pt x="230" y="322"/>
                        <a:pt x="248" y="315"/>
                        <a:pt x="264" y="305"/>
                      </a:cubicBezTo>
                      <a:cubicBezTo>
                        <a:pt x="284" y="324"/>
                        <a:pt x="284" y="324"/>
                        <a:pt x="284" y="324"/>
                      </a:cubicBezTo>
                      <a:cubicBezTo>
                        <a:pt x="329" y="279"/>
                        <a:pt x="329" y="279"/>
                        <a:pt x="329" y="279"/>
                      </a:cubicBezTo>
                      <a:cubicBezTo>
                        <a:pt x="310" y="260"/>
                        <a:pt x="310" y="260"/>
                        <a:pt x="310" y="260"/>
                      </a:cubicBezTo>
                      <a:cubicBezTo>
                        <a:pt x="320" y="244"/>
                        <a:pt x="328" y="227"/>
                        <a:pt x="332" y="208"/>
                      </a:cubicBezTo>
                      <a:cubicBezTo>
                        <a:pt x="360" y="208"/>
                        <a:pt x="360" y="208"/>
                        <a:pt x="360" y="208"/>
                      </a:cubicBezTo>
                      <a:cubicBezTo>
                        <a:pt x="360" y="144"/>
                        <a:pt x="360" y="144"/>
                        <a:pt x="360" y="144"/>
                      </a:cubicBezTo>
                      <a:cubicBezTo>
                        <a:pt x="333" y="144"/>
                        <a:pt x="333" y="144"/>
                        <a:pt x="333" y="144"/>
                      </a:cubicBezTo>
                      <a:cubicBezTo>
                        <a:pt x="329" y="125"/>
                        <a:pt x="321" y="107"/>
                        <a:pt x="311" y="91"/>
                      </a:cubicBezTo>
                      <a:cubicBezTo>
                        <a:pt x="331" y="70"/>
                        <a:pt x="331" y="70"/>
                        <a:pt x="331" y="70"/>
                      </a:cubicBezTo>
                      <a:cubicBezTo>
                        <a:pt x="286" y="25"/>
                        <a:pt x="286" y="25"/>
                        <a:pt x="286" y="25"/>
                      </a:cubicBezTo>
                      <a:cubicBezTo>
                        <a:pt x="265" y="46"/>
                        <a:pt x="265" y="46"/>
                        <a:pt x="265" y="46"/>
                      </a:cubicBezTo>
                      <a:cubicBezTo>
                        <a:pt x="249" y="35"/>
                        <a:pt x="231" y="28"/>
                        <a:pt x="211" y="24"/>
                      </a:cubicBezTo>
                      <a:cubicBezTo>
                        <a:pt x="211" y="0"/>
                        <a:pt x="211" y="0"/>
                        <a:pt x="211" y="0"/>
                      </a:cubicBezTo>
                      <a:cubicBezTo>
                        <a:pt x="147" y="0"/>
                        <a:pt x="147" y="0"/>
                        <a:pt x="147" y="0"/>
                      </a:cubicBezTo>
                      <a:cubicBezTo>
                        <a:pt x="147" y="25"/>
                        <a:pt x="147" y="25"/>
                        <a:pt x="147" y="25"/>
                      </a:cubicBezTo>
                      <a:cubicBezTo>
                        <a:pt x="129" y="29"/>
                        <a:pt x="112" y="36"/>
                        <a:pt x="96" y="46"/>
                      </a:cubicBezTo>
                      <a:cubicBezTo>
                        <a:pt x="75" y="24"/>
                        <a:pt x="75" y="24"/>
                        <a:pt x="75" y="24"/>
                      </a:cubicBezTo>
                      <a:cubicBezTo>
                        <a:pt x="29" y="70"/>
                        <a:pt x="29" y="70"/>
                        <a:pt x="29" y="70"/>
                      </a:cubicBezTo>
                      <a:cubicBezTo>
                        <a:pt x="51" y="91"/>
                        <a:pt x="51" y="91"/>
                        <a:pt x="51" y="91"/>
                      </a:cubicBezTo>
                      <a:cubicBezTo>
                        <a:pt x="41" y="107"/>
                        <a:pt x="33" y="125"/>
                        <a:pt x="29" y="144"/>
                      </a:cubicBezTo>
                      <a:cubicBezTo>
                        <a:pt x="0" y="144"/>
                        <a:pt x="0" y="144"/>
                        <a:pt x="0" y="144"/>
                      </a:cubicBezTo>
                      <a:cubicBezTo>
                        <a:pt x="0" y="208"/>
                        <a:pt x="0" y="208"/>
                        <a:pt x="0" y="208"/>
                      </a:cubicBezTo>
                      <a:cubicBezTo>
                        <a:pt x="30" y="208"/>
                        <a:pt x="30" y="208"/>
                        <a:pt x="30" y="208"/>
                      </a:cubicBezTo>
                      <a:cubicBezTo>
                        <a:pt x="34" y="227"/>
                        <a:pt x="41" y="244"/>
                        <a:pt x="52" y="259"/>
                      </a:cubicBezTo>
                      <a:close/>
                      <a:moveTo>
                        <a:pt x="181" y="66"/>
                      </a:moveTo>
                      <a:cubicBezTo>
                        <a:pt x="242" y="66"/>
                        <a:pt x="291" y="115"/>
                        <a:pt x="291" y="175"/>
                      </a:cubicBezTo>
                      <a:cubicBezTo>
                        <a:pt x="291" y="235"/>
                        <a:pt x="242" y="284"/>
                        <a:pt x="181" y="284"/>
                      </a:cubicBezTo>
                      <a:cubicBezTo>
                        <a:pt x="120" y="284"/>
                        <a:pt x="71" y="235"/>
                        <a:pt x="71" y="175"/>
                      </a:cubicBezTo>
                      <a:cubicBezTo>
                        <a:pt x="71" y="115"/>
                        <a:pt x="120" y="66"/>
                        <a:pt x="18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63" name="Freeform 403"/>
                <p:cNvSpPr>
                  <a:spLocks noEditPoints="1"/>
                </p:cNvSpPr>
                <p:nvPr/>
              </p:nvSpPr>
              <p:spPr bwMode="auto">
                <a:xfrm>
                  <a:off x="4856111" y="4420203"/>
                  <a:ext cx="112783" cy="111355"/>
                </a:xfrm>
                <a:custGeom>
                  <a:avLst/>
                  <a:gdLst>
                    <a:gd name="T0" fmla="*/ 83 w 167"/>
                    <a:gd name="T1" fmla="*/ 165 h 165"/>
                    <a:gd name="T2" fmla="*/ 167 w 167"/>
                    <a:gd name="T3" fmla="*/ 82 h 165"/>
                    <a:gd name="T4" fmla="*/ 83 w 167"/>
                    <a:gd name="T5" fmla="*/ 0 h 165"/>
                    <a:gd name="T6" fmla="*/ 0 w 167"/>
                    <a:gd name="T7" fmla="*/ 82 h 165"/>
                    <a:gd name="T8" fmla="*/ 83 w 167"/>
                    <a:gd name="T9" fmla="*/ 165 h 165"/>
                    <a:gd name="T10" fmla="*/ 83 w 167"/>
                    <a:gd name="T11" fmla="*/ 26 h 165"/>
                    <a:gd name="T12" fmla="*/ 140 w 167"/>
                    <a:gd name="T13" fmla="*/ 82 h 165"/>
                    <a:gd name="T14" fmla="*/ 83 w 167"/>
                    <a:gd name="T15" fmla="*/ 138 h 165"/>
                    <a:gd name="T16" fmla="*/ 27 w 167"/>
                    <a:gd name="T17" fmla="*/ 82 h 165"/>
                    <a:gd name="T18" fmla="*/ 83 w 167"/>
                    <a:gd name="T19" fmla="*/ 26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7" h="165">
                      <a:moveTo>
                        <a:pt x="83" y="165"/>
                      </a:moveTo>
                      <a:cubicBezTo>
                        <a:pt x="129" y="165"/>
                        <a:pt x="167" y="128"/>
                        <a:pt x="167" y="82"/>
                      </a:cubicBezTo>
                      <a:cubicBezTo>
                        <a:pt x="167" y="37"/>
                        <a:pt x="129" y="0"/>
                        <a:pt x="83" y="0"/>
                      </a:cubicBezTo>
                      <a:cubicBezTo>
                        <a:pt x="37" y="0"/>
                        <a:pt x="0" y="37"/>
                        <a:pt x="0" y="82"/>
                      </a:cubicBezTo>
                      <a:cubicBezTo>
                        <a:pt x="0" y="128"/>
                        <a:pt x="37" y="165"/>
                        <a:pt x="83" y="165"/>
                      </a:cubicBezTo>
                      <a:close/>
                      <a:moveTo>
                        <a:pt x="83" y="26"/>
                      </a:moveTo>
                      <a:cubicBezTo>
                        <a:pt x="114" y="26"/>
                        <a:pt x="140" y="51"/>
                        <a:pt x="140" y="82"/>
                      </a:cubicBezTo>
                      <a:cubicBezTo>
                        <a:pt x="140" y="113"/>
                        <a:pt x="114" y="138"/>
                        <a:pt x="83" y="138"/>
                      </a:cubicBezTo>
                      <a:cubicBezTo>
                        <a:pt x="52" y="138"/>
                        <a:pt x="27" y="113"/>
                        <a:pt x="27" y="82"/>
                      </a:cubicBezTo>
                      <a:cubicBezTo>
                        <a:pt x="27" y="51"/>
                        <a:pt x="52" y="26"/>
                        <a:pt x="83"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64" name="Oval 404"/>
                <p:cNvSpPr>
                  <a:spLocks noChangeArrowheads="1"/>
                </p:cNvSpPr>
                <p:nvPr/>
              </p:nvSpPr>
              <p:spPr bwMode="auto">
                <a:xfrm>
                  <a:off x="4891802" y="4455894"/>
                  <a:ext cx="40545" cy="3911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65" name="Freeform 405"/>
                <p:cNvSpPr/>
                <p:nvPr/>
              </p:nvSpPr>
              <p:spPr bwMode="auto">
                <a:xfrm>
                  <a:off x="4525472" y="4677177"/>
                  <a:ext cx="107358" cy="117351"/>
                </a:xfrm>
                <a:custGeom>
                  <a:avLst/>
                  <a:gdLst>
                    <a:gd name="T0" fmla="*/ 22 w 159"/>
                    <a:gd name="T1" fmla="*/ 115 h 174"/>
                    <a:gd name="T2" fmla="*/ 81 w 159"/>
                    <a:gd name="T3" fmla="*/ 174 h 174"/>
                    <a:gd name="T4" fmla="*/ 138 w 159"/>
                    <a:gd name="T5" fmla="*/ 115 h 174"/>
                    <a:gd name="T6" fmla="*/ 155 w 159"/>
                    <a:gd name="T7" fmla="*/ 96 h 174"/>
                    <a:gd name="T8" fmla="*/ 146 w 159"/>
                    <a:gd name="T9" fmla="*/ 67 h 174"/>
                    <a:gd name="T10" fmla="*/ 79 w 159"/>
                    <a:gd name="T11" fmla="*/ 0 h 174"/>
                    <a:gd name="T12" fmla="*/ 13 w 159"/>
                    <a:gd name="T13" fmla="*/ 67 h 174"/>
                    <a:gd name="T14" fmla="*/ 4 w 159"/>
                    <a:gd name="T15" fmla="*/ 96 h 174"/>
                    <a:gd name="T16" fmla="*/ 22 w 159"/>
                    <a:gd name="T17" fmla="*/ 115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9" h="174">
                      <a:moveTo>
                        <a:pt x="22" y="115"/>
                      </a:moveTo>
                      <a:cubicBezTo>
                        <a:pt x="34" y="146"/>
                        <a:pt x="56" y="174"/>
                        <a:pt x="81" y="174"/>
                      </a:cubicBezTo>
                      <a:cubicBezTo>
                        <a:pt x="106" y="174"/>
                        <a:pt x="127" y="146"/>
                        <a:pt x="138" y="115"/>
                      </a:cubicBezTo>
                      <a:cubicBezTo>
                        <a:pt x="145" y="114"/>
                        <a:pt x="152" y="107"/>
                        <a:pt x="155" y="96"/>
                      </a:cubicBezTo>
                      <a:cubicBezTo>
                        <a:pt x="159" y="83"/>
                        <a:pt x="154" y="70"/>
                        <a:pt x="146" y="67"/>
                      </a:cubicBezTo>
                      <a:cubicBezTo>
                        <a:pt x="144" y="30"/>
                        <a:pt x="115" y="0"/>
                        <a:pt x="79" y="0"/>
                      </a:cubicBezTo>
                      <a:cubicBezTo>
                        <a:pt x="44" y="0"/>
                        <a:pt x="15" y="30"/>
                        <a:pt x="13" y="67"/>
                      </a:cubicBezTo>
                      <a:cubicBezTo>
                        <a:pt x="5" y="70"/>
                        <a:pt x="0" y="83"/>
                        <a:pt x="4" y="96"/>
                      </a:cubicBezTo>
                      <a:cubicBezTo>
                        <a:pt x="7" y="107"/>
                        <a:pt x="14" y="115"/>
                        <a:pt x="22" y="1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66" name="Freeform 407"/>
                <p:cNvSpPr/>
                <p:nvPr/>
              </p:nvSpPr>
              <p:spPr bwMode="auto">
                <a:xfrm>
                  <a:off x="4494636" y="4789388"/>
                  <a:ext cx="169317" cy="142192"/>
                </a:xfrm>
                <a:custGeom>
                  <a:avLst/>
                  <a:gdLst>
                    <a:gd name="T0" fmla="*/ 194 w 251"/>
                    <a:gd name="T1" fmla="*/ 0 h 211"/>
                    <a:gd name="T2" fmla="*/ 140 w 251"/>
                    <a:gd name="T3" fmla="*/ 91 h 211"/>
                    <a:gd name="T4" fmla="*/ 133 w 251"/>
                    <a:gd name="T5" fmla="*/ 50 h 211"/>
                    <a:gd name="T6" fmla="*/ 141 w 251"/>
                    <a:gd name="T7" fmla="*/ 37 h 211"/>
                    <a:gd name="T8" fmla="*/ 125 w 251"/>
                    <a:gd name="T9" fmla="*/ 21 h 211"/>
                    <a:gd name="T10" fmla="*/ 110 w 251"/>
                    <a:gd name="T11" fmla="*/ 37 h 211"/>
                    <a:gd name="T12" fmla="*/ 117 w 251"/>
                    <a:gd name="T13" fmla="*/ 50 h 211"/>
                    <a:gd name="T14" fmla="*/ 111 w 251"/>
                    <a:gd name="T15" fmla="*/ 90 h 211"/>
                    <a:gd name="T16" fmla="*/ 57 w 251"/>
                    <a:gd name="T17" fmla="*/ 0 h 211"/>
                    <a:gd name="T18" fmla="*/ 1 w 251"/>
                    <a:gd name="T19" fmla="*/ 60 h 211"/>
                    <a:gd name="T20" fmla="*/ 0 w 251"/>
                    <a:gd name="T21" fmla="*/ 60 h 211"/>
                    <a:gd name="T22" fmla="*/ 0 w 251"/>
                    <a:gd name="T23" fmla="*/ 191 h 211"/>
                    <a:gd name="T24" fmla="*/ 1 w 251"/>
                    <a:gd name="T25" fmla="*/ 191 h 211"/>
                    <a:gd name="T26" fmla="*/ 125 w 251"/>
                    <a:gd name="T27" fmla="*/ 211 h 211"/>
                    <a:gd name="T28" fmla="*/ 250 w 251"/>
                    <a:gd name="T29" fmla="*/ 191 h 211"/>
                    <a:gd name="T30" fmla="*/ 251 w 251"/>
                    <a:gd name="T31" fmla="*/ 191 h 211"/>
                    <a:gd name="T32" fmla="*/ 250 w 251"/>
                    <a:gd name="T33" fmla="*/ 60 h 211"/>
                    <a:gd name="T34" fmla="*/ 194 w 251"/>
                    <a:gd name="T35"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1" h="211">
                      <a:moveTo>
                        <a:pt x="194" y="0"/>
                      </a:moveTo>
                      <a:cubicBezTo>
                        <a:pt x="140" y="91"/>
                        <a:pt x="140" y="91"/>
                        <a:pt x="140" y="91"/>
                      </a:cubicBezTo>
                      <a:cubicBezTo>
                        <a:pt x="133" y="50"/>
                        <a:pt x="133" y="50"/>
                        <a:pt x="133" y="50"/>
                      </a:cubicBezTo>
                      <a:cubicBezTo>
                        <a:pt x="138" y="47"/>
                        <a:pt x="141" y="42"/>
                        <a:pt x="141" y="37"/>
                      </a:cubicBezTo>
                      <a:cubicBezTo>
                        <a:pt x="141" y="28"/>
                        <a:pt x="134" y="21"/>
                        <a:pt x="125" y="21"/>
                      </a:cubicBezTo>
                      <a:cubicBezTo>
                        <a:pt x="117" y="21"/>
                        <a:pt x="110" y="28"/>
                        <a:pt x="110" y="37"/>
                      </a:cubicBezTo>
                      <a:cubicBezTo>
                        <a:pt x="110" y="42"/>
                        <a:pt x="113" y="47"/>
                        <a:pt x="117" y="50"/>
                      </a:cubicBezTo>
                      <a:cubicBezTo>
                        <a:pt x="111" y="90"/>
                        <a:pt x="111" y="90"/>
                        <a:pt x="111" y="90"/>
                      </a:cubicBezTo>
                      <a:cubicBezTo>
                        <a:pt x="57" y="0"/>
                        <a:pt x="57" y="0"/>
                        <a:pt x="57" y="0"/>
                      </a:cubicBezTo>
                      <a:cubicBezTo>
                        <a:pt x="27" y="13"/>
                        <a:pt x="6" y="35"/>
                        <a:pt x="1" y="60"/>
                      </a:cubicBezTo>
                      <a:cubicBezTo>
                        <a:pt x="0" y="60"/>
                        <a:pt x="0" y="60"/>
                        <a:pt x="0" y="60"/>
                      </a:cubicBezTo>
                      <a:cubicBezTo>
                        <a:pt x="0" y="191"/>
                        <a:pt x="0" y="191"/>
                        <a:pt x="0" y="191"/>
                      </a:cubicBezTo>
                      <a:cubicBezTo>
                        <a:pt x="1" y="191"/>
                        <a:pt x="1" y="191"/>
                        <a:pt x="1" y="191"/>
                      </a:cubicBezTo>
                      <a:cubicBezTo>
                        <a:pt x="7" y="202"/>
                        <a:pt x="60" y="211"/>
                        <a:pt x="125" y="211"/>
                      </a:cubicBezTo>
                      <a:cubicBezTo>
                        <a:pt x="191" y="211"/>
                        <a:pt x="244" y="202"/>
                        <a:pt x="250" y="191"/>
                      </a:cubicBezTo>
                      <a:cubicBezTo>
                        <a:pt x="251" y="191"/>
                        <a:pt x="251" y="191"/>
                        <a:pt x="251" y="191"/>
                      </a:cubicBezTo>
                      <a:cubicBezTo>
                        <a:pt x="250" y="60"/>
                        <a:pt x="250" y="60"/>
                        <a:pt x="250" y="60"/>
                      </a:cubicBezTo>
                      <a:cubicBezTo>
                        <a:pt x="245" y="35"/>
                        <a:pt x="224" y="13"/>
                        <a:pt x="19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grpSp>
        </p:grpSp>
        <p:grpSp>
          <p:nvGrpSpPr>
            <p:cNvPr id="19" name="组合 18"/>
            <p:cNvGrpSpPr/>
            <p:nvPr/>
          </p:nvGrpSpPr>
          <p:grpSpPr>
            <a:xfrm>
              <a:off x="4333039" y="3564994"/>
              <a:ext cx="2373158" cy="2371923"/>
              <a:chOff x="4398406" y="3712606"/>
              <a:chExt cx="2419598" cy="2419598"/>
            </a:xfrm>
          </p:grpSpPr>
          <p:grpSp>
            <p:nvGrpSpPr>
              <p:cNvPr id="42" name="组合 41"/>
              <p:cNvGrpSpPr/>
              <p:nvPr/>
            </p:nvGrpSpPr>
            <p:grpSpPr>
              <a:xfrm>
                <a:off x="4398406" y="3712606"/>
                <a:ext cx="2419598" cy="2419598"/>
                <a:chOff x="1595120" y="525779"/>
                <a:chExt cx="3520440" cy="3520440"/>
              </a:xfrm>
            </p:grpSpPr>
            <p:sp>
              <p:nvSpPr>
                <p:cNvPr id="54" name="椭圆 53"/>
                <p:cNvSpPr/>
                <p:nvPr/>
              </p:nvSpPr>
              <p:spPr>
                <a:xfrm>
                  <a:off x="1595120" y="525779"/>
                  <a:ext cx="3520440" cy="3520440"/>
                </a:xfrm>
                <a:prstGeom prst="ellipse">
                  <a:avLst/>
                </a:prstGeom>
                <a:gradFill flip="none" rotWithShape="1">
                  <a:gsLst>
                    <a:gs pos="100000">
                      <a:srgbClr val="F7F7F9"/>
                    </a:gs>
                    <a:gs pos="0">
                      <a:schemeClr val="bg1"/>
                    </a:gs>
                  </a:gsLst>
                  <a:lin ang="5400000" scaled="1"/>
                  <a:tileRect/>
                </a:gradFill>
                <a:ln>
                  <a:noFill/>
                </a:ln>
                <a:effectLst>
                  <a:softEdge rad="381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55" name="椭圆 54"/>
                <p:cNvSpPr/>
                <p:nvPr/>
              </p:nvSpPr>
              <p:spPr>
                <a:xfrm>
                  <a:off x="1900612" y="831271"/>
                  <a:ext cx="2909455" cy="2909455"/>
                </a:xfrm>
                <a:prstGeom prst="ellipse">
                  <a:avLst/>
                </a:prstGeom>
                <a:gradFill flip="none" rotWithShape="1">
                  <a:gsLst>
                    <a:gs pos="100000">
                      <a:srgbClr val="E4E4E4"/>
                    </a:gs>
                    <a:gs pos="0">
                      <a:schemeClr val="bg1"/>
                    </a:gs>
                  </a:gsLst>
                  <a:lin ang="5400000" scaled="1"/>
                  <a:tileRect/>
                </a:gradFill>
                <a:ln>
                  <a:noFill/>
                </a:ln>
                <a:effectLst>
                  <a:innerShdw blurRad="355600" dist="266700" dir="5400000">
                    <a:prstClr val="black">
                      <a:alpha val="57000"/>
                    </a:prstClr>
                  </a:innerShdw>
                  <a:softEdge rad="266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grpSp>
          <p:sp>
            <p:nvSpPr>
              <p:cNvPr id="43" name="椭圆 42"/>
              <p:cNvSpPr/>
              <p:nvPr/>
            </p:nvSpPr>
            <p:spPr>
              <a:xfrm>
                <a:off x="5036761" y="4350961"/>
                <a:ext cx="1142885" cy="1142885"/>
              </a:xfrm>
              <a:prstGeom prst="ellipse">
                <a:avLst/>
              </a:prstGeom>
              <a:solidFill>
                <a:srgbClr val="FFC000"/>
              </a:solidFill>
              <a:ln>
                <a:gradFill flip="none" rotWithShape="1">
                  <a:gsLst>
                    <a:gs pos="0">
                      <a:srgbClr val="D9D9D9"/>
                    </a:gs>
                    <a:gs pos="100000">
                      <a:schemeClr val="bg1"/>
                    </a:gs>
                  </a:gsLst>
                  <a:lin ang="5400000" scaled="1"/>
                  <a:tileRect/>
                </a:gradFill>
              </a:ln>
              <a:effectLst>
                <a:innerShdw blurRad="342900" dist="50800" dir="16200000">
                  <a:schemeClr val="accent4">
                    <a:lumMod val="50000"/>
                    <a:alpha val="8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grpSp>
            <p:nvGrpSpPr>
              <p:cNvPr id="44" name="组合 43"/>
              <p:cNvGrpSpPr/>
              <p:nvPr/>
            </p:nvGrpSpPr>
            <p:grpSpPr>
              <a:xfrm>
                <a:off x="5443766" y="4701944"/>
                <a:ext cx="338356" cy="459855"/>
                <a:chOff x="5758088" y="4284007"/>
                <a:chExt cx="495387" cy="673270"/>
              </a:xfrm>
              <a:solidFill>
                <a:schemeClr val="bg1"/>
              </a:solidFill>
            </p:grpSpPr>
            <p:sp>
              <p:nvSpPr>
                <p:cNvPr id="45" name="Freeform 422"/>
                <p:cNvSpPr/>
                <p:nvPr/>
              </p:nvSpPr>
              <p:spPr bwMode="auto">
                <a:xfrm>
                  <a:off x="5822902" y="4284007"/>
                  <a:ext cx="221283" cy="243554"/>
                </a:xfrm>
                <a:custGeom>
                  <a:avLst/>
                  <a:gdLst>
                    <a:gd name="T0" fmla="*/ 45 w 328"/>
                    <a:gd name="T1" fmla="*/ 239 h 361"/>
                    <a:gd name="T2" fmla="*/ 167 w 328"/>
                    <a:gd name="T3" fmla="*/ 361 h 361"/>
                    <a:gd name="T4" fmla="*/ 285 w 328"/>
                    <a:gd name="T5" fmla="*/ 239 h 361"/>
                    <a:gd name="T6" fmla="*/ 321 w 328"/>
                    <a:gd name="T7" fmla="*/ 199 h 361"/>
                    <a:gd name="T8" fmla="*/ 302 w 328"/>
                    <a:gd name="T9" fmla="*/ 140 h 361"/>
                    <a:gd name="T10" fmla="*/ 164 w 328"/>
                    <a:gd name="T11" fmla="*/ 0 h 361"/>
                    <a:gd name="T12" fmla="*/ 26 w 328"/>
                    <a:gd name="T13" fmla="*/ 140 h 361"/>
                    <a:gd name="T14" fmla="*/ 7 w 328"/>
                    <a:gd name="T15" fmla="*/ 199 h 361"/>
                    <a:gd name="T16" fmla="*/ 45 w 328"/>
                    <a:gd name="T17" fmla="*/ 239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8" h="361">
                      <a:moveTo>
                        <a:pt x="45" y="239"/>
                      </a:moveTo>
                      <a:cubicBezTo>
                        <a:pt x="70" y="303"/>
                        <a:pt x="116" y="361"/>
                        <a:pt x="167" y="361"/>
                      </a:cubicBezTo>
                      <a:cubicBezTo>
                        <a:pt x="219" y="361"/>
                        <a:pt x="262" y="303"/>
                        <a:pt x="285" y="239"/>
                      </a:cubicBezTo>
                      <a:cubicBezTo>
                        <a:pt x="300" y="238"/>
                        <a:pt x="315" y="222"/>
                        <a:pt x="321" y="199"/>
                      </a:cubicBezTo>
                      <a:cubicBezTo>
                        <a:pt x="328" y="173"/>
                        <a:pt x="319" y="146"/>
                        <a:pt x="302" y="140"/>
                      </a:cubicBezTo>
                      <a:cubicBezTo>
                        <a:pt x="297" y="62"/>
                        <a:pt x="237" y="0"/>
                        <a:pt x="164" y="0"/>
                      </a:cubicBezTo>
                      <a:cubicBezTo>
                        <a:pt x="90" y="0"/>
                        <a:pt x="30" y="62"/>
                        <a:pt x="26" y="140"/>
                      </a:cubicBezTo>
                      <a:cubicBezTo>
                        <a:pt x="8" y="146"/>
                        <a:pt x="0" y="173"/>
                        <a:pt x="7" y="199"/>
                      </a:cubicBezTo>
                      <a:cubicBezTo>
                        <a:pt x="13" y="223"/>
                        <a:pt x="29" y="239"/>
                        <a:pt x="45" y="2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46" name="Freeform 423"/>
                <p:cNvSpPr/>
                <p:nvPr/>
              </p:nvSpPr>
              <p:spPr bwMode="auto">
                <a:xfrm>
                  <a:off x="6097007" y="4775683"/>
                  <a:ext cx="1999" cy="1428"/>
                </a:xfrm>
                <a:custGeom>
                  <a:avLst/>
                  <a:gdLst>
                    <a:gd name="T0" fmla="*/ 3 w 3"/>
                    <a:gd name="T1" fmla="*/ 0 h 2"/>
                    <a:gd name="T2" fmla="*/ 0 w 3"/>
                    <a:gd name="T3" fmla="*/ 2 h 2"/>
                    <a:gd name="T4" fmla="*/ 3 w 3"/>
                    <a:gd name="T5" fmla="*/ 2 h 2"/>
                    <a:gd name="T6" fmla="*/ 3 w 3"/>
                    <a:gd name="T7" fmla="*/ 0 h 2"/>
                  </a:gdLst>
                  <a:ahLst/>
                  <a:cxnLst>
                    <a:cxn ang="0">
                      <a:pos x="T0" y="T1"/>
                    </a:cxn>
                    <a:cxn ang="0">
                      <a:pos x="T2" y="T3"/>
                    </a:cxn>
                    <a:cxn ang="0">
                      <a:pos x="T4" y="T5"/>
                    </a:cxn>
                    <a:cxn ang="0">
                      <a:pos x="T6" y="T7"/>
                    </a:cxn>
                  </a:cxnLst>
                  <a:rect l="0" t="0" r="r" b="b"/>
                  <a:pathLst>
                    <a:path w="3" h="2">
                      <a:moveTo>
                        <a:pt x="3" y="0"/>
                      </a:moveTo>
                      <a:cubicBezTo>
                        <a:pt x="2" y="1"/>
                        <a:pt x="1" y="2"/>
                        <a:pt x="0" y="2"/>
                      </a:cubicBezTo>
                      <a:cubicBezTo>
                        <a:pt x="3" y="2"/>
                        <a:pt x="3" y="2"/>
                        <a:pt x="3" y="2"/>
                      </a:cubicBez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47" name="Freeform 424"/>
                <p:cNvSpPr/>
                <p:nvPr/>
              </p:nvSpPr>
              <p:spPr bwMode="auto">
                <a:xfrm>
                  <a:off x="6066456" y="4582096"/>
                  <a:ext cx="30551" cy="171315"/>
                </a:xfrm>
                <a:custGeom>
                  <a:avLst/>
                  <a:gdLst>
                    <a:gd name="T0" fmla="*/ 0 w 45"/>
                    <a:gd name="T1" fmla="*/ 0 h 254"/>
                    <a:gd name="T2" fmla="*/ 21 w 45"/>
                    <a:gd name="T3" fmla="*/ 254 h 254"/>
                    <a:gd name="T4" fmla="*/ 45 w 45"/>
                    <a:gd name="T5" fmla="*/ 241 h 254"/>
                    <a:gd name="T6" fmla="*/ 29 w 45"/>
                    <a:gd name="T7" fmla="*/ 0 h 254"/>
                    <a:gd name="T8" fmla="*/ 0 w 45"/>
                    <a:gd name="T9" fmla="*/ 0 h 254"/>
                  </a:gdLst>
                  <a:ahLst/>
                  <a:cxnLst>
                    <a:cxn ang="0">
                      <a:pos x="T0" y="T1"/>
                    </a:cxn>
                    <a:cxn ang="0">
                      <a:pos x="T2" y="T3"/>
                    </a:cxn>
                    <a:cxn ang="0">
                      <a:pos x="T4" y="T5"/>
                    </a:cxn>
                    <a:cxn ang="0">
                      <a:pos x="T6" y="T7"/>
                    </a:cxn>
                    <a:cxn ang="0">
                      <a:pos x="T8" y="T9"/>
                    </a:cxn>
                  </a:cxnLst>
                  <a:rect l="0" t="0" r="r" b="b"/>
                  <a:pathLst>
                    <a:path w="45" h="254">
                      <a:moveTo>
                        <a:pt x="0" y="0"/>
                      </a:moveTo>
                      <a:cubicBezTo>
                        <a:pt x="21" y="254"/>
                        <a:pt x="21" y="254"/>
                        <a:pt x="21" y="254"/>
                      </a:cubicBezTo>
                      <a:cubicBezTo>
                        <a:pt x="29" y="249"/>
                        <a:pt x="37" y="245"/>
                        <a:pt x="45" y="241"/>
                      </a:cubicBezTo>
                      <a:cubicBezTo>
                        <a:pt x="29" y="0"/>
                        <a:pt x="29" y="0"/>
                        <a:pt x="29"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48" name="Freeform 425"/>
                <p:cNvSpPr/>
                <p:nvPr/>
              </p:nvSpPr>
              <p:spPr bwMode="auto">
                <a:xfrm>
                  <a:off x="6187233" y="4775683"/>
                  <a:ext cx="1999" cy="1428"/>
                </a:xfrm>
                <a:custGeom>
                  <a:avLst/>
                  <a:gdLst>
                    <a:gd name="T0" fmla="*/ 0 w 3"/>
                    <a:gd name="T1" fmla="*/ 0 h 2"/>
                    <a:gd name="T2" fmla="*/ 0 w 3"/>
                    <a:gd name="T3" fmla="*/ 2 h 2"/>
                    <a:gd name="T4" fmla="*/ 3 w 3"/>
                    <a:gd name="T5" fmla="*/ 2 h 2"/>
                    <a:gd name="T6" fmla="*/ 0 w 3"/>
                    <a:gd name="T7" fmla="*/ 0 h 2"/>
                  </a:gdLst>
                  <a:ahLst/>
                  <a:cxnLst>
                    <a:cxn ang="0">
                      <a:pos x="T0" y="T1"/>
                    </a:cxn>
                    <a:cxn ang="0">
                      <a:pos x="T2" y="T3"/>
                    </a:cxn>
                    <a:cxn ang="0">
                      <a:pos x="T4" y="T5"/>
                    </a:cxn>
                    <a:cxn ang="0">
                      <a:pos x="T6" y="T7"/>
                    </a:cxn>
                  </a:cxnLst>
                  <a:rect l="0" t="0" r="r" b="b"/>
                  <a:pathLst>
                    <a:path w="3" h="2">
                      <a:moveTo>
                        <a:pt x="0" y="0"/>
                      </a:moveTo>
                      <a:cubicBezTo>
                        <a:pt x="0" y="2"/>
                        <a:pt x="0" y="2"/>
                        <a:pt x="0" y="2"/>
                      </a:cubicBezTo>
                      <a:cubicBezTo>
                        <a:pt x="3" y="2"/>
                        <a:pt x="3" y="2"/>
                        <a:pt x="3" y="2"/>
                      </a:cubicBezTo>
                      <a:cubicBezTo>
                        <a:pt x="2" y="2"/>
                        <a:pt x="1"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49" name="Freeform 426"/>
                <p:cNvSpPr/>
                <p:nvPr/>
              </p:nvSpPr>
              <p:spPr bwMode="auto">
                <a:xfrm>
                  <a:off x="6189232" y="4582096"/>
                  <a:ext cx="30551" cy="171315"/>
                </a:xfrm>
                <a:custGeom>
                  <a:avLst/>
                  <a:gdLst>
                    <a:gd name="T0" fmla="*/ 45 w 45"/>
                    <a:gd name="T1" fmla="*/ 0 h 254"/>
                    <a:gd name="T2" fmla="*/ 16 w 45"/>
                    <a:gd name="T3" fmla="*/ 0 h 254"/>
                    <a:gd name="T4" fmla="*/ 0 w 45"/>
                    <a:gd name="T5" fmla="*/ 241 h 254"/>
                    <a:gd name="T6" fmla="*/ 24 w 45"/>
                    <a:gd name="T7" fmla="*/ 254 h 254"/>
                    <a:gd name="T8" fmla="*/ 45 w 45"/>
                    <a:gd name="T9" fmla="*/ 0 h 254"/>
                  </a:gdLst>
                  <a:ahLst/>
                  <a:cxnLst>
                    <a:cxn ang="0">
                      <a:pos x="T0" y="T1"/>
                    </a:cxn>
                    <a:cxn ang="0">
                      <a:pos x="T2" y="T3"/>
                    </a:cxn>
                    <a:cxn ang="0">
                      <a:pos x="T4" y="T5"/>
                    </a:cxn>
                    <a:cxn ang="0">
                      <a:pos x="T6" y="T7"/>
                    </a:cxn>
                    <a:cxn ang="0">
                      <a:pos x="T8" y="T9"/>
                    </a:cxn>
                  </a:cxnLst>
                  <a:rect l="0" t="0" r="r" b="b"/>
                  <a:pathLst>
                    <a:path w="45" h="254">
                      <a:moveTo>
                        <a:pt x="45" y="0"/>
                      </a:moveTo>
                      <a:cubicBezTo>
                        <a:pt x="16" y="0"/>
                        <a:pt x="16" y="0"/>
                        <a:pt x="16" y="0"/>
                      </a:cubicBezTo>
                      <a:cubicBezTo>
                        <a:pt x="0" y="241"/>
                        <a:pt x="0" y="241"/>
                        <a:pt x="0" y="241"/>
                      </a:cubicBezTo>
                      <a:cubicBezTo>
                        <a:pt x="8" y="245"/>
                        <a:pt x="16" y="249"/>
                        <a:pt x="24" y="254"/>
                      </a:cubicBezTo>
                      <a:lnTo>
                        <a:pt x="4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50" name="Freeform 427"/>
                <p:cNvSpPr>
                  <a:spLocks noEditPoints="1"/>
                </p:cNvSpPr>
                <p:nvPr/>
              </p:nvSpPr>
              <p:spPr bwMode="auto">
                <a:xfrm>
                  <a:off x="6032192" y="4740563"/>
                  <a:ext cx="221283" cy="216714"/>
                </a:xfrm>
                <a:custGeom>
                  <a:avLst/>
                  <a:gdLst>
                    <a:gd name="T0" fmla="*/ 164 w 328"/>
                    <a:gd name="T1" fmla="*/ 0 h 321"/>
                    <a:gd name="T2" fmla="*/ 0 w 328"/>
                    <a:gd name="T3" fmla="*/ 161 h 321"/>
                    <a:gd name="T4" fmla="*/ 164 w 328"/>
                    <a:gd name="T5" fmla="*/ 321 h 321"/>
                    <a:gd name="T6" fmla="*/ 328 w 328"/>
                    <a:gd name="T7" fmla="*/ 161 h 321"/>
                    <a:gd name="T8" fmla="*/ 164 w 328"/>
                    <a:gd name="T9" fmla="*/ 0 h 321"/>
                    <a:gd name="T10" fmla="*/ 164 w 328"/>
                    <a:gd name="T11" fmla="*/ 294 h 321"/>
                    <a:gd name="T12" fmla="*/ 27 w 328"/>
                    <a:gd name="T13" fmla="*/ 161 h 321"/>
                    <a:gd name="T14" fmla="*/ 164 w 328"/>
                    <a:gd name="T15" fmla="*/ 27 h 321"/>
                    <a:gd name="T16" fmla="*/ 302 w 328"/>
                    <a:gd name="T17" fmla="*/ 161 h 321"/>
                    <a:gd name="T18" fmla="*/ 164 w 328"/>
                    <a:gd name="T19" fmla="*/ 294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8" h="321">
                      <a:moveTo>
                        <a:pt x="164" y="0"/>
                      </a:moveTo>
                      <a:cubicBezTo>
                        <a:pt x="74" y="0"/>
                        <a:pt x="0" y="72"/>
                        <a:pt x="0" y="161"/>
                      </a:cubicBezTo>
                      <a:cubicBezTo>
                        <a:pt x="0" y="249"/>
                        <a:pt x="74" y="321"/>
                        <a:pt x="164" y="321"/>
                      </a:cubicBezTo>
                      <a:cubicBezTo>
                        <a:pt x="255" y="321"/>
                        <a:pt x="328" y="249"/>
                        <a:pt x="328" y="161"/>
                      </a:cubicBezTo>
                      <a:cubicBezTo>
                        <a:pt x="328" y="72"/>
                        <a:pt x="255" y="0"/>
                        <a:pt x="164" y="0"/>
                      </a:cubicBezTo>
                      <a:close/>
                      <a:moveTo>
                        <a:pt x="164" y="294"/>
                      </a:moveTo>
                      <a:cubicBezTo>
                        <a:pt x="89" y="294"/>
                        <a:pt x="27" y="234"/>
                        <a:pt x="27" y="161"/>
                      </a:cubicBezTo>
                      <a:cubicBezTo>
                        <a:pt x="27" y="87"/>
                        <a:pt x="89" y="27"/>
                        <a:pt x="164" y="27"/>
                      </a:cubicBezTo>
                      <a:cubicBezTo>
                        <a:pt x="240" y="27"/>
                        <a:pt x="302" y="87"/>
                        <a:pt x="302" y="161"/>
                      </a:cubicBezTo>
                      <a:cubicBezTo>
                        <a:pt x="302" y="234"/>
                        <a:pt x="240" y="294"/>
                        <a:pt x="164" y="29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51" name="Freeform 428"/>
                <p:cNvSpPr/>
                <p:nvPr/>
              </p:nvSpPr>
              <p:spPr bwMode="auto">
                <a:xfrm>
                  <a:off x="6105001" y="4571246"/>
                  <a:ext cx="76235" cy="168175"/>
                </a:xfrm>
                <a:custGeom>
                  <a:avLst/>
                  <a:gdLst>
                    <a:gd name="T0" fmla="*/ 56 w 113"/>
                    <a:gd name="T1" fmla="*/ 243 h 249"/>
                    <a:gd name="T2" fmla="*/ 100 w 113"/>
                    <a:gd name="T3" fmla="*/ 249 h 249"/>
                    <a:gd name="T4" fmla="*/ 113 w 113"/>
                    <a:gd name="T5" fmla="*/ 0 h 249"/>
                    <a:gd name="T6" fmla="*/ 0 w 113"/>
                    <a:gd name="T7" fmla="*/ 0 h 249"/>
                    <a:gd name="T8" fmla="*/ 13 w 113"/>
                    <a:gd name="T9" fmla="*/ 249 h 249"/>
                    <a:gd name="T10" fmla="*/ 56 w 113"/>
                    <a:gd name="T11" fmla="*/ 243 h 249"/>
                  </a:gdLst>
                  <a:ahLst/>
                  <a:cxnLst>
                    <a:cxn ang="0">
                      <a:pos x="T0" y="T1"/>
                    </a:cxn>
                    <a:cxn ang="0">
                      <a:pos x="T2" y="T3"/>
                    </a:cxn>
                    <a:cxn ang="0">
                      <a:pos x="T4" y="T5"/>
                    </a:cxn>
                    <a:cxn ang="0">
                      <a:pos x="T6" y="T7"/>
                    </a:cxn>
                    <a:cxn ang="0">
                      <a:pos x="T8" y="T9"/>
                    </a:cxn>
                    <a:cxn ang="0">
                      <a:pos x="T10" y="T11"/>
                    </a:cxn>
                  </a:cxnLst>
                  <a:rect l="0" t="0" r="r" b="b"/>
                  <a:pathLst>
                    <a:path w="113" h="249">
                      <a:moveTo>
                        <a:pt x="56" y="243"/>
                      </a:moveTo>
                      <a:cubicBezTo>
                        <a:pt x="71" y="243"/>
                        <a:pt x="86" y="245"/>
                        <a:pt x="100" y="249"/>
                      </a:cubicBezTo>
                      <a:cubicBezTo>
                        <a:pt x="113" y="0"/>
                        <a:pt x="113" y="0"/>
                        <a:pt x="113" y="0"/>
                      </a:cubicBezTo>
                      <a:cubicBezTo>
                        <a:pt x="0" y="0"/>
                        <a:pt x="0" y="0"/>
                        <a:pt x="0" y="0"/>
                      </a:cubicBezTo>
                      <a:cubicBezTo>
                        <a:pt x="13" y="249"/>
                        <a:pt x="13" y="249"/>
                        <a:pt x="13" y="249"/>
                      </a:cubicBezTo>
                      <a:cubicBezTo>
                        <a:pt x="27" y="245"/>
                        <a:pt x="42" y="243"/>
                        <a:pt x="56" y="2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52" name="Freeform 429"/>
                <p:cNvSpPr/>
                <p:nvPr/>
              </p:nvSpPr>
              <p:spPr bwMode="auto">
                <a:xfrm>
                  <a:off x="5758088" y="4516711"/>
                  <a:ext cx="334636" cy="294948"/>
                </a:xfrm>
                <a:custGeom>
                  <a:avLst/>
                  <a:gdLst>
                    <a:gd name="T0" fmla="*/ 460 w 496"/>
                    <a:gd name="T1" fmla="*/ 351 h 437"/>
                    <a:gd name="T2" fmla="*/ 437 w 496"/>
                    <a:gd name="T3" fmla="*/ 80 h 437"/>
                    <a:gd name="T4" fmla="*/ 496 w 496"/>
                    <a:gd name="T5" fmla="*/ 80 h 437"/>
                    <a:gd name="T6" fmla="*/ 496 w 496"/>
                    <a:gd name="T7" fmla="*/ 73 h 437"/>
                    <a:gd name="T8" fmla="*/ 401 w 496"/>
                    <a:gd name="T9" fmla="*/ 0 h 437"/>
                    <a:gd name="T10" fmla="*/ 290 w 496"/>
                    <a:gd name="T11" fmla="*/ 188 h 437"/>
                    <a:gd name="T12" fmla="*/ 276 w 496"/>
                    <a:gd name="T13" fmla="*/ 103 h 437"/>
                    <a:gd name="T14" fmla="*/ 291 w 496"/>
                    <a:gd name="T15" fmla="*/ 76 h 437"/>
                    <a:gd name="T16" fmla="*/ 259 w 496"/>
                    <a:gd name="T17" fmla="*/ 44 h 437"/>
                    <a:gd name="T18" fmla="*/ 227 w 496"/>
                    <a:gd name="T19" fmla="*/ 76 h 437"/>
                    <a:gd name="T20" fmla="*/ 243 w 496"/>
                    <a:gd name="T21" fmla="*/ 103 h 437"/>
                    <a:gd name="T22" fmla="*/ 229 w 496"/>
                    <a:gd name="T23" fmla="*/ 186 h 437"/>
                    <a:gd name="T24" fmla="*/ 118 w 496"/>
                    <a:gd name="T25" fmla="*/ 0 h 437"/>
                    <a:gd name="T26" fmla="*/ 2 w 496"/>
                    <a:gd name="T27" fmla="*/ 123 h 437"/>
                    <a:gd name="T28" fmla="*/ 0 w 496"/>
                    <a:gd name="T29" fmla="*/ 123 h 437"/>
                    <a:gd name="T30" fmla="*/ 0 w 496"/>
                    <a:gd name="T31" fmla="*/ 396 h 437"/>
                    <a:gd name="T32" fmla="*/ 1 w 496"/>
                    <a:gd name="T33" fmla="*/ 396 h 437"/>
                    <a:gd name="T34" fmla="*/ 260 w 496"/>
                    <a:gd name="T35" fmla="*/ 437 h 437"/>
                    <a:gd name="T36" fmla="*/ 400 w 496"/>
                    <a:gd name="T37" fmla="*/ 430 h 437"/>
                    <a:gd name="T38" fmla="*/ 460 w 496"/>
                    <a:gd name="T39" fmla="*/ 351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6" h="437">
                      <a:moveTo>
                        <a:pt x="460" y="351"/>
                      </a:moveTo>
                      <a:cubicBezTo>
                        <a:pt x="437" y="80"/>
                        <a:pt x="437" y="80"/>
                        <a:pt x="437" y="80"/>
                      </a:cubicBezTo>
                      <a:cubicBezTo>
                        <a:pt x="496" y="80"/>
                        <a:pt x="496" y="80"/>
                        <a:pt x="496" y="80"/>
                      </a:cubicBezTo>
                      <a:cubicBezTo>
                        <a:pt x="496" y="73"/>
                        <a:pt x="496" y="73"/>
                        <a:pt x="496" y="73"/>
                      </a:cubicBezTo>
                      <a:cubicBezTo>
                        <a:pt x="475" y="43"/>
                        <a:pt x="442" y="18"/>
                        <a:pt x="401" y="0"/>
                      </a:cubicBezTo>
                      <a:cubicBezTo>
                        <a:pt x="290" y="188"/>
                        <a:pt x="290" y="188"/>
                        <a:pt x="290" y="188"/>
                      </a:cubicBezTo>
                      <a:cubicBezTo>
                        <a:pt x="276" y="103"/>
                        <a:pt x="276" y="103"/>
                        <a:pt x="276" y="103"/>
                      </a:cubicBezTo>
                      <a:cubicBezTo>
                        <a:pt x="285" y="98"/>
                        <a:pt x="291" y="88"/>
                        <a:pt x="291" y="76"/>
                      </a:cubicBezTo>
                      <a:cubicBezTo>
                        <a:pt x="291" y="59"/>
                        <a:pt x="277" y="44"/>
                        <a:pt x="259" y="44"/>
                      </a:cubicBezTo>
                      <a:cubicBezTo>
                        <a:pt x="242" y="44"/>
                        <a:pt x="227" y="59"/>
                        <a:pt x="227" y="76"/>
                      </a:cubicBezTo>
                      <a:cubicBezTo>
                        <a:pt x="227" y="88"/>
                        <a:pt x="233" y="98"/>
                        <a:pt x="243" y="103"/>
                      </a:cubicBezTo>
                      <a:cubicBezTo>
                        <a:pt x="229" y="186"/>
                        <a:pt x="229" y="186"/>
                        <a:pt x="229" y="186"/>
                      </a:cubicBezTo>
                      <a:cubicBezTo>
                        <a:pt x="118" y="0"/>
                        <a:pt x="118" y="0"/>
                        <a:pt x="118" y="0"/>
                      </a:cubicBezTo>
                      <a:cubicBezTo>
                        <a:pt x="56" y="27"/>
                        <a:pt x="12" y="72"/>
                        <a:pt x="2" y="123"/>
                      </a:cubicBezTo>
                      <a:cubicBezTo>
                        <a:pt x="0" y="123"/>
                        <a:pt x="0" y="123"/>
                        <a:pt x="0" y="123"/>
                      </a:cubicBezTo>
                      <a:cubicBezTo>
                        <a:pt x="0" y="396"/>
                        <a:pt x="0" y="396"/>
                        <a:pt x="0" y="396"/>
                      </a:cubicBezTo>
                      <a:cubicBezTo>
                        <a:pt x="1" y="396"/>
                        <a:pt x="1" y="396"/>
                        <a:pt x="1" y="396"/>
                      </a:cubicBezTo>
                      <a:cubicBezTo>
                        <a:pt x="14" y="419"/>
                        <a:pt x="125" y="437"/>
                        <a:pt x="260" y="437"/>
                      </a:cubicBezTo>
                      <a:cubicBezTo>
                        <a:pt x="312" y="437"/>
                        <a:pt x="360" y="435"/>
                        <a:pt x="400" y="430"/>
                      </a:cubicBezTo>
                      <a:cubicBezTo>
                        <a:pt x="413" y="398"/>
                        <a:pt x="434" y="371"/>
                        <a:pt x="460" y="3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53" name="Freeform 430"/>
                <p:cNvSpPr>
                  <a:spLocks noEditPoints="1"/>
                </p:cNvSpPr>
                <p:nvPr/>
              </p:nvSpPr>
              <p:spPr bwMode="auto">
                <a:xfrm>
                  <a:off x="6068454" y="4777111"/>
                  <a:ext cx="149330" cy="144476"/>
                </a:xfrm>
                <a:custGeom>
                  <a:avLst/>
                  <a:gdLst>
                    <a:gd name="T0" fmla="*/ 110 w 221"/>
                    <a:gd name="T1" fmla="*/ 0 h 214"/>
                    <a:gd name="T2" fmla="*/ 0 w 221"/>
                    <a:gd name="T3" fmla="*/ 107 h 214"/>
                    <a:gd name="T4" fmla="*/ 110 w 221"/>
                    <a:gd name="T5" fmla="*/ 214 h 214"/>
                    <a:gd name="T6" fmla="*/ 221 w 221"/>
                    <a:gd name="T7" fmla="*/ 107 h 214"/>
                    <a:gd name="T8" fmla="*/ 110 w 221"/>
                    <a:gd name="T9" fmla="*/ 0 h 214"/>
                    <a:gd name="T10" fmla="*/ 134 w 221"/>
                    <a:gd name="T11" fmla="*/ 188 h 214"/>
                    <a:gd name="T12" fmla="*/ 99 w 221"/>
                    <a:gd name="T13" fmla="*/ 188 h 214"/>
                    <a:gd name="T14" fmla="*/ 99 w 221"/>
                    <a:gd name="T15" fmla="*/ 66 h 214"/>
                    <a:gd name="T16" fmla="*/ 99 w 221"/>
                    <a:gd name="T17" fmla="*/ 66 h 214"/>
                    <a:gd name="T18" fmla="*/ 70 w 221"/>
                    <a:gd name="T19" fmla="*/ 80 h 214"/>
                    <a:gd name="T20" fmla="*/ 64 w 221"/>
                    <a:gd name="T21" fmla="*/ 53 h 214"/>
                    <a:gd name="T22" fmla="*/ 105 w 221"/>
                    <a:gd name="T23" fmla="*/ 34 h 214"/>
                    <a:gd name="T24" fmla="*/ 134 w 221"/>
                    <a:gd name="T25" fmla="*/ 34 h 214"/>
                    <a:gd name="T26" fmla="*/ 134 w 221"/>
                    <a:gd name="T27" fmla="*/ 188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1" h="214">
                      <a:moveTo>
                        <a:pt x="110" y="0"/>
                      </a:moveTo>
                      <a:cubicBezTo>
                        <a:pt x="50" y="0"/>
                        <a:pt x="0" y="48"/>
                        <a:pt x="0" y="107"/>
                      </a:cubicBezTo>
                      <a:cubicBezTo>
                        <a:pt x="0" y="166"/>
                        <a:pt x="50" y="214"/>
                        <a:pt x="110" y="214"/>
                      </a:cubicBezTo>
                      <a:cubicBezTo>
                        <a:pt x="171" y="214"/>
                        <a:pt x="221" y="166"/>
                        <a:pt x="221" y="107"/>
                      </a:cubicBezTo>
                      <a:cubicBezTo>
                        <a:pt x="221" y="48"/>
                        <a:pt x="171" y="0"/>
                        <a:pt x="110" y="0"/>
                      </a:cubicBezTo>
                      <a:close/>
                      <a:moveTo>
                        <a:pt x="134" y="188"/>
                      </a:moveTo>
                      <a:cubicBezTo>
                        <a:pt x="99" y="188"/>
                        <a:pt x="99" y="188"/>
                        <a:pt x="99" y="188"/>
                      </a:cubicBezTo>
                      <a:cubicBezTo>
                        <a:pt x="99" y="66"/>
                        <a:pt x="99" y="66"/>
                        <a:pt x="99" y="66"/>
                      </a:cubicBezTo>
                      <a:cubicBezTo>
                        <a:pt x="99" y="66"/>
                        <a:pt x="99" y="66"/>
                        <a:pt x="99" y="66"/>
                      </a:cubicBezTo>
                      <a:cubicBezTo>
                        <a:pt x="70" y="80"/>
                        <a:pt x="70" y="80"/>
                        <a:pt x="70" y="80"/>
                      </a:cubicBezTo>
                      <a:cubicBezTo>
                        <a:pt x="64" y="53"/>
                        <a:pt x="64" y="53"/>
                        <a:pt x="64" y="53"/>
                      </a:cubicBezTo>
                      <a:cubicBezTo>
                        <a:pt x="105" y="34"/>
                        <a:pt x="105" y="34"/>
                        <a:pt x="105" y="34"/>
                      </a:cubicBezTo>
                      <a:cubicBezTo>
                        <a:pt x="134" y="34"/>
                        <a:pt x="134" y="34"/>
                        <a:pt x="134" y="34"/>
                      </a:cubicBezTo>
                      <a:lnTo>
                        <a:pt x="134" y="18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grpSp>
        </p:grpSp>
        <p:grpSp>
          <p:nvGrpSpPr>
            <p:cNvPr id="20" name="组合 19"/>
            <p:cNvGrpSpPr/>
            <p:nvPr/>
          </p:nvGrpSpPr>
          <p:grpSpPr>
            <a:xfrm>
              <a:off x="3922929" y="1930705"/>
              <a:ext cx="501200" cy="500939"/>
              <a:chOff x="4108450" y="2661285"/>
              <a:chExt cx="666750" cy="666750"/>
            </a:xfrm>
          </p:grpSpPr>
          <p:sp>
            <p:nvSpPr>
              <p:cNvPr id="40" name="椭圆 39"/>
              <p:cNvSpPr/>
              <p:nvPr/>
            </p:nvSpPr>
            <p:spPr>
              <a:xfrm>
                <a:off x="4108450" y="2661285"/>
                <a:ext cx="666750" cy="666750"/>
              </a:xfrm>
              <a:prstGeom prst="ellipse">
                <a:avLst/>
              </a:prstGeom>
              <a:noFill/>
              <a:ln w="9525">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41" name="任意多边形 40"/>
              <p:cNvSpPr/>
              <p:nvPr/>
            </p:nvSpPr>
            <p:spPr>
              <a:xfrm rot="10800000">
                <a:off x="4219323" y="2803673"/>
                <a:ext cx="433864" cy="381974"/>
              </a:xfrm>
              <a:custGeom>
                <a:avLst/>
                <a:gdLst>
                  <a:gd name="connsiteX0" fmla="*/ 760416 w 1727431"/>
                  <a:gd name="connsiteY0" fmla="*/ 1520832 h 1520832"/>
                  <a:gd name="connsiteX1" fmla="*/ 621863 w 1727431"/>
                  <a:gd name="connsiteY1" fmla="*/ 1463441 h 1520832"/>
                  <a:gd name="connsiteX2" fmla="*/ 57390 w 1727431"/>
                  <a:gd name="connsiteY2" fmla="*/ 898969 h 1520832"/>
                  <a:gd name="connsiteX3" fmla="*/ 0 w 1727431"/>
                  <a:gd name="connsiteY3" fmla="*/ 760416 h 1520832"/>
                  <a:gd name="connsiteX4" fmla="*/ 0 w 1727431"/>
                  <a:gd name="connsiteY4" fmla="*/ 760416 h 1520832"/>
                  <a:gd name="connsiteX5" fmla="*/ 0 w 1727431"/>
                  <a:gd name="connsiteY5" fmla="*/ 760415 h 1520832"/>
                  <a:gd name="connsiteX6" fmla="*/ 57390 w 1727431"/>
                  <a:gd name="connsiteY6" fmla="*/ 621863 h 1520832"/>
                  <a:gd name="connsiteX7" fmla="*/ 621863 w 1727431"/>
                  <a:gd name="connsiteY7" fmla="*/ 57390 h 1520832"/>
                  <a:gd name="connsiteX8" fmla="*/ 898969 w 1727431"/>
                  <a:gd name="connsiteY8" fmla="*/ 57390 h 1520832"/>
                  <a:gd name="connsiteX9" fmla="*/ 898969 w 1727431"/>
                  <a:gd name="connsiteY9" fmla="*/ 334495 h 1520832"/>
                  <a:gd name="connsiteX10" fmla="*/ 668991 w 1727431"/>
                  <a:gd name="connsiteY10" fmla="*/ 564473 h 1520832"/>
                  <a:gd name="connsiteX11" fmla="*/ 1531488 w 1727431"/>
                  <a:gd name="connsiteY11" fmla="*/ 564473 h 1520832"/>
                  <a:gd name="connsiteX12" fmla="*/ 1727431 w 1727431"/>
                  <a:gd name="connsiteY12" fmla="*/ 760416 h 1520832"/>
                  <a:gd name="connsiteX13" fmla="*/ 1531488 w 1727431"/>
                  <a:gd name="connsiteY13" fmla="*/ 956359 h 1520832"/>
                  <a:gd name="connsiteX14" fmla="*/ 668992 w 1727431"/>
                  <a:gd name="connsiteY14" fmla="*/ 956359 h 1520832"/>
                  <a:gd name="connsiteX15" fmla="*/ 898969 w 1727431"/>
                  <a:gd name="connsiteY15" fmla="*/ 1186336 h 1520832"/>
                  <a:gd name="connsiteX16" fmla="*/ 898969 w 1727431"/>
                  <a:gd name="connsiteY16" fmla="*/ 1463441 h 1520832"/>
                  <a:gd name="connsiteX17" fmla="*/ 760416 w 1727431"/>
                  <a:gd name="connsiteY17" fmla="*/ 1520832 h 1520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27431" h="1520832">
                    <a:moveTo>
                      <a:pt x="760416" y="1520832"/>
                    </a:moveTo>
                    <a:cubicBezTo>
                      <a:pt x="710270" y="1520832"/>
                      <a:pt x="660124" y="1501701"/>
                      <a:pt x="621863" y="1463441"/>
                    </a:cubicBezTo>
                    <a:lnTo>
                      <a:pt x="57390" y="898969"/>
                    </a:lnTo>
                    <a:cubicBezTo>
                      <a:pt x="19130" y="860708"/>
                      <a:pt x="0" y="810562"/>
                      <a:pt x="0" y="760416"/>
                    </a:cubicBezTo>
                    <a:lnTo>
                      <a:pt x="0" y="760416"/>
                    </a:lnTo>
                    <a:lnTo>
                      <a:pt x="0" y="760415"/>
                    </a:lnTo>
                    <a:cubicBezTo>
                      <a:pt x="0" y="710269"/>
                      <a:pt x="19130" y="660123"/>
                      <a:pt x="57390" y="621863"/>
                    </a:cubicBezTo>
                    <a:lnTo>
                      <a:pt x="621863" y="57390"/>
                    </a:lnTo>
                    <a:cubicBezTo>
                      <a:pt x="698384" y="-19131"/>
                      <a:pt x="822448" y="-19131"/>
                      <a:pt x="898969" y="57390"/>
                    </a:cubicBezTo>
                    <a:cubicBezTo>
                      <a:pt x="975489" y="133910"/>
                      <a:pt x="975489" y="257975"/>
                      <a:pt x="898969" y="334495"/>
                    </a:cubicBezTo>
                    <a:lnTo>
                      <a:pt x="668991" y="564473"/>
                    </a:lnTo>
                    <a:lnTo>
                      <a:pt x="1531488" y="564473"/>
                    </a:lnTo>
                    <a:cubicBezTo>
                      <a:pt x="1639704" y="564473"/>
                      <a:pt x="1727431" y="652200"/>
                      <a:pt x="1727431" y="760416"/>
                    </a:cubicBezTo>
                    <a:cubicBezTo>
                      <a:pt x="1727431" y="868632"/>
                      <a:pt x="1639704" y="956359"/>
                      <a:pt x="1531488" y="956359"/>
                    </a:cubicBezTo>
                    <a:lnTo>
                      <a:pt x="668992" y="956359"/>
                    </a:lnTo>
                    <a:lnTo>
                      <a:pt x="898969" y="1186336"/>
                    </a:lnTo>
                    <a:cubicBezTo>
                      <a:pt x="975489" y="1262856"/>
                      <a:pt x="975489" y="1386921"/>
                      <a:pt x="898969" y="1463441"/>
                    </a:cubicBezTo>
                    <a:cubicBezTo>
                      <a:pt x="860708" y="1501701"/>
                      <a:pt x="810562" y="1520832"/>
                      <a:pt x="760416" y="1520832"/>
                    </a:cubicBezTo>
                    <a:close/>
                  </a:path>
                </a:pathLst>
              </a:custGeom>
              <a:noFill/>
              <a:ln w="222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grpSp>
        <p:grpSp>
          <p:nvGrpSpPr>
            <p:cNvPr id="21" name="组合 20"/>
            <p:cNvGrpSpPr/>
            <p:nvPr/>
          </p:nvGrpSpPr>
          <p:grpSpPr>
            <a:xfrm rot="10800000">
              <a:off x="3922929" y="4514257"/>
              <a:ext cx="501200" cy="500939"/>
              <a:chOff x="4108450" y="2661285"/>
              <a:chExt cx="666750" cy="666750"/>
            </a:xfrm>
          </p:grpSpPr>
          <p:sp>
            <p:nvSpPr>
              <p:cNvPr id="38" name="椭圆 37"/>
              <p:cNvSpPr/>
              <p:nvPr/>
            </p:nvSpPr>
            <p:spPr>
              <a:xfrm>
                <a:off x="4108450" y="2661285"/>
                <a:ext cx="666750" cy="666750"/>
              </a:xfrm>
              <a:prstGeom prst="ellipse">
                <a:avLst/>
              </a:prstGeom>
              <a:noFill/>
              <a:ln w="9525">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39" name="任意多边形 38"/>
              <p:cNvSpPr/>
              <p:nvPr/>
            </p:nvSpPr>
            <p:spPr>
              <a:xfrm rot="10800000">
                <a:off x="4219323" y="2803673"/>
                <a:ext cx="433864" cy="381974"/>
              </a:xfrm>
              <a:custGeom>
                <a:avLst/>
                <a:gdLst>
                  <a:gd name="connsiteX0" fmla="*/ 760416 w 1727431"/>
                  <a:gd name="connsiteY0" fmla="*/ 1520832 h 1520832"/>
                  <a:gd name="connsiteX1" fmla="*/ 621863 w 1727431"/>
                  <a:gd name="connsiteY1" fmla="*/ 1463441 h 1520832"/>
                  <a:gd name="connsiteX2" fmla="*/ 57390 w 1727431"/>
                  <a:gd name="connsiteY2" fmla="*/ 898969 h 1520832"/>
                  <a:gd name="connsiteX3" fmla="*/ 0 w 1727431"/>
                  <a:gd name="connsiteY3" fmla="*/ 760416 h 1520832"/>
                  <a:gd name="connsiteX4" fmla="*/ 0 w 1727431"/>
                  <a:gd name="connsiteY4" fmla="*/ 760416 h 1520832"/>
                  <a:gd name="connsiteX5" fmla="*/ 0 w 1727431"/>
                  <a:gd name="connsiteY5" fmla="*/ 760415 h 1520832"/>
                  <a:gd name="connsiteX6" fmla="*/ 57390 w 1727431"/>
                  <a:gd name="connsiteY6" fmla="*/ 621863 h 1520832"/>
                  <a:gd name="connsiteX7" fmla="*/ 621863 w 1727431"/>
                  <a:gd name="connsiteY7" fmla="*/ 57390 h 1520832"/>
                  <a:gd name="connsiteX8" fmla="*/ 898969 w 1727431"/>
                  <a:gd name="connsiteY8" fmla="*/ 57390 h 1520832"/>
                  <a:gd name="connsiteX9" fmla="*/ 898969 w 1727431"/>
                  <a:gd name="connsiteY9" fmla="*/ 334495 h 1520832"/>
                  <a:gd name="connsiteX10" fmla="*/ 668991 w 1727431"/>
                  <a:gd name="connsiteY10" fmla="*/ 564473 h 1520832"/>
                  <a:gd name="connsiteX11" fmla="*/ 1531488 w 1727431"/>
                  <a:gd name="connsiteY11" fmla="*/ 564473 h 1520832"/>
                  <a:gd name="connsiteX12" fmla="*/ 1727431 w 1727431"/>
                  <a:gd name="connsiteY12" fmla="*/ 760416 h 1520832"/>
                  <a:gd name="connsiteX13" fmla="*/ 1531488 w 1727431"/>
                  <a:gd name="connsiteY13" fmla="*/ 956359 h 1520832"/>
                  <a:gd name="connsiteX14" fmla="*/ 668992 w 1727431"/>
                  <a:gd name="connsiteY14" fmla="*/ 956359 h 1520832"/>
                  <a:gd name="connsiteX15" fmla="*/ 898969 w 1727431"/>
                  <a:gd name="connsiteY15" fmla="*/ 1186336 h 1520832"/>
                  <a:gd name="connsiteX16" fmla="*/ 898969 w 1727431"/>
                  <a:gd name="connsiteY16" fmla="*/ 1463441 h 1520832"/>
                  <a:gd name="connsiteX17" fmla="*/ 760416 w 1727431"/>
                  <a:gd name="connsiteY17" fmla="*/ 1520832 h 1520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27431" h="1520832">
                    <a:moveTo>
                      <a:pt x="760416" y="1520832"/>
                    </a:moveTo>
                    <a:cubicBezTo>
                      <a:pt x="710270" y="1520832"/>
                      <a:pt x="660124" y="1501701"/>
                      <a:pt x="621863" y="1463441"/>
                    </a:cubicBezTo>
                    <a:lnTo>
                      <a:pt x="57390" y="898969"/>
                    </a:lnTo>
                    <a:cubicBezTo>
                      <a:pt x="19130" y="860708"/>
                      <a:pt x="0" y="810562"/>
                      <a:pt x="0" y="760416"/>
                    </a:cubicBezTo>
                    <a:lnTo>
                      <a:pt x="0" y="760416"/>
                    </a:lnTo>
                    <a:lnTo>
                      <a:pt x="0" y="760415"/>
                    </a:lnTo>
                    <a:cubicBezTo>
                      <a:pt x="0" y="710269"/>
                      <a:pt x="19130" y="660123"/>
                      <a:pt x="57390" y="621863"/>
                    </a:cubicBezTo>
                    <a:lnTo>
                      <a:pt x="621863" y="57390"/>
                    </a:lnTo>
                    <a:cubicBezTo>
                      <a:pt x="698384" y="-19131"/>
                      <a:pt x="822448" y="-19131"/>
                      <a:pt x="898969" y="57390"/>
                    </a:cubicBezTo>
                    <a:cubicBezTo>
                      <a:pt x="975489" y="133910"/>
                      <a:pt x="975489" y="257975"/>
                      <a:pt x="898969" y="334495"/>
                    </a:cubicBezTo>
                    <a:lnTo>
                      <a:pt x="668991" y="564473"/>
                    </a:lnTo>
                    <a:lnTo>
                      <a:pt x="1531488" y="564473"/>
                    </a:lnTo>
                    <a:cubicBezTo>
                      <a:pt x="1639704" y="564473"/>
                      <a:pt x="1727431" y="652200"/>
                      <a:pt x="1727431" y="760416"/>
                    </a:cubicBezTo>
                    <a:cubicBezTo>
                      <a:pt x="1727431" y="868632"/>
                      <a:pt x="1639704" y="956359"/>
                      <a:pt x="1531488" y="956359"/>
                    </a:cubicBezTo>
                    <a:lnTo>
                      <a:pt x="668992" y="956359"/>
                    </a:lnTo>
                    <a:lnTo>
                      <a:pt x="898969" y="1186336"/>
                    </a:lnTo>
                    <a:cubicBezTo>
                      <a:pt x="975489" y="1262856"/>
                      <a:pt x="975489" y="1386921"/>
                      <a:pt x="898969" y="1463441"/>
                    </a:cubicBezTo>
                    <a:cubicBezTo>
                      <a:pt x="860708" y="1501701"/>
                      <a:pt x="810562" y="1520832"/>
                      <a:pt x="760416" y="1520832"/>
                    </a:cubicBezTo>
                    <a:close/>
                  </a:path>
                </a:pathLst>
              </a:custGeom>
              <a:noFill/>
              <a:ln w="222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grpSp>
        <p:grpSp>
          <p:nvGrpSpPr>
            <p:cNvPr id="22" name="组合 21"/>
            <p:cNvGrpSpPr/>
            <p:nvPr/>
          </p:nvGrpSpPr>
          <p:grpSpPr>
            <a:xfrm rot="16200000">
              <a:off x="2618319" y="3269749"/>
              <a:ext cx="500939" cy="501200"/>
              <a:chOff x="4108450" y="2661285"/>
              <a:chExt cx="666750" cy="666750"/>
            </a:xfrm>
          </p:grpSpPr>
          <p:sp>
            <p:nvSpPr>
              <p:cNvPr id="36" name="椭圆 35"/>
              <p:cNvSpPr/>
              <p:nvPr/>
            </p:nvSpPr>
            <p:spPr>
              <a:xfrm>
                <a:off x="4108450" y="2661285"/>
                <a:ext cx="666750" cy="666750"/>
              </a:xfrm>
              <a:prstGeom prst="ellipse">
                <a:avLst/>
              </a:prstGeom>
              <a:noFill/>
              <a:ln w="9525">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37" name="任意多边形 36"/>
              <p:cNvSpPr/>
              <p:nvPr/>
            </p:nvSpPr>
            <p:spPr>
              <a:xfrm rot="10800000">
                <a:off x="4219323" y="2803673"/>
                <a:ext cx="433864" cy="381974"/>
              </a:xfrm>
              <a:custGeom>
                <a:avLst/>
                <a:gdLst>
                  <a:gd name="connsiteX0" fmla="*/ 760416 w 1727431"/>
                  <a:gd name="connsiteY0" fmla="*/ 1520832 h 1520832"/>
                  <a:gd name="connsiteX1" fmla="*/ 621863 w 1727431"/>
                  <a:gd name="connsiteY1" fmla="*/ 1463441 h 1520832"/>
                  <a:gd name="connsiteX2" fmla="*/ 57390 w 1727431"/>
                  <a:gd name="connsiteY2" fmla="*/ 898969 h 1520832"/>
                  <a:gd name="connsiteX3" fmla="*/ 0 w 1727431"/>
                  <a:gd name="connsiteY3" fmla="*/ 760416 h 1520832"/>
                  <a:gd name="connsiteX4" fmla="*/ 0 w 1727431"/>
                  <a:gd name="connsiteY4" fmla="*/ 760416 h 1520832"/>
                  <a:gd name="connsiteX5" fmla="*/ 0 w 1727431"/>
                  <a:gd name="connsiteY5" fmla="*/ 760415 h 1520832"/>
                  <a:gd name="connsiteX6" fmla="*/ 57390 w 1727431"/>
                  <a:gd name="connsiteY6" fmla="*/ 621863 h 1520832"/>
                  <a:gd name="connsiteX7" fmla="*/ 621863 w 1727431"/>
                  <a:gd name="connsiteY7" fmla="*/ 57390 h 1520832"/>
                  <a:gd name="connsiteX8" fmla="*/ 898969 w 1727431"/>
                  <a:gd name="connsiteY8" fmla="*/ 57390 h 1520832"/>
                  <a:gd name="connsiteX9" fmla="*/ 898969 w 1727431"/>
                  <a:gd name="connsiteY9" fmla="*/ 334495 h 1520832"/>
                  <a:gd name="connsiteX10" fmla="*/ 668991 w 1727431"/>
                  <a:gd name="connsiteY10" fmla="*/ 564473 h 1520832"/>
                  <a:gd name="connsiteX11" fmla="*/ 1531488 w 1727431"/>
                  <a:gd name="connsiteY11" fmla="*/ 564473 h 1520832"/>
                  <a:gd name="connsiteX12" fmla="*/ 1727431 w 1727431"/>
                  <a:gd name="connsiteY12" fmla="*/ 760416 h 1520832"/>
                  <a:gd name="connsiteX13" fmla="*/ 1531488 w 1727431"/>
                  <a:gd name="connsiteY13" fmla="*/ 956359 h 1520832"/>
                  <a:gd name="connsiteX14" fmla="*/ 668992 w 1727431"/>
                  <a:gd name="connsiteY14" fmla="*/ 956359 h 1520832"/>
                  <a:gd name="connsiteX15" fmla="*/ 898969 w 1727431"/>
                  <a:gd name="connsiteY15" fmla="*/ 1186336 h 1520832"/>
                  <a:gd name="connsiteX16" fmla="*/ 898969 w 1727431"/>
                  <a:gd name="connsiteY16" fmla="*/ 1463441 h 1520832"/>
                  <a:gd name="connsiteX17" fmla="*/ 760416 w 1727431"/>
                  <a:gd name="connsiteY17" fmla="*/ 1520832 h 1520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27431" h="1520832">
                    <a:moveTo>
                      <a:pt x="760416" y="1520832"/>
                    </a:moveTo>
                    <a:cubicBezTo>
                      <a:pt x="710270" y="1520832"/>
                      <a:pt x="660124" y="1501701"/>
                      <a:pt x="621863" y="1463441"/>
                    </a:cubicBezTo>
                    <a:lnTo>
                      <a:pt x="57390" y="898969"/>
                    </a:lnTo>
                    <a:cubicBezTo>
                      <a:pt x="19130" y="860708"/>
                      <a:pt x="0" y="810562"/>
                      <a:pt x="0" y="760416"/>
                    </a:cubicBezTo>
                    <a:lnTo>
                      <a:pt x="0" y="760416"/>
                    </a:lnTo>
                    <a:lnTo>
                      <a:pt x="0" y="760415"/>
                    </a:lnTo>
                    <a:cubicBezTo>
                      <a:pt x="0" y="710269"/>
                      <a:pt x="19130" y="660123"/>
                      <a:pt x="57390" y="621863"/>
                    </a:cubicBezTo>
                    <a:lnTo>
                      <a:pt x="621863" y="57390"/>
                    </a:lnTo>
                    <a:cubicBezTo>
                      <a:pt x="698384" y="-19131"/>
                      <a:pt x="822448" y="-19131"/>
                      <a:pt x="898969" y="57390"/>
                    </a:cubicBezTo>
                    <a:cubicBezTo>
                      <a:pt x="975489" y="133910"/>
                      <a:pt x="975489" y="257975"/>
                      <a:pt x="898969" y="334495"/>
                    </a:cubicBezTo>
                    <a:lnTo>
                      <a:pt x="668991" y="564473"/>
                    </a:lnTo>
                    <a:lnTo>
                      <a:pt x="1531488" y="564473"/>
                    </a:lnTo>
                    <a:cubicBezTo>
                      <a:pt x="1639704" y="564473"/>
                      <a:pt x="1727431" y="652200"/>
                      <a:pt x="1727431" y="760416"/>
                    </a:cubicBezTo>
                    <a:cubicBezTo>
                      <a:pt x="1727431" y="868632"/>
                      <a:pt x="1639704" y="956359"/>
                      <a:pt x="1531488" y="956359"/>
                    </a:cubicBezTo>
                    <a:lnTo>
                      <a:pt x="668992" y="956359"/>
                    </a:lnTo>
                    <a:lnTo>
                      <a:pt x="898969" y="1186336"/>
                    </a:lnTo>
                    <a:cubicBezTo>
                      <a:pt x="975489" y="1262856"/>
                      <a:pt x="975489" y="1386921"/>
                      <a:pt x="898969" y="1463441"/>
                    </a:cubicBezTo>
                    <a:cubicBezTo>
                      <a:pt x="860708" y="1501701"/>
                      <a:pt x="810562" y="1520832"/>
                      <a:pt x="760416" y="1520832"/>
                    </a:cubicBezTo>
                    <a:close/>
                  </a:path>
                </a:pathLst>
              </a:custGeom>
              <a:noFill/>
              <a:ln w="222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grpSp>
        <p:grpSp>
          <p:nvGrpSpPr>
            <p:cNvPr id="23" name="组合 22"/>
            <p:cNvGrpSpPr/>
            <p:nvPr/>
          </p:nvGrpSpPr>
          <p:grpSpPr>
            <a:xfrm rot="5400000">
              <a:off x="5280778" y="3269749"/>
              <a:ext cx="500939" cy="501200"/>
              <a:chOff x="4108450" y="2661285"/>
              <a:chExt cx="666750" cy="666750"/>
            </a:xfrm>
          </p:grpSpPr>
          <p:sp>
            <p:nvSpPr>
              <p:cNvPr id="34" name="椭圆 33"/>
              <p:cNvSpPr/>
              <p:nvPr/>
            </p:nvSpPr>
            <p:spPr>
              <a:xfrm>
                <a:off x="4108450" y="2661285"/>
                <a:ext cx="666750" cy="666750"/>
              </a:xfrm>
              <a:prstGeom prst="ellipse">
                <a:avLst/>
              </a:prstGeom>
              <a:noFill/>
              <a:ln w="9525">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35" name="任意多边形 34"/>
              <p:cNvSpPr/>
              <p:nvPr/>
            </p:nvSpPr>
            <p:spPr>
              <a:xfrm rot="10800000">
                <a:off x="4219323" y="2803673"/>
                <a:ext cx="433864" cy="381974"/>
              </a:xfrm>
              <a:custGeom>
                <a:avLst/>
                <a:gdLst>
                  <a:gd name="connsiteX0" fmla="*/ 760416 w 1727431"/>
                  <a:gd name="connsiteY0" fmla="*/ 1520832 h 1520832"/>
                  <a:gd name="connsiteX1" fmla="*/ 621863 w 1727431"/>
                  <a:gd name="connsiteY1" fmla="*/ 1463441 h 1520832"/>
                  <a:gd name="connsiteX2" fmla="*/ 57390 w 1727431"/>
                  <a:gd name="connsiteY2" fmla="*/ 898969 h 1520832"/>
                  <a:gd name="connsiteX3" fmla="*/ 0 w 1727431"/>
                  <a:gd name="connsiteY3" fmla="*/ 760416 h 1520832"/>
                  <a:gd name="connsiteX4" fmla="*/ 0 w 1727431"/>
                  <a:gd name="connsiteY4" fmla="*/ 760416 h 1520832"/>
                  <a:gd name="connsiteX5" fmla="*/ 0 w 1727431"/>
                  <a:gd name="connsiteY5" fmla="*/ 760415 h 1520832"/>
                  <a:gd name="connsiteX6" fmla="*/ 57390 w 1727431"/>
                  <a:gd name="connsiteY6" fmla="*/ 621863 h 1520832"/>
                  <a:gd name="connsiteX7" fmla="*/ 621863 w 1727431"/>
                  <a:gd name="connsiteY7" fmla="*/ 57390 h 1520832"/>
                  <a:gd name="connsiteX8" fmla="*/ 898969 w 1727431"/>
                  <a:gd name="connsiteY8" fmla="*/ 57390 h 1520832"/>
                  <a:gd name="connsiteX9" fmla="*/ 898969 w 1727431"/>
                  <a:gd name="connsiteY9" fmla="*/ 334495 h 1520832"/>
                  <a:gd name="connsiteX10" fmla="*/ 668991 w 1727431"/>
                  <a:gd name="connsiteY10" fmla="*/ 564473 h 1520832"/>
                  <a:gd name="connsiteX11" fmla="*/ 1531488 w 1727431"/>
                  <a:gd name="connsiteY11" fmla="*/ 564473 h 1520832"/>
                  <a:gd name="connsiteX12" fmla="*/ 1727431 w 1727431"/>
                  <a:gd name="connsiteY12" fmla="*/ 760416 h 1520832"/>
                  <a:gd name="connsiteX13" fmla="*/ 1531488 w 1727431"/>
                  <a:gd name="connsiteY13" fmla="*/ 956359 h 1520832"/>
                  <a:gd name="connsiteX14" fmla="*/ 668992 w 1727431"/>
                  <a:gd name="connsiteY14" fmla="*/ 956359 h 1520832"/>
                  <a:gd name="connsiteX15" fmla="*/ 898969 w 1727431"/>
                  <a:gd name="connsiteY15" fmla="*/ 1186336 h 1520832"/>
                  <a:gd name="connsiteX16" fmla="*/ 898969 w 1727431"/>
                  <a:gd name="connsiteY16" fmla="*/ 1463441 h 1520832"/>
                  <a:gd name="connsiteX17" fmla="*/ 760416 w 1727431"/>
                  <a:gd name="connsiteY17" fmla="*/ 1520832 h 1520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27431" h="1520832">
                    <a:moveTo>
                      <a:pt x="760416" y="1520832"/>
                    </a:moveTo>
                    <a:cubicBezTo>
                      <a:pt x="710270" y="1520832"/>
                      <a:pt x="660124" y="1501701"/>
                      <a:pt x="621863" y="1463441"/>
                    </a:cubicBezTo>
                    <a:lnTo>
                      <a:pt x="57390" y="898969"/>
                    </a:lnTo>
                    <a:cubicBezTo>
                      <a:pt x="19130" y="860708"/>
                      <a:pt x="0" y="810562"/>
                      <a:pt x="0" y="760416"/>
                    </a:cubicBezTo>
                    <a:lnTo>
                      <a:pt x="0" y="760416"/>
                    </a:lnTo>
                    <a:lnTo>
                      <a:pt x="0" y="760415"/>
                    </a:lnTo>
                    <a:cubicBezTo>
                      <a:pt x="0" y="710269"/>
                      <a:pt x="19130" y="660123"/>
                      <a:pt x="57390" y="621863"/>
                    </a:cubicBezTo>
                    <a:lnTo>
                      <a:pt x="621863" y="57390"/>
                    </a:lnTo>
                    <a:cubicBezTo>
                      <a:pt x="698384" y="-19131"/>
                      <a:pt x="822448" y="-19131"/>
                      <a:pt x="898969" y="57390"/>
                    </a:cubicBezTo>
                    <a:cubicBezTo>
                      <a:pt x="975489" y="133910"/>
                      <a:pt x="975489" y="257975"/>
                      <a:pt x="898969" y="334495"/>
                    </a:cubicBezTo>
                    <a:lnTo>
                      <a:pt x="668991" y="564473"/>
                    </a:lnTo>
                    <a:lnTo>
                      <a:pt x="1531488" y="564473"/>
                    </a:lnTo>
                    <a:cubicBezTo>
                      <a:pt x="1639704" y="564473"/>
                      <a:pt x="1727431" y="652200"/>
                      <a:pt x="1727431" y="760416"/>
                    </a:cubicBezTo>
                    <a:cubicBezTo>
                      <a:pt x="1727431" y="868632"/>
                      <a:pt x="1639704" y="956359"/>
                      <a:pt x="1531488" y="956359"/>
                    </a:cubicBezTo>
                    <a:lnTo>
                      <a:pt x="668992" y="956359"/>
                    </a:lnTo>
                    <a:lnTo>
                      <a:pt x="898969" y="1186336"/>
                    </a:lnTo>
                    <a:cubicBezTo>
                      <a:pt x="975489" y="1262856"/>
                      <a:pt x="975489" y="1386921"/>
                      <a:pt x="898969" y="1463441"/>
                    </a:cubicBezTo>
                    <a:cubicBezTo>
                      <a:pt x="860708" y="1501701"/>
                      <a:pt x="810562" y="1520832"/>
                      <a:pt x="760416" y="1520832"/>
                    </a:cubicBezTo>
                    <a:close/>
                  </a:path>
                </a:pathLst>
              </a:custGeom>
              <a:noFill/>
              <a:ln w="222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grpSp>
        <p:cxnSp>
          <p:nvCxnSpPr>
            <p:cNvPr id="24" name="直接连接符 23"/>
            <p:cNvCxnSpPr/>
            <p:nvPr/>
          </p:nvCxnSpPr>
          <p:spPr>
            <a:xfrm>
              <a:off x="3528508" y="3654428"/>
              <a:ext cx="1336930"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nvGrpSpPr>
            <p:cNvPr id="25" name="组合 24"/>
            <p:cNvGrpSpPr/>
            <p:nvPr/>
          </p:nvGrpSpPr>
          <p:grpSpPr>
            <a:xfrm>
              <a:off x="3831905" y="2970765"/>
              <a:ext cx="674872" cy="578394"/>
              <a:chOff x="3546346" y="2339026"/>
              <a:chExt cx="897787" cy="769842"/>
            </a:xfrm>
            <a:solidFill>
              <a:srgbClr val="FFC000"/>
            </a:solidFill>
          </p:grpSpPr>
          <p:sp>
            <p:nvSpPr>
              <p:cNvPr id="26" name="Rectangle 227"/>
              <p:cNvSpPr>
                <a:spLocks noChangeArrowheads="1"/>
              </p:cNvSpPr>
              <p:nvPr/>
            </p:nvSpPr>
            <p:spPr bwMode="auto">
              <a:xfrm>
                <a:off x="3561526" y="3077423"/>
                <a:ext cx="882607" cy="3144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27" name="Freeform 228"/>
              <p:cNvSpPr/>
              <p:nvPr/>
            </p:nvSpPr>
            <p:spPr bwMode="auto">
              <a:xfrm>
                <a:off x="3617909" y="2844302"/>
                <a:ext cx="125777" cy="210351"/>
              </a:xfrm>
              <a:custGeom>
                <a:avLst/>
                <a:gdLst>
                  <a:gd name="T0" fmla="*/ 6 w 49"/>
                  <a:gd name="T1" fmla="*/ 82 h 82"/>
                  <a:gd name="T2" fmla="*/ 43 w 49"/>
                  <a:gd name="T3" fmla="*/ 82 h 82"/>
                  <a:gd name="T4" fmla="*/ 49 w 49"/>
                  <a:gd name="T5" fmla="*/ 76 h 82"/>
                  <a:gd name="T6" fmla="*/ 49 w 49"/>
                  <a:gd name="T7" fmla="*/ 0 h 82"/>
                  <a:gd name="T8" fmla="*/ 0 w 49"/>
                  <a:gd name="T9" fmla="*/ 49 h 82"/>
                  <a:gd name="T10" fmla="*/ 0 w 49"/>
                  <a:gd name="T11" fmla="*/ 76 h 82"/>
                  <a:gd name="T12" fmla="*/ 6 w 49"/>
                  <a:gd name="T13" fmla="*/ 82 h 82"/>
                </a:gdLst>
                <a:ahLst/>
                <a:cxnLst>
                  <a:cxn ang="0">
                    <a:pos x="T0" y="T1"/>
                  </a:cxn>
                  <a:cxn ang="0">
                    <a:pos x="T2" y="T3"/>
                  </a:cxn>
                  <a:cxn ang="0">
                    <a:pos x="T4" y="T5"/>
                  </a:cxn>
                  <a:cxn ang="0">
                    <a:pos x="T6" y="T7"/>
                  </a:cxn>
                  <a:cxn ang="0">
                    <a:pos x="T8" y="T9"/>
                  </a:cxn>
                  <a:cxn ang="0">
                    <a:pos x="T10" y="T11"/>
                  </a:cxn>
                  <a:cxn ang="0">
                    <a:pos x="T12" y="T13"/>
                  </a:cxn>
                </a:cxnLst>
                <a:rect l="0" t="0" r="r" b="b"/>
                <a:pathLst>
                  <a:path w="49" h="82">
                    <a:moveTo>
                      <a:pt x="6" y="82"/>
                    </a:moveTo>
                    <a:cubicBezTo>
                      <a:pt x="43" y="82"/>
                      <a:pt x="43" y="82"/>
                      <a:pt x="43" y="82"/>
                    </a:cubicBezTo>
                    <a:cubicBezTo>
                      <a:pt x="46" y="82"/>
                      <a:pt x="49" y="79"/>
                      <a:pt x="49" y="76"/>
                    </a:cubicBezTo>
                    <a:cubicBezTo>
                      <a:pt x="49" y="0"/>
                      <a:pt x="49" y="0"/>
                      <a:pt x="49" y="0"/>
                    </a:cubicBezTo>
                    <a:cubicBezTo>
                      <a:pt x="0" y="49"/>
                      <a:pt x="0" y="49"/>
                      <a:pt x="0" y="49"/>
                    </a:cubicBezTo>
                    <a:cubicBezTo>
                      <a:pt x="0" y="76"/>
                      <a:pt x="0" y="76"/>
                      <a:pt x="0" y="76"/>
                    </a:cubicBezTo>
                    <a:cubicBezTo>
                      <a:pt x="0" y="79"/>
                      <a:pt x="3" y="82"/>
                      <a:pt x="6" y="8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28" name="Freeform 229"/>
              <p:cNvSpPr/>
              <p:nvPr/>
            </p:nvSpPr>
            <p:spPr bwMode="auto">
              <a:xfrm>
                <a:off x="3779467" y="2682744"/>
                <a:ext cx="122524" cy="371910"/>
              </a:xfrm>
              <a:custGeom>
                <a:avLst/>
                <a:gdLst>
                  <a:gd name="T0" fmla="*/ 5 w 48"/>
                  <a:gd name="T1" fmla="*/ 145 h 145"/>
                  <a:gd name="T2" fmla="*/ 43 w 48"/>
                  <a:gd name="T3" fmla="*/ 145 h 145"/>
                  <a:gd name="T4" fmla="*/ 48 w 48"/>
                  <a:gd name="T5" fmla="*/ 139 h 145"/>
                  <a:gd name="T6" fmla="*/ 48 w 48"/>
                  <a:gd name="T7" fmla="*/ 0 h 145"/>
                  <a:gd name="T8" fmla="*/ 0 w 48"/>
                  <a:gd name="T9" fmla="*/ 49 h 145"/>
                  <a:gd name="T10" fmla="*/ 0 w 48"/>
                  <a:gd name="T11" fmla="*/ 139 h 145"/>
                  <a:gd name="T12" fmla="*/ 5 w 48"/>
                  <a:gd name="T13" fmla="*/ 145 h 145"/>
                </a:gdLst>
                <a:ahLst/>
                <a:cxnLst>
                  <a:cxn ang="0">
                    <a:pos x="T0" y="T1"/>
                  </a:cxn>
                  <a:cxn ang="0">
                    <a:pos x="T2" y="T3"/>
                  </a:cxn>
                  <a:cxn ang="0">
                    <a:pos x="T4" y="T5"/>
                  </a:cxn>
                  <a:cxn ang="0">
                    <a:pos x="T6" y="T7"/>
                  </a:cxn>
                  <a:cxn ang="0">
                    <a:pos x="T8" y="T9"/>
                  </a:cxn>
                  <a:cxn ang="0">
                    <a:pos x="T10" y="T11"/>
                  </a:cxn>
                  <a:cxn ang="0">
                    <a:pos x="T12" y="T13"/>
                  </a:cxn>
                </a:cxnLst>
                <a:rect l="0" t="0" r="r" b="b"/>
                <a:pathLst>
                  <a:path w="48" h="145">
                    <a:moveTo>
                      <a:pt x="5" y="145"/>
                    </a:moveTo>
                    <a:cubicBezTo>
                      <a:pt x="43" y="145"/>
                      <a:pt x="43" y="145"/>
                      <a:pt x="43" y="145"/>
                    </a:cubicBezTo>
                    <a:cubicBezTo>
                      <a:pt x="46" y="145"/>
                      <a:pt x="48" y="142"/>
                      <a:pt x="48" y="139"/>
                    </a:cubicBezTo>
                    <a:cubicBezTo>
                      <a:pt x="48" y="0"/>
                      <a:pt x="48" y="0"/>
                      <a:pt x="48" y="0"/>
                    </a:cubicBezTo>
                    <a:cubicBezTo>
                      <a:pt x="0" y="49"/>
                      <a:pt x="0" y="49"/>
                      <a:pt x="0" y="49"/>
                    </a:cubicBezTo>
                    <a:cubicBezTo>
                      <a:pt x="0" y="139"/>
                      <a:pt x="0" y="139"/>
                      <a:pt x="0" y="139"/>
                    </a:cubicBezTo>
                    <a:cubicBezTo>
                      <a:pt x="0" y="142"/>
                      <a:pt x="2" y="145"/>
                      <a:pt x="5" y="1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29" name="Freeform 230"/>
              <p:cNvSpPr/>
              <p:nvPr/>
            </p:nvSpPr>
            <p:spPr bwMode="auto">
              <a:xfrm>
                <a:off x="3938857" y="2713104"/>
                <a:ext cx="124693" cy="341550"/>
              </a:xfrm>
              <a:custGeom>
                <a:avLst/>
                <a:gdLst>
                  <a:gd name="T0" fmla="*/ 22 w 49"/>
                  <a:gd name="T1" fmla="*/ 22 h 133"/>
                  <a:gd name="T2" fmla="*/ 0 w 49"/>
                  <a:gd name="T3" fmla="*/ 0 h 133"/>
                  <a:gd name="T4" fmla="*/ 0 w 49"/>
                  <a:gd name="T5" fmla="*/ 127 h 133"/>
                  <a:gd name="T6" fmla="*/ 6 w 49"/>
                  <a:gd name="T7" fmla="*/ 133 h 133"/>
                  <a:gd name="T8" fmla="*/ 43 w 49"/>
                  <a:gd name="T9" fmla="*/ 133 h 133"/>
                  <a:gd name="T10" fmla="*/ 49 w 49"/>
                  <a:gd name="T11" fmla="*/ 127 h 133"/>
                  <a:gd name="T12" fmla="*/ 49 w 49"/>
                  <a:gd name="T13" fmla="*/ 26 h 133"/>
                  <a:gd name="T14" fmla="*/ 38 w 49"/>
                  <a:gd name="T15" fmla="*/ 29 h 133"/>
                  <a:gd name="T16" fmla="*/ 22 w 49"/>
                  <a:gd name="T17" fmla="*/ 22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133">
                    <a:moveTo>
                      <a:pt x="22" y="22"/>
                    </a:moveTo>
                    <a:cubicBezTo>
                      <a:pt x="0" y="0"/>
                      <a:pt x="0" y="0"/>
                      <a:pt x="0" y="0"/>
                    </a:cubicBezTo>
                    <a:cubicBezTo>
                      <a:pt x="0" y="127"/>
                      <a:pt x="0" y="127"/>
                      <a:pt x="0" y="127"/>
                    </a:cubicBezTo>
                    <a:cubicBezTo>
                      <a:pt x="0" y="130"/>
                      <a:pt x="3" y="133"/>
                      <a:pt x="6" y="133"/>
                    </a:cubicBezTo>
                    <a:cubicBezTo>
                      <a:pt x="43" y="133"/>
                      <a:pt x="43" y="133"/>
                      <a:pt x="43" y="133"/>
                    </a:cubicBezTo>
                    <a:cubicBezTo>
                      <a:pt x="46" y="133"/>
                      <a:pt x="49" y="130"/>
                      <a:pt x="49" y="127"/>
                    </a:cubicBezTo>
                    <a:cubicBezTo>
                      <a:pt x="49" y="26"/>
                      <a:pt x="49" y="26"/>
                      <a:pt x="49" y="26"/>
                    </a:cubicBezTo>
                    <a:cubicBezTo>
                      <a:pt x="46" y="28"/>
                      <a:pt x="42" y="29"/>
                      <a:pt x="38" y="29"/>
                    </a:cubicBezTo>
                    <a:cubicBezTo>
                      <a:pt x="32" y="29"/>
                      <a:pt x="27" y="26"/>
                      <a:pt x="22"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30" name="Freeform 231"/>
              <p:cNvSpPr/>
              <p:nvPr/>
            </p:nvSpPr>
            <p:spPr bwMode="auto">
              <a:xfrm>
                <a:off x="4100415" y="2624193"/>
                <a:ext cx="122524" cy="430461"/>
              </a:xfrm>
              <a:custGeom>
                <a:avLst/>
                <a:gdLst>
                  <a:gd name="T0" fmla="*/ 5 w 48"/>
                  <a:gd name="T1" fmla="*/ 168 h 168"/>
                  <a:gd name="T2" fmla="*/ 43 w 48"/>
                  <a:gd name="T3" fmla="*/ 168 h 168"/>
                  <a:gd name="T4" fmla="*/ 48 w 48"/>
                  <a:gd name="T5" fmla="*/ 162 h 168"/>
                  <a:gd name="T6" fmla="*/ 48 w 48"/>
                  <a:gd name="T7" fmla="*/ 0 h 168"/>
                  <a:gd name="T8" fmla="*/ 0 w 48"/>
                  <a:gd name="T9" fmla="*/ 48 h 168"/>
                  <a:gd name="T10" fmla="*/ 0 w 48"/>
                  <a:gd name="T11" fmla="*/ 162 h 168"/>
                  <a:gd name="T12" fmla="*/ 5 w 48"/>
                  <a:gd name="T13" fmla="*/ 168 h 168"/>
                </a:gdLst>
                <a:ahLst/>
                <a:cxnLst>
                  <a:cxn ang="0">
                    <a:pos x="T0" y="T1"/>
                  </a:cxn>
                  <a:cxn ang="0">
                    <a:pos x="T2" y="T3"/>
                  </a:cxn>
                  <a:cxn ang="0">
                    <a:pos x="T4" y="T5"/>
                  </a:cxn>
                  <a:cxn ang="0">
                    <a:pos x="T6" y="T7"/>
                  </a:cxn>
                  <a:cxn ang="0">
                    <a:pos x="T8" y="T9"/>
                  </a:cxn>
                  <a:cxn ang="0">
                    <a:pos x="T10" y="T11"/>
                  </a:cxn>
                  <a:cxn ang="0">
                    <a:pos x="T12" y="T13"/>
                  </a:cxn>
                </a:cxnLst>
                <a:rect l="0" t="0" r="r" b="b"/>
                <a:pathLst>
                  <a:path w="48" h="168">
                    <a:moveTo>
                      <a:pt x="5" y="168"/>
                    </a:moveTo>
                    <a:cubicBezTo>
                      <a:pt x="43" y="168"/>
                      <a:pt x="43" y="168"/>
                      <a:pt x="43" y="168"/>
                    </a:cubicBezTo>
                    <a:cubicBezTo>
                      <a:pt x="46" y="168"/>
                      <a:pt x="48" y="165"/>
                      <a:pt x="48" y="162"/>
                    </a:cubicBezTo>
                    <a:cubicBezTo>
                      <a:pt x="48" y="0"/>
                      <a:pt x="48" y="0"/>
                      <a:pt x="48" y="0"/>
                    </a:cubicBezTo>
                    <a:cubicBezTo>
                      <a:pt x="0" y="48"/>
                      <a:pt x="0" y="48"/>
                      <a:pt x="0" y="48"/>
                    </a:cubicBezTo>
                    <a:cubicBezTo>
                      <a:pt x="0" y="162"/>
                      <a:pt x="0" y="162"/>
                      <a:pt x="0" y="162"/>
                    </a:cubicBezTo>
                    <a:cubicBezTo>
                      <a:pt x="0" y="165"/>
                      <a:pt x="2" y="168"/>
                      <a:pt x="5" y="1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31" name="Freeform 232"/>
              <p:cNvSpPr/>
              <p:nvPr/>
            </p:nvSpPr>
            <p:spPr bwMode="auto">
              <a:xfrm>
                <a:off x="4258721" y="2513596"/>
                <a:ext cx="125777" cy="541058"/>
              </a:xfrm>
              <a:custGeom>
                <a:avLst/>
                <a:gdLst>
                  <a:gd name="T0" fmla="*/ 29 w 49"/>
                  <a:gd name="T1" fmla="*/ 0 h 211"/>
                  <a:gd name="T2" fmla="*/ 0 w 49"/>
                  <a:gd name="T3" fmla="*/ 29 h 211"/>
                  <a:gd name="T4" fmla="*/ 0 w 49"/>
                  <a:gd name="T5" fmla="*/ 205 h 211"/>
                  <a:gd name="T6" fmla="*/ 6 w 49"/>
                  <a:gd name="T7" fmla="*/ 211 h 211"/>
                  <a:gd name="T8" fmla="*/ 43 w 49"/>
                  <a:gd name="T9" fmla="*/ 211 h 211"/>
                  <a:gd name="T10" fmla="*/ 49 w 49"/>
                  <a:gd name="T11" fmla="*/ 205 h 211"/>
                  <a:gd name="T12" fmla="*/ 49 w 49"/>
                  <a:gd name="T13" fmla="*/ 22 h 211"/>
                  <a:gd name="T14" fmla="*/ 29 w 49"/>
                  <a:gd name="T15" fmla="*/ 0 h 2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211">
                    <a:moveTo>
                      <a:pt x="29" y="0"/>
                    </a:moveTo>
                    <a:cubicBezTo>
                      <a:pt x="0" y="29"/>
                      <a:pt x="0" y="29"/>
                      <a:pt x="0" y="29"/>
                    </a:cubicBezTo>
                    <a:cubicBezTo>
                      <a:pt x="0" y="205"/>
                      <a:pt x="0" y="205"/>
                      <a:pt x="0" y="205"/>
                    </a:cubicBezTo>
                    <a:cubicBezTo>
                      <a:pt x="0" y="208"/>
                      <a:pt x="3" y="211"/>
                      <a:pt x="6" y="211"/>
                    </a:cubicBezTo>
                    <a:cubicBezTo>
                      <a:pt x="43" y="211"/>
                      <a:pt x="43" y="211"/>
                      <a:pt x="43" y="211"/>
                    </a:cubicBezTo>
                    <a:cubicBezTo>
                      <a:pt x="46" y="211"/>
                      <a:pt x="49" y="208"/>
                      <a:pt x="49" y="205"/>
                    </a:cubicBezTo>
                    <a:cubicBezTo>
                      <a:pt x="49" y="22"/>
                      <a:pt x="49" y="22"/>
                      <a:pt x="49" y="22"/>
                    </a:cubicBezTo>
                    <a:cubicBezTo>
                      <a:pt x="38" y="21"/>
                      <a:pt x="29" y="12"/>
                      <a:pt x="2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32" name="Freeform 233"/>
              <p:cNvSpPr/>
              <p:nvPr/>
            </p:nvSpPr>
            <p:spPr bwMode="auto">
              <a:xfrm>
                <a:off x="3546346" y="2339026"/>
                <a:ext cx="871764" cy="610452"/>
              </a:xfrm>
              <a:custGeom>
                <a:avLst/>
                <a:gdLst>
                  <a:gd name="T0" fmla="*/ 20 w 340"/>
                  <a:gd name="T1" fmla="*/ 234 h 238"/>
                  <a:gd name="T2" fmla="*/ 140 w 340"/>
                  <a:gd name="T3" fmla="*/ 113 h 238"/>
                  <a:gd name="T4" fmla="*/ 183 w 340"/>
                  <a:gd name="T5" fmla="*/ 156 h 238"/>
                  <a:gd name="T6" fmla="*/ 199 w 340"/>
                  <a:gd name="T7" fmla="*/ 156 h 238"/>
                  <a:gd name="T8" fmla="*/ 318 w 340"/>
                  <a:gd name="T9" fmla="*/ 37 h 238"/>
                  <a:gd name="T10" fmla="*/ 318 w 340"/>
                  <a:gd name="T11" fmla="*/ 64 h 238"/>
                  <a:gd name="T12" fmla="*/ 329 w 340"/>
                  <a:gd name="T13" fmla="*/ 75 h 238"/>
                  <a:gd name="T14" fmla="*/ 340 w 340"/>
                  <a:gd name="T15" fmla="*/ 64 h 238"/>
                  <a:gd name="T16" fmla="*/ 340 w 340"/>
                  <a:gd name="T17" fmla="*/ 11 h 238"/>
                  <a:gd name="T18" fmla="*/ 337 w 340"/>
                  <a:gd name="T19" fmla="*/ 3 h 238"/>
                  <a:gd name="T20" fmla="*/ 329 w 340"/>
                  <a:gd name="T21" fmla="*/ 0 h 238"/>
                  <a:gd name="T22" fmla="*/ 276 w 340"/>
                  <a:gd name="T23" fmla="*/ 0 h 238"/>
                  <a:gd name="T24" fmla="*/ 265 w 340"/>
                  <a:gd name="T25" fmla="*/ 11 h 238"/>
                  <a:gd name="T26" fmla="*/ 276 w 340"/>
                  <a:gd name="T27" fmla="*/ 22 h 238"/>
                  <a:gd name="T28" fmla="*/ 302 w 340"/>
                  <a:gd name="T29" fmla="*/ 22 h 238"/>
                  <a:gd name="T30" fmla="*/ 191 w 340"/>
                  <a:gd name="T31" fmla="*/ 133 h 238"/>
                  <a:gd name="T32" fmla="*/ 148 w 340"/>
                  <a:gd name="T33" fmla="*/ 90 h 238"/>
                  <a:gd name="T34" fmla="*/ 133 w 340"/>
                  <a:gd name="T35" fmla="*/ 90 h 238"/>
                  <a:gd name="T36" fmla="*/ 4 w 340"/>
                  <a:gd name="T37" fmla="*/ 219 h 238"/>
                  <a:gd name="T38" fmla="*/ 4 w 340"/>
                  <a:gd name="T39" fmla="*/ 234 h 238"/>
                  <a:gd name="T40" fmla="*/ 20 w 340"/>
                  <a:gd name="T41" fmla="*/ 23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0" h="238">
                    <a:moveTo>
                      <a:pt x="20" y="234"/>
                    </a:moveTo>
                    <a:cubicBezTo>
                      <a:pt x="140" y="113"/>
                      <a:pt x="140" y="113"/>
                      <a:pt x="140" y="113"/>
                    </a:cubicBezTo>
                    <a:cubicBezTo>
                      <a:pt x="183" y="156"/>
                      <a:pt x="183" y="156"/>
                      <a:pt x="183" y="156"/>
                    </a:cubicBezTo>
                    <a:cubicBezTo>
                      <a:pt x="188" y="160"/>
                      <a:pt x="195" y="160"/>
                      <a:pt x="199" y="156"/>
                    </a:cubicBezTo>
                    <a:cubicBezTo>
                      <a:pt x="318" y="37"/>
                      <a:pt x="318" y="37"/>
                      <a:pt x="318" y="37"/>
                    </a:cubicBezTo>
                    <a:cubicBezTo>
                      <a:pt x="318" y="64"/>
                      <a:pt x="318" y="64"/>
                      <a:pt x="318" y="64"/>
                    </a:cubicBezTo>
                    <a:cubicBezTo>
                      <a:pt x="318" y="70"/>
                      <a:pt x="323" y="75"/>
                      <a:pt x="329" y="75"/>
                    </a:cubicBezTo>
                    <a:cubicBezTo>
                      <a:pt x="335" y="75"/>
                      <a:pt x="340" y="70"/>
                      <a:pt x="340" y="64"/>
                    </a:cubicBezTo>
                    <a:cubicBezTo>
                      <a:pt x="340" y="11"/>
                      <a:pt x="340" y="11"/>
                      <a:pt x="340" y="11"/>
                    </a:cubicBezTo>
                    <a:cubicBezTo>
                      <a:pt x="340" y="8"/>
                      <a:pt x="339" y="5"/>
                      <a:pt x="337" y="3"/>
                    </a:cubicBezTo>
                    <a:cubicBezTo>
                      <a:pt x="335" y="1"/>
                      <a:pt x="332" y="0"/>
                      <a:pt x="329" y="0"/>
                    </a:cubicBezTo>
                    <a:cubicBezTo>
                      <a:pt x="276" y="0"/>
                      <a:pt x="276" y="0"/>
                      <a:pt x="276" y="0"/>
                    </a:cubicBezTo>
                    <a:cubicBezTo>
                      <a:pt x="270" y="0"/>
                      <a:pt x="265" y="4"/>
                      <a:pt x="265" y="11"/>
                    </a:cubicBezTo>
                    <a:cubicBezTo>
                      <a:pt x="265" y="17"/>
                      <a:pt x="270" y="22"/>
                      <a:pt x="276" y="22"/>
                    </a:cubicBezTo>
                    <a:cubicBezTo>
                      <a:pt x="302" y="22"/>
                      <a:pt x="302" y="22"/>
                      <a:pt x="302" y="22"/>
                    </a:cubicBezTo>
                    <a:cubicBezTo>
                      <a:pt x="191" y="133"/>
                      <a:pt x="191" y="133"/>
                      <a:pt x="191" y="133"/>
                    </a:cubicBezTo>
                    <a:cubicBezTo>
                      <a:pt x="148" y="90"/>
                      <a:pt x="148" y="90"/>
                      <a:pt x="148" y="90"/>
                    </a:cubicBezTo>
                    <a:cubicBezTo>
                      <a:pt x="144" y="86"/>
                      <a:pt x="137" y="86"/>
                      <a:pt x="133" y="90"/>
                    </a:cubicBezTo>
                    <a:cubicBezTo>
                      <a:pt x="4" y="219"/>
                      <a:pt x="4" y="219"/>
                      <a:pt x="4" y="219"/>
                    </a:cubicBezTo>
                    <a:cubicBezTo>
                      <a:pt x="0" y="223"/>
                      <a:pt x="0" y="230"/>
                      <a:pt x="4" y="234"/>
                    </a:cubicBezTo>
                    <a:cubicBezTo>
                      <a:pt x="8" y="238"/>
                      <a:pt x="15" y="238"/>
                      <a:pt x="20" y="2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grpSp>
      </p:gr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直接连接符 32"/>
          <p:cNvCxnSpPr/>
          <p:nvPr/>
        </p:nvCxnSpPr>
        <p:spPr>
          <a:xfrm>
            <a:off x="2567073" y="1640284"/>
            <a:ext cx="5644426"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文本框 11"/>
          <p:cNvSpPr txBox="1"/>
          <p:nvPr/>
        </p:nvSpPr>
        <p:spPr>
          <a:xfrm>
            <a:off x="2504617" y="1156411"/>
            <a:ext cx="7053451" cy="460375"/>
          </a:xfrm>
          <a:prstGeom prst="rect">
            <a:avLst/>
          </a:prstGeom>
          <a:noFill/>
        </p:spPr>
        <p:txBody>
          <a:bodyPr wrap="square" rtlCol="0">
            <a:spAutoFit/>
          </a:bodyPr>
          <a:lstStyle/>
          <a:p>
            <a:r>
              <a:rPr lang="en-US" altLang="zh-CN" sz="2400" b="1" dirty="0">
                <a:solidFill>
                  <a:srgbClr val="036EB8"/>
                </a:solidFill>
                <a:latin typeface="微软雅黑" panose="020B0503020204020204" pitchFamily="34" charset="-122"/>
              </a:rPr>
              <a:t>2.2.4 </a:t>
            </a:r>
            <a:r>
              <a:rPr lang="en-US" altLang="zh-CN" sz="2400" b="1" dirty="0" smtClean="0">
                <a:solidFill>
                  <a:srgbClr val="036EB8"/>
                </a:solidFill>
                <a:latin typeface="微软雅黑" panose="020B0503020204020204" pitchFamily="34" charset="-122"/>
              </a:rPr>
              <a:t>  </a:t>
            </a:r>
            <a:r>
              <a:rPr lang="zh-CN" altLang="en-US" sz="2400" b="1" dirty="0" smtClean="0">
                <a:solidFill>
                  <a:srgbClr val="036EB8"/>
                </a:solidFill>
                <a:latin typeface="微软雅黑" panose="020B0503020204020204" pitchFamily="34" charset="-122"/>
              </a:rPr>
              <a:t>微机</a:t>
            </a:r>
            <a:r>
              <a:rPr lang="zh-CN" altLang="en-US" sz="2400" b="1" dirty="0">
                <a:solidFill>
                  <a:srgbClr val="036EB8"/>
                </a:solidFill>
                <a:latin typeface="微软雅黑" panose="020B0503020204020204" pitchFamily="34" charset="-122"/>
              </a:rPr>
              <a:t>操作系统的演化过程</a:t>
            </a:r>
            <a:endParaRPr sz="2400" b="1" dirty="0">
              <a:solidFill>
                <a:srgbClr val="036EB8"/>
              </a:solidFill>
              <a:latin typeface="微软雅黑" panose="020B0503020204020204" pitchFamily="34" charset="-122"/>
            </a:endParaRPr>
          </a:p>
        </p:txBody>
      </p:sp>
      <p:sp>
        <p:nvSpPr>
          <p:cNvPr id="17" name="十字箭头标注 16"/>
          <p:cNvSpPr/>
          <p:nvPr/>
        </p:nvSpPr>
        <p:spPr>
          <a:xfrm>
            <a:off x="1266368" y="1027632"/>
            <a:ext cx="1209221" cy="1209221"/>
          </a:xfrm>
          <a:prstGeom prst="quadArrowCallout">
            <a:avLst/>
          </a:prstGeom>
          <a:solidFill>
            <a:srgbClr val="036EB8"/>
          </a:solidFill>
          <a:ln>
            <a:noFill/>
          </a:ln>
          <a:effectLst>
            <a:outerShdw blurRad="431800" dist="38100" dir="18900000" sx="60000" sy="6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endParaRPr lang="zh-CN" altLang="en-US" dirty="0"/>
          </a:p>
        </p:txBody>
      </p:sp>
      <p:pic>
        <p:nvPicPr>
          <p:cNvPr id="18" name="图片 17"/>
          <p:cNvPicPr>
            <a:picLocks noChangeAspect="1"/>
          </p:cNvPicPr>
          <p:nvPr/>
        </p:nvPicPr>
        <p:blipFill>
          <a:blip r:embed="rId1" cstate="print">
            <a:extLst>
              <a:ext uri="{BEBA8EAE-BF5A-486C-A8C5-ECC9F3942E4B}">
                <a14:imgProps xmlns:a14="http://schemas.microsoft.com/office/drawing/2010/main">
                  <a14:imgLayer r:embed="rId2">
                    <a14:imgEffect>
                      <a14:backgroundRemoval t="10000" b="100000" l="0" r="100000"/>
                    </a14:imgEffect>
                  </a14:imgLayer>
                </a14:imgProps>
              </a:ext>
              <a:ext uri="{28A0092B-C50C-407E-A947-70E740481C1C}">
                <a14:useLocalDpi xmlns:a14="http://schemas.microsoft.com/office/drawing/2010/main" val="0"/>
              </a:ext>
            </a:extLst>
          </a:blip>
          <a:stretch>
            <a:fillRect/>
          </a:stretch>
        </p:blipFill>
        <p:spPr>
          <a:xfrm>
            <a:off x="1496781" y="1252271"/>
            <a:ext cx="702583" cy="702583"/>
          </a:xfrm>
          <a:prstGeom prst="rect">
            <a:avLst/>
          </a:prstGeom>
        </p:spPr>
      </p:pic>
      <p:sp>
        <p:nvSpPr>
          <p:cNvPr id="10" name="副标题 7"/>
          <p:cNvSpPr/>
          <p:nvPr/>
        </p:nvSpPr>
        <p:spPr>
          <a:xfrm>
            <a:off x="1266190" y="3250532"/>
            <a:ext cx="9482324" cy="1892826"/>
          </a:xfrm>
          <a:prstGeom prst="rect">
            <a:avLst/>
          </a:prstGeom>
        </p:spPr>
        <p:txBody>
          <a:bodyPr wrap="square">
            <a:spAutoFit/>
          </a:bodyPr>
          <a:lstStyle/>
          <a:p>
            <a:pPr lvl="0" indent="533400">
              <a:lnSpc>
                <a:spcPct val="130000"/>
              </a:lnSpc>
            </a:pPr>
            <a:r>
              <a:rPr kumimoji="1" lang="zh-CN" altLang="en-US" dirty="0" smtClean="0">
                <a:solidFill>
                  <a:schemeClr val="tx1">
                    <a:lumMod val="65000"/>
                    <a:lumOff val="35000"/>
                  </a:schemeClr>
                </a:solidFill>
                <a:latin typeface="微软雅黑" panose="020B0503020204020204" pitchFamily="34" charset="-122"/>
                <a:sym typeface="+mn-ea"/>
              </a:rPr>
              <a:t>网络</a:t>
            </a:r>
            <a:r>
              <a:rPr kumimoji="1" lang="zh-CN" altLang="en-US" dirty="0">
                <a:solidFill>
                  <a:schemeClr val="tx1">
                    <a:lumMod val="65000"/>
                    <a:lumOff val="35000"/>
                  </a:schemeClr>
                </a:solidFill>
                <a:latin typeface="微软雅黑" panose="020B0503020204020204" pitchFamily="34" charset="-122"/>
                <a:sym typeface="+mn-ea"/>
              </a:rPr>
              <a:t>操作系统是实现网络通信的有关协议和为网络中各类用户提供网络服务的软件的</a:t>
            </a:r>
            <a:r>
              <a:rPr kumimoji="1" lang="zh-CN" altLang="en-US" dirty="0" smtClean="0">
                <a:solidFill>
                  <a:schemeClr val="tx1">
                    <a:lumMod val="65000"/>
                    <a:lumOff val="35000"/>
                  </a:schemeClr>
                </a:solidFill>
                <a:latin typeface="微软雅黑" panose="020B0503020204020204" pitchFamily="34" charset="-122"/>
                <a:sym typeface="+mn-ea"/>
              </a:rPr>
              <a:t>合称</a:t>
            </a:r>
            <a:r>
              <a:rPr kumimoji="1" lang="zh-CN" altLang="en-US" dirty="0">
                <a:solidFill>
                  <a:schemeClr val="tx1">
                    <a:lumMod val="65000"/>
                    <a:lumOff val="35000"/>
                  </a:schemeClr>
                </a:solidFill>
                <a:latin typeface="微软雅黑" panose="020B0503020204020204" pitchFamily="34" charset="-122"/>
                <a:sym typeface="+mn-ea"/>
              </a:rPr>
              <a:t>。网络操作系统的主要目标是使用户能通过网络上各个站点，高效地享用与管理网络上的</a:t>
            </a:r>
            <a:r>
              <a:rPr kumimoji="1" lang="zh-CN" altLang="en-US" dirty="0" smtClean="0">
                <a:solidFill>
                  <a:schemeClr val="tx1">
                    <a:lumMod val="65000"/>
                    <a:lumOff val="35000"/>
                  </a:schemeClr>
                </a:solidFill>
                <a:latin typeface="微软雅黑" panose="020B0503020204020204" pitchFamily="34" charset="-122"/>
                <a:sym typeface="+mn-ea"/>
              </a:rPr>
              <a:t>数据</a:t>
            </a:r>
            <a:r>
              <a:rPr kumimoji="1" lang="zh-CN" altLang="en-US" dirty="0">
                <a:solidFill>
                  <a:schemeClr val="tx1">
                    <a:lumMod val="65000"/>
                    <a:lumOff val="35000"/>
                  </a:schemeClr>
                </a:solidFill>
                <a:latin typeface="微软雅黑" panose="020B0503020204020204" pitchFamily="34" charset="-122"/>
                <a:sym typeface="+mn-ea"/>
              </a:rPr>
              <a:t>与信息资源、软件与硬件资源。</a:t>
            </a:r>
            <a:endParaRPr kumimoji="1" lang="zh-CN" altLang="en-US" dirty="0">
              <a:solidFill>
                <a:schemeClr val="tx1">
                  <a:lumMod val="65000"/>
                  <a:lumOff val="35000"/>
                </a:schemeClr>
              </a:solidFill>
              <a:latin typeface="微软雅黑" panose="020B0503020204020204" pitchFamily="34" charset="-122"/>
              <a:sym typeface="+mn-ea"/>
            </a:endParaRPr>
          </a:p>
          <a:p>
            <a:pPr lvl="0" indent="533400">
              <a:lnSpc>
                <a:spcPct val="130000"/>
              </a:lnSpc>
            </a:pPr>
            <a:r>
              <a:rPr kumimoji="1" lang="en-US" altLang="zh-CN" dirty="0">
                <a:solidFill>
                  <a:schemeClr val="tx1">
                    <a:lumMod val="65000"/>
                    <a:lumOff val="35000"/>
                  </a:schemeClr>
                </a:solidFill>
                <a:latin typeface="微软雅黑" panose="020B0503020204020204" pitchFamily="34" charset="-122"/>
                <a:sym typeface="+mn-ea"/>
              </a:rPr>
              <a:t>Windows</a:t>
            </a:r>
            <a:r>
              <a:rPr kumimoji="1" lang="zh-CN" altLang="en-US" dirty="0">
                <a:solidFill>
                  <a:schemeClr val="tx1">
                    <a:lumMod val="65000"/>
                    <a:lumOff val="35000"/>
                  </a:schemeClr>
                </a:solidFill>
                <a:latin typeface="微软雅黑" panose="020B0503020204020204" pitchFamily="34" charset="-122"/>
                <a:sym typeface="+mn-ea"/>
              </a:rPr>
              <a:t>系列网络操作系统包括</a:t>
            </a:r>
            <a:r>
              <a:rPr kumimoji="1" lang="en-US" altLang="zh-CN" dirty="0">
                <a:solidFill>
                  <a:schemeClr val="tx1">
                    <a:lumMod val="65000"/>
                    <a:lumOff val="35000"/>
                  </a:schemeClr>
                </a:solidFill>
                <a:latin typeface="微软雅黑" panose="020B0503020204020204" pitchFamily="34" charset="-122"/>
                <a:sym typeface="+mn-ea"/>
              </a:rPr>
              <a:t>Windows NT/2000</a:t>
            </a:r>
            <a:r>
              <a:rPr kumimoji="1" lang="zh-CN" altLang="en-US" dirty="0">
                <a:solidFill>
                  <a:schemeClr val="tx1">
                    <a:lumMod val="65000"/>
                    <a:lumOff val="35000"/>
                  </a:schemeClr>
                </a:solidFill>
                <a:latin typeface="微软雅黑" panose="020B0503020204020204" pitchFamily="34" charset="-122"/>
                <a:sym typeface="+mn-ea"/>
              </a:rPr>
              <a:t>以及</a:t>
            </a:r>
            <a:r>
              <a:rPr kumimoji="1" lang="en-US" altLang="zh-CN" dirty="0">
                <a:solidFill>
                  <a:schemeClr val="tx1">
                    <a:lumMod val="65000"/>
                    <a:lumOff val="35000"/>
                  </a:schemeClr>
                </a:solidFill>
                <a:latin typeface="微软雅黑" panose="020B0503020204020204" pitchFamily="34" charset="-122"/>
                <a:sym typeface="+mn-ea"/>
              </a:rPr>
              <a:t>Windows Sever </a:t>
            </a:r>
            <a:r>
              <a:rPr kumimoji="1" lang="en-US" altLang="zh-CN" dirty="0" smtClean="0">
                <a:solidFill>
                  <a:schemeClr val="tx1">
                    <a:lumMod val="65000"/>
                    <a:lumOff val="35000"/>
                  </a:schemeClr>
                </a:solidFill>
                <a:latin typeface="微软雅黑" panose="020B0503020204020204" pitchFamily="34" charset="-122"/>
                <a:sym typeface="+mn-ea"/>
              </a:rPr>
              <a:t>2003/2008/2012/10/2016</a:t>
            </a:r>
            <a:r>
              <a:rPr kumimoji="1" lang="zh-CN" altLang="en-US" dirty="0">
                <a:solidFill>
                  <a:schemeClr val="tx1">
                    <a:lumMod val="65000"/>
                    <a:lumOff val="35000"/>
                  </a:schemeClr>
                </a:solidFill>
                <a:latin typeface="微软雅黑" panose="020B0503020204020204" pitchFamily="34" charset="-122"/>
                <a:sym typeface="+mn-ea"/>
              </a:rPr>
              <a:t>等。</a:t>
            </a:r>
            <a:endParaRPr kumimoji="1" lang="zh-CN" altLang="en-US" dirty="0" smtClean="0">
              <a:solidFill>
                <a:schemeClr val="tx1">
                  <a:lumMod val="65000"/>
                  <a:lumOff val="35000"/>
                </a:schemeClr>
              </a:solidFill>
              <a:latin typeface="微软雅黑" panose="020B0503020204020204" pitchFamily="34" charset="-122"/>
              <a:sym typeface="+mn-ea"/>
            </a:endParaRPr>
          </a:p>
        </p:txBody>
      </p:sp>
      <p:grpSp>
        <p:nvGrpSpPr>
          <p:cNvPr id="7" name="组合 6"/>
          <p:cNvGrpSpPr/>
          <p:nvPr/>
        </p:nvGrpSpPr>
        <p:grpSpPr>
          <a:xfrm>
            <a:off x="1266190" y="3000482"/>
            <a:ext cx="9803823" cy="2434160"/>
            <a:chOff x="1496781" y="3410057"/>
            <a:chExt cx="8256819" cy="2322463"/>
          </a:xfrm>
        </p:grpSpPr>
        <p:cxnSp>
          <p:nvCxnSpPr>
            <p:cNvPr id="8" name="直接连接符 7"/>
            <p:cNvCxnSpPr/>
            <p:nvPr/>
          </p:nvCxnSpPr>
          <p:spPr>
            <a:xfrm flipH="1">
              <a:off x="1496781" y="3410057"/>
              <a:ext cx="8256819" cy="24702"/>
            </a:xfrm>
            <a:prstGeom prst="line">
              <a:avLst/>
            </a:prstGeom>
            <a:ln>
              <a:solidFill>
                <a:srgbClr val="A2B932"/>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H="1">
              <a:off x="1496781" y="5707818"/>
              <a:ext cx="8256819" cy="24702"/>
            </a:xfrm>
            <a:prstGeom prst="line">
              <a:avLst/>
            </a:prstGeom>
            <a:ln>
              <a:solidFill>
                <a:srgbClr val="2F5597"/>
              </a:solidFill>
            </a:ln>
          </p:spPr>
          <p:style>
            <a:lnRef idx="1">
              <a:schemeClr val="accent1"/>
            </a:lnRef>
            <a:fillRef idx="0">
              <a:schemeClr val="accent1"/>
            </a:fillRef>
            <a:effectRef idx="0">
              <a:schemeClr val="accent1"/>
            </a:effectRef>
            <a:fontRef idx="minor">
              <a:schemeClr val="tx1"/>
            </a:fontRef>
          </p:style>
        </p:cxnSp>
      </p:grpSp>
      <p:sp>
        <p:nvSpPr>
          <p:cNvPr id="11" name="副标题 7"/>
          <p:cNvSpPr txBox="1"/>
          <p:nvPr/>
        </p:nvSpPr>
        <p:spPr>
          <a:xfrm>
            <a:off x="1496781" y="2422074"/>
            <a:ext cx="3468011" cy="39318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sz="2200" dirty="0">
                <a:solidFill>
                  <a:schemeClr val="tx1">
                    <a:lumMod val="65000"/>
                    <a:lumOff val="35000"/>
                  </a:schemeClr>
                </a:solidFill>
                <a:latin typeface="微软雅黑" panose="020B0503020204020204" pitchFamily="34" charset="-122"/>
              </a:rPr>
              <a:t>3</a:t>
            </a:r>
            <a:r>
              <a:rPr lang="zh-CN" altLang="en-US" sz="2200" dirty="0">
                <a:solidFill>
                  <a:schemeClr val="tx1">
                    <a:lumMod val="65000"/>
                    <a:lumOff val="35000"/>
                  </a:schemeClr>
                </a:solidFill>
                <a:latin typeface="微软雅黑" panose="020B0503020204020204" pitchFamily="34" charset="-122"/>
              </a:rPr>
              <a:t>．网络操作系统</a:t>
            </a:r>
            <a:endParaRPr lang="zh-CN" altLang="en-US" sz="2200" dirty="0">
              <a:solidFill>
                <a:schemeClr val="tx1">
                  <a:lumMod val="65000"/>
                  <a:lumOff val="35000"/>
                </a:schemeClr>
              </a:solidFill>
              <a:latin typeface="微软雅黑" panose="020B0503020204020204" pitchFamily="34" charset="-122"/>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2076062"/>
            <a:ext cx="12192000" cy="2685143"/>
            <a:chOff x="0" y="2728686"/>
            <a:chExt cx="12192000" cy="2685143"/>
          </a:xfrm>
        </p:grpSpPr>
        <p:sp>
          <p:nvSpPr>
            <p:cNvPr id="5" name="矩形 4"/>
            <p:cNvSpPr/>
            <p:nvPr/>
          </p:nvSpPr>
          <p:spPr>
            <a:xfrm>
              <a:off x="0" y="2743200"/>
              <a:ext cx="12192000" cy="2670629"/>
            </a:xfrm>
            <a:prstGeom prst="rect">
              <a:avLst/>
            </a:prstGeom>
            <a:solidFill>
              <a:srgbClr val="036EB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p:nvGrpSpPr>
          <p:grpSpPr>
            <a:xfrm>
              <a:off x="5705493" y="2728686"/>
              <a:ext cx="781015" cy="2685142"/>
              <a:chOff x="5123543" y="2728686"/>
              <a:chExt cx="781015" cy="2685142"/>
            </a:xfrm>
            <a:solidFill>
              <a:srgbClr val="34BF49"/>
            </a:solidFill>
            <a:effectLst/>
          </p:grpSpPr>
          <p:sp>
            <p:nvSpPr>
              <p:cNvPr id="9" name="等腰三角形 8"/>
              <p:cNvSpPr/>
              <p:nvPr/>
            </p:nvSpPr>
            <p:spPr>
              <a:xfrm flipV="1">
                <a:off x="5123543" y="2728686"/>
                <a:ext cx="781015" cy="580571"/>
              </a:xfrm>
              <a:prstGeom prst="triangl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等腰三角形 9"/>
              <p:cNvSpPr/>
              <p:nvPr/>
            </p:nvSpPr>
            <p:spPr>
              <a:xfrm>
                <a:off x="5123543" y="4833258"/>
                <a:ext cx="781015" cy="580570"/>
              </a:xfrm>
              <a:prstGeom prst="triangl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文本框 7"/>
            <p:cNvSpPr txBox="1"/>
            <p:nvPr/>
          </p:nvSpPr>
          <p:spPr>
            <a:xfrm>
              <a:off x="4706982" y="3663015"/>
              <a:ext cx="2778036" cy="830997"/>
            </a:xfrm>
            <a:prstGeom prst="rect">
              <a:avLst/>
            </a:prstGeom>
            <a:noFill/>
          </p:spPr>
          <p:txBody>
            <a:bodyPr wrap="square" rtlCol="0">
              <a:spAutoFit/>
            </a:bodyPr>
            <a:lstStyle/>
            <a:p>
              <a:r>
                <a:rPr lang="zh-CN" altLang="en-US" sz="4800" dirty="0">
                  <a:solidFill>
                    <a:schemeClr val="bg1"/>
                  </a:solidFill>
                  <a:latin typeface="微软雅黑" panose="020B0503020204020204" pitchFamily="34" charset="-122"/>
                  <a:ea typeface="微软雅黑" panose="020B0503020204020204" pitchFamily="34" charset="-122"/>
                </a:rPr>
                <a:t>课后练习</a:t>
              </a:r>
              <a:endParaRPr lang="zh-CN" altLang="en-US" sz="4800" b="1" dirty="0">
                <a:solidFill>
                  <a:schemeClr val="bg1"/>
                </a:solidFill>
              </a:endParaRPr>
            </a:p>
          </p:txBody>
        </p:sp>
      </p:grpSp>
      <p:sp>
        <p:nvSpPr>
          <p:cNvPr id="18" name="十字箭头标注 17"/>
          <p:cNvSpPr/>
          <p:nvPr/>
        </p:nvSpPr>
        <p:spPr>
          <a:xfrm>
            <a:off x="2380343" y="5091155"/>
            <a:ext cx="1209221" cy="1209221"/>
          </a:xfrm>
          <a:prstGeom prst="quadArrowCallout">
            <a:avLst/>
          </a:prstGeom>
          <a:solidFill>
            <a:srgbClr val="036EB8"/>
          </a:solidFill>
          <a:ln>
            <a:noFill/>
          </a:ln>
          <a:effectLst>
            <a:outerShdw blurRad="431800" dist="38100" dir="18900000" sx="60000" sy="6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endParaRPr lang="zh-CN" altLang="en-US" dirty="0"/>
          </a:p>
        </p:txBody>
      </p:sp>
      <p:pic>
        <p:nvPicPr>
          <p:cNvPr id="19" name="图片 18"/>
          <p:cNvPicPr>
            <a:picLocks noChangeAspect="1"/>
          </p:cNvPicPr>
          <p:nvPr/>
        </p:nvPicPr>
        <p:blipFill>
          <a:blip r:embed="rId1" cstate="print">
            <a:extLst>
              <a:ext uri="{BEBA8EAE-BF5A-486C-A8C5-ECC9F3942E4B}">
                <a14:imgProps xmlns:a14="http://schemas.microsoft.com/office/drawing/2010/main">
                  <a14:imgLayer r:embed="rId2">
                    <a14:imgEffect>
                      <a14:backgroundRemoval t="10000" b="100000" l="0" r="100000"/>
                    </a14:imgEffect>
                  </a14:imgLayer>
                </a14:imgProps>
              </a:ext>
              <a:ext uri="{28A0092B-C50C-407E-A947-70E740481C1C}">
                <a14:useLocalDpi xmlns:a14="http://schemas.microsoft.com/office/drawing/2010/main" val="0"/>
              </a:ext>
            </a:extLst>
          </a:blip>
          <a:stretch>
            <a:fillRect/>
          </a:stretch>
        </p:blipFill>
        <p:spPr>
          <a:xfrm>
            <a:off x="2610756" y="5316884"/>
            <a:ext cx="702583" cy="702583"/>
          </a:xfrm>
          <a:prstGeom prst="rect">
            <a:avLst/>
          </a:prstGeom>
        </p:spPr>
      </p:pic>
      <p:sp>
        <p:nvSpPr>
          <p:cNvPr id="21" name="Text Box 2"/>
          <p:cNvSpPr txBox="1">
            <a:spLocks noChangeArrowheads="1"/>
          </p:cNvSpPr>
          <p:nvPr/>
        </p:nvSpPr>
        <p:spPr bwMode="auto">
          <a:xfrm>
            <a:off x="3819299" y="5433014"/>
            <a:ext cx="1826759" cy="525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lstStyle/>
          <a:p>
            <a:pPr lvl="1" algn="just" fontAlgn="base">
              <a:lnSpc>
                <a:spcPct val="144000"/>
              </a:lnSpc>
              <a:spcBef>
                <a:spcPts val="550"/>
              </a:spcBef>
              <a:spcAft>
                <a:spcPct val="0"/>
              </a:spcAft>
            </a:pP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cs typeface="宋体" panose="02010600030101010101" pitchFamily="2" charset="-122"/>
              </a:rPr>
              <a:t>●  选择题</a:t>
            </a:r>
            <a:endParaRPr lang="zh-CN" sz="2000" dirty="0">
              <a:solidFill>
                <a:schemeClr val="tx1">
                  <a:lumMod val="85000"/>
                  <a:lumOff val="15000"/>
                </a:schemeClr>
              </a:solidFill>
              <a:latin typeface="微软雅黑" panose="020B0503020204020204" pitchFamily="34" charset="-122"/>
              <a:ea typeface="微软雅黑" panose="020B0503020204020204" pitchFamily="34" charset="-122"/>
              <a:cs typeface="宋体" panose="02010600030101010101" pitchFamily="2" charset="-122"/>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2567073" y="1640284"/>
            <a:ext cx="5644426"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文本框 10"/>
          <p:cNvSpPr txBox="1"/>
          <p:nvPr/>
        </p:nvSpPr>
        <p:spPr>
          <a:xfrm>
            <a:off x="2533644" y="1706443"/>
            <a:ext cx="4991106" cy="368300"/>
          </a:xfrm>
          <a:prstGeom prst="rect">
            <a:avLst/>
          </a:prstGeom>
          <a:noFill/>
        </p:spPr>
        <p:txBody>
          <a:bodyPr wrap="square" rtlCol="0">
            <a:spAutoFit/>
          </a:bodyPr>
          <a:lstStyle/>
          <a:p>
            <a:r>
              <a:rPr lang="zh-CN" altLang="en-US" kern="2700" spc="600" dirty="0">
                <a:latin typeface="微软雅黑" panose="020B0503020204020204" pitchFamily="34" charset="-122"/>
                <a:ea typeface="微软雅黑" panose="020B0503020204020204" pitchFamily="34" charset="-122"/>
              </a:rPr>
              <a:t>选择题</a:t>
            </a:r>
            <a:endParaRPr lang="zh-CN" altLang="en-US" kern="2700" spc="600" dirty="0">
              <a:latin typeface="微软雅黑" panose="020B0503020204020204" pitchFamily="34" charset="-122"/>
              <a:ea typeface="微软雅黑" panose="020B0503020204020204" pitchFamily="34" charset="-122"/>
            </a:endParaRPr>
          </a:p>
        </p:txBody>
      </p:sp>
      <p:sp>
        <p:nvSpPr>
          <p:cNvPr id="4" name="文本框 11"/>
          <p:cNvSpPr txBox="1"/>
          <p:nvPr/>
        </p:nvSpPr>
        <p:spPr>
          <a:xfrm>
            <a:off x="2504617" y="1156411"/>
            <a:ext cx="2985407" cy="461665"/>
          </a:xfrm>
          <a:prstGeom prst="rect">
            <a:avLst/>
          </a:prstGeom>
          <a:noFill/>
        </p:spPr>
        <p:txBody>
          <a:bodyPr wrap="square" rtlCol="0">
            <a:spAutoFit/>
          </a:bodyPr>
          <a:lstStyle/>
          <a:p>
            <a:r>
              <a:rPr lang="zh-CN" altLang="en-US" sz="2400" b="1" dirty="0">
                <a:solidFill>
                  <a:srgbClr val="036EB8"/>
                </a:solidFill>
                <a:latin typeface="微软雅黑" panose="020B0503020204020204" pitchFamily="34" charset="-122"/>
                <a:ea typeface="微软雅黑" panose="020B0503020204020204" pitchFamily="34" charset="-122"/>
              </a:rPr>
              <a:t>课后练习</a:t>
            </a:r>
            <a:endParaRPr lang="en-US" altLang="zh-CN" sz="2400" b="1" dirty="0">
              <a:solidFill>
                <a:srgbClr val="036EB8"/>
              </a:solidFill>
              <a:latin typeface="微软雅黑" panose="020B0503020204020204" pitchFamily="34" charset="-122"/>
              <a:ea typeface="微软雅黑" panose="020B0503020204020204" pitchFamily="34" charset="-122"/>
            </a:endParaRPr>
          </a:p>
        </p:txBody>
      </p:sp>
      <p:sp>
        <p:nvSpPr>
          <p:cNvPr id="5" name="十字箭头标注 4"/>
          <p:cNvSpPr/>
          <p:nvPr/>
        </p:nvSpPr>
        <p:spPr>
          <a:xfrm>
            <a:off x="1266368" y="1027632"/>
            <a:ext cx="1209221" cy="1209221"/>
          </a:xfrm>
          <a:prstGeom prst="quadArrowCallout">
            <a:avLst/>
          </a:prstGeom>
          <a:solidFill>
            <a:srgbClr val="036EB8"/>
          </a:solidFill>
          <a:ln>
            <a:noFill/>
          </a:ln>
          <a:effectLst>
            <a:outerShdw blurRad="431800" dist="38100" dir="18900000" sx="60000" sy="6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endParaRPr lang="zh-CN" altLang="en-US" dirty="0"/>
          </a:p>
        </p:txBody>
      </p:sp>
      <p:pic>
        <p:nvPicPr>
          <p:cNvPr id="6" name="图片 5"/>
          <p:cNvPicPr>
            <a:picLocks noChangeAspect="1"/>
          </p:cNvPicPr>
          <p:nvPr/>
        </p:nvPicPr>
        <p:blipFill>
          <a:blip r:embed="rId1" cstate="print">
            <a:extLst>
              <a:ext uri="{BEBA8EAE-BF5A-486C-A8C5-ECC9F3942E4B}">
                <a14:imgProps xmlns:a14="http://schemas.microsoft.com/office/drawing/2010/main">
                  <a14:imgLayer r:embed="rId2">
                    <a14:imgEffect>
                      <a14:backgroundRemoval t="10000" b="100000" l="0" r="100000"/>
                    </a14:imgEffect>
                  </a14:imgLayer>
                </a14:imgProps>
              </a:ext>
              <a:ext uri="{28A0092B-C50C-407E-A947-70E740481C1C}">
                <a14:useLocalDpi xmlns:a14="http://schemas.microsoft.com/office/drawing/2010/main" val="0"/>
              </a:ext>
            </a:extLst>
          </a:blip>
          <a:stretch>
            <a:fillRect/>
          </a:stretch>
        </p:blipFill>
        <p:spPr>
          <a:xfrm>
            <a:off x="1496781" y="1252271"/>
            <a:ext cx="702583" cy="702583"/>
          </a:xfrm>
          <a:prstGeom prst="rect">
            <a:avLst/>
          </a:prstGeom>
        </p:spPr>
      </p:pic>
      <p:sp>
        <p:nvSpPr>
          <p:cNvPr id="22" name="内容占位符 1"/>
          <p:cNvSpPr txBox="1"/>
          <p:nvPr/>
        </p:nvSpPr>
        <p:spPr>
          <a:xfrm>
            <a:off x="1086927" y="2163109"/>
            <a:ext cx="10133523" cy="408241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ctr">
              <a:lnSpc>
                <a:spcPts val="2900"/>
              </a:lnSpc>
              <a:spcBef>
                <a:spcPts val="0"/>
              </a:spcBef>
              <a:buNone/>
            </a:pPr>
            <a:r>
              <a:rPr lang="zh-CN" altLang="en-US" sz="1800" dirty="0">
                <a:solidFill>
                  <a:schemeClr val="tx1">
                    <a:lumMod val="65000"/>
                    <a:lumOff val="35000"/>
                  </a:schemeClr>
                </a:solidFill>
                <a:latin typeface="微软雅黑" panose="020B0503020204020204" pitchFamily="34" charset="-122"/>
              </a:rPr>
              <a:t>（</a:t>
            </a:r>
            <a:r>
              <a:rPr lang="en-US" altLang="zh-CN" sz="1800" dirty="0">
                <a:solidFill>
                  <a:schemeClr val="tx1">
                    <a:lumMod val="65000"/>
                    <a:lumOff val="35000"/>
                  </a:schemeClr>
                </a:solidFill>
                <a:latin typeface="微软雅黑" panose="020B0503020204020204" pitchFamily="34" charset="-122"/>
              </a:rPr>
              <a:t>1</a:t>
            </a:r>
            <a:r>
              <a:rPr lang="zh-CN" altLang="en-US" sz="1800" dirty="0">
                <a:solidFill>
                  <a:schemeClr val="tx1">
                    <a:lumMod val="65000"/>
                    <a:lumOff val="35000"/>
                  </a:schemeClr>
                </a:solidFill>
                <a:latin typeface="微软雅黑" panose="020B0503020204020204" pitchFamily="34" charset="-122"/>
              </a:rPr>
              <a:t>）计算机的硬件系统主要包括运算器、控制器、存储器、输出设备和（ ）。</a:t>
            </a:r>
            <a:endParaRPr lang="zh-CN" altLang="en-US" sz="1800" dirty="0">
              <a:solidFill>
                <a:schemeClr val="tx1">
                  <a:lumMod val="65000"/>
                  <a:lumOff val="35000"/>
                </a:schemeClr>
              </a:solidFill>
              <a:latin typeface="微软雅黑" panose="020B0503020204020204" pitchFamily="34" charset="-122"/>
            </a:endParaRPr>
          </a:p>
          <a:p>
            <a:pPr marL="0" indent="0" fontAlgn="ctr">
              <a:lnSpc>
                <a:spcPts val="2900"/>
              </a:lnSpc>
              <a:spcBef>
                <a:spcPts val="0"/>
              </a:spcBef>
              <a:buNone/>
            </a:pPr>
            <a:r>
              <a:rPr lang="en-US" altLang="zh-CN" sz="1800" dirty="0">
                <a:solidFill>
                  <a:schemeClr val="tx1">
                    <a:lumMod val="65000"/>
                    <a:lumOff val="35000"/>
                  </a:schemeClr>
                </a:solidFill>
                <a:latin typeface="微软雅黑" panose="020B0503020204020204" pitchFamily="34" charset="-122"/>
              </a:rPr>
              <a:t>A</a:t>
            </a:r>
            <a:r>
              <a:rPr lang="zh-CN" altLang="en-US" sz="1800" dirty="0">
                <a:solidFill>
                  <a:schemeClr val="tx1">
                    <a:lumMod val="65000"/>
                    <a:lumOff val="35000"/>
                  </a:schemeClr>
                </a:solidFill>
                <a:latin typeface="微软雅黑" panose="020B0503020204020204" pitchFamily="34" charset="-122"/>
              </a:rPr>
              <a:t>．</a:t>
            </a:r>
            <a:r>
              <a:rPr lang="zh-CN" altLang="en-US" sz="1800" dirty="0" smtClean="0">
                <a:solidFill>
                  <a:schemeClr val="tx1">
                    <a:lumMod val="65000"/>
                    <a:lumOff val="35000"/>
                  </a:schemeClr>
                </a:solidFill>
                <a:latin typeface="微软雅黑" panose="020B0503020204020204" pitchFamily="34" charset="-122"/>
              </a:rPr>
              <a:t>键盘</a:t>
            </a:r>
            <a:r>
              <a:rPr lang="en-US" altLang="zh-CN" sz="1800" dirty="0" smtClean="0">
                <a:solidFill>
                  <a:schemeClr val="tx1">
                    <a:lumMod val="65000"/>
                    <a:lumOff val="35000"/>
                  </a:schemeClr>
                </a:solidFill>
                <a:latin typeface="微软雅黑" panose="020B0503020204020204" pitchFamily="34" charset="-122"/>
              </a:rPr>
              <a:t>			B</a:t>
            </a:r>
            <a:r>
              <a:rPr lang="zh-CN" altLang="en-US" sz="1800" dirty="0">
                <a:solidFill>
                  <a:schemeClr val="tx1">
                    <a:lumMod val="65000"/>
                    <a:lumOff val="35000"/>
                  </a:schemeClr>
                </a:solidFill>
                <a:latin typeface="微软雅黑" panose="020B0503020204020204" pitchFamily="34" charset="-122"/>
              </a:rPr>
              <a:t>．</a:t>
            </a:r>
            <a:r>
              <a:rPr lang="zh-CN" altLang="en-US" sz="1800" dirty="0" smtClean="0">
                <a:solidFill>
                  <a:schemeClr val="tx1">
                    <a:lumMod val="65000"/>
                    <a:lumOff val="35000"/>
                  </a:schemeClr>
                </a:solidFill>
                <a:latin typeface="微软雅黑" panose="020B0503020204020204" pitchFamily="34" charset="-122"/>
              </a:rPr>
              <a:t>鼠标</a:t>
            </a:r>
            <a:r>
              <a:rPr lang="en-US" altLang="zh-CN" sz="1800" dirty="0" smtClean="0">
                <a:solidFill>
                  <a:schemeClr val="tx1">
                    <a:lumMod val="65000"/>
                    <a:lumOff val="35000"/>
                  </a:schemeClr>
                </a:solidFill>
                <a:latin typeface="微软雅黑" panose="020B0503020204020204" pitchFamily="34" charset="-122"/>
              </a:rPr>
              <a:t>			C</a:t>
            </a:r>
            <a:r>
              <a:rPr lang="zh-CN" altLang="en-US" sz="1800" dirty="0">
                <a:solidFill>
                  <a:schemeClr val="tx1">
                    <a:lumMod val="65000"/>
                    <a:lumOff val="35000"/>
                  </a:schemeClr>
                </a:solidFill>
                <a:latin typeface="微软雅黑" panose="020B0503020204020204" pitchFamily="34" charset="-122"/>
              </a:rPr>
              <a:t>．</a:t>
            </a:r>
            <a:r>
              <a:rPr lang="zh-CN" altLang="en-US" sz="1800" dirty="0" smtClean="0">
                <a:solidFill>
                  <a:schemeClr val="tx1">
                    <a:lumMod val="65000"/>
                    <a:lumOff val="35000"/>
                  </a:schemeClr>
                </a:solidFill>
                <a:latin typeface="微软雅黑" panose="020B0503020204020204" pitchFamily="34" charset="-122"/>
              </a:rPr>
              <a:t>输入设备</a:t>
            </a:r>
            <a:r>
              <a:rPr lang="en-US" altLang="zh-CN" sz="1800" dirty="0" smtClean="0">
                <a:solidFill>
                  <a:schemeClr val="tx1">
                    <a:lumMod val="65000"/>
                    <a:lumOff val="35000"/>
                  </a:schemeClr>
                </a:solidFill>
                <a:latin typeface="微软雅黑" panose="020B0503020204020204" pitchFamily="34" charset="-122"/>
              </a:rPr>
              <a:t>		D</a:t>
            </a:r>
            <a:r>
              <a:rPr lang="zh-CN" altLang="en-US" sz="1800" dirty="0">
                <a:solidFill>
                  <a:schemeClr val="tx1">
                    <a:lumMod val="65000"/>
                    <a:lumOff val="35000"/>
                  </a:schemeClr>
                </a:solidFill>
                <a:latin typeface="微软雅黑" panose="020B0503020204020204" pitchFamily="34" charset="-122"/>
              </a:rPr>
              <a:t>．显示器</a:t>
            </a:r>
            <a:endParaRPr lang="zh-CN" altLang="en-US" sz="1800" dirty="0">
              <a:solidFill>
                <a:schemeClr val="tx1">
                  <a:lumMod val="65000"/>
                  <a:lumOff val="35000"/>
                </a:schemeClr>
              </a:solidFill>
              <a:latin typeface="微软雅黑" panose="020B0503020204020204" pitchFamily="34" charset="-122"/>
            </a:endParaRPr>
          </a:p>
          <a:p>
            <a:pPr marL="0" indent="0" fontAlgn="ctr">
              <a:lnSpc>
                <a:spcPts val="2900"/>
              </a:lnSpc>
              <a:spcBef>
                <a:spcPts val="0"/>
              </a:spcBef>
              <a:buNone/>
            </a:pPr>
            <a:r>
              <a:rPr lang="zh-CN" altLang="en-US" sz="1800" dirty="0">
                <a:solidFill>
                  <a:schemeClr val="tx1">
                    <a:lumMod val="65000"/>
                    <a:lumOff val="35000"/>
                  </a:schemeClr>
                </a:solidFill>
                <a:latin typeface="微软雅黑" panose="020B0503020204020204" pitchFamily="34" charset="-122"/>
              </a:rPr>
              <a:t>（</a:t>
            </a:r>
            <a:r>
              <a:rPr lang="en-US" altLang="zh-CN" sz="1800" dirty="0">
                <a:solidFill>
                  <a:schemeClr val="tx1">
                    <a:lumMod val="65000"/>
                    <a:lumOff val="35000"/>
                  </a:schemeClr>
                </a:solidFill>
                <a:latin typeface="微软雅黑" panose="020B0503020204020204" pitchFamily="34" charset="-122"/>
              </a:rPr>
              <a:t>2</a:t>
            </a:r>
            <a:r>
              <a:rPr lang="zh-CN" altLang="en-US" sz="1800" dirty="0">
                <a:solidFill>
                  <a:schemeClr val="tx1">
                    <a:lumMod val="65000"/>
                    <a:lumOff val="35000"/>
                  </a:schemeClr>
                </a:solidFill>
                <a:latin typeface="微软雅黑" panose="020B0503020204020204" pitchFamily="34" charset="-122"/>
              </a:rPr>
              <a:t>）计算机的操作系统是（ ）。</a:t>
            </a:r>
            <a:endParaRPr lang="zh-CN" altLang="en-US" sz="1800" dirty="0">
              <a:solidFill>
                <a:schemeClr val="tx1">
                  <a:lumMod val="65000"/>
                  <a:lumOff val="35000"/>
                </a:schemeClr>
              </a:solidFill>
              <a:latin typeface="微软雅黑" panose="020B0503020204020204" pitchFamily="34" charset="-122"/>
            </a:endParaRPr>
          </a:p>
          <a:p>
            <a:pPr marL="0" indent="0" fontAlgn="ctr">
              <a:lnSpc>
                <a:spcPts val="2900"/>
              </a:lnSpc>
              <a:spcBef>
                <a:spcPts val="0"/>
              </a:spcBef>
              <a:buNone/>
            </a:pPr>
            <a:r>
              <a:rPr lang="en-US" altLang="zh-CN" sz="1800" dirty="0">
                <a:solidFill>
                  <a:schemeClr val="tx1">
                    <a:lumMod val="65000"/>
                    <a:lumOff val="35000"/>
                  </a:schemeClr>
                </a:solidFill>
                <a:latin typeface="微软雅黑" panose="020B0503020204020204" pitchFamily="34" charset="-122"/>
              </a:rPr>
              <a:t>A</a:t>
            </a:r>
            <a:r>
              <a:rPr lang="zh-CN" altLang="en-US" sz="1800" dirty="0">
                <a:solidFill>
                  <a:schemeClr val="tx1">
                    <a:lumMod val="65000"/>
                    <a:lumOff val="35000"/>
                  </a:schemeClr>
                </a:solidFill>
                <a:latin typeface="微软雅黑" panose="020B0503020204020204" pitchFamily="34" charset="-122"/>
              </a:rPr>
              <a:t>．计算机中使用最广的</a:t>
            </a:r>
            <a:r>
              <a:rPr lang="zh-CN" altLang="en-US" sz="1800" dirty="0" smtClean="0">
                <a:solidFill>
                  <a:schemeClr val="tx1">
                    <a:lumMod val="65000"/>
                    <a:lumOff val="35000"/>
                  </a:schemeClr>
                </a:solidFill>
                <a:latin typeface="微软雅黑" panose="020B0503020204020204" pitchFamily="34" charset="-122"/>
              </a:rPr>
              <a:t>应用软件</a:t>
            </a:r>
            <a:r>
              <a:rPr lang="en-US" altLang="zh-CN" sz="1800" dirty="0" smtClean="0">
                <a:solidFill>
                  <a:schemeClr val="tx1">
                    <a:lumMod val="65000"/>
                    <a:lumOff val="35000"/>
                  </a:schemeClr>
                </a:solidFill>
                <a:latin typeface="微软雅黑" panose="020B0503020204020204" pitchFamily="34" charset="-122"/>
              </a:rPr>
              <a:t>			B</a:t>
            </a:r>
            <a:r>
              <a:rPr lang="zh-CN" altLang="en-US" sz="1800" dirty="0">
                <a:solidFill>
                  <a:schemeClr val="tx1">
                    <a:lumMod val="65000"/>
                    <a:lumOff val="35000"/>
                  </a:schemeClr>
                </a:solidFill>
                <a:latin typeface="微软雅黑" panose="020B0503020204020204" pitchFamily="34" charset="-122"/>
              </a:rPr>
              <a:t>．计算机系统软件的核心</a:t>
            </a:r>
            <a:endParaRPr lang="zh-CN" altLang="en-US" sz="1800" dirty="0">
              <a:solidFill>
                <a:schemeClr val="tx1">
                  <a:lumMod val="65000"/>
                  <a:lumOff val="35000"/>
                </a:schemeClr>
              </a:solidFill>
              <a:latin typeface="微软雅黑" panose="020B0503020204020204" pitchFamily="34" charset="-122"/>
            </a:endParaRPr>
          </a:p>
          <a:p>
            <a:pPr marL="0" indent="0" fontAlgn="ctr">
              <a:lnSpc>
                <a:spcPts val="2900"/>
              </a:lnSpc>
              <a:spcBef>
                <a:spcPts val="0"/>
              </a:spcBef>
              <a:buNone/>
            </a:pPr>
            <a:r>
              <a:rPr lang="en-US" altLang="zh-CN" sz="1800" dirty="0">
                <a:solidFill>
                  <a:schemeClr val="tx1">
                    <a:lumMod val="65000"/>
                    <a:lumOff val="35000"/>
                  </a:schemeClr>
                </a:solidFill>
                <a:latin typeface="微软雅黑" panose="020B0503020204020204" pitchFamily="34" charset="-122"/>
              </a:rPr>
              <a:t>C</a:t>
            </a:r>
            <a:r>
              <a:rPr lang="zh-CN" altLang="en-US" sz="1800" dirty="0">
                <a:solidFill>
                  <a:schemeClr val="tx1">
                    <a:lumMod val="65000"/>
                    <a:lumOff val="35000"/>
                  </a:schemeClr>
                </a:solidFill>
                <a:latin typeface="微软雅黑" panose="020B0503020204020204" pitchFamily="34" charset="-122"/>
              </a:rPr>
              <a:t>．微机的专用</a:t>
            </a:r>
            <a:r>
              <a:rPr lang="zh-CN" altLang="en-US" sz="1800" dirty="0" smtClean="0">
                <a:solidFill>
                  <a:schemeClr val="tx1">
                    <a:lumMod val="65000"/>
                    <a:lumOff val="35000"/>
                  </a:schemeClr>
                </a:solidFill>
                <a:latin typeface="微软雅黑" panose="020B0503020204020204" pitchFamily="34" charset="-122"/>
              </a:rPr>
              <a:t>软件</a:t>
            </a:r>
            <a:r>
              <a:rPr lang="en-US" altLang="zh-CN" sz="1800" dirty="0" smtClean="0">
                <a:solidFill>
                  <a:schemeClr val="tx1">
                    <a:lumMod val="65000"/>
                    <a:lumOff val="35000"/>
                  </a:schemeClr>
                </a:solidFill>
                <a:latin typeface="微软雅黑" panose="020B0503020204020204" pitchFamily="34" charset="-122"/>
              </a:rPr>
              <a:t>				D</a:t>
            </a:r>
            <a:r>
              <a:rPr lang="zh-CN" altLang="en-US" sz="1800" dirty="0">
                <a:solidFill>
                  <a:schemeClr val="tx1">
                    <a:lumMod val="65000"/>
                    <a:lumOff val="35000"/>
                  </a:schemeClr>
                </a:solidFill>
                <a:latin typeface="微软雅黑" panose="020B0503020204020204" pitchFamily="34" charset="-122"/>
              </a:rPr>
              <a:t>．微机的通用软件</a:t>
            </a:r>
            <a:endParaRPr lang="zh-CN" altLang="en-US" sz="1800" dirty="0">
              <a:solidFill>
                <a:schemeClr val="tx1">
                  <a:lumMod val="65000"/>
                  <a:lumOff val="35000"/>
                </a:schemeClr>
              </a:solidFill>
              <a:latin typeface="微软雅黑" panose="020B0503020204020204" pitchFamily="34" charset="-122"/>
            </a:endParaRPr>
          </a:p>
          <a:p>
            <a:pPr marL="0" indent="0" fontAlgn="ctr">
              <a:lnSpc>
                <a:spcPts val="2900"/>
              </a:lnSpc>
              <a:spcBef>
                <a:spcPts val="0"/>
              </a:spcBef>
              <a:buNone/>
            </a:pPr>
            <a:r>
              <a:rPr lang="zh-CN" altLang="en-US" sz="1800" dirty="0">
                <a:solidFill>
                  <a:schemeClr val="tx1">
                    <a:lumMod val="65000"/>
                    <a:lumOff val="35000"/>
                  </a:schemeClr>
                </a:solidFill>
                <a:latin typeface="微软雅黑" panose="020B0503020204020204" pitchFamily="34" charset="-122"/>
              </a:rPr>
              <a:t>（</a:t>
            </a:r>
            <a:r>
              <a:rPr lang="en-US" altLang="zh-CN" sz="1800" dirty="0">
                <a:solidFill>
                  <a:schemeClr val="tx1">
                    <a:lumMod val="65000"/>
                    <a:lumOff val="35000"/>
                  </a:schemeClr>
                </a:solidFill>
                <a:latin typeface="微软雅黑" panose="020B0503020204020204" pitchFamily="34" charset="-122"/>
              </a:rPr>
              <a:t>3</a:t>
            </a:r>
            <a:r>
              <a:rPr lang="zh-CN" altLang="en-US" sz="1800" dirty="0">
                <a:solidFill>
                  <a:schemeClr val="tx1">
                    <a:lumMod val="65000"/>
                    <a:lumOff val="35000"/>
                  </a:schemeClr>
                </a:solidFill>
                <a:latin typeface="微软雅黑" panose="020B0503020204020204" pitchFamily="34" charset="-122"/>
              </a:rPr>
              <a:t>）下列叙述中，错误的是（ ）。</a:t>
            </a:r>
            <a:endParaRPr lang="zh-CN" altLang="en-US" sz="1800" dirty="0">
              <a:solidFill>
                <a:schemeClr val="tx1">
                  <a:lumMod val="65000"/>
                  <a:lumOff val="35000"/>
                </a:schemeClr>
              </a:solidFill>
              <a:latin typeface="微软雅黑" panose="020B0503020204020204" pitchFamily="34" charset="-122"/>
            </a:endParaRPr>
          </a:p>
          <a:p>
            <a:pPr marL="0" indent="0" fontAlgn="ctr">
              <a:lnSpc>
                <a:spcPts val="2900"/>
              </a:lnSpc>
              <a:spcBef>
                <a:spcPts val="0"/>
              </a:spcBef>
              <a:buNone/>
            </a:pPr>
            <a:r>
              <a:rPr lang="en-US" altLang="zh-CN" sz="1800" dirty="0">
                <a:solidFill>
                  <a:schemeClr val="tx1">
                    <a:lumMod val="65000"/>
                    <a:lumOff val="35000"/>
                  </a:schemeClr>
                </a:solidFill>
                <a:latin typeface="微软雅黑" panose="020B0503020204020204" pitchFamily="34" charset="-122"/>
              </a:rPr>
              <a:t>A</a:t>
            </a:r>
            <a:r>
              <a:rPr lang="zh-CN" altLang="en-US" sz="1800" dirty="0">
                <a:solidFill>
                  <a:schemeClr val="tx1">
                    <a:lumMod val="65000"/>
                    <a:lumOff val="35000"/>
                  </a:schemeClr>
                </a:solidFill>
                <a:latin typeface="微软雅黑" panose="020B0503020204020204" pitchFamily="34" charset="-122"/>
              </a:rPr>
              <a:t>．内存储器一般由</a:t>
            </a:r>
            <a:r>
              <a:rPr lang="en-US" altLang="zh-CN" sz="1800" dirty="0">
                <a:solidFill>
                  <a:schemeClr val="tx1">
                    <a:lumMod val="65000"/>
                    <a:lumOff val="35000"/>
                  </a:schemeClr>
                </a:solidFill>
                <a:latin typeface="微软雅黑" panose="020B0503020204020204" pitchFamily="34" charset="-122"/>
              </a:rPr>
              <a:t>ROM</a:t>
            </a:r>
            <a:r>
              <a:rPr lang="zh-CN" altLang="en-US" sz="1800" dirty="0">
                <a:solidFill>
                  <a:schemeClr val="tx1">
                    <a:lumMod val="65000"/>
                    <a:lumOff val="35000"/>
                  </a:schemeClr>
                </a:solidFill>
                <a:latin typeface="微软雅黑" panose="020B0503020204020204" pitchFamily="34" charset="-122"/>
              </a:rPr>
              <a:t>、</a:t>
            </a:r>
            <a:r>
              <a:rPr lang="en-US" altLang="zh-CN" sz="1800" dirty="0">
                <a:solidFill>
                  <a:schemeClr val="tx1">
                    <a:lumMod val="65000"/>
                    <a:lumOff val="35000"/>
                  </a:schemeClr>
                </a:solidFill>
                <a:latin typeface="微软雅黑" panose="020B0503020204020204" pitchFamily="34" charset="-122"/>
              </a:rPr>
              <a:t>RAM</a:t>
            </a:r>
            <a:r>
              <a:rPr lang="zh-CN" altLang="en-US" sz="1800" dirty="0">
                <a:solidFill>
                  <a:schemeClr val="tx1">
                    <a:lumMod val="65000"/>
                    <a:lumOff val="35000"/>
                  </a:schemeClr>
                </a:solidFill>
                <a:latin typeface="微软雅黑" panose="020B0503020204020204" pitchFamily="34" charset="-122"/>
              </a:rPr>
              <a:t>和高速缓存（</a:t>
            </a:r>
            <a:r>
              <a:rPr lang="en-US" altLang="zh-CN" sz="1800" dirty="0">
                <a:solidFill>
                  <a:schemeClr val="tx1">
                    <a:lumMod val="65000"/>
                    <a:lumOff val="35000"/>
                  </a:schemeClr>
                </a:solidFill>
                <a:latin typeface="微软雅黑" panose="020B0503020204020204" pitchFamily="34" charset="-122"/>
              </a:rPr>
              <a:t>Cache</a:t>
            </a:r>
            <a:r>
              <a:rPr lang="zh-CN" altLang="en-US" sz="1800" dirty="0">
                <a:solidFill>
                  <a:schemeClr val="tx1">
                    <a:lumMod val="65000"/>
                    <a:lumOff val="35000"/>
                  </a:schemeClr>
                </a:solidFill>
                <a:latin typeface="微软雅黑" panose="020B0503020204020204" pitchFamily="34" charset="-122"/>
              </a:rPr>
              <a:t>）组成</a:t>
            </a:r>
            <a:endParaRPr lang="zh-CN" altLang="en-US" sz="1800" dirty="0">
              <a:solidFill>
                <a:schemeClr val="tx1">
                  <a:lumMod val="65000"/>
                  <a:lumOff val="35000"/>
                </a:schemeClr>
              </a:solidFill>
              <a:latin typeface="微软雅黑" panose="020B0503020204020204" pitchFamily="34" charset="-122"/>
            </a:endParaRPr>
          </a:p>
          <a:p>
            <a:pPr marL="0" indent="0" fontAlgn="ctr">
              <a:lnSpc>
                <a:spcPts val="2900"/>
              </a:lnSpc>
              <a:spcBef>
                <a:spcPts val="0"/>
              </a:spcBef>
              <a:buNone/>
            </a:pPr>
            <a:r>
              <a:rPr lang="en-US" altLang="zh-CN" sz="1800" dirty="0">
                <a:solidFill>
                  <a:schemeClr val="tx1">
                    <a:lumMod val="65000"/>
                    <a:lumOff val="35000"/>
                  </a:schemeClr>
                </a:solidFill>
                <a:latin typeface="微软雅黑" panose="020B0503020204020204" pitchFamily="34" charset="-122"/>
              </a:rPr>
              <a:t>B</a:t>
            </a:r>
            <a:r>
              <a:rPr lang="zh-CN" altLang="en-US" sz="1800" dirty="0">
                <a:solidFill>
                  <a:schemeClr val="tx1">
                    <a:lumMod val="65000"/>
                    <a:lumOff val="35000"/>
                  </a:schemeClr>
                </a:solidFill>
                <a:latin typeface="微软雅黑" panose="020B0503020204020204" pitchFamily="34" charset="-122"/>
              </a:rPr>
              <a:t>．</a:t>
            </a:r>
            <a:r>
              <a:rPr lang="en-US" altLang="zh-CN" sz="1800" dirty="0">
                <a:solidFill>
                  <a:schemeClr val="tx1">
                    <a:lumMod val="65000"/>
                    <a:lumOff val="35000"/>
                  </a:schemeClr>
                </a:solidFill>
                <a:latin typeface="微软雅黑" panose="020B0503020204020204" pitchFamily="34" charset="-122"/>
              </a:rPr>
              <a:t>RAM</a:t>
            </a:r>
            <a:r>
              <a:rPr lang="zh-CN" altLang="en-US" sz="1800" dirty="0">
                <a:solidFill>
                  <a:schemeClr val="tx1">
                    <a:lumMod val="65000"/>
                    <a:lumOff val="35000"/>
                  </a:schemeClr>
                </a:solidFill>
                <a:latin typeface="微软雅黑" panose="020B0503020204020204" pitchFamily="34" charset="-122"/>
              </a:rPr>
              <a:t>中存储的数据一旦断电就全部丢失</a:t>
            </a:r>
            <a:endParaRPr lang="zh-CN" altLang="en-US" sz="1800" dirty="0">
              <a:solidFill>
                <a:schemeClr val="tx1">
                  <a:lumMod val="65000"/>
                  <a:lumOff val="35000"/>
                </a:schemeClr>
              </a:solidFill>
              <a:latin typeface="微软雅黑" panose="020B0503020204020204" pitchFamily="34" charset="-122"/>
            </a:endParaRPr>
          </a:p>
          <a:p>
            <a:pPr marL="0" indent="0" fontAlgn="ctr">
              <a:lnSpc>
                <a:spcPts val="2900"/>
              </a:lnSpc>
              <a:spcBef>
                <a:spcPts val="0"/>
              </a:spcBef>
              <a:buNone/>
            </a:pPr>
            <a:r>
              <a:rPr lang="en-US" altLang="zh-CN" sz="1800" dirty="0">
                <a:solidFill>
                  <a:schemeClr val="tx1">
                    <a:lumMod val="65000"/>
                    <a:lumOff val="35000"/>
                  </a:schemeClr>
                </a:solidFill>
                <a:latin typeface="微软雅黑" panose="020B0503020204020204" pitchFamily="34" charset="-122"/>
              </a:rPr>
              <a:t>C</a:t>
            </a:r>
            <a:r>
              <a:rPr lang="zh-CN" altLang="en-US" sz="1800" dirty="0">
                <a:solidFill>
                  <a:schemeClr val="tx1">
                    <a:lumMod val="65000"/>
                    <a:lumOff val="35000"/>
                  </a:schemeClr>
                </a:solidFill>
                <a:latin typeface="微软雅黑" panose="020B0503020204020204" pitchFamily="34" charset="-122"/>
              </a:rPr>
              <a:t>．</a:t>
            </a:r>
            <a:r>
              <a:rPr lang="en-US" altLang="zh-CN" sz="1800" dirty="0">
                <a:solidFill>
                  <a:schemeClr val="tx1">
                    <a:lumMod val="65000"/>
                    <a:lumOff val="35000"/>
                  </a:schemeClr>
                </a:solidFill>
                <a:latin typeface="微软雅黑" panose="020B0503020204020204" pitchFamily="34" charset="-122"/>
              </a:rPr>
              <a:t>CPU</a:t>
            </a:r>
            <a:r>
              <a:rPr lang="zh-CN" altLang="en-US" sz="1800" dirty="0">
                <a:solidFill>
                  <a:schemeClr val="tx1">
                    <a:lumMod val="65000"/>
                    <a:lumOff val="35000"/>
                  </a:schemeClr>
                </a:solidFill>
                <a:latin typeface="微软雅黑" panose="020B0503020204020204" pitchFamily="34" charset="-122"/>
              </a:rPr>
              <a:t>不可以直接存取硬盘中的数据</a:t>
            </a:r>
            <a:endParaRPr lang="zh-CN" altLang="en-US" sz="1800" dirty="0">
              <a:solidFill>
                <a:schemeClr val="tx1">
                  <a:lumMod val="65000"/>
                  <a:lumOff val="35000"/>
                </a:schemeClr>
              </a:solidFill>
              <a:latin typeface="微软雅黑" panose="020B0503020204020204" pitchFamily="34" charset="-122"/>
            </a:endParaRPr>
          </a:p>
          <a:p>
            <a:pPr marL="0" indent="0" fontAlgn="ctr">
              <a:lnSpc>
                <a:spcPts val="2900"/>
              </a:lnSpc>
              <a:spcBef>
                <a:spcPts val="0"/>
              </a:spcBef>
              <a:buNone/>
            </a:pPr>
            <a:r>
              <a:rPr lang="en-US" altLang="zh-CN" sz="1800" dirty="0">
                <a:solidFill>
                  <a:schemeClr val="tx1">
                    <a:lumMod val="65000"/>
                    <a:lumOff val="35000"/>
                  </a:schemeClr>
                </a:solidFill>
                <a:latin typeface="微软雅黑" panose="020B0503020204020204" pitchFamily="34" charset="-122"/>
              </a:rPr>
              <a:t>D</a:t>
            </a:r>
            <a:r>
              <a:rPr lang="zh-CN" altLang="en-US" sz="1800" dirty="0">
                <a:solidFill>
                  <a:schemeClr val="tx1">
                    <a:lumMod val="65000"/>
                    <a:lumOff val="35000"/>
                  </a:schemeClr>
                </a:solidFill>
                <a:latin typeface="微软雅黑" panose="020B0503020204020204" pitchFamily="34" charset="-122"/>
              </a:rPr>
              <a:t>．存储在</a:t>
            </a:r>
            <a:r>
              <a:rPr lang="en-US" altLang="zh-CN" sz="1800" dirty="0">
                <a:solidFill>
                  <a:schemeClr val="tx1">
                    <a:lumMod val="65000"/>
                    <a:lumOff val="35000"/>
                  </a:schemeClr>
                </a:solidFill>
                <a:latin typeface="微软雅黑" panose="020B0503020204020204" pitchFamily="34" charset="-122"/>
              </a:rPr>
              <a:t>ROM</a:t>
            </a:r>
            <a:r>
              <a:rPr lang="zh-CN" altLang="en-US" sz="1800" dirty="0">
                <a:solidFill>
                  <a:schemeClr val="tx1">
                    <a:lumMod val="65000"/>
                    <a:lumOff val="35000"/>
                  </a:schemeClr>
                </a:solidFill>
                <a:latin typeface="微软雅黑" panose="020B0503020204020204" pitchFamily="34" charset="-122"/>
              </a:rPr>
              <a:t>中的数据断电后也不会</a:t>
            </a:r>
            <a:r>
              <a:rPr lang="zh-CN" altLang="en-US" sz="1800" dirty="0" smtClean="0">
                <a:solidFill>
                  <a:schemeClr val="tx1">
                    <a:lumMod val="65000"/>
                    <a:lumOff val="35000"/>
                  </a:schemeClr>
                </a:solidFill>
                <a:latin typeface="微软雅黑" panose="020B0503020204020204" pitchFamily="34" charset="-122"/>
              </a:rPr>
              <a:t>丢失</a:t>
            </a:r>
            <a:endParaRPr lang="zh-CN" altLang="en-US" sz="1800" dirty="0">
              <a:solidFill>
                <a:schemeClr val="tx1">
                  <a:lumMod val="65000"/>
                  <a:lumOff val="35000"/>
                </a:schemeClr>
              </a:solidFill>
              <a:latin typeface="微软雅黑" panose="020B0503020204020204" pitchFamily="34" charset="-122"/>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2567073" y="1640284"/>
            <a:ext cx="5644426"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文本框 10"/>
          <p:cNvSpPr txBox="1"/>
          <p:nvPr/>
        </p:nvSpPr>
        <p:spPr>
          <a:xfrm>
            <a:off x="2533644" y="1706443"/>
            <a:ext cx="4991106" cy="368300"/>
          </a:xfrm>
          <a:prstGeom prst="rect">
            <a:avLst/>
          </a:prstGeom>
          <a:noFill/>
        </p:spPr>
        <p:txBody>
          <a:bodyPr wrap="square" rtlCol="0">
            <a:spAutoFit/>
          </a:bodyPr>
          <a:lstStyle/>
          <a:p>
            <a:r>
              <a:rPr lang="zh-CN" altLang="en-US" kern="2700" spc="600" dirty="0">
                <a:latin typeface="微软雅黑" panose="020B0503020204020204" pitchFamily="34" charset="-122"/>
                <a:ea typeface="微软雅黑" panose="020B0503020204020204" pitchFamily="34" charset="-122"/>
              </a:rPr>
              <a:t>选择题</a:t>
            </a:r>
            <a:endParaRPr lang="zh-CN" altLang="en-US" kern="2700" spc="600" dirty="0">
              <a:latin typeface="微软雅黑" panose="020B0503020204020204" pitchFamily="34" charset="-122"/>
              <a:ea typeface="微软雅黑" panose="020B0503020204020204" pitchFamily="34" charset="-122"/>
            </a:endParaRPr>
          </a:p>
        </p:txBody>
      </p:sp>
      <p:sp>
        <p:nvSpPr>
          <p:cNvPr id="4" name="文本框 11"/>
          <p:cNvSpPr txBox="1"/>
          <p:nvPr/>
        </p:nvSpPr>
        <p:spPr>
          <a:xfrm>
            <a:off x="2504617" y="1156411"/>
            <a:ext cx="2985407" cy="461665"/>
          </a:xfrm>
          <a:prstGeom prst="rect">
            <a:avLst/>
          </a:prstGeom>
          <a:noFill/>
        </p:spPr>
        <p:txBody>
          <a:bodyPr wrap="square" rtlCol="0">
            <a:spAutoFit/>
          </a:bodyPr>
          <a:lstStyle/>
          <a:p>
            <a:r>
              <a:rPr lang="zh-CN" altLang="en-US" sz="2400" b="1" dirty="0">
                <a:solidFill>
                  <a:srgbClr val="036EB8"/>
                </a:solidFill>
                <a:latin typeface="微软雅黑" panose="020B0503020204020204" pitchFamily="34" charset="-122"/>
                <a:ea typeface="微软雅黑" panose="020B0503020204020204" pitchFamily="34" charset="-122"/>
              </a:rPr>
              <a:t>课后练习</a:t>
            </a:r>
            <a:endParaRPr lang="en-US" altLang="zh-CN" sz="2400" b="1" dirty="0">
              <a:solidFill>
                <a:srgbClr val="036EB8"/>
              </a:solidFill>
              <a:latin typeface="微软雅黑" panose="020B0503020204020204" pitchFamily="34" charset="-122"/>
              <a:ea typeface="微软雅黑" panose="020B0503020204020204" pitchFamily="34" charset="-122"/>
            </a:endParaRPr>
          </a:p>
        </p:txBody>
      </p:sp>
      <p:sp>
        <p:nvSpPr>
          <p:cNvPr id="5" name="十字箭头标注 4"/>
          <p:cNvSpPr/>
          <p:nvPr/>
        </p:nvSpPr>
        <p:spPr>
          <a:xfrm>
            <a:off x="1266368" y="1027632"/>
            <a:ext cx="1209221" cy="1209221"/>
          </a:xfrm>
          <a:prstGeom prst="quadArrowCallout">
            <a:avLst/>
          </a:prstGeom>
          <a:solidFill>
            <a:srgbClr val="036EB8"/>
          </a:solidFill>
          <a:ln>
            <a:noFill/>
          </a:ln>
          <a:effectLst>
            <a:outerShdw blurRad="431800" dist="38100" dir="18900000" sx="60000" sy="6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endParaRPr lang="zh-CN" altLang="en-US" dirty="0"/>
          </a:p>
        </p:txBody>
      </p:sp>
      <p:pic>
        <p:nvPicPr>
          <p:cNvPr id="6" name="图片 5"/>
          <p:cNvPicPr>
            <a:picLocks noChangeAspect="1"/>
          </p:cNvPicPr>
          <p:nvPr/>
        </p:nvPicPr>
        <p:blipFill>
          <a:blip r:embed="rId1" cstate="print">
            <a:extLst>
              <a:ext uri="{BEBA8EAE-BF5A-486C-A8C5-ECC9F3942E4B}">
                <a14:imgProps xmlns:a14="http://schemas.microsoft.com/office/drawing/2010/main">
                  <a14:imgLayer r:embed="rId2">
                    <a14:imgEffect>
                      <a14:backgroundRemoval t="10000" b="100000" l="0" r="100000"/>
                    </a14:imgEffect>
                  </a14:imgLayer>
                </a14:imgProps>
              </a:ext>
              <a:ext uri="{28A0092B-C50C-407E-A947-70E740481C1C}">
                <a14:useLocalDpi xmlns:a14="http://schemas.microsoft.com/office/drawing/2010/main" val="0"/>
              </a:ext>
            </a:extLst>
          </a:blip>
          <a:stretch>
            <a:fillRect/>
          </a:stretch>
        </p:blipFill>
        <p:spPr>
          <a:xfrm>
            <a:off x="1496781" y="1252271"/>
            <a:ext cx="702583" cy="702583"/>
          </a:xfrm>
          <a:prstGeom prst="rect">
            <a:avLst/>
          </a:prstGeom>
        </p:spPr>
      </p:pic>
      <p:sp>
        <p:nvSpPr>
          <p:cNvPr id="22" name="内容占位符 1"/>
          <p:cNvSpPr txBox="1"/>
          <p:nvPr/>
        </p:nvSpPr>
        <p:spPr>
          <a:xfrm>
            <a:off x="948905" y="2325220"/>
            <a:ext cx="10252495" cy="277299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ctr">
              <a:lnSpc>
                <a:spcPts val="2900"/>
              </a:lnSpc>
              <a:spcBef>
                <a:spcPts val="0"/>
              </a:spcBef>
              <a:buNone/>
            </a:pPr>
            <a:r>
              <a:rPr lang="zh-CN" altLang="en-US" sz="1800" dirty="0">
                <a:solidFill>
                  <a:schemeClr val="tx1">
                    <a:lumMod val="65000"/>
                    <a:lumOff val="35000"/>
                  </a:schemeClr>
                </a:solidFill>
                <a:latin typeface="微软雅黑" panose="020B0503020204020204" pitchFamily="34" charset="-122"/>
              </a:rPr>
              <a:t>（</a:t>
            </a:r>
            <a:r>
              <a:rPr lang="en-US" altLang="zh-CN" sz="1800" dirty="0">
                <a:solidFill>
                  <a:schemeClr val="tx1">
                    <a:lumMod val="65000"/>
                    <a:lumOff val="35000"/>
                  </a:schemeClr>
                </a:solidFill>
                <a:latin typeface="微软雅黑" panose="020B0503020204020204" pitchFamily="34" charset="-122"/>
              </a:rPr>
              <a:t>4</a:t>
            </a:r>
            <a:r>
              <a:rPr lang="zh-CN" altLang="en-US" sz="1800" dirty="0">
                <a:solidFill>
                  <a:schemeClr val="tx1">
                    <a:lumMod val="65000"/>
                    <a:lumOff val="35000"/>
                  </a:schemeClr>
                </a:solidFill>
                <a:latin typeface="微软雅黑" panose="020B0503020204020204" pitchFamily="34" charset="-122"/>
              </a:rPr>
              <a:t>）能直接与</a:t>
            </a:r>
            <a:r>
              <a:rPr lang="en-US" altLang="zh-CN" sz="1800" dirty="0">
                <a:solidFill>
                  <a:schemeClr val="tx1">
                    <a:lumMod val="65000"/>
                    <a:lumOff val="35000"/>
                  </a:schemeClr>
                </a:solidFill>
                <a:latin typeface="微软雅黑" panose="020B0503020204020204" pitchFamily="34" charset="-122"/>
              </a:rPr>
              <a:t>CPU</a:t>
            </a:r>
            <a:r>
              <a:rPr lang="zh-CN" altLang="en-US" sz="1800" dirty="0">
                <a:solidFill>
                  <a:schemeClr val="tx1">
                    <a:lumMod val="65000"/>
                    <a:lumOff val="35000"/>
                  </a:schemeClr>
                </a:solidFill>
                <a:latin typeface="微软雅黑" panose="020B0503020204020204" pitchFamily="34" charset="-122"/>
              </a:rPr>
              <a:t>交换信息的存储器是（ ）。</a:t>
            </a:r>
            <a:endParaRPr lang="zh-CN" altLang="en-US" sz="1800" dirty="0">
              <a:solidFill>
                <a:schemeClr val="tx1">
                  <a:lumMod val="65000"/>
                  <a:lumOff val="35000"/>
                </a:schemeClr>
              </a:solidFill>
              <a:latin typeface="微软雅黑" panose="020B0503020204020204" pitchFamily="34" charset="-122"/>
            </a:endParaRPr>
          </a:p>
          <a:p>
            <a:pPr marL="0" indent="0" fontAlgn="ctr">
              <a:lnSpc>
                <a:spcPts val="2900"/>
              </a:lnSpc>
              <a:spcBef>
                <a:spcPts val="0"/>
              </a:spcBef>
              <a:buNone/>
            </a:pPr>
            <a:r>
              <a:rPr lang="en-US" altLang="zh-CN" sz="1800" dirty="0">
                <a:solidFill>
                  <a:schemeClr val="tx1">
                    <a:lumMod val="65000"/>
                    <a:lumOff val="35000"/>
                  </a:schemeClr>
                </a:solidFill>
                <a:latin typeface="微软雅黑" panose="020B0503020204020204" pitchFamily="34" charset="-122"/>
              </a:rPr>
              <a:t>A</a:t>
            </a:r>
            <a:r>
              <a:rPr lang="zh-CN" altLang="en-US" sz="1800" dirty="0">
                <a:solidFill>
                  <a:schemeClr val="tx1">
                    <a:lumMod val="65000"/>
                    <a:lumOff val="35000"/>
                  </a:schemeClr>
                </a:solidFill>
                <a:latin typeface="微软雅黑" panose="020B0503020204020204" pitchFamily="34" charset="-122"/>
              </a:rPr>
              <a:t>．硬盘</a:t>
            </a:r>
            <a:r>
              <a:rPr lang="zh-CN" altLang="en-US" sz="1800" dirty="0" smtClean="0">
                <a:solidFill>
                  <a:schemeClr val="tx1">
                    <a:lumMod val="65000"/>
                    <a:lumOff val="35000"/>
                  </a:schemeClr>
                </a:solidFill>
                <a:latin typeface="微软雅黑" panose="020B0503020204020204" pitchFamily="34" charset="-122"/>
              </a:rPr>
              <a:t>存储器</a:t>
            </a:r>
            <a:r>
              <a:rPr lang="en-US" altLang="zh-CN" sz="1800" dirty="0" smtClean="0">
                <a:solidFill>
                  <a:schemeClr val="tx1">
                    <a:lumMod val="65000"/>
                    <a:lumOff val="35000"/>
                  </a:schemeClr>
                </a:solidFill>
                <a:latin typeface="微软雅黑" panose="020B0503020204020204" pitchFamily="34" charset="-122"/>
              </a:rPr>
              <a:t>		B</a:t>
            </a:r>
            <a:r>
              <a:rPr lang="zh-CN" altLang="en-US" sz="1800" dirty="0">
                <a:solidFill>
                  <a:schemeClr val="tx1">
                    <a:lumMod val="65000"/>
                    <a:lumOff val="35000"/>
                  </a:schemeClr>
                </a:solidFill>
                <a:latin typeface="微软雅黑" panose="020B0503020204020204" pitchFamily="34" charset="-122"/>
              </a:rPr>
              <a:t>．</a:t>
            </a:r>
            <a:r>
              <a:rPr lang="zh-CN" altLang="en-US" sz="1800" dirty="0" smtClean="0">
                <a:solidFill>
                  <a:schemeClr val="tx1">
                    <a:lumMod val="65000"/>
                    <a:lumOff val="35000"/>
                  </a:schemeClr>
                </a:solidFill>
                <a:latin typeface="微软雅黑" panose="020B0503020204020204" pitchFamily="34" charset="-122"/>
              </a:rPr>
              <a:t>光盘驱动器</a:t>
            </a:r>
            <a:r>
              <a:rPr lang="en-US" altLang="zh-CN" sz="1800" dirty="0" smtClean="0">
                <a:solidFill>
                  <a:schemeClr val="tx1">
                    <a:lumMod val="65000"/>
                    <a:lumOff val="35000"/>
                  </a:schemeClr>
                </a:solidFill>
                <a:latin typeface="微软雅黑" panose="020B0503020204020204" pitchFamily="34" charset="-122"/>
              </a:rPr>
              <a:t>		C</a:t>
            </a:r>
            <a:r>
              <a:rPr lang="zh-CN" altLang="en-US" sz="1800" dirty="0">
                <a:solidFill>
                  <a:schemeClr val="tx1">
                    <a:lumMod val="65000"/>
                    <a:lumOff val="35000"/>
                  </a:schemeClr>
                </a:solidFill>
                <a:latin typeface="微软雅黑" panose="020B0503020204020204" pitchFamily="34" charset="-122"/>
              </a:rPr>
              <a:t>．内存储器 </a:t>
            </a:r>
            <a:r>
              <a:rPr lang="en-US" altLang="zh-CN" sz="1800" dirty="0" smtClean="0">
                <a:solidFill>
                  <a:schemeClr val="tx1">
                    <a:lumMod val="65000"/>
                    <a:lumOff val="35000"/>
                  </a:schemeClr>
                </a:solidFill>
                <a:latin typeface="微软雅黑" panose="020B0503020204020204" pitchFamily="34" charset="-122"/>
              </a:rPr>
              <a:t>		D</a:t>
            </a:r>
            <a:r>
              <a:rPr lang="zh-CN" altLang="en-US" sz="1800" dirty="0">
                <a:solidFill>
                  <a:schemeClr val="tx1">
                    <a:lumMod val="65000"/>
                    <a:lumOff val="35000"/>
                  </a:schemeClr>
                </a:solidFill>
                <a:latin typeface="微软雅黑" panose="020B0503020204020204" pitchFamily="34" charset="-122"/>
              </a:rPr>
              <a:t>．软盘存储器</a:t>
            </a:r>
            <a:endParaRPr lang="zh-CN" altLang="en-US" sz="1800" dirty="0">
              <a:solidFill>
                <a:schemeClr val="tx1">
                  <a:lumMod val="65000"/>
                  <a:lumOff val="35000"/>
                </a:schemeClr>
              </a:solidFill>
              <a:latin typeface="微软雅黑" panose="020B0503020204020204" pitchFamily="34" charset="-122"/>
            </a:endParaRPr>
          </a:p>
          <a:p>
            <a:pPr marL="0" indent="0" fontAlgn="ctr">
              <a:lnSpc>
                <a:spcPts val="2900"/>
              </a:lnSpc>
              <a:spcBef>
                <a:spcPts val="0"/>
              </a:spcBef>
              <a:buNone/>
            </a:pPr>
            <a:r>
              <a:rPr lang="zh-CN" altLang="en-US" sz="1800" dirty="0">
                <a:solidFill>
                  <a:schemeClr val="tx1">
                    <a:lumMod val="65000"/>
                    <a:lumOff val="35000"/>
                  </a:schemeClr>
                </a:solidFill>
                <a:latin typeface="微软雅黑" panose="020B0503020204020204" pitchFamily="34" charset="-122"/>
              </a:rPr>
              <a:t>（</a:t>
            </a:r>
            <a:r>
              <a:rPr lang="en-US" altLang="zh-CN" sz="1800" dirty="0">
                <a:solidFill>
                  <a:schemeClr val="tx1">
                    <a:lumMod val="65000"/>
                    <a:lumOff val="35000"/>
                  </a:schemeClr>
                </a:solidFill>
                <a:latin typeface="微软雅黑" panose="020B0503020204020204" pitchFamily="34" charset="-122"/>
              </a:rPr>
              <a:t>5</a:t>
            </a:r>
            <a:r>
              <a:rPr lang="zh-CN" altLang="en-US" sz="1800" dirty="0">
                <a:solidFill>
                  <a:schemeClr val="tx1">
                    <a:lumMod val="65000"/>
                    <a:lumOff val="35000"/>
                  </a:schemeClr>
                </a:solidFill>
                <a:latin typeface="微软雅黑" panose="020B0503020204020204" pitchFamily="34" charset="-122"/>
              </a:rPr>
              <a:t>）下列设备组中，全部属于外部设备的一组是（ ）。</a:t>
            </a:r>
            <a:endParaRPr lang="zh-CN" altLang="en-US" sz="1800" dirty="0">
              <a:solidFill>
                <a:schemeClr val="tx1">
                  <a:lumMod val="65000"/>
                  <a:lumOff val="35000"/>
                </a:schemeClr>
              </a:solidFill>
              <a:latin typeface="微软雅黑" panose="020B0503020204020204" pitchFamily="34" charset="-122"/>
            </a:endParaRPr>
          </a:p>
          <a:p>
            <a:pPr marL="0" indent="0" fontAlgn="ctr">
              <a:lnSpc>
                <a:spcPts val="2900"/>
              </a:lnSpc>
              <a:spcBef>
                <a:spcPts val="0"/>
              </a:spcBef>
              <a:buNone/>
            </a:pPr>
            <a:r>
              <a:rPr lang="en-US" altLang="zh-CN" sz="1800" dirty="0">
                <a:solidFill>
                  <a:schemeClr val="tx1">
                    <a:lumMod val="65000"/>
                    <a:lumOff val="35000"/>
                  </a:schemeClr>
                </a:solidFill>
                <a:latin typeface="微软雅黑" panose="020B0503020204020204" pitchFamily="34" charset="-122"/>
              </a:rPr>
              <a:t>A</a:t>
            </a:r>
            <a:r>
              <a:rPr lang="zh-CN" altLang="en-US" sz="1800" dirty="0">
                <a:solidFill>
                  <a:schemeClr val="tx1">
                    <a:lumMod val="65000"/>
                    <a:lumOff val="35000"/>
                  </a:schemeClr>
                </a:solidFill>
                <a:latin typeface="微软雅黑" panose="020B0503020204020204" pitchFamily="34" charset="-122"/>
              </a:rPr>
              <a:t>．打印机、移动硬盘、鼠标</a:t>
            </a:r>
            <a:endParaRPr lang="zh-CN" altLang="en-US" sz="1800" dirty="0">
              <a:solidFill>
                <a:schemeClr val="tx1">
                  <a:lumMod val="65000"/>
                  <a:lumOff val="35000"/>
                </a:schemeClr>
              </a:solidFill>
              <a:latin typeface="微软雅黑" panose="020B0503020204020204" pitchFamily="34" charset="-122"/>
            </a:endParaRPr>
          </a:p>
          <a:p>
            <a:pPr marL="0" indent="0" fontAlgn="ctr">
              <a:lnSpc>
                <a:spcPts val="2900"/>
              </a:lnSpc>
              <a:spcBef>
                <a:spcPts val="0"/>
              </a:spcBef>
              <a:buNone/>
            </a:pPr>
            <a:r>
              <a:rPr lang="en-US" altLang="zh-CN" sz="1800" dirty="0">
                <a:solidFill>
                  <a:schemeClr val="tx1">
                    <a:lumMod val="65000"/>
                    <a:lumOff val="35000"/>
                  </a:schemeClr>
                </a:solidFill>
                <a:latin typeface="微软雅黑" panose="020B0503020204020204" pitchFamily="34" charset="-122"/>
              </a:rPr>
              <a:t>B</a:t>
            </a:r>
            <a:r>
              <a:rPr lang="zh-CN" altLang="en-US" sz="1800" dirty="0">
                <a:solidFill>
                  <a:schemeClr val="tx1">
                    <a:lumMod val="65000"/>
                    <a:lumOff val="35000"/>
                  </a:schemeClr>
                </a:solidFill>
                <a:latin typeface="微软雅黑" panose="020B0503020204020204" pitchFamily="34" charset="-122"/>
              </a:rPr>
              <a:t>．</a:t>
            </a:r>
            <a:r>
              <a:rPr lang="en-US" altLang="zh-CN" sz="1800" dirty="0">
                <a:solidFill>
                  <a:schemeClr val="tx1">
                    <a:lumMod val="65000"/>
                    <a:lumOff val="35000"/>
                  </a:schemeClr>
                </a:solidFill>
                <a:latin typeface="微软雅黑" panose="020B0503020204020204" pitchFamily="34" charset="-122"/>
              </a:rPr>
              <a:t>CPU</a:t>
            </a:r>
            <a:r>
              <a:rPr lang="zh-CN" altLang="en-US" sz="1800" dirty="0">
                <a:solidFill>
                  <a:schemeClr val="tx1">
                    <a:lumMod val="65000"/>
                    <a:lumOff val="35000"/>
                  </a:schemeClr>
                </a:solidFill>
                <a:latin typeface="微软雅黑" panose="020B0503020204020204" pitchFamily="34" charset="-122"/>
              </a:rPr>
              <a:t>、键盘、显示器</a:t>
            </a:r>
            <a:endParaRPr lang="zh-CN" altLang="en-US" sz="1800" dirty="0">
              <a:solidFill>
                <a:schemeClr val="tx1">
                  <a:lumMod val="65000"/>
                  <a:lumOff val="35000"/>
                </a:schemeClr>
              </a:solidFill>
              <a:latin typeface="微软雅黑" panose="020B0503020204020204" pitchFamily="34" charset="-122"/>
            </a:endParaRPr>
          </a:p>
          <a:p>
            <a:pPr marL="0" indent="0" fontAlgn="ctr">
              <a:lnSpc>
                <a:spcPts val="2900"/>
              </a:lnSpc>
              <a:spcBef>
                <a:spcPts val="0"/>
              </a:spcBef>
              <a:buNone/>
            </a:pPr>
            <a:r>
              <a:rPr lang="en-US" altLang="zh-CN" sz="1800" dirty="0">
                <a:solidFill>
                  <a:schemeClr val="tx1">
                    <a:lumMod val="65000"/>
                    <a:lumOff val="35000"/>
                  </a:schemeClr>
                </a:solidFill>
                <a:latin typeface="微软雅黑" panose="020B0503020204020204" pitchFamily="34" charset="-122"/>
              </a:rPr>
              <a:t>C</a:t>
            </a:r>
            <a:r>
              <a:rPr lang="zh-CN" altLang="en-US" sz="1800" dirty="0">
                <a:solidFill>
                  <a:schemeClr val="tx1">
                    <a:lumMod val="65000"/>
                    <a:lumOff val="35000"/>
                  </a:schemeClr>
                </a:solidFill>
                <a:latin typeface="微软雅黑" panose="020B0503020204020204" pitchFamily="34" charset="-122"/>
              </a:rPr>
              <a:t>．</a:t>
            </a:r>
            <a:r>
              <a:rPr lang="en-US" altLang="zh-CN" sz="1800" dirty="0">
                <a:solidFill>
                  <a:schemeClr val="tx1">
                    <a:lumMod val="65000"/>
                    <a:lumOff val="35000"/>
                  </a:schemeClr>
                </a:solidFill>
                <a:latin typeface="微软雅黑" panose="020B0503020204020204" pitchFamily="34" charset="-122"/>
              </a:rPr>
              <a:t>SRAM</a:t>
            </a:r>
            <a:r>
              <a:rPr lang="zh-CN" altLang="en-US" sz="1800" dirty="0">
                <a:solidFill>
                  <a:schemeClr val="tx1">
                    <a:lumMod val="65000"/>
                    <a:lumOff val="35000"/>
                  </a:schemeClr>
                </a:solidFill>
                <a:latin typeface="微软雅黑" panose="020B0503020204020204" pitchFamily="34" charset="-122"/>
              </a:rPr>
              <a:t>内存条、光盘驱动器、扫描仪</a:t>
            </a:r>
            <a:endParaRPr lang="zh-CN" altLang="en-US" sz="1800" dirty="0">
              <a:solidFill>
                <a:schemeClr val="tx1">
                  <a:lumMod val="65000"/>
                  <a:lumOff val="35000"/>
                </a:schemeClr>
              </a:solidFill>
              <a:latin typeface="微软雅黑" panose="020B0503020204020204" pitchFamily="34" charset="-122"/>
            </a:endParaRPr>
          </a:p>
          <a:p>
            <a:pPr marL="0" indent="0" fontAlgn="ctr">
              <a:lnSpc>
                <a:spcPts val="2900"/>
              </a:lnSpc>
              <a:spcBef>
                <a:spcPts val="0"/>
              </a:spcBef>
              <a:buNone/>
            </a:pPr>
            <a:r>
              <a:rPr lang="en-US" altLang="zh-CN" sz="1800" dirty="0">
                <a:solidFill>
                  <a:schemeClr val="tx1">
                    <a:lumMod val="65000"/>
                    <a:lumOff val="35000"/>
                  </a:schemeClr>
                </a:solidFill>
                <a:latin typeface="微软雅黑" panose="020B0503020204020204" pitchFamily="34" charset="-122"/>
              </a:rPr>
              <a:t>D</a:t>
            </a:r>
            <a:r>
              <a:rPr lang="zh-CN" altLang="en-US" sz="1800" dirty="0">
                <a:solidFill>
                  <a:schemeClr val="tx1">
                    <a:lumMod val="65000"/>
                    <a:lumOff val="35000"/>
                  </a:schemeClr>
                </a:solidFill>
                <a:latin typeface="微软雅黑" panose="020B0503020204020204" pitchFamily="34" charset="-122"/>
              </a:rPr>
              <a:t>．</a:t>
            </a:r>
            <a:r>
              <a:rPr lang="en-US" altLang="zh-CN" sz="1800" dirty="0">
                <a:solidFill>
                  <a:schemeClr val="tx1">
                    <a:lumMod val="65000"/>
                    <a:lumOff val="35000"/>
                  </a:schemeClr>
                </a:solidFill>
                <a:latin typeface="微软雅黑" panose="020B0503020204020204" pitchFamily="34" charset="-122"/>
              </a:rPr>
              <a:t>U</a:t>
            </a:r>
            <a:r>
              <a:rPr lang="zh-CN" altLang="en-US" sz="1800" dirty="0">
                <a:solidFill>
                  <a:schemeClr val="tx1">
                    <a:lumMod val="65000"/>
                    <a:lumOff val="35000"/>
                  </a:schemeClr>
                </a:solidFill>
                <a:latin typeface="微软雅黑" panose="020B0503020204020204" pitchFamily="34" charset="-122"/>
              </a:rPr>
              <a:t>盘、内存储器、硬盘</a:t>
            </a:r>
            <a:endParaRPr lang="zh-CN" altLang="en-US" sz="1800" dirty="0">
              <a:solidFill>
                <a:schemeClr val="tx1">
                  <a:lumMod val="65000"/>
                  <a:lumOff val="35000"/>
                </a:schemeClr>
              </a:solidFill>
              <a:latin typeface="微软雅黑" panose="020B0503020204020204" pitchFamily="34" charset="-122"/>
            </a:endParaRPr>
          </a:p>
        </p:txBody>
      </p:sp>
      <p:grpSp>
        <p:nvGrpSpPr>
          <p:cNvPr id="83" name="组合 82"/>
          <p:cNvGrpSpPr/>
          <p:nvPr/>
        </p:nvGrpSpPr>
        <p:grpSpPr>
          <a:xfrm>
            <a:off x="1848072" y="5590299"/>
            <a:ext cx="8622347" cy="385694"/>
            <a:chOff x="1671610" y="5570073"/>
            <a:chExt cx="8622347" cy="385694"/>
          </a:xfrm>
        </p:grpSpPr>
        <p:grpSp>
          <p:nvGrpSpPr>
            <p:cNvPr id="84" name="组合 83"/>
            <p:cNvGrpSpPr/>
            <p:nvPr/>
          </p:nvGrpSpPr>
          <p:grpSpPr>
            <a:xfrm>
              <a:off x="1671610" y="5570073"/>
              <a:ext cx="352923" cy="369846"/>
              <a:chOff x="2396234" y="1140796"/>
              <a:chExt cx="516445" cy="541492"/>
            </a:xfrm>
            <a:solidFill>
              <a:schemeClr val="accent1"/>
            </a:solidFill>
          </p:grpSpPr>
          <p:sp>
            <p:nvSpPr>
              <p:cNvPr id="139" name="Freeform 33"/>
              <p:cNvSpPr>
                <a:spLocks noEditPoints="1"/>
              </p:cNvSpPr>
              <p:nvPr/>
            </p:nvSpPr>
            <p:spPr bwMode="auto">
              <a:xfrm>
                <a:off x="2396234" y="1140796"/>
                <a:ext cx="516445" cy="425799"/>
              </a:xfrm>
              <a:custGeom>
                <a:avLst/>
                <a:gdLst>
                  <a:gd name="T0" fmla="*/ 172 w 183"/>
                  <a:gd name="T1" fmla="*/ 0 h 151"/>
                  <a:gd name="T2" fmla="*/ 11 w 183"/>
                  <a:gd name="T3" fmla="*/ 0 h 151"/>
                  <a:gd name="T4" fmla="*/ 0 w 183"/>
                  <a:gd name="T5" fmla="*/ 11 h 151"/>
                  <a:gd name="T6" fmla="*/ 0 w 183"/>
                  <a:gd name="T7" fmla="*/ 140 h 151"/>
                  <a:gd name="T8" fmla="*/ 11 w 183"/>
                  <a:gd name="T9" fmla="*/ 151 h 151"/>
                  <a:gd name="T10" fmla="*/ 172 w 183"/>
                  <a:gd name="T11" fmla="*/ 151 h 151"/>
                  <a:gd name="T12" fmla="*/ 183 w 183"/>
                  <a:gd name="T13" fmla="*/ 140 h 151"/>
                  <a:gd name="T14" fmla="*/ 183 w 183"/>
                  <a:gd name="T15" fmla="*/ 11 h 151"/>
                  <a:gd name="T16" fmla="*/ 172 w 183"/>
                  <a:gd name="T17" fmla="*/ 0 h 151"/>
                  <a:gd name="T18" fmla="*/ 91 w 183"/>
                  <a:gd name="T19" fmla="*/ 143 h 151"/>
                  <a:gd name="T20" fmla="*/ 84 w 183"/>
                  <a:gd name="T21" fmla="*/ 136 h 151"/>
                  <a:gd name="T22" fmla="*/ 91 w 183"/>
                  <a:gd name="T23" fmla="*/ 128 h 151"/>
                  <a:gd name="T24" fmla="*/ 99 w 183"/>
                  <a:gd name="T25" fmla="*/ 136 h 151"/>
                  <a:gd name="T26" fmla="*/ 91 w 183"/>
                  <a:gd name="T27" fmla="*/ 143 h 151"/>
                  <a:gd name="T28" fmla="*/ 171 w 183"/>
                  <a:gd name="T29" fmla="*/ 121 h 151"/>
                  <a:gd name="T30" fmla="*/ 12 w 183"/>
                  <a:gd name="T31" fmla="*/ 121 h 151"/>
                  <a:gd name="T32" fmla="*/ 12 w 183"/>
                  <a:gd name="T33" fmla="*/ 11 h 151"/>
                  <a:gd name="T34" fmla="*/ 171 w 183"/>
                  <a:gd name="T35" fmla="*/ 11 h 151"/>
                  <a:gd name="T36" fmla="*/ 171 w 183"/>
                  <a:gd name="T37" fmla="*/ 121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3" h="151">
                    <a:moveTo>
                      <a:pt x="172" y="0"/>
                    </a:moveTo>
                    <a:cubicBezTo>
                      <a:pt x="11" y="0"/>
                      <a:pt x="11" y="0"/>
                      <a:pt x="11" y="0"/>
                    </a:cubicBezTo>
                    <a:cubicBezTo>
                      <a:pt x="5" y="0"/>
                      <a:pt x="0" y="5"/>
                      <a:pt x="0" y="11"/>
                    </a:cubicBezTo>
                    <a:cubicBezTo>
                      <a:pt x="0" y="140"/>
                      <a:pt x="0" y="140"/>
                      <a:pt x="0" y="140"/>
                    </a:cubicBezTo>
                    <a:cubicBezTo>
                      <a:pt x="0" y="146"/>
                      <a:pt x="5" y="151"/>
                      <a:pt x="11" y="151"/>
                    </a:cubicBezTo>
                    <a:cubicBezTo>
                      <a:pt x="172" y="151"/>
                      <a:pt x="172" y="151"/>
                      <a:pt x="172" y="151"/>
                    </a:cubicBezTo>
                    <a:cubicBezTo>
                      <a:pt x="178" y="151"/>
                      <a:pt x="183" y="146"/>
                      <a:pt x="183" y="140"/>
                    </a:cubicBezTo>
                    <a:cubicBezTo>
                      <a:pt x="183" y="11"/>
                      <a:pt x="183" y="11"/>
                      <a:pt x="183" y="11"/>
                    </a:cubicBezTo>
                    <a:cubicBezTo>
                      <a:pt x="183" y="5"/>
                      <a:pt x="178" y="0"/>
                      <a:pt x="172" y="0"/>
                    </a:cubicBezTo>
                    <a:close/>
                    <a:moveTo>
                      <a:pt x="91" y="143"/>
                    </a:moveTo>
                    <a:cubicBezTo>
                      <a:pt x="87" y="143"/>
                      <a:pt x="84" y="140"/>
                      <a:pt x="84" y="136"/>
                    </a:cubicBezTo>
                    <a:cubicBezTo>
                      <a:pt x="84" y="131"/>
                      <a:pt x="87" y="128"/>
                      <a:pt x="91" y="128"/>
                    </a:cubicBezTo>
                    <a:cubicBezTo>
                      <a:pt x="96" y="128"/>
                      <a:pt x="99" y="131"/>
                      <a:pt x="99" y="136"/>
                    </a:cubicBezTo>
                    <a:cubicBezTo>
                      <a:pt x="99" y="140"/>
                      <a:pt x="96" y="143"/>
                      <a:pt x="91" y="143"/>
                    </a:cubicBezTo>
                    <a:close/>
                    <a:moveTo>
                      <a:pt x="171" y="121"/>
                    </a:moveTo>
                    <a:cubicBezTo>
                      <a:pt x="12" y="121"/>
                      <a:pt x="12" y="121"/>
                      <a:pt x="12" y="121"/>
                    </a:cubicBezTo>
                    <a:cubicBezTo>
                      <a:pt x="12" y="11"/>
                      <a:pt x="12" y="11"/>
                      <a:pt x="12" y="11"/>
                    </a:cubicBezTo>
                    <a:cubicBezTo>
                      <a:pt x="171" y="11"/>
                      <a:pt x="171" y="11"/>
                      <a:pt x="171" y="11"/>
                    </a:cubicBezTo>
                    <a:lnTo>
                      <a:pt x="171" y="121"/>
                    </a:lnTo>
                    <a:close/>
                  </a:path>
                </a:pathLst>
              </a:custGeom>
              <a:solidFill>
                <a:srgbClr val="3333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140" name="Freeform 34"/>
              <p:cNvSpPr/>
              <p:nvPr/>
            </p:nvSpPr>
            <p:spPr bwMode="auto">
              <a:xfrm>
                <a:off x="2497614" y="1574944"/>
                <a:ext cx="313684" cy="107344"/>
              </a:xfrm>
              <a:custGeom>
                <a:avLst/>
                <a:gdLst>
                  <a:gd name="T0" fmla="*/ 102 w 111"/>
                  <a:gd name="T1" fmla="*/ 26 h 38"/>
                  <a:gd name="T2" fmla="*/ 75 w 111"/>
                  <a:gd name="T3" fmla="*/ 26 h 38"/>
                  <a:gd name="T4" fmla="*/ 75 w 111"/>
                  <a:gd name="T5" fmla="*/ 0 h 38"/>
                  <a:gd name="T6" fmla="*/ 36 w 111"/>
                  <a:gd name="T7" fmla="*/ 0 h 38"/>
                  <a:gd name="T8" fmla="*/ 36 w 111"/>
                  <a:gd name="T9" fmla="*/ 26 h 38"/>
                  <a:gd name="T10" fmla="*/ 9 w 111"/>
                  <a:gd name="T11" fmla="*/ 26 h 38"/>
                  <a:gd name="T12" fmla="*/ 0 w 111"/>
                  <a:gd name="T13" fmla="*/ 31 h 38"/>
                  <a:gd name="T14" fmla="*/ 0 w 111"/>
                  <a:gd name="T15" fmla="*/ 38 h 38"/>
                  <a:gd name="T16" fmla="*/ 111 w 111"/>
                  <a:gd name="T17" fmla="*/ 38 h 38"/>
                  <a:gd name="T18" fmla="*/ 111 w 111"/>
                  <a:gd name="T19" fmla="*/ 31 h 38"/>
                  <a:gd name="T20" fmla="*/ 102 w 111"/>
                  <a:gd name="T21" fmla="*/ 2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1" h="38">
                    <a:moveTo>
                      <a:pt x="102" y="26"/>
                    </a:moveTo>
                    <a:cubicBezTo>
                      <a:pt x="75" y="26"/>
                      <a:pt x="75" y="26"/>
                      <a:pt x="75" y="26"/>
                    </a:cubicBezTo>
                    <a:cubicBezTo>
                      <a:pt x="75" y="0"/>
                      <a:pt x="75" y="0"/>
                      <a:pt x="75" y="0"/>
                    </a:cubicBezTo>
                    <a:cubicBezTo>
                      <a:pt x="36" y="0"/>
                      <a:pt x="36" y="0"/>
                      <a:pt x="36" y="0"/>
                    </a:cubicBezTo>
                    <a:cubicBezTo>
                      <a:pt x="36" y="26"/>
                      <a:pt x="36" y="26"/>
                      <a:pt x="36" y="26"/>
                    </a:cubicBezTo>
                    <a:cubicBezTo>
                      <a:pt x="9" y="26"/>
                      <a:pt x="9" y="26"/>
                      <a:pt x="9" y="26"/>
                    </a:cubicBezTo>
                    <a:cubicBezTo>
                      <a:pt x="4" y="26"/>
                      <a:pt x="0" y="29"/>
                      <a:pt x="0" y="31"/>
                    </a:cubicBezTo>
                    <a:cubicBezTo>
                      <a:pt x="0" y="38"/>
                      <a:pt x="0" y="38"/>
                      <a:pt x="0" y="38"/>
                    </a:cubicBezTo>
                    <a:cubicBezTo>
                      <a:pt x="111" y="38"/>
                      <a:pt x="111" y="38"/>
                      <a:pt x="111" y="38"/>
                    </a:cubicBezTo>
                    <a:cubicBezTo>
                      <a:pt x="111" y="31"/>
                      <a:pt x="111" y="31"/>
                      <a:pt x="111" y="31"/>
                    </a:cubicBezTo>
                    <a:cubicBezTo>
                      <a:pt x="111" y="29"/>
                      <a:pt x="107" y="26"/>
                      <a:pt x="102" y="26"/>
                    </a:cubicBezTo>
                    <a:close/>
                  </a:path>
                </a:pathLst>
              </a:custGeom>
              <a:solidFill>
                <a:srgbClr val="3333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141" name="Freeform 35"/>
              <p:cNvSpPr/>
              <p:nvPr/>
            </p:nvSpPr>
            <p:spPr bwMode="auto">
              <a:xfrm>
                <a:off x="2449906" y="1281536"/>
                <a:ext cx="90646" cy="101381"/>
              </a:xfrm>
              <a:custGeom>
                <a:avLst/>
                <a:gdLst>
                  <a:gd name="T0" fmla="*/ 76 w 76"/>
                  <a:gd name="T1" fmla="*/ 69 h 85"/>
                  <a:gd name="T2" fmla="*/ 19 w 76"/>
                  <a:gd name="T3" fmla="*/ 43 h 85"/>
                  <a:gd name="T4" fmla="*/ 19 w 76"/>
                  <a:gd name="T5" fmla="*/ 43 h 85"/>
                  <a:gd name="T6" fmla="*/ 76 w 76"/>
                  <a:gd name="T7" fmla="*/ 17 h 85"/>
                  <a:gd name="T8" fmla="*/ 76 w 76"/>
                  <a:gd name="T9" fmla="*/ 0 h 85"/>
                  <a:gd name="T10" fmla="*/ 0 w 76"/>
                  <a:gd name="T11" fmla="*/ 36 h 85"/>
                  <a:gd name="T12" fmla="*/ 0 w 76"/>
                  <a:gd name="T13" fmla="*/ 50 h 85"/>
                  <a:gd name="T14" fmla="*/ 76 w 76"/>
                  <a:gd name="T15" fmla="*/ 85 h 85"/>
                  <a:gd name="T16" fmla="*/ 76 w 76"/>
                  <a:gd name="T17" fmla="*/ 69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85">
                    <a:moveTo>
                      <a:pt x="76" y="69"/>
                    </a:moveTo>
                    <a:lnTo>
                      <a:pt x="19" y="43"/>
                    </a:lnTo>
                    <a:lnTo>
                      <a:pt x="19" y="43"/>
                    </a:lnTo>
                    <a:lnTo>
                      <a:pt x="76" y="17"/>
                    </a:lnTo>
                    <a:lnTo>
                      <a:pt x="76" y="0"/>
                    </a:lnTo>
                    <a:lnTo>
                      <a:pt x="0" y="36"/>
                    </a:lnTo>
                    <a:lnTo>
                      <a:pt x="0" y="50"/>
                    </a:lnTo>
                    <a:lnTo>
                      <a:pt x="76" y="85"/>
                    </a:lnTo>
                    <a:lnTo>
                      <a:pt x="76" y="69"/>
                    </a:lnTo>
                    <a:close/>
                  </a:path>
                </a:pathLst>
              </a:custGeom>
              <a:solidFill>
                <a:srgbClr val="3333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142" name="Freeform 36"/>
              <p:cNvSpPr/>
              <p:nvPr/>
            </p:nvSpPr>
            <p:spPr bwMode="auto">
              <a:xfrm>
                <a:off x="2765975" y="1281536"/>
                <a:ext cx="93032" cy="101381"/>
              </a:xfrm>
              <a:custGeom>
                <a:avLst/>
                <a:gdLst>
                  <a:gd name="T0" fmla="*/ 78 w 78"/>
                  <a:gd name="T1" fmla="*/ 36 h 85"/>
                  <a:gd name="T2" fmla="*/ 0 w 78"/>
                  <a:gd name="T3" fmla="*/ 0 h 85"/>
                  <a:gd name="T4" fmla="*/ 0 w 78"/>
                  <a:gd name="T5" fmla="*/ 17 h 85"/>
                  <a:gd name="T6" fmla="*/ 59 w 78"/>
                  <a:gd name="T7" fmla="*/ 43 h 85"/>
                  <a:gd name="T8" fmla="*/ 59 w 78"/>
                  <a:gd name="T9" fmla="*/ 43 h 85"/>
                  <a:gd name="T10" fmla="*/ 0 w 78"/>
                  <a:gd name="T11" fmla="*/ 69 h 85"/>
                  <a:gd name="T12" fmla="*/ 0 w 78"/>
                  <a:gd name="T13" fmla="*/ 85 h 85"/>
                  <a:gd name="T14" fmla="*/ 78 w 78"/>
                  <a:gd name="T15" fmla="*/ 50 h 85"/>
                  <a:gd name="T16" fmla="*/ 78 w 78"/>
                  <a:gd name="T17" fmla="*/ 36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85">
                    <a:moveTo>
                      <a:pt x="78" y="36"/>
                    </a:moveTo>
                    <a:lnTo>
                      <a:pt x="0" y="0"/>
                    </a:lnTo>
                    <a:lnTo>
                      <a:pt x="0" y="17"/>
                    </a:lnTo>
                    <a:lnTo>
                      <a:pt x="59" y="43"/>
                    </a:lnTo>
                    <a:lnTo>
                      <a:pt x="59" y="43"/>
                    </a:lnTo>
                    <a:lnTo>
                      <a:pt x="0" y="69"/>
                    </a:lnTo>
                    <a:lnTo>
                      <a:pt x="0" y="85"/>
                    </a:lnTo>
                    <a:lnTo>
                      <a:pt x="78" y="50"/>
                    </a:lnTo>
                    <a:lnTo>
                      <a:pt x="78" y="36"/>
                    </a:lnTo>
                    <a:close/>
                  </a:path>
                </a:pathLst>
              </a:custGeom>
              <a:solidFill>
                <a:srgbClr val="3333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143" name="Freeform 37"/>
              <p:cNvSpPr>
                <a:spLocks noEditPoints="1"/>
              </p:cNvSpPr>
              <p:nvPr/>
            </p:nvSpPr>
            <p:spPr bwMode="auto">
              <a:xfrm>
                <a:off x="2559635" y="1236213"/>
                <a:ext cx="189642" cy="187256"/>
              </a:xfrm>
              <a:custGeom>
                <a:avLst/>
                <a:gdLst>
                  <a:gd name="T0" fmla="*/ 9 w 67"/>
                  <a:gd name="T1" fmla="*/ 49 h 66"/>
                  <a:gd name="T2" fmla="*/ 6 w 67"/>
                  <a:gd name="T3" fmla="*/ 52 h 66"/>
                  <a:gd name="T4" fmla="*/ 14 w 67"/>
                  <a:gd name="T5" fmla="*/ 61 h 66"/>
                  <a:gd name="T6" fmla="*/ 18 w 67"/>
                  <a:gd name="T7" fmla="*/ 57 h 66"/>
                  <a:gd name="T8" fmla="*/ 27 w 67"/>
                  <a:gd name="T9" fmla="*/ 61 h 66"/>
                  <a:gd name="T10" fmla="*/ 27 w 67"/>
                  <a:gd name="T11" fmla="*/ 66 h 66"/>
                  <a:gd name="T12" fmla="*/ 39 w 67"/>
                  <a:gd name="T13" fmla="*/ 66 h 66"/>
                  <a:gd name="T14" fmla="*/ 39 w 67"/>
                  <a:gd name="T15" fmla="*/ 61 h 66"/>
                  <a:gd name="T16" fmla="*/ 49 w 67"/>
                  <a:gd name="T17" fmla="*/ 57 h 66"/>
                  <a:gd name="T18" fmla="*/ 53 w 67"/>
                  <a:gd name="T19" fmla="*/ 61 h 66"/>
                  <a:gd name="T20" fmla="*/ 61 w 67"/>
                  <a:gd name="T21" fmla="*/ 52 h 66"/>
                  <a:gd name="T22" fmla="*/ 58 w 67"/>
                  <a:gd name="T23" fmla="*/ 49 h 66"/>
                  <a:gd name="T24" fmla="*/ 62 w 67"/>
                  <a:gd name="T25" fmla="*/ 39 h 66"/>
                  <a:gd name="T26" fmla="*/ 67 w 67"/>
                  <a:gd name="T27" fmla="*/ 39 h 66"/>
                  <a:gd name="T28" fmla="*/ 67 w 67"/>
                  <a:gd name="T29" fmla="*/ 27 h 66"/>
                  <a:gd name="T30" fmla="*/ 62 w 67"/>
                  <a:gd name="T31" fmla="*/ 27 h 66"/>
                  <a:gd name="T32" fmla="*/ 58 w 67"/>
                  <a:gd name="T33" fmla="*/ 17 h 66"/>
                  <a:gd name="T34" fmla="*/ 62 w 67"/>
                  <a:gd name="T35" fmla="*/ 14 h 66"/>
                  <a:gd name="T36" fmla="*/ 53 w 67"/>
                  <a:gd name="T37" fmla="*/ 5 h 66"/>
                  <a:gd name="T38" fmla="*/ 49 w 67"/>
                  <a:gd name="T39" fmla="*/ 9 h 66"/>
                  <a:gd name="T40" fmla="*/ 39 w 67"/>
                  <a:gd name="T41" fmla="*/ 5 h 66"/>
                  <a:gd name="T42" fmla="*/ 39 w 67"/>
                  <a:gd name="T43" fmla="*/ 0 h 66"/>
                  <a:gd name="T44" fmla="*/ 27 w 67"/>
                  <a:gd name="T45" fmla="*/ 0 h 66"/>
                  <a:gd name="T46" fmla="*/ 27 w 67"/>
                  <a:gd name="T47" fmla="*/ 5 h 66"/>
                  <a:gd name="T48" fmla="*/ 18 w 67"/>
                  <a:gd name="T49" fmla="*/ 9 h 66"/>
                  <a:gd name="T50" fmla="*/ 14 w 67"/>
                  <a:gd name="T51" fmla="*/ 5 h 66"/>
                  <a:gd name="T52" fmla="*/ 5 w 67"/>
                  <a:gd name="T53" fmla="*/ 13 h 66"/>
                  <a:gd name="T54" fmla="*/ 9 w 67"/>
                  <a:gd name="T55" fmla="*/ 17 h 66"/>
                  <a:gd name="T56" fmla="*/ 5 w 67"/>
                  <a:gd name="T57" fmla="*/ 27 h 66"/>
                  <a:gd name="T58" fmla="*/ 0 w 67"/>
                  <a:gd name="T59" fmla="*/ 27 h 66"/>
                  <a:gd name="T60" fmla="*/ 0 w 67"/>
                  <a:gd name="T61" fmla="*/ 39 h 66"/>
                  <a:gd name="T62" fmla="*/ 5 w 67"/>
                  <a:gd name="T63" fmla="*/ 39 h 66"/>
                  <a:gd name="T64" fmla="*/ 9 w 67"/>
                  <a:gd name="T65" fmla="*/ 49 h 66"/>
                  <a:gd name="T66" fmla="*/ 34 w 67"/>
                  <a:gd name="T67" fmla="*/ 13 h 66"/>
                  <a:gd name="T68" fmla="*/ 54 w 67"/>
                  <a:gd name="T69" fmla="*/ 33 h 66"/>
                  <a:gd name="T70" fmla="*/ 34 w 67"/>
                  <a:gd name="T71" fmla="*/ 53 h 66"/>
                  <a:gd name="T72" fmla="*/ 13 w 67"/>
                  <a:gd name="T73" fmla="*/ 33 h 66"/>
                  <a:gd name="T74" fmla="*/ 34 w 67"/>
                  <a:gd name="T75" fmla="*/ 13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7" h="66">
                    <a:moveTo>
                      <a:pt x="9" y="49"/>
                    </a:moveTo>
                    <a:cubicBezTo>
                      <a:pt x="6" y="52"/>
                      <a:pt x="6" y="52"/>
                      <a:pt x="6" y="52"/>
                    </a:cubicBezTo>
                    <a:cubicBezTo>
                      <a:pt x="14" y="61"/>
                      <a:pt x="14" y="61"/>
                      <a:pt x="14" y="61"/>
                    </a:cubicBezTo>
                    <a:cubicBezTo>
                      <a:pt x="18" y="57"/>
                      <a:pt x="18" y="57"/>
                      <a:pt x="18" y="57"/>
                    </a:cubicBezTo>
                    <a:cubicBezTo>
                      <a:pt x="21" y="59"/>
                      <a:pt x="24" y="60"/>
                      <a:pt x="27" y="61"/>
                    </a:cubicBezTo>
                    <a:cubicBezTo>
                      <a:pt x="27" y="66"/>
                      <a:pt x="27" y="66"/>
                      <a:pt x="27" y="66"/>
                    </a:cubicBezTo>
                    <a:cubicBezTo>
                      <a:pt x="39" y="66"/>
                      <a:pt x="39" y="66"/>
                      <a:pt x="39" y="66"/>
                    </a:cubicBezTo>
                    <a:cubicBezTo>
                      <a:pt x="39" y="61"/>
                      <a:pt x="39" y="61"/>
                      <a:pt x="39" y="61"/>
                    </a:cubicBezTo>
                    <a:cubicBezTo>
                      <a:pt x="43" y="60"/>
                      <a:pt x="46" y="59"/>
                      <a:pt x="49" y="57"/>
                    </a:cubicBezTo>
                    <a:cubicBezTo>
                      <a:pt x="53" y="61"/>
                      <a:pt x="53" y="61"/>
                      <a:pt x="53" y="61"/>
                    </a:cubicBezTo>
                    <a:cubicBezTo>
                      <a:pt x="61" y="52"/>
                      <a:pt x="61" y="52"/>
                      <a:pt x="61" y="52"/>
                    </a:cubicBezTo>
                    <a:cubicBezTo>
                      <a:pt x="58" y="49"/>
                      <a:pt x="58" y="49"/>
                      <a:pt x="58" y="49"/>
                    </a:cubicBezTo>
                    <a:cubicBezTo>
                      <a:pt x="60" y="46"/>
                      <a:pt x="61" y="43"/>
                      <a:pt x="62" y="39"/>
                    </a:cubicBezTo>
                    <a:cubicBezTo>
                      <a:pt x="67" y="39"/>
                      <a:pt x="67" y="39"/>
                      <a:pt x="67" y="39"/>
                    </a:cubicBezTo>
                    <a:cubicBezTo>
                      <a:pt x="67" y="27"/>
                      <a:pt x="67" y="27"/>
                      <a:pt x="67" y="27"/>
                    </a:cubicBezTo>
                    <a:cubicBezTo>
                      <a:pt x="62" y="27"/>
                      <a:pt x="62" y="27"/>
                      <a:pt x="62" y="27"/>
                    </a:cubicBezTo>
                    <a:cubicBezTo>
                      <a:pt x="61" y="24"/>
                      <a:pt x="60" y="20"/>
                      <a:pt x="58" y="17"/>
                    </a:cubicBezTo>
                    <a:cubicBezTo>
                      <a:pt x="62" y="14"/>
                      <a:pt x="62" y="14"/>
                      <a:pt x="62" y="14"/>
                    </a:cubicBezTo>
                    <a:cubicBezTo>
                      <a:pt x="53" y="5"/>
                      <a:pt x="53" y="5"/>
                      <a:pt x="53" y="5"/>
                    </a:cubicBezTo>
                    <a:cubicBezTo>
                      <a:pt x="49" y="9"/>
                      <a:pt x="49" y="9"/>
                      <a:pt x="49" y="9"/>
                    </a:cubicBezTo>
                    <a:cubicBezTo>
                      <a:pt x="46" y="7"/>
                      <a:pt x="43" y="6"/>
                      <a:pt x="39" y="5"/>
                    </a:cubicBezTo>
                    <a:cubicBezTo>
                      <a:pt x="39" y="0"/>
                      <a:pt x="39" y="0"/>
                      <a:pt x="39" y="0"/>
                    </a:cubicBezTo>
                    <a:cubicBezTo>
                      <a:pt x="27" y="0"/>
                      <a:pt x="27" y="0"/>
                      <a:pt x="27" y="0"/>
                    </a:cubicBezTo>
                    <a:cubicBezTo>
                      <a:pt x="27" y="5"/>
                      <a:pt x="27" y="5"/>
                      <a:pt x="27" y="5"/>
                    </a:cubicBezTo>
                    <a:cubicBezTo>
                      <a:pt x="24" y="6"/>
                      <a:pt x="21" y="7"/>
                      <a:pt x="18" y="9"/>
                    </a:cubicBezTo>
                    <a:cubicBezTo>
                      <a:pt x="14" y="5"/>
                      <a:pt x="14" y="5"/>
                      <a:pt x="14" y="5"/>
                    </a:cubicBezTo>
                    <a:cubicBezTo>
                      <a:pt x="5" y="13"/>
                      <a:pt x="5" y="13"/>
                      <a:pt x="5" y="13"/>
                    </a:cubicBezTo>
                    <a:cubicBezTo>
                      <a:pt x="9" y="17"/>
                      <a:pt x="9" y="17"/>
                      <a:pt x="9" y="17"/>
                    </a:cubicBezTo>
                    <a:cubicBezTo>
                      <a:pt x="7" y="20"/>
                      <a:pt x="6" y="24"/>
                      <a:pt x="5" y="27"/>
                    </a:cubicBezTo>
                    <a:cubicBezTo>
                      <a:pt x="0" y="27"/>
                      <a:pt x="0" y="27"/>
                      <a:pt x="0" y="27"/>
                    </a:cubicBezTo>
                    <a:cubicBezTo>
                      <a:pt x="0" y="39"/>
                      <a:pt x="0" y="39"/>
                      <a:pt x="0" y="39"/>
                    </a:cubicBezTo>
                    <a:cubicBezTo>
                      <a:pt x="5" y="39"/>
                      <a:pt x="5" y="39"/>
                      <a:pt x="5" y="39"/>
                    </a:cubicBezTo>
                    <a:cubicBezTo>
                      <a:pt x="6" y="43"/>
                      <a:pt x="8" y="46"/>
                      <a:pt x="9" y="49"/>
                    </a:cubicBezTo>
                    <a:close/>
                    <a:moveTo>
                      <a:pt x="34" y="13"/>
                    </a:moveTo>
                    <a:cubicBezTo>
                      <a:pt x="45" y="13"/>
                      <a:pt x="54" y="22"/>
                      <a:pt x="54" y="33"/>
                    </a:cubicBezTo>
                    <a:cubicBezTo>
                      <a:pt x="54" y="44"/>
                      <a:pt x="45" y="53"/>
                      <a:pt x="34" y="53"/>
                    </a:cubicBezTo>
                    <a:cubicBezTo>
                      <a:pt x="22" y="53"/>
                      <a:pt x="13" y="44"/>
                      <a:pt x="13" y="33"/>
                    </a:cubicBezTo>
                    <a:cubicBezTo>
                      <a:pt x="13" y="22"/>
                      <a:pt x="22" y="13"/>
                      <a:pt x="34" y="13"/>
                    </a:cubicBezTo>
                    <a:close/>
                  </a:path>
                </a:pathLst>
              </a:custGeom>
              <a:solidFill>
                <a:srgbClr val="3333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144" name="Freeform 38"/>
              <p:cNvSpPr>
                <a:spLocks noEditPoints="1"/>
              </p:cNvSpPr>
              <p:nvPr/>
            </p:nvSpPr>
            <p:spPr bwMode="auto">
              <a:xfrm>
                <a:off x="2610922" y="1287500"/>
                <a:ext cx="87068" cy="84683"/>
              </a:xfrm>
              <a:custGeom>
                <a:avLst/>
                <a:gdLst>
                  <a:gd name="T0" fmla="*/ 15 w 31"/>
                  <a:gd name="T1" fmla="*/ 30 h 30"/>
                  <a:gd name="T2" fmla="*/ 31 w 31"/>
                  <a:gd name="T3" fmla="*/ 15 h 30"/>
                  <a:gd name="T4" fmla="*/ 15 w 31"/>
                  <a:gd name="T5" fmla="*/ 0 h 30"/>
                  <a:gd name="T6" fmla="*/ 0 w 31"/>
                  <a:gd name="T7" fmla="*/ 15 h 30"/>
                  <a:gd name="T8" fmla="*/ 15 w 31"/>
                  <a:gd name="T9" fmla="*/ 30 h 30"/>
                  <a:gd name="T10" fmla="*/ 15 w 31"/>
                  <a:gd name="T11" fmla="*/ 5 h 30"/>
                  <a:gd name="T12" fmla="*/ 26 w 31"/>
                  <a:gd name="T13" fmla="*/ 15 h 30"/>
                  <a:gd name="T14" fmla="*/ 15 w 31"/>
                  <a:gd name="T15" fmla="*/ 25 h 30"/>
                  <a:gd name="T16" fmla="*/ 5 w 31"/>
                  <a:gd name="T17" fmla="*/ 15 h 30"/>
                  <a:gd name="T18" fmla="*/ 15 w 31"/>
                  <a:gd name="T19"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30">
                    <a:moveTo>
                      <a:pt x="15" y="30"/>
                    </a:moveTo>
                    <a:cubicBezTo>
                      <a:pt x="24" y="30"/>
                      <a:pt x="31" y="23"/>
                      <a:pt x="31" y="15"/>
                    </a:cubicBezTo>
                    <a:cubicBezTo>
                      <a:pt x="31" y="7"/>
                      <a:pt x="24" y="0"/>
                      <a:pt x="15" y="0"/>
                    </a:cubicBezTo>
                    <a:cubicBezTo>
                      <a:pt x="7" y="0"/>
                      <a:pt x="0" y="7"/>
                      <a:pt x="0" y="15"/>
                    </a:cubicBezTo>
                    <a:cubicBezTo>
                      <a:pt x="0" y="23"/>
                      <a:pt x="7" y="30"/>
                      <a:pt x="15" y="30"/>
                    </a:cubicBezTo>
                    <a:close/>
                    <a:moveTo>
                      <a:pt x="15" y="5"/>
                    </a:moveTo>
                    <a:cubicBezTo>
                      <a:pt x="21" y="5"/>
                      <a:pt x="26" y="9"/>
                      <a:pt x="26" y="15"/>
                    </a:cubicBezTo>
                    <a:cubicBezTo>
                      <a:pt x="26" y="21"/>
                      <a:pt x="21" y="25"/>
                      <a:pt x="15" y="25"/>
                    </a:cubicBezTo>
                    <a:cubicBezTo>
                      <a:pt x="10" y="25"/>
                      <a:pt x="5" y="21"/>
                      <a:pt x="5" y="15"/>
                    </a:cubicBezTo>
                    <a:cubicBezTo>
                      <a:pt x="5" y="9"/>
                      <a:pt x="10" y="5"/>
                      <a:pt x="15" y="5"/>
                    </a:cubicBezTo>
                    <a:close/>
                  </a:path>
                </a:pathLst>
              </a:custGeom>
              <a:solidFill>
                <a:srgbClr val="3333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145" name="Oval 39"/>
              <p:cNvSpPr>
                <a:spLocks noChangeArrowheads="1"/>
              </p:cNvSpPr>
              <p:nvPr/>
            </p:nvSpPr>
            <p:spPr bwMode="auto">
              <a:xfrm>
                <a:off x="2639547" y="1316125"/>
                <a:ext cx="31011" cy="2743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grpSp>
        <p:grpSp>
          <p:nvGrpSpPr>
            <p:cNvPr id="85" name="组合 84"/>
            <p:cNvGrpSpPr/>
            <p:nvPr/>
          </p:nvGrpSpPr>
          <p:grpSpPr>
            <a:xfrm>
              <a:off x="3907738" y="5614840"/>
              <a:ext cx="330101" cy="321783"/>
              <a:chOff x="2435593" y="2384795"/>
              <a:chExt cx="483049" cy="471122"/>
            </a:xfrm>
            <a:solidFill>
              <a:schemeClr val="accent5"/>
            </a:solidFill>
          </p:grpSpPr>
          <p:sp>
            <p:nvSpPr>
              <p:cNvPr id="136" name="Freeform 80"/>
              <p:cNvSpPr/>
              <p:nvPr/>
            </p:nvSpPr>
            <p:spPr bwMode="auto">
              <a:xfrm>
                <a:off x="2610922" y="2506452"/>
                <a:ext cx="202761" cy="186063"/>
              </a:xfrm>
              <a:custGeom>
                <a:avLst/>
                <a:gdLst>
                  <a:gd name="T0" fmla="*/ 29 w 72"/>
                  <a:gd name="T1" fmla="*/ 34 h 66"/>
                  <a:gd name="T2" fmla="*/ 56 w 72"/>
                  <a:gd name="T3" fmla="*/ 56 h 66"/>
                  <a:gd name="T4" fmla="*/ 45 w 72"/>
                  <a:gd name="T5" fmla="*/ 66 h 66"/>
                  <a:gd name="T6" fmla="*/ 67 w 72"/>
                  <a:gd name="T7" fmla="*/ 51 h 66"/>
                  <a:gd name="T8" fmla="*/ 36 w 72"/>
                  <a:gd name="T9" fmla="*/ 17 h 66"/>
                  <a:gd name="T10" fmla="*/ 29 w 72"/>
                  <a:gd name="T11" fmla="*/ 16 h 66"/>
                  <a:gd name="T12" fmla="*/ 28 w 72"/>
                  <a:gd name="T13" fmla="*/ 0 h 66"/>
                  <a:gd name="T14" fmla="*/ 0 w 72"/>
                  <a:gd name="T15" fmla="*/ 25 h 66"/>
                  <a:gd name="T16" fmla="*/ 29 w 72"/>
                  <a:gd name="T17" fmla="*/ 50 h 66"/>
                  <a:gd name="T18" fmla="*/ 29 w 72"/>
                  <a:gd name="T19" fmla="*/ 3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66">
                    <a:moveTo>
                      <a:pt x="29" y="34"/>
                    </a:moveTo>
                    <a:cubicBezTo>
                      <a:pt x="50" y="35"/>
                      <a:pt x="59" y="45"/>
                      <a:pt x="56" y="56"/>
                    </a:cubicBezTo>
                    <a:cubicBezTo>
                      <a:pt x="54" y="60"/>
                      <a:pt x="50" y="64"/>
                      <a:pt x="45" y="66"/>
                    </a:cubicBezTo>
                    <a:cubicBezTo>
                      <a:pt x="56" y="64"/>
                      <a:pt x="65" y="59"/>
                      <a:pt x="67" y="51"/>
                    </a:cubicBezTo>
                    <a:cubicBezTo>
                      <a:pt x="72" y="38"/>
                      <a:pt x="58" y="23"/>
                      <a:pt x="36" y="17"/>
                    </a:cubicBezTo>
                    <a:cubicBezTo>
                      <a:pt x="33" y="17"/>
                      <a:pt x="31" y="16"/>
                      <a:pt x="29" y="16"/>
                    </a:cubicBezTo>
                    <a:cubicBezTo>
                      <a:pt x="28" y="0"/>
                      <a:pt x="28" y="0"/>
                      <a:pt x="28" y="0"/>
                    </a:cubicBezTo>
                    <a:cubicBezTo>
                      <a:pt x="0" y="25"/>
                      <a:pt x="0" y="25"/>
                      <a:pt x="0" y="25"/>
                    </a:cubicBezTo>
                    <a:cubicBezTo>
                      <a:pt x="29" y="50"/>
                      <a:pt x="29" y="50"/>
                      <a:pt x="29" y="50"/>
                    </a:cubicBezTo>
                    <a:lnTo>
                      <a:pt x="29" y="34"/>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137" name="Freeform 81"/>
              <p:cNvSpPr/>
              <p:nvPr/>
            </p:nvSpPr>
            <p:spPr bwMode="auto">
              <a:xfrm>
                <a:off x="2540552" y="2616182"/>
                <a:ext cx="202761" cy="186063"/>
              </a:xfrm>
              <a:custGeom>
                <a:avLst/>
                <a:gdLst>
                  <a:gd name="T0" fmla="*/ 36 w 72"/>
                  <a:gd name="T1" fmla="*/ 49 h 66"/>
                  <a:gd name="T2" fmla="*/ 43 w 72"/>
                  <a:gd name="T3" fmla="*/ 50 h 66"/>
                  <a:gd name="T4" fmla="*/ 43 w 72"/>
                  <a:gd name="T5" fmla="*/ 66 h 66"/>
                  <a:gd name="T6" fmla="*/ 72 w 72"/>
                  <a:gd name="T7" fmla="*/ 41 h 66"/>
                  <a:gd name="T8" fmla="*/ 43 w 72"/>
                  <a:gd name="T9" fmla="*/ 16 h 66"/>
                  <a:gd name="T10" fmla="*/ 43 w 72"/>
                  <a:gd name="T11" fmla="*/ 32 h 66"/>
                  <a:gd name="T12" fmla="*/ 16 w 72"/>
                  <a:gd name="T13" fmla="*/ 10 h 66"/>
                  <a:gd name="T14" fmla="*/ 26 w 72"/>
                  <a:gd name="T15" fmla="*/ 0 h 66"/>
                  <a:gd name="T16" fmla="*/ 4 w 72"/>
                  <a:gd name="T17" fmla="*/ 15 h 66"/>
                  <a:gd name="T18" fmla="*/ 36 w 72"/>
                  <a:gd name="T19" fmla="*/ 49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66">
                    <a:moveTo>
                      <a:pt x="36" y="49"/>
                    </a:moveTo>
                    <a:cubicBezTo>
                      <a:pt x="38" y="50"/>
                      <a:pt x="41" y="50"/>
                      <a:pt x="43" y="50"/>
                    </a:cubicBezTo>
                    <a:cubicBezTo>
                      <a:pt x="43" y="66"/>
                      <a:pt x="43" y="66"/>
                      <a:pt x="43" y="66"/>
                    </a:cubicBezTo>
                    <a:cubicBezTo>
                      <a:pt x="72" y="41"/>
                      <a:pt x="72" y="41"/>
                      <a:pt x="72" y="41"/>
                    </a:cubicBezTo>
                    <a:cubicBezTo>
                      <a:pt x="43" y="16"/>
                      <a:pt x="43" y="16"/>
                      <a:pt x="43" y="16"/>
                    </a:cubicBezTo>
                    <a:cubicBezTo>
                      <a:pt x="43" y="32"/>
                      <a:pt x="43" y="32"/>
                      <a:pt x="43" y="32"/>
                    </a:cubicBezTo>
                    <a:cubicBezTo>
                      <a:pt x="21" y="31"/>
                      <a:pt x="12" y="21"/>
                      <a:pt x="16" y="10"/>
                    </a:cubicBezTo>
                    <a:cubicBezTo>
                      <a:pt x="17" y="6"/>
                      <a:pt x="21" y="2"/>
                      <a:pt x="26" y="0"/>
                    </a:cubicBezTo>
                    <a:cubicBezTo>
                      <a:pt x="15" y="2"/>
                      <a:pt x="7" y="7"/>
                      <a:pt x="4" y="15"/>
                    </a:cubicBezTo>
                    <a:cubicBezTo>
                      <a:pt x="0" y="29"/>
                      <a:pt x="14" y="44"/>
                      <a:pt x="36" y="49"/>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138" name="Freeform 82"/>
              <p:cNvSpPr>
                <a:spLocks noEditPoints="1"/>
              </p:cNvSpPr>
              <p:nvPr/>
            </p:nvSpPr>
            <p:spPr bwMode="auto">
              <a:xfrm>
                <a:off x="2435593" y="2384795"/>
                <a:ext cx="483049" cy="471122"/>
              </a:xfrm>
              <a:custGeom>
                <a:avLst/>
                <a:gdLst>
                  <a:gd name="T0" fmla="*/ 166 w 171"/>
                  <a:gd name="T1" fmla="*/ 0 h 167"/>
                  <a:gd name="T2" fmla="*/ 4 w 171"/>
                  <a:gd name="T3" fmla="*/ 0 h 167"/>
                  <a:gd name="T4" fmla="*/ 0 w 171"/>
                  <a:gd name="T5" fmla="*/ 5 h 167"/>
                  <a:gd name="T6" fmla="*/ 0 w 171"/>
                  <a:gd name="T7" fmla="*/ 161 h 167"/>
                  <a:gd name="T8" fmla="*/ 4 w 171"/>
                  <a:gd name="T9" fmla="*/ 167 h 167"/>
                  <a:gd name="T10" fmla="*/ 166 w 171"/>
                  <a:gd name="T11" fmla="*/ 167 h 167"/>
                  <a:gd name="T12" fmla="*/ 171 w 171"/>
                  <a:gd name="T13" fmla="*/ 161 h 167"/>
                  <a:gd name="T14" fmla="*/ 171 w 171"/>
                  <a:gd name="T15" fmla="*/ 5 h 167"/>
                  <a:gd name="T16" fmla="*/ 166 w 171"/>
                  <a:gd name="T17" fmla="*/ 0 h 167"/>
                  <a:gd name="T18" fmla="*/ 138 w 171"/>
                  <a:gd name="T19" fmla="*/ 6 h 167"/>
                  <a:gd name="T20" fmla="*/ 160 w 171"/>
                  <a:gd name="T21" fmla="*/ 6 h 167"/>
                  <a:gd name="T22" fmla="*/ 160 w 171"/>
                  <a:gd name="T23" fmla="*/ 29 h 167"/>
                  <a:gd name="T24" fmla="*/ 138 w 171"/>
                  <a:gd name="T25" fmla="*/ 29 h 167"/>
                  <a:gd name="T26" fmla="*/ 138 w 171"/>
                  <a:gd name="T27" fmla="*/ 6 h 167"/>
                  <a:gd name="T28" fmla="*/ 108 w 171"/>
                  <a:gd name="T29" fmla="*/ 7 h 167"/>
                  <a:gd name="T30" fmla="*/ 130 w 171"/>
                  <a:gd name="T31" fmla="*/ 7 h 167"/>
                  <a:gd name="T32" fmla="*/ 130 w 171"/>
                  <a:gd name="T33" fmla="*/ 30 h 167"/>
                  <a:gd name="T34" fmla="*/ 108 w 171"/>
                  <a:gd name="T35" fmla="*/ 30 h 167"/>
                  <a:gd name="T36" fmla="*/ 108 w 171"/>
                  <a:gd name="T37" fmla="*/ 7 h 167"/>
                  <a:gd name="T38" fmla="*/ 77 w 171"/>
                  <a:gd name="T39" fmla="*/ 7 h 167"/>
                  <a:gd name="T40" fmla="*/ 100 w 171"/>
                  <a:gd name="T41" fmla="*/ 7 h 167"/>
                  <a:gd name="T42" fmla="*/ 100 w 171"/>
                  <a:gd name="T43" fmla="*/ 30 h 167"/>
                  <a:gd name="T44" fmla="*/ 77 w 171"/>
                  <a:gd name="T45" fmla="*/ 30 h 167"/>
                  <a:gd name="T46" fmla="*/ 77 w 171"/>
                  <a:gd name="T47" fmla="*/ 7 h 167"/>
                  <a:gd name="T48" fmla="*/ 161 w 171"/>
                  <a:gd name="T49" fmla="*/ 156 h 167"/>
                  <a:gd name="T50" fmla="*/ 9 w 171"/>
                  <a:gd name="T51" fmla="*/ 156 h 167"/>
                  <a:gd name="T52" fmla="*/ 9 w 171"/>
                  <a:gd name="T53" fmla="*/ 38 h 167"/>
                  <a:gd name="T54" fmla="*/ 161 w 171"/>
                  <a:gd name="T55" fmla="*/ 38 h 167"/>
                  <a:gd name="T56" fmla="*/ 161 w 171"/>
                  <a:gd name="T57" fmla="*/ 156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1" h="167">
                    <a:moveTo>
                      <a:pt x="166" y="0"/>
                    </a:moveTo>
                    <a:cubicBezTo>
                      <a:pt x="4" y="0"/>
                      <a:pt x="4" y="0"/>
                      <a:pt x="4" y="0"/>
                    </a:cubicBezTo>
                    <a:cubicBezTo>
                      <a:pt x="2" y="0"/>
                      <a:pt x="0" y="2"/>
                      <a:pt x="0" y="5"/>
                    </a:cubicBezTo>
                    <a:cubicBezTo>
                      <a:pt x="0" y="161"/>
                      <a:pt x="0" y="161"/>
                      <a:pt x="0" y="161"/>
                    </a:cubicBezTo>
                    <a:cubicBezTo>
                      <a:pt x="0" y="164"/>
                      <a:pt x="2" y="167"/>
                      <a:pt x="4" y="167"/>
                    </a:cubicBezTo>
                    <a:cubicBezTo>
                      <a:pt x="166" y="167"/>
                      <a:pt x="166" y="167"/>
                      <a:pt x="166" y="167"/>
                    </a:cubicBezTo>
                    <a:cubicBezTo>
                      <a:pt x="169" y="167"/>
                      <a:pt x="171" y="164"/>
                      <a:pt x="171" y="161"/>
                    </a:cubicBezTo>
                    <a:cubicBezTo>
                      <a:pt x="171" y="5"/>
                      <a:pt x="171" y="5"/>
                      <a:pt x="171" y="5"/>
                    </a:cubicBezTo>
                    <a:cubicBezTo>
                      <a:pt x="171" y="2"/>
                      <a:pt x="169" y="0"/>
                      <a:pt x="166" y="0"/>
                    </a:cubicBezTo>
                    <a:close/>
                    <a:moveTo>
                      <a:pt x="138" y="6"/>
                    </a:moveTo>
                    <a:cubicBezTo>
                      <a:pt x="160" y="6"/>
                      <a:pt x="160" y="6"/>
                      <a:pt x="160" y="6"/>
                    </a:cubicBezTo>
                    <a:cubicBezTo>
                      <a:pt x="160" y="29"/>
                      <a:pt x="160" y="29"/>
                      <a:pt x="160" y="29"/>
                    </a:cubicBezTo>
                    <a:cubicBezTo>
                      <a:pt x="138" y="29"/>
                      <a:pt x="138" y="29"/>
                      <a:pt x="138" y="29"/>
                    </a:cubicBezTo>
                    <a:lnTo>
                      <a:pt x="138" y="6"/>
                    </a:lnTo>
                    <a:close/>
                    <a:moveTo>
                      <a:pt x="108" y="7"/>
                    </a:moveTo>
                    <a:cubicBezTo>
                      <a:pt x="130" y="7"/>
                      <a:pt x="130" y="7"/>
                      <a:pt x="130" y="7"/>
                    </a:cubicBezTo>
                    <a:cubicBezTo>
                      <a:pt x="130" y="30"/>
                      <a:pt x="130" y="30"/>
                      <a:pt x="130" y="30"/>
                    </a:cubicBezTo>
                    <a:cubicBezTo>
                      <a:pt x="108" y="30"/>
                      <a:pt x="108" y="30"/>
                      <a:pt x="108" y="30"/>
                    </a:cubicBezTo>
                    <a:lnTo>
                      <a:pt x="108" y="7"/>
                    </a:lnTo>
                    <a:close/>
                    <a:moveTo>
                      <a:pt x="77" y="7"/>
                    </a:moveTo>
                    <a:cubicBezTo>
                      <a:pt x="100" y="7"/>
                      <a:pt x="100" y="7"/>
                      <a:pt x="100" y="7"/>
                    </a:cubicBezTo>
                    <a:cubicBezTo>
                      <a:pt x="100" y="30"/>
                      <a:pt x="100" y="30"/>
                      <a:pt x="100" y="30"/>
                    </a:cubicBezTo>
                    <a:cubicBezTo>
                      <a:pt x="77" y="30"/>
                      <a:pt x="77" y="30"/>
                      <a:pt x="77" y="30"/>
                    </a:cubicBezTo>
                    <a:lnTo>
                      <a:pt x="77" y="7"/>
                    </a:lnTo>
                    <a:close/>
                    <a:moveTo>
                      <a:pt x="161" y="156"/>
                    </a:moveTo>
                    <a:cubicBezTo>
                      <a:pt x="9" y="156"/>
                      <a:pt x="9" y="156"/>
                      <a:pt x="9" y="156"/>
                    </a:cubicBezTo>
                    <a:cubicBezTo>
                      <a:pt x="9" y="38"/>
                      <a:pt x="9" y="38"/>
                      <a:pt x="9" y="38"/>
                    </a:cubicBezTo>
                    <a:cubicBezTo>
                      <a:pt x="161" y="38"/>
                      <a:pt x="161" y="38"/>
                      <a:pt x="161" y="38"/>
                    </a:cubicBezTo>
                    <a:lnTo>
                      <a:pt x="161" y="156"/>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grpSp>
        <p:grpSp>
          <p:nvGrpSpPr>
            <p:cNvPr id="86" name="组合 85"/>
            <p:cNvGrpSpPr/>
            <p:nvPr/>
          </p:nvGrpSpPr>
          <p:grpSpPr>
            <a:xfrm>
              <a:off x="5120605" y="5589994"/>
              <a:ext cx="441763" cy="365773"/>
              <a:chOff x="2427245" y="4642599"/>
              <a:chExt cx="646449" cy="535528"/>
            </a:xfrm>
            <a:solidFill>
              <a:schemeClr val="accent4"/>
            </a:solidFill>
          </p:grpSpPr>
          <p:sp>
            <p:nvSpPr>
              <p:cNvPr id="128" name="Freeform 127"/>
              <p:cNvSpPr>
                <a:spLocks noEditPoints="1"/>
              </p:cNvSpPr>
              <p:nvPr/>
            </p:nvSpPr>
            <p:spPr bwMode="auto">
              <a:xfrm>
                <a:off x="2435593" y="4721318"/>
                <a:ext cx="307720" cy="301757"/>
              </a:xfrm>
              <a:custGeom>
                <a:avLst/>
                <a:gdLst>
                  <a:gd name="T0" fmla="*/ 15 w 109"/>
                  <a:gd name="T1" fmla="*/ 79 h 107"/>
                  <a:gd name="T2" fmla="*/ 9 w 109"/>
                  <a:gd name="T3" fmla="*/ 85 h 107"/>
                  <a:gd name="T4" fmla="*/ 23 w 109"/>
                  <a:gd name="T5" fmla="*/ 99 h 107"/>
                  <a:gd name="T6" fmla="*/ 29 w 109"/>
                  <a:gd name="T7" fmla="*/ 93 h 107"/>
                  <a:gd name="T8" fmla="*/ 44 w 109"/>
                  <a:gd name="T9" fmla="*/ 99 h 107"/>
                  <a:gd name="T10" fmla="*/ 44 w 109"/>
                  <a:gd name="T11" fmla="*/ 107 h 107"/>
                  <a:gd name="T12" fmla="*/ 64 w 109"/>
                  <a:gd name="T13" fmla="*/ 107 h 107"/>
                  <a:gd name="T14" fmla="*/ 64 w 109"/>
                  <a:gd name="T15" fmla="*/ 99 h 107"/>
                  <a:gd name="T16" fmla="*/ 80 w 109"/>
                  <a:gd name="T17" fmla="*/ 93 h 107"/>
                  <a:gd name="T18" fmla="*/ 86 w 109"/>
                  <a:gd name="T19" fmla="*/ 99 h 107"/>
                  <a:gd name="T20" fmla="*/ 100 w 109"/>
                  <a:gd name="T21" fmla="*/ 85 h 107"/>
                  <a:gd name="T22" fmla="*/ 94 w 109"/>
                  <a:gd name="T23" fmla="*/ 79 h 107"/>
                  <a:gd name="T24" fmla="*/ 101 w 109"/>
                  <a:gd name="T25" fmla="*/ 64 h 107"/>
                  <a:gd name="T26" fmla="*/ 109 w 109"/>
                  <a:gd name="T27" fmla="*/ 64 h 107"/>
                  <a:gd name="T28" fmla="*/ 109 w 109"/>
                  <a:gd name="T29" fmla="*/ 44 h 107"/>
                  <a:gd name="T30" fmla="*/ 101 w 109"/>
                  <a:gd name="T31" fmla="*/ 44 h 107"/>
                  <a:gd name="T32" fmla="*/ 94 w 109"/>
                  <a:gd name="T33" fmla="*/ 28 h 107"/>
                  <a:gd name="T34" fmla="*/ 100 w 109"/>
                  <a:gd name="T35" fmla="*/ 22 h 107"/>
                  <a:gd name="T36" fmla="*/ 86 w 109"/>
                  <a:gd name="T37" fmla="*/ 8 h 107"/>
                  <a:gd name="T38" fmla="*/ 80 w 109"/>
                  <a:gd name="T39" fmla="*/ 14 h 107"/>
                  <a:gd name="T40" fmla="*/ 64 w 109"/>
                  <a:gd name="T41" fmla="*/ 7 h 107"/>
                  <a:gd name="T42" fmla="*/ 64 w 109"/>
                  <a:gd name="T43" fmla="*/ 0 h 107"/>
                  <a:gd name="T44" fmla="*/ 44 w 109"/>
                  <a:gd name="T45" fmla="*/ 0 h 107"/>
                  <a:gd name="T46" fmla="*/ 44 w 109"/>
                  <a:gd name="T47" fmla="*/ 8 h 107"/>
                  <a:gd name="T48" fmla="*/ 29 w 109"/>
                  <a:gd name="T49" fmla="*/ 14 h 107"/>
                  <a:gd name="T50" fmla="*/ 22 w 109"/>
                  <a:gd name="T51" fmla="*/ 8 h 107"/>
                  <a:gd name="T52" fmla="*/ 8 w 109"/>
                  <a:gd name="T53" fmla="*/ 21 h 107"/>
                  <a:gd name="T54" fmla="*/ 15 w 109"/>
                  <a:gd name="T55" fmla="*/ 28 h 107"/>
                  <a:gd name="T56" fmla="*/ 8 w 109"/>
                  <a:gd name="T57" fmla="*/ 44 h 107"/>
                  <a:gd name="T58" fmla="*/ 0 w 109"/>
                  <a:gd name="T59" fmla="*/ 44 h 107"/>
                  <a:gd name="T60" fmla="*/ 0 w 109"/>
                  <a:gd name="T61" fmla="*/ 64 h 107"/>
                  <a:gd name="T62" fmla="*/ 9 w 109"/>
                  <a:gd name="T63" fmla="*/ 64 h 107"/>
                  <a:gd name="T64" fmla="*/ 15 w 109"/>
                  <a:gd name="T65" fmla="*/ 79 h 107"/>
                  <a:gd name="T66" fmla="*/ 55 w 109"/>
                  <a:gd name="T67" fmla="*/ 20 h 107"/>
                  <a:gd name="T68" fmla="*/ 88 w 109"/>
                  <a:gd name="T69" fmla="*/ 53 h 107"/>
                  <a:gd name="T70" fmla="*/ 55 w 109"/>
                  <a:gd name="T71" fmla="*/ 87 h 107"/>
                  <a:gd name="T72" fmla="*/ 21 w 109"/>
                  <a:gd name="T73" fmla="*/ 53 h 107"/>
                  <a:gd name="T74" fmla="*/ 55 w 109"/>
                  <a:gd name="T75" fmla="*/ 2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9" h="107">
                    <a:moveTo>
                      <a:pt x="15" y="79"/>
                    </a:moveTo>
                    <a:cubicBezTo>
                      <a:pt x="9" y="85"/>
                      <a:pt x="9" y="85"/>
                      <a:pt x="9" y="85"/>
                    </a:cubicBezTo>
                    <a:cubicBezTo>
                      <a:pt x="23" y="99"/>
                      <a:pt x="23" y="99"/>
                      <a:pt x="23" y="99"/>
                    </a:cubicBezTo>
                    <a:cubicBezTo>
                      <a:pt x="29" y="93"/>
                      <a:pt x="29" y="93"/>
                      <a:pt x="29" y="93"/>
                    </a:cubicBezTo>
                    <a:cubicBezTo>
                      <a:pt x="34" y="96"/>
                      <a:pt x="39" y="98"/>
                      <a:pt x="44" y="99"/>
                    </a:cubicBezTo>
                    <a:cubicBezTo>
                      <a:pt x="44" y="107"/>
                      <a:pt x="44" y="107"/>
                      <a:pt x="44" y="107"/>
                    </a:cubicBezTo>
                    <a:cubicBezTo>
                      <a:pt x="64" y="107"/>
                      <a:pt x="64" y="107"/>
                      <a:pt x="64" y="107"/>
                    </a:cubicBezTo>
                    <a:cubicBezTo>
                      <a:pt x="64" y="99"/>
                      <a:pt x="64" y="99"/>
                      <a:pt x="64" y="99"/>
                    </a:cubicBezTo>
                    <a:cubicBezTo>
                      <a:pt x="70" y="98"/>
                      <a:pt x="75" y="96"/>
                      <a:pt x="80" y="93"/>
                    </a:cubicBezTo>
                    <a:cubicBezTo>
                      <a:pt x="86" y="99"/>
                      <a:pt x="86" y="99"/>
                      <a:pt x="86" y="99"/>
                    </a:cubicBezTo>
                    <a:cubicBezTo>
                      <a:pt x="100" y="85"/>
                      <a:pt x="100" y="85"/>
                      <a:pt x="100" y="85"/>
                    </a:cubicBezTo>
                    <a:cubicBezTo>
                      <a:pt x="94" y="79"/>
                      <a:pt x="94" y="79"/>
                      <a:pt x="94" y="79"/>
                    </a:cubicBezTo>
                    <a:cubicBezTo>
                      <a:pt x="97" y="75"/>
                      <a:pt x="99" y="69"/>
                      <a:pt x="101" y="64"/>
                    </a:cubicBezTo>
                    <a:cubicBezTo>
                      <a:pt x="109" y="64"/>
                      <a:pt x="109" y="64"/>
                      <a:pt x="109" y="64"/>
                    </a:cubicBezTo>
                    <a:cubicBezTo>
                      <a:pt x="109" y="44"/>
                      <a:pt x="109" y="44"/>
                      <a:pt x="109" y="44"/>
                    </a:cubicBezTo>
                    <a:cubicBezTo>
                      <a:pt x="101" y="44"/>
                      <a:pt x="101" y="44"/>
                      <a:pt x="101" y="44"/>
                    </a:cubicBezTo>
                    <a:cubicBezTo>
                      <a:pt x="100" y="38"/>
                      <a:pt x="97" y="33"/>
                      <a:pt x="94" y="28"/>
                    </a:cubicBezTo>
                    <a:cubicBezTo>
                      <a:pt x="100" y="22"/>
                      <a:pt x="100" y="22"/>
                      <a:pt x="100" y="22"/>
                    </a:cubicBezTo>
                    <a:cubicBezTo>
                      <a:pt x="86" y="8"/>
                      <a:pt x="86" y="8"/>
                      <a:pt x="86" y="8"/>
                    </a:cubicBezTo>
                    <a:cubicBezTo>
                      <a:pt x="80" y="14"/>
                      <a:pt x="80" y="14"/>
                      <a:pt x="80" y="14"/>
                    </a:cubicBezTo>
                    <a:cubicBezTo>
                      <a:pt x="75" y="11"/>
                      <a:pt x="70" y="9"/>
                      <a:pt x="64" y="7"/>
                    </a:cubicBezTo>
                    <a:cubicBezTo>
                      <a:pt x="64" y="0"/>
                      <a:pt x="64" y="0"/>
                      <a:pt x="64" y="0"/>
                    </a:cubicBezTo>
                    <a:cubicBezTo>
                      <a:pt x="44" y="0"/>
                      <a:pt x="44" y="0"/>
                      <a:pt x="44" y="0"/>
                    </a:cubicBezTo>
                    <a:cubicBezTo>
                      <a:pt x="44" y="8"/>
                      <a:pt x="44" y="8"/>
                      <a:pt x="44" y="8"/>
                    </a:cubicBezTo>
                    <a:cubicBezTo>
                      <a:pt x="39" y="9"/>
                      <a:pt x="33" y="11"/>
                      <a:pt x="29" y="14"/>
                    </a:cubicBezTo>
                    <a:cubicBezTo>
                      <a:pt x="22" y="8"/>
                      <a:pt x="22" y="8"/>
                      <a:pt x="22" y="8"/>
                    </a:cubicBezTo>
                    <a:cubicBezTo>
                      <a:pt x="8" y="21"/>
                      <a:pt x="8" y="21"/>
                      <a:pt x="8" y="21"/>
                    </a:cubicBezTo>
                    <a:cubicBezTo>
                      <a:pt x="15" y="28"/>
                      <a:pt x="15" y="28"/>
                      <a:pt x="15" y="28"/>
                    </a:cubicBezTo>
                    <a:cubicBezTo>
                      <a:pt x="12" y="33"/>
                      <a:pt x="10" y="38"/>
                      <a:pt x="8" y="44"/>
                    </a:cubicBezTo>
                    <a:cubicBezTo>
                      <a:pt x="0" y="44"/>
                      <a:pt x="0" y="44"/>
                      <a:pt x="0" y="44"/>
                    </a:cubicBezTo>
                    <a:cubicBezTo>
                      <a:pt x="0" y="64"/>
                      <a:pt x="0" y="64"/>
                      <a:pt x="0" y="64"/>
                    </a:cubicBezTo>
                    <a:cubicBezTo>
                      <a:pt x="9" y="64"/>
                      <a:pt x="9" y="64"/>
                      <a:pt x="9" y="64"/>
                    </a:cubicBezTo>
                    <a:cubicBezTo>
                      <a:pt x="10" y="69"/>
                      <a:pt x="12" y="74"/>
                      <a:pt x="15" y="79"/>
                    </a:cubicBezTo>
                    <a:close/>
                    <a:moveTo>
                      <a:pt x="55" y="20"/>
                    </a:moveTo>
                    <a:cubicBezTo>
                      <a:pt x="73" y="20"/>
                      <a:pt x="88" y="35"/>
                      <a:pt x="88" y="53"/>
                    </a:cubicBezTo>
                    <a:cubicBezTo>
                      <a:pt x="88" y="72"/>
                      <a:pt x="73" y="87"/>
                      <a:pt x="55" y="87"/>
                    </a:cubicBezTo>
                    <a:cubicBezTo>
                      <a:pt x="36" y="87"/>
                      <a:pt x="21" y="72"/>
                      <a:pt x="21" y="53"/>
                    </a:cubicBezTo>
                    <a:cubicBezTo>
                      <a:pt x="21" y="35"/>
                      <a:pt x="36" y="20"/>
                      <a:pt x="55" y="20"/>
                    </a:cubicBezTo>
                    <a:close/>
                  </a:path>
                </a:pathLst>
              </a:custGeom>
              <a:solidFill>
                <a:srgbClr val="9600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129" name="Freeform 128"/>
              <p:cNvSpPr/>
              <p:nvPr/>
            </p:nvSpPr>
            <p:spPr bwMode="auto">
              <a:xfrm>
                <a:off x="2588260" y="4760678"/>
                <a:ext cx="485434" cy="417449"/>
              </a:xfrm>
              <a:custGeom>
                <a:avLst/>
                <a:gdLst>
                  <a:gd name="T0" fmla="*/ 106 w 172"/>
                  <a:gd name="T1" fmla="*/ 60 h 148"/>
                  <a:gd name="T2" fmla="*/ 106 w 172"/>
                  <a:gd name="T3" fmla="*/ 55 h 148"/>
                  <a:gd name="T4" fmla="*/ 97 w 172"/>
                  <a:gd name="T5" fmla="*/ 46 h 148"/>
                  <a:gd name="T6" fmla="*/ 92 w 172"/>
                  <a:gd name="T7" fmla="*/ 46 h 148"/>
                  <a:gd name="T8" fmla="*/ 107 w 172"/>
                  <a:gd name="T9" fmla="*/ 24 h 148"/>
                  <a:gd name="T10" fmla="*/ 84 w 172"/>
                  <a:gd name="T11" fmla="*/ 0 h 148"/>
                  <a:gd name="T12" fmla="*/ 60 w 172"/>
                  <a:gd name="T13" fmla="*/ 24 h 148"/>
                  <a:gd name="T14" fmla="*/ 60 w 172"/>
                  <a:gd name="T15" fmla="*/ 24 h 148"/>
                  <a:gd name="T16" fmla="*/ 61 w 172"/>
                  <a:gd name="T17" fmla="*/ 24 h 148"/>
                  <a:gd name="T18" fmla="*/ 61 w 172"/>
                  <a:gd name="T19" fmla="*/ 28 h 148"/>
                  <a:gd name="T20" fmla="*/ 75 w 172"/>
                  <a:gd name="T21" fmla="*/ 46 h 148"/>
                  <a:gd name="T22" fmla="*/ 61 w 172"/>
                  <a:gd name="T23" fmla="*/ 46 h 148"/>
                  <a:gd name="T24" fmla="*/ 61 w 172"/>
                  <a:gd name="T25" fmla="*/ 55 h 148"/>
                  <a:gd name="T26" fmla="*/ 51 w 172"/>
                  <a:gd name="T27" fmla="*/ 55 h 148"/>
                  <a:gd name="T28" fmla="*/ 47 w 172"/>
                  <a:gd name="T29" fmla="*/ 64 h 148"/>
                  <a:gd name="T30" fmla="*/ 48 w 172"/>
                  <a:gd name="T31" fmla="*/ 66 h 148"/>
                  <a:gd name="T32" fmla="*/ 48 w 172"/>
                  <a:gd name="T33" fmla="*/ 62 h 148"/>
                  <a:gd name="T34" fmla="*/ 104 w 172"/>
                  <a:gd name="T35" fmla="*/ 62 h 148"/>
                  <a:gd name="T36" fmla="*/ 104 w 172"/>
                  <a:gd name="T37" fmla="*/ 77 h 148"/>
                  <a:gd name="T38" fmla="*/ 48 w 172"/>
                  <a:gd name="T39" fmla="*/ 77 h 148"/>
                  <a:gd name="T40" fmla="*/ 48 w 172"/>
                  <a:gd name="T41" fmla="*/ 76 h 148"/>
                  <a:gd name="T42" fmla="*/ 32 w 172"/>
                  <a:gd name="T43" fmla="*/ 93 h 148"/>
                  <a:gd name="T44" fmla="*/ 26 w 172"/>
                  <a:gd name="T45" fmla="*/ 86 h 148"/>
                  <a:gd name="T46" fmla="*/ 24 w 172"/>
                  <a:gd name="T47" fmla="*/ 86 h 148"/>
                  <a:gd name="T48" fmla="*/ 24 w 172"/>
                  <a:gd name="T49" fmla="*/ 86 h 148"/>
                  <a:gd name="T50" fmla="*/ 15 w 172"/>
                  <a:gd name="T51" fmla="*/ 90 h 148"/>
                  <a:gd name="T52" fmla="*/ 15 w 172"/>
                  <a:gd name="T53" fmla="*/ 98 h 148"/>
                  <a:gd name="T54" fmla="*/ 0 w 172"/>
                  <a:gd name="T55" fmla="*/ 98 h 148"/>
                  <a:gd name="T56" fmla="*/ 0 w 172"/>
                  <a:gd name="T57" fmla="*/ 125 h 148"/>
                  <a:gd name="T58" fmla="*/ 9 w 172"/>
                  <a:gd name="T59" fmla="*/ 134 h 148"/>
                  <a:gd name="T60" fmla="*/ 97 w 172"/>
                  <a:gd name="T61" fmla="*/ 134 h 148"/>
                  <a:gd name="T62" fmla="*/ 106 w 172"/>
                  <a:gd name="T63" fmla="*/ 125 h 148"/>
                  <a:gd name="T64" fmla="*/ 106 w 172"/>
                  <a:gd name="T65" fmla="*/ 120 h 148"/>
                  <a:gd name="T66" fmla="*/ 172 w 172"/>
                  <a:gd name="T67" fmla="*/ 148 h 148"/>
                  <a:gd name="T68" fmla="*/ 172 w 172"/>
                  <a:gd name="T69" fmla="*/ 34 h 148"/>
                  <a:gd name="T70" fmla="*/ 106 w 172"/>
                  <a:gd name="T71" fmla="*/ 6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72" h="148">
                    <a:moveTo>
                      <a:pt x="106" y="60"/>
                    </a:moveTo>
                    <a:cubicBezTo>
                      <a:pt x="106" y="55"/>
                      <a:pt x="106" y="55"/>
                      <a:pt x="106" y="55"/>
                    </a:cubicBezTo>
                    <a:cubicBezTo>
                      <a:pt x="106" y="50"/>
                      <a:pt x="102" y="46"/>
                      <a:pt x="97" y="46"/>
                    </a:cubicBezTo>
                    <a:cubicBezTo>
                      <a:pt x="92" y="46"/>
                      <a:pt x="92" y="46"/>
                      <a:pt x="92" y="46"/>
                    </a:cubicBezTo>
                    <a:cubicBezTo>
                      <a:pt x="101" y="42"/>
                      <a:pt x="107" y="34"/>
                      <a:pt x="107" y="24"/>
                    </a:cubicBezTo>
                    <a:cubicBezTo>
                      <a:pt x="107" y="11"/>
                      <a:pt x="97" y="0"/>
                      <a:pt x="84" y="0"/>
                    </a:cubicBezTo>
                    <a:cubicBezTo>
                      <a:pt x="71" y="0"/>
                      <a:pt x="60" y="11"/>
                      <a:pt x="60" y="24"/>
                    </a:cubicBezTo>
                    <a:cubicBezTo>
                      <a:pt x="60" y="24"/>
                      <a:pt x="60" y="24"/>
                      <a:pt x="60" y="24"/>
                    </a:cubicBezTo>
                    <a:cubicBezTo>
                      <a:pt x="61" y="24"/>
                      <a:pt x="61" y="24"/>
                      <a:pt x="61" y="24"/>
                    </a:cubicBezTo>
                    <a:cubicBezTo>
                      <a:pt x="61" y="28"/>
                      <a:pt x="61" y="28"/>
                      <a:pt x="61" y="28"/>
                    </a:cubicBezTo>
                    <a:cubicBezTo>
                      <a:pt x="62" y="36"/>
                      <a:pt x="68" y="43"/>
                      <a:pt x="75" y="46"/>
                    </a:cubicBezTo>
                    <a:cubicBezTo>
                      <a:pt x="61" y="46"/>
                      <a:pt x="61" y="46"/>
                      <a:pt x="61" y="46"/>
                    </a:cubicBezTo>
                    <a:cubicBezTo>
                      <a:pt x="61" y="55"/>
                      <a:pt x="61" y="55"/>
                      <a:pt x="61" y="55"/>
                    </a:cubicBezTo>
                    <a:cubicBezTo>
                      <a:pt x="51" y="55"/>
                      <a:pt x="51" y="55"/>
                      <a:pt x="51" y="55"/>
                    </a:cubicBezTo>
                    <a:cubicBezTo>
                      <a:pt x="50" y="58"/>
                      <a:pt x="49" y="61"/>
                      <a:pt x="47" y="64"/>
                    </a:cubicBezTo>
                    <a:cubicBezTo>
                      <a:pt x="48" y="66"/>
                      <a:pt x="48" y="66"/>
                      <a:pt x="48" y="66"/>
                    </a:cubicBezTo>
                    <a:cubicBezTo>
                      <a:pt x="48" y="62"/>
                      <a:pt x="48" y="62"/>
                      <a:pt x="48" y="62"/>
                    </a:cubicBezTo>
                    <a:cubicBezTo>
                      <a:pt x="104" y="62"/>
                      <a:pt x="104" y="62"/>
                      <a:pt x="104" y="62"/>
                    </a:cubicBezTo>
                    <a:cubicBezTo>
                      <a:pt x="104" y="77"/>
                      <a:pt x="104" y="77"/>
                      <a:pt x="104" y="77"/>
                    </a:cubicBezTo>
                    <a:cubicBezTo>
                      <a:pt x="48" y="77"/>
                      <a:pt x="48" y="77"/>
                      <a:pt x="48" y="77"/>
                    </a:cubicBezTo>
                    <a:cubicBezTo>
                      <a:pt x="48" y="76"/>
                      <a:pt x="48" y="76"/>
                      <a:pt x="48" y="76"/>
                    </a:cubicBezTo>
                    <a:cubicBezTo>
                      <a:pt x="32" y="93"/>
                      <a:pt x="32" y="93"/>
                      <a:pt x="32" y="93"/>
                    </a:cubicBezTo>
                    <a:cubicBezTo>
                      <a:pt x="26" y="86"/>
                      <a:pt x="26" y="86"/>
                      <a:pt x="26" y="86"/>
                    </a:cubicBezTo>
                    <a:cubicBezTo>
                      <a:pt x="25" y="86"/>
                      <a:pt x="25" y="86"/>
                      <a:pt x="24" y="86"/>
                    </a:cubicBezTo>
                    <a:cubicBezTo>
                      <a:pt x="24" y="86"/>
                      <a:pt x="24" y="86"/>
                      <a:pt x="24" y="86"/>
                    </a:cubicBezTo>
                    <a:cubicBezTo>
                      <a:pt x="21" y="88"/>
                      <a:pt x="18" y="89"/>
                      <a:pt x="15" y="90"/>
                    </a:cubicBezTo>
                    <a:cubicBezTo>
                      <a:pt x="15" y="98"/>
                      <a:pt x="15" y="98"/>
                      <a:pt x="15" y="98"/>
                    </a:cubicBezTo>
                    <a:cubicBezTo>
                      <a:pt x="0" y="98"/>
                      <a:pt x="0" y="98"/>
                      <a:pt x="0" y="98"/>
                    </a:cubicBezTo>
                    <a:cubicBezTo>
                      <a:pt x="0" y="125"/>
                      <a:pt x="0" y="125"/>
                      <a:pt x="0" y="125"/>
                    </a:cubicBezTo>
                    <a:cubicBezTo>
                      <a:pt x="0" y="130"/>
                      <a:pt x="4" y="134"/>
                      <a:pt x="9" y="134"/>
                    </a:cubicBezTo>
                    <a:cubicBezTo>
                      <a:pt x="97" y="134"/>
                      <a:pt x="97" y="134"/>
                      <a:pt x="97" y="134"/>
                    </a:cubicBezTo>
                    <a:cubicBezTo>
                      <a:pt x="102" y="134"/>
                      <a:pt x="106" y="130"/>
                      <a:pt x="106" y="125"/>
                    </a:cubicBezTo>
                    <a:cubicBezTo>
                      <a:pt x="106" y="120"/>
                      <a:pt x="106" y="120"/>
                      <a:pt x="106" y="120"/>
                    </a:cubicBezTo>
                    <a:cubicBezTo>
                      <a:pt x="172" y="148"/>
                      <a:pt x="172" y="148"/>
                      <a:pt x="172" y="148"/>
                    </a:cubicBezTo>
                    <a:cubicBezTo>
                      <a:pt x="172" y="34"/>
                      <a:pt x="172" y="34"/>
                      <a:pt x="172" y="34"/>
                    </a:cubicBezTo>
                    <a:lnTo>
                      <a:pt x="106" y="60"/>
                    </a:lnTo>
                    <a:close/>
                  </a:path>
                </a:pathLst>
              </a:custGeom>
              <a:solidFill>
                <a:srgbClr val="9600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130" name="Freeform 129"/>
              <p:cNvSpPr/>
              <p:nvPr/>
            </p:nvSpPr>
            <p:spPr bwMode="auto">
              <a:xfrm>
                <a:off x="2720652" y="4800037"/>
                <a:ext cx="5964" cy="11927"/>
              </a:xfrm>
              <a:custGeom>
                <a:avLst/>
                <a:gdLst>
                  <a:gd name="T0" fmla="*/ 2 w 2"/>
                  <a:gd name="T1" fmla="*/ 4 h 4"/>
                  <a:gd name="T2" fmla="*/ 0 w 2"/>
                  <a:gd name="T3" fmla="*/ 0 h 4"/>
                  <a:gd name="T4" fmla="*/ 0 w 2"/>
                  <a:gd name="T5" fmla="*/ 1 h 4"/>
                  <a:gd name="T6" fmla="*/ 2 w 2"/>
                  <a:gd name="T7" fmla="*/ 4 h 4"/>
                </a:gdLst>
                <a:ahLst/>
                <a:cxnLst>
                  <a:cxn ang="0">
                    <a:pos x="T0" y="T1"/>
                  </a:cxn>
                  <a:cxn ang="0">
                    <a:pos x="T2" y="T3"/>
                  </a:cxn>
                  <a:cxn ang="0">
                    <a:pos x="T4" y="T5"/>
                  </a:cxn>
                  <a:cxn ang="0">
                    <a:pos x="T6" y="T7"/>
                  </a:cxn>
                </a:cxnLst>
                <a:rect l="0" t="0" r="r" b="b"/>
                <a:pathLst>
                  <a:path w="2" h="4">
                    <a:moveTo>
                      <a:pt x="2" y="4"/>
                    </a:moveTo>
                    <a:cubicBezTo>
                      <a:pt x="1" y="3"/>
                      <a:pt x="1" y="1"/>
                      <a:pt x="0" y="0"/>
                    </a:cubicBezTo>
                    <a:cubicBezTo>
                      <a:pt x="0" y="1"/>
                      <a:pt x="0" y="1"/>
                      <a:pt x="0" y="1"/>
                    </a:cubicBezTo>
                    <a:cubicBezTo>
                      <a:pt x="1" y="2"/>
                      <a:pt x="1"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131" name="Oval 130"/>
              <p:cNvSpPr>
                <a:spLocks noChangeArrowheads="1"/>
              </p:cNvSpPr>
              <p:nvPr/>
            </p:nvSpPr>
            <p:spPr bwMode="auto">
              <a:xfrm>
                <a:off x="2563214" y="4847746"/>
                <a:ext cx="50094" cy="4890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132" name="Freeform 131"/>
              <p:cNvSpPr>
                <a:spLocks noEditPoints="1"/>
              </p:cNvSpPr>
              <p:nvPr/>
            </p:nvSpPr>
            <p:spPr bwMode="auto">
              <a:xfrm>
                <a:off x="2695604" y="4642599"/>
                <a:ext cx="109730" cy="107344"/>
              </a:xfrm>
              <a:custGeom>
                <a:avLst/>
                <a:gdLst>
                  <a:gd name="T0" fmla="*/ 6 w 39"/>
                  <a:gd name="T1" fmla="*/ 28 h 38"/>
                  <a:gd name="T2" fmla="*/ 4 w 39"/>
                  <a:gd name="T3" fmla="*/ 30 h 38"/>
                  <a:gd name="T4" fmla="*/ 9 w 39"/>
                  <a:gd name="T5" fmla="*/ 35 h 38"/>
                  <a:gd name="T6" fmla="*/ 11 w 39"/>
                  <a:gd name="T7" fmla="*/ 33 h 38"/>
                  <a:gd name="T8" fmla="*/ 16 w 39"/>
                  <a:gd name="T9" fmla="*/ 35 h 38"/>
                  <a:gd name="T10" fmla="*/ 16 w 39"/>
                  <a:gd name="T11" fmla="*/ 38 h 38"/>
                  <a:gd name="T12" fmla="*/ 23 w 39"/>
                  <a:gd name="T13" fmla="*/ 38 h 38"/>
                  <a:gd name="T14" fmla="*/ 23 w 39"/>
                  <a:gd name="T15" fmla="*/ 35 h 38"/>
                  <a:gd name="T16" fmla="*/ 29 w 39"/>
                  <a:gd name="T17" fmla="*/ 33 h 38"/>
                  <a:gd name="T18" fmla="*/ 31 w 39"/>
                  <a:gd name="T19" fmla="*/ 35 h 38"/>
                  <a:gd name="T20" fmla="*/ 36 w 39"/>
                  <a:gd name="T21" fmla="*/ 30 h 38"/>
                  <a:gd name="T22" fmla="*/ 34 w 39"/>
                  <a:gd name="T23" fmla="*/ 28 h 38"/>
                  <a:gd name="T24" fmla="*/ 36 w 39"/>
                  <a:gd name="T25" fmla="*/ 22 h 38"/>
                  <a:gd name="T26" fmla="*/ 39 w 39"/>
                  <a:gd name="T27" fmla="*/ 22 h 38"/>
                  <a:gd name="T28" fmla="*/ 39 w 39"/>
                  <a:gd name="T29" fmla="*/ 15 h 38"/>
                  <a:gd name="T30" fmla="*/ 36 w 39"/>
                  <a:gd name="T31" fmla="*/ 15 h 38"/>
                  <a:gd name="T32" fmla="*/ 34 w 39"/>
                  <a:gd name="T33" fmla="*/ 10 h 38"/>
                  <a:gd name="T34" fmla="*/ 36 w 39"/>
                  <a:gd name="T35" fmla="*/ 7 h 38"/>
                  <a:gd name="T36" fmla="*/ 31 w 39"/>
                  <a:gd name="T37" fmla="*/ 2 h 38"/>
                  <a:gd name="T38" fmla="*/ 29 w 39"/>
                  <a:gd name="T39" fmla="*/ 5 h 38"/>
                  <a:gd name="T40" fmla="*/ 23 w 39"/>
                  <a:gd name="T41" fmla="*/ 2 h 38"/>
                  <a:gd name="T42" fmla="*/ 23 w 39"/>
                  <a:gd name="T43" fmla="*/ 0 h 38"/>
                  <a:gd name="T44" fmla="*/ 16 w 39"/>
                  <a:gd name="T45" fmla="*/ 0 h 38"/>
                  <a:gd name="T46" fmla="*/ 16 w 39"/>
                  <a:gd name="T47" fmla="*/ 2 h 38"/>
                  <a:gd name="T48" fmla="*/ 11 w 39"/>
                  <a:gd name="T49" fmla="*/ 5 h 38"/>
                  <a:gd name="T50" fmla="*/ 8 w 39"/>
                  <a:gd name="T51" fmla="*/ 2 h 38"/>
                  <a:gd name="T52" fmla="*/ 3 w 39"/>
                  <a:gd name="T53" fmla="*/ 7 h 38"/>
                  <a:gd name="T54" fmla="*/ 6 w 39"/>
                  <a:gd name="T55" fmla="*/ 10 h 38"/>
                  <a:gd name="T56" fmla="*/ 3 w 39"/>
                  <a:gd name="T57" fmla="*/ 15 h 38"/>
                  <a:gd name="T58" fmla="*/ 0 w 39"/>
                  <a:gd name="T59" fmla="*/ 15 h 38"/>
                  <a:gd name="T60" fmla="*/ 0 w 39"/>
                  <a:gd name="T61" fmla="*/ 22 h 38"/>
                  <a:gd name="T62" fmla="*/ 4 w 39"/>
                  <a:gd name="T63" fmla="*/ 22 h 38"/>
                  <a:gd name="T64" fmla="*/ 6 w 39"/>
                  <a:gd name="T65" fmla="*/ 28 h 38"/>
                  <a:gd name="T66" fmla="*/ 20 w 39"/>
                  <a:gd name="T67" fmla="*/ 7 h 38"/>
                  <a:gd name="T68" fmla="*/ 32 w 39"/>
                  <a:gd name="T69" fmla="*/ 19 h 38"/>
                  <a:gd name="T70" fmla="*/ 20 w 39"/>
                  <a:gd name="T71" fmla="*/ 30 h 38"/>
                  <a:gd name="T72" fmla="*/ 8 w 39"/>
                  <a:gd name="T73" fmla="*/ 19 h 38"/>
                  <a:gd name="T74" fmla="*/ 20 w 39"/>
                  <a:gd name="T75" fmla="*/ 7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9" h="38">
                    <a:moveTo>
                      <a:pt x="6" y="28"/>
                    </a:moveTo>
                    <a:cubicBezTo>
                      <a:pt x="4" y="30"/>
                      <a:pt x="4" y="30"/>
                      <a:pt x="4" y="30"/>
                    </a:cubicBezTo>
                    <a:cubicBezTo>
                      <a:pt x="9" y="35"/>
                      <a:pt x="9" y="35"/>
                      <a:pt x="9" y="35"/>
                    </a:cubicBezTo>
                    <a:cubicBezTo>
                      <a:pt x="11" y="33"/>
                      <a:pt x="11" y="33"/>
                      <a:pt x="11" y="33"/>
                    </a:cubicBezTo>
                    <a:cubicBezTo>
                      <a:pt x="12" y="34"/>
                      <a:pt x="14" y="34"/>
                      <a:pt x="16" y="35"/>
                    </a:cubicBezTo>
                    <a:cubicBezTo>
                      <a:pt x="16" y="38"/>
                      <a:pt x="16" y="38"/>
                      <a:pt x="16" y="38"/>
                    </a:cubicBezTo>
                    <a:cubicBezTo>
                      <a:pt x="23" y="38"/>
                      <a:pt x="23" y="38"/>
                      <a:pt x="23" y="38"/>
                    </a:cubicBezTo>
                    <a:cubicBezTo>
                      <a:pt x="23" y="35"/>
                      <a:pt x="23" y="35"/>
                      <a:pt x="23" y="35"/>
                    </a:cubicBezTo>
                    <a:cubicBezTo>
                      <a:pt x="25" y="35"/>
                      <a:pt x="27" y="34"/>
                      <a:pt x="29" y="33"/>
                    </a:cubicBezTo>
                    <a:cubicBezTo>
                      <a:pt x="31" y="35"/>
                      <a:pt x="31" y="35"/>
                      <a:pt x="31" y="35"/>
                    </a:cubicBezTo>
                    <a:cubicBezTo>
                      <a:pt x="36" y="30"/>
                      <a:pt x="36" y="30"/>
                      <a:pt x="36" y="30"/>
                    </a:cubicBezTo>
                    <a:cubicBezTo>
                      <a:pt x="34" y="28"/>
                      <a:pt x="34" y="28"/>
                      <a:pt x="34" y="28"/>
                    </a:cubicBezTo>
                    <a:cubicBezTo>
                      <a:pt x="35" y="26"/>
                      <a:pt x="36" y="24"/>
                      <a:pt x="36" y="22"/>
                    </a:cubicBezTo>
                    <a:cubicBezTo>
                      <a:pt x="39" y="22"/>
                      <a:pt x="39" y="22"/>
                      <a:pt x="39" y="22"/>
                    </a:cubicBezTo>
                    <a:cubicBezTo>
                      <a:pt x="39" y="15"/>
                      <a:pt x="39" y="15"/>
                      <a:pt x="39" y="15"/>
                    </a:cubicBezTo>
                    <a:cubicBezTo>
                      <a:pt x="36" y="15"/>
                      <a:pt x="36" y="15"/>
                      <a:pt x="36" y="15"/>
                    </a:cubicBezTo>
                    <a:cubicBezTo>
                      <a:pt x="36" y="13"/>
                      <a:pt x="35" y="11"/>
                      <a:pt x="34" y="10"/>
                    </a:cubicBezTo>
                    <a:cubicBezTo>
                      <a:pt x="36" y="7"/>
                      <a:pt x="36" y="7"/>
                      <a:pt x="36" y="7"/>
                    </a:cubicBezTo>
                    <a:cubicBezTo>
                      <a:pt x="31" y="2"/>
                      <a:pt x="31" y="2"/>
                      <a:pt x="31" y="2"/>
                    </a:cubicBezTo>
                    <a:cubicBezTo>
                      <a:pt x="29" y="5"/>
                      <a:pt x="29" y="5"/>
                      <a:pt x="29" y="5"/>
                    </a:cubicBezTo>
                    <a:cubicBezTo>
                      <a:pt x="27" y="4"/>
                      <a:pt x="25" y="3"/>
                      <a:pt x="23" y="2"/>
                    </a:cubicBezTo>
                    <a:cubicBezTo>
                      <a:pt x="23" y="0"/>
                      <a:pt x="23" y="0"/>
                      <a:pt x="23" y="0"/>
                    </a:cubicBezTo>
                    <a:cubicBezTo>
                      <a:pt x="16" y="0"/>
                      <a:pt x="16" y="0"/>
                      <a:pt x="16" y="0"/>
                    </a:cubicBezTo>
                    <a:cubicBezTo>
                      <a:pt x="16" y="2"/>
                      <a:pt x="16" y="2"/>
                      <a:pt x="16" y="2"/>
                    </a:cubicBezTo>
                    <a:cubicBezTo>
                      <a:pt x="14" y="3"/>
                      <a:pt x="12" y="4"/>
                      <a:pt x="11" y="5"/>
                    </a:cubicBezTo>
                    <a:cubicBezTo>
                      <a:pt x="8" y="2"/>
                      <a:pt x="8" y="2"/>
                      <a:pt x="8" y="2"/>
                    </a:cubicBezTo>
                    <a:cubicBezTo>
                      <a:pt x="3" y="7"/>
                      <a:pt x="3" y="7"/>
                      <a:pt x="3" y="7"/>
                    </a:cubicBezTo>
                    <a:cubicBezTo>
                      <a:pt x="6" y="10"/>
                      <a:pt x="6" y="10"/>
                      <a:pt x="6" y="10"/>
                    </a:cubicBezTo>
                    <a:cubicBezTo>
                      <a:pt x="5" y="11"/>
                      <a:pt x="4" y="13"/>
                      <a:pt x="3" y="15"/>
                    </a:cubicBezTo>
                    <a:cubicBezTo>
                      <a:pt x="0" y="15"/>
                      <a:pt x="0" y="15"/>
                      <a:pt x="0" y="15"/>
                    </a:cubicBezTo>
                    <a:cubicBezTo>
                      <a:pt x="0" y="22"/>
                      <a:pt x="0" y="22"/>
                      <a:pt x="0" y="22"/>
                    </a:cubicBezTo>
                    <a:cubicBezTo>
                      <a:pt x="4" y="22"/>
                      <a:pt x="4" y="22"/>
                      <a:pt x="4" y="22"/>
                    </a:cubicBezTo>
                    <a:cubicBezTo>
                      <a:pt x="4" y="24"/>
                      <a:pt x="5" y="26"/>
                      <a:pt x="6" y="28"/>
                    </a:cubicBezTo>
                    <a:close/>
                    <a:moveTo>
                      <a:pt x="20" y="7"/>
                    </a:moveTo>
                    <a:cubicBezTo>
                      <a:pt x="26" y="7"/>
                      <a:pt x="32" y="12"/>
                      <a:pt x="32" y="19"/>
                    </a:cubicBezTo>
                    <a:cubicBezTo>
                      <a:pt x="32" y="25"/>
                      <a:pt x="26" y="30"/>
                      <a:pt x="20" y="30"/>
                    </a:cubicBezTo>
                    <a:cubicBezTo>
                      <a:pt x="13" y="30"/>
                      <a:pt x="8" y="25"/>
                      <a:pt x="8" y="19"/>
                    </a:cubicBezTo>
                    <a:cubicBezTo>
                      <a:pt x="8" y="12"/>
                      <a:pt x="13" y="7"/>
                      <a:pt x="20" y="7"/>
                    </a:cubicBezTo>
                    <a:close/>
                  </a:path>
                </a:pathLst>
              </a:custGeom>
              <a:solidFill>
                <a:srgbClr val="9600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133" name="Oval 132"/>
              <p:cNvSpPr>
                <a:spLocks noChangeArrowheads="1"/>
              </p:cNvSpPr>
              <p:nvPr/>
            </p:nvSpPr>
            <p:spPr bwMode="auto">
              <a:xfrm>
                <a:off x="2743313" y="4687922"/>
                <a:ext cx="16698" cy="1669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134" name="Freeform 133"/>
              <p:cNvSpPr>
                <a:spLocks noEditPoints="1"/>
              </p:cNvSpPr>
              <p:nvPr/>
            </p:nvSpPr>
            <p:spPr bwMode="auto">
              <a:xfrm>
                <a:off x="2427245" y="5023075"/>
                <a:ext cx="138355" cy="132391"/>
              </a:xfrm>
              <a:custGeom>
                <a:avLst/>
                <a:gdLst>
                  <a:gd name="T0" fmla="*/ 42 w 49"/>
                  <a:gd name="T1" fmla="*/ 12 h 47"/>
                  <a:gd name="T2" fmla="*/ 45 w 49"/>
                  <a:gd name="T3" fmla="*/ 9 h 47"/>
                  <a:gd name="T4" fmla="*/ 38 w 49"/>
                  <a:gd name="T5" fmla="*/ 3 h 47"/>
                  <a:gd name="T6" fmla="*/ 36 w 49"/>
                  <a:gd name="T7" fmla="*/ 6 h 47"/>
                  <a:gd name="T8" fmla="*/ 28 w 49"/>
                  <a:gd name="T9" fmla="*/ 3 h 47"/>
                  <a:gd name="T10" fmla="*/ 28 w 49"/>
                  <a:gd name="T11" fmla="*/ 0 h 47"/>
                  <a:gd name="T12" fmla="*/ 20 w 49"/>
                  <a:gd name="T13" fmla="*/ 0 h 47"/>
                  <a:gd name="T14" fmla="*/ 20 w 49"/>
                  <a:gd name="T15" fmla="*/ 3 h 47"/>
                  <a:gd name="T16" fmla="*/ 13 w 49"/>
                  <a:gd name="T17" fmla="*/ 6 h 47"/>
                  <a:gd name="T18" fmla="*/ 10 w 49"/>
                  <a:gd name="T19" fmla="*/ 3 h 47"/>
                  <a:gd name="T20" fmla="*/ 4 w 49"/>
                  <a:gd name="T21" fmla="*/ 9 h 47"/>
                  <a:gd name="T22" fmla="*/ 7 w 49"/>
                  <a:gd name="T23" fmla="*/ 12 h 47"/>
                  <a:gd name="T24" fmla="*/ 4 w 49"/>
                  <a:gd name="T25" fmla="*/ 19 h 47"/>
                  <a:gd name="T26" fmla="*/ 0 w 49"/>
                  <a:gd name="T27" fmla="*/ 19 h 47"/>
                  <a:gd name="T28" fmla="*/ 0 w 49"/>
                  <a:gd name="T29" fmla="*/ 28 h 47"/>
                  <a:gd name="T30" fmla="*/ 4 w 49"/>
                  <a:gd name="T31" fmla="*/ 28 h 47"/>
                  <a:gd name="T32" fmla="*/ 7 w 49"/>
                  <a:gd name="T33" fmla="*/ 35 h 47"/>
                  <a:gd name="T34" fmla="*/ 4 w 49"/>
                  <a:gd name="T35" fmla="*/ 38 h 47"/>
                  <a:gd name="T36" fmla="*/ 10 w 49"/>
                  <a:gd name="T37" fmla="*/ 44 h 47"/>
                  <a:gd name="T38" fmla="*/ 13 w 49"/>
                  <a:gd name="T39" fmla="*/ 41 h 47"/>
                  <a:gd name="T40" fmla="*/ 20 w 49"/>
                  <a:gd name="T41" fmla="*/ 44 h 47"/>
                  <a:gd name="T42" fmla="*/ 20 w 49"/>
                  <a:gd name="T43" fmla="*/ 47 h 47"/>
                  <a:gd name="T44" fmla="*/ 28 w 49"/>
                  <a:gd name="T45" fmla="*/ 47 h 47"/>
                  <a:gd name="T46" fmla="*/ 28 w 49"/>
                  <a:gd name="T47" fmla="*/ 44 h 47"/>
                  <a:gd name="T48" fmla="*/ 36 w 49"/>
                  <a:gd name="T49" fmla="*/ 41 h 47"/>
                  <a:gd name="T50" fmla="*/ 38 w 49"/>
                  <a:gd name="T51" fmla="*/ 44 h 47"/>
                  <a:gd name="T52" fmla="*/ 44 w 49"/>
                  <a:gd name="T53" fmla="*/ 38 h 47"/>
                  <a:gd name="T54" fmla="*/ 42 w 49"/>
                  <a:gd name="T55" fmla="*/ 35 h 47"/>
                  <a:gd name="T56" fmla="*/ 45 w 49"/>
                  <a:gd name="T57" fmla="*/ 28 h 47"/>
                  <a:gd name="T58" fmla="*/ 49 w 49"/>
                  <a:gd name="T59" fmla="*/ 28 h 47"/>
                  <a:gd name="T60" fmla="*/ 49 w 49"/>
                  <a:gd name="T61" fmla="*/ 19 h 47"/>
                  <a:gd name="T62" fmla="*/ 45 w 49"/>
                  <a:gd name="T63" fmla="*/ 19 h 47"/>
                  <a:gd name="T64" fmla="*/ 42 w 49"/>
                  <a:gd name="T65" fmla="*/ 12 h 47"/>
                  <a:gd name="T66" fmla="*/ 24 w 49"/>
                  <a:gd name="T67" fmla="*/ 38 h 47"/>
                  <a:gd name="T68" fmla="*/ 9 w 49"/>
                  <a:gd name="T69" fmla="*/ 24 h 47"/>
                  <a:gd name="T70" fmla="*/ 24 w 49"/>
                  <a:gd name="T71" fmla="*/ 9 h 47"/>
                  <a:gd name="T72" fmla="*/ 39 w 49"/>
                  <a:gd name="T73" fmla="*/ 24 h 47"/>
                  <a:gd name="T74" fmla="*/ 24 w 49"/>
                  <a:gd name="T75" fmla="*/ 38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 h="47">
                    <a:moveTo>
                      <a:pt x="42" y="12"/>
                    </a:moveTo>
                    <a:cubicBezTo>
                      <a:pt x="45" y="9"/>
                      <a:pt x="45" y="9"/>
                      <a:pt x="45" y="9"/>
                    </a:cubicBezTo>
                    <a:cubicBezTo>
                      <a:pt x="38" y="3"/>
                      <a:pt x="38" y="3"/>
                      <a:pt x="38" y="3"/>
                    </a:cubicBezTo>
                    <a:cubicBezTo>
                      <a:pt x="36" y="6"/>
                      <a:pt x="36" y="6"/>
                      <a:pt x="36" y="6"/>
                    </a:cubicBezTo>
                    <a:cubicBezTo>
                      <a:pt x="33" y="5"/>
                      <a:pt x="31" y="4"/>
                      <a:pt x="28" y="3"/>
                    </a:cubicBezTo>
                    <a:cubicBezTo>
                      <a:pt x="28" y="0"/>
                      <a:pt x="28" y="0"/>
                      <a:pt x="28" y="0"/>
                    </a:cubicBezTo>
                    <a:cubicBezTo>
                      <a:pt x="20" y="0"/>
                      <a:pt x="20" y="0"/>
                      <a:pt x="20" y="0"/>
                    </a:cubicBezTo>
                    <a:cubicBezTo>
                      <a:pt x="20" y="3"/>
                      <a:pt x="20" y="3"/>
                      <a:pt x="20" y="3"/>
                    </a:cubicBezTo>
                    <a:cubicBezTo>
                      <a:pt x="17" y="4"/>
                      <a:pt x="15" y="5"/>
                      <a:pt x="13" y="6"/>
                    </a:cubicBezTo>
                    <a:cubicBezTo>
                      <a:pt x="10" y="3"/>
                      <a:pt x="10" y="3"/>
                      <a:pt x="10" y="3"/>
                    </a:cubicBezTo>
                    <a:cubicBezTo>
                      <a:pt x="4" y="9"/>
                      <a:pt x="4" y="9"/>
                      <a:pt x="4" y="9"/>
                    </a:cubicBezTo>
                    <a:cubicBezTo>
                      <a:pt x="7" y="12"/>
                      <a:pt x="7" y="12"/>
                      <a:pt x="7" y="12"/>
                    </a:cubicBezTo>
                    <a:cubicBezTo>
                      <a:pt x="5" y="14"/>
                      <a:pt x="4" y="17"/>
                      <a:pt x="4" y="19"/>
                    </a:cubicBezTo>
                    <a:cubicBezTo>
                      <a:pt x="0" y="19"/>
                      <a:pt x="0" y="19"/>
                      <a:pt x="0" y="19"/>
                    </a:cubicBezTo>
                    <a:cubicBezTo>
                      <a:pt x="0" y="28"/>
                      <a:pt x="0" y="28"/>
                      <a:pt x="0" y="28"/>
                    </a:cubicBezTo>
                    <a:cubicBezTo>
                      <a:pt x="4" y="28"/>
                      <a:pt x="4" y="28"/>
                      <a:pt x="4" y="28"/>
                    </a:cubicBezTo>
                    <a:cubicBezTo>
                      <a:pt x="4" y="31"/>
                      <a:pt x="5" y="33"/>
                      <a:pt x="7" y="35"/>
                    </a:cubicBezTo>
                    <a:cubicBezTo>
                      <a:pt x="4" y="38"/>
                      <a:pt x="4" y="38"/>
                      <a:pt x="4" y="38"/>
                    </a:cubicBezTo>
                    <a:cubicBezTo>
                      <a:pt x="10" y="44"/>
                      <a:pt x="10" y="44"/>
                      <a:pt x="10" y="44"/>
                    </a:cubicBezTo>
                    <a:cubicBezTo>
                      <a:pt x="13" y="41"/>
                      <a:pt x="13" y="41"/>
                      <a:pt x="13" y="41"/>
                    </a:cubicBezTo>
                    <a:cubicBezTo>
                      <a:pt x="15" y="42"/>
                      <a:pt x="17" y="43"/>
                      <a:pt x="20" y="44"/>
                    </a:cubicBezTo>
                    <a:cubicBezTo>
                      <a:pt x="20" y="47"/>
                      <a:pt x="20" y="47"/>
                      <a:pt x="20" y="47"/>
                    </a:cubicBezTo>
                    <a:cubicBezTo>
                      <a:pt x="28" y="47"/>
                      <a:pt x="28" y="47"/>
                      <a:pt x="28" y="47"/>
                    </a:cubicBezTo>
                    <a:cubicBezTo>
                      <a:pt x="28" y="44"/>
                      <a:pt x="28" y="44"/>
                      <a:pt x="28" y="44"/>
                    </a:cubicBezTo>
                    <a:cubicBezTo>
                      <a:pt x="31" y="44"/>
                      <a:pt x="33" y="43"/>
                      <a:pt x="36" y="41"/>
                    </a:cubicBezTo>
                    <a:cubicBezTo>
                      <a:pt x="38" y="44"/>
                      <a:pt x="38" y="44"/>
                      <a:pt x="38" y="44"/>
                    </a:cubicBezTo>
                    <a:cubicBezTo>
                      <a:pt x="44" y="38"/>
                      <a:pt x="44" y="38"/>
                      <a:pt x="44" y="38"/>
                    </a:cubicBezTo>
                    <a:cubicBezTo>
                      <a:pt x="42" y="35"/>
                      <a:pt x="42" y="35"/>
                      <a:pt x="42" y="35"/>
                    </a:cubicBezTo>
                    <a:cubicBezTo>
                      <a:pt x="43" y="33"/>
                      <a:pt x="44" y="31"/>
                      <a:pt x="45" y="28"/>
                    </a:cubicBezTo>
                    <a:cubicBezTo>
                      <a:pt x="49" y="28"/>
                      <a:pt x="49" y="28"/>
                      <a:pt x="49" y="28"/>
                    </a:cubicBezTo>
                    <a:cubicBezTo>
                      <a:pt x="49" y="19"/>
                      <a:pt x="49" y="19"/>
                      <a:pt x="49" y="19"/>
                    </a:cubicBezTo>
                    <a:cubicBezTo>
                      <a:pt x="45" y="19"/>
                      <a:pt x="45" y="19"/>
                      <a:pt x="45" y="19"/>
                    </a:cubicBezTo>
                    <a:cubicBezTo>
                      <a:pt x="44" y="17"/>
                      <a:pt x="43" y="14"/>
                      <a:pt x="42" y="12"/>
                    </a:cubicBezTo>
                    <a:close/>
                    <a:moveTo>
                      <a:pt x="24" y="38"/>
                    </a:moveTo>
                    <a:cubicBezTo>
                      <a:pt x="16" y="38"/>
                      <a:pt x="9" y="32"/>
                      <a:pt x="9" y="24"/>
                    </a:cubicBezTo>
                    <a:cubicBezTo>
                      <a:pt x="9" y="15"/>
                      <a:pt x="16" y="9"/>
                      <a:pt x="24" y="9"/>
                    </a:cubicBezTo>
                    <a:cubicBezTo>
                      <a:pt x="33" y="9"/>
                      <a:pt x="39" y="15"/>
                      <a:pt x="39" y="24"/>
                    </a:cubicBezTo>
                    <a:cubicBezTo>
                      <a:pt x="39" y="32"/>
                      <a:pt x="33" y="38"/>
                      <a:pt x="24" y="38"/>
                    </a:cubicBezTo>
                    <a:close/>
                  </a:path>
                </a:pathLst>
              </a:custGeom>
              <a:solidFill>
                <a:srgbClr val="9600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135" name="Oval 134"/>
              <p:cNvSpPr>
                <a:spLocks noChangeArrowheads="1"/>
              </p:cNvSpPr>
              <p:nvPr/>
            </p:nvSpPr>
            <p:spPr bwMode="auto">
              <a:xfrm>
                <a:off x="2484495" y="5079132"/>
                <a:ext cx="21469" cy="2266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grpSp>
        <p:grpSp>
          <p:nvGrpSpPr>
            <p:cNvPr id="87" name="组合 86"/>
            <p:cNvGrpSpPr/>
            <p:nvPr/>
          </p:nvGrpSpPr>
          <p:grpSpPr>
            <a:xfrm>
              <a:off x="2786277" y="5597622"/>
              <a:ext cx="352700" cy="331040"/>
              <a:chOff x="2458255" y="3558424"/>
              <a:chExt cx="567731" cy="533142"/>
            </a:xfrm>
            <a:solidFill>
              <a:srgbClr val="A1C921"/>
            </a:solidFill>
          </p:grpSpPr>
          <p:sp>
            <p:nvSpPr>
              <p:cNvPr id="119" name="Freeform 156"/>
              <p:cNvSpPr/>
              <p:nvPr/>
            </p:nvSpPr>
            <p:spPr bwMode="auto">
              <a:xfrm>
                <a:off x="2458255" y="3558424"/>
                <a:ext cx="363778" cy="435340"/>
              </a:xfrm>
              <a:custGeom>
                <a:avLst/>
                <a:gdLst>
                  <a:gd name="T0" fmla="*/ 11 w 129"/>
                  <a:gd name="T1" fmla="*/ 12 h 154"/>
                  <a:gd name="T2" fmla="*/ 118 w 129"/>
                  <a:gd name="T3" fmla="*/ 12 h 154"/>
                  <a:gd name="T4" fmla="*/ 118 w 129"/>
                  <a:gd name="T5" fmla="*/ 31 h 154"/>
                  <a:gd name="T6" fmla="*/ 129 w 129"/>
                  <a:gd name="T7" fmla="*/ 31 h 154"/>
                  <a:gd name="T8" fmla="*/ 129 w 129"/>
                  <a:gd name="T9" fmla="*/ 10 h 154"/>
                  <a:gd name="T10" fmla="*/ 120 w 129"/>
                  <a:gd name="T11" fmla="*/ 0 h 154"/>
                  <a:gd name="T12" fmla="*/ 10 w 129"/>
                  <a:gd name="T13" fmla="*/ 0 h 154"/>
                  <a:gd name="T14" fmla="*/ 0 w 129"/>
                  <a:gd name="T15" fmla="*/ 10 h 154"/>
                  <a:gd name="T16" fmla="*/ 0 w 129"/>
                  <a:gd name="T17" fmla="*/ 144 h 154"/>
                  <a:gd name="T18" fmla="*/ 10 w 129"/>
                  <a:gd name="T19" fmla="*/ 154 h 154"/>
                  <a:gd name="T20" fmla="*/ 69 w 129"/>
                  <a:gd name="T21" fmla="*/ 154 h 154"/>
                  <a:gd name="T22" fmla="*/ 69 w 129"/>
                  <a:gd name="T23" fmla="*/ 143 h 154"/>
                  <a:gd name="T24" fmla="*/ 11 w 129"/>
                  <a:gd name="T25" fmla="*/ 143 h 154"/>
                  <a:gd name="T26" fmla="*/ 11 w 129"/>
                  <a:gd name="T27" fmla="*/ 1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9" h="154">
                    <a:moveTo>
                      <a:pt x="11" y="12"/>
                    </a:moveTo>
                    <a:cubicBezTo>
                      <a:pt x="118" y="12"/>
                      <a:pt x="118" y="12"/>
                      <a:pt x="118" y="12"/>
                    </a:cubicBezTo>
                    <a:cubicBezTo>
                      <a:pt x="118" y="31"/>
                      <a:pt x="118" y="31"/>
                      <a:pt x="118" y="31"/>
                    </a:cubicBezTo>
                    <a:cubicBezTo>
                      <a:pt x="129" y="31"/>
                      <a:pt x="129" y="31"/>
                      <a:pt x="129" y="31"/>
                    </a:cubicBezTo>
                    <a:cubicBezTo>
                      <a:pt x="129" y="10"/>
                      <a:pt x="129" y="10"/>
                      <a:pt x="129" y="10"/>
                    </a:cubicBezTo>
                    <a:cubicBezTo>
                      <a:pt x="129" y="5"/>
                      <a:pt x="125" y="0"/>
                      <a:pt x="120" y="0"/>
                    </a:cubicBezTo>
                    <a:cubicBezTo>
                      <a:pt x="10" y="0"/>
                      <a:pt x="10" y="0"/>
                      <a:pt x="10" y="0"/>
                    </a:cubicBezTo>
                    <a:cubicBezTo>
                      <a:pt x="5" y="0"/>
                      <a:pt x="0" y="5"/>
                      <a:pt x="0" y="10"/>
                    </a:cubicBezTo>
                    <a:cubicBezTo>
                      <a:pt x="0" y="144"/>
                      <a:pt x="0" y="144"/>
                      <a:pt x="0" y="144"/>
                    </a:cubicBezTo>
                    <a:cubicBezTo>
                      <a:pt x="0" y="150"/>
                      <a:pt x="5" y="154"/>
                      <a:pt x="10" y="154"/>
                    </a:cubicBezTo>
                    <a:cubicBezTo>
                      <a:pt x="69" y="154"/>
                      <a:pt x="69" y="154"/>
                      <a:pt x="69" y="154"/>
                    </a:cubicBezTo>
                    <a:cubicBezTo>
                      <a:pt x="69" y="143"/>
                      <a:pt x="69" y="143"/>
                      <a:pt x="69" y="143"/>
                    </a:cubicBezTo>
                    <a:cubicBezTo>
                      <a:pt x="11" y="143"/>
                      <a:pt x="11" y="143"/>
                      <a:pt x="11" y="143"/>
                    </a:cubicBezTo>
                    <a:lnTo>
                      <a:pt x="11"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120" name="Freeform 157"/>
              <p:cNvSpPr>
                <a:spLocks noEditPoints="1"/>
              </p:cNvSpPr>
              <p:nvPr/>
            </p:nvSpPr>
            <p:spPr bwMode="auto">
              <a:xfrm>
                <a:off x="2664594" y="3657419"/>
                <a:ext cx="361392" cy="434147"/>
              </a:xfrm>
              <a:custGeom>
                <a:avLst/>
                <a:gdLst>
                  <a:gd name="T0" fmla="*/ 119 w 128"/>
                  <a:gd name="T1" fmla="*/ 0 h 154"/>
                  <a:gd name="T2" fmla="*/ 9 w 128"/>
                  <a:gd name="T3" fmla="*/ 0 h 154"/>
                  <a:gd name="T4" fmla="*/ 0 w 128"/>
                  <a:gd name="T5" fmla="*/ 10 h 154"/>
                  <a:gd name="T6" fmla="*/ 0 w 128"/>
                  <a:gd name="T7" fmla="*/ 144 h 154"/>
                  <a:gd name="T8" fmla="*/ 9 w 128"/>
                  <a:gd name="T9" fmla="*/ 154 h 154"/>
                  <a:gd name="T10" fmla="*/ 119 w 128"/>
                  <a:gd name="T11" fmla="*/ 154 h 154"/>
                  <a:gd name="T12" fmla="*/ 128 w 128"/>
                  <a:gd name="T13" fmla="*/ 144 h 154"/>
                  <a:gd name="T14" fmla="*/ 128 w 128"/>
                  <a:gd name="T15" fmla="*/ 10 h 154"/>
                  <a:gd name="T16" fmla="*/ 119 w 128"/>
                  <a:gd name="T17" fmla="*/ 0 h 154"/>
                  <a:gd name="T18" fmla="*/ 117 w 128"/>
                  <a:gd name="T19" fmla="*/ 142 h 154"/>
                  <a:gd name="T20" fmla="*/ 10 w 128"/>
                  <a:gd name="T21" fmla="*/ 142 h 154"/>
                  <a:gd name="T22" fmla="*/ 10 w 128"/>
                  <a:gd name="T23" fmla="*/ 12 h 154"/>
                  <a:gd name="T24" fmla="*/ 117 w 128"/>
                  <a:gd name="T25" fmla="*/ 12 h 154"/>
                  <a:gd name="T26" fmla="*/ 117 w 128"/>
                  <a:gd name="T27" fmla="*/ 14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154">
                    <a:moveTo>
                      <a:pt x="119" y="0"/>
                    </a:moveTo>
                    <a:cubicBezTo>
                      <a:pt x="9" y="0"/>
                      <a:pt x="9" y="0"/>
                      <a:pt x="9" y="0"/>
                    </a:cubicBezTo>
                    <a:cubicBezTo>
                      <a:pt x="4" y="0"/>
                      <a:pt x="0" y="5"/>
                      <a:pt x="0" y="10"/>
                    </a:cubicBezTo>
                    <a:cubicBezTo>
                      <a:pt x="0" y="144"/>
                      <a:pt x="0" y="144"/>
                      <a:pt x="0" y="144"/>
                    </a:cubicBezTo>
                    <a:cubicBezTo>
                      <a:pt x="0" y="150"/>
                      <a:pt x="4" y="154"/>
                      <a:pt x="9" y="154"/>
                    </a:cubicBezTo>
                    <a:cubicBezTo>
                      <a:pt x="119" y="154"/>
                      <a:pt x="119" y="154"/>
                      <a:pt x="119" y="154"/>
                    </a:cubicBezTo>
                    <a:cubicBezTo>
                      <a:pt x="124" y="154"/>
                      <a:pt x="128" y="150"/>
                      <a:pt x="128" y="144"/>
                    </a:cubicBezTo>
                    <a:cubicBezTo>
                      <a:pt x="128" y="10"/>
                      <a:pt x="128" y="10"/>
                      <a:pt x="128" y="10"/>
                    </a:cubicBezTo>
                    <a:cubicBezTo>
                      <a:pt x="128" y="5"/>
                      <a:pt x="124" y="0"/>
                      <a:pt x="119" y="0"/>
                    </a:cubicBezTo>
                    <a:close/>
                    <a:moveTo>
                      <a:pt x="117" y="142"/>
                    </a:moveTo>
                    <a:cubicBezTo>
                      <a:pt x="10" y="142"/>
                      <a:pt x="10" y="142"/>
                      <a:pt x="10" y="142"/>
                    </a:cubicBezTo>
                    <a:cubicBezTo>
                      <a:pt x="10" y="12"/>
                      <a:pt x="10" y="12"/>
                      <a:pt x="10" y="12"/>
                    </a:cubicBezTo>
                    <a:cubicBezTo>
                      <a:pt x="117" y="12"/>
                      <a:pt x="117" y="12"/>
                      <a:pt x="117" y="12"/>
                    </a:cubicBezTo>
                    <a:lnTo>
                      <a:pt x="117" y="14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121" name="Rectangle 158"/>
              <p:cNvSpPr>
                <a:spLocks noChangeArrowheads="1"/>
              </p:cNvSpPr>
              <p:nvPr/>
            </p:nvSpPr>
            <p:spPr bwMode="auto">
              <a:xfrm>
                <a:off x="2718266" y="3764763"/>
                <a:ext cx="256434" cy="2504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122" name="Rectangle 159"/>
              <p:cNvSpPr>
                <a:spLocks noChangeArrowheads="1"/>
              </p:cNvSpPr>
              <p:nvPr/>
            </p:nvSpPr>
            <p:spPr bwMode="auto">
              <a:xfrm>
                <a:off x="2718266" y="3832748"/>
                <a:ext cx="256434" cy="2504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123" name="Rectangle 160"/>
              <p:cNvSpPr>
                <a:spLocks noChangeArrowheads="1"/>
              </p:cNvSpPr>
              <p:nvPr/>
            </p:nvSpPr>
            <p:spPr bwMode="auto">
              <a:xfrm>
                <a:off x="2718266" y="3900732"/>
                <a:ext cx="256434" cy="2146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124" name="Rectangle 161"/>
              <p:cNvSpPr>
                <a:spLocks noChangeArrowheads="1"/>
              </p:cNvSpPr>
              <p:nvPr/>
            </p:nvSpPr>
            <p:spPr bwMode="auto">
              <a:xfrm>
                <a:off x="2718266" y="3967524"/>
                <a:ext cx="256434" cy="2266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125" name="Freeform 162"/>
              <p:cNvSpPr/>
              <p:nvPr/>
            </p:nvSpPr>
            <p:spPr bwMode="auto">
              <a:xfrm>
                <a:off x="2515505" y="3669346"/>
                <a:ext cx="132391" cy="273131"/>
              </a:xfrm>
              <a:custGeom>
                <a:avLst/>
                <a:gdLst>
                  <a:gd name="T0" fmla="*/ 47 w 47"/>
                  <a:gd name="T1" fmla="*/ 97 h 97"/>
                  <a:gd name="T2" fmla="*/ 47 w 47"/>
                  <a:gd name="T3" fmla="*/ 78 h 97"/>
                  <a:gd name="T4" fmla="*/ 47 w 47"/>
                  <a:gd name="T5" fmla="*/ 78 h 97"/>
                  <a:gd name="T6" fmla="*/ 17 w 47"/>
                  <a:gd name="T7" fmla="*/ 48 h 97"/>
                  <a:gd name="T8" fmla="*/ 47 w 47"/>
                  <a:gd name="T9" fmla="*/ 19 h 97"/>
                  <a:gd name="T10" fmla="*/ 47 w 47"/>
                  <a:gd name="T11" fmla="*/ 19 h 97"/>
                  <a:gd name="T12" fmla="*/ 47 w 47"/>
                  <a:gd name="T13" fmla="*/ 0 h 97"/>
                  <a:gd name="T14" fmla="*/ 38 w 47"/>
                  <a:gd name="T15" fmla="*/ 0 h 97"/>
                  <a:gd name="T16" fmla="*/ 38 w 47"/>
                  <a:gd name="T17" fmla="*/ 8 h 97"/>
                  <a:gd name="T18" fmla="*/ 24 w 47"/>
                  <a:gd name="T19" fmla="*/ 14 h 97"/>
                  <a:gd name="T20" fmla="*/ 19 w 47"/>
                  <a:gd name="T21" fmla="*/ 8 h 97"/>
                  <a:gd name="T22" fmla="*/ 6 w 47"/>
                  <a:gd name="T23" fmla="*/ 20 h 97"/>
                  <a:gd name="T24" fmla="*/ 12 w 47"/>
                  <a:gd name="T25" fmla="*/ 26 h 97"/>
                  <a:gd name="T26" fmla="*/ 6 w 47"/>
                  <a:gd name="T27" fmla="*/ 40 h 97"/>
                  <a:gd name="T28" fmla="*/ 0 w 47"/>
                  <a:gd name="T29" fmla="*/ 40 h 97"/>
                  <a:gd name="T30" fmla="*/ 0 w 47"/>
                  <a:gd name="T31" fmla="*/ 57 h 97"/>
                  <a:gd name="T32" fmla="*/ 6 w 47"/>
                  <a:gd name="T33" fmla="*/ 57 h 97"/>
                  <a:gd name="T34" fmla="*/ 12 w 47"/>
                  <a:gd name="T35" fmla="*/ 71 h 97"/>
                  <a:gd name="T36" fmla="*/ 6 w 47"/>
                  <a:gd name="T37" fmla="*/ 77 h 97"/>
                  <a:gd name="T38" fmla="*/ 18 w 47"/>
                  <a:gd name="T39" fmla="*/ 89 h 97"/>
                  <a:gd name="T40" fmla="*/ 24 w 47"/>
                  <a:gd name="T41" fmla="*/ 83 h 97"/>
                  <a:gd name="T42" fmla="*/ 38 w 47"/>
                  <a:gd name="T43" fmla="*/ 89 h 97"/>
                  <a:gd name="T44" fmla="*/ 38 w 47"/>
                  <a:gd name="T45" fmla="*/ 97 h 97"/>
                  <a:gd name="T46" fmla="*/ 47 w 47"/>
                  <a:gd name="T47" fmla="*/ 9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7" h="97">
                    <a:moveTo>
                      <a:pt x="47" y="97"/>
                    </a:moveTo>
                    <a:cubicBezTo>
                      <a:pt x="47" y="78"/>
                      <a:pt x="47" y="78"/>
                      <a:pt x="47" y="78"/>
                    </a:cubicBezTo>
                    <a:cubicBezTo>
                      <a:pt x="47" y="78"/>
                      <a:pt x="47" y="78"/>
                      <a:pt x="47" y="78"/>
                    </a:cubicBezTo>
                    <a:cubicBezTo>
                      <a:pt x="30" y="78"/>
                      <a:pt x="17" y="64"/>
                      <a:pt x="17" y="48"/>
                    </a:cubicBezTo>
                    <a:cubicBezTo>
                      <a:pt x="17" y="32"/>
                      <a:pt x="30" y="19"/>
                      <a:pt x="47" y="19"/>
                    </a:cubicBezTo>
                    <a:cubicBezTo>
                      <a:pt x="47" y="19"/>
                      <a:pt x="47" y="19"/>
                      <a:pt x="47" y="19"/>
                    </a:cubicBezTo>
                    <a:cubicBezTo>
                      <a:pt x="47" y="0"/>
                      <a:pt x="47" y="0"/>
                      <a:pt x="47" y="0"/>
                    </a:cubicBezTo>
                    <a:cubicBezTo>
                      <a:pt x="38" y="0"/>
                      <a:pt x="38" y="0"/>
                      <a:pt x="38" y="0"/>
                    </a:cubicBezTo>
                    <a:cubicBezTo>
                      <a:pt x="38" y="8"/>
                      <a:pt x="38" y="8"/>
                      <a:pt x="38" y="8"/>
                    </a:cubicBezTo>
                    <a:cubicBezTo>
                      <a:pt x="33" y="9"/>
                      <a:pt x="28" y="11"/>
                      <a:pt x="24" y="14"/>
                    </a:cubicBezTo>
                    <a:cubicBezTo>
                      <a:pt x="19" y="8"/>
                      <a:pt x="19" y="8"/>
                      <a:pt x="19" y="8"/>
                    </a:cubicBezTo>
                    <a:cubicBezTo>
                      <a:pt x="6" y="20"/>
                      <a:pt x="6" y="20"/>
                      <a:pt x="6" y="20"/>
                    </a:cubicBezTo>
                    <a:cubicBezTo>
                      <a:pt x="12" y="26"/>
                      <a:pt x="12" y="26"/>
                      <a:pt x="12" y="26"/>
                    </a:cubicBezTo>
                    <a:cubicBezTo>
                      <a:pt x="9" y="30"/>
                      <a:pt x="7" y="35"/>
                      <a:pt x="6" y="40"/>
                    </a:cubicBezTo>
                    <a:cubicBezTo>
                      <a:pt x="0" y="40"/>
                      <a:pt x="0" y="40"/>
                      <a:pt x="0" y="40"/>
                    </a:cubicBezTo>
                    <a:cubicBezTo>
                      <a:pt x="0" y="57"/>
                      <a:pt x="0" y="57"/>
                      <a:pt x="0" y="57"/>
                    </a:cubicBezTo>
                    <a:cubicBezTo>
                      <a:pt x="6" y="57"/>
                      <a:pt x="6" y="57"/>
                      <a:pt x="6" y="57"/>
                    </a:cubicBezTo>
                    <a:cubicBezTo>
                      <a:pt x="7" y="62"/>
                      <a:pt x="9" y="67"/>
                      <a:pt x="12" y="71"/>
                    </a:cubicBezTo>
                    <a:cubicBezTo>
                      <a:pt x="6" y="77"/>
                      <a:pt x="6" y="77"/>
                      <a:pt x="6" y="77"/>
                    </a:cubicBezTo>
                    <a:cubicBezTo>
                      <a:pt x="18" y="89"/>
                      <a:pt x="18" y="89"/>
                      <a:pt x="18" y="89"/>
                    </a:cubicBezTo>
                    <a:cubicBezTo>
                      <a:pt x="24" y="83"/>
                      <a:pt x="24" y="83"/>
                      <a:pt x="24" y="83"/>
                    </a:cubicBezTo>
                    <a:cubicBezTo>
                      <a:pt x="28" y="86"/>
                      <a:pt x="33" y="88"/>
                      <a:pt x="38" y="89"/>
                    </a:cubicBezTo>
                    <a:cubicBezTo>
                      <a:pt x="38" y="97"/>
                      <a:pt x="38" y="97"/>
                      <a:pt x="38" y="97"/>
                    </a:cubicBezTo>
                    <a:lnTo>
                      <a:pt x="47" y="9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126" name="Freeform 163"/>
              <p:cNvSpPr/>
              <p:nvPr/>
            </p:nvSpPr>
            <p:spPr bwMode="auto">
              <a:xfrm>
                <a:off x="2585875" y="3742102"/>
                <a:ext cx="62021" cy="127621"/>
              </a:xfrm>
              <a:custGeom>
                <a:avLst/>
                <a:gdLst>
                  <a:gd name="T0" fmla="*/ 22 w 22"/>
                  <a:gd name="T1" fmla="*/ 7 h 45"/>
                  <a:gd name="T2" fmla="*/ 22 w 22"/>
                  <a:gd name="T3" fmla="*/ 0 h 45"/>
                  <a:gd name="T4" fmla="*/ 22 w 22"/>
                  <a:gd name="T5" fmla="*/ 0 h 45"/>
                  <a:gd name="T6" fmla="*/ 0 w 22"/>
                  <a:gd name="T7" fmla="*/ 22 h 45"/>
                  <a:gd name="T8" fmla="*/ 22 w 22"/>
                  <a:gd name="T9" fmla="*/ 45 h 45"/>
                  <a:gd name="T10" fmla="*/ 22 w 22"/>
                  <a:gd name="T11" fmla="*/ 45 h 45"/>
                  <a:gd name="T12" fmla="*/ 22 w 22"/>
                  <a:gd name="T13" fmla="*/ 38 h 45"/>
                  <a:gd name="T14" fmla="*/ 22 w 22"/>
                  <a:gd name="T15" fmla="*/ 38 h 45"/>
                  <a:gd name="T16" fmla="*/ 7 w 22"/>
                  <a:gd name="T17" fmla="*/ 22 h 45"/>
                  <a:gd name="T18" fmla="*/ 22 w 22"/>
                  <a:gd name="T19" fmla="*/ 7 h 45"/>
                  <a:gd name="T20" fmla="*/ 22 w 22"/>
                  <a:gd name="T21" fmla="*/ 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45">
                    <a:moveTo>
                      <a:pt x="22" y="7"/>
                    </a:moveTo>
                    <a:cubicBezTo>
                      <a:pt x="22" y="0"/>
                      <a:pt x="22" y="0"/>
                      <a:pt x="22" y="0"/>
                    </a:cubicBezTo>
                    <a:cubicBezTo>
                      <a:pt x="22" y="0"/>
                      <a:pt x="22" y="0"/>
                      <a:pt x="22" y="0"/>
                    </a:cubicBezTo>
                    <a:cubicBezTo>
                      <a:pt x="9" y="0"/>
                      <a:pt x="0" y="10"/>
                      <a:pt x="0" y="22"/>
                    </a:cubicBezTo>
                    <a:cubicBezTo>
                      <a:pt x="0" y="35"/>
                      <a:pt x="9" y="45"/>
                      <a:pt x="22" y="45"/>
                    </a:cubicBezTo>
                    <a:cubicBezTo>
                      <a:pt x="22" y="45"/>
                      <a:pt x="22" y="45"/>
                      <a:pt x="22" y="45"/>
                    </a:cubicBezTo>
                    <a:cubicBezTo>
                      <a:pt x="22" y="38"/>
                      <a:pt x="22" y="38"/>
                      <a:pt x="22" y="38"/>
                    </a:cubicBezTo>
                    <a:cubicBezTo>
                      <a:pt x="22" y="38"/>
                      <a:pt x="22" y="38"/>
                      <a:pt x="22" y="38"/>
                    </a:cubicBezTo>
                    <a:cubicBezTo>
                      <a:pt x="13" y="38"/>
                      <a:pt x="7" y="31"/>
                      <a:pt x="7" y="22"/>
                    </a:cubicBezTo>
                    <a:cubicBezTo>
                      <a:pt x="7" y="14"/>
                      <a:pt x="13" y="7"/>
                      <a:pt x="22" y="7"/>
                    </a:cubicBezTo>
                    <a:cubicBezTo>
                      <a:pt x="22" y="7"/>
                      <a:pt x="22" y="7"/>
                      <a:pt x="2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127" name="Freeform 164"/>
              <p:cNvSpPr/>
              <p:nvPr/>
            </p:nvSpPr>
            <p:spPr bwMode="auto">
              <a:xfrm>
                <a:off x="2625235" y="3781461"/>
                <a:ext cx="22662" cy="45323"/>
              </a:xfrm>
              <a:custGeom>
                <a:avLst/>
                <a:gdLst>
                  <a:gd name="T0" fmla="*/ 8 w 8"/>
                  <a:gd name="T1" fmla="*/ 16 h 16"/>
                  <a:gd name="T2" fmla="*/ 8 w 8"/>
                  <a:gd name="T3" fmla="*/ 0 h 16"/>
                  <a:gd name="T4" fmla="*/ 0 w 8"/>
                  <a:gd name="T5" fmla="*/ 8 h 16"/>
                  <a:gd name="T6" fmla="*/ 8 w 8"/>
                  <a:gd name="T7" fmla="*/ 16 h 16"/>
                </a:gdLst>
                <a:ahLst/>
                <a:cxnLst>
                  <a:cxn ang="0">
                    <a:pos x="T0" y="T1"/>
                  </a:cxn>
                  <a:cxn ang="0">
                    <a:pos x="T2" y="T3"/>
                  </a:cxn>
                  <a:cxn ang="0">
                    <a:pos x="T4" y="T5"/>
                  </a:cxn>
                  <a:cxn ang="0">
                    <a:pos x="T6" y="T7"/>
                  </a:cxn>
                </a:cxnLst>
                <a:rect l="0" t="0" r="r" b="b"/>
                <a:pathLst>
                  <a:path w="8" h="16">
                    <a:moveTo>
                      <a:pt x="8" y="16"/>
                    </a:moveTo>
                    <a:cubicBezTo>
                      <a:pt x="8" y="0"/>
                      <a:pt x="8" y="0"/>
                      <a:pt x="8" y="0"/>
                    </a:cubicBezTo>
                    <a:cubicBezTo>
                      <a:pt x="3" y="0"/>
                      <a:pt x="0" y="4"/>
                      <a:pt x="0" y="8"/>
                    </a:cubicBezTo>
                    <a:cubicBezTo>
                      <a:pt x="0" y="13"/>
                      <a:pt x="3" y="16"/>
                      <a:pt x="8"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grpSp>
        <p:grpSp>
          <p:nvGrpSpPr>
            <p:cNvPr id="88" name="组合 87"/>
            <p:cNvGrpSpPr/>
            <p:nvPr/>
          </p:nvGrpSpPr>
          <p:grpSpPr>
            <a:xfrm>
              <a:off x="6428599" y="5570073"/>
              <a:ext cx="352923" cy="369846"/>
              <a:chOff x="2396234" y="1140796"/>
              <a:chExt cx="516445" cy="541492"/>
            </a:xfrm>
            <a:solidFill>
              <a:schemeClr val="accent1"/>
            </a:solidFill>
          </p:grpSpPr>
          <p:sp>
            <p:nvSpPr>
              <p:cNvPr id="112" name="Freeform 33"/>
              <p:cNvSpPr>
                <a:spLocks noEditPoints="1"/>
              </p:cNvSpPr>
              <p:nvPr/>
            </p:nvSpPr>
            <p:spPr bwMode="auto">
              <a:xfrm>
                <a:off x="2396234" y="1140796"/>
                <a:ext cx="516445" cy="425799"/>
              </a:xfrm>
              <a:custGeom>
                <a:avLst/>
                <a:gdLst>
                  <a:gd name="T0" fmla="*/ 172 w 183"/>
                  <a:gd name="T1" fmla="*/ 0 h 151"/>
                  <a:gd name="T2" fmla="*/ 11 w 183"/>
                  <a:gd name="T3" fmla="*/ 0 h 151"/>
                  <a:gd name="T4" fmla="*/ 0 w 183"/>
                  <a:gd name="T5" fmla="*/ 11 h 151"/>
                  <a:gd name="T6" fmla="*/ 0 w 183"/>
                  <a:gd name="T7" fmla="*/ 140 h 151"/>
                  <a:gd name="T8" fmla="*/ 11 w 183"/>
                  <a:gd name="T9" fmla="*/ 151 h 151"/>
                  <a:gd name="T10" fmla="*/ 172 w 183"/>
                  <a:gd name="T11" fmla="*/ 151 h 151"/>
                  <a:gd name="T12" fmla="*/ 183 w 183"/>
                  <a:gd name="T13" fmla="*/ 140 h 151"/>
                  <a:gd name="T14" fmla="*/ 183 w 183"/>
                  <a:gd name="T15" fmla="*/ 11 h 151"/>
                  <a:gd name="T16" fmla="*/ 172 w 183"/>
                  <a:gd name="T17" fmla="*/ 0 h 151"/>
                  <a:gd name="T18" fmla="*/ 91 w 183"/>
                  <a:gd name="T19" fmla="*/ 143 h 151"/>
                  <a:gd name="T20" fmla="*/ 84 w 183"/>
                  <a:gd name="T21" fmla="*/ 136 h 151"/>
                  <a:gd name="T22" fmla="*/ 91 w 183"/>
                  <a:gd name="T23" fmla="*/ 128 h 151"/>
                  <a:gd name="T24" fmla="*/ 99 w 183"/>
                  <a:gd name="T25" fmla="*/ 136 h 151"/>
                  <a:gd name="T26" fmla="*/ 91 w 183"/>
                  <a:gd name="T27" fmla="*/ 143 h 151"/>
                  <a:gd name="T28" fmla="*/ 171 w 183"/>
                  <a:gd name="T29" fmla="*/ 121 h 151"/>
                  <a:gd name="T30" fmla="*/ 12 w 183"/>
                  <a:gd name="T31" fmla="*/ 121 h 151"/>
                  <a:gd name="T32" fmla="*/ 12 w 183"/>
                  <a:gd name="T33" fmla="*/ 11 h 151"/>
                  <a:gd name="T34" fmla="*/ 171 w 183"/>
                  <a:gd name="T35" fmla="*/ 11 h 151"/>
                  <a:gd name="T36" fmla="*/ 171 w 183"/>
                  <a:gd name="T37" fmla="*/ 121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3" h="151">
                    <a:moveTo>
                      <a:pt x="172" y="0"/>
                    </a:moveTo>
                    <a:cubicBezTo>
                      <a:pt x="11" y="0"/>
                      <a:pt x="11" y="0"/>
                      <a:pt x="11" y="0"/>
                    </a:cubicBezTo>
                    <a:cubicBezTo>
                      <a:pt x="5" y="0"/>
                      <a:pt x="0" y="5"/>
                      <a:pt x="0" y="11"/>
                    </a:cubicBezTo>
                    <a:cubicBezTo>
                      <a:pt x="0" y="140"/>
                      <a:pt x="0" y="140"/>
                      <a:pt x="0" y="140"/>
                    </a:cubicBezTo>
                    <a:cubicBezTo>
                      <a:pt x="0" y="146"/>
                      <a:pt x="5" y="151"/>
                      <a:pt x="11" y="151"/>
                    </a:cubicBezTo>
                    <a:cubicBezTo>
                      <a:pt x="172" y="151"/>
                      <a:pt x="172" y="151"/>
                      <a:pt x="172" y="151"/>
                    </a:cubicBezTo>
                    <a:cubicBezTo>
                      <a:pt x="178" y="151"/>
                      <a:pt x="183" y="146"/>
                      <a:pt x="183" y="140"/>
                    </a:cubicBezTo>
                    <a:cubicBezTo>
                      <a:pt x="183" y="11"/>
                      <a:pt x="183" y="11"/>
                      <a:pt x="183" y="11"/>
                    </a:cubicBezTo>
                    <a:cubicBezTo>
                      <a:pt x="183" y="5"/>
                      <a:pt x="178" y="0"/>
                      <a:pt x="172" y="0"/>
                    </a:cubicBezTo>
                    <a:close/>
                    <a:moveTo>
                      <a:pt x="91" y="143"/>
                    </a:moveTo>
                    <a:cubicBezTo>
                      <a:pt x="87" y="143"/>
                      <a:pt x="84" y="140"/>
                      <a:pt x="84" y="136"/>
                    </a:cubicBezTo>
                    <a:cubicBezTo>
                      <a:pt x="84" y="131"/>
                      <a:pt x="87" y="128"/>
                      <a:pt x="91" y="128"/>
                    </a:cubicBezTo>
                    <a:cubicBezTo>
                      <a:pt x="96" y="128"/>
                      <a:pt x="99" y="131"/>
                      <a:pt x="99" y="136"/>
                    </a:cubicBezTo>
                    <a:cubicBezTo>
                      <a:pt x="99" y="140"/>
                      <a:pt x="96" y="143"/>
                      <a:pt x="91" y="143"/>
                    </a:cubicBezTo>
                    <a:close/>
                    <a:moveTo>
                      <a:pt x="171" y="121"/>
                    </a:moveTo>
                    <a:cubicBezTo>
                      <a:pt x="12" y="121"/>
                      <a:pt x="12" y="121"/>
                      <a:pt x="12" y="121"/>
                    </a:cubicBezTo>
                    <a:cubicBezTo>
                      <a:pt x="12" y="11"/>
                      <a:pt x="12" y="11"/>
                      <a:pt x="12" y="11"/>
                    </a:cubicBezTo>
                    <a:cubicBezTo>
                      <a:pt x="171" y="11"/>
                      <a:pt x="171" y="11"/>
                      <a:pt x="171" y="11"/>
                    </a:cubicBezTo>
                    <a:lnTo>
                      <a:pt x="171" y="121"/>
                    </a:lnTo>
                    <a:close/>
                  </a:path>
                </a:pathLst>
              </a:custGeom>
              <a:solidFill>
                <a:srgbClr val="3333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113" name="Freeform 34"/>
              <p:cNvSpPr/>
              <p:nvPr/>
            </p:nvSpPr>
            <p:spPr bwMode="auto">
              <a:xfrm>
                <a:off x="2497614" y="1574944"/>
                <a:ext cx="313684" cy="107344"/>
              </a:xfrm>
              <a:custGeom>
                <a:avLst/>
                <a:gdLst>
                  <a:gd name="T0" fmla="*/ 102 w 111"/>
                  <a:gd name="T1" fmla="*/ 26 h 38"/>
                  <a:gd name="T2" fmla="*/ 75 w 111"/>
                  <a:gd name="T3" fmla="*/ 26 h 38"/>
                  <a:gd name="T4" fmla="*/ 75 w 111"/>
                  <a:gd name="T5" fmla="*/ 0 h 38"/>
                  <a:gd name="T6" fmla="*/ 36 w 111"/>
                  <a:gd name="T7" fmla="*/ 0 h 38"/>
                  <a:gd name="T8" fmla="*/ 36 w 111"/>
                  <a:gd name="T9" fmla="*/ 26 h 38"/>
                  <a:gd name="T10" fmla="*/ 9 w 111"/>
                  <a:gd name="T11" fmla="*/ 26 h 38"/>
                  <a:gd name="T12" fmla="*/ 0 w 111"/>
                  <a:gd name="T13" fmla="*/ 31 h 38"/>
                  <a:gd name="T14" fmla="*/ 0 w 111"/>
                  <a:gd name="T15" fmla="*/ 38 h 38"/>
                  <a:gd name="T16" fmla="*/ 111 w 111"/>
                  <a:gd name="T17" fmla="*/ 38 h 38"/>
                  <a:gd name="T18" fmla="*/ 111 w 111"/>
                  <a:gd name="T19" fmla="*/ 31 h 38"/>
                  <a:gd name="T20" fmla="*/ 102 w 111"/>
                  <a:gd name="T21" fmla="*/ 2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1" h="38">
                    <a:moveTo>
                      <a:pt x="102" y="26"/>
                    </a:moveTo>
                    <a:cubicBezTo>
                      <a:pt x="75" y="26"/>
                      <a:pt x="75" y="26"/>
                      <a:pt x="75" y="26"/>
                    </a:cubicBezTo>
                    <a:cubicBezTo>
                      <a:pt x="75" y="0"/>
                      <a:pt x="75" y="0"/>
                      <a:pt x="75" y="0"/>
                    </a:cubicBezTo>
                    <a:cubicBezTo>
                      <a:pt x="36" y="0"/>
                      <a:pt x="36" y="0"/>
                      <a:pt x="36" y="0"/>
                    </a:cubicBezTo>
                    <a:cubicBezTo>
                      <a:pt x="36" y="26"/>
                      <a:pt x="36" y="26"/>
                      <a:pt x="36" y="26"/>
                    </a:cubicBezTo>
                    <a:cubicBezTo>
                      <a:pt x="9" y="26"/>
                      <a:pt x="9" y="26"/>
                      <a:pt x="9" y="26"/>
                    </a:cubicBezTo>
                    <a:cubicBezTo>
                      <a:pt x="4" y="26"/>
                      <a:pt x="0" y="29"/>
                      <a:pt x="0" y="31"/>
                    </a:cubicBezTo>
                    <a:cubicBezTo>
                      <a:pt x="0" y="38"/>
                      <a:pt x="0" y="38"/>
                      <a:pt x="0" y="38"/>
                    </a:cubicBezTo>
                    <a:cubicBezTo>
                      <a:pt x="111" y="38"/>
                      <a:pt x="111" y="38"/>
                      <a:pt x="111" y="38"/>
                    </a:cubicBezTo>
                    <a:cubicBezTo>
                      <a:pt x="111" y="31"/>
                      <a:pt x="111" y="31"/>
                      <a:pt x="111" y="31"/>
                    </a:cubicBezTo>
                    <a:cubicBezTo>
                      <a:pt x="111" y="29"/>
                      <a:pt x="107" y="26"/>
                      <a:pt x="102" y="26"/>
                    </a:cubicBezTo>
                    <a:close/>
                  </a:path>
                </a:pathLst>
              </a:custGeom>
              <a:solidFill>
                <a:srgbClr val="3333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114" name="Freeform 35"/>
              <p:cNvSpPr/>
              <p:nvPr/>
            </p:nvSpPr>
            <p:spPr bwMode="auto">
              <a:xfrm>
                <a:off x="2449906" y="1281536"/>
                <a:ext cx="90646" cy="101381"/>
              </a:xfrm>
              <a:custGeom>
                <a:avLst/>
                <a:gdLst>
                  <a:gd name="T0" fmla="*/ 76 w 76"/>
                  <a:gd name="T1" fmla="*/ 69 h 85"/>
                  <a:gd name="T2" fmla="*/ 19 w 76"/>
                  <a:gd name="T3" fmla="*/ 43 h 85"/>
                  <a:gd name="T4" fmla="*/ 19 w 76"/>
                  <a:gd name="T5" fmla="*/ 43 h 85"/>
                  <a:gd name="T6" fmla="*/ 76 w 76"/>
                  <a:gd name="T7" fmla="*/ 17 h 85"/>
                  <a:gd name="T8" fmla="*/ 76 w 76"/>
                  <a:gd name="T9" fmla="*/ 0 h 85"/>
                  <a:gd name="T10" fmla="*/ 0 w 76"/>
                  <a:gd name="T11" fmla="*/ 36 h 85"/>
                  <a:gd name="T12" fmla="*/ 0 w 76"/>
                  <a:gd name="T13" fmla="*/ 50 h 85"/>
                  <a:gd name="T14" fmla="*/ 76 w 76"/>
                  <a:gd name="T15" fmla="*/ 85 h 85"/>
                  <a:gd name="T16" fmla="*/ 76 w 76"/>
                  <a:gd name="T17" fmla="*/ 69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85">
                    <a:moveTo>
                      <a:pt x="76" y="69"/>
                    </a:moveTo>
                    <a:lnTo>
                      <a:pt x="19" y="43"/>
                    </a:lnTo>
                    <a:lnTo>
                      <a:pt x="19" y="43"/>
                    </a:lnTo>
                    <a:lnTo>
                      <a:pt x="76" y="17"/>
                    </a:lnTo>
                    <a:lnTo>
                      <a:pt x="76" y="0"/>
                    </a:lnTo>
                    <a:lnTo>
                      <a:pt x="0" y="36"/>
                    </a:lnTo>
                    <a:lnTo>
                      <a:pt x="0" y="50"/>
                    </a:lnTo>
                    <a:lnTo>
                      <a:pt x="76" y="85"/>
                    </a:lnTo>
                    <a:lnTo>
                      <a:pt x="76" y="69"/>
                    </a:lnTo>
                    <a:close/>
                  </a:path>
                </a:pathLst>
              </a:custGeom>
              <a:solidFill>
                <a:srgbClr val="3333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115" name="Freeform 36"/>
              <p:cNvSpPr/>
              <p:nvPr/>
            </p:nvSpPr>
            <p:spPr bwMode="auto">
              <a:xfrm>
                <a:off x="2765975" y="1281536"/>
                <a:ext cx="93032" cy="101381"/>
              </a:xfrm>
              <a:custGeom>
                <a:avLst/>
                <a:gdLst>
                  <a:gd name="T0" fmla="*/ 78 w 78"/>
                  <a:gd name="T1" fmla="*/ 36 h 85"/>
                  <a:gd name="T2" fmla="*/ 0 w 78"/>
                  <a:gd name="T3" fmla="*/ 0 h 85"/>
                  <a:gd name="T4" fmla="*/ 0 w 78"/>
                  <a:gd name="T5" fmla="*/ 17 h 85"/>
                  <a:gd name="T6" fmla="*/ 59 w 78"/>
                  <a:gd name="T7" fmla="*/ 43 h 85"/>
                  <a:gd name="T8" fmla="*/ 59 w 78"/>
                  <a:gd name="T9" fmla="*/ 43 h 85"/>
                  <a:gd name="T10" fmla="*/ 0 w 78"/>
                  <a:gd name="T11" fmla="*/ 69 h 85"/>
                  <a:gd name="T12" fmla="*/ 0 w 78"/>
                  <a:gd name="T13" fmla="*/ 85 h 85"/>
                  <a:gd name="T14" fmla="*/ 78 w 78"/>
                  <a:gd name="T15" fmla="*/ 50 h 85"/>
                  <a:gd name="T16" fmla="*/ 78 w 78"/>
                  <a:gd name="T17" fmla="*/ 36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85">
                    <a:moveTo>
                      <a:pt x="78" y="36"/>
                    </a:moveTo>
                    <a:lnTo>
                      <a:pt x="0" y="0"/>
                    </a:lnTo>
                    <a:lnTo>
                      <a:pt x="0" y="17"/>
                    </a:lnTo>
                    <a:lnTo>
                      <a:pt x="59" y="43"/>
                    </a:lnTo>
                    <a:lnTo>
                      <a:pt x="59" y="43"/>
                    </a:lnTo>
                    <a:lnTo>
                      <a:pt x="0" y="69"/>
                    </a:lnTo>
                    <a:lnTo>
                      <a:pt x="0" y="85"/>
                    </a:lnTo>
                    <a:lnTo>
                      <a:pt x="78" y="50"/>
                    </a:lnTo>
                    <a:lnTo>
                      <a:pt x="78" y="36"/>
                    </a:lnTo>
                    <a:close/>
                  </a:path>
                </a:pathLst>
              </a:custGeom>
              <a:solidFill>
                <a:srgbClr val="3333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116" name="Freeform 37"/>
              <p:cNvSpPr>
                <a:spLocks noEditPoints="1"/>
              </p:cNvSpPr>
              <p:nvPr/>
            </p:nvSpPr>
            <p:spPr bwMode="auto">
              <a:xfrm>
                <a:off x="2559635" y="1236213"/>
                <a:ext cx="189642" cy="187256"/>
              </a:xfrm>
              <a:custGeom>
                <a:avLst/>
                <a:gdLst>
                  <a:gd name="T0" fmla="*/ 9 w 67"/>
                  <a:gd name="T1" fmla="*/ 49 h 66"/>
                  <a:gd name="T2" fmla="*/ 6 w 67"/>
                  <a:gd name="T3" fmla="*/ 52 h 66"/>
                  <a:gd name="T4" fmla="*/ 14 w 67"/>
                  <a:gd name="T5" fmla="*/ 61 h 66"/>
                  <a:gd name="T6" fmla="*/ 18 w 67"/>
                  <a:gd name="T7" fmla="*/ 57 h 66"/>
                  <a:gd name="T8" fmla="*/ 27 w 67"/>
                  <a:gd name="T9" fmla="*/ 61 h 66"/>
                  <a:gd name="T10" fmla="*/ 27 w 67"/>
                  <a:gd name="T11" fmla="*/ 66 h 66"/>
                  <a:gd name="T12" fmla="*/ 39 w 67"/>
                  <a:gd name="T13" fmla="*/ 66 h 66"/>
                  <a:gd name="T14" fmla="*/ 39 w 67"/>
                  <a:gd name="T15" fmla="*/ 61 h 66"/>
                  <a:gd name="T16" fmla="*/ 49 w 67"/>
                  <a:gd name="T17" fmla="*/ 57 h 66"/>
                  <a:gd name="T18" fmla="*/ 53 w 67"/>
                  <a:gd name="T19" fmla="*/ 61 h 66"/>
                  <a:gd name="T20" fmla="*/ 61 w 67"/>
                  <a:gd name="T21" fmla="*/ 52 h 66"/>
                  <a:gd name="T22" fmla="*/ 58 w 67"/>
                  <a:gd name="T23" fmla="*/ 49 h 66"/>
                  <a:gd name="T24" fmla="*/ 62 w 67"/>
                  <a:gd name="T25" fmla="*/ 39 h 66"/>
                  <a:gd name="T26" fmla="*/ 67 w 67"/>
                  <a:gd name="T27" fmla="*/ 39 h 66"/>
                  <a:gd name="T28" fmla="*/ 67 w 67"/>
                  <a:gd name="T29" fmla="*/ 27 h 66"/>
                  <a:gd name="T30" fmla="*/ 62 w 67"/>
                  <a:gd name="T31" fmla="*/ 27 h 66"/>
                  <a:gd name="T32" fmla="*/ 58 w 67"/>
                  <a:gd name="T33" fmla="*/ 17 h 66"/>
                  <a:gd name="T34" fmla="*/ 62 w 67"/>
                  <a:gd name="T35" fmla="*/ 14 h 66"/>
                  <a:gd name="T36" fmla="*/ 53 w 67"/>
                  <a:gd name="T37" fmla="*/ 5 h 66"/>
                  <a:gd name="T38" fmla="*/ 49 w 67"/>
                  <a:gd name="T39" fmla="*/ 9 h 66"/>
                  <a:gd name="T40" fmla="*/ 39 w 67"/>
                  <a:gd name="T41" fmla="*/ 5 h 66"/>
                  <a:gd name="T42" fmla="*/ 39 w 67"/>
                  <a:gd name="T43" fmla="*/ 0 h 66"/>
                  <a:gd name="T44" fmla="*/ 27 w 67"/>
                  <a:gd name="T45" fmla="*/ 0 h 66"/>
                  <a:gd name="T46" fmla="*/ 27 w 67"/>
                  <a:gd name="T47" fmla="*/ 5 h 66"/>
                  <a:gd name="T48" fmla="*/ 18 w 67"/>
                  <a:gd name="T49" fmla="*/ 9 h 66"/>
                  <a:gd name="T50" fmla="*/ 14 w 67"/>
                  <a:gd name="T51" fmla="*/ 5 h 66"/>
                  <a:gd name="T52" fmla="*/ 5 w 67"/>
                  <a:gd name="T53" fmla="*/ 13 h 66"/>
                  <a:gd name="T54" fmla="*/ 9 w 67"/>
                  <a:gd name="T55" fmla="*/ 17 h 66"/>
                  <a:gd name="T56" fmla="*/ 5 w 67"/>
                  <a:gd name="T57" fmla="*/ 27 h 66"/>
                  <a:gd name="T58" fmla="*/ 0 w 67"/>
                  <a:gd name="T59" fmla="*/ 27 h 66"/>
                  <a:gd name="T60" fmla="*/ 0 w 67"/>
                  <a:gd name="T61" fmla="*/ 39 h 66"/>
                  <a:gd name="T62" fmla="*/ 5 w 67"/>
                  <a:gd name="T63" fmla="*/ 39 h 66"/>
                  <a:gd name="T64" fmla="*/ 9 w 67"/>
                  <a:gd name="T65" fmla="*/ 49 h 66"/>
                  <a:gd name="T66" fmla="*/ 34 w 67"/>
                  <a:gd name="T67" fmla="*/ 13 h 66"/>
                  <a:gd name="T68" fmla="*/ 54 w 67"/>
                  <a:gd name="T69" fmla="*/ 33 h 66"/>
                  <a:gd name="T70" fmla="*/ 34 w 67"/>
                  <a:gd name="T71" fmla="*/ 53 h 66"/>
                  <a:gd name="T72" fmla="*/ 13 w 67"/>
                  <a:gd name="T73" fmla="*/ 33 h 66"/>
                  <a:gd name="T74" fmla="*/ 34 w 67"/>
                  <a:gd name="T75" fmla="*/ 13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7" h="66">
                    <a:moveTo>
                      <a:pt x="9" y="49"/>
                    </a:moveTo>
                    <a:cubicBezTo>
                      <a:pt x="6" y="52"/>
                      <a:pt x="6" y="52"/>
                      <a:pt x="6" y="52"/>
                    </a:cubicBezTo>
                    <a:cubicBezTo>
                      <a:pt x="14" y="61"/>
                      <a:pt x="14" y="61"/>
                      <a:pt x="14" y="61"/>
                    </a:cubicBezTo>
                    <a:cubicBezTo>
                      <a:pt x="18" y="57"/>
                      <a:pt x="18" y="57"/>
                      <a:pt x="18" y="57"/>
                    </a:cubicBezTo>
                    <a:cubicBezTo>
                      <a:pt x="21" y="59"/>
                      <a:pt x="24" y="60"/>
                      <a:pt x="27" y="61"/>
                    </a:cubicBezTo>
                    <a:cubicBezTo>
                      <a:pt x="27" y="66"/>
                      <a:pt x="27" y="66"/>
                      <a:pt x="27" y="66"/>
                    </a:cubicBezTo>
                    <a:cubicBezTo>
                      <a:pt x="39" y="66"/>
                      <a:pt x="39" y="66"/>
                      <a:pt x="39" y="66"/>
                    </a:cubicBezTo>
                    <a:cubicBezTo>
                      <a:pt x="39" y="61"/>
                      <a:pt x="39" y="61"/>
                      <a:pt x="39" y="61"/>
                    </a:cubicBezTo>
                    <a:cubicBezTo>
                      <a:pt x="43" y="60"/>
                      <a:pt x="46" y="59"/>
                      <a:pt x="49" y="57"/>
                    </a:cubicBezTo>
                    <a:cubicBezTo>
                      <a:pt x="53" y="61"/>
                      <a:pt x="53" y="61"/>
                      <a:pt x="53" y="61"/>
                    </a:cubicBezTo>
                    <a:cubicBezTo>
                      <a:pt x="61" y="52"/>
                      <a:pt x="61" y="52"/>
                      <a:pt x="61" y="52"/>
                    </a:cubicBezTo>
                    <a:cubicBezTo>
                      <a:pt x="58" y="49"/>
                      <a:pt x="58" y="49"/>
                      <a:pt x="58" y="49"/>
                    </a:cubicBezTo>
                    <a:cubicBezTo>
                      <a:pt x="60" y="46"/>
                      <a:pt x="61" y="43"/>
                      <a:pt x="62" y="39"/>
                    </a:cubicBezTo>
                    <a:cubicBezTo>
                      <a:pt x="67" y="39"/>
                      <a:pt x="67" y="39"/>
                      <a:pt x="67" y="39"/>
                    </a:cubicBezTo>
                    <a:cubicBezTo>
                      <a:pt x="67" y="27"/>
                      <a:pt x="67" y="27"/>
                      <a:pt x="67" y="27"/>
                    </a:cubicBezTo>
                    <a:cubicBezTo>
                      <a:pt x="62" y="27"/>
                      <a:pt x="62" y="27"/>
                      <a:pt x="62" y="27"/>
                    </a:cubicBezTo>
                    <a:cubicBezTo>
                      <a:pt x="61" y="24"/>
                      <a:pt x="60" y="20"/>
                      <a:pt x="58" y="17"/>
                    </a:cubicBezTo>
                    <a:cubicBezTo>
                      <a:pt x="62" y="14"/>
                      <a:pt x="62" y="14"/>
                      <a:pt x="62" y="14"/>
                    </a:cubicBezTo>
                    <a:cubicBezTo>
                      <a:pt x="53" y="5"/>
                      <a:pt x="53" y="5"/>
                      <a:pt x="53" y="5"/>
                    </a:cubicBezTo>
                    <a:cubicBezTo>
                      <a:pt x="49" y="9"/>
                      <a:pt x="49" y="9"/>
                      <a:pt x="49" y="9"/>
                    </a:cubicBezTo>
                    <a:cubicBezTo>
                      <a:pt x="46" y="7"/>
                      <a:pt x="43" y="6"/>
                      <a:pt x="39" y="5"/>
                    </a:cubicBezTo>
                    <a:cubicBezTo>
                      <a:pt x="39" y="0"/>
                      <a:pt x="39" y="0"/>
                      <a:pt x="39" y="0"/>
                    </a:cubicBezTo>
                    <a:cubicBezTo>
                      <a:pt x="27" y="0"/>
                      <a:pt x="27" y="0"/>
                      <a:pt x="27" y="0"/>
                    </a:cubicBezTo>
                    <a:cubicBezTo>
                      <a:pt x="27" y="5"/>
                      <a:pt x="27" y="5"/>
                      <a:pt x="27" y="5"/>
                    </a:cubicBezTo>
                    <a:cubicBezTo>
                      <a:pt x="24" y="6"/>
                      <a:pt x="21" y="7"/>
                      <a:pt x="18" y="9"/>
                    </a:cubicBezTo>
                    <a:cubicBezTo>
                      <a:pt x="14" y="5"/>
                      <a:pt x="14" y="5"/>
                      <a:pt x="14" y="5"/>
                    </a:cubicBezTo>
                    <a:cubicBezTo>
                      <a:pt x="5" y="13"/>
                      <a:pt x="5" y="13"/>
                      <a:pt x="5" y="13"/>
                    </a:cubicBezTo>
                    <a:cubicBezTo>
                      <a:pt x="9" y="17"/>
                      <a:pt x="9" y="17"/>
                      <a:pt x="9" y="17"/>
                    </a:cubicBezTo>
                    <a:cubicBezTo>
                      <a:pt x="7" y="20"/>
                      <a:pt x="6" y="24"/>
                      <a:pt x="5" y="27"/>
                    </a:cubicBezTo>
                    <a:cubicBezTo>
                      <a:pt x="0" y="27"/>
                      <a:pt x="0" y="27"/>
                      <a:pt x="0" y="27"/>
                    </a:cubicBezTo>
                    <a:cubicBezTo>
                      <a:pt x="0" y="39"/>
                      <a:pt x="0" y="39"/>
                      <a:pt x="0" y="39"/>
                    </a:cubicBezTo>
                    <a:cubicBezTo>
                      <a:pt x="5" y="39"/>
                      <a:pt x="5" y="39"/>
                      <a:pt x="5" y="39"/>
                    </a:cubicBezTo>
                    <a:cubicBezTo>
                      <a:pt x="6" y="43"/>
                      <a:pt x="8" y="46"/>
                      <a:pt x="9" y="49"/>
                    </a:cubicBezTo>
                    <a:close/>
                    <a:moveTo>
                      <a:pt x="34" y="13"/>
                    </a:moveTo>
                    <a:cubicBezTo>
                      <a:pt x="45" y="13"/>
                      <a:pt x="54" y="22"/>
                      <a:pt x="54" y="33"/>
                    </a:cubicBezTo>
                    <a:cubicBezTo>
                      <a:pt x="54" y="44"/>
                      <a:pt x="45" y="53"/>
                      <a:pt x="34" y="53"/>
                    </a:cubicBezTo>
                    <a:cubicBezTo>
                      <a:pt x="22" y="53"/>
                      <a:pt x="13" y="44"/>
                      <a:pt x="13" y="33"/>
                    </a:cubicBezTo>
                    <a:cubicBezTo>
                      <a:pt x="13" y="22"/>
                      <a:pt x="22" y="13"/>
                      <a:pt x="34" y="13"/>
                    </a:cubicBezTo>
                    <a:close/>
                  </a:path>
                </a:pathLst>
              </a:custGeom>
              <a:solidFill>
                <a:srgbClr val="3333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117" name="Freeform 38"/>
              <p:cNvSpPr>
                <a:spLocks noEditPoints="1"/>
              </p:cNvSpPr>
              <p:nvPr/>
            </p:nvSpPr>
            <p:spPr bwMode="auto">
              <a:xfrm>
                <a:off x="2610922" y="1287500"/>
                <a:ext cx="87068" cy="84683"/>
              </a:xfrm>
              <a:custGeom>
                <a:avLst/>
                <a:gdLst>
                  <a:gd name="T0" fmla="*/ 15 w 31"/>
                  <a:gd name="T1" fmla="*/ 30 h 30"/>
                  <a:gd name="T2" fmla="*/ 31 w 31"/>
                  <a:gd name="T3" fmla="*/ 15 h 30"/>
                  <a:gd name="T4" fmla="*/ 15 w 31"/>
                  <a:gd name="T5" fmla="*/ 0 h 30"/>
                  <a:gd name="T6" fmla="*/ 0 w 31"/>
                  <a:gd name="T7" fmla="*/ 15 h 30"/>
                  <a:gd name="T8" fmla="*/ 15 w 31"/>
                  <a:gd name="T9" fmla="*/ 30 h 30"/>
                  <a:gd name="T10" fmla="*/ 15 w 31"/>
                  <a:gd name="T11" fmla="*/ 5 h 30"/>
                  <a:gd name="T12" fmla="*/ 26 w 31"/>
                  <a:gd name="T13" fmla="*/ 15 h 30"/>
                  <a:gd name="T14" fmla="*/ 15 w 31"/>
                  <a:gd name="T15" fmla="*/ 25 h 30"/>
                  <a:gd name="T16" fmla="*/ 5 w 31"/>
                  <a:gd name="T17" fmla="*/ 15 h 30"/>
                  <a:gd name="T18" fmla="*/ 15 w 31"/>
                  <a:gd name="T19"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30">
                    <a:moveTo>
                      <a:pt x="15" y="30"/>
                    </a:moveTo>
                    <a:cubicBezTo>
                      <a:pt x="24" y="30"/>
                      <a:pt x="31" y="23"/>
                      <a:pt x="31" y="15"/>
                    </a:cubicBezTo>
                    <a:cubicBezTo>
                      <a:pt x="31" y="7"/>
                      <a:pt x="24" y="0"/>
                      <a:pt x="15" y="0"/>
                    </a:cubicBezTo>
                    <a:cubicBezTo>
                      <a:pt x="7" y="0"/>
                      <a:pt x="0" y="7"/>
                      <a:pt x="0" y="15"/>
                    </a:cubicBezTo>
                    <a:cubicBezTo>
                      <a:pt x="0" y="23"/>
                      <a:pt x="7" y="30"/>
                      <a:pt x="15" y="30"/>
                    </a:cubicBezTo>
                    <a:close/>
                    <a:moveTo>
                      <a:pt x="15" y="5"/>
                    </a:moveTo>
                    <a:cubicBezTo>
                      <a:pt x="21" y="5"/>
                      <a:pt x="26" y="9"/>
                      <a:pt x="26" y="15"/>
                    </a:cubicBezTo>
                    <a:cubicBezTo>
                      <a:pt x="26" y="21"/>
                      <a:pt x="21" y="25"/>
                      <a:pt x="15" y="25"/>
                    </a:cubicBezTo>
                    <a:cubicBezTo>
                      <a:pt x="10" y="25"/>
                      <a:pt x="5" y="21"/>
                      <a:pt x="5" y="15"/>
                    </a:cubicBezTo>
                    <a:cubicBezTo>
                      <a:pt x="5" y="9"/>
                      <a:pt x="10" y="5"/>
                      <a:pt x="15" y="5"/>
                    </a:cubicBezTo>
                    <a:close/>
                  </a:path>
                </a:pathLst>
              </a:custGeom>
              <a:solidFill>
                <a:srgbClr val="3333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118" name="Oval 39"/>
              <p:cNvSpPr>
                <a:spLocks noChangeArrowheads="1"/>
              </p:cNvSpPr>
              <p:nvPr/>
            </p:nvSpPr>
            <p:spPr bwMode="auto">
              <a:xfrm>
                <a:off x="2639547" y="1316125"/>
                <a:ext cx="31011" cy="2743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grpSp>
        <p:grpSp>
          <p:nvGrpSpPr>
            <p:cNvPr id="89" name="组合 88"/>
            <p:cNvGrpSpPr/>
            <p:nvPr/>
          </p:nvGrpSpPr>
          <p:grpSpPr>
            <a:xfrm>
              <a:off x="8626627" y="5614840"/>
              <a:ext cx="330101" cy="321783"/>
              <a:chOff x="2435593" y="2384795"/>
              <a:chExt cx="483049" cy="471122"/>
            </a:xfrm>
            <a:solidFill>
              <a:schemeClr val="accent5"/>
            </a:solidFill>
          </p:grpSpPr>
          <p:sp>
            <p:nvSpPr>
              <p:cNvPr id="109" name="Freeform 80"/>
              <p:cNvSpPr/>
              <p:nvPr/>
            </p:nvSpPr>
            <p:spPr bwMode="auto">
              <a:xfrm>
                <a:off x="2610922" y="2506452"/>
                <a:ext cx="202761" cy="186063"/>
              </a:xfrm>
              <a:custGeom>
                <a:avLst/>
                <a:gdLst>
                  <a:gd name="T0" fmla="*/ 29 w 72"/>
                  <a:gd name="T1" fmla="*/ 34 h 66"/>
                  <a:gd name="T2" fmla="*/ 56 w 72"/>
                  <a:gd name="T3" fmla="*/ 56 h 66"/>
                  <a:gd name="T4" fmla="*/ 45 w 72"/>
                  <a:gd name="T5" fmla="*/ 66 h 66"/>
                  <a:gd name="T6" fmla="*/ 67 w 72"/>
                  <a:gd name="T7" fmla="*/ 51 h 66"/>
                  <a:gd name="T8" fmla="*/ 36 w 72"/>
                  <a:gd name="T9" fmla="*/ 17 h 66"/>
                  <a:gd name="T10" fmla="*/ 29 w 72"/>
                  <a:gd name="T11" fmla="*/ 16 h 66"/>
                  <a:gd name="T12" fmla="*/ 28 w 72"/>
                  <a:gd name="T13" fmla="*/ 0 h 66"/>
                  <a:gd name="T14" fmla="*/ 0 w 72"/>
                  <a:gd name="T15" fmla="*/ 25 h 66"/>
                  <a:gd name="T16" fmla="*/ 29 w 72"/>
                  <a:gd name="T17" fmla="*/ 50 h 66"/>
                  <a:gd name="T18" fmla="*/ 29 w 72"/>
                  <a:gd name="T19" fmla="*/ 3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66">
                    <a:moveTo>
                      <a:pt x="29" y="34"/>
                    </a:moveTo>
                    <a:cubicBezTo>
                      <a:pt x="50" y="35"/>
                      <a:pt x="59" y="45"/>
                      <a:pt x="56" y="56"/>
                    </a:cubicBezTo>
                    <a:cubicBezTo>
                      <a:pt x="54" y="60"/>
                      <a:pt x="50" y="64"/>
                      <a:pt x="45" y="66"/>
                    </a:cubicBezTo>
                    <a:cubicBezTo>
                      <a:pt x="56" y="64"/>
                      <a:pt x="65" y="59"/>
                      <a:pt x="67" y="51"/>
                    </a:cubicBezTo>
                    <a:cubicBezTo>
                      <a:pt x="72" y="38"/>
                      <a:pt x="58" y="23"/>
                      <a:pt x="36" y="17"/>
                    </a:cubicBezTo>
                    <a:cubicBezTo>
                      <a:pt x="33" y="17"/>
                      <a:pt x="31" y="16"/>
                      <a:pt x="29" y="16"/>
                    </a:cubicBezTo>
                    <a:cubicBezTo>
                      <a:pt x="28" y="0"/>
                      <a:pt x="28" y="0"/>
                      <a:pt x="28" y="0"/>
                    </a:cubicBezTo>
                    <a:cubicBezTo>
                      <a:pt x="0" y="25"/>
                      <a:pt x="0" y="25"/>
                      <a:pt x="0" y="25"/>
                    </a:cubicBezTo>
                    <a:cubicBezTo>
                      <a:pt x="29" y="50"/>
                      <a:pt x="29" y="50"/>
                      <a:pt x="29" y="50"/>
                    </a:cubicBezTo>
                    <a:lnTo>
                      <a:pt x="29" y="34"/>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110" name="Freeform 81"/>
              <p:cNvSpPr/>
              <p:nvPr/>
            </p:nvSpPr>
            <p:spPr bwMode="auto">
              <a:xfrm>
                <a:off x="2540552" y="2616182"/>
                <a:ext cx="202761" cy="186063"/>
              </a:xfrm>
              <a:custGeom>
                <a:avLst/>
                <a:gdLst>
                  <a:gd name="T0" fmla="*/ 36 w 72"/>
                  <a:gd name="T1" fmla="*/ 49 h 66"/>
                  <a:gd name="T2" fmla="*/ 43 w 72"/>
                  <a:gd name="T3" fmla="*/ 50 h 66"/>
                  <a:gd name="T4" fmla="*/ 43 w 72"/>
                  <a:gd name="T5" fmla="*/ 66 h 66"/>
                  <a:gd name="T6" fmla="*/ 72 w 72"/>
                  <a:gd name="T7" fmla="*/ 41 h 66"/>
                  <a:gd name="T8" fmla="*/ 43 w 72"/>
                  <a:gd name="T9" fmla="*/ 16 h 66"/>
                  <a:gd name="T10" fmla="*/ 43 w 72"/>
                  <a:gd name="T11" fmla="*/ 32 h 66"/>
                  <a:gd name="T12" fmla="*/ 16 w 72"/>
                  <a:gd name="T13" fmla="*/ 10 h 66"/>
                  <a:gd name="T14" fmla="*/ 26 w 72"/>
                  <a:gd name="T15" fmla="*/ 0 h 66"/>
                  <a:gd name="T16" fmla="*/ 4 w 72"/>
                  <a:gd name="T17" fmla="*/ 15 h 66"/>
                  <a:gd name="T18" fmla="*/ 36 w 72"/>
                  <a:gd name="T19" fmla="*/ 49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66">
                    <a:moveTo>
                      <a:pt x="36" y="49"/>
                    </a:moveTo>
                    <a:cubicBezTo>
                      <a:pt x="38" y="50"/>
                      <a:pt x="41" y="50"/>
                      <a:pt x="43" y="50"/>
                    </a:cubicBezTo>
                    <a:cubicBezTo>
                      <a:pt x="43" y="66"/>
                      <a:pt x="43" y="66"/>
                      <a:pt x="43" y="66"/>
                    </a:cubicBezTo>
                    <a:cubicBezTo>
                      <a:pt x="72" y="41"/>
                      <a:pt x="72" y="41"/>
                      <a:pt x="72" y="41"/>
                    </a:cubicBezTo>
                    <a:cubicBezTo>
                      <a:pt x="43" y="16"/>
                      <a:pt x="43" y="16"/>
                      <a:pt x="43" y="16"/>
                    </a:cubicBezTo>
                    <a:cubicBezTo>
                      <a:pt x="43" y="32"/>
                      <a:pt x="43" y="32"/>
                      <a:pt x="43" y="32"/>
                    </a:cubicBezTo>
                    <a:cubicBezTo>
                      <a:pt x="21" y="31"/>
                      <a:pt x="12" y="21"/>
                      <a:pt x="16" y="10"/>
                    </a:cubicBezTo>
                    <a:cubicBezTo>
                      <a:pt x="17" y="6"/>
                      <a:pt x="21" y="2"/>
                      <a:pt x="26" y="0"/>
                    </a:cubicBezTo>
                    <a:cubicBezTo>
                      <a:pt x="15" y="2"/>
                      <a:pt x="7" y="7"/>
                      <a:pt x="4" y="15"/>
                    </a:cubicBezTo>
                    <a:cubicBezTo>
                      <a:pt x="0" y="29"/>
                      <a:pt x="14" y="44"/>
                      <a:pt x="36" y="49"/>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111" name="Freeform 82"/>
              <p:cNvSpPr>
                <a:spLocks noEditPoints="1"/>
              </p:cNvSpPr>
              <p:nvPr/>
            </p:nvSpPr>
            <p:spPr bwMode="auto">
              <a:xfrm>
                <a:off x="2435593" y="2384795"/>
                <a:ext cx="483049" cy="471122"/>
              </a:xfrm>
              <a:custGeom>
                <a:avLst/>
                <a:gdLst>
                  <a:gd name="T0" fmla="*/ 166 w 171"/>
                  <a:gd name="T1" fmla="*/ 0 h 167"/>
                  <a:gd name="T2" fmla="*/ 4 w 171"/>
                  <a:gd name="T3" fmla="*/ 0 h 167"/>
                  <a:gd name="T4" fmla="*/ 0 w 171"/>
                  <a:gd name="T5" fmla="*/ 5 h 167"/>
                  <a:gd name="T6" fmla="*/ 0 w 171"/>
                  <a:gd name="T7" fmla="*/ 161 h 167"/>
                  <a:gd name="T8" fmla="*/ 4 w 171"/>
                  <a:gd name="T9" fmla="*/ 167 h 167"/>
                  <a:gd name="T10" fmla="*/ 166 w 171"/>
                  <a:gd name="T11" fmla="*/ 167 h 167"/>
                  <a:gd name="T12" fmla="*/ 171 w 171"/>
                  <a:gd name="T13" fmla="*/ 161 h 167"/>
                  <a:gd name="T14" fmla="*/ 171 w 171"/>
                  <a:gd name="T15" fmla="*/ 5 h 167"/>
                  <a:gd name="T16" fmla="*/ 166 w 171"/>
                  <a:gd name="T17" fmla="*/ 0 h 167"/>
                  <a:gd name="T18" fmla="*/ 138 w 171"/>
                  <a:gd name="T19" fmla="*/ 6 h 167"/>
                  <a:gd name="T20" fmla="*/ 160 w 171"/>
                  <a:gd name="T21" fmla="*/ 6 h 167"/>
                  <a:gd name="T22" fmla="*/ 160 w 171"/>
                  <a:gd name="T23" fmla="*/ 29 h 167"/>
                  <a:gd name="T24" fmla="*/ 138 w 171"/>
                  <a:gd name="T25" fmla="*/ 29 h 167"/>
                  <a:gd name="T26" fmla="*/ 138 w 171"/>
                  <a:gd name="T27" fmla="*/ 6 h 167"/>
                  <a:gd name="T28" fmla="*/ 108 w 171"/>
                  <a:gd name="T29" fmla="*/ 7 h 167"/>
                  <a:gd name="T30" fmla="*/ 130 w 171"/>
                  <a:gd name="T31" fmla="*/ 7 h 167"/>
                  <a:gd name="T32" fmla="*/ 130 w 171"/>
                  <a:gd name="T33" fmla="*/ 30 h 167"/>
                  <a:gd name="T34" fmla="*/ 108 w 171"/>
                  <a:gd name="T35" fmla="*/ 30 h 167"/>
                  <a:gd name="T36" fmla="*/ 108 w 171"/>
                  <a:gd name="T37" fmla="*/ 7 h 167"/>
                  <a:gd name="T38" fmla="*/ 77 w 171"/>
                  <a:gd name="T39" fmla="*/ 7 h 167"/>
                  <a:gd name="T40" fmla="*/ 100 w 171"/>
                  <a:gd name="T41" fmla="*/ 7 h 167"/>
                  <a:gd name="T42" fmla="*/ 100 w 171"/>
                  <a:gd name="T43" fmla="*/ 30 h 167"/>
                  <a:gd name="T44" fmla="*/ 77 w 171"/>
                  <a:gd name="T45" fmla="*/ 30 h 167"/>
                  <a:gd name="T46" fmla="*/ 77 w 171"/>
                  <a:gd name="T47" fmla="*/ 7 h 167"/>
                  <a:gd name="T48" fmla="*/ 161 w 171"/>
                  <a:gd name="T49" fmla="*/ 156 h 167"/>
                  <a:gd name="T50" fmla="*/ 9 w 171"/>
                  <a:gd name="T51" fmla="*/ 156 h 167"/>
                  <a:gd name="T52" fmla="*/ 9 w 171"/>
                  <a:gd name="T53" fmla="*/ 38 h 167"/>
                  <a:gd name="T54" fmla="*/ 161 w 171"/>
                  <a:gd name="T55" fmla="*/ 38 h 167"/>
                  <a:gd name="T56" fmla="*/ 161 w 171"/>
                  <a:gd name="T57" fmla="*/ 156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1" h="167">
                    <a:moveTo>
                      <a:pt x="166" y="0"/>
                    </a:moveTo>
                    <a:cubicBezTo>
                      <a:pt x="4" y="0"/>
                      <a:pt x="4" y="0"/>
                      <a:pt x="4" y="0"/>
                    </a:cubicBezTo>
                    <a:cubicBezTo>
                      <a:pt x="2" y="0"/>
                      <a:pt x="0" y="2"/>
                      <a:pt x="0" y="5"/>
                    </a:cubicBezTo>
                    <a:cubicBezTo>
                      <a:pt x="0" y="161"/>
                      <a:pt x="0" y="161"/>
                      <a:pt x="0" y="161"/>
                    </a:cubicBezTo>
                    <a:cubicBezTo>
                      <a:pt x="0" y="164"/>
                      <a:pt x="2" y="167"/>
                      <a:pt x="4" y="167"/>
                    </a:cubicBezTo>
                    <a:cubicBezTo>
                      <a:pt x="166" y="167"/>
                      <a:pt x="166" y="167"/>
                      <a:pt x="166" y="167"/>
                    </a:cubicBezTo>
                    <a:cubicBezTo>
                      <a:pt x="169" y="167"/>
                      <a:pt x="171" y="164"/>
                      <a:pt x="171" y="161"/>
                    </a:cubicBezTo>
                    <a:cubicBezTo>
                      <a:pt x="171" y="5"/>
                      <a:pt x="171" y="5"/>
                      <a:pt x="171" y="5"/>
                    </a:cubicBezTo>
                    <a:cubicBezTo>
                      <a:pt x="171" y="2"/>
                      <a:pt x="169" y="0"/>
                      <a:pt x="166" y="0"/>
                    </a:cubicBezTo>
                    <a:close/>
                    <a:moveTo>
                      <a:pt x="138" y="6"/>
                    </a:moveTo>
                    <a:cubicBezTo>
                      <a:pt x="160" y="6"/>
                      <a:pt x="160" y="6"/>
                      <a:pt x="160" y="6"/>
                    </a:cubicBezTo>
                    <a:cubicBezTo>
                      <a:pt x="160" y="29"/>
                      <a:pt x="160" y="29"/>
                      <a:pt x="160" y="29"/>
                    </a:cubicBezTo>
                    <a:cubicBezTo>
                      <a:pt x="138" y="29"/>
                      <a:pt x="138" y="29"/>
                      <a:pt x="138" y="29"/>
                    </a:cubicBezTo>
                    <a:lnTo>
                      <a:pt x="138" y="6"/>
                    </a:lnTo>
                    <a:close/>
                    <a:moveTo>
                      <a:pt x="108" y="7"/>
                    </a:moveTo>
                    <a:cubicBezTo>
                      <a:pt x="130" y="7"/>
                      <a:pt x="130" y="7"/>
                      <a:pt x="130" y="7"/>
                    </a:cubicBezTo>
                    <a:cubicBezTo>
                      <a:pt x="130" y="30"/>
                      <a:pt x="130" y="30"/>
                      <a:pt x="130" y="30"/>
                    </a:cubicBezTo>
                    <a:cubicBezTo>
                      <a:pt x="108" y="30"/>
                      <a:pt x="108" y="30"/>
                      <a:pt x="108" y="30"/>
                    </a:cubicBezTo>
                    <a:lnTo>
                      <a:pt x="108" y="7"/>
                    </a:lnTo>
                    <a:close/>
                    <a:moveTo>
                      <a:pt x="77" y="7"/>
                    </a:moveTo>
                    <a:cubicBezTo>
                      <a:pt x="100" y="7"/>
                      <a:pt x="100" y="7"/>
                      <a:pt x="100" y="7"/>
                    </a:cubicBezTo>
                    <a:cubicBezTo>
                      <a:pt x="100" y="30"/>
                      <a:pt x="100" y="30"/>
                      <a:pt x="100" y="30"/>
                    </a:cubicBezTo>
                    <a:cubicBezTo>
                      <a:pt x="77" y="30"/>
                      <a:pt x="77" y="30"/>
                      <a:pt x="77" y="30"/>
                    </a:cubicBezTo>
                    <a:lnTo>
                      <a:pt x="77" y="7"/>
                    </a:lnTo>
                    <a:close/>
                    <a:moveTo>
                      <a:pt x="161" y="156"/>
                    </a:moveTo>
                    <a:cubicBezTo>
                      <a:pt x="9" y="156"/>
                      <a:pt x="9" y="156"/>
                      <a:pt x="9" y="156"/>
                    </a:cubicBezTo>
                    <a:cubicBezTo>
                      <a:pt x="9" y="38"/>
                      <a:pt x="9" y="38"/>
                      <a:pt x="9" y="38"/>
                    </a:cubicBezTo>
                    <a:cubicBezTo>
                      <a:pt x="161" y="38"/>
                      <a:pt x="161" y="38"/>
                      <a:pt x="161" y="38"/>
                    </a:cubicBezTo>
                    <a:lnTo>
                      <a:pt x="161" y="156"/>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grpSp>
        <p:grpSp>
          <p:nvGrpSpPr>
            <p:cNvPr id="90" name="组合 89"/>
            <p:cNvGrpSpPr/>
            <p:nvPr/>
          </p:nvGrpSpPr>
          <p:grpSpPr>
            <a:xfrm>
              <a:off x="9852194" y="5589994"/>
              <a:ext cx="441763" cy="365773"/>
              <a:chOff x="2427245" y="4642599"/>
              <a:chExt cx="646449" cy="535528"/>
            </a:xfrm>
            <a:solidFill>
              <a:schemeClr val="accent4"/>
            </a:solidFill>
          </p:grpSpPr>
          <p:sp>
            <p:nvSpPr>
              <p:cNvPr id="101" name="Freeform 127"/>
              <p:cNvSpPr>
                <a:spLocks noEditPoints="1"/>
              </p:cNvSpPr>
              <p:nvPr/>
            </p:nvSpPr>
            <p:spPr bwMode="auto">
              <a:xfrm>
                <a:off x="2435593" y="4721318"/>
                <a:ext cx="307720" cy="301757"/>
              </a:xfrm>
              <a:custGeom>
                <a:avLst/>
                <a:gdLst>
                  <a:gd name="T0" fmla="*/ 15 w 109"/>
                  <a:gd name="T1" fmla="*/ 79 h 107"/>
                  <a:gd name="T2" fmla="*/ 9 w 109"/>
                  <a:gd name="T3" fmla="*/ 85 h 107"/>
                  <a:gd name="T4" fmla="*/ 23 w 109"/>
                  <a:gd name="T5" fmla="*/ 99 h 107"/>
                  <a:gd name="T6" fmla="*/ 29 w 109"/>
                  <a:gd name="T7" fmla="*/ 93 h 107"/>
                  <a:gd name="T8" fmla="*/ 44 w 109"/>
                  <a:gd name="T9" fmla="*/ 99 h 107"/>
                  <a:gd name="T10" fmla="*/ 44 w 109"/>
                  <a:gd name="T11" fmla="*/ 107 h 107"/>
                  <a:gd name="T12" fmla="*/ 64 w 109"/>
                  <a:gd name="T13" fmla="*/ 107 h 107"/>
                  <a:gd name="T14" fmla="*/ 64 w 109"/>
                  <a:gd name="T15" fmla="*/ 99 h 107"/>
                  <a:gd name="T16" fmla="*/ 80 w 109"/>
                  <a:gd name="T17" fmla="*/ 93 h 107"/>
                  <a:gd name="T18" fmla="*/ 86 w 109"/>
                  <a:gd name="T19" fmla="*/ 99 h 107"/>
                  <a:gd name="T20" fmla="*/ 100 w 109"/>
                  <a:gd name="T21" fmla="*/ 85 h 107"/>
                  <a:gd name="T22" fmla="*/ 94 w 109"/>
                  <a:gd name="T23" fmla="*/ 79 h 107"/>
                  <a:gd name="T24" fmla="*/ 101 w 109"/>
                  <a:gd name="T25" fmla="*/ 64 h 107"/>
                  <a:gd name="T26" fmla="*/ 109 w 109"/>
                  <a:gd name="T27" fmla="*/ 64 h 107"/>
                  <a:gd name="T28" fmla="*/ 109 w 109"/>
                  <a:gd name="T29" fmla="*/ 44 h 107"/>
                  <a:gd name="T30" fmla="*/ 101 w 109"/>
                  <a:gd name="T31" fmla="*/ 44 h 107"/>
                  <a:gd name="T32" fmla="*/ 94 w 109"/>
                  <a:gd name="T33" fmla="*/ 28 h 107"/>
                  <a:gd name="T34" fmla="*/ 100 w 109"/>
                  <a:gd name="T35" fmla="*/ 22 h 107"/>
                  <a:gd name="T36" fmla="*/ 86 w 109"/>
                  <a:gd name="T37" fmla="*/ 8 h 107"/>
                  <a:gd name="T38" fmla="*/ 80 w 109"/>
                  <a:gd name="T39" fmla="*/ 14 h 107"/>
                  <a:gd name="T40" fmla="*/ 64 w 109"/>
                  <a:gd name="T41" fmla="*/ 7 h 107"/>
                  <a:gd name="T42" fmla="*/ 64 w 109"/>
                  <a:gd name="T43" fmla="*/ 0 h 107"/>
                  <a:gd name="T44" fmla="*/ 44 w 109"/>
                  <a:gd name="T45" fmla="*/ 0 h 107"/>
                  <a:gd name="T46" fmla="*/ 44 w 109"/>
                  <a:gd name="T47" fmla="*/ 8 h 107"/>
                  <a:gd name="T48" fmla="*/ 29 w 109"/>
                  <a:gd name="T49" fmla="*/ 14 h 107"/>
                  <a:gd name="T50" fmla="*/ 22 w 109"/>
                  <a:gd name="T51" fmla="*/ 8 h 107"/>
                  <a:gd name="T52" fmla="*/ 8 w 109"/>
                  <a:gd name="T53" fmla="*/ 21 h 107"/>
                  <a:gd name="T54" fmla="*/ 15 w 109"/>
                  <a:gd name="T55" fmla="*/ 28 h 107"/>
                  <a:gd name="T56" fmla="*/ 8 w 109"/>
                  <a:gd name="T57" fmla="*/ 44 h 107"/>
                  <a:gd name="T58" fmla="*/ 0 w 109"/>
                  <a:gd name="T59" fmla="*/ 44 h 107"/>
                  <a:gd name="T60" fmla="*/ 0 w 109"/>
                  <a:gd name="T61" fmla="*/ 64 h 107"/>
                  <a:gd name="T62" fmla="*/ 9 w 109"/>
                  <a:gd name="T63" fmla="*/ 64 h 107"/>
                  <a:gd name="T64" fmla="*/ 15 w 109"/>
                  <a:gd name="T65" fmla="*/ 79 h 107"/>
                  <a:gd name="T66" fmla="*/ 55 w 109"/>
                  <a:gd name="T67" fmla="*/ 20 h 107"/>
                  <a:gd name="T68" fmla="*/ 88 w 109"/>
                  <a:gd name="T69" fmla="*/ 53 h 107"/>
                  <a:gd name="T70" fmla="*/ 55 w 109"/>
                  <a:gd name="T71" fmla="*/ 87 h 107"/>
                  <a:gd name="T72" fmla="*/ 21 w 109"/>
                  <a:gd name="T73" fmla="*/ 53 h 107"/>
                  <a:gd name="T74" fmla="*/ 55 w 109"/>
                  <a:gd name="T75" fmla="*/ 2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9" h="107">
                    <a:moveTo>
                      <a:pt x="15" y="79"/>
                    </a:moveTo>
                    <a:cubicBezTo>
                      <a:pt x="9" y="85"/>
                      <a:pt x="9" y="85"/>
                      <a:pt x="9" y="85"/>
                    </a:cubicBezTo>
                    <a:cubicBezTo>
                      <a:pt x="23" y="99"/>
                      <a:pt x="23" y="99"/>
                      <a:pt x="23" y="99"/>
                    </a:cubicBezTo>
                    <a:cubicBezTo>
                      <a:pt x="29" y="93"/>
                      <a:pt x="29" y="93"/>
                      <a:pt x="29" y="93"/>
                    </a:cubicBezTo>
                    <a:cubicBezTo>
                      <a:pt x="34" y="96"/>
                      <a:pt x="39" y="98"/>
                      <a:pt x="44" y="99"/>
                    </a:cubicBezTo>
                    <a:cubicBezTo>
                      <a:pt x="44" y="107"/>
                      <a:pt x="44" y="107"/>
                      <a:pt x="44" y="107"/>
                    </a:cubicBezTo>
                    <a:cubicBezTo>
                      <a:pt x="64" y="107"/>
                      <a:pt x="64" y="107"/>
                      <a:pt x="64" y="107"/>
                    </a:cubicBezTo>
                    <a:cubicBezTo>
                      <a:pt x="64" y="99"/>
                      <a:pt x="64" y="99"/>
                      <a:pt x="64" y="99"/>
                    </a:cubicBezTo>
                    <a:cubicBezTo>
                      <a:pt x="70" y="98"/>
                      <a:pt x="75" y="96"/>
                      <a:pt x="80" y="93"/>
                    </a:cubicBezTo>
                    <a:cubicBezTo>
                      <a:pt x="86" y="99"/>
                      <a:pt x="86" y="99"/>
                      <a:pt x="86" y="99"/>
                    </a:cubicBezTo>
                    <a:cubicBezTo>
                      <a:pt x="100" y="85"/>
                      <a:pt x="100" y="85"/>
                      <a:pt x="100" y="85"/>
                    </a:cubicBezTo>
                    <a:cubicBezTo>
                      <a:pt x="94" y="79"/>
                      <a:pt x="94" y="79"/>
                      <a:pt x="94" y="79"/>
                    </a:cubicBezTo>
                    <a:cubicBezTo>
                      <a:pt x="97" y="75"/>
                      <a:pt x="99" y="69"/>
                      <a:pt x="101" y="64"/>
                    </a:cubicBezTo>
                    <a:cubicBezTo>
                      <a:pt x="109" y="64"/>
                      <a:pt x="109" y="64"/>
                      <a:pt x="109" y="64"/>
                    </a:cubicBezTo>
                    <a:cubicBezTo>
                      <a:pt x="109" y="44"/>
                      <a:pt x="109" y="44"/>
                      <a:pt x="109" y="44"/>
                    </a:cubicBezTo>
                    <a:cubicBezTo>
                      <a:pt x="101" y="44"/>
                      <a:pt x="101" y="44"/>
                      <a:pt x="101" y="44"/>
                    </a:cubicBezTo>
                    <a:cubicBezTo>
                      <a:pt x="100" y="38"/>
                      <a:pt x="97" y="33"/>
                      <a:pt x="94" y="28"/>
                    </a:cubicBezTo>
                    <a:cubicBezTo>
                      <a:pt x="100" y="22"/>
                      <a:pt x="100" y="22"/>
                      <a:pt x="100" y="22"/>
                    </a:cubicBezTo>
                    <a:cubicBezTo>
                      <a:pt x="86" y="8"/>
                      <a:pt x="86" y="8"/>
                      <a:pt x="86" y="8"/>
                    </a:cubicBezTo>
                    <a:cubicBezTo>
                      <a:pt x="80" y="14"/>
                      <a:pt x="80" y="14"/>
                      <a:pt x="80" y="14"/>
                    </a:cubicBezTo>
                    <a:cubicBezTo>
                      <a:pt x="75" y="11"/>
                      <a:pt x="70" y="9"/>
                      <a:pt x="64" y="7"/>
                    </a:cubicBezTo>
                    <a:cubicBezTo>
                      <a:pt x="64" y="0"/>
                      <a:pt x="64" y="0"/>
                      <a:pt x="64" y="0"/>
                    </a:cubicBezTo>
                    <a:cubicBezTo>
                      <a:pt x="44" y="0"/>
                      <a:pt x="44" y="0"/>
                      <a:pt x="44" y="0"/>
                    </a:cubicBezTo>
                    <a:cubicBezTo>
                      <a:pt x="44" y="8"/>
                      <a:pt x="44" y="8"/>
                      <a:pt x="44" y="8"/>
                    </a:cubicBezTo>
                    <a:cubicBezTo>
                      <a:pt x="39" y="9"/>
                      <a:pt x="33" y="11"/>
                      <a:pt x="29" y="14"/>
                    </a:cubicBezTo>
                    <a:cubicBezTo>
                      <a:pt x="22" y="8"/>
                      <a:pt x="22" y="8"/>
                      <a:pt x="22" y="8"/>
                    </a:cubicBezTo>
                    <a:cubicBezTo>
                      <a:pt x="8" y="21"/>
                      <a:pt x="8" y="21"/>
                      <a:pt x="8" y="21"/>
                    </a:cubicBezTo>
                    <a:cubicBezTo>
                      <a:pt x="15" y="28"/>
                      <a:pt x="15" y="28"/>
                      <a:pt x="15" y="28"/>
                    </a:cubicBezTo>
                    <a:cubicBezTo>
                      <a:pt x="12" y="33"/>
                      <a:pt x="10" y="38"/>
                      <a:pt x="8" y="44"/>
                    </a:cubicBezTo>
                    <a:cubicBezTo>
                      <a:pt x="0" y="44"/>
                      <a:pt x="0" y="44"/>
                      <a:pt x="0" y="44"/>
                    </a:cubicBezTo>
                    <a:cubicBezTo>
                      <a:pt x="0" y="64"/>
                      <a:pt x="0" y="64"/>
                      <a:pt x="0" y="64"/>
                    </a:cubicBezTo>
                    <a:cubicBezTo>
                      <a:pt x="9" y="64"/>
                      <a:pt x="9" y="64"/>
                      <a:pt x="9" y="64"/>
                    </a:cubicBezTo>
                    <a:cubicBezTo>
                      <a:pt x="10" y="69"/>
                      <a:pt x="12" y="74"/>
                      <a:pt x="15" y="79"/>
                    </a:cubicBezTo>
                    <a:close/>
                    <a:moveTo>
                      <a:pt x="55" y="20"/>
                    </a:moveTo>
                    <a:cubicBezTo>
                      <a:pt x="73" y="20"/>
                      <a:pt x="88" y="35"/>
                      <a:pt x="88" y="53"/>
                    </a:cubicBezTo>
                    <a:cubicBezTo>
                      <a:pt x="88" y="72"/>
                      <a:pt x="73" y="87"/>
                      <a:pt x="55" y="87"/>
                    </a:cubicBezTo>
                    <a:cubicBezTo>
                      <a:pt x="36" y="87"/>
                      <a:pt x="21" y="72"/>
                      <a:pt x="21" y="53"/>
                    </a:cubicBezTo>
                    <a:cubicBezTo>
                      <a:pt x="21" y="35"/>
                      <a:pt x="36" y="20"/>
                      <a:pt x="55" y="20"/>
                    </a:cubicBezTo>
                    <a:close/>
                  </a:path>
                </a:pathLst>
              </a:custGeom>
              <a:solidFill>
                <a:srgbClr val="9600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102" name="Freeform 128"/>
              <p:cNvSpPr/>
              <p:nvPr/>
            </p:nvSpPr>
            <p:spPr bwMode="auto">
              <a:xfrm>
                <a:off x="2588260" y="4760678"/>
                <a:ext cx="485434" cy="417449"/>
              </a:xfrm>
              <a:custGeom>
                <a:avLst/>
                <a:gdLst>
                  <a:gd name="T0" fmla="*/ 106 w 172"/>
                  <a:gd name="T1" fmla="*/ 60 h 148"/>
                  <a:gd name="T2" fmla="*/ 106 w 172"/>
                  <a:gd name="T3" fmla="*/ 55 h 148"/>
                  <a:gd name="T4" fmla="*/ 97 w 172"/>
                  <a:gd name="T5" fmla="*/ 46 h 148"/>
                  <a:gd name="T6" fmla="*/ 92 w 172"/>
                  <a:gd name="T7" fmla="*/ 46 h 148"/>
                  <a:gd name="T8" fmla="*/ 107 w 172"/>
                  <a:gd name="T9" fmla="*/ 24 h 148"/>
                  <a:gd name="T10" fmla="*/ 84 w 172"/>
                  <a:gd name="T11" fmla="*/ 0 h 148"/>
                  <a:gd name="T12" fmla="*/ 60 w 172"/>
                  <a:gd name="T13" fmla="*/ 24 h 148"/>
                  <a:gd name="T14" fmla="*/ 60 w 172"/>
                  <a:gd name="T15" fmla="*/ 24 h 148"/>
                  <a:gd name="T16" fmla="*/ 61 w 172"/>
                  <a:gd name="T17" fmla="*/ 24 h 148"/>
                  <a:gd name="T18" fmla="*/ 61 w 172"/>
                  <a:gd name="T19" fmla="*/ 28 h 148"/>
                  <a:gd name="T20" fmla="*/ 75 w 172"/>
                  <a:gd name="T21" fmla="*/ 46 h 148"/>
                  <a:gd name="T22" fmla="*/ 61 w 172"/>
                  <a:gd name="T23" fmla="*/ 46 h 148"/>
                  <a:gd name="T24" fmla="*/ 61 w 172"/>
                  <a:gd name="T25" fmla="*/ 55 h 148"/>
                  <a:gd name="T26" fmla="*/ 51 w 172"/>
                  <a:gd name="T27" fmla="*/ 55 h 148"/>
                  <a:gd name="T28" fmla="*/ 47 w 172"/>
                  <a:gd name="T29" fmla="*/ 64 h 148"/>
                  <a:gd name="T30" fmla="*/ 48 w 172"/>
                  <a:gd name="T31" fmla="*/ 66 h 148"/>
                  <a:gd name="T32" fmla="*/ 48 w 172"/>
                  <a:gd name="T33" fmla="*/ 62 h 148"/>
                  <a:gd name="T34" fmla="*/ 104 w 172"/>
                  <a:gd name="T35" fmla="*/ 62 h 148"/>
                  <a:gd name="T36" fmla="*/ 104 w 172"/>
                  <a:gd name="T37" fmla="*/ 77 h 148"/>
                  <a:gd name="T38" fmla="*/ 48 w 172"/>
                  <a:gd name="T39" fmla="*/ 77 h 148"/>
                  <a:gd name="T40" fmla="*/ 48 w 172"/>
                  <a:gd name="T41" fmla="*/ 76 h 148"/>
                  <a:gd name="T42" fmla="*/ 32 w 172"/>
                  <a:gd name="T43" fmla="*/ 93 h 148"/>
                  <a:gd name="T44" fmla="*/ 26 w 172"/>
                  <a:gd name="T45" fmla="*/ 86 h 148"/>
                  <a:gd name="T46" fmla="*/ 24 w 172"/>
                  <a:gd name="T47" fmla="*/ 86 h 148"/>
                  <a:gd name="T48" fmla="*/ 24 w 172"/>
                  <a:gd name="T49" fmla="*/ 86 h 148"/>
                  <a:gd name="T50" fmla="*/ 15 w 172"/>
                  <a:gd name="T51" fmla="*/ 90 h 148"/>
                  <a:gd name="T52" fmla="*/ 15 w 172"/>
                  <a:gd name="T53" fmla="*/ 98 h 148"/>
                  <a:gd name="T54" fmla="*/ 0 w 172"/>
                  <a:gd name="T55" fmla="*/ 98 h 148"/>
                  <a:gd name="T56" fmla="*/ 0 w 172"/>
                  <a:gd name="T57" fmla="*/ 125 h 148"/>
                  <a:gd name="T58" fmla="*/ 9 w 172"/>
                  <a:gd name="T59" fmla="*/ 134 h 148"/>
                  <a:gd name="T60" fmla="*/ 97 w 172"/>
                  <a:gd name="T61" fmla="*/ 134 h 148"/>
                  <a:gd name="T62" fmla="*/ 106 w 172"/>
                  <a:gd name="T63" fmla="*/ 125 h 148"/>
                  <a:gd name="T64" fmla="*/ 106 w 172"/>
                  <a:gd name="T65" fmla="*/ 120 h 148"/>
                  <a:gd name="T66" fmla="*/ 172 w 172"/>
                  <a:gd name="T67" fmla="*/ 148 h 148"/>
                  <a:gd name="T68" fmla="*/ 172 w 172"/>
                  <a:gd name="T69" fmla="*/ 34 h 148"/>
                  <a:gd name="T70" fmla="*/ 106 w 172"/>
                  <a:gd name="T71" fmla="*/ 6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72" h="148">
                    <a:moveTo>
                      <a:pt x="106" y="60"/>
                    </a:moveTo>
                    <a:cubicBezTo>
                      <a:pt x="106" y="55"/>
                      <a:pt x="106" y="55"/>
                      <a:pt x="106" y="55"/>
                    </a:cubicBezTo>
                    <a:cubicBezTo>
                      <a:pt x="106" y="50"/>
                      <a:pt x="102" y="46"/>
                      <a:pt x="97" y="46"/>
                    </a:cubicBezTo>
                    <a:cubicBezTo>
                      <a:pt x="92" y="46"/>
                      <a:pt x="92" y="46"/>
                      <a:pt x="92" y="46"/>
                    </a:cubicBezTo>
                    <a:cubicBezTo>
                      <a:pt x="101" y="42"/>
                      <a:pt x="107" y="34"/>
                      <a:pt x="107" y="24"/>
                    </a:cubicBezTo>
                    <a:cubicBezTo>
                      <a:pt x="107" y="11"/>
                      <a:pt x="97" y="0"/>
                      <a:pt x="84" y="0"/>
                    </a:cubicBezTo>
                    <a:cubicBezTo>
                      <a:pt x="71" y="0"/>
                      <a:pt x="60" y="11"/>
                      <a:pt x="60" y="24"/>
                    </a:cubicBezTo>
                    <a:cubicBezTo>
                      <a:pt x="60" y="24"/>
                      <a:pt x="60" y="24"/>
                      <a:pt x="60" y="24"/>
                    </a:cubicBezTo>
                    <a:cubicBezTo>
                      <a:pt x="61" y="24"/>
                      <a:pt x="61" y="24"/>
                      <a:pt x="61" y="24"/>
                    </a:cubicBezTo>
                    <a:cubicBezTo>
                      <a:pt x="61" y="28"/>
                      <a:pt x="61" y="28"/>
                      <a:pt x="61" y="28"/>
                    </a:cubicBezTo>
                    <a:cubicBezTo>
                      <a:pt x="62" y="36"/>
                      <a:pt x="68" y="43"/>
                      <a:pt x="75" y="46"/>
                    </a:cubicBezTo>
                    <a:cubicBezTo>
                      <a:pt x="61" y="46"/>
                      <a:pt x="61" y="46"/>
                      <a:pt x="61" y="46"/>
                    </a:cubicBezTo>
                    <a:cubicBezTo>
                      <a:pt x="61" y="55"/>
                      <a:pt x="61" y="55"/>
                      <a:pt x="61" y="55"/>
                    </a:cubicBezTo>
                    <a:cubicBezTo>
                      <a:pt x="51" y="55"/>
                      <a:pt x="51" y="55"/>
                      <a:pt x="51" y="55"/>
                    </a:cubicBezTo>
                    <a:cubicBezTo>
                      <a:pt x="50" y="58"/>
                      <a:pt x="49" y="61"/>
                      <a:pt x="47" y="64"/>
                    </a:cubicBezTo>
                    <a:cubicBezTo>
                      <a:pt x="48" y="66"/>
                      <a:pt x="48" y="66"/>
                      <a:pt x="48" y="66"/>
                    </a:cubicBezTo>
                    <a:cubicBezTo>
                      <a:pt x="48" y="62"/>
                      <a:pt x="48" y="62"/>
                      <a:pt x="48" y="62"/>
                    </a:cubicBezTo>
                    <a:cubicBezTo>
                      <a:pt x="104" y="62"/>
                      <a:pt x="104" y="62"/>
                      <a:pt x="104" y="62"/>
                    </a:cubicBezTo>
                    <a:cubicBezTo>
                      <a:pt x="104" y="77"/>
                      <a:pt x="104" y="77"/>
                      <a:pt x="104" y="77"/>
                    </a:cubicBezTo>
                    <a:cubicBezTo>
                      <a:pt x="48" y="77"/>
                      <a:pt x="48" y="77"/>
                      <a:pt x="48" y="77"/>
                    </a:cubicBezTo>
                    <a:cubicBezTo>
                      <a:pt x="48" y="76"/>
                      <a:pt x="48" y="76"/>
                      <a:pt x="48" y="76"/>
                    </a:cubicBezTo>
                    <a:cubicBezTo>
                      <a:pt x="32" y="93"/>
                      <a:pt x="32" y="93"/>
                      <a:pt x="32" y="93"/>
                    </a:cubicBezTo>
                    <a:cubicBezTo>
                      <a:pt x="26" y="86"/>
                      <a:pt x="26" y="86"/>
                      <a:pt x="26" y="86"/>
                    </a:cubicBezTo>
                    <a:cubicBezTo>
                      <a:pt x="25" y="86"/>
                      <a:pt x="25" y="86"/>
                      <a:pt x="24" y="86"/>
                    </a:cubicBezTo>
                    <a:cubicBezTo>
                      <a:pt x="24" y="86"/>
                      <a:pt x="24" y="86"/>
                      <a:pt x="24" y="86"/>
                    </a:cubicBezTo>
                    <a:cubicBezTo>
                      <a:pt x="21" y="88"/>
                      <a:pt x="18" y="89"/>
                      <a:pt x="15" y="90"/>
                    </a:cubicBezTo>
                    <a:cubicBezTo>
                      <a:pt x="15" y="98"/>
                      <a:pt x="15" y="98"/>
                      <a:pt x="15" y="98"/>
                    </a:cubicBezTo>
                    <a:cubicBezTo>
                      <a:pt x="0" y="98"/>
                      <a:pt x="0" y="98"/>
                      <a:pt x="0" y="98"/>
                    </a:cubicBezTo>
                    <a:cubicBezTo>
                      <a:pt x="0" y="125"/>
                      <a:pt x="0" y="125"/>
                      <a:pt x="0" y="125"/>
                    </a:cubicBezTo>
                    <a:cubicBezTo>
                      <a:pt x="0" y="130"/>
                      <a:pt x="4" y="134"/>
                      <a:pt x="9" y="134"/>
                    </a:cubicBezTo>
                    <a:cubicBezTo>
                      <a:pt x="97" y="134"/>
                      <a:pt x="97" y="134"/>
                      <a:pt x="97" y="134"/>
                    </a:cubicBezTo>
                    <a:cubicBezTo>
                      <a:pt x="102" y="134"/>
                      <a:pt x="106" y="130"/>
                      <a:pt x="106" y="125"/>
                    </a:cubicBezTo>
                    <a:cubicBezTo>
                      <a:pt x="106" y="120"/>
                      <a:pt x="106" y="120"/>
                      <a:pt x="106" y="120"/>
                    </a:cubicBezTo>
                    <a:cubicBezTo>
                      <a:pt x="172" y="148"/>
                      <a:pt x="172" y="148"/>
                      <a:pt x="172" y="148"/>
                    </a:cubicBezTo>
                    <a:cubicBezTo>
                      <a:pt x="172" y="34"/>
                      <a:pt x="172" y="34"/>
                      <a:pt x="172" y="34"/>
                    </a:cubicBezTo>
                    <a:lnTo>
                      <a:pt x="106" y="60"/>
                    </a:lnTo>
                    <a:close/>
                  </a:path>
                </a:pathLst>
              </a:custGeom>
              <a:solidFill>
                <a:srgbClr val="9600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103" name="Freeform 129"/>
              <p:cNvSpPr/>
              <p:nvPr/>
            </p:nvSpPr>
            <p:spPr bwMode="auto">
              <a:xfrm>
                <a:off x="2720652" y="4800037"/>
                <a:ext cx="5964" cy="11927"/>
              </a:xfrm>
              <a:custGeom>
                <a:avLst/>
                <a:gdLst>
                  <a:gd name="T0" fmla="*/ 2 w 2"/>
                  <a:gd name="T1" fmla="*/ 4 h 4"/>
                  <a:gd name="T2" fmla="*/ 0 w 2"/>
                  <a:gd name="T3" fmla="*/ 0 h 4"/>
                  <a:gd name="T4" fmla="*/ 0 w 2"/>
                  <a:gd name="T5" fmla="*/ 1 h 4"/>
                  <a:gd name="T6" fmla="*/ 2 w 2"/>
                  <a:gd name="T7" fmla="*/ 4 h 4"/>
                </a:gdLst>
                <a:ahLst/>
                <a:cxnLst>
                  <a:cxn ang="0">
                    <a:pos x="T0" y="T1"/>
                  </a:cxn>
                  <a:cxn ang="0">
                    <a:pos x="T2" y="T3"/>
                  </a:cxn>
                  <a:cxn ang="0">
                    <a:pos x="T4" y="T5"/>
                  </a:cxn>
                  <a:cxn ang="0">
                    <a:pos x="T6" y="T7"/>
                  </a:cxn>
                </a:cxnLst>
                <a:rect l="0" t="0" r="r" b="b"/>
                <a:pathLst>
                  <a:path w="2" h="4">
                    <a:moveTo>
                      <a:pt x="2" y="4"/>
                    </a:moveTo>
                    <a:cubicBezTo>
                      <a:pt x="1" y="3"/>
                      <a:pt x="1" y="1"/>
                      <a:pt x="0" y="0"/>
                    </a:cubicBezTo>
                    <a:cubicBezTo>
                      <a:pt x="0" y="1"/>
                      <a:pt x="0" y="1"/>
                      <a:pt x="0" y="1"/>
                    </a:cubicBezTo>
                    <a:cubicBezTo>
                      <a:pt x="1" y="2"/>
                      <a:pt x="1"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104" name="Oval 130"/>
              <p:cNvSpPr>
                <a:spLocks noChangeArrowheads="1"/>
              </p:cNvSpPr>
              <p:nvPr/>
            </p:nvSpPr>
            <p:spPr bwMode="auto">
              <a:xfrm>
                <a:off x="2563214" y="4847746"/>
                <a:ext cx="50094" cy="4890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105" name="Freeform 131"/>
              <p:cNvSpPr>
                <a:spLocks noEditPoints="1"/>
              </p:cNvSpPr>
              <p:nvPr/>
            </p:nvSpPr>
            <p:spPr bwMode="auto">
              <a:xfrm>
                <a:off x="2695604" y="4642599"/>
                <a:ext cx="109730" cy="107344"/>
              </a:xfrm>
              <a:custGeom>
                <a:avLst/>
                <a:gdLst>
                  <a:gd name="T0" fmla="*/ 6 w 39"/>
                  <a:gd name="T1" fmla="*/ 28 h 38"/>
                  <a:gd name="T2" fmla="*/ 4 w 39"/>
                  <a:gd name="T3" fmla="*/ 30 h 38"/>
                  <a:gd name="T4" fmla="*/ 9 w 39"/>
                  <a:gd name="T5" fmla="*/ 35 h 38"/>
                  <a:gd name="T6" fmla="*/ 11 w 39"/>
                  <a:gd name="T7" fmla="*/ 33 h 38"/>
                  <a:gd name="T8" fmla="*/ 16 w 39"/>
                  <a:gd name="T9" fmla="*/ 35 h 38"/>
                  <a:gd name="T10" fmla="*/ 16 w 39"/>
                  <a:gd name="T11" fmla="*/ 38 h 38"/>
                  <a:gd name="T12" fmla="*/ 23 w 39"/>
                  <a:gd name="T13" fmla="*/ 38 h 38"/>
                  <a:gd name="T14" fmla="*/ 23 w 39"/>
                  <a:gd name="T15" fmla="*/ 35 h 38"/>
                  <a:gd name="T16" fmla="*/ 29 w 39"/>
                  <a:gd name="T17" fmla="*/ 33 h 38"/>
                  <a:gd name="T18" fmla="*/ 31 w 39"/>
                  <a:gd name="T19" fmla="*/ 35 h 38"/>
                  <a:gd name="T20" fmla="*/ 36 w 39"/>
                  <a:gd name="T21" fmla="*/ 30 h 38"/>
                  <a:gd name="T22" fmla="*/ 34 w 39"/>
                  <a:gd name="T23" fmla="*/ 28 h 38"/>
                  <a:gd name="T24" fmla="*/ 36 w 39"/>
                  <a:gd name="T25" fmla="*/ 22 h 38"/>
                  <a:gd name="T26" fmla="*/ 39 w 39"/>
                  <a:gd name="T27" fmla="*/ 22 h 38"/>
                  <a:gd name="T28" fmla="*/ 39 w 39"/>
                  <a:gd name="T29" fmla="*/ 15 h 38"/>
                  <a:gd name="T30" fmla="*/ 36 w 39"/>
                  <a:gd name="T31" fmla="*/ 15 h 38"/>
                  <a:gd name="T32" fmla="*/ 34 w 39"/>
                  <a:gd name="T33" fmla="*/ 10 h 38"/>
                  <a:gd name="T34" fmla="*/ 36 w 39"/>
                  <a:gd name="T35" fmla="*/ 7 h 38"/>
                  <a:gd name="T36" fmla="*/ 31 w 39"/>
                  <a:gd name="T37" fmla="*/ 2 h 38"/>
                  <a:gd name="T38" fmla="*/ 29 w 39"/>
                  <a:gd name="T39" fmla="*/ 5 h 38"/>
                  <a:gd name="T40" fmla="*/ 23 w 39"/>
                  <a:gd name="T41" fmla="*/ 2 h 38"/>
                  <a:gd name="T42" fmla="*/ 23 w 39"/>
                  <a:gd name="T43" fmla="*/ 0 h 38"/>
                  <a:gd name="T44" fmla="*/ 16 w 39"/>
                  <a:gd name="T45" fmla="*/ 0 h 38"/>
                  <a:gd name="T46" fmla="*/ 16 w 39"/>
                  <a:gd name="T47" fmla="*/ 2 h 38"/>
                  <a:gd name="T48" fmla="*/ 11 w 39"/>
                  <a:gd name="T49" fmla="*/ 5 h 38"/>
                  <a:gd name="T50" fmla="*/ 8 w 39"/>
                  <a:gd name="T51" fmla="*/ 2 h 38"/>
                  <a:gd name="T52" fmla="*/ 3 w 39"/>
                  <a:gd name="T53" fmla="*/ 7 h 38"/>
                  <a:gd name="T54" fmla="*/ 6 w 39"/>
                  <a:gd name="T55" fmla="*/ 10 h 38"/>
                  <a:gd name="T56" fmla="*/ 3 w 39"/>
                  <a:gd name="T57" fmla="*/ 15 h 38"/>
                  <a:gd name="T58" fmla="*/ 0 w 39"/>
                  <a:gd name="T59" fmla="*/ 15 h 38"/>
                  <a:gd name="T60" fmla="*/ 0 w 39"/>
                  <a:gd name="T61" fmla="*/ 22 h 38"/>
                  <a:gd name="T62" fmla="*/ 4 w 39"/>
                  <a:gd name="T63" fmla="*/ 22 h 38"/>
                  <a:gd name="T64" fmla="*/ 6 w 39"/>
                  <a:gd name="T65" fmla="*/ 28 h 38"/>
                  <a:gd name="T66" fmla="*/ 20 w 39"/>
                  <a:gd name="T67" fmla="*/ 7 h 38"/>
                  <a:gd name="T68" fmla="*/ 32 w 39"/>
                  <a:gd name="T69" fmla="*/ 19 h 38"/>
                  <a:gd name="T70" fmla="*/ 20 w 39"/>
                  <a:gd name="T71" fmla="*/ 30 h 38"/>
                  <a:gd name="T72" fmla="*/ 8 w 39"/>
                  <a:gd name="T73" fmla="*/ 19 h 38"/>
                  <a:gd name="T74" fmla="*/ 20 w 39"/>
                  <a:gd name="T75" fmla="*/ 7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9" h="38">
                    <a:moveTo>
                      <a:pt x="6" y="28"/>
                    </a:moveTo>
                    <a:cubicBezTo>
                      <a:pt x="4" y="30"/>
                      <a:pt x="4" y="30"/>
                      <a:pt x="4" y="30"/>
                    </a:cubicBezTo>
                    <a:cubicBezTo>
                      <a:pt x="9" y="35"/>
                      <a:pt x="9" y="35"/>
                      <a:pt x="9" y="35"/>
                    </a:cubicBezTo>
                    <a:cubicBezTo>
                      <a:pt x="11" y="33"/>
                      <a:pt x="11" y="33"/>
                      <a:pt x="11" y="33"/>
                    </a:cubicBezTo>
                    <a:cubicBezTo>
                      <a:pt x="12" y="34"/>
                      <a:pt x="14" y="34"/>
                      <a:pt x="16" y="35"/>
                    </a:cubicBezTo>
                    <a:cubicBezTo>
                      <a:pt x="16" y="38"/>
                      <a:pt x="16" y="38"/>
                      <a:pt x="16" y="38"/>
                    </a:cubicBezTo>
                    <a:cubicBezTo>
                      <a:pt x="23" y="38"/>
                      <a:pt x="23" y="38"/>
                      <a:pt x="23" y="38"/>
                    </a:cubicBezTo>
                    <a:cubicBezTo>
                      <a:pt x="23" y="35"/>
                      <a:pt x="23" y="35"/>
                      <a:pt x="23" y="35"/>
                    </a:cubicBezTo>
                    <a:cubicBezTo>
                      <a:pt x="25" y="35"/>
                      <a:pt x="27" y="34"/>
                      <a:pt x="29" y="33"/>
                    </a:cubicBezTo>
                    <a:cubicBezTo>
                      <a:pt x="31" y="35"/>
                      <a:pt x="31" y="35"/>
                      <a:pt x="31" y="35"/>
                    </a:cubicBezTo>
                    <a:cubicBezTo>
                      <a:pt x="36" y="30"/>
                      <a:pt x="36" y="30"/>
                      <a:pt x="36" y="30"/>
                    </a:cubicBezTo>
                    <a:cubicBezTo>
                      <a:pt x="34" y="28"/>
                      <a:pt x="34" y="28"/>
                      <a:pt x="34" y="28"/>
                    </a:cubicBezTo>
                    <a:cubicBezTo>
                      <a:pt x="35" y="26"/>
                      <a:pt x="36" y="24"/>
                      <a:pt x="36" y="22"/>
                    </a:cubicBezTo>
                    <a:cubicBezTo>
                      <a:pt x="39" y="22"/>
                      <a:pt x="39" y="22"/>
                      <a:pt x="39" y="22"/>
                    </a:cubicBezTo>
                    <a:cubicBezTo>
                      <a:pt x="39" y="15"/>
                      <a:pt x="39" y="15"/>
                      <a:pt x="39" y="15"/>
                    </a:cubicBezTo>
                    <a:cubicBezTo>
                      <a:pt x="36" y="15"/>
                      <a:pt x="36" y="15"/>
                      <a:pt x="36" y="15"/>
                    </a:cubicBezTo>
                    <a:cubicBezTo>
                      <a:pt x="36" y="13"/>
                      <a:pt x="35" y="11"/>
                      <a:pt x="34" y="10"/>
                    </a:cubicBezTo>
                    <a:cubicBezTo>
                      <a:pt x="36" y="7"/>
                      <a:pt x="36" y="7"/>
                      <a:pt x="36" y="7"/>
                    </a:cubicBezTo>
                    <a:cubicBezTo>
                      <a:pt x="31" y="2"/>
                      <a:pt x="31" y="2"/>
                      <a:pt x="31" y="2"/>
                    </a:cubicBezTo>
                    <a:cubicBezTo>
                      <a:pt x="29" y="5"/>
                      <a:pt x="29" y="5"/>
                      <a:pt x="29" y="5"/>
                    </a:cubicBezTo>
                    <a:cubicBezTo>
                      <a:pt x="27" y="4"/>
                      <a:pt x="25" y="3"/>
                      <a:pt x="23" y="2"/>
                    </a:cubicBezTo>
                    <a:cubicBezTo>
                      <a:pt x="23" y="0"/>
                      <a:pt x="23" y="0"/>
                      <a:pt x="23" y="0"/>
                    </a:cubicBezTo>
                    <a:cubicBezTo>
                      <a:pt x="16" y="0"/>
                      <a:pt x="16" y="0"/>
                      <a:pt x="16" y="0"/>
                    </a:cubicBezTo>
                    <a:cubicBezTo>
                      <a:pt x="16" y="2"/>
                      <a:pt x="16" y="2"/>
                      <a:pt x="16" y="2"/>
                    </a:cubicBezTo>
                    <a:cubicBezTo>
                      <a:pt x="14" y="3"/>
                      <a:pt x="12" y="4"/>
                      <a:pt x="11" y="5"/>
                    </a:cubicBezTo>
                    <a:cubicBezTo>
                      <a:pt x="8" y="2"/>
                      <a:pt x="8" y="2"/>
                      <a:pt x="8" y="2"/>
                    </a:cubicBezTo>
                    <a:cubicBezTo>
                      <a:pt x="3" y="7"/>
                      <a:pt x="3" y="7"/>
                      <a:pt x="3" y="7"/>
                    </a:cubicBezTo>
                    <a:cubicBezTo>
                      <a:pt x="6" y="10"/>
                      <a:pt x="6" y="10"/>
                      <a:pt x="6" y="10"/>
                    </a:cubicBezTo>
                    <a:cubicBezTo>
                      <a:pt x="5" y="11"/>
                      <a:pt x="4" y="13"/>
                      <a:pt x="3" y="15"/>
                    </a:cubicBezTo>
                    <a:cubicBezTo>
                      <a:pt x="0" y="15"/>
                      <a:pt x="0" y="15"/>
                      <a:pt x="0" y="15"/>
                    </a:cubicBezTo>
                    <a:cubicBezTo>
                      <a:pt x="0" y="22"/>
                      <a:pt x="0" y="22"/>
                      <a:pt x="0" y="22"/>
                    </a:cubicBezTo>
                    <a:cubicBezTo>
                      <a:pt x="4" y="22"/>
                      <a:pt x="4" y="22"/>
                      <a:pt x="4" y="22"/>
                    </a:cubicBezTo>
                    <a:cubicBezTo>
                      <a:pt x="4" y="24"/>
                      <a:pt x="5" y="26"/>
                      <a:pt x="6" y="28"/>
                    </a:cubicBezTo>
                    <a:close/>
                    <a:moveTo>
                      <a:pt x="20" y="7"/>
                    </a:moveTo>
                    <a:cubicBezTo>
                      <a:pt x="26" y="7"/>
                      <a:pt x="32" y="12"/>
                      <a:pt x="32" y="19"/>
                    </a:cubicBezTo>
                    <a:cubicBezTo>
                      <a:pt x="32" y="25"/>
                      <a:pt x="26" y="30"/>
                      <a:pt x="20" y="30"/>
                    </a:cubicBezTo>
                    <a:cubicBezTo>
                      <a:pt x="13" y="30"/>
                      <a:pt x="8" y="25"/>
                      <a:pt x="8" y="19"/>
                    </a:cubicBezTo>
                    <a:cubicBezTo>
                      <a:pt x="8" y="12"/>
                      <a:pt x="13" y="7"/>
                      <a:pt x="20" y="7"/>
                    </a:cubicBezTo>
                    <a:close/>
                  </a:path>
                </a:pathLst>
              </a:custGeom>
              <a:solidFill>
                <a:srgbClr val="9600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106" name="Oval 132"/>
              <p:cNvSpPr>
                <a:spLocks noChangeArrowheads="1"/>
              </p:cNvSpPr>
              <p:nvPr/>
            </p:nvSpPr>
            <p:spPr bwMode="auto">
              <a:xfrm>
                <a:off x="2743313" y="4687922"/>
                <a:ext cx="16698" cy="1669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107" name="Freeform 133"/>
              <p:cNvSpPr>
                <a:spLocks noEditPoints="1"/>
              </p:cNvSpPr>
              <p:nvPr/>
            </p:nvSpPr>
            <p:spPr bwMode="auto">
              <a:xfrm>
                <a:off x="2427245" y="5023075"/>
                <a:ext cx="138355" cy="132391"/>
              </a:xfrm>
              <a:custGeom>
                <a:avLst/>
                <a:gdLst>
                  <a:gd name="T0" fmla="*/ 42 w 49"/>
                  <a:gd name="T1" fmla="*/ 12 h 47"/>
                  <a:gd name="T2" fmla="*/ 45 w 49"/>
                  <a:gd name="T3" fmla="*/ 9 h 47"/>
                  <a:gd name="T4" fmla="*/ 38 w 49"/>
                  <a:gd name="T5" fmla="*/ 3 h 47"/>
                  <a:gd name="T6" fmla="*/ 36 w 49"/>
                  <a:gd name="T7" fmla="*/ 6 h 47"/>
                  <a:gd name="T8" fmla="*/ 28 w 49"/>
                  <a:gd name="T9" fmla="*/ 3 h 47"/>
                  <a:gd name="T10" fmla="*/ 28 w 49"/>
                  <a:gd name="T11" fmla="*/ 0 h 47"/>
                  <a:gd name="T12" fmla="*/ 20 w 49"/>
                  <a:gd name="T13" fmla="*/ 0 h 47"/>
                  <a:gd name="T14" fmla="*/ 20 w 49"/>
                  <a:gd name="T15" fmla="*/ 3 h 47"/>
                  <a:gd name="T16" fmla="*/ 13 w 49"/>
                  <a:gd name="T17" fmla="*/ 6 h 47"/>
                  <a:gd name="T18" fmla="*/ 10 w 49"/>
                  <a:gd name="T19" fmla="*/ 3 h 47"/>
                  <a:gd name="T20" fmla="*/ 4 w 49"/>
                  <a:gd name="T21" fmla="*/ 9 h 47"/>
                  <a:gd name="T22" fmla="*/ 7 w 49"/>
                  <a:gd name="T23" fmla="*/ 12 h 47"/>
                  <a:gd name="T24" fmla="*/ 4 w 49"/>
                  <a:gd name="T25" fmla="*/ 19 h 47"/>
                  <a:gd name="T26" fmla="*/ 0 w 49"/>
                  <a:gd name="T27" fmla="*/ 19 h 47"/>
                  <a:gd name="T28" fmla="*/ 0 w 49"/>
                  <a:gd name="T29" fmla="*/ 28 h 47"/>
                  <a:gd name="T30" fmla="*/ 4 w 49"/>
                  <a:gd name="T31" fmla="*/ 28 h 47"/>
                  <a:gd name="T32" fmla="*/ 7 w 49"/>
                  <a:gd name="T33" fmla="*/ 35 h 47"/>
                  <a:gd name="T34" fmla="*/ 4 w 49"/>
                  <a:gd name="T35" fmla="*/ 38 h 47"/>
                  <a:gd name="T36" fmla="*/ 10 w 49"/>
                  <a:gd name="T37" fmla="*/ 44 h 47"/>
                  <a:gd name="T38" fmla="*/ 13 w 49"/>
                  <a:gd name="T39" fmla="*/ 41 h 47"/>
                  <a:gd name="T40" fmla="*/ 20 w 49"/>
                  <a:gd name="T41" fmla="*/ 44 h 47"/>
                  <a:gd name="T42" fmla="*/ 20 w 49"/>
                  <a:gd name="T43" fmla="*/ 47 h 47"/>
                  <a:gd name="T44" fmla="*/ 28 w 49"/>
                  <a:gd name="T45" fmla="*/ 47 h 47"/>
                  <a:gd name="T46" fmla="*/ 28 w 49"/>
                  <a:gd name="T47" fmla="*/ 44 h 47"/>
                  <a:gd name="T48" fmla="*/ 36 w 49"/>
                  <a:gd name="T49" fmla="*/ 41 h 47"/>
                  <a:gd name="T50" fmla="*/ 38 w 49"/>
                  <a:gd name="T51" fmla="*/ 44 h 47"/>
                  <a:gd name="T52" fmla="*/ 44 w 49"/>
                  <a:gd name="T53" fmla="*/ 38 h 47"/>
                  <a:gd name="T54" fmla="*/ 42 w 49"/>
                  <a:gd name="T55" fmla="*/ 35 h 47"/>
                  <a:gd name="T56" fmla="*/ 45 w 49"/>
                  <a:gd name="T57" fmla="*/ 28 h 47"/>
                  <a:gd name="T58" fmla="*/ 49 w 49"/>
                  <a:gd name="T59" fmla="*/ 28 h 47"/>
                  <a:gd name="T60" fmla="*/ 49 w 49"/>
                  <a:gd name="T61" fmla="*/ 19 h 47"/>
                  <a:gd name="T62" fmla="*/ 45 w 49"/>
                  <a:gd name="T63" fmla="*/ 19 h 47"/>
                  <a:gd name="T64" fmla="*/ 42 w 49"/>
                  <a:gd name="T65" fmla="*/ 12 h 47"/>
                  <a:gd name="T66" fmla="*/ 24 w 49"/>
                  <a:gd name="T67" fmla="*/ 38 h 47"/>
                  <a:gd name="T68" fmla="*/ 9 w 49"/>
                  <a:gd name="T69" fmla="*/ 24 h 47"/>
                  <a:gd name="T70" fmla="*/ 24 w 49"/>
                  <a:gd name="T71" fmla="*/ 9 h 47"/>
                  <a:gd name="T72" fmla="*/ 39 w 49"/>
                  <a:gd name="T73" fmla="*/ 24 h 47"/>
                  <a:gd name="T74" fmla="*/ 24 w 49"/>
                  <a:gd name="T75" fmla="*/ 38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 h="47">
                    <a:moveTo>
                      <a:pt x="42" y="12"/>
                    </a:moveTo>
                    <a:cubicBezTo>
                      <a:pt x="45" y="9"/>
                      <a:pt x="45" y="9"/>
                      <a:pt x="45" y="9"/>
                    </a:cubicBezTo>
                    <a:cubicBezTo>
                      <a:pt x="38" y="3"/>
                      <a:pt x="38" y="3"/>
                      <a:pt x="38" y="3"/>
                    </a:cubicBezTo>
                    <a:cubicBezTo>
                      <a:pt x="36" y="6"/>
                      <a:pt x="36" y="6"/>
                      <a:pt x="36" y="6"/>
                    </a:cubicBezTo>
                    <a:cubicBezTo>
                      <a:pt x="33" y="5"/>
                      <a:pt x="31" y="4"/>
                      <a:pt x="28" y="3"/>
                    </a:cubicBezTo>
                    <a:cubicBezTo>
                      <a:pt x="28" y="0"/>
                      <a:pt x="28" y="0"/>
                      <a:pt x="28" y="0"/>
                    </a:cubicBezTo>
                    <a:cubicBezTo>
                      <a:pt x="20" y="0"/>
                      <a:pt x="20" y="0"/>
                      <a:pt x="20" y="0"/>
                    </a:cubicBezTo>
                    <a:cubicBezTo>
                      <a:pt x="20" y="3"/>
                      <a:pt x="20" y="3"/>
                      <a:pt x="20" y="3"/>
                    </a:cubicBezTo>
                    <a:cubicBezTo>
                      <a:pt x="17" y="4"/>
                      <a:pt x="15" y="5"/>
                      <a:pt x="13" y="6"/>
                    </a:cubicBezTo>
                    <a:cubicBezTo>
                      <a:pt x="10" y="3"/>
                      <a:pt x="10" y="3"/>
                      <a:pt x="10" y="3"/>
                    </a:cubicBezTo>
                    <a:cubicBezTo>
                      <a:pt x="4" y="9"/>
                      <a:pt x="4" y="9"/>
                      <a:pt x="4" y="9"/>
                    </a:cubicBezTo>
                    <a:cubicBezTo>
                      <a:pt x="7" y="12"/>
                      <a:pt x="7" y="12"/>
                      <a:pt x="7" y="12"/>
                    </a:cubicBezTo>
                    <a:cubicBezTo>
                      <a:pt x="5" y="14"/>
                      <a:pt x="4" y="17"/>
                      <a:pt x="4" y="19"/>
                    </a:cubicBezTo>
                    <a:cubicBezTo>
                      <a:pt x="0" y="19"/>
                      <a:pt x="0" y="19"/>
                      <a:pt x="0" y="19"/>
                    </a:cubicBezTo>
                    <a:cubicBezTo>
                      <a:pt x="0" y="28"/>
                      <a:pt x="0" y="28"/>
                      <a:pt x="0" y="28"/>
                    </a:cubicBezTo>
                    <a:cubicBezTo>
                      <a:pt x="4" y="28"/>
                      <a:pt x="4" y="28"/>
                      <a:pt x="4" y="28"/>
                    </a:cubicBezTo>
                    <a:cubicBezTo>
                      <a:pt x="4" y="31"/>
                      <a:pt x="5" y="33"/>
                      <a:pt x="7" y="35"/>
                    </a:cubicBezTo>
                    <a:cubicBezTo>
                      <a:pt x="4" y="38"/>
                      <a:pt x="4" y="38"/>
                      <a:pt x="4" y="38"/>
                    </a:cubicBezTo>
                    <a:cubicBezTo>
                      <a:pt x="10" y="44"/>
                      <a:pt x="10" y="44"/>
                      <a:pt x="10" y="44"/>
                    </a:cubicBezTo>
                    <a:cubicBezTo>
                      <a:pt x="13" y="41"/>
                      <a:pt x="13" y="41"/>
                      <a:pt x="13" y="41"/>
                    </a:cubicBezTo>
                    <a:cubicBezTo>
                      <a:pt x="15" y="42"/>
                      <a:pt x="17" y="43"/>
                      <a:pt x="20" y="44"/>
                    </a:cubicBezTo>
                    <a:cubicBezTo>
                      <a:pt x="20" y="47"/>
                      <a:pt x="20" y="47"/>
                      <a:pt x="20" y="47"/>
                    </a:cubicBezTo>
                    <a:cubicBezTo>
                      <a:pt x="28" y="47"/>
                      <a:pt x="28" y="47"/>
                      <a:pt x="28" y="47"/>
                    </a:cubicBezTo>
                    <a:cubicBezTo>
                      <a:pt x="28" y="44"/>
                      <a:pt x="28" y="44"/>
                      <a:pt x="28" y="44"/>
                    </a:cubicBezTo>
                    <a:cubicBezTo>
                      <a:pt x="31" y="44"/>
                      <a:pt x="33" y="43"/>
                      <a:pt x="36" y="41"/>
                    </a:cubicBezTo>
                    <a:cubicBezTo>
                      <a:pt x="38" y="44"/>
                      <a:pt x="38" y="44"/>
                      <a:pt x="38" y="44"/>
                    </a:cubicBezTo>
                    <a:cubicBezTo>
                      <a:pt x="44" y="38"/>
                      <a:pt x="44" y="38"/>
                      <a:pt x="44" y="38"/>
                    </a:cubicBezTo>
                    <a:cubicBezTo>
                      <a:pt x="42" y="35"/>
                      <a:pt x="42" y="35"/>
                      <a:pt x="42" y="35"/>
                    </a:cubicBezTo>
                    <a:cubicBezTo>
                      <a:pt x="43" y="33"/>
                      <a:pt x="44" y="31"/>
                      <a:pt x="45" y="28"/>
                    </a:cubicBezTo>
                    <a:cubicBezTo>
                      <a:pt x="49" y="28"/>
                      <a:pt x="49" y="28"/>
                      <a:pt x="49" y="28"/>
                    </a:cubicBezTo>
                    <a:cubicBezTo>
                      <a:pt x="49" y="19"/>
                      <a:pt x="49" y="19"/>
                      <a:pt x="49" y="19"/>
                    </a:cubicBezTo>
                    <a:cubicBezTo>
                      <a:pt x="45" y="19"/>
                      <a:pt x="45" y="19"/>
                      <a:pt x="45" y="19"/>
                    </a:cubicBezTo>
                    <a:cubicBezTo>
                      <a:pt x="44" y="17"/>
                      <a:pt x="43" y="14"/>
                      <a:pt x="42" y="12"/>
                    </a:cubicBezTo>
                    <a:close/>
                    <a:moveTo>
                      <a:pt x="24" y="38"/>
                    </a:moveTo>
                    <a:cubicBezTo>
                      <a:pt x="16" y="38"/>
                      <a:pt x="9" y="32"/>
                      <a:pt x="9" y="24"/>
                    </a:cubicBezTo>
                    <a:cubicBezTo>
                      <a:pt x="9" y="15"/>
                      <a:pt x="16" y="9"/>
                      <a:pt x="24" y="9"/>
                    </a:cubicBezTo>
                    <a:cubicBezTo>
                      <a:pt x="33" y="9"/>
                      <a:pt x="39" y="15"/>
                      <a:pt x="39" y="24"/>
                    </a:cubicBezTo>
                    <a:cubicBezTo>
                      <a:pt x="39" y="32"/>
                      <a:pt x="33" y="38"/>
                      <a:pt x="24" y="38"/>
                    </a:cubicBezTo>
                    <a:close/>
                  </a:path>
                </a:pathLst>
              </a:custGeom>
              <a:solidFill>
                <a:srgbClr val="9600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108" name="Oval 134"/>
              <p:cNvSpPr>
                <a:spLocks noChangeArrowheads="1"/>
              </p:cNvSpPr>
              <p:nvPr/>
            </p:nvSpPr>
            <p:spPr bwMode="auto">
              <a:xfrm>
                <a:off x="2484495" y="5079132"/>
                <a:ext cx="21469" cy="2266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grpSp>
        <p:grpSp>
          <p:nvGrpSpPr>
            <p:cNvPr id="91" name="组合 90"/>
            <p:cNvGrpSpPr/>
            <p:nvPr/>
          </p:nvGrpSpPr>
          <p:grpSpPr>
            <a:xfrm>
              <a:off x="7505166" y="5597622"/>
              <a:ext cx="352700" cy="331040"/>
              <a:chOff x="2458255" y="3558424"/>
              <a:chExt cx="567731" cy="533142"/>
            </a:xfrm>
            <a:solidFill>
              <a:srgbClr val="A1C921"/>
            </a:solidFill>
          </p:grpSpPr>
          <p:sp>
            <p:nvSpPr>
              <p:cNvPr id="92" name="Freeform 156"/>
              <p:cNvSpPr/>
              <p:nvPr/>
            </p:nvSpPr>
            <p:spPr bwMode="auto">
              <a:xfrm>
                <a:off x="2458255" y="3558424"/>
                <a:ext cx="363778" cy="435340"/>
              </a:xfrm>
              <a:custGeom>
                <a:avLst/>
                <a:gdLst>
                  <a:gd name="T0" fmla="*/ 11 w 129"/>
                  <a:gd name="T1" fmla="*/ 12 h 154"/>
                  <a:gd name="T2" fmla="*/ 118 w 129"/>
                  <a:gd name="T3" fmla="*/ 12 h 154"/>
                  <a:gd name="T4" fmla="*/ 118 w 129"/>
                  <a:gd name="T5" fmla="*/ 31 h 154"/>
                  <a:gd name="T6" fmla="*/ 129 w 129"/>
                  <a:gd name="T7" fmla="*/ 31 h 154"/>
                  <a:gd name="T8" fmla="*/ 129 w 129"/>
                  <a:gd name="T9" fmla="*/ 10 h 154"/>
                  <a:gd name="T10" fmla="*/ 120 w 129"/>
                  <a:gd name="T11" fmla="*/ 0 h 154"/>
                  <a:gd name="T12" fmla="*/ 10 w 129"/>
                  <a:gd name="T13" fmla="*/ 0 h 154"/>
                  <a:gd name="T14" fmla="*/ 0 w 129"/>
                  <a:gd name="T15" fmla="*/ 10 h 154"/>
                  <a:gd name="T16" fmla="*/ 0 w 129"/>
                  <a:gd name="T17" fmla="*/ 144 h 154"/>
                  <a:gd name="T18" fmla="*/ 10 w 129"/>
                  <a:gd name="T19" fmla="*/ 154 h 154"/>
                  <a:gd name="T20" fmla="*/ 69 w 129"/>
                  <a:gd name="T21" fmla="*/ 154 h 154"/>
                  <a:gd name="T22" fmla="*/ 69 w 129"/>
                  <a:gd name="T23" fmla="*/ 143 h 154"/>
                  <a:gd name="T24" fmla="*/ 11 w 129"/>
                  <a:gd name="T25" fmla="*/ 143 h 154"/>
                  <a:gd name="T26" fmla="*/ 11 w 129"/>
                  <a:gd name="T27" fmla="*/ 1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9" h="154">
                    <a:moveTo>
                      <a:pt x="11" y="12"/>
                    </a:moveTo>
                    <a:cubicBezTo>
                      <a:pt x="118" y="12"/>
                      <a:pt x="118" y="12"/>
                      <a:pt x="118" y="12"/>
                    </a:cubicBezTo>
                    <a:cubicBezTo>
                      <a:pt x="118" y="31"/>
                      <a:pt x="118" y="31"/>
                      <a:pt x="118" y="31"/>
                    </a:cubicBezTo>
                    <a:cubicBezTo>
                      <a:pt x="129" y="31"/>
                      <a:pt x="129" y="31"/>
                      <a:pt x="129" y="31"/>
                    </a:cubicBezTo>
                    <a:cubicBezTo>
                      <a:pt x="129" y="10"/>
                      <a:pt x="129" y="10"/>
                      <a:pt x="129" y="10"/>
                    </a:cubicBezTo>
                    <a:cubicBezTo>
                      <a:pt x="129" y="5"/>
                      <a:pt x="125" y="0"/>
                      <a:pt x="120" y="0"/>
                    </a:cubicBezTo>
                    <a:cubicBezTo>
                      <a:pt x="10" y="0"/>
                      <a:pt x="10" y="0"/>
                      <a:pt x="10" y="0"/>
                    </a:cubicBezTo>
                    <a:cubicBezTo>
                      <a:pt x="5" y="0"/>
                      <a:pt x="0" y="5"/>
                      <a:pt x="0" y="10"/>
                    </a:cubicBezTo>
                    <a:cubicBezTo>
                      <a:pt x="0" y="144"/>
                      <a:pt x="0" y="144"/>
                      <a:pt x="0" y="144"/>
                    </a:cubicBezTo>
                    <a:cubicBezTo>
                      <a:pt x="0" y="150"/>
                      <a:pt x="5" y="154"/>
                      <a:pt x="10" y="154"/>
                    </a:cubicBezTo>
                    <a:cubicBezTo>
                      <a:pt x="69" y="154"/>
                      <a:pt x="69" y="154"/>
                      <a:pt x="69" y="154"/>
                    </a:cubicBezTo>
                    <a:cubicBezTo>
                      <a:pt x="69" y="143"/>
                      <a:pt x="69" y="143"/>
                      <a:pt x="69" y="143"/>
                    </a:cubicBezTo>
                    <a:cubicBezTo>
                      <a:pt x="11" y="143"/>
                      <a:pt x="11" y="143"/>
                      <a:pt x="11" y="143"/>
                    </a:cubicBezTo>
                    <a:lnTo>
                      <a:pt x="11"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93" name="Freeform 157"/>
              <p:cNvSpPr>
                <a:spLocks noEditPoints="1"/>
              </p:cNvSpPr>
              <p:nvPr/>
            </p:nvSpPr>
            <p:spPr bwMode="auto">
              <a:xfrm>
                <a:off x="2664594" y="3657419"/>
                <a:ext cx="361392" cy="434147"/>
              </a:xfrm>
              <a:custGeom>
                <a:avLst/>
                <a:gdLst>
                  <a:gd name="T0" fmla="*/ 119 w 128"/>
                  <a:gd name="T1" fmla="*/ 0 h 154"/>
                  <a:gd name="T2" fmla="*/ 9 w 128"/>
                  <a:gd name="T3" fmla="*/ 0 h 154"/>
                  <a:gd name="T4" fmla="*/ 0 w 128"/>
                  <a:gd name="T5" fmla="*/ 10 h 154"/>
                  <a:gd name="T6" fmla="*/ 0 w 128"/>
                  <a:gd name="T7" fmla="*/ 144 h 154"/>
                  <a:gd name="T8" fmla="*/ 9 w 128"/>
                  <a:gd name="T9" fmla="*/ 154 h 154"/>
                  <a:gd name="T10" fmla="*/ 119 w 128"/>
                  <a:gd name="T11" fmla="*/ 154 h 154"/>
                  <a:gd name="T12" fmla="*/ 128 w 128"/>
                  <a:gd name="T13" fmla="*/ 144 h 154"/>
                  <a:gd name="T14" fmla="*/ 128 w 128"/>
                  <a:gd name="T15" fmla="*/ 10 h 154"/>
                  <a:gd name="T16" fmla="*/ 119 w 128"/>
                  <a:gd name="T17" fmla="*/ 0 h 154"/>
                  <a:gd name="T18" fmla="*/ 117 w 128"/>
                  <a:gd name="T19" fmla="*/ 142 h 154"/>
                  <a:gd name="T20" fmla="*/ 10 w 128"/>
                  <a:gd name="T21" fmla="*/ 142 h 154"/>
                  <a:gd name="T22" fmla="*/ 10 w 128"/>
                  <a:gd name="T23" fmla="*/ 12 h 154"/>
                  <a:gd name="T24" fmla="*/ 117 w 128"/>
                  <a:gd name="T25" fmla="*/ 12 h 154"/>
                  <a:gd name="T26" fmla="*/ 117 w 128"/>
                  <a:gd name="T27" fmla="*/ 14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154">
                    <a:moveTo>
                      <a:pt x="119" y="0"/>
                    </a:moveTo>
                    <a:cubicBezTo>
                      <a:pt x="9" y="0"/>
                      <a:pt x="9" y="0"/>
                      <a:pt x="9" y="0"/>
                    </a:cubicBezTo>
                    <a:cubicBezTo>
                      <a:pt x="4" y="0"/>
                      <a:pt x="0" y="5"/>
                      <a:pt x="0" y="10"/>
                    </a:cubicBezTo>
                    <a:cubicBezTo>
                      <a:pt x="0" y="144"/>
                      <a:pt x="0" y="144"/>
                      <a:pt x="0" y="144"/>
                    </a:cubicBezTo>
                    <a:cubicBezTo>
                      <a:pt x="0" y="150"/>
                      <a:pt x="4" y="154"/>
                      <a:pt x="9" y="154"/>
                    </a:cubicBezTo>
                    <a:cubicBezTo>
                      <a:pt x="119" y="154"/>
                      <a:pt x="119" y="154"/>
                      <a:pt x="119" y="154"/>
                    </a:cubicBezTo>
                    <a:cubicBezTo>
                      <a:pt x="124" y="154"/>
                      <a:pt x="128" y="150"/>
                      <a:pt x="128" y="144"/>
                    </a:cubicBezTo>
                    <a:cubicBezTo>
                      <a:pt x="128" y="10"/>
                      <a:pt x="128" y="10"/>
                      <a:pt x="128" y="10"/>
                    </a:cubicBezTo>
                    <a:cubicBezTo>
                      <a:pt x="128" y="5"/>
                      <a:pt x="124" y="0"/>
                      <a:pt x="119" y="0"/>
                    </a:cubicBezTo>
                    <a:close/>
                    <a:moveTo>
                      <a:pt x="117" y="142"/>
                    </a:moveTo>
                    <a:cubicBezTo>
                      <a:pt x="10" y="142"/>
                      <a:pt x="10" y="142"/>
                      <a:pt x="10" y="142"/>
                    </a:cubicBezTo>
                    <a:cubicBezTo>
                      <a:pt x="10" y="12"/>
                      <a:pt x="10" y="12"/>
                      <a:pt x="10" y="12"/>
                    </a:cubicBezTo>
                    <a:cubicBezTo>
                      <a:pt x="117" y="12"/>
                      <a:pt x="117" y="12"/>
                      <a:pt x="117" y="12"/>
                    </a:cubicBezTo>
                    <a:lnTo>
                      <a:pt x="117" y="14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94" name="Rectangle 158"/>
              <p:cNvSpPr>
                <a:spLocks noChangeArrowheads="1"/>
              </p:cNvSpPr>
              <p:nvPr/>
            </p:nvSpPr>
            <p:spPr bwMode="auto">
              <a:xfrm>
                <a:off x="2718266" y="3764763"/>
                <a:ext cx="256434" cy="2504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95" name="Rectangle 159"/>
              <p:cNvSpPr>
                <a:spLocks noChangeArrowheads="1"/>
              </p:cNvSpPr>
              <p:nvPr/>
            </p:nvSpPr>
            <p:spPr bwMode="auto">
              <a:xfrm>
                <a:off x="2718266" y="3832748"/>
                <a:ext cx="256434" cy="2504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96" name="Rectangle 160"/>
              <p:cNvSpPr>
                <a:spLocks noChangeArrowheads="1"/>
              </p:cNvSpPr>
              <p:nvPr/>
            </p:nvSpPr>
            <p:spPr bwMode="auto">
              <a:xfrm>
                <a:off x="2718266" y="3900732"/>
                <a:ext cx="256434" cy="2146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97" name="Rectangle 161"/>
              <p:cNvSpPr>
                <a:spLocks noChangeArrowheads="1"/>
              </p:cNvSpPr>
              <p:nvPr/>
            </p:nvSpPr>
            <p:spPr bwMode="auto">
              <a:xfrm>
                <a:off x="2718266" y="3967524"/>
                <a:ext cx="256434" cy="2266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98" name="Freeform 162"/>
              <p:cNvSpPr/>
              <p:nvPr/>
            </p:nvSpPr>
            <p:spPr bwMode="auto">
              <a:xfrm>
                <a:off x="2515505" y="3669346"/>
                <a:ext cx="132391" cy="273131"/>
              </a:xfrm>
              <a:custGeom>
                <a:avLst/>
                <a:gdLst>
                  <a:gd name="T0" fmla="*/ 47 w 47"/>
                  <a:gd name="T1" fmla="*/ 97 h 97"/>
                  <a:gd name="T2" fmla="*/ 47 w 47"/>
                  <a:gd name="T3" fmla="*/ 78 h 97"/>
                  <a:gd name="T4" fmla="*/ 47 w 47"/>
                  <a:gd name="T5" fmla="*/ 78 h 97"/>
                  <a:gd name="T6" fmla="*/ 17 w 47"/>
                  <a:gd name="T7" fmla="*/ 48 h 97"/>
                  <a:gd name="T8" fmla="*/ 47 w 47"/>
                  <a:gd name="T9" fmla="*/ 19 h 97"/>
                  <a:gd name="T10" fmla="*/ 47 w 47"/>
                  <a:gd name="T11" fmla="*/ 19 h 97"/>
                  <a:gd name="T12" fmla="*/ 47 w 47"/>
                  <a:gd name="T13" fmla="*/ 0 h 97"/>
                  <a:gd name="T14" fmla="*/ 38 w 47"/>
                  <a:gd name="T15" fmla="*/ 0 h 97"/>
                  <a:gd name="T16" fmla="*/ 38 w 47"/>
                  <a:gd name="T17" fmla="*/ 8 h 97"/>
                  <a:gd name="T18" fmla="*/ 24 w 47"/>
                  <a:gd name="T19" fmla="*/ 14 h 97"/>
                  <a:gd name="T20" fmla="*/ 19 w 47"/>
                  <a:gd name="T21" fmla="*/ 8 h 97"/>
                  <a:gd name="T22" fmla="*/ 6 w 47"/>
                  <a:gd name="T23" fmla="*/ 20 h 97"/>
                  <a:gd name="T24" fmla="*/ 12 w 47"/>
                  <a:gd name="T25" fmla="*/ 26 h 97"/>
                  <a:gd name="T26" fmla="*/ 6 w 47"/>
                  <a:gd name="T27" fmla="*/ 40 h 97"/>
                  <a:gd name="T28" fmla="*/ 0 w 47"/>
                  <a:gd name="T29" fmla="*/ 40 h 97"/>
                  <a:gd name="T30" fmla="*/ 0 w 47"/>
                  <a:gd name="T31" fmla="*/ 57 h 97"/>
                  <a:gd name="T32" fmla="*/ 6 w 47"/>
                  <a:gd name="T33" fmla="*/ 57 h 97"/>
                  <a:gd name="T34" fmla="*/ 12 w 47"/>
                  <a:gd name="T35" fmla="*/ 71 h 97"/>
                  <a:gd name="T36" fmla="*/ 6 w 47"/>
                  <a:gd name="T37" fmla="*/ 77 h 97"/>
                  <a:gd name="T38" fmla="*/ 18 w 47"/>
                  <a:gd name="T39" fmla="*/ 89 h 97"/>
                  <a:gd name="T40" fmla="*/ 24 w 47"/>
                  <a:gd name="T41" fmla="*/ 83 h 97"/>
                  <a:gd name="T42" fmla="*/ 38 w 47"/>
                  <a:gd name="T43" fmla="*/ 89 h 97"/>
                  <a:gd name="T44" fmla="*/ 38 w 47"/>
                  <a:gd name="T45" fmla="*/ 97 h 97"/>
                  <a:gd name="T46" fmla="*/ 47 w 47"/>
                  <a:gd name="T47" fmla="*/ 9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7" h="97">
                    <a:moveTo>
                      <a:pt x="47" y="97"/>
                    </a:moveTo>
                    <a:cubicBezTo>
                      <a:pt x="47" y="78"/>
                      <a:pt x="47" y="78"/>
                      <a:pt x="47" y="78"/>
                    </a:cubicBezTo>
                    <a:cubicBezTo>
                      <a:pt x="47" y="78"/>
                      <a:pt x="47" y="78"/>
                      <a:pt x="47" y="78"/>
                    </a:cubicBezTo>
                    <a:cubicBezTo>
                      <a:pt x="30" y="78"/>
                      <a:pt x="17" y="64"/>
                      <a:pt x="17" y="48"/>
                    </a:cubicBezTo>
                    <a:cubicBezTo>
                      <a:pt x="17" y="32"/>
                      <a:pt x="30" y="19"/>
                      <a:pt x="47" y="19"/>
                    </a:cubicBezTo>
                    <a:cubicBezTo>
                      <a:pt x="47" y="19"/>
                      <a:pt x="47" y="19"/>
                      <a:pt x="47" y="19"/>
                    </a:cubicBezTo>
                    <a:cubicBezTo>
                      <a:pt x="47" y="0"/>
                      <a:pt x="47" y="0"/>
                      <a:pt x="47" y="0"/>
                    </a:cubicBezTo>
                    <a:cubicBezTo>
                      <a:pt x="38" y="0"/>
                      <a:pt x="38" y="0"/>
                      <a:pt x="38" y="0"/>
                    </a:cubicBezTo>
                    <a:cubicBezTo>
                      <a:pt x="38" y="8"/>
                      <a:pt x="38" y="8"/>
                      <a:pt x="38" y="8"/>
                    </a:cubicBezTo>
                    <a:cubicBezTo>
                      <a:pt x="33" y="9"/>
                      <a:pt x="28" y="11"/>
                      <a:pt x="24" y="14"/>
                    </a:cubicBezTo>
                    <a:cubicBezTo>
                      <a:pt x="19" y="8"/>
                      <a:pt x="19" y="8"/>
                      <a:pt x="19" y="8"/>
                    </a:cubicBezTo>
                    <a:cubicBezTo>
                      <a:pt x="6" y="20"/>
                      <a:pt x="6" y="20"/>
                      <a:pt x="6" y="20"/>
                    </a:cubicBezTo>
                    <a:cubicBezTo>
                      <a:pt x="12" y="26"/>
                      <a:pt x="12" y="26"/>
                      <a:pt x="12" y="26"/>
                    </a:cubicBezTo>
                    <a:cubicBezTo>
                      <a:pt x="9" y="30"/>
                      <a:pt x="7" y="35"/>
                      <a:pt x="6" y="40"/>
                    </a:cubicBezTo>
                    <a:cubicBezTo>
                      <a:pt x="0" y="40"/>
                      <a:pt x="0" y="40"/>
                      <a:pt x="0" y="40"/>
                    </a:cubicBezTo>
                    <a:cubicBezTo>
                      <a:pt x="0" y="57"/>
                      <a:pt x="0" y="57"/>
                      <a:pt x="0" y="57"/>
                    </a:cubicBezTo>
                    <a:cubicBezTo>
                      <a:pt x="6" y="57"/>
                      <a:pt x="6" y="57"/>
                      <a:pt x="6" y="57"/>
                    </a:cubicBezTo>
                    <a:cubicBezTo>
                      <a:pt x="7" y="62"/>
                      <a:pt x="9" y="67"/>
                      <a:pt x="12" y="71"/>
                    </a:cubicBezTo>
                    <a:cubicBezTo>
                      <a:pt x="6" y="77"/>
                      <a:pt x="6" y="77"/>
                      <a:pt x="6" y="77"/>
                    </a:cubicBezTo>
                    <a:cubicBezTo>
                      <a:pt x="18" y="89"/>
                      <a:pt x="18" y="89"/>
                      <a:pt x="18" y="89"/>
                    </a:cubicBezTo>
                    <a:cubicBezTo>
                      <a:pt x="24" y="83"/>
                      <a:pt x="24" y="83"/>
                      <a:pt x="24" y="83"/>
                    </a:cubicBezTo>
                    <a:cubicBezTo>
                      <a:pt x="28" y="86"/>
                      <a:pt x="33" y="88"/>
                      <a:pt x="38" y="89"/>
                    </a:cubicBezTo>
                    <a:cubicBezTo>
                      <a:pt x="38" y="97"/>
                      <a:pt x="38" y="97"/>
                      <a:pt x="38" y="97"/>
                    </a:cubicBezTo>
                    <a:lnTo>
                      <a:pt x="47" y="9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99" name="Freeform 163"/>
              <p:cNvSpPr/>
              <p:nvPr/>
            </p:nvSpPr>
            <p:spPr bwMode="auto">
              <a:xfrm>
                <a:off x="2585875" y="3742102"/>
                <a:ext cx="62021" cy="127621"/>
              </a:xfrm>
              <a:custGeom>
                <a:avLst/>
                <a:gdLst>
                  <a:gd name="T0" fmla="*/ 22 w 22"/>
                  <a:gd name="T1" fmla="*/ 7 h 45"/>
                  <a:gd name="T2" fmla="*/ 22 w 22"/>
                  <a:gd name="T3" fmla="*/ 0 h 45"/>
                  <a:gd name="T4" fmla="*/ 22 w 22"/>
                  <a:gd name="T5" fmla="*/ 0 h 45"/>
                  <a:gd name="T6" fmla="*/ 0 w 22"/>
                  <a:gd name="T7" fmla="*/ 22 h 45"/>
                  <a:gd name="T8" fmla="*/ 22 w 22"/>
                  <a:gd name="T9" fmla="*/ 45 h 45"/>
                  <a:gd name="T10" fmla="*/ 22 w 22"/>
                  <a:gd name="T11" fmla="*/ 45 h 45"/>
                  <a:gd name="T12" fmla="*/ 22 w 22"/>
                  <a:gd name="T13" fmla="*/ 38 h 45"/>
                  <a:gd name="T14" fmla="*/ 22 w 22"/>
                  <a:gd name="T15" fmla="*/ 38 h 45"/>
                  <a:gd name="T16" fmla="*/ 7 w 22"/>
                  <a:gd name="T17" fmla="*/ 22 h 45"/>
                  <a:gd name="T18" fmla="*/ 22 w 22"/>
                  <a:gd name="T19" fmla="*/ 7 h 45"/>
                  <a:gd name="T20" fmla="*/ 22 w 22"/>
                  <a:gd name="T21" fmla="*/ 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45">
                    <a:moveTo>
                      <a:pt x="22" y="7"/>
                    </a:moveTo>
                    <a:cubicBezTo>
                      <a:pt x="22" y="0"/>
                      <a:pt x="22" y="0"/>
                      <a:pt x="22" y="0"/>
                    </a:cubicBezTo>
                    <a:cubicBezTo>
                      <a:pt x="22" y="0"/>
                      <a:pt x="22" y="0"/>
                      <a:pt x="22" y="0"/>
                    </a:cubicBezTo>
                    <a:cubicBezTo>
                      <a:pt x="9" y="0"/>
                      <a:pt x="0" y="10"/>
                      <a:pt x="0" y="22"/>
                    </a:cubicBezTo>
                    <a:cubicBezTo>
                      <a:pt x="0" y="35"/>
                      <a:pt x="9" y="45"/>
                      <a:pt x="22" y="45"/>
                    </a:cubicBezTo>
                    <a:cubicBezTo>
                      <a:pt x="22" y="45"/>
                      <a:pt x="22" y="45"/>
                      <a:pt x="22" y="45"/>
                    </a:cubicBezTo>
                    <a:cubicBezTo>
                      <a:pt x="22" y="38"/>
                      <a:pt x="22" y="38"/>
                      <a:pt x="22" y="38"/>
                    </a:cubicBezTo>
                    <a:cubicBezTo>
                      <a:pt x="22" y="38"/>
                      <a:pt x="22" y="38"/>
                      <a:pt x="22" y="38"/>
                    </a:cubicBezTo>
                    <a:cubicBezTo>
                      <a:pt x="13" y="38"/>
                      <a:pt x="7" y="31"/>
                      <a:pt x="7" y="22"/>
                    </a:cubicBezTo>
                    <a:cubicBezTo>
                      <a:pt x="7" y="14"/>
                      <a:pt x="13" y="7"/>
                      <a:pt x="22" y="7"/>
                    </a:cubicBezTo>
                    <a:cubicBezTo>
                      <a:pt x="22" y="7"/>
                      <a:pt x="22" y="7"/>
                      <a:pt x="2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100" name="Freeform 164"/>
              <p:cNvSpPr/>
              <p:nvPr/>
            </p:nvSpPr>
            <p:spPr bwMode="auto">
              <a:xfrm>
                <a:off x="2625235" y="3781461"/>
                <a:ext cx="22662" cy="45323"/>
              </a:xfrm>
              <a:custGeom>
                <a:avLst/>
                <a:gdLst>
                  <a:gd name="T0" fmla="*/ 8 w 8"/>
                  <a:gd name="T1" fmla="*/ 16 h 16"/>
                  <a:gd name="T2" fmla="*/ 8 w 8"/>
                  <a:gd name="T3" fmla="*/ 0 h 16"/>
                  <a:gd name="T4" fmla="*/ 0 w 8"/>
                  <a:gd name="T5" fmla="*/ 8 h 16"/>
                  <a:gd name="T6" fmla="*/ 8 w 8"/>
                  <a:gd name="T7" fmla="*/ 16 h 16"/>
                </a:gdLst>
                <a:ahLst/>
                <a:cxnLst>
                  <a:cxn ang="0">
                    <a:pos x="T0" y="T1"/>
                  </a:cxn>
                  <a:cxn ang="0">
                    <a:pos x="T2" y="T3"/>
                  </a:cxn>
                  <a:cxn ang="0">
                    <a:pos x="T4" y="T5"/>
                  </a:cxn>
                  <a:cxn ang="0">
                    <a:pos x="T6" y="T7"/>
                  </a:cxn>
                </a:cxnLst>
                <a:rect l="0" t="0" r="r" b="b"/>
                <a:pathLst>
                  <a:path w="8" h="16">
                    <a:moveTo>
                      <a:pt x="8" y="16"/>
                    </a:moveTo>
                    <a:cubicBezTo>
                      <a:pt x="8" y="0"/>
                      <a:pt x="8" y="0"/>
                      <a:pt x="8" y="0"/>
                    </a:cubicBezTo>
                    <a:cubicBezTo>
                      <a:pt x="3" y="0"/>
                      <a:pt x="0" y="4"/>
                      <a:pt x="0" y="8"/>
                    </a:cubicBezTo>
                    <a:cubicBezTo>
                      <a:pt x="0" y="13"/>
                      <a:pt x="3" y="16"/>
                      <a:pt x="8"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grpSp>
      </p:gr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直角三角形 2"/>
          <p:cNvSpPr/>
          <p:nvPr/>
        </p:nvSpPr>
        <p:spPr>
          <a:xfrm rot="9560863">
            <a:off x="8707344" y="2490078"/>
            <a:ext cx="544881" cy="1185561"/>
          </a:xfrm>
          <a:prstGeom prst="rtTriangle">
            <a:avLst/>
          </a:prstGeom>
          <a:solidFill>
            <a:srgbClr val="2A9A3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 name="直角三角形 3"/>
          <p:cNvSpPr/>
          <p:nvPr/>
        </p:nvSpPr>
        <p:spPr>
          <a:xfrm rot="19063166">
            <a:off x="7857464" y="3380676"/>
            <a:ext cx="681250" cy="1185561"/>
          </a:xfrm>
          <a:prstGeom prst="rtTriangle">
            <a:avLst/>
          </a:prstGeom>
          <a:solidFill>
            <a:srgbClr val="2A9A3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 name="矩形 4"/>
          <p:cNvSpPr/>
          <p:nvPr/>
        </p:nvSpPr>
        <p:spPr>
          <a:xfrm>
            <a:off x="0" y="2896064"/>
            <a:ext cx="12192000" cy="1319080"/>
          </a:xfrm>
          <a:prstGeom prst="rect">
            <a:avLst/>
          </a:prstGeom>
          <a:solidFill>
            <a:srgbClr val="036EB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任意多边形 6"/>
          <p:cNvSpPr/>
          <p:nvPr>
            <p:custDataLst>
              <p:tags r:id="rId1"/>
            </p:custDataLst>
          </p:nvPr>
        </p:nvSpPr>
        <p:spPr>
          <a:xfrm>
            <a:off x="3021014" y="2430464"/>
            <a:ext cx="6008687" cy="2219325"/>
          </a:xfrm>
          <a:custGeom>
            <a:avLst/>
            <a:gdLst>
              <a:gd name="connsiteX0" fmla="*/ 0 w 6008914"/>
              <a:gd name="connsiteY0" fmla="*/ 452846 h 2220686"/>
              <a:gd name="connsiteX1" fmla="*/ 252548 w 6008914"/>
              <a:gd name="connsiteY1" fmla="*/ 1793966 h 2220686"/>
              <a:gd name="connsiteX2" fmla="*/ 5320937 w 6008914"/>
              <a:gd name="connsiteY2" fmla="*/ 2220686 h 2220686"/>
              <a:gd name="connsiteX3" fmla="*/ 6008914 w 6008914"/>
              <a:gd name="connsiteY3" fmla="*/ 0 h 2220686"/>
              <a:gd name="connsiteX4" fmla="*/ 0 w 6008914"/>
              <a:gd name="connsiteY4" fmla="*/ 452846 h 2220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08914" h="2220686">
                <a:moveTo>
                  <a:pt x="0" y="452846"/>
                </a:moveTo>
                <a:lnTo>
                  <a:pt x="252548" y="1793966"/>
                </a:lnTo>
                <a:lnTo>
                  <a:pt x="5320937" y="2220686"/>
                </a:lnTo>
                <a:lnTo>
                  <a:pt x="6008914" y="0"/>
                </a:lnTo>
                <a:lnTo>
                  <a:pt x="0" y="452846"/>
                </a:lnTo>
                <a:close/>
              </a:path>
            </a:pathLst>
          </a:custGeom>
          <a:solidFill>
            <a:srgbClr val="34BF49"/>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8" name="任意多边形 7"/>
          <p:cNvSpPr/>
          <p:nvPr>
            <p:custDataLst>
              <p:tags r:id="rId2"/>
            </p:custDataLst>
          </p:nvPr>
        </p:nvSpPr>
        <p:spPr>
          <a:xfrm>
            <a:off x="9086850" y="2482850"/>
            <a:ext cx="400050" cy="158750"/>
          </a:xfrm>
          <a:custGeom>
            <a:avLst/>
            <a:gdLst>
              <a:gd name="connsiteX0" fmla="*/ 0 w 400050"/>
              <a:gd name="connsiteY0" fmla="*/ 152400 h 158750"/>
              <a:gd name="connsiteX1" fmla="*/ 374650 w 400050"/>
              <a:gd name="connsiteY1" fmla="*/ 0 h 158750"/>
              <a:gd name="connsiteX2" fmla="*/ 400050 w 400050"/>
              <a:gd name="connsiteY2" fmla="*/ 158750 h 158750"/>
              <a:gd name="connsiteX3" fmla="*/ 0 w 400050"/>
              <a:gd name="connsiteY3" fmla="*/ 152400 h 158750"/>
            </a:gdLst>
            <a:ahLst/>
            <a:cxnLst>
              <a:cxn ang="0">
                <a:pos x="connsiteX0" y="connsiteY0"/>
              </a:cxn>
              <a:cxn ang="0">
                <a:pos x="connsiteX1" y="connsiteY1"/>
              </a:cxn>
              <a:cxn ang="0">
                <a:pos x="connsiteX2" y="connsiteY2"/>
              </a:cxn>
              <a:cxn ang="0">
                <a:pos x="connsiteX3" y="connsiteY3"/>
              </a:cxn>
            </a:cxnLst>
            <a:rect l="l" t="t" r="r" b="b"/>
            <a:pathLst>
              <a:path w="400050" h="158750">
                <a:moveTo>
                  <a:pt x="0" y="152400"/>
                </a:moveTo>
                <a:lnTo>
                  <a:pt x="374650" y="0"/>
                </a:lnTo>
                <a:lnTo>
                  <a:pt x="400050" y="158750"/>
                </a:lnTo>
                <a:lnTo>
                  <a:pt x="0" y="152400"/>
                </a:lnTo>
                <a:close/>
              </a:path>
            </a:pathLst>
          </a:custGeom>
          <a:solidFill>
            <a:srgbClr val="34BF4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9" name="任意多边形 8"/>
          <p:cNvSpPr/>
          <p:nvPr>
            <p:custDataLst>
              <p:tags r:id="rId3"/>
            </p:custDataLst>
          </p:nvPr>
        </p:nvSpPr>
        <p:spPr>
          <a:xfrm>
            <a:off x="8959850" y="1936750"/>
            <a:ext cx="368300" cy="342900"/>
          </a:xfrm>
          <a:custGeom>
            <a:avLst/>
            <a:gdLst>
              <a:gd name="connsiteX0" fmla="*/ 0 w 368300"/>
              <a:gd name="connsiteY0" fmla="*/ 342900 h 342900"/>
              <a:gd name="connsiteX1" fmla="*/ 254000 w 368300"/>
              <a:gd name="connsiteY1" fmla="*/ 0 h 342900"/>
              <a:gd name="connsiteX2" fmla="*/ 368300 w 368300"/>
              <a:gd name="connsiteY2" fmla="*/ 139700 h 342900"/>
              <a:gd name="connsiteX3" fmla="*/ 0 w 368300"/>
              <a:gd name="connsiteY3" fmla="*/ 342900 h 342900"/>
            </a:gdLst>
            <a:ahLst/>
            <a:cxnLst>
              <a:cxn ang="0">
                <a:pos x="connsiteX0" y="connsiteY0"/>
              </a:cxn>
              <a:cxn ang="0">
                <a:pos x="connsiteX1" y="connsiteY1"/>
              </a:cxn>
              <a:cxn ang="0">
                <a:pos x="connsiteX2" y="connsiteY2"/>
              </a:cxn>
              <a:cxn ang="0">
                <a:pos x="connsiteX3" y="connsiteY3"/>
              </a:cxn>
            </a:cxnLst>
            <a:rect l="l" t="t" r="r" b="b"/>
            <a:pathLst>
              <a:path w="368300" h="342900">
                <a:moveTo>
                  <a:pt x="0" y="342900"/>
                </a:moveTo>
                <a:lnTo>
                  <a:pt x="254000" y="0"/>
                </a:lnTo>
                <a:lnTo>
                  <a:pt x="368300" y="139700"/>
                </a:lnTo>
                <a:lnTo>
                  <a:pt x="0" y="342900"/>
                </a:lnTo>
                <a:close/>
              </a:path>
            </a:pathLst>
          </a:custGeom>
          <a:solidFill>
            <a:srgbClr val="34BF4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 name="文本框 5"/>
          <p:cNvSpPr txBox="1">
            <a:spLocks noChangeArrowheads="1"/>
          </p:cNvSpPr>
          <p:nvPr>
            <p:custDataLst>
              <p:tags r:id="rId4"/>
            </p:custDataLst>
          </p:nvPr>
        </p:nvSpPr>
        <p:spPr bwMode="auto">
          <a:xfrm rot="21345375">
            <a:off x="2905126" y="2419350"/>
            <a:ext cx="6124575" cy="168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9pPr>
          </a:lstStyle>
          <a:p>
            <a:pPr algn="ctr" eaLnBrk="1" hangingPunct="1">
              <a:lnSpc>
                <a:spcPct val="100000"/>
              </a:lnSpc>
              <a:spcBef>
                <a:spcPct val="0"/>
              </a:spcBef>
              <a:buFontTx/>
              <a:buNone/>
            </a:pPr>
            <a:r>
              <a:rPr lang="en-US" altLang="zh-CN" sz="8000" dirty="0">
                <a:solidFill>
                  <a:srgbClr val="FFFFFF"/>
                </a:solidFill>
                <a:latin typeface="Arial" panose="020B0604020202020204" pitchFamily="34" charset="0"/>
              </a:rPr>
              <a:t>THANKS</a:t>
            </a:r>
            <a:endParaRPr lang="zh-CN" altLang="en-US" sz="8000" dirty="0">
              <a:solidFill>
                <a:srgbClr val="FFFFFF"/>
              </a:solidFill>
              <a:latin typeface="Arial" panose="020B0604020202020204" pitchFamily="34" charset="0"/>
            </a:endParaRPr>
          </a:p>
        </p:txBody>
      </p:sp>
      <p:grpSp>
        <p:nvGrpSpPr>
          <p:cNvPr id="15" name="组合 14"/>
          <p:cNvGrpSpPr/>
          <p:nvPr/>
        </p:nvGrpSpPr>
        <p:grpSpPr>
          <a:xfrm>
            <a:off x="3686629" y="1041940"/>
            <a:ext cx="6572938" cy="1397712"/>
            <a:chOff x="3686629" y="1298779"/>
            <a:chExt cx="6572938" cy="1397712"/>
          </a:xfrm>
        </p:grpSpPr>
        <p:sp>
          <p:nvSpPr>
            <p:cNvPr id="16" name="文本框 10"/>
            <p:cNvSpPr txBox="1"/>
            <p:nvPr/>
          </p:nvSpPr>
          <p:spPr>
            <a:xfrm>
              <a:off x="4968418" y="2050160"/>
              <a:ext cx="5291149" cy="646331"/>
            </a:xfrm>
            <a:prstGeom prst="rect">
              <a:avLst/>
            </a:prstGeom>
            <a:noFill/>
          </p:spPr>
          <p:txBody>
            <a:bodyPr wrap="square" rtlCol="0">
              <a:spAutoFit/>
            </a:bodyPr>
            <a:lstStyle/>
            <a:p>
              <a:r>
                <a:rPr lang="zh-CN" altLang="en-US" kern="2700" spc="600" dirty="0">
                  <a:latin typeface="微软雅黑" panose="020B0503020204020204" pitchFamily="34" charset="-122"/>
                  <a:ea typeface="微软雅黑" panose="020B0503020204020204" pitchFamily="34" charset="-122"/>
                </a:rPr>
                <a:t>大学计算机基础</a:t>
              </a:r>
              <a:r>
                <a:rPr lang="zh-CN" altLang="en-US" kern="2700" spc="-100" dirty="0">
                  <a:latin typeface="微软雅黑" panose="020B0503020204020204" pitchFamily="34" charset="-122"/>
                  <a:ea typeface="微软雅黑" panose="020B0503020204020204" pitchFamily="34" charset="-122"/>
                </a:rPr>
                <a:t>（</a:t>
              </a:r>
              <a:r>
                <a:rPr lang="en-US" altLang="zh-CN" kern="2700" spc="-100" dirty="0">
                  <a:latin typeface="微软雅黑" panose="020B0503020204020204" pitchFamily="34" charset="-122"/>
                  <a:ea typeface="微软雅黑" panose="020B0503020204020204" pitchFamily="34" charset="-122"/>
                </a:rPr>
                <a:t>Windows10+Office 2016</a:t>
              </a:r>
              <a:r>
                <a:rPr lang="zh-CN" altLang="en-US" kern="2700" spc="-100" dirty="0">
                  <a:latin typeface="微软雅黑" panose="020B0503020204020204" pitchFamily="34" charset="-122"/>
                  <a:ea typeface="微软雅黑" panose="020B0503020204020204" pitchFamily="34" charset="-122"/>
                </a:rPr>
                <a:t>）</a:t>
              </a:r>
              <a:endParaRPr lang="en-US" altLang="zh-CN" kern="2700" spc="-100" dirty="0">
                <a:latin typeface="微软雅黑" panose="020B0503020204020204" pitchFamily="34" charset="-122"/>
                <a:ea typeface="微软雅黑" panose="020B0503020204020204" pitchFamily="34" charset="-122"/>
              </a:endParaRPr>
            </a:p>
            <a:p>
              <a:r>
                <a:rPr lang="zh-CN" altLang="en-US" kern="2700" spc="-100" dirty="0">
                  <a:latin typeface="微软雅黑" panose="020B0503020204020204" pitchFamily="34" charset="-122"/>
                  <a:ea typeface="微软雅黑" panose="020B0503020204020204" pitchFamily="34" charset="-122"/>
                </a:rPr>
                <a:t>（微课版）</a:t>
              </a:r>
              <a:endParaRPr lang="zh-CN" altLang="en-US" kern="2700" spc="-100" dirty="0">
                <a:latin typeface="微软雅黑" panose="020B0503020204020204" pitchFamily="34" charset="-122"/>
                <a:ea typeface="微软雅黑" panose="020B0503020204020204" pitchFamily="34" charset="-122"/>
              </a:endParaRPr>
            </a:p>
          </p:txBody>
        </p:sp>
        <p:sp>
          <p:nvSpPr>
            <p:cNvPr id="17" name="文本框 11"/>
            <p:cNvSpPr txBox="1"/>
            <p:nvPr/>
          </p:nvSpPr>
          <p:spPr>
            <a:xfrm>
              <a:off x="4895850" y="1646551"/>
              <a:ext cx="2985407" cy="461665"/>
            </a:xfrm>
            <a:prstGeom prst="rect">
              <a:avLst/>
            </a:prstGeom>
            <a:noFill/>
          </p:spPr>
          <p:txBody>
            <a:bodyPr wrap="square" rtlCol="0">
              <a:spAutoFit/>
            </a:bodyPr>
            <a:lstStyle/>
            <a:p>
              <a:pPr algn="dist"/>
              <a:r>
                <a:rPr lang="en-US" altLang="zh-CN" sz="2400" b="1" dirty="0">
                  <a:solidFill>
                    <a:srgbClr val="036EB8"/>
                  </a:solidFill>
                  <a:latin typeface="微软雅黑" panose="020B0503020204020204" pitchFamily="34" charset="-122"/>
                  <a:ea typeface="微软雅黑" panose="020B0503020204020204" pitchFamily="34" charset="-122"/>
                </a:rPr>
                <a:t>COMPUTER</a:t>
              </a:r>
              <a:endParaRPr lang="en-US" altLang="zh-CN" sz="2400" b="1" dirty="0">
                <a:solidFill>
                  <a:srgbClr val="036EB8"/>
                </a:solidFill>
                <a:latin typeface="微软雅黑" panose="020B0503020204020204" pitchFamily="34" charset="-122"/>
                <a:ea typeface="微软雅黑" panose="020B0503020204020204" pitchFamily="34" charset="-122"/>
              </a:endParaRPr>
            </a:p>
          </p:txBody>
        </p:sp>
        <p:sp>
          <p:nvSpPr>
            <p:cNvPr id="18" name="十字箭头标注 17"/>
            <p:cNvSpPr/>
            <p:nvPr/>
          </p:nvSpPr>
          <p:spPr>
            <a:xfrm>
              <a:off x="3686629" y="1298779"/>
              <a:ext cx="1209221" cy="1209221"/>
            </a:xfrm>
            <a:prstGeom prst="quadArrowCallout">
              <a:avLst/>
            </a:prstGeom>
            <a:solidFill>
              <a:srgbClr val="036EB8"/>
            </a:solidFill>
            <a:ln>
              <a:noFill/>
            </a:ln>
            <a:effectLst>
              <a:outerShdw blurRad="431800" dist="38100" dir="18900000" sx="60000" sy="6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endParaRPr lang="zh-CN" altLang="en-US" dirty="0"/>
            </a:p>
          </p:txBody>
        </p:sp>
      </p:grpSp>
      <p:pic>
        <p:nvPicPr>
          <p:cNvPr id="19" name="图片 18"/>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878363" y="5507323"/>
            <a:ext cx="3117630" cy="977239"/>
          </a:xfrm>
          <a:prstGeom prst="rect">
            <a:avLst/>
          </a:prstGeom>
        </p:spPr>
      </p:pic>
      <p:pic>
        <p:nvPicPr>
          <p:cNvPr id="20" name="图片 19"/>
          <p:cNvPicPr>
            <a:picLocks noChangeAspect="1"/>
          </p:cNvPicPr>
          <p:nvPr/>
        </p:nvPicPr>
        <p:blipFill>
          <a:blip r:embed="rId6" cstate="print">
            <a:extLst>
              <a:ext uri="{BEBA8EAE-BF5A-486C-A8C5-ECC9F3942E4B}">
                <a14:imgProps xmlns:a14="http://schemas.microsoft.com/office/drawing/2010/main">
                  <a14:imgLayer r:embed="rId7">
                    <a14:imgEffect>
                      <a14:backgroundRemoval t="10000" b="100000" l="0" r="100000"/>
                    </a14:imgEffect>
                  </a14:imgLayer>
                </a14:imgProps>
              </a:ext>
              <a:ext uri="{28A0092B-C50C-407E-A947-70E740481C1C}">
                <a14:useLocalDpi xmlns:a14="http://schemas.microsoft.com/office/drawing/2010/main" val="0"/>
              </a:ext>
            </a:extLst>
          </a:blip>
          <a:stretch>
            <a:fillRect/>
          </a:stretch>
        </p:blipFill>
        <p:spPr>
          <a:xfrm>
            <a:off x="3917042" y="1266579"/>
            <a:ext cx="702583" cy="70258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1+#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直接连接符 32"/>
          <p:cNvCxnSpPr/>
          <p:nvPr/>
        </p:nvCxnSpPr>
        <p:spPr>
          <a:xfrm>
            <a:off x="2567073" y="1640284"/>
            <a:ext cx="5644426"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文本框 11"/>
          <p:cNvSpPr txBox="1"/>
          <p:nvPr/>
        </p:nvSpPr>
        <p:spPr>
          <a:xfrm>
            <a:off x="2504617" y="1156411"/>
            <a:ext cx="7053451" cy="460375"/>
          </a:xfrm>
          <a:prstGeom prst="rect">
            <a:avLst/>
          </a:prstGeom>
          <a:noFill/>
        </p:spPr>
        <p:txBody>
          <a:bodyPr wrap="square" rtlCol="0">
            <a:spAutoFit/>
          </a:bodyPr>
          <a:lstStyle/>
          <a:p>
            <a:r>
              <a:rPr sz="2400" b="1" dirty="0">
                <a:solidFill>
                  <a:srgbClr val="036EB8"/>
                </a:solidFill>
                <a:latin typeface="微软雅黑" panose="020B0503020204020204" pitchFamily="34" charset="-122"/>
              </a:rPr>
              <a:t>2.1.1     微处理器</a:t>
            </a:r>
            <a:endParaRPr sz="2400" b="1" dirty="0">
              <a:solidFill>
                <a:srgbClr val="036EB8"/>
              </a:solidFill>
              <a:latin typeface="微软雅黑" panose="020B0503020204020204" pitchFamily="34" charset="-122"/>
            </a:endParaRPr>
          </a:p>
        </p:txBody>
      </p:sp>
      <p:sp>
        <p:nvSpPr>
          <p:cNvPr id="17" name="十字箭头标注 16"/>
          <p:cNvSpPr/>
          <p:nvPr/>
        </p:nvSpPr>
        <p:spPr>
          <a:xfrm>
            <a:off x="1266368" y="1027632"/>
            <a:ext cx="1209221" cy="1209221"/>
          </a:xfrm>
          <a:prstGeom prst="quadArrowCallout">
            <a:avLst/>
          </a:prstGeom>
          <a:solidFill>
            <a:srgbClr val="036EB8"/>
          </a:solidFill>
          <a:ln>
            <a:noFill/>
          </a:ln>
          <a:effectLst>
            <a:outerShdw blurRad="431800" dist="38100" dir="18900000" sx="60000" sy="6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endParaRPr lang="zh-CN" altLang="en-US" dirty="0"/>
          </a:p>
        </p:txBody>
      </p:sp>
      <p:pic>
        <p:nvPicPr>
          <p:cNvPr id="18" name="图片 17"/>
          <p:cNvPicPr>
            <a:picLocks noChangeAspect="1"/>
          </p:cNvPicPr>
          <p:nvPr/>
        </p:nvPicPr>
        <p:blipFill>
          <a:blip r:embed="rId1" cstate="print">
            <a:extLst>
              <a:ext uri="{BEBA8EAE-BF5A-486C-A8C5-ECC9F3942E4B}">
                <a14:imgProps xmlns:a14="http://schemas.microsoft.com/office/drawing/2010/main">
                  <a14:imgLayer r:embed="rId2">
                    <a14:imgEffect>
                      <a14:backgroundRemoval t="10000" b="100000" l="0" r="100000"/>
                    </a14:imgEffect>
                  </a14:imgLayer>
                </a14:imgProps>
              </a:ext>
              <a:ext uri="{28A0092B-C50C-407E-A947-70E740481C1C}">
                <a14:useLocalDpi xmlns:a14="http://schemas.microsoft.com/office/drawing/2010/main" val="0"/>
              </a:ext>
            </a:extLst>
          </a:blip>
          <a:stretch>
            <a:fillRect/>
          </a:stretch>
        </p:blipFill>
        <p:spPr>
          <a:xfrm>
            <a:off x="1496781" y="1252271"/>
            <a:ext cx="702583" cy="702583"/>
          </a:xfrm>
          <a:prstGeom prst="rect">
            <a:avLst/>
          </a:prstGeom>
        </p:spPr>
      </p:pic>
      <p:sp>
        <p:nvSpPr>
          <p:cNvPr id="10" name="副标题 7"/>
          <p:cNvSpPr/>
          <p:nvPr/>
        </p:nvSpPr>
        <p:spPr>
          <a:xfrm>
            <a:off x="1491424" y="3197644"/>
            <a:ext cx="3814767" cy="2086725"/>
          </a:xfrm>
          <a:prstGeom prst="rect">
            <a:avLst/>
          </a:prstGeom>
        </p:spPr>
        <p:txBody>
          <a:bodyPr wrap="square">
            <a:spAutoFit/>
          </a:bodyPr>
          <a:lstStyle/>
          <a:p>
            <a:pPr lvl="0" indent="533400">
              <a:lnSpc>
                <a:spcPct val="120000"/>
              </a:lnSpc>
            </a:pPr>
            <a:r>
              <a:rPr kumimoji="1" lang="en-US" altLang="zh-CN" dirty="0">
                <a:solidFill>
                  <a:schemeClr val="tx1">
                    <a:lumMod val="65000"/>
                    <a:lumOff val="35000"/>
                  </a:schemeClr>
                </a:solidFill>
                <a:latin typeface="微软雅黑" panose="020B0503020204020204" pitchFamily="34" charset="-122"/>
                <a:sym typeface="+mn-ea"/>
              </a:rPr>
              <a:t>CPU</a:t>
            </a:r>
            <a:r>
              <a:rPr kumimoji="1" lang="zh-CN" altLang="en-US" dirty="0">
                <a:solidFill>
                  <a:schemeClr val="tx1">
                    <a:lumMod val="65000"/>
                    <a:lumOff val="35000"/>
                  </a:schemeClr>
                </a:solidFill>
                <a:latin typeface="微软雅黑" panose="020B0503020204020204" pitchFamily="34" charset="-122"/>
                <a:sym typeface="+mn-ea"/>
              </a:rPr>
              <a:t>既是计算机的</a:t>
            </a:r>
            <a:r>
              <a:rPr kumimoji="1" lang="zh-CN" altLang="en-US" dirty="0" smtClean="0">
                <a:solidFill>
                  <a:schemeClr val="tx1">
                    <a:lumMod val="65000"/>
                    <a:lumOff val="35000"/>
                  </a:schemeClr>
                </a:solidFill>
                <a:latin typeface="微软雅黑" panose="020B0503020204020204" pitchFamily="34" charset="-122"/>
                <a:sym typeface="+mn-ea"/>
              </a:rPr>
              <a:t>指令</a:t>
            </a:r>
            <a:r>
              <a:rPr kumimoji="1" lang="zh-CN" altLang="en-US" dirty="0">
                <a:solidFill>
                  <a:schemeClr val="tx1">
                    <a:lumMod val="65000"/>
                    <a:lumOff val="35000"/>
                  </a:schemeClr>
                </a:solidFill>
                <a:latin typeface="微软雅黑" panose="020B0503020204020204" pitchFamily="34" charset="-122"/>
                <a:sym typeface="+mn-ea"/>
              </a:rPr>
              <a:t>中枢，也是系统的最高执行</a:t>
            </a:r>
            <a:r>
              <a:rPr kumimoji="1" lang="zh-CN" altLang="en-US" dirty="0" smtClean="0">
                <a:solidFill>
                  <a:schemeClr val="tx1">
                    <a:lumMod val="65000"/>
                    <a:lumOff val="35000"/>
                  </a:schemeClr>
                </a:solidFill>
                <a:latin typeface="微软雅黑" panose="020B0503020204020204" pitchFamily="34" charset="-122"/>
                <a:sym typeface="+mn-ea"/>
              </a:rPr>
              <a:t>单位。</a:t>
            </a:r>
            <a:r>
              <a:rPr kumimoji="1" lang="en-US" altLang="zh-CN" dirty="0">
                <a:solidFill>
                  <a:schemeClr val="tx1">
                    <a:lumMod val="65000"/>
                    <a:lumOff val="35000"/>
                  </a:schemeClr>
                </a:solidFill>
                <a:latin typeface="微软雅黑" panose="020B0503020204020204" pitchFamily="34" charset="-122"/>
                <a:sym typeface="+mn-ea"/>
              </a:rPr>
              <a:t>CPU</a:t>
            </a:r>
            <a:r>
              <a:rPr kumimoji="1" lang="zh-CN" altLang="en-US" dirty="0">
                <a:solidFill>
                  <a:schemeClr val="tx1">
                    <a:lumMod val="65000"/>
                    <a:lumOff val="35000"/>
                  </a:schemeClr>
                </a:solidFill>
                <a:latin typeface="微软雅黑" panose="020B0503020204020204" pitchFamily="34" charset="-122"/>
                <a:sym typeface="+mn-ea"/>
              </a:rPr>
              <a:t>主要负责指令的执行，作为</a:t>
            </a:r>
            <a:r>
              <a:rPr kumimoji="1" lang="zh-CN" altLang="en-US" dirty="0" smtClean="0">
                <a:solidFill>
                  <a:schemeClr val="tx1">
                    <a:lumMod val="65000"/>
                    <a:lumOff val="35000"/>
                  </a:schemeClr>
                </a:solidFill>
                <a:latin typeface="微软雅黑" panose="020B0503020204020204" pitchFamily="34" charset="-122"/>
                <a:sym typeface="+mn-ea"/>
              </a:rPr>
              <a:t>计算机系统的</a:t>
            </a:r>
            <a:r>
              <a:rPr kumimoji="1" lang="zh-CN" altLang="en-US" dirty="0">
                <a:solidFill>
                  <a:schemeClr val="tx1">
                    <a:lumMod val="65000"/>
                    <a:lumOff val="35000"/>
                  </a:schemeClr>
                </a:solidFill>
                <a:latin typeface="微软雅黑" panose="020B0503020204020204" pitchFamily="34" charset="-122"/>
                <a:sym typeface="+mn-ea"/>
              </a:rPr>
              <a:t>核心组件，在计算机系统中占有举足轻重的</a:t>
            </a:r>
            <a:r>
              <a:rPr kumimoji="1" lang="zh-CN" altLang="en-US" dirty="0" smtClean="0">
                <a:solidFill>
                  <a:schemeClr val="tx1">
                    <a:lumMod val="65000"/>
                    <a:lumOff val="35000"/>
                  </a:schemeClr>
                </a:solidFill>
                <a:latin typeface="微软雅黑" panose="020B0503020204020204" pitchFamily="34" charset="-122"/>
                <a:sym typeface="+mn-ea"/>
              </a:rPr>
              <a:t>地位</a:t>
            </a:r>
            <a:r>
              <a:rPr kumimoji="1" lang="zh-CN" altLang="en-US" dirty="0">
                <a:solidFill>
                  <a:schemeClr val="tx1">
                    <a:lumMod val="65000"/>
                    <a:lumOff val="35000"/>
                  </a:schemeClr>
                </a:solidFill>
                <a:latin typeface="微软雅黑" panose="020B0503020204020204" pitchFamily="34" charset="-122"/>
                <a:sym typeface="+mn-ea"/>
              </a:rPr>
              <a:t>，也是影响计算机系统运算速度的重要因素。</a:t>
            </a:r>
            <a:endParaRPr kumimoji="1" lang="zh-CN" altLang="en-US" dirty="0" smtClean="0">
              <a:solidFill>
                <a:schemeClr val="tx1">
                  <a:lumMod val="65000"/>
                  <a:lumOff val="35000"/>
                </a:schemeClr>
              </a:solidFill>
              <a:latin typeface="微软雅黑" panose="020B0503020204020204" pitchFamily="34" charset="-122"/>
              <a:sym typeface="+mn-ea"/>
            </a:endParaRPr>
          </a:p>
        </p:txBody>
      </p:sp>
      <p:pic>
        <p:nvPicPr>
          <p:cNvPr id="2" name="图片 1"/>
          <p:cNvPicPr>
            <a:picLocks noChangeAspect="1"/>
          </p:cNvPicPr>
          <p:nvPr/>
        </p:nvPicPr>
        <p:blipFill>
          <a:blip r:embed="rId3"/>
          <a:stretch>
            <a:fillRect/>
          </a:stretch>
        </p:blipFill>
        <p:spPr>
          <a:xfrm>
            <a:off x="6031342" y="2139842"/>
            <a:ext cx="4686300" cy="3933825"/>
          </a:xfrm>
          <a:prstGeom prst="rect">
            <a:avLst/>
          </a:prstGeom>
        </p:spPr>
      </p:pic>
      <p:cxnSp>
        <p:nvCxnSpPr>
          <p:cNvPr id="8" name="直接连接符 7"/>
          <p:cNvCxnSpPr/>
          <p:nvPr/>
        </p:nvCxnSpPr>
        <p:spPr>
          <a:xfrm flipH="1" flipV="1">
            <a:off x="1362975" y="2981280"/>
            <a:ext cx="4071667" cy="3460"/>
          </a:xfrm>
          <a:prstGeom prst="line">
            <a:avLst/>
          </a:prstGeom>
          <a:ln>
            <a:solidFill>
              <a:srgbClr val="A2B932"/>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H="1">
            <a:off x="1362976" y="5718872"/>
            <a:ext cx="4166556" cy="24702"/>
          </a:xfrm>
          <a:prstGeom prst="line">
            <a:avLst/>
          </a:prstGeom>
          <a:ln>
            <a:solidFill>
              <a:srgbClr val="2F5597"/>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直接连接符 32"/>
          <p:cNvCxnSpPr/>
          <p:nvPr/>
        </p:nvCxnSpPr>
        <p:spPr>
          <a:xfrm>
            <a:off x="2567073" y="1640284"/>
            <a:ext cx="5644426"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文本框 11"/>
          <p:cNvSpPr txBox="1"/>
          <p:nvPr/>
        </p:nvSpPr>
        <p:spPr>
          <a:xfrm>
            <a:off x="2504617" y="1156411"/>
            <a:ext cx="7053451" cy="460375"/>
          </a:xfrm>
          <a:prstGeom prst="rect">
            <a:avLst/>
          </a:prstGeom>
          <a:noFill/>
        </p:spPr>
        <p:txBody>
          <a:bodyPr wrap="square" rtlCol="0">
            <a:spAutoFit/>
          </a:bodyPr>
          <a:lstStyle/>
          <a:p>
            <a:r>
              <a:rPr lang="en-US" altLang="zh-CN" sz="2400" b="1" dirty="0">
                <a:solidFill>
                  <a:srgbClr val="036EB8"/>
                </a:solidFill>
                <a:latin typeface="微软雅黑" panose="020B0503020204020204" pitchFamily="34" charset="-122"/>
              </a:rPr>
              <a:t>2.1.2 </a:t>
            </a:r>
            <a:r>
              <a:rPr lang="en-US" altLang="zh-CN" sz="2400" b="1" dirty="0" smtClean="0">
                <a:solidFill>
                  <a:srgbClr val="036EB8"/>
                </a:solidFill>
                <a:latin typeface="微软雅黑" panose="020B0503020204020204" pitchFamily="34" charset="-122"/>
              </a:rPr>
              <a:t>  </a:t>
            </a:r>
            <a:r>
              <a:rPr lang="zh-CN" altLang="en-US" sz="2400" b="1" dirty="0" smtClean="0">
                <a:solidFill>
                  <a:srgbClr val="036EB8"/>
                </a:solidFill>
                <a:latin typeface="微软雅黑" panose="020B0503020204020204" pitchFamily="34" charset="-122"/>
              </a:rPr>
              <a:t>内存储器</a:t>
            </a:r>
            <a:endParaRPr sz="2400" b="1" dirty="0">
              <a:solidFill>
                <a:srgbClr val="036EB8"/>
              </a:solidFill>
              <a:latin typeface="微软雅黑" panose="020B0503020204020204" pitchFamily="34" charset="-122"/>
            </a:endParaRPr>
          </a:p>
        </p:txBody>
      </p:sp>
      <p:sp>
        <p:nvSpPr>
          <p:cNvPr id="17" name="十字箭头标注 16"/>
          <p:cNvSpPr/>
          <p:nvPr/>
        </p:nvSpPr>
        <p:spPr>
          <a:xfrm>
            <a:off x="1266368" y="1027632"/>
            <a:ext cx="1209221" cy="1209221"/>
          </a:xfrm>
          <a:prstGeom prst="quadArrowCallout">
            <a:avLst/>
          </a:prstGeom>
          <a:solidFill>
            <a:srgbClr val="036EB8"/>
          </a:solidFill>
          <a:ln>
            <a:noFill/>
          </a:ln>
          <a:effectLst>
            <a:outerShdw blurRad="431800" dist="38100" dir="18900000" sx="60000" sy="6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endParaRPr lang="zh-CN" altLang="en-US" dirty="0"/>
          </a:p>
        </p:txBody>
      </p:sp>
      <p:pic>
        <p:nvPicPr>
          <p:cNvPr id="18" name="图片 17"/>
          <p:cNvPicPr>
            <a:picLocks noChangeAspect="1"/>
          </p:cNvPicPr>
          <p:nvPr/>
        </p:nvPicPr>
        <p:blipFill>
          <a:blip r:embed="rId1" cstate="print">
            <a:extLst>
              <a:ext uri="{BEBA8EAE-BF5A-486C-A8C5-ECC9F3942E4B}">
                <a14:imgProps xmlns:a14="http://schemas.microsoft.com/office/drawing/2010/main">
                  <a14:imgLayer r:embed="rId2">
                    <a14:imgEffect>
                      <a14:backgroundRemoval t="10000" b="100000" l="0" r="100000"/>
                    </a14:imgEffect>
                  </a14:imgLayer>
                </a14:imgProps>
              </a:ext>
              <a:ext uri="{28A0092B-C50C-407E-A947-70E740481C1C}">
                <a14:useLocalDpi xmlns:a14="http://schemas.microsoft.com/office/drawing/2010/main" val="0"/>
              </a:ext>
            </a:extLst>
          </a:blip>
          <a:stretch>
            <a:fillRect/>
          </a:stretch>
        </p:blipFill>
        <p:spPr>
          <a:xfrm>
            <a:off x="1496781" y="1252271"/>
            <a:ext cx="702583" cy="702583"/>
          </a:xfrm>
          <a:prstGeom prst="rect">
            <a:avLst/>
          </a:prstGeom>
        </p:spPr>
      </p:pic>
      <p:sp>
        <p:nvSpPr>
          <p:cNvPr id="10" name="副标题 7"/>
          <p:cNvSpPr/>
          <p:nvPr/>
        </p:nvSpPr>
        <p:spPr>
          <a:xfrm>
            <a:off x="1496780" y="2763454"/>
            <a:ext cx="5145559" cy="2723374"/>
          </a:xfrm>
          <a:prstGeom prst="rect">
            <a:avLst/>
          </a:prstGeom>
        </p:spPr>
        <p:txBody>
          <a:bodyPr wrap="square">
            <a:spAutoFit/>
          </a:bodyPr>
          <a:lstStyle/>
          <a:p>
            <a:pPr lvl="0" indent="533400">
              <a:lnSpc>
                <a:spcPct val="120000"/>
              </a:lnSpc>
            </a:pPr>
            <a:r>
              <a:rPr kumimoji="1" lang="zh-CN" altLang="en-US" dirty="0">
                <a:solidFill>
                  <a:schemeClr val="tx1">
                    <a:lumMod val="65000"/>
                    <a:lumOff val="35000"/>
                  </a:schemeClr>
                </a:solidFill>
                <a:latin typeface="微软雅黑" panose="020B0503020204020204" pitchFamily="34" charset="-122"/>
                <a:sym typeface="+mn-ea"/>
              </a:rPr>
              <a:t>计算机中的存储器包括内存储器和外存储器两种，其中，内部存储器也叫主存储器，</a:t>
            </a:r>
            <a:r>
              <a:rPr kumimoji="1" lang="zh-CN" altLang="en-US" dirty="0" smtClean="0">
                <a:solidFill>
                  <a:schemeClr val="tx1">
                    <a:lumMod val="65000"/>
                    <a:lumOff val="35000"/>
                  </a:schemeClr>
                </a:solidFill>
                <a:latin typeface="微软雅黑" panose="020B0503020204020204" pitchFamily="34" charset="-122"/>
                <a:sym typeface="+mn-ea"/>
              </a:rPr>
              <a:t>简称</a:t>
            </a:r>
            <a:r>
              <a:rPr kumimoji="1" lang="zh-CN" altLang="en-US" dirty="0">
                <a:solidFill>
                  <a:schemeClr val="tx1">
                    <a:lumMod val="65000"/>
                    <a:lumOff val="35000"/>
                  </a:schemeClr>
                </a:solidFill>
                <a:latin typeface="微软雅黑" panose="020B0503020204020204" pitchFamily="34" charset="-122"/>
                <a:sym typeface="+mn-ea"/>
              </a:rPr>
              <a:t>内存</a:t>
            </a:r>
            <a:r>
              <a:rPr kumimoji="1" lang="zh-CN" altLang="en-US" dirty="0" smtClean="0">
                <a:solidFill>
                  <a:schemeClr val="tx1">
                    <a:lumMod val="65000"/>
                    <a:lumOff val="35000"/>
                  </a:schemeClr>
                </a:solidFill>
                <a:latin typeface="微软雅黑" panose="020B0503020204020204" pitchFamily="34" charset="-122"/>
                <a:sym typeface="+mn-ea"/>
              </a:rPr>
              <a:t>。</a:t>
            </a:r>
            <a:endParaRPr kumimoji="1" lang="en-US" altLang="zh-CN" dirty="0" smtClean="0">
              <a:solidFill>
                <a:schemeClr val="tx1">
                  <a:lumMod val="65000"/>
                  <a:lumOff val="35000"/>
                </a:schemeClr>
              </a:solidFill>
              <a:latin typeface="微软雅黑" panose="020B0503020204020204" pitchFamily="34" charset="-122"/>
              <a:sym typeface="+mn-ea"/>
            </a:endParaRPr>
          </a:p>
          <a:p>
            <a:pPr lvl="0" indent="533400">
              <a:lnSpc>
                <a:spcPct val="120000"/>
              </a:lnSpc>
            </a:pPr>
            <a:r>
              <a:rPr kumimoji="1" lang="zh-CN" altLang="en-US" dirty="0" smtClean="0">
                <a:solidFill>
                  <a:schemeClr val="tx1">
                    <a:lumMod val="65000"/>
                    <a:lumOff val="35000"/>
                  </a:schemeClr>
                </a:solidFill>
                <a:latin typeface="微软雅黑" panose="020B0503020204020204" pitchFamily="34" charset="-122"/>
                <a:sym typeface="+mn-ea"/>
              </a:rPr>
              <a:t>内存</a:t>
            </a:r>
            <a:r>
              <a:rPr kumimoji="1" lang="zh-CN" altLang="en-US" dirty="0">
                <a:solidFill>
                  <a:schemeClr val="tx1">
                    <a:lumMod val="65000"/>
                    <a:lumOff val="35000"/>
                  </a:schemeClr>
                </a:solidFill>
                <a:latin typeface="微软雅黑" panose="020B0503020204020204" pitchFamily="34" charset="-122"/>
                <a:sym typeface="+mn-ea"/>
              </a:rPr>
              <a:t>是计算机中用来临时存放数据的</a:t>
            </a:r>
            <a:r>
              <a:rPr kumimoji="1" lang="zh-CN" altLang="en-US" dirty="0" smtClean="0">
                <a:solidFill>
                  <a:schemeClr val="tx1">
                    <a:lumMod val="65000"/>
                    <a:lumOff val="35000"/>
                  </a:schemeClr>
                </a:solidFill>
                <a:latin typeface="微软雅黑" panose="020B0503020204020204" pitchFamily="34" charset="-122"/>
                <a:sym typeface="+mn-ea"/>
              </a:rPr>
              <a:t>地方</a:t>
            </a:r>
            <a:r>
              <a:rPr kumimoji="1" lang="zh-CN" altLang="en-US" dirty="0">
                <a:solidFill>
                  <a:schemeClr val="tx1">
                    <a:lumMod val="65000"/>
                    <a:lumOff val="35000"/>
                  </a:schemeClr>
                </a:solidFill>
                <a:latin typeface="微软雅黑" panose="020B0503020204020204" pitchFamily="34" charset="-122"/>
                <a:sym typeface="+mn-ea"/>
              </a:rPr>
              <a:t>，也是</a:t>
            </a:r>
            <a:r>
              <a:rPr kumimoji="1" lang="en-US" altLang="zh-CN" dirty="0">
                <a:solidFill>
                  <a:schemeClr val="tx1">
                    <a:lumMod val="65000"/>
                    <a:lumOff val="35000"/>
                  </a:schemeClr>
                </a:solidFill>
                <a:latin typeface="微软雅黑" panose="020B0503020204020204" pitchFamily="34" charset="-122"/>
                <a:sym typeface="+mn-ea"/>
              </a:rPr>
              <a:t>CPU</a:t>
            </a:r>
            <a:r>
              <a:rPr kumimoji="1" lang="zh-CN" altLang="en-US" dirty="0">
                <a:solidFill>
                  <a:schemeClr val="tx1">
                    <a:lumMod val="65000"/>
                    <a:lumOff val="35000"/>
                  </a:schemeClr>
                </a:solidFill>
                <a:latin typeface="微软雅黑" panose="020B0503020204020204" pitchFamily="34" charset="-122"/>
                <a:sym typeface="+mn-ea"/>
              </a:rPr>
              <a:t>处理数据的中转站，内存的容量</a:t>
            </a:r>
            <a:r>
              <a:rPr kumimoji="1" lang="zh-CN" altLang="en-US" dirty="0" smtClean="0">
                <a:solidFill>
                  <a:schemeClr val="tx1">
                    <a:lumMod val="65000"/>
                    <a:lumOff val="35000"/>
                  </a:schemeClr>
                </a:solidFill>
                <a:latin typeface="微软雅黑" panose="020B0503020204020204" pitchFamily="34" charset="-122"/>
                <a:sym typeface="+mn-ea"/>
              </a:rPr>
              <a:t>和存取</a:t>
            </a:r>
            <a:r>
              <a:rPr kumimoji="1" lang="zh-CN" altLang="en-US" dirty="0">
                <a:solidFill>
                  <a:schemeClr val="tx1">
                    <a:lumMod val="65000"/>
                    <a:lumOff val="35000"/>
                  </a:schemeClr>
                </a:solidFill>
                <a:latin typeface="微软雅黑" panose="020B0503020204020204" pitchFamily="34" charset="-122"/>
                <a:sym typeface="+mn-ea"/>
              </a:rPr>
              <a:t>速度直接影响</a:t>
            </a:r>
            <a:r>
              <a:rPr kumimoji="1" lang="en-US" altLang="zh-CN" dirty="0">
                <a:solidFill>
                  <a:schemeClr val="tx1">
                    <a:lumMod val="65000"/>
                    <a:lumOff val="35000"/>
                  </a:schemeClr>
                </a:solidFill>
                <a:latin typeface="微软雅黑" panose="020B0503020204020204" pitchFamily="34" charset="-122"/>
                <a:sym typeface="+mn-ea"/>
              </a:rPr>
              <a:t>CPU</a:t>
            </a:r>
            <a:r>
              <a:rPr kumimoji="1" lang="zh-CN" altLang="en-US" dirty="0">
                <a:solidFill>
                  <a:schemeClr val="tx1">
                    <a:lumMod val="65000"/>
                    <a:lumOff val="35000"/>
                  </a:schemeClr>
                </a:solidFill>
                <a:latin typeface="微软雅黑" panose="020B0503020204020204" pitchFamily="34" charset="-122"/>
                <a:sym typeface="+mn-ea"/>
              </a:rPr>
              <a:t>处理数据的</a:t>
            </a:r>
            <a:r>
              <a:rPr kumimoji="1" lang="zh-CN" altLang="en-US" dirty="0" smtClean="0">
                <a:solidFill>
                  <a:schemeClr val="tx1">
                    <a:lumMod val="65000"/>
                    <a:lumOff val="35000"/>
                  </a:schemeClr>
                </a:solidFill>
                <a:latin typeface="微软雅黑" panose="020B0503020204020204" pitchFamily="34" charset="-122"/>
                <a:sym typeface="+mn-ea"/>
              </a:rPr>
              <a:t>速度。</a:t>
            </a:r>
            <a:endParaRPr kumimoji="1" lang="en-US" altLang="zh-CN" dirty="0" smtClean="0">
              <a:solidFill>
                <a:schemeClr val="tx1">
                  <a:lumMod val="65000"/>
                  <a:lumOff val="35000"/>
                </a:schemeClr>
              </a:solidFill>
              <a:latin typeface="微软雅黑" panose="020B0503020204020204" pitchFamily="34" charset="-122"/>
              <a:sym typeface="+mn-ea"/>
            </a:endParaRPr>
          </a:p>
          <a:p>
            <a:pPr lvl="0" indent="533400">
              <a:lnSpc>
                <a:spcPct val="120000"/>
              </a:lnSpc>
            </a:pPr>
            <a:r>
              <a:rPr kumimoji="1" lang="zh-CN" altLang="en-US" dirty="0" smtClean="0">
                <a:solidFill>
                  <a:schemeClr val="tx1">
                    <a:lumMod val="65000"/>
                    <a:lumOff val="35000"/>
                  </a:schemeClr>
                </a:solidFill>
                <a:latin typeface="微软雅黑" panose="020B0503020204020204" pitchFamily="34" charset="-122"/>
                <a:sym typeface="+mn-ea"/>
              </a:rPr>
              <a:t>内存</a:t>
            </a:r>
            <a:r>
              <a:rPr kumimoji="1" lang="zh-CN" altLang="en-US" dirty="0">
                <a:solidFill>
                  <a:schemeClr val="tx1">
                    <a:lumMod val="65000"/>
                    <a:lumOff val="35000"/>
                  </a:schemeClr>
                </a:solidFill>
                <a:latin typeface="微软雅黑" panose="020B0503020204020204" pitchFamily="34" charset="-122"/>
                <a:sym typeface="+mn-ea"/>
              </a:rPr>
              <a:t>主要由内存芯片、</a:t>
            </a:r>
            <a:r>
              <a:rPr kumimoji="1" lang="zh-CN" altLang="en-US" dirty="0" smtClean="0">
                <a:solidFill>
                  <a:schemeClr val="tx1">
                    <a:lumMod val="65000"/>
                    <a:lumOff val="35000"/>
                  </a:schemeClr>
                </a:solidFill>
                <a:latin typeface="微软雅黑" panose="020B0503020204020204" pitchFamily="34" charset="-122"/>
                <a:sym typeface="+mn-ea"/>
              </a:rPr>
              <a:t>电路板</a:t>
            </a:r>
            <a:r>
              <a:rPr kumimoji="1" lang="zh-CN" altLang="en-US" dirty="0">
                <a:solidFill>
                  <a:schemeClr val="tx1">
                    <a:lumMod val="65000"/>
                    <a:lumOff val="35000"/>
                  </a:schemeClr>
                </a:solidFill>
                <a:latin typeface="微软雅黑" panose="020B0503020204020204" pitchFamily="34" charset="-122"/>
                <a:sym typeface="+mn-ea"/>
              </a:rPr>
              <a:t>和金手指等部分组成。</a:t>
            </a:r>
            <a:endParaRPr kumimoji="1" lang="zh-CN" altLang="en-US" dirty="0" smtClean="0">
              <a:solidFill>
                <a:schemeClr val="tx1">
                  <a:lumMod val="65000"/>
                  <a:lumOff val="35000"/>
                </a:schemeClr>
              </a:solidFill>
              <a:latin typeface="微软雅黑" panose="020B0503020204020204" pitchFamily="34" charset="-122"/>
              <a:sym typeface="+mn-ea"/>
            </a:endParaRPr>
          </a:p>
        </p:txBody>
      </p:sp>
      <p:pic>
        <p:nvPicPr>
          <p:cNvPr id="3" name="图片 2"/>
          <p:cNvPicPr>
            <a:picLocks noChangeAspect="1"/>
          </p:cNvPicPr>
          <p:nvPr/>
        </p:nvPicPr>
        <p:blipFill>
          <a:blip r:embed="rId3"/>
          <a:stretch>
            <a:fillRect/>
          </a:stretch>
        </p:blipFill>
        <p:spPr>
          <a:xfrm>
            <a:off x="6808579" y="2570208"/>
            <a:ext cx="3788223" cy="3109867"/>
          </a:xfrm>
          <a:prstGeom prst="rect">
            <a:avLst/>
          </a:prstGeom>
        </p:spPr>
      </p:pic>
      <p:cxnSp>
        <p:nvCxnSpPr>
          <p:cNvPr id="9" name="直接连接符 8"/>
          <p:cNvCxnSpPr/>
          <p:nvPr/>
        </p:nvCxnSpPr>
        <p:spPr>
          <a:xfrm flipH="1">
            <a:off x="1496782" y="2449902"/>
            <a:ext cx="5033414" cy="442"/>
          </a:xfrm>
          <a:prstGeom prst="line">
            <a:avLst/>
          </a:prstGeom>
          <a:ln>
            <a:solidFill>
              <a:srgbClr val="A2B932"/>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H="1">
            <a:off x="1496781" y="5866653"/>
            <a:ext cx="9171219" cy="24702"/>
          </a:xfrm>
          <a:prstGeom prst="line">
            <a:avLst/>
          </a:prstGeom>
          <a:ln>
            <a:solidFill>
              <a:srgbClr val="2F5597"/>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直接连接符 32"/>
          <p:cNvCxnSpPr/>
          <p:nvPr/>
        </p:nvCxnSpPr>
        <p:spPr>
          <a:xfrm>
            <a:off x="2567073" y="1640284"/>
            <a:ext cx="5644426"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文本框 11"/>
          <p:cNvSpPr txBox="1"/>
          <p:nvPr/>
        </p:nvSpPr>
        <p:spPr>
          <a:xfrm>
            <a:off x="2504617" y="1156411"/>
            <a:ext cx="7053451" cy="460375"/>
          </a:xfrm>
          <a:prstGeom prst="rect">
            <a:avLst/>
          </a:prstGeom>
          <a:noFill/>
        </p:spPr>
        <p:txBody>
          <a:bodyPr wrap="square" rtlCol="0">
            <a:spAutoFit/>
          </a:bodyPr>
          <a:lstStyle/>
          <a:p>
            <a:r>
              <a:rPr lang="en-US" altLang="zh-CN" sz="2400" b="1" dirty="0">
                <a:solidFill>
                  <a:srgbClr val="036EB8"/>
                </a:solidFill>
                <a:latin typeface="微软雅黑" panose="020B0503020204020204" pitchFamily="34" charset="-122"/>
              </a:rPr>
              <a:t>2.1.2 </a:t>
            </a:r>
            <a:r>
              <a:rPr lang="en-US" altLang="zh-CN" sz="2400" b="1" dirty="0" smtClean="0">
                <a:solidFill>
                  <a:srgbClr val="036EB8"/>
                </a:solidFill>
                <a:latin typeface="微软雅黑" panose="020B0503020204020204" pitchFamily="34" charset="-122"/>
              </a:rPr>
              <a:t>  </a:t>
            </a:r>
            <a:r>
              <a:rPr lang="zh-CN" altLang="en-US" sz="2400" b="1" dirty="0" smtClean="0">
                <a:solidFill>
                  <a:srgbClr val="036EB8"/>
                </a:solidFill>
                <a:latin typeface="微软雅黑" panose="020B0503020204020204" pitchFamily="34" charset="-122"/>
              </a:rPr>
              <a:t>内存储器</a:t>
            </a:r>
            <a:endParaRPr sz="2400" b="1" dirty="0">
              <a:solidFill>
                <a:srgbClr val="036EB8"/>
              </a:solidFill>
              <a:latin typeface="微软雅黑" panose="020B0503020204020204" pitchFamily="34" charset="-122"/>
            </a:endParaRPr>
          </a:p>
        </p:txBody>
      </p:sp>
      <p:sp>
        <p:nvSpPr>
          <p:cNvPr id="17" name="十字箭头标注 16"/>
          <p:cNvSpPr/>
          <p:nvPr/>
        </p:nvSpPr>
        <p:spPr>
          <a:xfrm>
            <a:off x="1266368" y="1027632"/>
            <a:ext cx="1209221" cy="1209221"/>
          </a:xfrm>
          <a:prstGeom prst="quadArrowCallout">
            <a:avLst/>
          </a:prstGeom>
          <a:solidFill>
            <a:srgbClr val="036EB8"/>
          </a:solidFill>
          <a:ln>
            <a:noFill/>
          </a:ln>
          <a:effectLst>
            <a:outerShdw blurRad="431800" dist="38100" dir="18900000" sx="60000" sy="6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endParaRPr lang="zh-CN" altLang="en-US" dirty="0"/>
          </a:p>
        </p:txBody>
      </p:sp>
      <p:pic>
        <p:nvPicPr>
          <p:cNvPr id="18" name="图片 17"/>
          <p:cNvPicPr>
            <a:picLocks noChangeAspect="1"/>
          </p:cNvPicPr>
          <p:nvPr/>
        </p:nvPicPr>
        <p:blipFill>
          <a:blip r:embed="rId1" cstate="print">
            <a:extLst>
              <a:ext uri="{BEBA8EAE-BF5A-486C-A8C5-ECC9F3942E4B}">
                <a14:imgProps xmlns:a14="http://schemas.microsoft.com/office/drawing/2010/main">
                  <a14:imgLayer r:embed="rId2">
                    <a14:imgEffect>
                      <a14:backgroundRemoval t="10000" b="100000" l="0" r="100000"/>
                    </a14:imgEffect>
                  </a14:imgLayer>
                </a14:imgProps>
              </a:ext>
              <a:ext uri="{28A0092B-C50C-407E-A947-70E740481C1C}">
                <a14:useLocalDpi xmlns:a14="http://schemas.microsoft.com/office/drawing/2010/main" val="0"/>
              </a:ext>
            </a:extLst>
          </a:blip>
          <a:stretch>
            <a:fillRect/>
          </a:stretch>
        </p:blipFill>
        <p:spPr>
          <a:xfrm>
            <a:off x="1496781" y="1252271"/>
            <a:ext cx="702583" cy="702583"/>
          </a:xfrm>
          <a:prstGeom prst="rect">
            <a:avLst/>
          </a:prstGeom>
        </p:spPr>
      </p:pic>
      <p:sp>
        <p:nvSpPr>
          <p:cNvPr id="10" name="副标题 7"/>
          <p:cNvSpPr/>
          <p:nvPr/>
        </p:nvSpPr>
        <p:spPr>
          <a:xfrm>
            <a:off x="1496780" y="2977871"/>
            <a:ext cx="9553835" cy="1726178"/>
          </a:xfrm>
          <a:prstGeom prst="rect">
            <a:avLst/>
          </a:prstGeom>
        </p:spPr>
        <p:txBody>
          <a:bodyPr wrap="square">
            <a:spAutoFit/>
          </a:bodyPr>
          <a:lstStyle/>
          <a:p>
            <a:pPr lvl="0" indent="533400">
              <a:lnSpc>
                <a:spcPct val="120000"/>
              </a:lnSpc>
            </a:pPr>
            <a:r>
              <a:rPr kumimoji="1" lang="zh-CN" altLang="en-US" dirty="0">
                <a:solidFill>
                  <a:schemeClr val="tx1">
                    <a:lumMod val="65000"/>
                    <a:lumOff val="35000"/>
                  </a:schemeClr>
                </a:solidFill>
                <a:latin typeface="微软雅黑" panose="020B0503020204020204" pitchFamily="34" charset="-122"/>
                <a:sym typeface="+mn-ea"/>
              </a:rPr>
              <a:t>从工作原理上说，内存一般采用半导体</a:t>
            </a:r>
            <a:r>
              <a:rPr kumimoji="1" lang="zh-CN" altLang="en-US" dirty="0" smtClean="0">
                <a:solidFill>
                  <a:schemeClr val="tx1">
                    <a:lumMod val="65000"/>
                    <a:lumOff val="35000"/>
                  </a:schemeClr>
                </a:solidFill>
                <a:latin typeface="微软雅黑" panose="020B0503020204020204" pitchFamily="34" charset="-122"/>
                <a:sym typeface="+mn-ea"/>
              </a:rPr>
              <a:t>存储单元</a:t>
            </a:r>
            <a:r>
              <a:rPr kumimoji="1" lang="zh-CN" altLang="en-US" dirty="0">
                <a:solidFill>
                  <a:schemeClr val="tx1">
                    <a:lumMod val="65000"/>
                    <a:lumOff val="35000"/>
                  </a:schemeClr>
                </a:solidFill>
                <a:latin typeface="微软雅黑" panose="020B0503020204020204" pitchFamily="34" charset="-122"/>
                <a:sym typeface="+mn-ea"/>
              </a:rPr>
              <a:t>，包括随机存储器（</a:t>
            </a:r>
            <a:r>
              <a:rPr kumimoji="1" lang="en-US" altLang="zh-CN" dirty="0">
                <a:solidFill>
                  <a:schemeClr val="tx1">
                    <a:lumMod val="65000"/>
                    <a:lumOff val="35000"/>
                  </a:schemeClr>
                </a:solidFill>
                <a:latin typeface="微软雅黑" panose="020B0503020204020204" pitchFamily="34" charset="-122"/>
                <a:sym typeface="+mn-ea"/>
              </a:rPr>
              <a:t>RAM</a:t>
            </a:r>
            <a:r>
              <a:rPr kumimoji="1" lang="zh-CN" altLang="en-US" dirty="0">
                <a:solidFill>
                  <a:schemeClr val="tx1">
                    <a:lumMod val="65000"/>
                    <a:lumOff val="35000"/>
                  </a:schemeClr>
                </a:solidFill>
                <a:latin typeface="微软雅黑" panose="020B0503020204020204" pitchFamily="34" charset="-122"/>
                <a:sym typeface="+mn-ea"/>
              </a:rPr>
              <a:t>），</a:t>
            </a:r>
            <a:r>
              <a:rPr kumimoji="1" lang="zh-CN" altLang="en-US" dirty="0" smtClean="0">
                <a:solidFill>
                  <a:schemeClr val="tx1">
                    <a:lumMod val="65000"/>
                    <a:lumOff val="35000"/>
                  </a:schemeClr>
                </a:solidFill>
                <a:latin typeface="微软雅黑" panose="020B0503020204020204" pitchFamily="34" charset="-122"/>
                <a:sym typeface="+mn-ea"/>
              </a:rPr>
              <a:t>只读存储器（</a:t>
            </a:r>
            <a:r>
              <a:rPr kumimoji="1" lang="en-US" altLang="zh-CN" dirty="0">
                <a:solidFill>
                  <a:schemeClr val="tx1">
                    <a:lumMod val="65000"/>
                    <a:lumOff val="35000"/>
                  </a:schemeClr>
                </a:solidFill>
                <a:latin typeface="微软雅黑" panose="020B0503020204020204" pitchFamily="34" charset="-122"/>
                <a:sym typeface="+mn-ea"/>
              </a:rPr>
              <a:t>ROM</a:t>
            </a:r>
            <a:r>
              <a:rPr kumimoji="1" lang="zh-CN" altLang="en-US" dirty="0">
                <a:solidFill>
                  <a:schemeClr val="tx1">
                    <a:lumMod val="65000"/>
                    <a:lumOff val="35000"/>
                  </a:schemeClr>
                </a:solidFill>
                <a:latin typeface="微软雅黑" panose="020B0503020204020204" pitchFamily="34" charset="-122"/>
                <a:sym typeface="+mn-ea"/>
              </a:rPr>
              <a:t>）和高速缓冲存储器（</a:t>
            </a:r>
            <a:r>
              <a:rPr kumimoji="1" lang="en-US" altLang="zh-CN" dirty="0">
                <a:solidFill>
                  <a:schemeClr val="tx1">
                    <a:lumMod val="65000"/>
                    <a:lumOff val="35000"/>
                  </a:schemeClr>
                </a:solidFill>
                <a:latin typeface="微软雅黑" panose="020B0503020204020204" pitchFamily="34" charset="-122"/>
                <a:sym typeface="+mn-ea"/>
              </a:rPr>
              <a:t>Cache</a:t>
            </a:r>
            <a:r>
              <a:rPr kumimoji="1" lang="zh-CN" altLang="en-US" dirty="0">
                <a:solidFill>
                  <a:schemeClr val="tx1">
                    <a:lumMod val="65000"/>
                    <a:lumOff val="35000"/>
                  </a:schemeClr>
                </a:solidFill>
                <a:latin typeface="微软雅黑" panose="020B0503020204020204" pitchFamily="34" charset="-122"/>
                <a:sym typeface="+mn-ea"/>
              </a:rPr>
              <a:t>）</a:t>
            </a:r>
            <a:r>
              <a:rPr kumimoji="1" lang="zh-CN" altLang="en-US" dirty="0" smtClean="0">
                <a:solidFill>
                  <a:schemeClr val="tx1">
                    <a:lumMod val="65000"/>
                    <a:lumOff val="35000"/>
                  </a:schemeClr>
                </a:solidFill>
                <a:latin typeface="微软雅黑" panose="020B0503020204020204" pitchFamily="34" charset="-122"/>
                <a:sym typeface="+mn-ea"/>
              </a:rPr>
              <a:t>。</a:t>
            </a:r>
            <a:endParaRPr kumimoji="1" lang="en-US" altLang="zh-CN" dirty="0" smtClean="0">
              <a:solidFill>
                <a:schemeClr val="tx1">
                  <a:lumMod val="65000"/>
                  <a:lumOff val="35000"/>
                </a:schemeClr>
              </a:solidFill>
              <a:latin typeface="微软雅黑" panose="020B0503020204020204" pitchFamily="34" charset="-122"/>
              <a:sym typeface="+mn-ea"/>
            </a:endParaRPr>
          </a:p>
          <a:p>
            <a:pPr lvl="0" indent="533400">
              <a:lnSpc>
                <a:spcPct val="120000"/>
              </a:lnSpc>
            </a:pPr>
            <a:r>
              <a:rPr kumimoji="1" lang="zh-CN" altLang="en-US" dirty="0" smtClean="0">
                <a:solidFill>
                  <a:schemeClr val="tx1">
                    <a:lumMod val="65000"/>
                    <a:lumOff val="35000"/>
                  </a:schemeClr>
                </a:solidFill>
                <a:latin typeface="微软雅黑" panose="020B0503020204020204" pitchFamily="34" charset="-122"/>
                <a:sym typeface="+mn-ea"/>
              </a:rPr>
              <a:t>内存</a:t>
            </a:r>
            <a:r>
              <a:rPr kumimoji="1" lang="zh-CN" altLang="en-US" dirty="0">
                <a:solidFill>
                  <a:schemeClr val="tx1">
                    <a:lumMod val="65000"/>
                    <a:lumOff val="35000"/>
                  </a:schemeClr>
                </a:solidFill>
                <a:latin typeface="微软雅黑" panose="020B0503020204020204" pitchFamily="34" charset="-122"/>
                <a:sym typeface="+mn-ea"/>
              </a:rPr>
              <a:t>通常是指随机存储器，它既可以</a:t>
            </a:r>
            <a:r>
              <a:rPr kumimoji="1" lang="zh-CN" altLang="en-US" dirty="0" smtClean="0">
                <a:solidFill>
                  <a:schemeClr val="tx1">
                    <a:lumMod val="65000"/>
                    <a:lumOff val="35000"/>
                  </a:schemeClr>
                </a:solidFill>
                <a:latin typeface="微软雅黑" panose="020B0503020204020204" pitchFamily="34" charset="-122"/>
                <a:sym typeface="+mn-ea"/>
              </a:rPr>
              <a:t>从中读取</a:t>
            </a:r>
            <a:r>
              <a:rPr kumimoji="1" lang="zh-CN" altLang="en-US" dirty="0">
                <a:solidFill>
                  <a:schemeClr val="tx1">
                    <a:lumMod val="65000"/>
                    <a:lumOff val="35000"/>
                  </a:schemeClr>
                </a:solidFill>
                <a:latin typeface="微软雅黑" panose="020B0503020204020204" pitchFamily="34" charset="-122"/>
                <a:sym typeface="+mn-ea"/>
              </a:rPr>
              <a:t>数据，也可以写入数据，当计算机电源</a:t>
            </a:r>
            <a:r>
              <a:rPr kumimoji="1" lang="zh-CN" altLang="en-US" dirty="0" smtClean="0">
                <a:solidFill>
                  <a:schemeClr val="tx1">
                    <a:lumMod val="65000"/>
                    <a:lumOff val="35000"/>
                  </a:schemeClr>
                </a:solidFill>
                <a:latin typeface="微软雅黑" panose="020B0503020204020204" pitchFamily="34" charset="-122"/>
                <a:sym typeface="+mn-ea"/>
              </a:rPr>
              <a:t>关闭时</a:t>
            </a:r>
            <a:r>
              <a:rPr kumimoji="1" lang="zh-CN" altLang="en-US" dirty="0">
                <a:solidFill>
                  <a:schemeClr val="tx1">
                    <a:lumMod val="65000"/>
                    <a:lumOff val="35000"/>
                  </a:schemeClr>
                </a:solidFill>
                <a:latin typeface="微软雅黑" panose="020B0503020204020204" pitchFamily="34" charset="-122"/>
                <a:sym typeface="+mn-ea"/>
              </a:rPr>
              <a:t>，存于其中的数据会丢失；只读存储器的信息只能读出，一般不能写入，即使停电，这些</a:t>
            </a:r>
            <a:r>
              <a:rPr kumimoji="1" lang="zh-CN" altLang="en-US" dirty="0" smtClean="0">
                <a:solidFill>
                  <a:schemeClr val="tx1">
                    <a:lumMod val="65000"/>
                    <a:lumOff val="35000"/>
                  </a:schemeClr>
                </a:solidFill>
                <a:latin typeface="微软雅黑" panose="020B0503020204020204" pitchFamily="34" charset="-122"/>
                <a:sym typeface="+mn-ea"/>
              </a:rPr>
              <a:t>数据</a:t>
            </a:r>
            <a:r>
              <a:rPr kumimoji="1" lang="zh-CN" altLang="en-US" dirty="0">
                <a:solidFill>
                  <a:schemeClr val="tx1">
                    <a:lumMod val="65000"/>
                    <a:lumOff val="35000"/>
                  </a:schemeClr>
                </a:solidFill>
                <a:latin typeface="微软雅黑" panose="020B0503020204020204" pitchFamily="34" charset="-122"/>
                <a:sym typeface="+mn-ea"/>
              </a:rPr>
              <a:t>也不会丢失，如</a:t>
            </a:r>
            <a:r>
              <a:rPr kumimoji="1" lang="en-US" altLang="zh-CN" dirty="0">
                <a:solidFill>
                  <a:schemeClr val="tx1">
                    <a:lumMod val="65000"/>
                    <a:lumOff val="35000"/>
                  </a:schemeClr>
                </a:solidFill>
                <a:latin typeface="微软雅黑" panose="020B0503020204020204" pitchFamily="34" charset="-122"/>
                <a:sym typeface="+mn-ea"/>
              </a:rPr>
              <a:t>BIOS ROM</a:t>
            </a:r>
            <a:r>
              <a:rPr kumimoji="1" lang="zh-CN" altLang="en-US" dirty="0">
                <a:solidFill>
                  <a:schemeClr val="tx1">
                    <a:lumMod val="65000"/>
                    <a:lumOff val="35000"/>
                  </a:schemeClr>
                </a:solidFill>
                <a:latin typeface="微软雅黑" panose="020B0503020204020204" pitchFamily="34" charset="-122"/>
                <a:sym typeface="+mn-ea"/>
              </a:rPr>
              <a:t>；高速缓冲存储器在计算机中通常指</a:t>
            </a:r>
            <a:r>
              <a:rPr kumimoji="1" lang="en-US" altLang="zh-CN" dirty="0">
                <a:solidFill>
                  <a:schemeClr val="tx1">
                    <a:lumMod val="65000"/>
                    <a:lumOff val="35000"/>
                  </a:schemeClr>
                </a:solidFill>
                <a:latin typeface="微软雅黑" panose="020B0503020204020204" pitchFamily="34" charset="-122"/>
                <a:sym typeface="+mn-ea"/>
              </a:rPr>
              <a:t>CPU</a:t>
            </a:r>
            <a:r>
              <a:rPr kumimoji="1" lang="zh-CN" altLang="en-US" dirty="0">
                <a:solidFill>
                  <a:schemeClr val="tx1">
                    <a:lumMod val="65000"/>
                    <a:lumOff val="35000"/>
                  </a:schemeClr>
                </a:solidFill>
                <a:latin typeface="微软雅黑" panose="020B0503020204020204" pitchFamily="34" charset="-122"/>
                <a:sym typeface="+mn-ea"/>
              </a:rPr>
              <a:t>的缓存</a:t>
            </a:r>
            <a:r>
              <a:rPr kumimoji="1" lang="zh-CN" altLang="en-US" dirty="0" smtClean="0">
                <a:solidFill>
                  <a:schemeClr val="tx1">
                    <a:lumMod val="65000"/>
                    <a:lumOff val="35000"/>
                  </a:schemeClr>
                </a:solidFill>
                <a:latin typeface="微软雅黑" panose="020B0503020204020204" pitchFamily="34" charset="-122"/>
                <a:sym typeface="+mn-ea"/>
              </a:rPr>
              <a:t>。</a:t>
            </a:r>
            <a:endParaRPr kumimoji="1" lang="en-US" altLang="zh-CN" dirty="0" smtClean="0">
              <a:solidFill>
                <a:schemeClr val="tx1">
                  <a:lumMod val="65000"/>
                  <a:lumOff val="35000"/>
                </a:schemeClr>
              </a:solidFill>
              <a:latin typeface="微软雅黑" panose="020B0503020204020204" pitchFamily="34" charset="-122"/>
              <a:sym typeface="+mn-ea"/>
            </a:endParaRPr>
          </a:p>
        </p:txBody>
      </p:sp>
      <p:cxnSp>
        <p:nvCxnSpPr>
          <p:cNvPr id="8" name="直接连接符 7"/>
          <p:cNvCxnSpPr/>
          <p:nvPr/>
        </p:nvCxnSpPr>
        <p:spPr>
          <a:xfrm flipH="1">
            <a:off x="1496781" y="2663302"/>
            <a:ext cx="9803823" cy="24702"/>
          </a:xfrm>
          <a:prstGeom prst="line">
            <a:avLst/>
          </a:prstGeom>
          <a:ln>
            <a:solidFill>
              <a:srgbClr val="A2B932"/>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H="1">
            <a:off x="1496781" y="5262969"/>
            <a:ext cx="9803823" cy="24702"/>
          </a:xfrm>
          <a:prstGeom prst="line">
            <a:avLst/>
          </a:prstGeom>
          <a:ln>
            <a:solidFill>
              <a:srgbClr val="2F5597"/>
            </a:solidFill>
          </a:ln>
        </p:spPr>
        <p:style>
          <a:lnRef idx="1">
            <a:schemeClr val="accent1"/>
          </a:lnRef>
          <a:fillRef idx="0">
            <a:schemeClr val="accent1"/>
          </a:fillRef>
          <a:effectRef idx="0">
            <a:schemeClr val="accent1"/>
          </a:effectRef>
          <a:fontRef idx="minor">
            <a:schemeClr val="tx1"/>
          </a:fontRef>
        </p:style>
      </p:cxnSp>
      <p:grpSp>
        <p:nvGrpSpPr>
          <p:cNvPr id="11" name="组合 10"/>
          <p:cNvGrpSpPr/>
          <p:nvPr/>
        </p:nvGrpSpPr>
        <p:grpSpPr>
          <a:xfrm>
            <a:off x="1925610" y="5595473"/>
            <a:ext cx="8622347" cy="385694"/>
            <a:chOff x="1671610" y="5570073"/>
            <a:chExt cx="8622347" cy="385694"/>
          </a:xfrm>
        </p:grpSpPr>
        <p:grpSp>
          <p:nvGrpSpPr>
            <p:cNvPr id="12" name="组合 11"/>
            <p:cNvGrpSpPr/>
            <p:nvPr/>
          </p:nvGrpSpPr>
          <p:grpSpPr>
            <a:xfrm>
              <a:off x="1671610" y="5570073"/>
              <a:ext cx="352923" cy="369846"/>
              <a:chOff x="2396234" y="1140796"/>
              <a:chExt cx="516445" cy="541492"/>
            </a:xfrm>
            <a:solidFill>
              <a:schemeClr val="accent1"/>
            </a:solidFill>
          </p:grpSpPr>
          <p:sp>
            <p:nvSpPr>
              <p:cNvPr id="71" name="Freeform 33"/>
              <p:cNvSpPr>
                <a:spLocks noEditPoints="1"/>
              </p:cNvSpPr>
              <p:nvPr/>
            </p:nvSpPr>
            <p:spPr bwMode="auto">
              <a:xfrm>
                <a:off x="2396234" y="1140796"/>
                <a:ext cx="516445" cy="425799"/>
              </a:xfrm>
              <a:custGeom>
                <a:avLst/>
                <a:gdLst>
                  <a:gd name="T0" fmla="*/ 172 w 183"/>
                  <a:gd name="T1" fmla="*/ 0 h 151"/>
                  <a:gd name="T2" fmla="*/ 11 w 183"/>
                  <a:gd name="T3" fmla="*/ 0 h 151"/>
                  <a:gd name="T4" fmla="*/ 0 w 183"/>
                  <a:gd name="T5" fmla="*/ 11 h 151"/>
                  <a:gd name="T6" fmla="*/ 0 w 183"/>
                  <a:gd name="T7" fmla="*/ 140 h 151"/>
                  <a:gd name="T8" fmla="*/ 11 w 183"/>
                  <a:gd name="T9" fmla="*/ 151 h 151"/>
                  <a:gd name="T10" fmla="*/ 172 w 183"/>
                  <a:gd name="T11" fmla="*/ 151 h 151"/>
                  <a:gd name="T12" fmla="*/ 183 w 183"/>
                  <a:gd name="T13" fmla="*/ 140 h 151"/>
                  <a:gd name="T14" fmla="*/ 183 w 183"/>
                  <a:gd name="T15" fmla="*/ 11 h 151"/>
                  <a:gd name="T16" fmla="*/ 172 w 183"/>
                  <a:gd name="T17" fmla="*/ 0 h 151"/>
                  <a:gd name="T18" fmla="*/ 91 w 183"/>
                  <a:gd name="T19" fmla="*/ 143 h 151"/>
                  <a:gd name="T20" fmla="*/ 84 w 183"/>
                  <a:gd name="T21" fmla="*/ 136 h 151"/>
                  <a:gd name="T22" fmla="*/ 91 w 183"/>
                  <a:gd name="T23" fmla="*/ 128 h 151"/>
                  <a:gd name="T24" fmla="*/ 99 w 183"/>
                  <a:gd name="T25" fmla="*/ 136 h 151"/>
                  <a:gd name="T26" fmla="*/ 91 w 183"/>
                  <a:gd name="T27" fmla="*/ 143 h 151"/>
                  <a:gd name="T28" fmla="*/ 171 w 183"/>
                  <a:gd name="T29" fmla="*/ 121 h 151"/>
                  <a:gd name="T30" fmla="*/ 12 w 183"/>
                  <a:gd name="T31" fmla="*/ 121 h 151"/>
                  <a:gd name="T32" fmla="*/ 12 w 183"/>
                  <a:gd name="T33" fmla="*/ 11 h 151"/>
                  <a:gd name="T34" fmla="*/ 171 w 183"/>
                  <a:gd name="T35" fmla="*/ 11 h 151"/>
                  <a:gd name="T36" fmla="*/ 171 w 183"/>
                  <a:gd name="T37" fmla="*/ 121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3" h="151">
                    <a:moveTo>
                      <a:pt x="172" y="0"/>
                    </a:moveTo>
                    <a:cubicBezTo>
                      <a:pt x="11" y="0"/>
                      <a:pt x="11" y="0"/>
                      <a:pt x="11" y="0"/>
                    </a:cubicBezTo>
                    <a:cubicBezTo>
                      <a:pt x="5" y="0"/>
                      <a:pt x="0" y="5"/>
                      <a:pt x="0" y="11"/>
                    </a:cubicBezTo>
                    <a:cubicBezTo>
                      <a:pt x="0" y="140"/>
                      <a:pt x="0" y="140"/>
                      <a:pt x="0" y="140"/>
                    </a:cubicBezTo>
                    <a:cubicBezTo>
                      <a:pt x="0" y="146"/>
                      <a:pt x="5" y="151"/>
                      <a:pt x="11" y="151"/>
                    </a:cubicBezTo>
                    <a:cubicBezTo>
                      <a:pt x="172" y="151"/>
                      <a:pt x="172" y="151"/>
                      <a:pt x="172" y="151"/>
                    </a:cubicBezTo>
                    <a:cubicBezTo>
                      <a:pt x="178" y="151"/>
                      <a:pt x="183" y="146"/>
                      <a:pt x="183" y="140"/>
                    </a:cubicBezTo>
                    <a:cubicBezTo>
                      <a:pt x="183" y="11"/>
                      <a:pt x="183" y="11"/>
                      <a:pt x="183" y="11"/>
                    </a:cubicBezTo>
                    <a:cubicBezTo>
                      <a:pt x="183" y="5"/>
                      <a:pt x="178" y="0"/>
                      <a:pt x="172" y="0"/>
                    </a:cubicBezTo>
                    <a:close/>
                    <a:moveTo>
                      <a:pt x="91" y="143"/>
                    </a:moveTo>
                    <a:cubicBezTo>
                      <a:pt x="87" y="143"/>
                      <a:pt x="84" y="140"/>
                      <a:pt x="84" y="136"/>
                    </a:cubicBezTo>
                    <a:cubicBezTo>
                      <a:pt x="84" y="131"/>
                      <a:pt x="87" y="128"/>
                      <a:pt x="91" y="128"/>
                    </a:cubicBezTo>
                    <a:cubicBezTo>
                      <a:pt x="96" y="128"/>
                      <a:pt x="99" y="131"/>
                      <a:pt x="99" y="136"/>
                    </a:cubicBezTo>
                    <a:cubicBezTo>
                      <a:pt x="99" y="140"/>
                      <a:pt x="96" y="143"/>
                      <a:pt x="91" y="143"/>
                    </a:cubicBezTo>
                    <a:close/>
                    <a:moveTo>
                      <a:pt x="171" y="121"/>
                    </a:moveTo>
                    <a:cubicBezTo>
                      <a:pt x="12" y="121"/>
                      <a:pt x="12" y="121"/>
                      <a:pt x="12" y="121"/>
                    </a:cubicBezTo>
                    <a:cubicBezTo>
                      <a:pt x="12" y="11"/>
                      <a:pt x="12" y="11"/>
                      <a:pt x="12" y="11"/>
                    </a:cubicBezTo>
                    <a:cubicBezTo>
                      <a:pt x="171" y="11"/>
                      <a:pt x="171" y="11"/>
                      <a:pt x="171" y="11"/>
                    </a:cubicBezTo>
                    <a:lnTo>
                      <a:pt x="171" y="121"/>
                    </a:lnTo>
                    <a:close/>
                  </a:path>
                </a:pathLst>
              </a:custGeom>
              <a:solidFill>
                <a:srgbClr val="3333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72" name="Freeform 34"/>
              <p:cNvSpPr/>
              <p:nvPr/>
            </p:nvSpPr>
            <p:spPr bwMode="auto">
              <a:xfrm>
                <a:off x="2497614" y="1574944"/>
                <a:ext cx="313684" cy="107344"/>
              </a:xfrm>
              <a:custGeom>
                <a:avLst/>
                <a:gdLst>
                  <a:gd name="T0" fmla="*/ 102 w 111"/>
                  <a:gd name="T1" fmla="*/ 26 h 38"/>
                  <a:gd name="T2" fmla="*/ 75 w 111"/>
                  <a:gd name="T3" fmla="*/ 26 h 38"/>
                  <a:gd name="T4" fmla="*/ 75 w 111"/>
                  <a:gd name="T5" fmla="*/ 0 h 38"/>
                  <a:gd name="T6" fmla="*/ 36 w 111"/>
                  <a:gd name="T7" fmla="*/ 0 h 38"/>
                  <a:gd name="T8" fmla="*/ 36 w 111"/>
                  <a:gd name="T9" fmla="*/ 26 h 38"/>
                  <a:gd name="T10" fmla="*/ 9 w 111"/>
                  <a:gd name="T11" fmla="*/ 26 h 38"/>
                  <a:gd name="T12" fmla="*/ 0 w 111"/>
                  <a:gd name="T13" fmla="*/ 31 h 38"/>
                  <a:gd name="T14" fmla="*/ 0 w 111"/>
                  <a:gd name="T15" fmla="*/ 38 h 38"/>
                  <a:gd name="T16" fmla="*/ 111 w 111"/>
                  <a:gd name="T17" fmla="*/ 38 h 38"/>
                  <a:gd name="T18" fmla="*/ 111 w 111"/>
                  <a:gd name="T19" fmla="*/ 31 h 38"/>
                  <a:gd name="T20" fmla="*/ 102 w 111"/>
                  <a:gd name="T21" fmla="*/ 2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1" h="38">
                    <a:moveTo>
                      <a:pt x="102" y="26"/>
                    </a:moveTo>
                    <a:cubicBezTo>
                      <a:pt x="75" y="26"/>
                      <a:pt x="75" y="26"/>
                      <a:pt x="75" y="26"/>
                    </a:cubicBezTo>
                    <a:cubicBezTo>
                      <a:pt x="75" y="0"/>
                      <a:pt x="75" y="0"/>
                      <a:pt x="75" y="0"/>
                    </a:cubicBezTo>
                    <a:cubicBezTo>
                      <a:pt x="36" y="0"/>
                      <a:pt x="36" y="0"/>
                      <a:pt x="36" y="0"/>
                    </a:cubicBezTo>
                    <a:cubicBezTo>
                      <a:pt x="36" y="26"/>
                      <a:pt x="36" y="26"/>
                      <a:pt x="36" y="26"/>
                    </a:cubicBezTo>
                    <a:cubicBezTo>
                      <a:pt x="9" y="26"/>
                      <a:pt x="9" y="26"/>
                      <a:pt x="9" y="26"/>
                    </a:cubicBezTo>
                    <a:cubicBezTo>
                      <a:pt x="4" y="26"/>
                      <a:pt x="0" y="29"/>
                      <a:pt x="0" y="31"/>
                    </a:cubicBezTo>
                    <a:cubicBezTo>
                      <a:pt x="0" y="38"/>
                      <a:pt x="0" y="38"/>
                      <a:pt x="0" y="38"/>
                    </a:cubicBezTo>
                    <a:cubicBezTo>
                      <a:pt x="111" y="38"/>
                      <a:pt x="111" y="38"/>
                      <a:pt x="111" y="38"/>
                    </a:cubicBezTo>
                    <a:cubicBezTo>
                      <a:pt x="111" y="31"/>
                      <a:pt x="111" y="31"/>
                      <a:pt x="111" y="31"/>
                    </a:cubicBezTo>
                    <a:cubicBezTo>
                      <a:pt x="111" y="29"/>
                      <a:pt x="107" y="26"/>
                      <a:pt x="102" y="26"/>
                    </a:cubicBezTo>
                    <a:close/>
                  </a:path>
                </a:pathLst>
              </a:custGeom>
              <a:solidFill>
                <a:srgbClr val="3333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73" name="Freeform 35"/>
              <p:cNvSpPr/>
              <p:nvPr/>
            </p:nvSpPr>
            <p:spPr bwMode="auto">
              <a:xfrm>
                <a:off x="2449906" y="1281536"/>
                <a:ext cx="90646" cy="101381"/>
              </a:xfrm>
              <a:custGeom>
                <a:avLst/>
                <a:gdLst>
                  <a:gd name="T0" fmla="*/ 76 w 76"/>
                  <a:gd name="T1" fmla="*/ 69 h 85"/>
                  <a:gd name="T2" fmla="*/ 19 w 76"/>
                  <a:gd name="T3" fmla="*/ 43 h 85"/>
                  <a:gd name="T4" fmla="*/ 19 w 76"/>
                  <a:gd name="T5" fmla="*/ 43 h 85"/>
                  <a:gd name="T6" fmla="*/ 76 w 76"/>
                  <a:gd name="T7" fmla="*/ 17 h 85"/>
                  <a:gd name="T8" fmla="*/ 76 w 76"/>
                  <a:gd name="T9" fmla="*/ 0 h 85"/>
                  <a:gd name="T10" fmla="*/ 0 w 76"/>
                  <a:gd name="T11" fmla="*/ 36 h 85"/>
                  <a:gd name="T12" fmla="*/ 0 w 76"/>
                  <a:gd name="T13" fmla="*/ 50 h 85"/>
                  <a:gd name="T14" fmla="*/ 76 w 76"/>
                  <a:gd name="T15" fmla="*/ 85 h 85"/>
                  <a:gd name="T16" fmla="*/ 76 w 76"/>
                  <a:gd name="T17" fmla="*/ 69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85">
                    <a:moveTo>
                      <a:pt x="76" y="69"/>
                    </a:moveTo>
                    <a:lnTo>
                      <a:pt x="19" y="43"/>
                    </a:lnTo>
                    <a:lnTo>
                      <a:pt x="19" y="43"/>
                    </a:lnTo>
                    <a:lnTo>
                      <a:pt x="76" y="17"/>
                    </a:lnTo>
                    <a:lnTo>
                      <a:pt x="76" y="0"/>
                    </a:lnTo>
                    <a:lnTo>
                      <a:pt x="0" y="36"/>
                    </a:lnTo>
                    <a:lnTo>
                      <a:pt x="0" y="50"/>
                    </a:lnTo>
                    <a:lnTo>
                      <a:pt x="76" y="85"/>
                    </a:lnTo>
                    <a:lnTo>
                      <a:pt x="76" y="69"/>
                    </a:lnTo>
                    <a:close/>
                  </a:path>
                </a:pathLst>
              </a:custGeom>
              <a:solidFill>
                <a:srgbClr val="3333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74" name="Freeform 36"/>
              <p:cNvSpPr/>
              <p:nvPr/>
            </p:nvSpPr>
            <p:spPr bwMode="auto">
              <a:xfrm>
                <a:off x="2765975" y="1281536"/>
                <a:ext cx="93032" cy="101381"/>
              </a:xfrm>
              <a:custGeom>
                <a:avLst/>
                <a:gdLst>
                  <a:gd name="T0" fmla="*/ 78 w 78"/>
                  <a:gd name="T1" fmla="*/ 36 h 85"/>
                  <a:gd name="T2" fmla="*/ 0 w 78"/>
                  <a:gd name="T3" fmla="*/ 0 h 85"/>
                  <a:gd name="T4" fmla="*/ 0 w 78"/>
                  <a:gd name="T5" fmla="*/ 17 h 85"/>
                  <a:gd name="T6" fmla="*/ 59 w 78"/>
                  <a:gd name="T7" fmla="*/ 43 h 85"/>
                  <a:gd name="T8" fmla="*/ 59 w 78"/>
                  <a:gd name="T9" fmla="*/ 43 h 85"/>
                  <a:gd name="T10" fmla="*/ 0 w 78"/>
                  <a:gd name="T11" fmla="*/ 69 h 85"/>
                  <a:gd name="T12" fmla="*/ 0 w 78"/>
                  <a:gd name="T13" fmla="*/ 85 h 85"/>
                  <a:gd name="T14" fmla="*/ 78 w 78"/>
                  <a:gd name="T15" fmla="*/ 50 h 85"/>
                  <a:gd name="T16" fmla="*/ 78 w 78"/>
                  <a:gd name="T17" fmla="*/ 36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85">
                    <a:moveTo>
                      <a:pt x="78" y="36"/>
                    </a:moveTo>
                    <a:lnTo>
                      <a:pt x="0" y="0"/>
                    </a:lnTo>
                    <a:lnTo>
                      <a:pt x="0" y="17"/>
                    </a:lnTo>
                    <a:lnTo>
                      <a:pt x="59" y="43"/>
                    </a:lnTo>
                    <a:lnTo>
                      <a:pt x="59" y="43"/>
                    </a:lnTo>
                    <a:lnTo>
                      <a:pt x="0" y="69"/>
                    </a:lnTo>
                    <a:lnTo>
                      <a:pt x="0" y="85"/>
                    </a:lnTo>
                    <a:lnTo>
                      <a:pt x="78" y="50"/>
                    </a:lnTo>
                    <a:lnTo>
                      <a:pt x="78" y="36"/>
                    </a:lnTo>
                    <a:close/>
                  </a:path>
                </a:pathLst>
              </a:custGeom>
              <a:solidFill>
                <a:srgbClr val="3333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75" name="Freeform 37"/>
              <p:cNvSpPr>
                <a:spLocks noEditPoints="1"/>
              </p:cNvSpPr>
              <p:nvPr/>
            </p:nvSpPr>
            <p:spPr bwMode="auto">
              <a:xfrm>
                <a:off x="2559635" y="1236213"/>
                <a:ext cx="189642" cy="187256"/>
              </a:xfrm>
              <a:custGeom>
                <a:avLst/>
                <a:gdLst>
                  <a:gd name="T0" fmla="*/ 9 w 67"/>
                  <a:gd name="T1" fmla="*/ 49 h 66"/>
                  <a:gd name="T2" fmla="*/ 6 w 67"/>
                  <a:gd name="T3" fmla="*/ 52 h 66"/>
                  <a:gd name="T4" fmla="*/ 14 w 67"/>
                  <a:gd name="T5" fmla="*/ 61 h 66"/>
                  <a:gd name="T6" fmla="*/ 18 w 67"/>
                  <a:gd name="T7" fmla="*/ 57 h 66"/>
                  <a:gd name="T8" fmla="*/ 27 w 67"/>
                  <a:gd name="T9" fmla="*/ 61 h 66"/>
                  <a:gd name="T10" fmla="*/ 27 w 67"/>
                  <a:gd name="T11" fmla="*/ 66 h 66"/>
                  <a:gd name="T12" fmla="*/ 39 w 67"/>
                  <a:gd name="T13" fmla="*/ 66 h 66"/>
                  <a:gd name="T14" fmla="*/ 39 w 67"/>
                  <a:gd name="T15" fmla="*/ 61 h 66"/>
                  <a:gd name="T16" fmla="*/ 49 w 67"/>
                  <a:gd name="T17" fmla="*/ 57 h 66"/>
                  <a:gd name="T18" fmla="*/ 53 w 67"/>
                  <a:gd name="T19" fmla="*/ 61 h 66"/>
                  <a:gd name="T20" fmla="*/ 61 w 67"/>
                  <a:gd name="T21" fmla="*/ 52 h 66"/>
                  <a:gd name="T22" fmla="*/ 58 w 67"/>
                  <a:gd name="T23" fmla="*/ 49 h 66"/>
                  <a:gd name="T24" fmla="*/ 62 w 67"/>
                  <a:gd name="T25" fmla="*/ 39 h 66"/>
                  <a:gd name="T26" fmla="*/ 67 w 67"/>
                  <a:gd name="T27" fmla="*/ 39 h 66"/>
                  <a:gd name="T28" fmla="*/ 67 w 67"/>
                  <a:gd name="T29" fmla="*/ 27 h 66"/>
                  <a:gd name="T30" fmla="*/ 62 w 67"/>
                  <a:gd name="T31" fmla="*/ 27 h 66"/>
                  <a:gd name="T32" fmla="*/ 58 w 67"/>
                  <a:gd name="T33" fmla="*/ 17 h 66"/>
                  <a:gd name="T34" fmla="*/ 62 w 67"/>
                  <a:gd name="T35" fmla="*/ 14 h 66"/>
                  <a:gd name="T36" fmla="*/ 53 w 67"/>
                  <a:gd name="T37" fmla="*/ 5 h 66"/>
                  <a:gd name="T38" fmla="*/ 49 w 67"/>
                  <a:gd name="T39" fmla="*/ 9 h 66"/>
                  <a:gd name="T40" fmla="*/ 39 w 67"/>
                  <a:gd name="T41" fmla="*/ 5 h 66"/>
                  <a:gd name="T42" fmla="*/ 39 w 67"/>
                  <a:gd name="T43" fmla="*/ 0 h 66"/>
                  <a:gd name="T44" fmla="*/ 27 w 67"/>
                  <a:gd name="T45" fmla="*/ 0 h 66"/>
                  <a:gd name="T46" fmla="*/ 27 w 67"/>
                  <a:gd name="T47" fmla="*/ 5 h 66"/>
                  <a:gd name="T48" fmla="*/ 18 w 67"/>
                  <a:gd name="T49" fmla="*/ 9 h 66"/>
                  <a:gd name="T50" fmla="*/ 14 w 67"/>
                  <a:gd name="T51" fmla="*/ 5 h 66"/>
                  <a:gd name="T52" fmla="*/ 5 w 67"/>
                  <a:gd name="T53" fmla="*/ 13 h 66"/>
                  <a:gd name="T54" fmla="*/ 9 w 67"/>
                  <a:gd name="T55" fmla="*/ 17 h 66"/>
                  <a:gd name="T56" fmla="*/ 5 w 67"/>
                  <a:gd name="T57" fmla="*/ 27 h 66"/>
                  <a:gd name="T58" fmla="*/ 0 w 67"/>
                  <a:gd name="T59" fmla="*/ 27 h 66"/>
                  <a:gd name="T60" fmla="*/ 0 w 67"/>
                  <a:gd name="T61" fmla="*/ 39 h 66"/>
                  <a:gd name="T62" fmla="*/ 5 w 67"/>
                  <a:gd name="T63" fmla="*/ 39 h 66"/>
                  <a:gd name="T64" fmla="*/ 9 w 67"/>
                  <a:gd name="T65" fmla="*/ 49 h 66"/>
                  <a:gd name="T66" fmla="*/ 34 w 67"/>
                  <a:gd name="T67" fmla="*/ 13 h 66"/>
                  <a:gd name="T68" fmla="*/ 54 w 67"/>
                  <a:gd name="T69" fmla="*/ 33 h 66"/>
                  <a:gd name="T70" fmla="*/ 34 w 67"/>
                  <a:gd name="T71" fmla="*/ 53 h 66"/>
                  <a:gd name="T72" fmla="*/ 13 w 67"/>
                  <a:gd name="T73" fmla="*/ 33 h 66"/>
                  <a:gd name="T74" fmla="*/ 34 w 67"/>
                  <a:gd name="T75" fmla="*/ 13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7" h="66">
                    <a:moveTo>
                      <a:pt x="9" y="49"/>
                    </a:moveTo>
                    <a:cubicBezTo>
                      <a:pt x="6" y="52"/>
                      <a:pt x="6" y="52"/>
                      <a:pt x="6" y="52"/>
                    </a:cubicBezTo>
                    <a:cubicBezTo>
                      <a:pt x="14" y="61"/>
                      <a:pt x="14" y="61"/>
                      <a:pt x="14" y="61"/>
                    </a:cubicBezTo>
                    <a:cubicBezTo>
                      <a:pt x="18" y="57"/>
                      <a:pt x="18" y="57"/>
                      <a:pt x="18" y="57"/>
                    </a:cubicBezTo>
                    <a:cubicBezTo>
                      <a:pt x="21" y="59"/>
                      <a:pt x="24" y="60"/>
                      <a:pt x="27" y="61"/>
                    </a:cubicBezTo>
                    <a:cubicBezTo>
                      <a:pt x="27" y="66"/>
                      <a:pt x="27" y="66"/>
                      <a:pt x="27" y="66"/>
                    </a:cubicBezTo>
                    <a:cubicBezTo>
                      <a:pt x="39" y="66"/>
                      <a:pt x="39" y="66"/>
                      <a:pt x="39" y="66"/>
                    </a:cubicBezTo>
                    <a:cubicBezTo>
                      <a:pt x="39" y="61"/>
                      <a:pt x="39" y="61"/>
                      <a:pt x="39" y="61"/>
                    </a:cubicBezTo>
                    <a:cubicBezTo>
                      <a:pt x="43" y="60"/>
                      <a:pt x="46" y="59"/>
                      <a:pt x="49" y="57"/>
                    </a:cubicBezTo>
                    <a:cubicBezTo>
                      <a:pt x="53" y="61"/>
                      <a:pt x="53" y="61"/>
                      <a:pt x="53" y="61"/>
                    </a:cubicBezTo>
                    <a:cubicBezTo>
                      <a:pt x="61" y="52"/>
                      <a:pt x="61" y="52"/>
                      <a:pt x="61" y="52"/>
                    </a:cubicBezTo>
                    <a:cubicBezTo>
                      <a:pt x="58" y="49"/>
                      <a:pt x="58" y="49"/>
                      <a:pt x="58" y="49"/>
                    </a:cubicBezTo>
                    <a:cubicBezTo>
                      <a:pt x="60" y="46"/>
                      <a:pt x="61" y="43"/>
                      <a:pt x="62" y="39"/>
                    </a:cubicBezTo>
                    <a:cubicBezTo>
                      <a:pt x="67" y="39"/>
                      <a:pt x="67" y="39"/>
                      <a:pt x="67" y="39"/>
                    </a:cubicBezTo>
                    <a:cubicBezTo>
                      <a:pt x="67" y="27"/>
                      <a:pt x="67" y="27"/>
                      <a:pt x="67" y="27"/>
                    </a:cubicBezTo>
                    <a:cubicBezTo>
                      <a:pt x="62" y="27"/>
                      <a:pt x="62" y="27"/>
                      <a:pt x="62" y="27"/>
                    </a:cubicBezTo>
                    <a:cubicBezTo>
                      <a:pt x="61" y="24"/>
                      <a:pt x="60" y="20"/>
                      <a:pt x="58" y="17"/>
                    </a:cubicBezTo>
                    <a:cubicBezTo>
                      <a:pt x="62" y="14"/>
                      <a:pt x="62" y="14"/>
                      <a:pt x="62" y="14"/>
                    </a:cubicBezTo>
                    <a:cubicBezTo>
                      <a:pt x="53" y="5"/>
                      <a:pt x="53" y="5"/>
                      <a:pt x="53" y="5"/>
                    </a:cubicBezTo>
                    <a:cubicBezTo>
                      <a:pt x="49" y="9"/>
                      <a:pt x="49" y="9"/>
                      <a:pt x="49" y="9"/>
                    </a:cubicBezTo>
                    <a:cubicBezTo>
                      <a:pt x="46" y="7"/>
                      <a:pt x="43" y="6"/>
                      <a:pt x="39" y="5"/>
                    </a:cubicBezTo>
                    <a:cubicBezTo>
                      <a:pt x="39" y="0"/>
                      <a:pt x="39" y="0"/>
                      <a:pt x="39" y="0"/>
                    </a:cubicBezTo>
                    <a:cubicBezTo>
                      <a:pt x="27" y="0"/>
                      <a:pt x="27" y="0"/>
                      <a:pt x="27" y="0"/>
                    </a:cubicBezTo>
                    <a:cubicBezTo>
                      <a:pt x="27" y="5"/>
                      <a:pt x="27" y="5"/>
                      <a:pt x="27" y="5"/>
                    </a:cubicBezTo>
                    <a:cubicBezTo>
                      <a:pt x="24" y="6"/>
                      <a:pt x="21" y="7"/>
                      <a:pt x="18" y="9"/>
                    </a:cubicBezTo>
                    <a:cubicBezTo>
                      <a:pt x="14" y="5"/>
                      <a:pt x="14" y="5"/>
                      <a:pt x="14" y="5"/>
                    </a:cubicBezTo>
                    <a:cubicBezTo>
                      <a:pt x="5" y="13"/>
                      <a:pt x="5" y="13"/>
                      <a:pt x="5" y="13"/>
                    </a:cubicBezTo>
                    <a:cubicBezTo>
                      <a:pt x="9" y="17"/>
                      <a:pt x="9" y="17"/>
                      <a:pt x="9" y="17"/>
                    </a:cubicBezTo>
                    <a:cubicBezTo>
                      <a:pt x="7" y="20"/>
                      <a:pt x="6" y="24"/>
                      <a:pt x="5" y="27"/>
                    </a:cubicBezTo>
                    <a:cubicBezTo>
                      <a:pt x="0" y="27"/>
                      <a:pt x="0" y="27"/>
                      <a:pt x="0" y="27"/>
                    </a:cubicBezTo>
                    <a:cubicBezTo>
                      <a:pt x="0" y="39"/>
                      <a:pt x="0" y="39"/>
                      <a:pt x="0" y="39"/>
                    </a:cubicBezTo>
                    <a:cubicBezTo>
                      <a:pt x="5" y="39"/>
                      <a:pt x="5" y="39"/>
                      <a:pt x="5" y="39"/>
                    </a:cubicBezTo>
                    <a:cubicBezTo>
                      <a:pt x="6" y="43"/>
                      <a:pt x="8" y="46"/>
                      <a:pt x="9" y="49"/>
                    </a:cubicBezTo>
                    <a:close/>
                    <a:moveTo>
                      <a:pt x="34" y="13"/>
                    </a:moveTo>
                    <a:cubicBezTo>
                      <a:pt x="45" y="13"/>
                      <a:pt x="54" y="22"/>
                      <a:pt x="54" y="33"/>
                    </a:cubicBezTo>
                    <a:cubicBezTo>
                      <a:pt x="54" y="44"/>
                      <a:pt x="45" y="53"/>
                      <a:pt x="34" y="53"/>
                    </a:cubicBezTo>
                    <a:cubicBezTo>
                      <a:pt x="22" y="53"/>
                      <a:pt x="13" y="44"/>
                      <a:pt x="13" y="33"/>
                    </a:cubicBezTo>
                    <a:cubicBezTo>
                      <a:pt x="13" y="22"/>
                      <a:pt x="22" y="13"/>
                      <a:pt x="34" y="13"/>
                    </a:cubicBezTo>
                    <a:close/>
                  </a:path>
                </a:pathLst>
              </a:custGeom>
              <a:solidFill>
                <a:srgbClr val="3333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76" name="Freeform 38"/>
              <p:cNvSpPr>
                <a:spLocks noEditPoints="1"/>
              </p:cNvSpPr>
              <p:nvPr/>
            </p:nvSpPr>
            <p:spPr bwMode="auto">
              <a:xfrm>
                <a:off x="2610922" y="1287500"/>
                <a:ext cx="87068" cy="84683"/>
              </a:xfrm>
              <a:custGeom>
                <a:avLst/>
                <a:gdLst>
                  <a:gd name="T0" fmla="*/ 15 w 31"/>
                  <a:gd name="T1" fmla="*/ 30 h 30"/>
                  <a:gd name="T2" fmla="*/ 31 w 31"/>
                  <a:gd name="T3" fmla="*/ 15 h 30"/>
                  <a:gd name="T4" fmla="*/ 15 w 31"/>
                  <a:gd name="T5" fmla="*/ 0 h 30"/>
                  <a:gd name="T6" fmla="*/ 0 w 31"/>
                  <a:gd name="T7" fmla="*/ 15 h 30"/>
                  <a:gd name="T8" fmla="*/ 15 w 31"/>
                  <a:gd name="T9" fmla="*/ 30 h 30"/>
                  <a:gd name="T10" fmla="*/ 15 w 31"/>
                  <a:gd name="T11" fmla="*/ 5 h 30"/>
                  <a:gd name="T12" fmla="*/ 26 w 31"/>
                  <a:gd name="T13" fmla="*/ 15 h 30"/>
                  <a:gd name="T14" fmla="*/ 15 w 31"/>
                  <a:gd name="T15" fmla="*/ 25 h 30"/>
                  <a:gd name="T16" fmla="*/ 5 w 31"/>
                  <a:gd name="T17" fmla="*/ 15 h 30"/>
                  <a:gd name="T18" fmla="*/ 15 w 31"/>
                  <a:gd name="T19"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30">
                    <a:moveTo>
                      <a:pt x="15" y="30"/>
                    </a:moveTo>
                    <a:cubicBezTo>
                      <a:pt x="24" y="30"/>
                      <a:pt x="31" y="23"/>
                      <a:pt x="31" y="15"/>
                    </a:cubicBezTo>
                    <a:cubicBezTo>
                      <a:pt x="31" y="7"/>
                      <a:pt x="24" y="0"/>
                      <a:pt x="15" y="0"/>
                    </a:cubicBezTo>
                    <a:cubicBezTo>
                      <a:pt x="7" y="0"/>
                      <a:pt x="0" y="7"/>
                      <a:pt x="0" y="15"/>
                    </a:cubicBezTo>
                    <a:cubicBezTo>
                      <a:pt x="0" y="23"/>
                      <a:pt x="7" y="30"/>
                      <a:pt x="15" y="30"/>
                    </a:cubicBezTo>
                    <a:close/>
                    <a:moveTo>
                      <a:pt x="15" y="5"/>
                    </a:moveTo>
                    <a:cubicBezTo>
                      <a:pt x="21" y="5"/>
                      <a:pt x="26" y="9"/>
                      <a:pt x="26" y="15"/>
                    </a:cubicBezTo>
                    <a:cubicBezTo>
                      <a:pt x="26" y="21"/>
                      <a:pt x="21" y="25"/>
                      <a:pt x="15" y="25"/>
                    </a:cubicBezTo>
                    <a:cubicBezTo>
                      <a:pt x="10" y="25"/>
                      <a:pt x="5" y="21"/>
                      <a:pt x="5" y="15"/>
                    </a:cubicBezTo>
                    <a:cubicBezTo>
                      <a:pt x="5" y="9"/>
                      <a:pt x="10" y="5"/>
                      <a:pt x="15" y="5"/>
                    </a:cubicBezTo>
                    <a:close/>
                  </a:path>
                </a:pathLst>
              </a:custGeom>
              <a:solidFill>
                <a:srgbClr val="3333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77" name="Oval 39"/>
              <p:cNvSpPr>
                <a:spLocks noChangeArrowheads="1"/>
              </p:cNvSpPr>
              <p:nvPr/>
            </p:nvSpPr>
            <p:spPr bwMode="auto">
              <a:xfrm>
                <a:off x="2639547" y="1316125"/>
                <a:ext cx="31011" cy="2743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grpSp>
        <p:grpSp>
          <p:nvGrpSpPr>
            <p:cNvPr id="13" name="组合 12"/>
            <p:cNvGrpSpPr/>
            <p:nvPr/>
          </p:nvGrpSpPr>
          <p:grpSpPr>
            <a:xfrm>
              <a:off x="3907738" y="5614840"/>
              <a:ext cx="330101" cy="321783"/>
              <a:chOff x="2435593" y="2384795"/>
              <a:chExt cx="483049" cy="471122"/>
            </a:xfrm>
            <a:solidFill>
              <a:schemeClr val="accent5"/>
            </a:solidFill>
          </p:grpSpPr>
          <p:sp>
            <p:nvSpPr>
              <p:cNvPr id="68" name="Freeform 80"/>
              <p:cNvSpPr/>
              <p:nvPr/>
            </p:nvSpPr>
            <p:spPr bwMode="auto">
              <a:xfrm>
                <a:off x="2610922" y="2506452"/>
                <a:ext cx="202761" cy="186063"/>
              </a:xfrm>
              <a:custGeom>
                <a:avLst/>
                <a:gdLst>
                  <a:gd name="T0" fmla="*/ 29 w 72"/>
                  <a:gd name="T1" fmla="*/ 34 h 66"/>
                  <a:gd name="T2" fmla="*/ 56 w 72"/>
                  <a:gd name="T3" fmla="*/ 56 h 66"/>
                  <a:gd name="T4" fmla="*/ 45 w 72"/>
                  <a:gd name="T5" fmla="*/ 66 h 66"/>
                  <a:gd name="T6" fmla="*/ 67 w 72"/>
                  <a:gd name="T7" fmla="*/ 51 h 66"/>
                  <a:gd name="T8" fmla="*/ 36 w 72"/>
                  <a:gd name="T9" fmla="*/ 17 h 66"/>
                  <a:gd name="T10" fmla="*/ 29 w 72"/>
                  <a:gd name="T11" fmla="*/ 16 h 66"/>
                  <a:gd name="T12" fmla="*/ 28 w 72"/>
                  <a:gd name="T13" fmla="*/ 0 h 66"/>
                  <a:gd name="T14" fmla="*/ 0 w 72"/>
                  <a:gd name="T15" fmla="*/ 25 h 66"/>
                  <a:gd name="T16" fmla="*/ 29 w 72"/>
                  <a:gd name="T17" fmla="*/ 50 h 66"/>
                  <a:gd name="T18" fmla="*/ 29 w 72"/>
                  <a:gd name="T19" fmla="*/ 3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66">
                    <a:moveTo>
                      <a:pt x="29" y="34"/>
                    </a:moveTo>
                    <a:cubicBezTo>
                      <a:pt x="50" y="35"/>
                      <a:pt x="59" y="45"/>
                      <a:pt x="56" y="56"/>
                    </a:cubicBezTo>
                    <a:cubicBezTo>
                      <a:pt x="54" y="60"/>
                      <a:pt x="50" y="64"/>
                      <a:pt x="45" y="66"/>
                    </a:cubicBezTo>
                    <a:cubicBezTo>
                      <a:pt x="56" y="64"/>
                      <a:pt x="65" y="59"/>
                      <a:pt x="67" y="51"/>
                    </a:cubicBezTo>
                    <a:cubicBezTo>
                      <a:pt x="72" y="38"/>
                      <a:pt x="58" y="23"/>
                      <a:pt x="36" y="17"/>
                    </a:cubicBezTo>
                    <a:cubicBezTo>
                      <a:pt x="33" y="17"/>
                      <a:pt x="31" y="16"/>
                      <a:pt x="29" y="16"/>
                    </a:cubicBezTo>
                    <a:cubicBezTo>
                      <a:pt x="28" y="0"/>
                      <a:pt x="28" y="0"/>
                      <a:pt x="28" y="0"/>
                    </a:cubicBezTo>
                    <a:cubicBezTo>
                      <a:pt x="0" y="25"/>
                      <a:pt x="0" y="25"/>
                      <a:pt x="0" y="25"/>
                    </a:cubicBezTo>
                    <a:cubicBezTo>
                      <a:pt x="29" y="50"/>
                      <a:pt x="29" y="50"/>
                      <a:pt x="29" y="50"/>
                    </a:cubicBezTo>
                    <a:lnTo>
                      <a:pt x="29" y="34"/>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69" name="Freeform 81"/>
              <p:cNvSpPr/>
              <p:nvPr/>
            </p:nvSpPr>
            <p:spPr bwMode="auto">
              <a:xfrm>
                <a:off x="2540552" y="2616182"/>
                <a:ext cx="202761" cy="186063"/>
              </a:xfrm>
              <a:custGeom>
                <a:avLst/>
                <a:gdLst>
                  <a:gd name="T0" fmla="*/ 36 w 72"/>
                  <a:gd name="T1" fmla="*/ 49 h 66"/>
                  <a:gd name="T2" fmla="*/ 43 w 72"/>
                  <a:gd name="T3" fmla="*/ 50 h 66"/>
                  <a:gd name="T4" fmla="*/ 43 w 72"/>
                  <a:gd name="T5" fmla="*/ 66 h 66"/>
                  <a:gd name="T6" fmla="*/ 72 w 72"/>
                  <a:gd name="T7" fmla="*/ 41 h 66"/>
                  <a:gd name="T8" fmla="*/ 43 w 72"/>
                  <a:gd name="T9" fmla="*/ 16 h 66"/>
                  <a:gd name="T10" fmla="*/ 43 w 72"/>
                  <a:gd name="T11" fmla="*/ 32 h 66"/>
                  <a:gd name="T12" fmla="*/ 16 w 72"/>
                  <a:gd name="T13" fmla="*/ 10 h 66"/>
                  <a:gd name="T14" fmla="*/ 26 w 72"/>
                  <a:gd name="T15" fmla="*/ 0 h 66"/>
                  <a:gd name="T16" fmla="*/ 4 w 72"/>
                  <a:gd name="T17" fmla="*/ 15 h 66"/>
                  <a:gd name="T18" fmla="*/ 36 w 72"/>
                  <a:gd name="T19" fmla="*/ 49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66">
                    <a:moveTo>
                      <a:pt x="36" y="49"/>
                    </a:moveTo>
                    <a:cubicBezTo>
                      <a:pt x="38" y="50"/>
                      <a:pt x="41" y="50"/>
                      <a:pt x="43" y="50"/>
                    </a:cubicBezTo>
                    <a:cubicBezTo>
                      <a:pt x="43" y="66"/>
                      <a:pt x="43" y="66"/>
                      <a:pt x="43" y="66"/>
                    </a:cubicBezTo>
                    <a:cubicBezTo>
                      <a:pt x="72" y="41"/>
                      <a:pt x="72" y="41"/>
                      <a:pt x="72" y="41"/>
                    </a:cubicBezTo>
                    <a:cubicBezTo>
                      <a:pt x="43" y="16"/>
                      <a:pt x="43" y="16"/>
                      <a:pt x="43" y="16"/>
                    </a:cubicBezTo>
                    <a:cubicBezTo>
                      <a:pt x="43" y="32"/>
                      <a:pt x="43" y="32"/>
                      <a:pt x="43" y="32"/>
                    </a:cubicBezTo>
                    <a:cubicBezTo>
                      <a:pt x="21" y="31"/>
                      <a:pt x="12" y="21"/>
                      <a:pt x="16" y="10"/>
                    </a:cubicBezTo>
                    <a:cubicBezTo>
                      <a:pt x="17" y="6"/>
                      <a:pt x="21" y="2"/>
                      <a:pt x="26" y="0"/>
                    </a:cubicBezTo>
                    <a:cubicBezTo>
                      <a:pt x="15" y="2"/>
                      <a:pt x="7" y="7"/>
                      <a:pt x="4" y="15"/>
                    </a:cubicBezTo>
                    <a:cubicBezTo>
                      <a:pt x="0" y="29"/>
                      <a:pt x="14" y="44"/>
                      <a:pt x="36" y="49"/>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70" name="Freeform 82"/>
              <p:cNvSpPr>
                <a:spLocks noEditPoints="1"/>
              </p:cNvSpPr>
              <p:nvPr/>
            </p:nvSpPr>
            <p:spPr bwMode="auto">
              <a:xfrm>
                <a:off x="2435593" y="2384795"/>
                <a:ext cx="483049" cy="471122"/>
              </a:xfrm>
              <a:custGeom>
                <a:avLst/>
                <a:gdLst>
                  <a:gd name="T0" fmla="*/ 166 w 171"/>
                  <a:gd name="T1" fmla="*/ 0 h 167"/>
                  <a:gd name="T2" fmla="*/ 4 w 171"/>
                  <a:gd name="T3" fmla="*/ 0 h 167"/>
                  <a:gd name="T4" fmla="*/ 0 w 171"/>
                  <a:gd name="T5" fmla="*/ 5 h 167"/>
                  <a:gd name="T6" fmla="*/ 0 w 171"/>
                  <a:gd name="T7" fmla="*/ 161 h 167"/>
                  <a:gd name="T8" fmla="*/ 4 w 171"/>
                  <a:gd name="T9" fmla="*/ 167 h 167"/>
                  <a:gd name="T10" fmla="*/ 166 w 171"/>
                  <a:gd name="T11" fmla="*/ 167 h 167"/>
                  <a:gd name="T12" fmla="*/ 171 w 171"/>
                  <a:gd name="T13" fmla="*/ 161 h 167"/>
                  <a:gd name="T14" fmla="*/ 171 w 171"/>
                  <a:gd name="T15" fmla="*/ 5 h 167"/>
                  <a:gd name="T16" fmla="*/ 166 w 171"/>
                  <a:gd name="T17" fmla="*/ 0 h 167"/>
                  <a:gd name="T18" fmla="*/ 138 w 171"/>
                  <a:gd name="T19" fmla="*/ 6 h 167"/>
                  <a:gd name="T20" fmla="*/ 160 w 171"/>
                  <a:gd name="T21" fmla="*/ 6 h 167"/>
                  <a:gd name="T22" fmla="*/ 160 w 171"/>
                  <a:gd name="T23" fmla="*/ 29 h 167"/>
                  <a:gd name="T24" fmla="*/ 138 w 171"/>
                  <a:gd name="T25" fmla="*/ 29 h 167"/>
                  <a:gd name="T26" fmla="*/ 138 w 171"/>
                  <a:gd name="T27" fmla="*/ 6 h 167"/>
                  <a:gd name="T28" fmla="*/ 108 w 171"/>
                  <a:gd name="T29" fmla="*/ 7 h 167"/>
                  <a:gd name="T30" fmla="*/ 130 w 171"/>
                  <a:gd name="T31" fmla="*/ 7 h 167"/>
                  <a:gd name="T32" fmla="*/ 130 w 171"/>
                  <a:gd name="T33" fmla="*/ 30 h 167"/>
                  <a:gd name="T34" fmla="*/ 108 w 171"/>
                  <a:gd name="T35" fmla="*/ 30 h 167"/>
                  <a:gd name="T36" fmla="*/ 108 w 171"/>
                  <a:gd name="T37" fmla="*/ 7 h 167"/>
                  <a:gd name="T38" fmla="*/ 77 w 171"/>
                  <a:gd name="T39" fmla="*/ 7 h 167"/>
                  <a:gd name="T40" fmla="*/ 100 w 171"/>
                  <a:gd name="T41" fmla="*/ 7 h 167"/>
                  <a:gd name="T42" fmla="*/ 100 w 171"/>
                  <a:gd name="T43" fmla="*/ 30 h 167"/>
                  <a:gd name="T44" fmla="*/ 77 w 171"/>
                  <a:gd name="T45" fmla="*/ 30 h 167"/>
                  <a:gd name="T46" fmla="*/ 77 w 171"/>
                  <a:gd name="T47" fmla="*/ 7 h 167"/>
                  <a:gd name="T48" fmla="*/ 161 w 171"/>
                  <a:gd name="T49" fmla="*/ 156 h 167"/>
                  <a:gd name="T50" fmla="*/ 9 w 171"/>
                  <a:gd name="T51" fmla="*/ 156 h 167"/>
                  <a:gd name="T52" fmla="*/ 9 w 171"/>
                  <a:gd name="T53" fmla="*/ 38 h 167"/>
                  <a:gd name="T54" fmla="*/ 161 w 171"/>
                  <a:gd name="T55" fmla="*/ 38 h 167"/>
                  <a:gd name="T56" fmla="*/ 161 w 171"/>
                  <a:gd name="T57" fmla="*/ 156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1" h="167">
                    <a:moveTo>
                      <a:pt x="166" y="0"/>
                    </a:moveTo>
                    <a:cubicBezTo>
                      <a:pt x="4" y="0"/>
                      <a:pt x="4" y="0"/>
                      <a:pt x="4" y="0"/>
                    </a:cubicBezTo>
                    <a:cubicBezTo>
                      <a:pt x="2" y="0"/>
                      <a:pt x="0" y="2"/>
                      <a:pt x="0" y="5"/>
                    </a:cubicBezTo>
                    <a:cubicBezTo>
                      <a:pt x="0" y="161"/>
                      <a:pt x="0" y="161"/>
                      <a:pt x="0" y="161"/>
                    </a:cubicBezTo>
                    <a:cubicBezTo>
                      <a:pt x="0" y="164"/>
                      <a:pt x="2" y="167"/>
                      <a:pt x="4" y="167"/>
                    </a:cubicBezTo>
                    <a:cubicBezTo>
                      <a:pt x="166" y="167"/>
                      <a:pt x="166" y="167"/>
                      <a:pt x="166" y="167"/>
                    </a:cubicBezTo>
                    <a:cubicBezTo>
                      <a:pt x="169" y="167"/>
                      <a:pt x="171" y="164"/>
                      <a:pt x="171" y="161"/>
                    </a:cubicBezTo>
                    <a:cubicBezTo>
                      <a:pt x="171" y="5"/>
                      <a:pt x="171" y="5"/>
                      <a:pt x="171" y="5"/>
                    </a:cubicBezTo>
                    <a:cubicBezTo>
                      <a:pt x="171" y="2"/>
                      <a:pt x="169" y="0"/>
                      <a:pt x="166" y="0"/>
                    </a:cubicBezTo>
                    <a:close/>
                    <a:moveTo>
                      <a:pt x="138" y="6"/>
                    </a:moveTo>
                    <a:cubicBezTo>
                      <a:pt x="160" y="6"/>
                      <a:pt x="160" y="6"/>
                      <a:pt x="160" y="6"/>
                    </a:cubicBezTo>
                    <a:cubicBezTo>
                      <a:pt x="160" y="29"/>
                      <a:pt x="160" y="29"/>
                      <a:pt x="160" y="29"/>
                    </a:cubicBezTo>
                    <a:cubicBezTo>
                      <a:pt x="138" y="29"/>
                      <a:pt x="138" y="29"/>
                      <a:pt x="138" y="29"/>
                    </a:cubicBezTo>
                    <a:lnTo>
                      <a:pt x="138" y="6"/>
                    </a:lnTo>
                    <a:close/>
                    <a:moveTo>
                      <a:pt x="108" y="7"/>
                    </a:moveTo>
                    <a:cubicBezTo>
                      <a:pt x="130" y="7"/>
                      <a:pt x="130" y="7"/>
                      <a:pt x="130" y="7"/>
                    </a:cubicBezTo>
                    <a:cubicBezTo>
                      <a:pt x="130" y="30"/>
                      <a:pt x="130" y="30"/>
                      <a:pt x="130" y="30"/>
                    </a:cubicBezTo>
                    <a:cubicBezTo>
                      <a:pt x="108" y="30"/>
                      <a:pt x="108" y="30"/>
                      <a:pt x="108" y="30"/>
                    </a:cubicBezTo>
                    <a:lnTo>
                      <a:pt x="108" y="7"/>
                    </a:lnTo>
                    <a:close/>
                    <a:moveTo>
                      <a:pt x="77" y="7"/>
                    </a:moveTo>
                    <a:cubicBezTo>
                      <a:pt x="100" y="7"/>
                      <a:pt x="100" y="7"/>
                      <a:pt x="100" y="7"/>
                    </a:cubicBezTo>
                    <a:cubicBezTo>
                      <a:pt x="100" y="30"/>
                      <a:pt x="100" y="30"/>
                      <a:pt x="100" y="30"/>
                    </a:cubicBezTo>
                    <a:cubicBezTo>
                      <a:pt x="77" y="30"/>
                      <a:pt x="77" y="30"/>
                      <a:pt x="77" y="30"/>
                    </a:cubicBezTo>
                    <a:lnTo>
                      <a:pt x="77" y="7"/>
                    </a:lnTo>
                    <a:close/>
                    <a:moveTo>
                      <a:pt x="161" y="156"/>
                    </a:moveTo>
                    <a:cubicBezTo>
                      <a:pt x="9" y="156"/>
                      <a:pt x="9" y="156"/>
                      <a:pt x="9" y="156"/>
                    </a:cubicBezTo>
                    <a:cubicBezTo>
                      <a:pt x="9" y="38"/>
                      <a:pt x="9" y="38"/>
                      <a:pt x="9" y="38"/>
                    </a:cubicBezTo>
                    <a:cubicBezTo>
                      <a:pt x="161" y="38"/>
                      <a:pt x="161" y="38"/>
                      <a:pt x="161" y="38"/>
                    </a:cubicBezTo>
                    <a:lnTo>
                      <a:pt x="161" y="156"/>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grpSp>
        <p:grpSp>
          <p:nvGrpSpPr>
            <p:cNvPr id="14" name="组合 13"/>
            <p:cNvGrpSpPr/>
            <p:nvPr/>
          </p:nvGrpSpPr>
          <p:grpSpPr>
            <a:xfrm>
              <a:off x="5120605" y="5589994"/>
              <a:ext cx="441763" cy="365773"/>
              <a:chOff x="2427245" y="4642599"/>
              <a:chExt cx="646449" cy="535528"/>
            </a:xfrm>
            <a:solidFill>
              <a:schemeClr val="accent4"/>
            </a:solidFill>
          </p:grpSpPr>
          <p:sp>
            <p:nvSpPr>
              <p:cNvPr id="60" name="Freeform 127"/>
              <p:cNvSpPr>
                <a:spLocks noEditPoints="1"/>
              </p:cNvSpPr>
              <p:nvPr/>
            </p:nvSpPr>
            <p:spPr bwMode="auto">
              <a:xfrm>
                <a:off x="2435593" y="4721318"/>
                <a:ext cx="307720" cy="301757"/>
              </a:xfrm>
              <a:custGeom>
                <a:avLst/>
                <a:gdLst>
                  <a:gd name="T0" fmla="*/ 15 w 109"/>
                  <a:gd name="T1" fmla="*/ 79 h 107"/>
                  <a:gd name="T2" fmla="*/ 9 w 109"/>
                  <a:gd name="T3" fmla="*/ 85 h 107"/>
                  <a:gd name="T4" fmla="*/ 23 w 109"/>
                  <a:gd name="T5" fmla="*/ 99 h 107"/>
                  <a:gd name="T6" fmla="*/ 29 w 109"/>
                  <a:gd name="T7" fmla="*/ 93 h 107"/>
                  <a:gd name="T8" fmla="*/ 44 w 109"/>
                  <a:gd name="T9" fmla="*/ 99 h 107"/>
                  <a:gd name="T10" fmla="*/ 44 w 109"/>
                  <a:gd name="T11" fmla="*/ 107 h 107"/>
                  <a:gd name="T12" fmla="*/ 64 w 109"/>
                  <a:gd name="T13" fmla="*/ 107 h 107"/>
                  <a:gd name="T14" fmla="*/ 64 w 109"/>
                  <a:gd name="T15" fmla="*/ 99 h 107"/>
                  <a:gd name="T16" fmla="*/ 80 w 109"/>
                  <a:gd name="T17" fmla="*/ 93 h 107"/>
                  <a:gd name="T18" fmla="*/ 86 w 109"/>
                  <a:gd name="T19" fmla="*/ 99 h 107"/>
                  <a:gd name="T20" fmla="*/ 100 w 109"/>
                  <a:gd name="T21" fmla="*/ 85 h 107"/>
                  <a:gd name="T22" fmla="*/ 94 w 109"/>
                  <a:gd name="T23" fmla="*/ 79 h 107"/>
                  <a:gd name="T24" fmla="*/ 101 w 109"/>
                  <a:gd name="T25" fmla="*/ 64 h 107"/>
                  <a:gd name="T26" fmla="*/ 109 w 109"/>
                  <a:gd name="T27" fmla="*/ 64 h 107"/>
                  <a:gd name="T28" fmla="*/ 109 w 109"/>
                  <a:gd name="T29" fmla="*/ 44 h 107"/>
                  <a:gd name="T30" fmla="*/ 101 w 109"/>
                  <a:gd name="T31" fmla="*/ 44 h 107"/>
                  <a:gd name="T32" fmla="*/ 94 w 109"/>
                  <a:gd name="T33" fmla="*/ 28 h 107"/>
                  <a:gd name="T34" fmla="*/ 100 w 109"/>
                  <a:gd name="T35" fmla="*/ 22 h 107"/>
                  <a:gd name="T36" fmla="*/ 86 w 109"/>
                  <a:gd name="T37" fmla="*/ 8 h 107"/>
                  <a:gd name="T38" fmla="*/ 80 w 109"/>
                  <a:gd name="T39" fmla="*/ 14 h 107"/>
                  <a:gd name="T40" fmla="*/ 64 w 109"/>
                  <a:gd name="T41" fmla="*/ 7 h 107"/>
                  <a:gd name="T42" fmla="*/ 64 w 109"/>
                  <a:gd name="T43" fmla="*/ 0 h 107"/>
                  <a:gd name="T44" fmla="*/ 44 w 109"/>
                  <a:gd name="T45" fmla="*/ 0 h 107"/>
                  <a:gd name="T46" fmla="*/ 44 w 109"/>
                  <a:gd name="T47" fmla="*/ 8 h 107"/>
                  <a:gd name="T48" fmla="*/ 29 w 109"/>
                  <a:gd name="T49" fmla="*/ 14 h 107"/>
                  <a:gd name="T50" fmla="*/ 22 w 109"/>
                  <a:gd name="T51" fmla="*/ 8 h 107"/>
                  <a:gd name="T52" fmla="*/ 8 w 109"/>
                  <a:gd name="T53" fmla="*/ 21 h 107"/>
                  <a:gd name="T54" fmla="*/ 15 w 109"/>
                  <a:gd name="T55" fmla="*/ 28 h 107"/>
                  <a:gd name="T56" fmla="*/ 8 w 109"/>
                  <a:gd name="T57" fmla="*/ 44 h 107"/>
                  <a:gd name="T58" fmla="*/ 0 w 109"/>
                  <a:gd name="T59" fmla="*/ 44 h 107"/>
                  <a:gd name="T60" fmla="*/ 0 w 109"/>
                  <a:gd name="T61" fmla="*/ 64 h 107"/>
                  <a:gd name="T62" fmla="*/ 9 w 109"/>
                  <a:gd name="T63" fmla="*/ 64 h 107"/>
                  <a:gd name="T64" fmla="*/ 15 w 109"/>
                  <a:gd name="T65" fmla="*/ 79 h 107"/>
                  <a:gd name="T66" fmla="*/ 55 w 109"/>
                  <a:gd name="T67" fmla="*/ 20 h 107"/>
                  <a:gd name="T68" fmla="*/ 88 w 109"/>
                  <a:gd name="T69" fmla="*/ 53 h 107"/>
                  <a:gd name="T70" fmla="*/ 55 w 109"/>
                  <a:gd name="T71" fmla="*/ 87 h 107"/>
                  <a:gd name="T72" fmla="*/ 21 w 109"/>
                  <a:gd name="T73" fmla="*/ 53 h 107"/>
                  <a:gd name="T74" fmla="*/ 55 w 109"/>
                  <a:gd name="T75" fmla="*/ 2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9" h="107">
                    <a:moveTo>
                      <a:pt x="15" y="79"/>
                    </a:moveTo>
                    <a:cubicBezTo>
                      <a:pt x="9" y="85"/>
                      <a:pt x="9" y="85"/>
                      <a:pt x="9" y="85"/>
                    </a:cubicBezTo>
                    <a:cubicBezTo>
                      <a:pt x="23" y="99"/>
                      <a:pt x="23" y="99"/>
                      <a:pt x="23" y="99"/>
                    </a:cubicBezTo>
                    <a:cubicBezTo>
                      <a:pt x="29" y="93"/>
                      <a:pt x="29" y="93"/>
                      <a:pt x="29" y="93"/>
                    </a:cubicBezTo>
                    <a:cubicBezTo>
                      <a:pt x="34" y="96"/>
                      <a:pt x="39" y="98"/>
                      <a:pt x="44" y="99"/>
                    </a:cubicBezTo>
                    <a:cubicBezTo>
                      <a:pt x="44" y="107"/>
                      <a:pt x="44" y="107"/>
                      <a:pt x="44" y="107"/>
                    </a:cubicBezTo>
                    <a:cubicBezTo>
                      <a:pt x="64" y="107"/>
                      <a:pt x="64" y="107"/>
                      <a:pt x="64" y="107"/>
                    </a:cubicBezTo>
                    <a:cubicBezTo>
                      <a:pt x="64" y="99"/>
                      <a:pt x="64" y="99"/>
                      <a:pt x="64" y="99"/>
                    </a:cubicBezTo>
                    <a:cubicBezTo>
                      <a:pt x="70" y="98"/>
                      <a:pt x="75" y="96"/>
                      <a:pt x="80" y="93"/>
                    </a:cubicBezTo>
                    <a:cubicBezTo>
                      <a:pt x="86" y="99"/>
                      <a:pt x="86" y="99"/>
                      <a:pt x="86" y="99"/>
                    </a:cubicBezTo>
                    <a:cubicBezTo>
                      <a:pt x="100" y="85"/>
                      <a:pt x="100" y="85"/>
                      <a:pt x="100" y="85"/>
                    </a:cubicBezTo>
                    <a:cubicBezTo>
                      <a:pt x="94" y="79"/>
                      <a:pt x="94" y="79"/>
                      <a:pt x="94" y="79"/>
                    </a:cubicBezTo>
                    <a:cubicBezTo>
                      <a:pt x="97" y="75"/>
                      <a:pt x="99" y="69"/>
                      <a:pt x="101" y="64"/>
                    </a:cubicBezTo>
                    <a:cubicBezTo>
                      <a:pt x="109" y="64"/>
                      <a:pt x="109" y="64"/>
                      <a:pt x="109" y="64"/>
                    </a:cubicBezTo>
                    <a:cubicBezTo>
                      <a:pt x="109" y="44"/>
                      <a:pt x="109" y="44"/>
                      <a:pt x="109" y="44"/>
                    </a:cubicBezTo>
                    <a:cubicBezTo>
                      <a:pt x="101" y="44"/>
                      <a:pt x="101" y="44"/>
                      <a:pt x="101" y="44"/>
                    </a:cubicBezTo>
                    <a:cubicBezTo>
                      <a:pt x="100" y="38"/>
                      <a:pt x="97" y="33"/>
                      <a:pt x="94" y="28"/>
                    </a:cubicBezTo>
                    <a:cubicBezTo>
                      <a:pt x="100" y="22"/>
                      <a:pt x="100" y="22"/>
                      <a:pt x="100" y="22"/>
                    </a:cubicBezTo>
                    <a:cubicBezTo>
                      <a:pt x="86" y="8"/>
                      <a:pt x="86" y="8"/>
                      <a:pt x="86" y="8"/>
                    </a:cubicBezTo>
                    <a:cubicBezTo>
                      <a:pt x="80" y="14"/>
                      <a:pt x="80" y="14"/>
                      <a:pt x="80" y="14"/>
                    </a:cubicBezTo>
                    <a:cubicBezTo>
                      <a:pt x="75" y="11"/>
                      <a:pt x="70" y="9"/>
                      <a:pt x="64" y="7"/>
                    </a:cubicBezTo>
                    <a:cubicBezTo>
                      <a:pt x="64" y="0"/>
                      <a:pt x="64" y="0"/>
                      <a:pt x="64" y="0"/>
                    </a:cubicBezTo>
                    <a:cubicBezTo>
                      <a:pt x="44" y="0"/>
                      <a:pt x="44" y="0"/>
                      <a:pt x="44" y="0"/>
                    </a:cubicBezTo>
                    <a:cubicBezTo>
                      <a:pt x="44" y="8"/>
                      <a:pt x="44" y="8"/>
                      <a:pt x="44" y="8"/>
                    </a:cubicBezTo>
                    <a:cubicBezTo>
                      <a:pt x="39" y="9"/>
                      <a:pt x="33" y="11"/>
                      <a:pt x="29" y="14"/>
                    </a:cubicBezTo>
                    <a:cubicBezTo>
                      <a:pt x="22" y="8"/>
                      <a:pt x="22" y="8"/>
                      <a:pt x="22" y="8"/>
                    </a:cubicBezTo>
                    <a:cubicBezTo>
                      <a:pt x="8" y="21"/>
                      <a:pt x="8" y="21"/>
                      <a:pt x="8" y="21"/>
                    </a:cubicBezTo>
                    <a:cubicBezTo>
                      <a:pt x="15" y="28"/>
                      <a:pt x="15" y="28"/>
                      <a:pt x="15" y="28"/>
                    </a:cubicBezTo>
                    <a:cubicBezTo>
                      <a:pt x="12" y="33"/>
                      <a:pt x="10" y="38"/>
                      <a:pt x="8" y="44"/>
                    </a:cubicBezTo>
                    <a:cubicBezTo>
                      <a:pt x="0" y="44"/>
                      <a:pt x="0" y="44"/>
                      <a:pt x="0" y="44"/>
                    </a:cubicBezTo>
                    <a:cubicBezTo>
                      <a:pt x="0" y="64"/>
                      <a:pt x="0" y="64"/>
                      <a:pt x="0" y="64"/>
                    </a:cubicBezTo>
                    <a:cubicBezTo>
                      <a:pt x="9" y="64"/>
                      <a:pt x="9" y="64"/>
                      <a:pt x="9" y="64"/>
                    </a:cubicBezTo>
                    <a:cubicBezTo>
                      <a:pt x="10" y="69"/>
                      <a:pt x="12" y="74"/>
                      <a:pt x="15" y="79"/>
                    </a:cubicBezTo>
                    <a:close/>
                    <a:moveTo>
                      <a:pt x="55" y="20"/>
                    </a:moveTo>
                    <a:cubicBezTo>
                      <a:pt x="73" y="20"/>
                      <a:pt x="88" y="35"/>
                      <a:pt x="88" y="53"/>
                    </a:cubicBezTo>
                    <a:cubicBezTo>
                      <a:pt x="88" y="72"/>
                      <a:pt x="73" y="87"/>
                      <a:pt x="55" y="87"/>
                    </a:cubicBezTo>
                    <a:cubicBezTo>
                      <a:pt x="36" y="87"/>
                      <a:pt x="21" y="72"/>
                      <a:pt x="21" y="53"/>
                    </a:cubicBezTo>
                    <a:cubicBezTo>
                      <a:pt x="21" y="35"/>
                      <a:pt x="36" y="20"/>
                      <a:pt x="55" y="20"/>
                    </a:cubicBezTo>
                    <a:close/>
                  </a:path>
                </a:pathLst>
              </a:custGeom>
              <a:solidFill>
                <a:srgbClr val="9600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61" name="Freeform 128"/>
              <p:cNvSpPr/>
              <p:nvPr/>
            </p:nvSpPr>
            <p:spPr bwMode="auto">
              <a:xfrm>
                <a:off x="2588260" y="4760678"/>
                <a:ext cx="485434" cy="417449"/>
              </a:xfrm>
              <a:custGeom>
                <a:avLst/>
                <a:gdLst>
                  <a:gd name="T0" fmla="*/ 106 w 172"/>
                  <a:gd name="T1" fmla="*/ 60 h 148"/>
                  <a:gd name="T2" fmla="*/ 106 w 172"/>
                  <a:gd name="T3" fmla="*/ 55 h 148"/>
                  <a:gd name="T4" fmla="*/ 97 w 172"/>
                  <a:gd name="T5" fmla="*/ 46 h 148"/>
                  <a:gd name="T6" fmla="*/ 92 w 172"/>
                  <a:gd name="T7" fmla="*/ 46 h 148"/>
                  <a:gd name="T8" fmla="*/ 107 w 172"/>
                  <a:gd name="T9" fmla="*/ 24 h 148"/>
                  <a:gd name="T10" fmla="*/ 84 w 172"/>
                  <a:gd name="T11" fmla="*/ 0 h 148"/>
                  <a:gd name="T12" fmla="*/ 60 w 172"/>
                  <a:gd name="T13" fmla="*/ 24 h 148"/>
                  <a:gd name="T14" fmla="*/ 60 w 172"/>
                  <a:gd name="T15" fmla="*/ 24 h 148"/>
                  <a:gd name="T16" fmla="*/ 61 w 172"/>
                  <a:gd name="T17" fmla="*/ 24 h 148"/>
                  <a:gd name="T18" fmla="*/ 61 w 172"/>
                  <a:gd name="T19" fmla="*/ 28 h 148"/>
                  <a:gd name="T20" fmla="*/ 75 w 172"/>
                  <a:gd name="T21" fmla="*/ 46 h 148"/>
                  <a:gd name="T22" fmla="*/ 61 w 172"/>
                  <a:gd name="T23" fmla="*/ 46 h 148"/>
                  <a:gd name="T24" fmla="*/ 61 w 172"/>
                  <a:gd name="T25" fmla="*/ 55 h 148"/>
                  <a:gd name="T26" fmla="*/ 51 w 172"/>
                  <a:gd name="T27" fmla="*/ 55 h 148"/>
                  <a:gd name="T28" fmla="*/ 47 w 172"/>
                  <a:gd name="T29" fmla="*/ 64 h 148"/>
                  <a:gd name="T30" fmla="*/ 48 w 172"/>
                  <a:gd name="T31" fmla="*/ 66 h 148"/>
                  <a:gd name="T32" fmla="*/ 48 w 172"/>
                  <a:gd name="T33" fmla="*/ 62 h 148"/>
                  <a:gd name="T34" fmla="*/ 104 w 172"/>
                  <a:gd name="T35" fmla="*/ 62 h 148"/>
                  <a:gd name="T36" fmla="*/ 104 w 172"/>
                  <a:gd name="T37" fmla="*/ 77 h 148"/>
                  <a:gd name="T38" fmla="*/ 48 w 172"/>
                  <a:gd name="T39" fmla="*/ 77 h 148"/>
                  <a:gd name="T40" fmla="*/ 48 w 172"/>
                  <a:gd name="T41" fmla="*/ 76 h 148"/>
                  <a:gd name="T42" fmla="*/ 32 w 172"/>
                  <a:gd name="T43" fmla="*/ 93 h 148"/>
                  <a:gd name="T44" fmla="*/ 26 w 172"/>
                  <a:gd name="T45" fmla="*/ 86 h 148"/>
                  <a:gd name="T46" fmla="*/ 24 w 172"/>
                  <a:gd name="T47" fmla="*/ 86 h 148"/>
                  <a:gd name="T48" fmla="*/ 24 w 172"/>
                  <a:gd name="T49" fmla="*/ 86 h 148"/>
                  <a:gd name="T50" fmla="*/ 15 w 172"/>
                  <a:gd name="T51" fmla="*/ 90 h 148"/>
                  <a:gd name="T52" fmla="*/ 15 w 172"/>
                  <a:gd name="T53" fmla="*/ 98 h 148"/>
                  <a:gd name="T54" fmla="*/ 0 w 172"/>
                  <a:gd name="T55" fmla="*/ 98 h 148"/>
                  <a:gd name="T56" fmla="*/ 0 w 172"/>
                  <a:gd name="T57" fmla="*/ 125 h 148"/>
                  <a:gd name="T58" fmla="*/ 9 w 172"/>
                  <a:gd name="T59" fmla="*/ 134 h 148"/>
                  <a:gd name="T60" fmla="*/ 97 w 172"/>
                  <a:gd name="T61" fmla="*/ 134 h 148"/>
                  <a:gd name="T62" fmla="*/ 106 w 172"/>
                  <a:gd name="T63" fmla="*/ 125 h 148"/>
                  <a:gd name="T64" fmla="*/ 106 w 172"/>
                  <a:gd name="T65" fmla="*/ 120 h 148"/>
                  <a:gd name="T66" fmla="*/ 172 w 172"/>
                  <a:gd name="T67" fmla="*/ 148 h 148"/>
                  <a:gd name="T68" fmla="*/ 172 w 172"/>
                  <a:gd name="T69" fmla="*/ 34 h 148"/>
                  <a:gd name="T70" fmla="*/ 106 w 172"/>
                  <a:gd name="T71" fmla="*/ 6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72" h="148">
                    <a:moveTo>
                      <a:pt x="106" y="60"/>
                    </a:moveTo>
                    <a:cubicBezTo>
                      <a:pt x="106" y="55"/>
                      <a:pt x="106" y="55"/>
                      <a:pt x="106" y="55"/>
                    </a:cubicBezTo>
                    <a:cubicBezTo>
                      <a:pt x="106" y="50"/>
                      <a:pt x="102" y="46"/>
                      <a:pt x="97" y="46"/>
                    </a:cubicBezTo>
                    <a:cubicBezTo>
                      <a:pt x="92" y="46"/>
                      <a:pt x="92" y="46"/>
                      <a:pt x="92" y="46"/>
                    </a:cubicBezTo>
                    <a:cubicBezTo>
                      <a:pt x="101" y="42"/>
                      <a:pt x="107" y="34"/>
                      <a:pt x="107" y="24"/>
                    </a:cubicBezTo>
                    <a:cubicBezTo>
                      <a:pt x="107" y="11"/>
                      <a:pt x="97" y="0"/>
                      <a:pt x="84" y="0"/>
                    </a:cubicBezTo>
                    <a:cubicBezTo>
                      <a:pt x="71" y="0"/>
                      <a:pt x="60" y="11"/>
                      <a:pt x="60" y="24"/>
                    </a:cubicBezTo>
                    <a:cubicBezTo>
                      <a:pt x="60" y="24"/>
                      <a:pt x="60" y="24"/>
                      <a:pt x="60" y="24"/>
                    </a:cubicBezTo>
                    <a:cubicBezTo>
                      <a:pt x="61" y="24"/>
                      <a:pt x="61" y="24"/>
                      <a:pt x="61" y="24"/>
                    </a:cubicBezTo>
                    <a:cubicBezTo>
                      <a:pt x="61" y="28"/>
                      <a:pt x="61" y="28"/>
                      <a:pt x="61" y="28"/>
                    </a:cubicBezTo>
                    <a:cubicBezTo>
                      <a:pt x="62" y="36"/>
                      <a:pt x="68" y="43"/>
                      <a:pt x="75" y="46"/>
                    </a:cubicBezTo>
                    <a:cubicBezTo>
                      <a:pt x="61" y="46"/>
                      <a:pt x="61" y="46"/>
                      <a:pt x="61" y="46"/>
                    </a:cubicBezTo>
                    <a:cubicBezTo>
                      <a:pt x="61" y="55"/>
                      <a:pt x="61" y="55"/>
                      <a:pt x="61" y="55"/>
                    </a:cubicBezTo>
                    <a:cubicBezTo>
                      <a:pt x="51" y="55"/>
                      <a:pt x="51" y="55"/>
                      <a:pt x="51" y="55"/>
                    </a:cubicBezTo>
                    <a:cubicBezTo>
                      <a:pt x="50" y="58"/>
                      <a:pt x="49" y="61"/>
                      <a:pt x="47" y="64"/>
                    </a:cubicBezTo>
                    <a:cubicBezTo>
                      <a:pt x="48" y="66"/>
                      <a:pt x="48" y="66"/>
                      <a:pt x="48" y="66"/>
                    </a:cubicBezTo>
                    <a:cubicBezTo>
                      <a:pt x="48" y="62"/>
                      <a:pt x="48" y="62"/>
                      <a:pt x="48" y="62"/>
                    </a:cubicBezTo>
                    <a:cubicBezTo>
                      <a:pt x="104" y="62"/>
                      <a:pt x="104" y="62"/>
                      <a:pt x="104" y="62"/>
                    </a:cubicBezTo>
                    <a:cubicBezTo>
                      <a:pt x="104" y="77"/>
                      <a:pt x="104" y="77"/>
                      <a:pt x="104" y="77"/>
                    </a:cubicBezTo>
                    <a:cubicBezTo>
                      <a:pt x="48" y="77"/>
                      <a:pt x="48" y="77"/>
                      <a:pt x="48" y="77"/>
                    </a:cubicBezTo>
                    <a:cubicBezTo>
                      <a:pt x="48" y="76"/>
                      <a:pt x="48" y="76"/>
                      <a:pt x="48" y="76"/>
                    </a:cubicBezTo>
                    <a:cubicBezTo>
                      <a:pt x="32" y="93"/>
                      <a:pt x="32" y="93"/>
                      <a:pt x="32" y="93"/>
                    </a:cubicBezTo>
                    <a:cubicBezTo>
                      <a:pt x="26" y="86"/>
                      <a:pt x="26" y="86"/>
                      <a:pt x="26" y="86"/>
                    </a:cubicBezTo>
                    <a:cubicBezTo>
                      <a:pt x="25" y="86"/>
                      <a:pt x="25" y="86"/>
                      <a:pt x="24" y="86"/>
                    </a:cubicBezTo>
                    <a:cubicBezTo>
                      <a:pt x="24" y="86"/>
                      <a:pt x="24" y="86"/>
                      <a:pt x="24" y="86"/>
                    </a:cubicBezTo>
                    <a:cubicBezTo>
                      <a:pt x="21" y="88"/>
                      <a:pt x="18" y="89"/>
                      <a:pt x="15" y="90"/>
                    </a:cubicBezTo>
                    <a:cubicBezTo>
                      <a:pt x="15" y="98"/>
                      <a:pt x="15" y="98"/>
                      <a:pt x="15" y="98"/>
                    </a:cubicBezTo>
                    <a:cubicBezTo>
                      <a:pt x="0" y="98"/>
                      <a:pt x="0" y="98"/>
                      <a:pt x="0" y="98"/>
                    </a:cubicBezTo>
                    <a:cubicBezTo>
                      <a:pt x="0" y="125"/>
                      <a:pt x="0" y="125"/>
                      <a:pt x="0" y="125"/>
                    </a:cubicBezTo>
                    <a:cubicBezTo>
                      <a:pt x="0" y="130"/>
                      <a:pt x="4" y="134"/>
                      <a:pt x="9" y="134"/>
                    </a:cubicBezTo>
                    <a:cubicBezTo>
                      <a:pt x="97" y="134"/>
                      <a:pt x="97" y="134"/>
                      <a:pt x="97" y="134"/>
                    </a:cubicBezTo>
                    <a:cubicBezTo>
                      <a:pt x="102" y="134"/>
                      <a:pt x="106" y="130"/>
                      <a:pt x="106" y="125"/>
                    </a:cubicBezTo>
                    <a:cubicBezTo>
                      <a:pt x="106" y="120"/>
                      <a:pt x="106" y="120"/>
                      <a:pt x="106" y="120"/>
                    </a:cubicBezTo>
                    <a:cubicBezTo>
                      <a:pt x="172" y="148"/>
                      <a:pt x="172" y="148"/>
                      <a:pt x="172" y="148"/>
                    </a:cubicBezTo>
                    <a:cubicBezTo>
                      <a:pt x="172" y="34"/>
                      <a:pt x="172" y="34"/>
                      <a:pt x="172" y="34"/>
                    </a:cubicBezTo>
                    <a:lnTo>
                      <a:pt x="106" y="60"/>
                    </a:lnTo>
                    <a:close/>
                  </a:path>
                </a:pathLst>
              </a:custGeom>
              <a:solidFill>
                <a:srgbClr val="9600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62" name="Freeform 129"/>
              <p:cNvSpPr/>
              <p:nvPr/>
            </p:nvSpPr>
            <p:spPr bwMode="auto">
              <a:xfrm>
                <a:off x="2720652" y="4800037"/>
                <a:ext cx="5964" cy="11927"/>
              </a:xfrm>
              <a:custGeom>
                <a:avLst/>
                <a:gdLst>
                  <a:gd name="T0" fmla="*/ 2 w 2"/>
                  <a:gd name="T1" fmla="*/ 4 h 4"/>
                  <a:gd name="T2" fmla="*/ 0 w 2"/>
                  <a:gd name="T3" fmla="*/ 0 h 4"/>
                  <a:gd name="T4" fmla="*/ 0 w 2"/>
                  <a:gd name="T5" fmla="*/ 1 h 4"/>
                  <a:gd name="T6" fmla="*/ 2 w 2"/>
                  <a:gd name="T7" fmla="*/ 4 h 4"/>
                </a:gdLst>
                <a:ahLst/>
                <a:cxnLst>
                  <a:cxn ang="0">
                    <a:pos x="T0" y="T1"/>
                  </a:cxn>
                  <a:cxn ang="0">
                    <a:pos x="T2" y="T3"/>
                  </a:cxn>
                  <a:cxn ang="0">
                    <a:pos x="T4" y="T5"/>
                  </a:cxn>
                  <a:cxn ang="0">
                    <a:pos x="T6" y="T7"/>
                  </a:cxn>
                </a:cxnLst>
                <a:rect l="0" t="0" r="r" b="b"/>
                <a:pathLst>
                  <a:path w="2" h="4">
                    <a:moveTo>
                      <a:pt x="2" y="4"/>
                    </a:moveTo>
                    <a:cubicBezTo>
                      <a:pt x="1" y="3"/>
                      <a:pt x="1" y="1"/>
                      <a:pt x="0" y="0"/>
                    </a:cubicBezTo>
                    <a:cubicBezTo>
                      <a:pt x="0" y="1"/>
                      <a:pt x="0" y="1"/>
                      <a:pt x="0" y="1"/>
                    </a:cubicBezTo>
                    <a:cubicBezTo>
                      <a:pt x="1" y="2"/>
                      <a:pt x="1"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63" name="Oval 130"/>
              <p:cNvSpPr>
                <a:spLocks noChangeArrowheads="1"/>
              </p:cNvSpPr>
              <p:nvPr/>
            </p:nvSpPr>
            <p:spPr bwMode="auto">
              <a:xfrm>
                <a:off x="2563214" y="4847746"/>
                <a:ext cx="50094" cy="4890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64" name="Freeform 131"/>
              <p:cNvSpPr>
                <a:spLocks noEditPoints="1"/>
              </p:cNvSpPr>
              <p:nvPr/>
            </p:nvSpPr>
            <p:spPr bwMode="auto">
              <a:xfrm>
                <a:off x="2695604" y="4642599"/>
                <a:ext cx="109730" cy="107344"/>
              </a:xfrm>
              <a:custGeom>
                <a:avLst/>
                <a:gdLst>
                  <a:gd name="T0" fmla="*/ 6 w 39"/>
                  <a:gd name="T1" fmla="*/ 28 h 38"/>
                  <a:gd name="T2" fmla="*/ 4 w 39"/>
                  <a:gd name="T3" fmla="*/ 30 h 38"/>
                  <a:gd name="T4" fmla="*/ 9 w 39"/>
                  <a:gd name="T5" fmla="*/ 35 h 38"/>
                  <a:gd name="T6" fmla="*/ 11 w 39"/>
                  <a:gd name="T7" fmla="*/ 33 h 38"/>
                  <a:gd name="T8" fmla="*/ 16 w 39"/>
                  <a:gd name="T9" fmla="*/ 35 h 38"/>
                  <a:gd name="T10" fmla="*/ 16 w 39"/>
                  <a:gd name="T11" fmla="*/ 38 h 38"/>
                  <a:gd name="T12" fmla="*/ 23 w 39"/>
                  <a:gd name="T13" fmla="*/ 38 h 38"/>
                  <a:gd name="T14" fmla="*/ 23 w 39"/>
                  <a:gd name="T15" fmla="*/ 35 h 38"/>
                  <a:gd name="T16" fmla="*/ 29 w 39"/>
                  <a:gd name="T17" fmla="*/ 33 h 38"/>
                  <a:gd name="T18" fmla="*/ 31 w 39"/>
                  <a:gd name="T19" fmla="*/ 35 h 38"/>
                  <a:gd name="T20" fmla="*/ 36 w 39"/>
                  <a:gd name="T21" fmla="*/ 30 h 38"/>
                  <a:gd name="T22" fmla="*/ 34 w 39"/>
                  <a:gd name="T23" fmla="*/ 28 h 38"/>
                  <a:gd name="T24" fmla="*/ 36 w 39"/>
                  <a:gd name="T25" fmla="*/ 22 h 38"/>
                  <a:gd name="T26" fmla="*/ 39 w 39"/>
                  <a:gd name="T27" fmla="*/ 22 h 38"/>
                  <a:gd name="T28" fmla="*/ 39 w 39"/>
                  <a:gd name="T29" fmla="*/ 15 h 38"/>
                  <a:gd name="T30" fmla="*/ 36 w 39"/>
                  <a:gd name="T31" fmla="*/ 15 h 38"/>
                  <a:gd name="T32" fmla="*/ 34 w 39"/>
                  <a:gd name="T33" fmla="*/ 10 h 38"/>
                  <a:gd name="T34" fmla="*/ 36 w 39"/>
                  <a:gd name="T35" fmla="*/ 7 h 38"/>
                  <a:gd name="T36" fmla="*/ 31 w 39"/>
                  <a:gd name="T37" fmla="*/ 2 h 38"/>
                  <a:gd name="T38" fmla="*/ 29 w 39"/>
                  <a:gd name="T39" fmla="*/ 5 h 38"/>
                  <a:gd name="T40" fmla="*/ 23 w 39"/>
                  <a:gd name="T41" fmla="*/ 2 h 38"/>
                  <a:gd name="T42" fmla="*/ 23 w 39"/>
                  <a:gd name="T43" fmla="*/ 0 h 38"/>
                  <a:gd name="T44" fmla="*/ 16 w 39"/>
                  <a:gd name="T45" fmla="*/ 0 h 38"/>
                  <a:gd name="T46" fmla="*/ 16 w 39"/>
                  <a:gd name="T47" fmla="*/ 2 h 38"/>
                  <a:gd name="T48" fmla="*/ 11 w 39"/>
                  <a:gd name="T49" fmla="*/ 5 h 38"/>
                  <a:gd name="T50" fmla="*/ 8 w 39"/>
                  <a:gd name="T51" fmla="*/ 2 h 38"/>
                  <a:gd name="T52" fmla="*/ 3 w 39"/>
                  <a:gd name="T53" fmla="*/ 7 h 38"/>
                  <a:gd name="T54" fmla="*/ 6 w 39"/>
                  <a:gd name="T55" fmla="*/ 10 h 38"/>
                  <a:gd name="T56" fmla="*/ 3 w 39"/>
                  <a:gd name="T57" fmla="*/ 15 h 38"/>
                  <a:gd name="T58" fmla="*/ 0 w 39"/>
                  <a:gd name="T59" fmla="*/ 15 h 38"/>
                  <a:gd name="T60" fmla="*/ 0 w 39"/>
                  <a:gd name="T61" fmla="*/ 22 h 38"/>
                  <a:gd name="T62" fmla="*/ 4 w 39"/>
                  <a:gd name="T63" fmla="*/ 22 h 38"/>
                  <a:gd name="T64" fmla="*/ 6 w 39"/>
                  <a:gd name="T65" fmla="*/ 28 h 38"/>
                  <a:gd name="T66" fmla="*/ 20 w 39"/>
                  <a:gd name="T67" fmla="*/ 7 h 38"/>
                  <a:gd name="T68" fmla="*/ 32 w 39"/>
                  <a:gd name="T69" fmla="*/ 19 h 38"/>
                  <a:gd name="T70" fmla="*/ 20 w 39"/>
                  <a:gd name="T71" fmla="*/ 30 h 38"/>
                  <a:gd name="T72" fmla="*/ 8 w 39"/>
                  <a:gd name="T73" fmla="*/ 19 h 38"/>
                  <a:gd name="T74" fmla="*/ 20 w 39"/>
                  <a:gd name="T75" fmla="*/ 7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9" h="38">
                    <a:moveTo>
                      <a:pt x="6" y="28"/>
                    </a:moveTo>
                    <a:cubicBezTo>
                      <a:pt x="4" y="30"/>
                      <a:pt x="4" y="30"/>
                      <a:pt x="4" y="30"/>
                    </a:cubicBezTo>
                    <a:cubicBezTo>
                      <a:pt x="9" y="35"/>
                      <a:pt x="9" y="35"/>
                      <a:pt x="9" y="35"/>
                    </a:cubicBezTo>
                    <a:cubicBezTo>
                      <a:pt x="11" y="33"/>
                      <a:pt x="11" y="33"/>
                      <a:pt x="11" y="33"/>
                    </a:cubicBezTo>
                    <a:cubicBezTo>
                      <a:pt x="12" y="34"/>
                      <a:pt x="14" y="34"/>
                      <a:pt x="16" y="35"/>
                    </a:cubicBezTo>
                    <a:cubicBezTo>
                      <a:pt x="16" y="38"/>
                      <a:pt x="16" y="38"/>
                      <a:pt x="16" y="38"/>
                    </a:cubicBezTo>
                    <a:cubicBezTo>
                      <a:pt x="23" y="38"/>
                      <a:pt x="23" y="38"/>
                      <a:pt x="23" y="38"/>
                    </a:cubicBezTo>
                    <a:cubicBezTo>
                      <a:pt x="23" y="35"/>
                      <a:pt x="23" y="35"/>
                      <a:pt x="23" y="35"/>
                    </a:cubicBezTo>
                    <a:cubicBezTo>
                      <a:pt x="25" y="35"/>
                      <a:pt x="27" y="34"/>
                      <a:pt x="29" y="33"/>
                    </a:cubicBezTo>
                    <a:cubicBezTo>
                      <a:pt x="31" y="35"/>
                      <a:pt x="31" y="35"/>
                      <a:pt x="31" y="35"/>
                    </a:cubicBezTo>
                    <a:cubicBezTo>
                      <a:pt x="36" y="30"/>
                      <a:pt x="36" y="30"/>
                      <a:pt x="36" y="30"/>
                    </a:cubicBezTo>
                    <a:cubicBezTo>
                      <a:pt x="34" y="28"/>
                      <a:pt x="34" y="28"/>
                      <a:pt x="34" y="28"/>
                    </a:cubicBezTo>
                    <a:cubicBezTo>
                      <a:pt x="35" y="26"/>
                      <a:pt x="36" y="24"/>
                      <a:pt x="36" y="22"/>
                    </a:cubicBezTo>
                    <a:cubicBezTo>
                      <a:pt x="39" y="22"/>
                      <a:pt x="39" y="22"/>
                      <a:pt x="39" y="22"/>
                    </a:cubicBezTo>
                    <a:cubicBezTo>
                      <a:pt x="39" y="15"/>
                      <a:pt x="39" y="15"/>
                      <a:pt x="39" y="15"/>
                    </a:cubicBezTo>
                    <a:cubicBezTo>
                      <a:pt x="36" y="15"/>
                      <a:pt x="36" y="15"/>
                      <a:pt x="36" y="15"/>
                    </a:cubicBezTo>
                    <a:cubicBezTo>
                      <a:pt x="36" y="13"/>
                      <a:pt x="35" y="11"/>
                      <a:pt x="34" y="10"/>
                    </a:cubicBezTo>
                    <a:cubicBezTo>
                      <a:pt x="36" y="7"/>
                      <a:pt x="36" y="7"/>
                      <a:pt x="36" y="7"/>
                    </a:cubicBezTo>
                    <a:cubicBezTo>
                      <a:pt x="31" y="2"/>
                      <a:pt x="31" y="2"/>
                      <a:pt x="31" y="2"/>
                    </a:cubicBezTo>
                    <a:cubicBezTo>
                      <a:pt x="29" y="5"/>
                      <a:pt x="29" y="5"/>
                      <a:pt x="29" y="5"/>
                    </a:cubicBezTo>
                    <a:cubicBezTo>
                      <a:pt x="27" y="4"/>
                      <a:pt x="25" y="3"/>
                      <a:pt x="23" y="2"/>
                    </a:cubicBezTo>
                    <a:cubicBezTo>
                      <a:pt x="23" y="0"/>
                      <a:pt x="23" y="0"/>
                      <a:pt x="23" y="0"/>
                    </a:cubicBezTo>
                    <a:cubicBezTo>
                      <a:pt x="16" y="0"/>
                      <a:pt x="16" y="0"/>
                      <a:pt x="16" y="0"/>
                    </a:cubicBezTo>
                    <a:cubicBezTo>
                      <a:pt x="16" y="2"/>
                      <a:pt x="16" y="2"/>
                      <a:pt x="16" y="2"/>
                    </a:cubicBezTo>
                    <a:cubicBezTo>
                      <a:pt x="14" y="3"/>
                      <a:pt x="12" y="4"/>
                      <a:pt x="11" y="5"/>
                    </a:cubicBezTo>
                    <a:cubicBezTo>
                      <a:pt x="8" y="2"/>
                      <a:pt x="8" y="2"/>
                      <a:pt x="8" y="2"/>
                    </a:cubicBezTo>
                    <a:cubicBezTo>
                      <a:pt x="3" y="7"/>
                      <a:pt x="3" y="7"/>
                      <a:pt x="3" y="7"/>
                    </a:cubicBezTo>
                    <a:cubicBezTo>
                      <a:pt x="6" y="10"/>
                      <a:pt x="6" y="10"/>
                      <a:pt x="6" y="10"/>
                    </a:cubicBezTo>
                    <a:cubicBezTo>
                      <a:pt x="5" y="11"/>
                      <a:pt x="4" y="13"/>
                      <a:pt x="3" y="15"/>
                    </a:cubicBezTo>
                    <a:cubicBezTo>
                      <a:pt x="0" y="15"/>
                      <a:pt x="0" y="15"/>
                      <a:pt x="0" y="15"/>
                    </a:cubicBezTo>
                    <a:cubicBezTo>
                      <a:pt x="0" y="22"/>
                      <a:pt x="0" y="22"/>
                      <a:pt x="0" y="22"/>
                    </a:cubicBezTo>
                    <a:cubicBezTo>
                      <a:pt x="4" y="22"/>
                      <a:pt x="4" y="22"/>
                      <a:pt x="4" y="22"/>
                    </a:cubicBezTo>
                    <a:cubicBezTo>
                      <a:pt x="4" y="24"/>
                      <a:pt x="5" y="26"/>
                      <a:pt x="6" y="28"/>
                    </a:cubicBezTo>
                    <a:close/>
                    <a:moveTo>
                      <a:pt x="20" y="7"/>
                    </a:moveTo>
                    <a:cubicBezTo>
                      <a:pt x="26" y="7"/>
                      <a:pt x="32" y="12"/>
                      <a:pt x="32" y="19"/>
                    </a:cubicBezTo>
                    <a:cubicBezTo>
                      <a:pt x="32" y="25"/>
                      <a:pt x="26" y="30"/>
                      <a:pt x="20" y="30"/>
                    </a:cubicBezTo>
                    <a:cubicBezTo>
                      <a:pt x="13" y="30"/>
                      <a:pt x="8" y="25"/>
                      <a:pt x="8" y="19"/>
                    </a:cubicBezTo>
                    <a:cubicBezTo>
                      <a:pt x="8" y="12"/>
                      <a:pt x="13" y="7"/>
                      <a:pt x="20" y="7"/>
                    </a:cubicBezTo>
                    <a:close/>
                  </a:path>
                </a:pathLst>
              </a:custGeom>
              <a:solidFill>
                <a:srgbClr val="9600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65" name="Oval 132"/>
              <p:cNvSpPr>
                <a:spLocks noChangeArrowheads="1"/>
              </p:cNvSpPr>
              <p:nvPr/>
            </p:nvSpPr>
            <p:spPr bwMode="auto">
              <a:xfrm>
                <a:off x="2743313" y="4687922"/>
                <a:ext cx="16698" cy="1669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66" name="Freeform 133"/>
              <p:cNvSpPr>
                <a:spLocks noEditPoints="1"/>
              </p:cNvSpPr>
              <p:nvPr/>
            </p:nvSpPr>
            <p:spPr bwMode="auto">
              <a:xfrm>
                <a:off x="2427245" y="5023075"/>
                <a:ext cx="138355" cy="132391"/>
              </a:xfrm>
              <a:custGeom>
                <a:avLst/>
                <a:gdLst>
                  <a:gd name="T0" fmla="*/ 42 w 49"/>
                  <a:gd name="T1" fmla="*/ 12 h 47"/>
                  <a:gd name="T2" fmla="*/ 45 w 49"/>
                  <a:gd name="T3" fmla="*/ 9 h 47"/>
                  <a:gd name="T4" fmla="*/ 38 w 49"/>
                  <a:gd name="T5" fmla="*/ 3 h 47"/>
                  <a:gd name="T6" fmla="*/ 36 w 49"/>
                  <a:gd name="T7" fmla="*/ 6 h 47"/>
                  <a:gd name="T8" fmla="*/ 28 w 49"/>
                  <a:gd name="T9" fmla="*/ 3 h 47"/>
                  <a:gd name="T10" fmla="*/ 28 w 49"/>
                  <a:gd name="T11" fmla="*/ 0 h 47"/>
                  <a:gd name="T12" fmla="*/ 20 w 49"/>
                  <a:gd name="T13" fmla="*/ 0 h 47"/>
                  <a:gd name="T14" fmla="*/ 20 w 49"/>
                  <a:gd name="T15" fmla="*/ 3 h 47"/>
                  <a:gd name="T16" fmla="*/ 13 w 49"/>
                  <a:gd name="T17" fmla="*/ 6 h 47"/>
                  <a:gd name="T18" fmla="*/ 10 w 49"/>
                  <a:gd name="T19" fmla="*/ 3 h 47"/>
                  <a:gd name="T20" fmla="*/ 4 w 49"/>
                  <a:gd name="T21" fmla="*/ 9 h 47"/>
                  <a:gd name="T22" fmla="*/ 7 w 49"/>
                  <a:gd name="T23" fmla="*/ 12 h 47"/>
                  <a:gd name="T24" fmla="*/ 4 w 49"/>
                  <a:gd name="T25" fmla="*/ 19 h 47"/>
                  <a:gd name="T26" fmla="*/ 0 w 49"/>
                  <a:gd name="T27" fmla="*/ 19 h 47"/>
                  <a:gd name="T28" fmla="*/ 0 w 49"/>
                  <a:gd name="T29" fmla="*/ 28 h 47"/>
                  <a:gd name="T30" fmla="*/ 4 w 49"/>
                  <a:gd name="T31" fmla="*/ 28 h 47"/>
                  <a:gd name="T32" fmla="*/ 7 w 49"/>
                  <a:gd name="T33" fmla="*/ 35 h 47"/>
                  <a:gd name="T34" fmla="*/ 4 w 49"/>
                  <a:gd name="T35" fmla="*/ 38 h 47"/>
                  <a:gd name="T36" fmla="*/ 10 w 49"/>
                  <a:gd name="T37" fmla="*/ 44 h 47"/>
                  <a:gd name="T38" fmla="*/ 13 w 49"/>
                  <a:gd name="T39" fmla="*/ 41 h 47"/>
                  <a:gd name="T40" fmla="*/ 20 w 49"/>
                  <a:gd name="T41" fmla="*/ 44 h 47"/>
                  <a:gd name="T42" fmla="*/ 20 w 49"/>
                  <a:gd name="T43" fmla="*/ 47 h 47"/>
                  <a:gd name="T44" fmla="*/ 28 w 49"/>
                  <a:gd name="T45" fmla="*/ 47 h 47"/>
                  <a:gd name="T46" fmla="*/ 28 w 49"/>
                  <a:gd name="T47" fmla="*/ 44 h 47"/>
                  <a:gd name="T48" fmla="*/ 36 w 49"/>
                  <a:gd name="T49" fmla="*/ 41 h 47"/>
                  <a:gd name="T50" fmla="*/ 38 w 49"/>
                  <a:gd name="T51" fmla="*/ 44 h 47"/>
                  <a:gd name="T52" fmla="*/ 44 w 49"/>
                  <a:gd name="T53" fmla="*/ 38 h 47"/>
                  <a:gd name="T54" fmla="*/ 42 w 49"/>
                  <a:gd name="T55" fmla="*/ 35 h 47"/>
                  <a:gd name="T56" fmla="*/ 45 w 49"/>
                  <a:gd name="T57" fmla="*/ 28 h 47"/>
                  <a:gd name="T58" fmla="*/ 49 w 49"/>
                  <a:gd name="T59" fmla="*/ 28 h 47"/>
                  <a:gd name="T60" fmla="*/ 49 w 49"/>
                  <a:gd name="T61" fmla="*/ 19 h 47"/>
                  <a:gd name="T62" fmla="*/ 45 w 49"/>
                  <a:gd name="T63" fmla="*/ 19 h 47"/>
                  <a:gd name="T64" fmla="*/ 42 w 49"/>
                  <a:gd name="T65" fmla="*/ 12 h 47"/>
                  <a:gd name="T66" fmla="*/ 24 w 49"/>
                  <a:gd name="T67" fmla="*/ 38 h 47"/>
                  <a:gd name="T68" fmla="*/ 9 w 49"/>
                  <a:gd name="T69" fmla="*/ 24 h 47"/>
                  <a:gd name="T70" fmla="*/ 24 w 49"/>
                  <a:gd name="T71" fmla="*/ 9 h 47"/>
                  <a:gd name="T72" fmla="*/ 39 w 49"/>
                  <a:gd name="T73" fmla="*/ 24 h 47"/>
                  <a:gd name="T74" fmla="*/ 24 w 49"/>
                  <a:gd name="T75" fmla="*/ 38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 h="47">
                    <a:moveTo>
                      <a:pt x="42" y="12"/>
                    </a:moveTo>
                    <a:cubicBezTo>
                      <a:pt x="45" y="9"/>
                      <a:pt x="45" y="9"/>
                      <a:pt x="45" y="9"/>
                    </a:cubicBezTo>
                    <a:cubicBezTo>
                      <a:pt x="38" y="3"/>
                      <a:pt x="38" y="3"/>
                      <a:pt x="38" y="3"/>
                    </a:cubicBezTo>
                    <a:cubicBezTo>
                      <a:pt x="36" y="6"/>
                      <a:pt x="36" y="6"/>
                      <a:pt x="36" y="6"/>
                    </a:cubicBezTo>
                    <a:cubicBezTo>
                      <a:pt x="33" y="5"/>
                      <a:pt x="31" y="4"/>
                      <a:pt x="28" y="3"/>
                    </a:cubicBezTo>
                    <a:cubicBezTo>
                      <a:pt x="28" y="0"/>
                      <a:pt x="28" y="0"/>
                      <a:pt x="28" y="0"/>
                    </a:cubicBezTo>
                    <a:cubicBezTo>
                      <a:pt x="20" y="0"/>
                      <a:pt x="20" y="0"/>
                      <a:pt x="20" y="0"/>
                    </a:cubicBezTo>
                    <a:cubicBezTo>
                      <a:pt x="20" y="3"/>
                      <a:pt x="20" y="3"/>
                      <a:pt x="20" y="3"/>
                    </a:cubicBezTo>
                    <a:cubicBezTo>
                      <a:pt x="17" y="4"/>
                      <a:pt x="15" y="5"/>
                      <a:pt x="13" y="6"/>
                    </a:cubicBezTo>
                    <a:cubicBezTo>
                      <a:pt x="10" y="3"/>
                      <a:pt x="10" y="3"/>
                      <a:pt x="10" y="3"/>
                    </a:cubicBezTo>
                    <a:cubicBezTo>
                      <a:pt x="4" y="9"/>
                      <a:pt x="4" y="9"/>
                      <a:pt x="4" y="9"/>
                    </a:cubicBezTo>
                    <a:cubicBezTo>
                      <a:pt x="7" y="12"/>
                      <a:pt x="7" y="12"/>
                      <a:pt x="7" y="12"/>
                    </a:cubicBezTo>
                    <a:cubicBezTo>
                      <a:pt x="5" y="14"/>
                      <a:pt x="4" y="17"/>
                      <a:pt x="4" y="19"/>
                    </a:cubicBezTo>
                    <a:cubicBezTo>
                      <a:pt x="0" y="19"/>
                      <a:pt x="0" y="19"/>
                      <a:pt x="0" y="19"/>
                    </a:cubicBezTo>
                    <a:cubicBezTo>
                      <a:pt x="0" y="28"/>
                      <a:pt x="0" y="28"/>
                      <a:pt x="0" y="28"/>
                    </a:cubicBezTo>
                    <a:cubicBezTo>
                      <a:pt x="4" y="28"/>
                      <a:pt x="4" y="28"/>
                      <a:pt x="4" y="28"/>
                    </a:cubicBezTo>
                    <a:cubicBezTo>
                      <a:pt x="4" y="31"/>
                      <a:pt x="5" y="33"/>
                      <a:pt x="7" y="35"/>
                    </a:cubicBezTo>
                    <a:cubicBezTo>
                      <a:pt x="4" y="38"/>
                      <a:pt x="4" y="38"/>
                      <a:pt x="4" y="38"/>
                    </a:cubicBezTo>
                    <a:cubicBezTo>
                      <a:pt x="10" y="44"/>
                      <a:pt x="10" y="44"/>
                      <a:pt x="10" y="44"/>
                    </a:cubicBezTo>
                    <a:cubicBezTo>
                      <a:pt x="13" y="41"/>
                      <a:pt x="13" y="41"/>
                      <a:pt x="13" y="41"/>
                    </a:cubicBezTo>
                    <a:cubicBezTo>
                      <a:pt x="15" y="42"/>
                      <a:pt x="17" y="43"/>
                      <a:pt x="20" y="44"/>
                    </a:cubicBezTo>
                    <a:cubicBezTo>
                      <a:pt x="20" y="47"/>
                      <a:pt x="20" y="47"/>
                      <a:pt x="20" y="47"/>
                    </a:cubicBezTo>
                    <a:cubicBezTo>
                      <a:pt x="28" y="47"/>
                      <a:pt x="28" y="47"/>
                      <a:pt x="28" y="47"/>
                    </a:cubicBezTo>
                    <a:cubicBezTo>
                      <a:pt x="28" y="44"/>
                      <a:pt x="28" y="44"/>
                      <a:pt x="28" y="44"/>
                    </a:cubicBezTo>
                    <a:cubicBezTo>
                      <a:pt x="31" y="44"/>
                      <a:pt x="33" y="43"/>
                      <a:pt x="36" y="41"/>
                    </a:cubicBezTo>
                    <a:cubicBezTo>
                      <a:pt x="38" y="44"/>
                      <a:pt x="38" y="44"/>
                      <a:pt x="38" y="44"/>
                    </a:cubicBezTo>
                    <a:cubicBezTo>
                      <a:pt x="44" y="38"/>
                      <a:pt x="44" y="38"/>
                      <a:pt x="44" y="38"/>
                    </a:cubicBezTo>
                    <a:cubicBezTo>
                      <a:pt x="42" y="35"/>
                      <a:pt x="42" y="35"/>
                      <a:pt x="42" y="35"/>
                    </a:cubicBezTo>
                    <a:cubicBezTo>
                      <a:pt x="43" y="33"/>
                      <a:pt x="44" y="31"/>
                      <a:pt x="45" y="28"/>
                    </a:cubicBezTo>
                    <a:cubicBezTo>
                      <a:pt x="49" y="28"/>
                      <a:pt x="49" y="28"/>
                      <a:pt x="49" y="28"/>
                    </a:cubicBezTo>
                    <a:cubicBezTo>
                      <a:pt x="49" y="19"/>
                      <a:pt x="49" y="19"/>
                      <a:pt x="49" y="19"/>
                    </a:cubicBezTo>
                    <a:cubicBezTo>
                      <a:pt x="45" y="19"/>
                      <a:pt x="45" y="19"/>
                      <a:pt x="45" y="19"/>
                    </a:cubicBezTo>
                    <a:cubicBezTo>
                      <a:pt x="44" y="17"/>
                      <a:pt x="43" y="14"/>
                      <a:pt x="42" y="12"/>
                    </a:cubicBezTo>
                    <a:close/>
                    <a:moveTo>
                      <a:pt x="24" y="38"/>
                    </a:moveTo>
                    <a:cubicBezTo>
                      <a:pt x="16" y="38"/>
                      <a:pt x="9" y="32"/>
                      <a:pt x="9" y="24"/>
                    </a:cubicBezTo>
                    <a:cubicBezTo>
                      <a:pt x="9" y="15"/>
                      <a:pt x="16" y="9"/>
                      <a:pt x="24" y="9"/>
                    </a:cubicBezTo>
                    <a:cubicBezTo>
                      <a:pt x="33" y="9"/>
                      <a:pt x="39" y="15"/>
                      <a:pt x="39" y="24"/>
                    </a:cubicBezTo>
                    <a:cubicBezTo>
                      <a:pt x="39" y="32"/>
                      <a:pt x="33" y="38"/>
                      <a:pt x="24" y="38"/>
                    </a:cubicBezTo>
                    <a:close/>
                  </a:path>
                </a:pathLst>
              </a:custGeom>
              <a:solidFill>
                <a:srgbClr val="9600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67" name="Oval 134"/>
              <p:cNvSpPr>
                <a:spLocks noChangeArrowheads="1"/>
              </p:cNvSpPr>
              <p:nvPr/>
            </p:nvSpPr>
            <p:spPr bwMode="auto">
              <a:xfrm>
                <a:off x="2484495" y="5079132"/>
                <a:ext cx="21469" cy="2266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grpSp>
        <p:grpSp>
          <p:nvGrpSpPr>
            <p:cNvPr id="15" name="组合 14"/>
            <p:cNvGrpSpPr/>
            <p:nvPr/>
          </p:nvGrpSpPr>
          <p:grpSpPr>
            <a:xfrm>
              <a:off x="2786277" y="5597622"/>
              <a:ext cx="352700" cy="331040"/>
              <a:chOff x="2458255" y="3558424"/>
              <a:chExt cx="567731" cy="533142"/>
            </a:xfrm>
            <a:solidFill>
              <a:srgbClr val="A1C921"/>
            </a:solidFill>
          </p:grpSpPr>
          <p:sp>
            <p:nvSpPr>
              <p:cNvPr id="51" name="Freeform 156"/>
              <p:cNvSpPr/>
              <p:nvPr/>
            </p:nvSpPr>
            <p:spPr bwMode="auto">
              <a:xfrm>
                <a:off x="2458255" y="3558424"/>
                <a:ext cx="363778" cy="435340"/>
              </a:xfrm>
              <a:custGeom>
                <a:avLst/>
                <a:gdLst>
                  <a:gd name="T0" fmla="*/ 11 w 129"/>
                  <a:gd name="T1" fmla="*/ 12 h 154"/>
                  <a:gd name="T2" fmla="*/ 118 w 129"/>
                  <a:gd name="T3" fmla="*/ 12 h 154"/>
                  <a:gd name="T4" fmla="*/ 118 w 129"/>
                  <a:gd name="T5" fmla="*/ 31 h 154"/>
                  <a:gd name="T6" fmla="*/ 129 w 129"/>
                  <a:gd name="T7" fmla="*/ 31 h 154"/>
                  <a:gd name="T8" fmla="*/ 129 w 129"/>
                  <a:gd name="T9" fmla="*/ 10 h 154"/>
                  <a:gd name="T10" fmla="*/ 120 w 129"/>
                  <a:gd name="T11" fmla="*/ 0 h 154"/>
                  <a:gd name="T12" fmla="*/ 10 w 129"/>
                  <a:gd name="T13" fmla="*/ 0 h 154"/>
                  <a:gd name="T14" fmla="*/ 0 w 129"/>
                  <a:gd name="T15" fmla="*/ 10 h 154"/>
                  <a:gd name="T16" fmla="*/ 0 w 129"/>
                  <a:gd name="T17" fmla="*/ 144 h 154"/>
                  <a:gd name="T18" fmla="*/ 10 w 129"/>
                  <a:gd name="T19" fmla="*/ 154 h 154"/>
                  <a:gd name="T20" fmla="*/ 69 w 129"/>
                  <a:gd name="T21" fmla="*/ 154 h 154"/>
                  <a:gd name="T22" fmla="*/ 69 w 129"/>
                  <a:gd name="T23" fmla="*/ 143 h 154"/>
                  <a:gd name="T24" fmla="*/ 11 w 129"/>
                  <a:gd name="T25" fmla="*/ 143 h 154"/>
                  <a:gd name="T26" fmla="*/ 11 w 129"/>
                  <a:gd name="T27" fmla="*/ 1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9" h="154">
                    <a:moveTo>
                      <a:pt x="11" y="12"/>
                    </a:moveTo>
                    <a:cubicBezTo>
                      <a:pt x="118" y="12"/>
                      <a:pt x="118" y="12"/>
                      <a:pt x="118" y="12"/>
                    </a:cubicBezTo>
                    <a:cubicBezTo>
                      <a:pt x="118" y="31"/>
                      <a:pt x="118" y="31"/>
                      <a:pt x="118" y="31"/>
                    </a:cubicBezTo>
                    <a:cubicBezTo>
                      <a:pt x="129" y="31"/>
                      <a:pt x="129" y="31"/>
                      <a:pt x="129" y="31"/>
                    </a:cubicBezTo>
                    <a:cubicBezTo>
                      <a:pt x="129" y="10"/>
                      <a:pt x="129" y="10"/>
                      <a:pt x="129" y="10"/>
                    </a:cubicBezTo>
                    <a:cubicBezTo>
                      <a:pt x="129" y="5"/>
                      <a:pt x="125" y="0"/>
                      <a:pt x="120" y="0"/>
                    </a:cubicBezTo>
                    <a:cubicBezTo>
                      <a:pt x="10" y="0"/>
                      <a:pt x="10" y="0"/>
                      <a:pt x="10" y="0"/>
                    </a:cubicBezTo>
                    <a:cubicBezTo>
                      <a:pt x="5" y="0"/>
                      <a:pt x="0" y="5"/>
                      <a:pt x="0" y="10"/>
                    </a:cubicBezTo>
                    <a:cubicBezTo>
                      <a:pt x="0" y="144"/>
                      <a:pt x="0" y="144"/>
                      <a:pt x="0" y="144"/>
                    </a:cubicBezTo>
                    <a:cubicBezTo>
                      <a:pt x="0" y="150"/>
                      <a:pt x="5" y="154"/>
                      <a:pt x="10" y="154"/>
                    </a:cubicBezTo>
                    <a:cubicBezTo>
                      <a:pt x="69" y="154"/>
                      <a:pt x="69" y="154"/>
                      <a:pt x="69" y="154"/>
                    </a:cubicBezTo>
                    <a:cubicBezTo>
                      <a:pt x="69" y="143"/>
                      <a:pt x="69" y="143"/>
                      <a:pt x="69" y="143"/>
                    </a:cubicBezTo>
                    <a:cubicBezTo>
                      <a:pt x="11" y="143"/>
                      <a:pt x="11" y="143"/>
                      <a:pt x="11" y="143"/>
                    </a:cubicBezTo>
                    <a:lnTo>
                      <a:pt x="11"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52" name="Freeform 157"/>
              <p:cNvSpPr>
                <a:spLocks noEditPoints="1"/>
              </p:cNvSpPr>
              <p:nvPr/>
            </p:nvSpPr>
            <p:spPr bwMode="auto">
              <a:xfrm>
                <a:off x="2664594" y="3657419"/>
                <a:ext cx="361392" cy="434147"/>
              </a:xfrm>
              <a:custGeom>
                <a:avLst/>
                <a:gdLst>
                  <a:gd name="T0" fmla="*/ 119 w 128"/>
                  <a:gd name="T1" fmla="*/ 0 h 154"/>
                  <a:gd name="T2" fmla="*/ 9 w 128"/>
                  <a:gd name="T3" fmla="*/ 0 h 154"/>
                  <a:gd name="T4" fmla="*/ 0 w 128"/>
                  <a:gd name="T5" fmla="*/ 10 h 154"/>
                  <a:gd name="T6" fmla="*/ 0 w 128"/>
                  <a:gd name="T7" fmla="*/ 144 h 154"/>
                  <a:gd name="T8" fmla="*/ 9 w 128"/>
                  <a:gd name="T9" fmla="*/ 154 h 154"/>
                  <a:gd name="T10" fmla="*/ 119 w 128"/>
                  <a:gd name="T11" fmla="*/ 154 h 154"/>
                  <a:gd name="T12" fmla="*/ 128 w 128"/>
                  <a:gd name="T13" fmla="*/ 144 h 154"/>
                  <a:gd name="T14" fmla="*/ 128 w 128"/>
                  <a:gd name="T15" fmla="*/ 10 h 154"/>
                  <a:gd name="T16" fmla="*/ 119 w 128"/>
                  <a:gd name="T17" fmla="*/ 0 h 154"/>
                  <a:gd name="T18" fmla="*/ 117 w 128"/>
                  <a:gd name="T19" fmla="*/ 142 h 154"/>
                  <a:gd name="T20" fmla="*/ 10 w 128"/>
                  <a:gd name="T21" fmla="*/ 142 h 154"/>
                  <a:gd name="T22" fmla="*/ 10 w 128"/>
                  <a:gd name="T23" fmla="*/ 12 h 154"/>
                  <a:gd name="T24" fmla="*/ 117 w 128"/>
                  <a:gd name="T25" fmla="*/ 12 h 154"/>
                  <a:gd name="T26" fmla="*/ 117 w 128"/>
                  <a:gd name="T27" fmla="*/ 14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154">
                    <a:moveTo>
                      <a:pt x="119" y="0"/>
                    </a:moveTo>
                    <a:cubicBezTo>
                      <a:pt x="9" y="0"/>
                      <a:pt x="9" y="0"/>
                      <a:pt x="9" y="0"/>
                    </a:cubicBezTo>
                    <a:cubicBezTo>
                      <a:pt x="4" y="0"/>
                      <a:pt x="0" y="5"/>
                      <a:pt x="0" y="10"/>
                    </a:cubicBezTo>
                    <a:cubicBezTo>
                      <a:pt x="0" y="144"/>
                      <a:pt x="0" y="144"/>
                      <a:pt x="0" y="144"/>
                    </a:cubicBezTo>
                    <a:cubicBezTo>
                      <a:pt x="0" y="150"/>
                      <a:pt x="4" y="154"/>
                      <a:pt x="9" y="154"/>
                    </a:cubicBezTo>
                    <a:cubicBezTo>
                      <a:pt x="119" y="154"/>
                      <a:pt x="119" y="154"/>
                      <a:pt x="119" y="154"/>
                    </a:cubicBezTo>
                    <a:cubicBezTo>
                      <a:pt x="124" y="154"/>
                      <a:pt x="128" y="150"/>
                      <a:pt x="128" y="144"/>
                    </a:cubicBezTo>
                    <a:cubicBezTo>
                      <a:pt x="128" y="10"/>
                      <a:pt x="128" y="10"/>
                      <a:pt x="128" y="10"/>
                    </a:cubicBezTo>
                    <a:cubicBezTo>
                      <a:pt x="128" y="5"/>
                      <a:pt x="124" y="0"/>
                      <a:pt x="119" y="0"/>
                    </a:cubicBezTo>
                    <a:close/>
                    <a:moveTo>
                      <a:pt x="117" y="142"/>
                    </a:moveTo>
                    <a:cubicBezTo>
                      <a:pt x="10" y="142"/>
                      <a:pt x="10" y="142"/>
                      <a:pt x="10" y="142"/>
                    </a:cubicBezTo>
                    <a:cubicBezTo>
                      <a:pt x="10" y="12"/>
                      <a:pt x="10" y="12"/>
                      <a:pt x="10" y="12"/>
                    </a:cubicBezTo>
                    <a:cubicBezTo>
                      <a:pt x="117" y="12"/>
                      <a:pt x="117" y="12"/>
                      <a:pt x="117" y="12"/>
                    </a:cubicBezTo>
                    <a:lnTo>
                      <a:pt x="117" y="14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53" name="Rectangle 158"/>
              <p:cNvSpPr>
                <a:spLocks noChangeArrowheads="1"/>
              </p:cNvSpPr>
              <p:nvPr/>
            </p:nvSpPr>
            <p:spPr bwMode="auto">
              <a:xfrm>
                <a:off x="2718266" y="3764763"/>
                <a:ext cx="256434" cy="2504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54" name="Rectangle 159"/>
              <p:cNvSpPr>
                <a:spLocks noChangeArrowheads="1"/>
              </p:cNvSpPr>
              <p:nvPr/>
            </p:nvSpPr>
            <p:spPr bwMode="auto">
              <a:xfrm>
                <a:off x="2718266" y="3832748"/>
                <a:ext cx="256434" cy="2504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55" name="Rectangle 160"/>
              <p:cNvSpPr>
                <a:spLocks noChangeArrowheads="1"/>
              </p:cNvSpPr>
              <p:nvPr/>
            </p:nvSpPr>
            <p:spPr bwMode="auto">
              <a:xfrm>
                <a:off x="2718266" y="3900732"/>
                <a:ext cx="256434" cy="2146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56" name="Rectangle 161"/>
              <p:cNvSpPr>
                <a:spLocks noChangeArrowheads="1"/>
              </p:cNvSpPr>
              <p:nvPr/>
            </p:nvSpPr>
            <p:spPr bwMode="auto">
              <a:xfrm>
                <a:off x="2718266" y="3967524"/>
                <a:ext cx="256434" cy="2266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57" name="Freeform 162"/>
              <p:cNvSpPr/>
              <p:nvPr/>
            </p:nvSpPr>
            <p:spPr bwMode="auto">
              <a:xfrm>
                <a:off x="2515505" y="3669346"/>
                <a:ext cx="132391" cy="273131"/>
              </a:xfrm>
              <a:custGeom>
                <a:avLst/>
                <a:gdLst>
                  <a:gd name="T0" fmla="*/ 47 w 47"/>
                  <a:gd name="T1" fmla="*/ 97 h 97"/>
                  <a:gd name="T2" fmla="*/ 47 w 47"/>
                  <a:gd name="T3" fmla="*/ 78 h 97"/>
                  <a:gd name="T4" fmla="*/ 47 w 47"/>
                  <a:gd name="T5" fmla="*/ 78 h 97"/>
                  <a:gd name="T6" fmla="*/ 17 w 47"/>
                  <a:gd name="T7" fmla="*/ 48 h 97"/>
                  <a:gd name="T8" fmla="*/ 47 w 47"/>
                  <a:gd name="T9" fmla="*/ 19 h 97"/>
                  <a:gd name="T10" fmla="*/ 47 w 47"/>
                  <a:gd name="T11" fmla="*/ 19 h 97"/>
                  <a:gd name="T12" fmla="*/ 47 w 47"/>
                  <a:gd name="T13" fmla="*/ 0 h 97"/>
                  <a:gd name="T14" fmla="*/ 38 w 47"/>
                  <a:gd name="T15" fmla="*/ 0 h 97"/>
                  <a:gd name="T16" fmla="*/ 38 w 47"/>
                  <a:gd name="T17" fmla="*/ 8 h 97"/>
                  <a:gd name="T18" fmla="*/ 24 w 47"/>
                  <a:gd name="T19" fmla="*/ 14 h 97"/>
                  <a:gd name="T20" fmla="*/ 19 w 47"/>
                  <a:gd name="T21" fmla="*/ 8 h 97"/>
                  <a:gd name="T22" fmla="*/ 6 w 47"/>
                  <a:gd name="T23" fmla="*/ 20 h 97"/>
                  <a:gd name="T24" fmla="*/ 12 w 47"/>
                  <a:gd name="T25" fmla="*/ 26 h 97"/>
                  <a:gd name="T26" fmla="*/ 6 w 47"/>
                  <a:gd name="T27" fmla="*/ 40 h 97"/>
                  <a:gd name="T28" fmla="*/ 0 w 47"/>
                  <a:gd name="T29" fmla="*/ 40 h 97"/>
                  <a:gd name="T30" fmla="*/ 0 w 47"/>
                  <a:gd name="T31" fmla="*/ 57 h 97"/>
                  <a:gd name="T32" fmla="*/ 6 w 47"/>
                  <a:gd name="T33" fmla="*/ 57 h 97"/>
                  <a:gd name="T34" fmla="*/ 12 w 47"/>
                  <a:gd name="T35" fmla="*/ 71 h 97"/>
                  <a:gd name="T36" fmla="*/ 6 w 47"/>
                  <a:gd name="T37" fmla="*/ 77 h 97"/>
                  <a:gd name="T38" fmla="*/ 18 w 47"/>
                  <a:gd name="T39" fmla="*/ 89 h 97"/>
                  <a:gd name="T40" fmla="*/ 24 w 47"/>
                  <a:gd name="T41" fmla="*/ 83 h 97"/>
                  <a:gd name="T42" fmla="*/ 38 w 47"/>
                  <a:gd name="T43" fmla="*/ 89 h 97"/>
                  <a:gd name="T44" fmla="*/ 38 w 47"/>
                  <a:gd name="T45" fmla="*/ 97 h 97"/>
                  <a:gd name="T46" fmla="*/ 47 w 47"/>
                  <a:gd name="T47" fmla="*/ 9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7" h="97">
                    <a:moveTo>
                      <a:pt x="47" y="97"/>
                    </a:moveTo>
                    <a:cubicBezTo>
                      <a:pt x="47" y="78"/>
                      <a:pt x="47" y="78"/>
                      <a:pt x="47" y="78"/>
                    </a:cubicBezTo>
                    <a:cubicBezTo>
                      <a:pt x="47" y="78"/>
                      <a:pt x="47" y="78"/>
                      <a:pt x="47" y="78"/>
                    </a:cubicBezTo>
                    <a:cubicBezTo>
                      <a:pt x="30" y="78"/>
                      <a:pt x="17" y="64"/>
                      <a:pt x="17" y="48"/>
                    </a:cubicBezTo>
                    <a:cubicBezTo>
                      <a:pt x="17" y="32"/>
                      <a:pt x="30" y="19"/>
                      <a:pt x="47" y="19"/>
                    </a:cubicBezTo>
                    <a:cubicBezTo>
                      <a:pt x="47" y="19"/>
                      <a:pt x="47" y="19"/>
                      <a:pt x="47" y="19"/>
                    </a:cubicBezTo>
                    <a:cubicBezTo>
                      <a:pt x="47" y="0"/>
                      <a:pt x="47" y="0"/>
                      <a:pt x="47" y="0"/>
                    </a:cubicBezTo>
                    <a:cubicBezTo>
                      <a:pt x="38" y="0"/>
                      <a:pt x="38" y="0"/>
                      <a:pt x="38" y="0"/>
                    </a:cubicBezTo>
                    <a:cubicBezTo>
                      <a:pt x="38" y="8"/>
                      <a:pt x="38" y="8"/>
                      <a:pt x="38" y="8"/>
                    </a:cubicBezTo>
                    <a:cubicBezTo>
                      <a:pt x="33" y="9"/>
                      <a:pt x="28" y="11"/>
                      <a:pt x="24" y="14"/>
                    </a:cubicBezTo>
                    <a:cubicBezTo>
                      <a:pt x="19" y="8"/>
                      <a:pt x="19" y="8"/>
                      <a:pt x="19" y="8"/>
                    </a:cubicBezTo>
                    <a:cubicBezTo>
                      <a:pt x="6" y="20"/>
                      <a:pt x="6" y="20"/>
                      <a:pt x="6" y="20"/>
                    </a:cubicBezTo>
                    <a:cubicBezTo>
                      <a:pt x="12" y="26"/>
                      <a:pt x="12" y="26"/>
                      <a:pt x="12" y="26"/>
                    </a:cubicBezTo>
                    <a:cubicBezTo>
                      <a:pt x="9" y="30"/>
                      <a:pt x="7" y="35"/>
                      <a:pt x="6" y="40"/>
                    </a:cubicBezTo>
                    <a:cubicBezTo>
                      <a:pt x="0" y="40"/>
                      <a:pt x="0" y="40"/>
                      <a:pt x="0" y="40"/>
                    </a:cubicBezTo>
                    <a:cubicBezTo>
                      <a:pt x="0" y="57"/>
                      <a:pt x="0" y="57"/>
                      <a:pt x="0" y="57"/>
                    </a:cubicBezTo>
                    <a:cubicBezTo>
                      <a:pt x="6" y="57"/>
                      <a:pt x="6" y="57"/>
                      <a:pt x="6" y="57"/>
                    </a:cubicBezTo>
                    <a:cubicBezTo>
                      <a:pt x="7" y="62"/>
                      <a:pt x="9" y="67"/>
                      <a:pt x="12" y="71"/>
                    </a:cubicBezTo>
                    <a:cubicBezTo>
                      <a:pt x="6" y="77"/>
                      <a:pt x="6" y="77"/>
                      <a:pt x="6" y="77"/>
                    </a:cubicBezTo>
                    <a:cubicBezTo>
                      <a:pt x="18" y="89"/>
                      <a:pt x="18" y="89"/>
                      <a:pt x="18" y="89"/>
                    </a:cubicBezTo>
                    <a:cubicBezTo>
                      <a:pt x="24" y="83"/>
                      <a:pt x="24" y="83"/>
                      <a:pt x="24" y="83"/>
                    </a:cubicBezTo>
                    <a:cubicBezTo>
                      <a:pt x="28" y="86"/>
                      <a:pt x="33" y="88"/>
                      <a:pt x="38" y="89"/>
                    </a:cubicBezTo>
                    <a:cubicBezTo>
                      <a:pt x="38" y="97"/>
                      <a:pt x="38" y="97"/>
                      <a:pt x="38" y="97"/>
                    </a:cubicBezTo>
                    <a:lnTo>
                      <a:pt x="47" y="9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58" name="Freeform 163"/>
              <p:cNvSpPr/>
              <p:nvPr/>
            </p:nvSpPr>
            <p:spPr bwMode="auto">
              <a:xfrm>
                <a:off x="2585875" y="3742102"/>
                <a:ext cx="62021" cy="127621"/>
              </a:xfrm>
              <a:custGeom>
                <a:avLst/>
                <a:gdLst>
                  <a:gd name="T0" fmla="*/ 22 w 22"/>
                  <a:gd name="T1" fmla="*/ 7 h 45"/>
                  <a:gd name="T2" fmla="*/ 22 w 22"/>
                  <a:gd name="T3" fmla="*/ 0 h 45"/>
                  <a:gd name="T4" fmla="*/ 22 w 22"/>
                  <a:gd name="T5" fmla="*/ 0 h 45"/>
                  <a:gd name="T6" fmla="*/ 0 w 22"/>
                  <a:gd name="T7" fmla="*/ 22 h 45"/>
                  <a:gd name="T8" fmla="*/ 22 w 22"/>
                  <a:gd name="T9" fmla="*/ 45 h 45"/>
                  <a:gd name="T10" fmla="*/ 22 w 22"/>
                  <a:gd name="T11" fmla="*/ 45 h 45"/>
                  <a:gd name="T12" fmla="*/ 22 w 22"/>
                  <a:gd name="T13" fmla="*/ 38 h 45"/>
                  <a:gd name="T14" fmla="*/ 22 w 22"/>
                  <a:gd name="T15" fmla="*/ 38 h 45"/>
                  <a:gd name="T16" fmla="*/ 7 w 22"/>
                  <a:gd name="T17" fmla="*/ 22 h 45"/>
                  <a:gd name="T18" fmla="*/ 22 w 22"/>
                  <a:gd name="T19" fmla="*/ 7 h 45"/>
                  <a:gd name="T20" fmla="*/ 22 w 22"/>
                  <a:gd name="T21" fmla="*/ 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45">
                    <a:moveTo>
                      <a:pt x="22" y="7"/>
                    </a:moveTo>
                    <a:cubicBezTo>
                      <a:pt x="22" y="0"/>
                      <a:pt x="22" y="0"/>
                      <a:pt x="22" y="0"/>
                    </a:cubicBezTo>
                    <a:cubicBezTo>
                      <a:pt x="22" y="0"/>
                      <a:pt x="22" y="0"/>
                      <a:pt x="22" y="0"/>
                    </a:cubicBezTo>
                    <a:cubicBezTo>
                      <a:pt x="9" y="0"/>
                      <a:pt x="0" y="10"/>
                      <a:pt x="0" y="22"/>
                    </a:cubicBezTo>
                    <a:cubicBezTo>
                      <a:pt x="0" y="35"/>
                      <a:pt x="9" y="45"/>
                      <a:pt x="22" y="45"/>
                    </a:cubicBezTo>
                    <a:cubicBezTo>
                      <a:pt x="22" y="45"/>
                      <a:pt x="22" y="45"/>
                      <a:pt x="22" y="45"/>
                    </a:cubicBezTo>
                    <a:cubicBezTo>
                      <a:pt x="22" y="38"/>
                      <a:pt x="22" y="38"/>
                      <a:pt x="22" y="38"/>
                    </a:cubicBezTo>
                    <a:cubicBezTo>
                      <a:pt x="22" y="38"/>
                      <a:pt x="22" y="38"/>
                      <a:pt x="22" y="38"/>
                    </a:cubicBezTo>
                    <a:cubicBezTo>
                      <a:pt x="13" y="38"/>
                      <a:pt x="7" y="31"/>
                      <a:pt x="7" y="22"/>
                    </a:cubicBezTo>
                    <a:cubicBezTo>
                      <a:pt x="7" y="14"/>
                      <a:pt x="13" y="7"/>
                      <a:pt x="22" y="7"/>
                    </a:cubicBezTo>
                    <a:cubicBezTo>
                      <a:pt x="22" y="7"/>
                      <a:pt x="22" y="7"/>
                      <a:pt x="2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59" name="Freeform 164"/>
              <p:cNvSpPr/>
              <p:nvPr/>
            </p:nvSpPr>
            <p:spPr bwMode="auto">
              <a:xfrm>
                <a:off x="2625235" y="3781461"/>
                <a:ext cx="22662" cy="45323"/>
              </a:xfrm>
              <a:custGeom>
                <a:avLst/>
                <a:gdLst>
                  <a:gd name="T0" fmla="*/ 8 w 8"/>
                  <a:gd name="T1" fmla="*/ 16 h 16"/>
                  <a:gd name="T2" fmla="*/ 8 w 8"/>
                  <a:gd name="T3" fmla="*/ 0 h 16"/>
                  <a:gd name="T4" fmla="*/ 0 w 8"/>
                  <a:gd name="T5" fmla="*/ 8 h 16"/>
                  <a:gd name="T6" fmla="*/ 8 w 8"/>
                  <a:gd name="T7" fmla="*/ 16 h 16"/>
                </a:gdLst>
                <a:ahLst/>
                <a:cxnLst>
                  <a:cxn ang="0">
                    <a:pos x="T0" y="T1"/>
                  </a:cxn>
                  <a:cxn ang="0">
                    <a:pos x="T2" y="T3"/>
                  </a:cxn>
                  <a:cxn ang="0">
                    <a:pos x="T4" y="T5"/>
                  </a:cxn>
                  <a:cxn ang="0">
                    <a:pos x="T6" y="T7"/>
                  </a:cxn>
                </a:cxnLst>
                <a:rect l="0" t="0" r="r" b="b"/>
                <a:pathLst>
                  <a:path w="8" h="16">
                    <a:moveTo>
                      <a:pt x="8" y="16"/>
                    </a:moveTo>
                    <a:cubicBezTo>
                      <a:pt x="8" y="0"/>
                      <a:pt x="8" y="0"/>
                      <a:pt x="8" y="0"/>
                    </a:cubicBezTo>
                    <a:cubicBezTo>
                      <a:pt x="3" y="0"/>
                      <a:pt x="0" y="4"/>
                      <a:pt x="0" y="8"/>
                    </a:cubicBezTo>
                    <a:cubicBezTo>
                      <a:pt x="0" y="13"/>
                      <a:pt x="3" y="16"/>
                      <a:pt x="8"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grpSp>
        <p:grpSp>
          <p:nvGrpSpPr>
            <p:cNvPr id="19" name="组合 18"/>
            <p:cNvGrpSpPr/>
            <p:nvPr/>
          </p:nvGrpSpPr>
          <p:grpSpPr>
            <a:xfrm>
              <a:off x="6428599" y="5570073"/>
              <a:ext cx="352923" cy="369846"/>
              <a:chOff x="2396234" y="1140796"/>
              <a:chExt cx="516445" cy="541492"/>
            </a:xfrm>
            <a:solidFill>
              <a:schemeClr val="accent1"/>
            </a:solidFill>
          </p:grpSpPr>
          <p:sp>
            <p:nvSpPr>
              <p:cNvPr id="44" name="Freeform 33"/>
              <p:cNvSpPr>
                <a:spLocks noEditPoints="1"/>
              </p:cNvSpPr>
              <p:nvPr/>
            </p:nvSpPr>
            <p:spPr bwMode="auto">
              <a:xfrm>
                <a:off x="2396234" y="1140796"/>
                <a:ext cx="516445" cy="425799"/>
              </a:xfrm>
              <a:custGeom>
                <a:avLst/>
                <a:gdLst>
                  <a:gd name="T0" fmla="*/ 172 w 183"/>
                  <a:gd name="T1" fmla="*/ 0 h 151"/>
                  <a:gd name="T2" fmla="*/ 11 w 183"/>
                  <a:gd name="T3" fmla="*/ 0 h 151"/>
                  <a:gd name="T4" fmla="*/ 0 w 183"/>
                  <a:gd name="T5" fmla="*/ 11 h 151"/>
                  <a:gd name="T6" fmla="*/ 0 w 183"/>
                  <a:gd name="T7" fmla="*/ 140 h 151"/>
                  <a:gd name="T8" fmla="*/ 11 w 183"/>
                  <a:gd name="T9" fmla="*/ 151 h 151"/>
                  <a:gd name="T10" fmla="*/ 172 w 183"/>
                  <a:gd name="T11" fmla="*/ 151 h 151"/>
                  <a:gd name="T12" fmla="*/ 183 w 183"/>
                  <a:gd name="T13" fmla="*/ 140 h 151"/>
                  <a:gd name="T14" fmla="*/ 183 w 183"/>
                  <a:gd name="T15" fmla="*/ 11 h 151"/>
                  <a:gd name="T16" fmla="*/ 172 w 183"/>
                  <a:gd name="T17" fmla="*/ 0 h 151"/>
                  <a:gd name="T18" fmla="*/ 91 w 183"/>
                  <a:gd name="T19" fmla="*/ 143 h 151"/>
                  <a:gd name="T20" fmla="*/ 84 w 183"/>
                  <a:gd name="T21" fmla="*/ 136 h 151"/>
                  <a:gd name="T22" fmla="*/ 91 w 183"/>
                  <a:gd name="T23" fmla="*/ 128 h 151"/>
                  <a:gd name="T24" fmla="*/ 99 w 183"/>
                  <a:gd name="T25" fmla="*/ 136 h 151"/>
                  <a:gd name="T26" fmla="*/ 91 w 183"/>
                  <a:gd name="T27" fmla="*/ 143 h 151"/>
                  <a:gd name="T28" fmla="*/ 171 w 183"/>
                  <a:gd name="T29" fmla="*/ 121 h 151"/>
                  <a:gd name="T30" fmla="*/ 12 w 183"/>
                  <a:gd name="T31" fmla="*/ 121 h 151"/>
                  <a:gd name="T32" fmla="*/ 12 w 183"/>
                  <a:gd name="T33" fmla="*/ 11 h 151"/>
                  <a:gd name="T34" fmla="*/ 171 w 183"/>
                  <a:gd name="T35" fmla="*/ 11 h 151"/>
                  <a:gd name="T36" fmla="*/ 171 w 183"/>
                  <a:gd name="T37" fmla="*/ 121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3" h="151">
                    <a:moveTo>
                      <a:pt x="172" y="0"/>
                    </a:moveTo>
                    <a:cubicBezTo>
                      <a:pt x="11" y="0"/>
                      <a:pt x="11" y="0"/>
                      <a:pt x="11" y="0"/>
                    </a:cubicBezTo>
                    <a:cubicBezTo>
                      <a:pt x="5" y="0"/>
                      <a:pt x="0" y="5"/>
                      <a:pt x="0" y="11"/>
                    </a:cubicBezTo>
                    <a:cubicBezTo>
                      <a:pt x="0" y="140"/>
                      <a:pt x="0" y="140"/>
                      <a:pt x="0" y="140"/>
                    </a:cubicBezTo>
                    <a:cubicBezTo>
                      <a:pt x="0" y="146"/>
                      <a:pt x="5" y="151"/>
                      <a:pt x="11" y="151"/>
                    </a:cubicBezTo>
                    <a:cubicBezTo>
                      <a:pt x="172" y="151"/>
                      <a:pt x="172" y="151"/>
                      <a:pt x="172" y="151"/>
                    </a:cubicBezTo>
                    <a:cubicBezTo>
                      <a:pt x="178" y="151"/>
                      <a:pt x="183" y="146"/>
                      <a:pt x="183" y="140"/>
                    </a:cubicBezTo>
                    <a:cubicBezTo>
                      <a:pt x="183" y="11"/>
                      <a:pt x="183" y="11"/>
                      <a:pt x="183" y="11"/>
                    </a:cubicBezTo>
                    <a:cubicBezTo>
                      <a:pt x="183" y="5"/>
                      <a:pt x="178" y="0"/>
                      <a:pt x="172" y="0"/>
                    </a:cubicBezTo>
                    <a:close/>
                    <a:moveTo>
                      <a:pt x="91" y="143"/>
                    </a:moveTo>
                    <a:cubicBezTo>
                      <a:pt x="87" y="143"/>
                      <a:pt x="84" y="140"/>
                      <a:pt x="84" y="136"/>
                    </a:cubicBezTo>
                    <a:cubicBezTo>
                      <a:pt x="84" y="131"/>
                      <a:pt x="87" y="128"/>
                      <a:pt x="91" y="128"/>
                    </a:cubicBezTo>
                    <a:cubicBezTo>
                      <a:pt x="96" y="128"/>
                      <a:pt x="99" y="131"/>
                      <a:pt x="99" y="136"/>
                    </a:cubicBezTo>
                    <a:cubicBezTo>
                      <a:pt x="99" y="140"/>
                      <a:pt x="96" y="143"/>
                      <a:pt x="91" y="143"/>
                    </a:cubicBezTo>
                    <a:close/>
                    <a:moveTo>
                      <a:pt x="171" y="121"/>
                    </a:moveTo>
                    <a:cubicBezTo>
                      <a:pt x="12" y="121"/>
                      <a:pt x="12" y="121"/>
                      <a:pt x="12" y="121"/>
                    </a:cubicBezTo>
                    <a:cubicBezTo>
                      <a:pt x="12" y="11"/>
                      <a:pt x="12" y="11"/>
                      <a:pt x="12" y="11"/>
                    </a:cubicBezTo>
                    <a:cubicBezTo>
                      <a:pt x="171" y="11"/>
                      <a:pt x="171" y="11"/>
                      <a:pt x="171" y="11"/>
                    </a:cubicBezTo>
                    <a:lnTo>
                      <a:pt x="171" y="121"/>
                    </a:lnTo>
                    <a:close/>
                  </a:path>
                </a:pathLst>
              </a:custGeom>
              <a:solidFill>
                <a:srgbClr val="3333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45" name="Freeform 34"/>
              <p:cNvSpPr/>
              <p:nvPr/>
            </p:nvSpPr>
            <p:spPr bwMode="auto">
              <a:xfrm>
                <a:off x="2497614" y="1574944"/>
                <a:ext cx="313684" cy="107344"/>
              </a:xfrm>
              <a:custGeom>
                <a:avLst/>
                <a:gdLst>
                  <a:gd name="T0" fmla="*/ 102 w 111"/>
                  <a:gd name="T1" fmla="*/ 26 h 38"/>
                  <a:gd name="T2" fmla="*/ 75 w 111"/>
                  <a:gd name="T3" fmla="*/ 26 h 38"/>
                  <a:gd name="T4" fmla="*/ 75 w 111"/>
                  <a:gd name="T5" fmla="*/ 0 h 38"/>
                  <a:gd name="T6" fmla="*/ 36 w 111"/>
                  <a:gd name="T7" fmla="*/ 0 h 38"/>
                  <a:gd name="T8" fmla="*/ 36 w 111"/>
                  <a:gd name="T9" fmla="*/ 26 h 38"/>
                  <a:gd name="T10" fmla="*/ 9 w 111"/>
                  <a:gd name="T11" fmla="*/ 26 h 38"/>
                  <a:gd name="T12" fmla="*/ 0 w 111"/>
                  <a:gd name="T13" fmla="*/ 31 h 38"/>
                  <a:gd name="T14" fmla="*/ 0 w 111"/>
                  <a:gd name="T15" fmla="*/ 38 h 38"/>
                  <a:gd name="T16" fmla="*/ 111 w 111"/>
                  <a:gd name="T17" fmla="*/ 38 h 38"/>
                  <a:gd name="T18" fmla="*/ 111 w 111"/>
                  <a:gd name="T19" fmla="*/ 31 h 38"/>
                  <a:gd name="T20" fmla="*/ 102 w 111"/>
                  <a:gd name="T21" fmla="*/ 2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1" h="38">
                    <a:moveTo>
                      <a:pt x="102" y="26"/>
                    </a:moveTo>
                    <a:cubicBezTo>
                      <a:pt x="75" y="26"/>
                      <a:pt x="75" y="26"/>
                      <a:pt x="75" y="26"/>
                    </a:cubicBezTo>
                    <a:cubicBezTo>
                      <a:pt x="75" y="0"/>
                      <a:pt x="75" y="0"/>
                      <a:pt x="75" y="0"/>
                    </a:cubicBezTo>
                    <a:cubicBezTo>
                      <a:pt x="36" y="0"/>
                      <a:pt x="36" y="0"/>
                      <a:pt x="36" y="0"/>
                    </a:cubicBezTo>
                    <a:cubicBezTo>
                      <a:pt x="36" y="26"/>
                      <a:pt x="36" y="26"/>
                      <a:pt x="36" y="26"/>
                    </a:cubicBezTo>
                    <a:cubicBezTo>
                      <a:pt x="9" y="26"/>
                      <a:pt x="9" y="26"/>
                      <a:pt x="9" y="26"/>
                    </a:cubicBezTo>
                    <a:cubicBezTo>
                      <a:pt x="4" y="26"/>
                      <a:pt x="0" y="29"/>
                      <a:pt x="0" y="31"/>
                    </a:cubicBezTo>
                    <a:cubicBezTo>
                      <a:pt x="0" y="38"/>
                      <a:pt x="0" y="38"/>
                      <a:pt x="0" y="38"/>
                    </a:cubicBezTo>
                    <a:cubicBezTo>
                      <a:pt x="111" y="38"/>
                      <a:pt x="111" y="38"/>
                      <a:pt x="111" y="38"/>
                    </a:cubicBezTo>
                    <a:cubicBezTo>
                      <a:pt x="111" y="31"/>
                      <a:pt x="111" y="31"/>
                      <a:pt x="111" y="31"/>
                    </a:cubicBezTo>
                    <a:cubicBezTo>
                      <a:pt x="111" y="29"/>
                      <a:pt x="107" y="26"/>
                      <a:pt x="102" y="26"/>
                    </a:cubicBezTo>
                    <a:close/>
                  </a:path>
                </a:pathLst>
              </a:custGeom>
              <a:solidFill>
                <a:srgbClr val="3333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46" name="Freeform 35"/>
              <p:cNvSpPr/>
              <p:nvPr/>
            </p:nvSpPr>
            <p:spPr bwMode="auto">
              <a:xfrm>
                <a:off x="2449906" y="1281536"/>
                <a:ext cx="90646" cy="101381"/>
              </a:xfrm>
              <a:custGeom>
                <a:avLst/>
                <a:gdLst>
                  <a:gd name="T0" fmla="*/ 76 w 76"/>
                  <a:gd name="T1" fmla="*/ 69 h 85"/>
                  <a:gd name="T2" fmla="*/ 19 w 76"/>
                  <a:gd name="T3" fmla="*/ 43 h 85"/>
                  <a:gd name="T4" fmla="*/ 19 w 76"/>
                  <a:gd name="T5" fmla="*/ 43 h 85"/>
                  <a:gd name="T6" fmla="*/ 76 w 76"/>
                  <a:gd name="T7" fmla="*/ 17 h 85"/>
                  <a:gd name="T8" fmla="*/ 76 w 76"/>
                  <a:gd name="T9" fmla="*/ 0 h 85"/>
                  <a:gd name="T10" fmla="*/ 0 w 76"/>
                  <a:gd name="T11" fmla="*/ 36 h 85"/>
                  <a:gd name="T12" fmla="*/ 0 w 76"/>
                  <a:gd name="T13" fmla="*/ 50 h 85"/>
                  <a:gd name="T14" fmla="*/ 76 w 76"/>
                  <a:gd name="T15" fmla="*/ 85 h 85"/>
                  <a:gd name="T16" fmla="*/ 76 w 76"/>
                  <a:gd name="T17" fmla="*/ 69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85">
                    <a:moveTo>
                      <a:pt x="76" y="69"/>
                    </a:moveTo>
                    <a:lnTo>
                      <a:pt x="19" y="43"/>
                    </a:lnTo>
                    <a:lnTo>
                      <a:pt x="19" y="43"/>
                    </a:lnTo>
                    <a:lnTo>
                      <a:pt x="76" y="17"/>
                    </a:lnTo>
                    <a:lnTo>
                      <a:pt x="76" y="0"/>
                    </a:lnTo>
                    <a:lnTo>
                      <a:pt x="0" y="36"/>
                    </a:lnTo>
                    <a:lnTo>
                      <a:pt x="0" y="50"/>
                    </a:lnTo>
                    <a:lnTo>
                      <a:pt x="76" y="85"/>
                    </a:lnTo>
                    <a:lnTo>
                      <a:pt x="76" y="69"/>
                    </a:lnTo>
                    <a:close/>
                  </a:path>
                </a:pathLst>
              </a:custGeom>
              <a:solidFill>
                <a:srgbClr val="3333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47" name="Freeform 36"/>
              <p:cNvSpPr/>
              <p:nvPr/>
            </p:nvSpPr>
            <p:spPr bwMode="auto">
              <a:xfrm>
                <a:off x="2765975" y="1281536"/>
                <a:ext cx="93032" cy="101381"/>
              </a:xfrm>
              <a:custGeom>
                <a:avLst/>
                <a:gdLst>
                  <a:gd name="T0" fmla="*/ 78 w 78"/>
                  <a:gd name="T1" fmla="*/ 36 h 85"/>
                  <a:gd name="T2" fmla="*/ 0 w 78"/>
                  <a:gd name="T3" fmla="*/ 0 h 85"/>
                  <a:gd name="T4" fmla="*/ 0 w 78"/>
                  <a:gd name="T5" fmla="*/ 17 h 85"/>
                  <a:gd name="T6" fmla="*/ 59 w 78"/>
                  <a:gd name="T7" fmla="*/ 43 h 85"/>
                  <a:gd name="T8" fmla="*/ 59 w 78"/>
                  <a:gd name="T9" fmla="*/ 43 h 85"/>
                  <a:gd name="T10" fmla="*/ 0 w 78"/>
                  <a:gd name="T11" fmla="*/ 69 h 85"/>
                  <a:gd name="T12" fmla="*/ 0 w 78"/>
                  <a:gd name="T13" fmla="*/ 85 h 85"/>
                  <a:gd name="T14" fmla="*/ 78 w 78"/>
                  <a:gd name="T15" fmla="*/ 50 h 85"/>
                  <a:gd name="T16" fmla="*/ 78 w 78"/>
                  <a:gd name="T17" fmla="*/ 36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85">
                    <a:moveTo>
                      <a:pt x="78" y="36"/>
                    </a:moveTo>
                    <a:lnTo>
                      <a:pt x="0" y="0"/>
                    </a:lnTo>
                    <a:lnTo>
                      <a:pt x="0" y="17"/>
                    </a:lnTo>
                    <a:lnTo>
                      <a:pt x="59" y="43"/>
                    </a:lnTo>
                    <a:lnTo>
                      <a:pt x="59" y="43"/>
                    </a:lnTo>
                    <a:lnTo>
                      <a:pt x="0" y="69"/>
                    </a:lnTo>
                    <a:lnTo>
                      <a:pt x="0" y="85"/>
                    </a:lnTo>
                    <a:lnTo>
                      <a:pt x="78" y="50"/>
                    </a:lnTo>
                    <a:lnTo>
                      <a:pt x="78" y="36"/>
                    </a:lnTo>
                    <a:close/>
                  </a:path>
                </a:pathLst>
              </a:custGeom>
              <a:solidFill>
                <a:srgbClr val="3333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48" name="Freeform 37"/>
              <p:cNvSpPr>
                <a:spLocks noEditPoints="1"/>
              </p:cNvSpPr>
              <p:nvPr/>
            </p:nvSpPr>
            <p:spPr bwMode="auto">
              <a:xfrm>
                <a:off x="2559635" y="1236213"/>
                <a:ext cx="189642" cy="187256"/>
              </a:xfrm>
              <a:custGeom>
                <a:avLst/>
                <a:gdLst>
                  <a:gd name="T0" fmla="*/ 9 w 67"/>
                  <a:gd name="T1" fmla="*/ 49 h 66"/>
                  <a:gd name="T2" fmla="*/ 6 w 67"/>
                  <a:gd name="T3" fmla="*/ 52 h 66"/>
                  <a:gd name="T4" fmla="*/ 14 w 67"/>
                  <a:gd name="T5" fmla="*/ 61 h 66"/>
                  <a:gd name="T6" fmla="*/ 18 w 67"/>
                  <a:gd name="T7" fmla="*/ 57 h 66"/>
                  <a:gd name="T8" fmla="*/ 27 w 67"/>
                  <a:gd name="T9" fmla="*/ 61 h 66"/>
                  <a:gd name="T10" fmla="*/ 27 w 67"/>
                  <a:gd name="T11" fmla="*/ 66 h 66"/>
                  <a:gd name="T12" fmla="*/ 39 w 67"/>
                  <a:gd name="T13" fmla="*/ 66 h 66"/>
                  <a:gd name="T14" fmla="*/ 39 w 67"/>
                  <a:gd name="T15" fmla="*/ 61 h 66"/>
                  <a:gd name="T16" fmla="*/ 49 w 67"/>
                  <a:gd name="T17" fmla="*/ 57 h 66"/>
                  <a:gd name="T18" fmla="*/ 53 w 67"/>
                  <a:gd name="T19" fmla="*/ 61 h 66"/>
                  <a:gd name="T20" fmla="*/ 61 w 67"/>
                  <a:gd name="T21" fmla="*/ 52 h 66"/>
                  <a:gd name="T22" fmla="*/ 58 w 67"/>
                  <a:gd name="T23" fmla="*/ 49 h 66"/>
                  <a:gd name="T24" fmla="*/ 62 w 67"/>
                  <a:gd name="T25" fmla="*/ 39 h 66"/>
                  <a:gd name="T26" fmla="*/ 67 w 67"/>
                  <a:gd name="T27" fmla="*/ 39 h 66"/>
                  <a:gd name="T28" fmla="*/ 67 w 67"/>
                  <a:gd name="T29" fmla="*/ 27 h 66"/>
                  <a:gd name="T30" fmla="*/ 62 w 67"/>
                  <a:gd name="T31" fmla="*/ 27 h 66"/>
                  <a:gd name="T32" fmla="*/ 58 w 67"/>
                  <a:gd name="T33" fmla="*/ 17 h 66"/>
                  <a:gd name="T34" fmla="*/ 62 w 67"/>
                  <a:gd name="T35" fmla="*/ 14 h 66"/>
                  <a:gd name="T36" fmla="*/ 53 w 67"/>
                  <a:gd name="T37" fmla="*/ 5 h 66"/>
                  <a:gd name="T38" fmla="*/ 49 w 67"/>
                  <a:gd name="T39" fmla="*/ 9 h 66"/>
                  <a:gd name="T40" fmla="*/ 39 w 67"/>
                  <a:gd name="T41" fmla="*/ 5 h 66"/>
                  <a:gd name="T42" fmla="*/ 39 w 67"/>
                  <a:gd name="T43" fmla="*/ 0 h 66"/>
                  <a:gd name="T44" fmla="*/ 27 w 67"/>
                  <a:gd name="T45" fmla="*/ 0 h 66"/>
                  <a:gd name="T46" fmla="*/ 27 w 67"/>
                  <a:gd name="T47" fmla="*/ 5 h 66"/>
                  <a:gd name="T48" fmla="*/ 18 w 67"/>
                  <a:gd name="T49" fmla="*/ 9 h 66"/>
                  <a:gd name="T50" fmla="*/ 14 w 67"/>
                  <a:gd name="T51" fmla="*/ 5 h 66"/>
                  <a:gd name="T52" fmla="*/ 5 w 67"/>
                  <a:gd name="T53" fmla="*/ 13 h 66"/>
                  <a:gd name="T54" fmla="*/ 9 w 67"/>
                  <a:gd name="T55" fmla="*/ 17 h 66"/>
                  <a:gd name="T56" fmla="*/ 5 w 67"/>
                  <a:gd name="T57" fmla="*/ 27 h 66"/>
                  <a:gd name="T58" fmla="*/ 0 w 67"/>
                  <a:gd name="T59" fmla="*/ 27 h 66"/>
                  <a:gd name="T60" fmla="*/ 0 w 67"/>
                  <a:gd name="T61" fmla="*/ 39 h 66"/>
                  <a:gd name="T62" fmla="*/ 5 w 67"/>
                  <a:gd name="T63" fmla="*/ 39 h 66"/>
                  <a:gd name="T64" fmla="*/ 9 w 67"/>
                  <a:gd name="T65" fmla="*/ 49 h 66"/>
                  <a:gd name="T66" fmla="*/ 34 w 67"/>
                  <a:gd name="T67" fmla="*/ 13 h 66"/>
                  <a:gd name="T68" fmla="*/ 54 w 67"/>
                  <a:gd name="T69" fmla="*/ 33 h 66"/>
                  <a:gd name="T70" fmla="*/ 34 w 67"/>
                  <a:gd name="T71" fmla="*/ 53 h 66"/>
                  <a:gd name="T72" fmla="*/ 13 w 67"/>
                  <a:gd name="T73" fmla="*/ 33 h 66"/>
                  <a:gd name="T74" fmla="*/ 34 w 67"/>
                  <a:gd name="T75" fmla="*/ 13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7" h="66">
                    <a:moveTo>
                      <a:pt x="9" y="49"/>
                    </a:moveTo>
                    <a:cubicBezTo>
                      <a:pt x="6" y="52"/>
                      <a:pt x="6" y="52"/>
                      <a:pt x="6" y="52"/>
                    </a:cubicBezTo>
                    <a:cubicBezTo>
                      <a:pt x="14" y="61"/>
                      <a:pt x="14" y="61"/>
                      <a:pt x="14" y="61"/>
                    </a:cubicBezTo>
                    <a:cubicBezTo>
                      <a:pt x="18" y="57"/>
                      <a:pt x="18" y="57"/>
                      <a:pt x="18" y="57"/>
                    </a:cubicBezTo>
                    <a:cubicBezTo>
                      <a:pt x="21" y="59"/>
                      <a:pt x="24" y="60"/>
                      <a:pt x="27" y="61"/>
                    </a:cubicBezTo>
                    <a:cubicBezTo>
                      <a:pt x="27" y="66"/>
                      <a:pt x="27" y="66"/>
                      <a:pt x="27" y="66"/>
                    </a:cubicBezTo>
                    <a:cubicBezTo>
                      <a:pt x="39" y="66"/>
                      <a:pt x="39" y="66"/>
                      <a:pt x="39" y="66"/>
                    </a:cubicBezTo>
                    <a:cubicBezTo>
                      <a:pt x="39" y="61"/>
                      <a:pt x="39" y="61"/>
                      <a:pt x="39" y="61"/>
                    </a:cubicBezTo>
                    <a:cubicBezTo>
                      <a:pt x="43" y="60"/>
                      <a:pt x="46" y="59"/>
                      <a:pt x="49" y="57"/>
                    </a:cubicBezTo>
                    <a:cubicBezTo>
                      <a:pt x="53" y="61"/>
                      <a:pt x="53" y="61"/>
                      <a:pt x="53" y="61"/>
                    </a:cubicBezTo>
                    <a:cubicBezTo>
                      <a:pt x="61" y="52"/>
                      <a:pt x="61" y="52"/>
                      <a:pt x="61" y="52"/>
                    </a:cubicBezTo>
                    <a:cubicBezTo>
                      <a:pt x="58" y="49"/>
                      <a:pt x="58" y="49"/>
                      <a:pt x="58" y="49"/>
                    </a:cubicBezTo>
                    <a:cubicBezTo>
                      <a:pt x="60" y="46"/>
                      <a:pt x="61" y="43"/>
                      <a:pt x="62" y="39"/>
                    </a:cubicBezTo>
                    <a:cubicBezTo>
                      <a:pt x="67" y="39"/>
                      <a:pt x="67" y="39"/>
                      <a:pt x="67" y="39"/>
                    </a:cubicBezTo>
                    <a:cubicBezTo>
                      <a:pt x="67" y="27"/>
                      <a:pt x="67" y="27"/>
                      <a:pt x="67" y="27"/>
                    </a:cubicBezTo>
                    <a:cubicBezTo>
                      <a:pt x="62" y="27"/>
                      <a:pt x="62" y="27"/>
                      <a:pt x="62" y="27"/>
                    </a:cubicBezTo>
                    <a:cubicBezTo>
                      <a:pt x="61" y="24"/>
                      <a:pt x="60" y="20"/>
                      <a:pt x="58" y="17"/>
                    </a:cubicBezTo>
                    <a:cubicBezTo>
                      <a:pt x="62" y="14"/>
                      <a:pt x="62" y="14"/>
                      <a:pt x="62" y="14"/>
                    </a:cubicBezTo>
                    <a:cubicBezTo>
                      <a:pt x="53" y="5"/>
                      <a:pt x="53" y="5"/>
                      <a:pt x="53" y="5"/>
                    </a:cubicBezTo>
                    <a:cubicBezTo>
                      <a:pt x="49" y="9"/>
                      <a:pt x="49" y="9"/>
                      <a:pt x="49" y="9"/>
                    </a:cubicBezTo>
                    <a:cubicBezTo>
                      <a:pt x="46" y="7"/>
                      <a:pt x="43" y="6"/>
                      <a:pt x="39" y="5"/>
                    </a:cubicBezTo>
                    <a:cubicBezTo>
                      <a:pt x="39" y="0"/>
                      <a:pt x="39" y="0"/>
                      <a:pt x="39" y="0"/>
                    </a:cubicBezTo>
                    <a:cubicBezTo>
                      <a:pt x="27" y="0"/>
                      <a:pt x="27" y="0"/>
                      <a:pt x="27" y="0"/>
                    </a:cubicBezTo>
                    <a:cubicBezTo>
                      <a:pt x="27" y="5"/>
                      <a:pt x="27" y="5"/>
                      <a:pt x="27" y="5"/>
                    </a:cubicBezTo>
                    <a:cubicBezTo>
                      <a:pt x="24" y="6"/>
                      <a:pt x="21" y="7"/>
                      <a:pt x="18" y="9"/>
                    </a:cubicBezTo>
                    <a:cubicBezTo>
                      <a:pt x="14" y="5"/>
                      <a:pt x="14" y="5"/>
                      <a:pt x="14" y="5"/>
                    </a:cubicBezTo>
                    <a:cubicBezTo>
                      <a:pt x="5" y="13"/>
                      <a:pt x="5" y="13"/>
                      <a:pt x="5" y="13"/>
                    </a:cubicBezTo>
                    <a:cubicBezTo>
                      <a:pt x="9" y="17"/>
                      <a:pt x="9" y="17"/>
                      <a:pt x="9" y="17"/>
                    </a:cubicBezTo>
                    <a:cubicBezTo>
                      <a:pt x="7" y="20"/>
                      <a:pt x="6" y="24"/>
                      <a:pt x="5" y="27"/>
                    </a:cubicBezTo>
                    <a:cubicBezTo>
                      <a:pt x="0" y="27"/>
                      <a:pt x="0" y="27"/>
                      <a:pt x="0" y="27"/>
                    </a:cubicBezTo>
                    <a:cubicBezTo>
                      <a:pt x="0" y="39"/>
                      <a:pt x="0" y="39"/>
                      <a:pt x="0" y="39"/>
                    </a:cubicBezTo>
                    <a:cubicBezTo>
                      <a:pt x="5" y="39"/>
                      <a:pt x="5" y="39"/>
                      <a:pt x="5" y="39"/>
                    </a:cubicBezTo>
                    <a:cubicBezTo>
                      <a:pt x="6" y="43"/>
                      <a:pt x="8" y="46"/>
                      <a:pt x="9" y="49"/>
                    </a:cubicBezTo>
                    <a:close/>
                    <a:moveTo>
                      <a:pt x="34" y="13"/>
                    </a:moveTo>
                    <a:cubicBezTo>
                      <a:pt x="45" y="13"/>
                      <a:pt x="54" y="22"/>
                      <a:pt x="54" y="33"/>
                    </a:cubicBezTo>
                    <a:cubicBezTo>
                      <a:pt x="54" y="44"/>
                      <a:pt x="45" y="53"/>
                      <a:pt x="34" y="53"/>
                    </a:cubicBezTo>
                    <a:cubicBezTo>
                      <a:pt x="22" y="53"/>
                      <a:pt x="13" y="44"/>
                      <a:pt x="13" y="33"/>
                    </a:cubicBezTo>
                    <a:cubicBezTo>
                      <a:pt x="13" y="22"/>
                      <a:pt x="22" y="13"/>
                      <a:pt x="34" y="13"/>
                    </a:cubicBezTo>
                    <a:close/>
                  </a:path>
                </a:pathLst>
              </a:custGeom>
              <a:solidFill>
                <a:srgbClr val="3333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49" name="Freeform 38"/>
              <p:cNvSpPr>
                <a:spLocks noEditPoints="1"/>
              </p:cNvSpPr>
              <p:nvPr/>
            </p:nvSpPr>
            <p:spPr bwMode="auto">
              <a:xfrm>
                <a:off x="2610922" y="1287500"/>
                <a:ext cx="87068" cy="84683"/>
              </a:xfrm>
              <a:custGeom>
                <a:avLst/>
                <a:gdLst>
                  <a:gd name="T0" fmla="*/ 15 w 31"/>
                  <a:gd name="T1" fmla="*/ 30 h 30"/>
                  <a:gd name="T2" fmla="*/ 31 w 31"/>
                  <a:gd name="T3" fmla="*/ 15 h 30"/>
                  <a:gd name="T4" fmla="*/ 15 w 31"/>
                  <a:gd name="T5" fmla="*/ 0 h 30"/>
                  <a:gd name="T6" fmla="*/ 0 w 31"/>
                  <a:gd name="T7" fmla="*/ 15 h 30"/>
                  <a:gd name="T8" fmla="*/ 15 w 31"/>
                  <a:gd name="T9" fmla="*/ 30 h 30"/>
                  <a:gd name="T10" fmla="*/ 15 w 31"/>
                  <a:gd name="T11" fmla="*/ 5 h 30"/>
                  <a:gd name="T12" fmla="*/ 26 w 31"/>
                  <a:gd name="T13" fmla="*/ 15 h 30"/>
                  <a:gd name="T14" fmla="*/ 15 w 31"/>
                  <a:gd name="T15" fmla="*/ 25 h 30"/>
                  <a:gd name="T16" fmla="*/ 5 w 31"/>
                  <a:gd name="T17" fmla="*/ 15 h 30"/>
                  <a:gd name="T18" fmla="*/ 15 w 31"/>
                  <a:gd name="T19"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30">
                    <a:moveTo>
                      <a:pt x="15" y="30"/>
                    </a:moveTo>
                    <a:cubicBezTo>
                      <a:pt x="24" y="30"/>
                      <a:pt x="31" y="23"/>
                      <a:pt x="31" y="15"/>
                    </a:cubicBezTo>
                    <a:cubicBezTo>
                      <a:pt x="31" y="7"/>
                      <a:pt x="24" y="0"/>
                      <a:pt x="15" y="0"/>
                    </a:cubicBezTo>
                    <a:cubicBezTo>
                      <a:pt x="7" y="0"/>
                      <a:pt x="0" y="7"/>
                      <a:pt x="0" y="15"/>
                    </a:cubicBezTo>
                    <a:cubicBezTo>
                      <a:pt x="0" y="23"/>
                      <a:pt x="7" y="30"/>
                      <a:pt x="15" y="30"/>
                    </a:cubicBezTo>
                    <a:close/>
                    <a:moveTo>
                      <a:pt x="15" y="5"/>
                    </a:moveTo>
                    <a:cubicBezTo>
                      <a:pt x="21" y="5"/>
                      <a:pt x="26" y="9"/>
                      <a:pt x="26" y="15"/>
                    </a:cubicBezTo>
                    <a:cubicBezTo>
                      <a:pt x="26" y="21"/>
                      <a:pt x="21" y="25"/>
                      <a:pt x="15" y="25"/>
                    </a:cubicBezTo>
                    <a:cubicBezTo>
                      <a:pt x="10" y="25"/>
                      <a:pt x="5" y="21"/>
                      <a:pt x="5" y="15"/>
                    </a:cubicBezTo>
                    <a:cubicBezTo>
                      <a:pt x="5" y="9"/>
                      <a:pt x="10" y="5"/>
                      <a:pt x="15" y="5"/>
                    </a:cubicBezTo>
                    <a:close/>
                  </a:path>
                </a:pathLst>
              </a:custGeom>
              <a:solidFill>
                <a:srgbClr val="3333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50" name="Oval 39"/>
              <p:cNvSpPr>
                <a:spLocks noChangeArrowheads="1"/>
              </p:cNvSpPr>
              <p:nvPr/>
            </p:nvSpPr>
            <p:spPr bwMode="auto">
              <a:xfrm>
                <a:off x="2639547" y="1316125"/>
                <a:ext cx="31011" cy="2743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grpSp>
        <p:grpSp>
          <p:nvGrpSpPr>
            <p:cNvPr id="20" name="组合 19"/>
            <p:cNvGrpSpPr/>
            <p:nvPr/>
          </p:nvGrpSpPr>
          <p:grpSpPr>
            <a:xfrm>
              <a:off x="8626627" y="5614840"/>
              <a:ext cx="330101" cy="321783"/>
              <a:chOff x="2435593" y="2384795"/>
              <a:chExt cx="483049" cy="471122"/>
            </a:xfrm>
            <a:solidFill>
              <a:schemeClr val="accent5"/>
            </a:solidFill>
          </p:grpSpPr>
          <p:sp>
            <p:nvSpPr>
              <p:cNvPr id="41" name="Freeform 80"/>
              <p:cNvSpPr/>
              <p:nvPr/>
            </p:nvSpPr>
            <p:spPr bwMode="auto">
              <a:xfrm>
                <a:off x="2610922" y="2506452"/>
                <a:ext cx="202761" cy="186063"/>
              </a:xfrm>
              <a:custGeom>
                <a:avLst/>
                <a:gdLst>
                  <a:gd name="T0" fmla="*/ 29 w 72"/>
                  <a:gd name="T1" fmla="*/ 34 h 66"/>
                  <a:gd name="T2" fmla="*/ 56 w 72"/>
                  <a:gd name="T3" fmla="*/ 56 h 66"/>
                  <a:gd name="T4" fmla="*/ 45 w 72"/>
                  <a:gd name="T5" fmla="*/ 66 h 66"/>
                  <a:gd name="T6" fmla="*/ 67 w 72"/>
                  <a:gd name="T7" fmla="*/ 51 h 66"/>
                  <a:gd name="T8" fmla="*/ 36 w 72"/>
                  <a:gd name="T9" fmla="*/ 17 h 66"/>
                  <a:gd name="T10" fmla="*/ 29 w 72"/>
                  <a:gd name="T11" fmla="*/ 16 h 66"/>
                  <a:gd name="T12" fmla="*/ 28 w 72"/>
                  <a:gd name="T13" fmla="*/ 0 h 66"/>
                  <a:gd name="T14" fmla="*/ 0 w 72"/>
                  <a:gd name="T15" fmla="*/ 25 h 66"/>
                  <a:gd name="T16" fmla="*/ 29 w 72"/>
                  <a:gd name="T17" fmla="*/ 50 h 66"/>
                  <a:gd name="T18" fmla="*/ 29 w 72"/>
                  <a:gd name="T19" fmla="*/ 3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66">
                    <a:moveTo>
                      <a:pt x="29" y="34"/>
                    </a:moveTo>
                    <a:cubicBezTo>
                      <a:pt x="50" y="35"/>
                      <a:pt x="59" y="45"/>
                      <a:pt x="56" y="56"/>
                    </a:cubicBezTo>
                    <a:cubicBezTo>
                      <a:pt x="54" y="60"/>
                      <a:pt x="50" y="64"/>
                      <a:pt x="45" y="66"/>
                    </a:cubicBezTo>
                    <a:cubicBezTo>
                      <a:pt x="56" y="64"/>
                      <a:pt x="65" y="59"/>
                      <a:pt x="67" y="51"/>
                    </a:cubicBezTo>
                    <a:cubicBezTo>
                      <a:pt x="72" y="38"/>
                      <a:pt x="58" y="23"/>
                      <a:pt x="36" y="17"/>
                    </a:cubicBezTo>
                    <a:cubicBezTo>
                      <a:pt x="33" y="17"/>
                      <a:pt x="31" y="16"/>
                      <a:pt x="29" y="16"/>
                    </a:cubicBezTo>
                    <a:cubicBezTo>
                      <a:pt x="28" y="0"/>
                      <a:pt x="28" y="0"/>
                      <a:pt x="28" y="0"/>
                    </a:cubicBezTo>
                    <a:cubicBezTo>
                      <a:pt x="0" y="25"/>
                      <a:pt x="0" y="25"/>
                      <a:pt x="0" y="25"/>
                    </a:cubicBezTo>
                    <a:cubicBezTo>
                      <a:pt x="29" y="50"/>
                      <a:pt x="29" y="50"/>
                      <a:pt x="29" y="50"/>
                    </a:cubicBezTo>
                    <a:lnTo>
                      <a:pt x="29" y="34"/>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42" name="Freeform 81"/>
              <p:cNvSpPr/>
              <p:nvPr/>
            </p:nvSpPr>
            <p:spPr bwMode="auto">
              <a:xfrm>
                <a:off x="2540552" y="2616182"/>
                <a:ext cx="202761" cy="186063"/>
              </a:xfrm>
              <a:custGeom>
                <a:avLst/>
                <a:gdLst>
                  <a:gd name="T0" fmla="*/ 36 w 72"/>
                  <a:gd name="T1" fmla="*/ 49 h 66"/>
                  <a:gd name="T2" fmla="*/ 43 w 72"/>
                  <a:gd name="T3" fmla="*/ 50 h 66"/>
                  <a:gd name="T4" fmla="*/ 43 w 72"/>
                  <a:gd name="T5" fmla="*/ 66 h 66"/>
                  <a:gd name="T6" fmla="*/ 72 w 72"/>
                  <a:gd name="T7" fmla="*/ 41 h 66"/>
                  <a:gd name="T8" fmla="*/ 43 w 72"/>
                  <a:gd name="T9" fmla="*/ 16 h 66"/>
                  <a:gd name="T10" fmla="*/ 43 w 72"/>
                  <a:gd name="T11" fmla="*/ 32 h 66"/>
                  <a:gd name="T12" fmla="*/ 16 w 72"/>
                  <a:gd name="T13" fmla="*/ 10 h 66"/>
                  <a:gd name="T14" fmla="*/ 26 w 72"/>
                  <a:gd name="T15" fmla="*/ 0 h 66"/>
                  <a:gd name="T16" fmla="*/ 4 w 72"/>
                  <a:gd name="T17" fmla="*/ 15 h 66"/>
                  <a:gd name="T18" fmla="*/ 36 w 72"/>
                  <a:gd name="T19" fmla="*/ 49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66">
                    <a:moveTo>
                      <a:pt x="36" y="49"/>
                    </a:moveTo>
                    <a:cubicBezTo>
                      <a:pt x="38" y="50"/>
                      <a:pt x="41" y="50"/>
                      <a:pt x="43" y="50"/>
                    </a:cubicBezTo>
                    <a:cubicBezTo>
                      <a:pt x="43" y="66"/>
                      <a:pt x="43" y="66"/>
                      <a:pt x="43" y="66"/>
                    </a:cubicBezTo>
                    <a:cubicBezTo>
                      <a:pt x="72" y="41"/>
                      <a:pt x="72" y="41"/>
                      <a:pt x="72" y="41"/>
                    </a:cubicBezTo>
                    <a:cubicBezTo>
                      <a:pt x="43" y="16"/>
                      <a:pt x="43" y="16"/>
                      <a:pt x="43" y="16"/>
                    </a:cubicBezTo>
                    <a:cubicBezTo>
                      <a:pt x="43" y="32"/>
                      <a:pt x="43" y="32"/>
                      <a:pt x="43" y="32"/>
                    </a:cubicBezTo>
                    <a:cubicBezTo>
                      <a:pt x="21" y="31"/>
                      <a:pt x="12" y="21"/>
                      <a:pt x="16" y="10"/>
                    </a:cubicBezTo>
                    <a:cubicBezTo>
                      <a:pt x="17" y="6"/>
                      <a:pt x="21" y="2"/>
                      <a:pt x="26" y="0"/>
                    </a:cubicBezTo>
                    <a:cubicBezTo>
                      <a:pt x="15" y="2"/>
                      <a:pt x="7" y="7"/>
                      <a:pt x="4" y="15"/>
                    </a:cubicBezTo>
                    <a:cubicBezTo>
                      <a:pt x="0" y="29"/>
                      <a:pt x="14" y="44"/>
                      <a:pt x="36" y="49"/>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43" name="Freeform 82"/>
              <p:cNvSpPr>
                <a:spLocks noEditPoints="1"/>
              </p:cNvSpPr>
              <p:nvPr/>
            </p:nvSpPr>
            <p:spPr bwMode="auto">
              <a:xfrm>
                <a:off x="2435593" y="2384795"/>
                <a:ext cx="483049" cy="471122"/>
              </a:xfrm>
              <a:custGeom>
                <a:avLst/>
                <a:gdLst>
                  <a:gd name="T0" fmla="*/ 166 w 171"/>
                  <a:gd name="T1" fmla="*/ 0 h 167"/>
                  <a:gd name="T2" fmla="*/ 4 w 171"/>
                  <a:gd name="T3" fmla="*/ 0 h 167"/>
                  <a:gd name="T4" fmla="*/ 0 w 171"/>
                  <a:gd name="T5" fmla="*/ 5 h 167"/>
                  <a:gd name="T6" fmla="*/ 0 w 171"/>
                  <a:gd name="T7" fmla="*/ 161 h 167"/>
                  <a:gd name="T8" fmla="*/ 4 w 171"/>
                  <a:gd name="T9" fmla="*/ 167 h 167"/>
                  <a:gd name="T10" fmla="*/ 166 w 171"/>
                  <a:gd name="T11" fmla="*/ 167 h 167"/>
                  <a:gd name="T12" fmla="*/ 171 w 171"/>
                  <a:gd name="T13" fmla="*/ 161 h 167"/>
                  <a:gd name="T14" fmla="*/ 171 w 171"/>
                  <a:gd name="T15" fmla="*/ 5 h 167"/>
                  <a:gd name="T16" fmla="*/ 166 w 171"/>
                  <a:gd name="T17" fmla="*/ 0 h 167"/>
                  <a:gd name="T18" fmla="*/ 138 w 171"/>
                  <a:gd name="T19" fmla="*/ 6 h 167"/>
                  <a:gd name="T20" fmla="*/ 160 w 171"/>
                  <a:gd name="T21" fmla="*/ 6 h 167"/>
                  <a:gd name="T22" fmla="*/ 160 w 171"/>
                  <a:gd name="T23" fmla="*/ 29 h 167"/>
                  <a:gd name="T24" fmla="*/ 138 w 171"/>
                  <a:gd name="T25" fmla="*/ 29 h 167"/>
                  <a:gd name="T26" fmla="*/ 138 w 171"/>
                  <a:gd name="T27" fmla="*/ 6 h 167"/>
                  <a:gd name="T28" fmla="*/ 108 w 171"/>
                  <a:gd name="T29" fmla="*/ 7 h 167"/>
                  <a:gd name="T30" fmla="*/ 130 w 171"/>
                  <a:gd name="T31" fmla="*/ 7 h 167"/>
                  <a:gd name="T32" fmla="*/ 130 w 171"/>
                  <a:gd name="T33" fmla="*/ 30 h 167"/>
                  <a:gd name="T34" fmla="*/ 108 w 171"/>
                  <a:gd name="T35" fmla="*/ 30 h 167"/>
                  <a:gd name="T36" fmla="*/ 108 w 171"/>
                  <a:gd name="T37" fmla="*/ 7 h 167"/>
                  <a:gd name="T38" fmla="*/ 77 w 171"/>
                  <a:gd name="T39" fmla="*/ 7 h 167"/>
                  <a:gd name="T40" fmla="*/ 100 w 171"/>
                  <a:gd name="T41" fmla="*/ 7 h 167"/>
                  <a:gd name="T42" fmla="*/ 100 w 171"/>
                  <a:gd name="T43" fmla="*/ 30 h 167"/>
                  <a:gd name="T44" fmla="*/ 77 w 171"/>
                  <a:gd name="T45" fmla="*/ 30 h 167"/>
                  <a:gd name="T46" fmla="*/ 77 w 171"/>
                  <a:gd name="T47" fmla="*/ 7 h 167"/>
                  <a:gd name="T48" fmla="*/ 161 w 171"/>
                  <a:gd name="T49" fmla="*/ 156 h 167"/>
                  <a:gd name="T50" fmla="*/ 9 w 171"/>
                  <a:gd name="T51" fmla="*/ 156 h 167"/>
                  <a:gd name="T52" fmla="*/ 9 w 171"/>
                  <a:gd name="T53" fmla="*/ 38 h 167"/>
                  <a:gd name="T54" fmla="*/ 161 w 171"/>
                  <a:gd name="T55" fmla="*/ 38 h 167"/>
                  <a:gd name="T56" fmla="*/ 161 w 171"/>
                  <a:gd name="T57" fmla="*/ 156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1" h="167">
                    <a:moveTo>
                      <a:pt x="166" y="0"/>
                    </a:moveTo>
                    <a:cubicBezTo>
                      <a:pt x="4" y="0"/>
                      <a:pt x="4" y="0"/>
                      <a:pt x="4" y="0"/>
                    </a:cubicBezTo>
                    <a:cubicBezTo>
                      <a:pt x="2" y="0"/>
                      <a:pt x="0" y="2"/>
                      <a:pt x="0" y="5"/>
                    </a:cubicBezTo>
                    <a:cubicBezTo>
                      <a:pt x="0" y="161"/>
                      <a:pt x="0" y="161"/>
                      <a:pt x="0" y="161"/>
                    </a:cubicBezTo>
                    <a:cubicBezTo>
                      <a:pt x="0" y="164"/>
                      <a:pt x="2" y="167"/>
                      <a:pt x="4" y="167"/>
                    </a:cubicBezTo>
                    <a:cubicBezTo>
                      <a:pt x="166" y="167"/>
                      <a:pt x="166" y="167"/>
                      <a:pt x="166" y="167"/>
                    </a:cubicBezTo>
                    <a:cubicBezTo>
                      <a:pt x="169" y="167"/>
                      <a:pt x="171" y="164"/>
                      <a:pt x="171" y="161"/>
                    </a:cubicBezTo>
                    <a:cubicBezTo>
                      <a:pt x="171" y="5"/>
                      <a:pt x="171" y="5"/>
                      <a:pt x="171" y="5"/>
                    </a:cubicBezTo>
                    <a:cubicBezTo>
                      <a:pt x="171" y="2"/>
                      <a:pt x="169" y="0"/>
                      <a:pt x="166" y="0"/>
                    </a:cubicBezTo>
                    <a:close/>
                    <a:moveTo>
                      <a:pt x="138" y="6"/>
                    </a:moveTo>
                    <a:cubicBezTo>
                      <a:pt x="160" y="6"/>
                      <a:pt x="160" y="6"/>
                      <a:pt x="160" y="6"/>
                    </a:cubicBezTo>
                    <a:cubicBezTo>
                      <a:pt x="160" y="29"/>
                      <a:pt x="160" y="29"/>
                      <a:pt x="160" y="29"/>
                    </a:cubicBezTo>
                    <a:cubicBezTo>
                      <a:pt x="138" y="29"/>
                      <a:pt x="138" y="29"/>
                      <a:pt x="138" y="29"/>
                    </a:cubicBezTo>
                    <a:lnTo>
                      <a:pt x="138" y="6"/>
                    </a:lnTo>
                    <a:close/>
                    <a:moveTo>
                      <a:pt x="108" y="7"/>
                    </a:moveTo>
                    <a:cubicBezTo>
                      <a:pt x="130" y="7"/>
                      <a:pt x="130" y="7"/>
                      <a:pt x="130" y="7"/>
                    </a:cubicBezTo>
                    <a:cubicBezTo>
                      <a:pt x="130" y="30"/>
                      <a:pt x="130" y="30"/>
                      <a:pt x="130" y="30"/>
                    </a:cubicBezTo>
                    <a:cubicBezTo>
                      <a:pt x="108" y="30"/>
                      <a:pt x="108" y="30"/>
                      <a:pt x="108" y="30"/>
                    </a:cubicBezTo>
                    <a:lnTo>
                      <a:pt x="108" y="7"/>
                    </a:lnTo>
                    <a:close/>
                    <a:moveTo>
                      <a:pt x="77" y="7"/>
                    </a:moveTo>
                    <a:cubicBezTo>
                      <a:pt x="100" y="7"/>
                      <a:pt x="100" y="7"/>
                      <a:pt x="100" y="7"/>
                    </a:cubicBezTo>
                    <a:cubicBezTo>
                      <a:pt x="100" y="30"/>
                      <a:pt x="100" y="30"/>
                      <a:pt x="100" y="30"/>
                    </a:cubicBezTo>
                    <a:cubicBezTo>
                      <a:pt x="77" y="30"/>
                      <a:pt x="77" y="30"/>
                      <a:pt x="77" y="30"/>
                    </a:cubicBezTo>
                    <a:lnTo>
                      <a:pt x="77" y="7"/>
                    </a:lnTo>
                    <a:close/>
                    <a:moveTo>
                      <a:pt x="161" y="156"/>
                    </a:moveTo>
                    <a:cubicBezTo>
                      <a:pt x="9" y="156"/>
                      <a:pt x="9" y="156"/>
                      <a:pt x="9" y="156"/>
                    </a:cubicBezTo>
                    <a:cubicBezTo>
                      <a:pt x="9" y="38"/>
                      <a:pt x="9" y="38"/>
                      <a:pt x="9" y="38"/>
                    </a:cubicBezTo>
                    <a:cubicBezTo>
                      <a:pt x="161" y="38"/>
                      <a:pt x="161" y="38"/>
                      <a:pt x="161" y="38"/>
                    </a:cubicBezTo>
                    <a:lnTo>
                      <a:pt x="161" y="156"/>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grpSp>
        <p:grpSp>
          <p:nvGrpSpPr>
            <p:cNvPr id="21" name="组合 20"/>
            <p:cNvGrpSpPr/>
            <p:nvPr/>
          </p:nvGrpSpPr>
          <p:grpSpPr>
            <a:xfrm>
              <a:off x="9852194" y="5589994"/>
              <a:ext cx="441763" cy="365773"/>
              <a:chOff x="2427245" y="4642599"/>
              <a:chExt cx="646449" cy="535528"/>
            </a:xfrm>
            <a:solidFill>
              <a:schemeClr val="accent4"/>
            </a:solidFill>
          </p:grpSpPr>
          <p:sp>
            <p:nvSpPr>
              <p:cNvPr id="32" name="Freeform 127"/>
              <p:cNvSpPr>
                <a:spLocks noEditPoints="1"/>
              </p:cNvSpPr>
              <p:nvPr/>
            </p:nvSpPr>
            <p:spPr bwMode="auto">
              <a:xfrm>
                <a:off x="2435593" y="4721318"/>
                <a:ext cx="307720" cy="301757"/>
              </a:xfrm>
              <a:custGeom>
                <a:avLst/>
                <a:gdLst>
                  <a:gd name="T0" fmla="*/ 15 w 109"/>
                  <a:gd name="T1" fmla="*/ 79 h 107"/>
                  <a:gd name="T2" fmla="*/ 9 w 109"/>
                  <a:gd name="T3" fmla="*/ 85 h 107"/>
                  <a:gd name="T4" fmla="*/ 23 w 109"/>
                  <a:gd name="T5" fmla="*/ 99 h 107"/>
                  <a:gd name="T6" fmla="*/ 29 w 109"/>
                  <a:gd name="T7" fmla="*/ 93 h 107"/>
                  <a:gd name="T8" fmla="*/ 44 w 109"/>
                  <a:gd name="T9" fmla="*/ 99 h 107"/>
                  <a:gd name="T10" fmla="*/ 44 w 109"/>
                  <a:gd name="T11" fmla="*/ 107 h 107"/>
                  <a:gd name="T12" fmla="*/ 64 w 109"/>
                  <a:gd name="T13" fmla="*/ 107 h 107"/>
                  <a:gd name="T14" fmla="*/ 64 w 109"/>
                  <a:gd name="T15" fmla="*/ 99 h 107"/>
                  <a:gd name="T16" fmla="*/ 80 w 109"/>
                  <a:gd name="T17" fmla="*/ 93 h 107"/>
                  <a:gd name="T18" fmla="*/ 86 w 109"/>
                  <a:gd name="T19" fmla="*/ 99 h 107"/>
                  <a:gd name="T20" fmla="*/ 100 w 109"/>
                  <a:gd name="T21" fmla="*/ 85 h 107"/>
                  <a:gd name="T22" fmla="*/ 94 w 109"/>
                  <a:gd name="T23" fmla="*/ 79 h 107"/>
                  <a:gd name="T24" fmla="*/ 101 w 109"/>
                  <a:gd name="T25" fmla="*/ 64 h 107"/>
                  <a:gd name="T26" fmla="*/ 109 w 109"/>
                  <a:gd name="T27" fmla="*/ 64 h 107"/>
                  <a:gd name="T28" fmla="*/ 109 w 109"/>
                  <a:gd name="T29" fmla="*/ 44 h 107"/>
                  <a:gd name="T30" fmla="*/ 101 w 109"/>
                  <a:gd name="T31" fmla="*/ 44 h 107"/>
                  <a:gd name="T32" fmla="*/ 94 w 109"/>
                  <a:gd name="T33" fmla="*/ 28 h 107"/>
                  <a:gd name="T34" fmla="*/ 100 w 109"/>
                  <a:gd name="T35" fmla="*/ 22 h 107"/>
                  <a:gd name="T36" fmla="*/ 86 w 109"/>
                  <a:gd name="T37" fmla="*/ 8 h 107"/>
                  <a:gd name="T38" fmla="*/ 80 w 109"/>
                  <a:gd name="T39" fmla="*/ 14 h 107"/>
                  <a:gd name="T40" fmla="*/ 64 w 109"/>
                  <a:gd name="T41" fmla="*/ 7 h 107"/>
                  <a:gd name="T42" fmla="*/ 64 w 109"/>
                  <a:gd name="T43" fmla="*/ 0 h 107"/>
                  <a:gd name="T44" fmla="*/ 44 w 109"/>
                  <a:gd name="T45" fmla="*/ 0 h 107"/>
                  <a:gd name="T46" fmla="*/ 44 w 109"/>
                  <a:gd name="T47" fmla="*/ 8 h 107"/>
                  <a:gd name="T48" fmla="*/ 29 w 109"/>
                  <a:gd name="T49" fmla="*/ 14 h 107"/>
                  <a:gd name="T50" fmla="*/ 22 w 109"/>
                  <a:gd name="T51" fmla="*/ 8 h 107"/>
                  <a:gd name="T52" fmla="*/ 8 w 109"/>
                  <a:gd name="T53" fmla="*/ 21 h 107"/>
                  <a:gd name="T54" fmla="*/ 15 w 109"/>
                  <a:gd name="T55" fmla="*/ 28 h 107"/>
                  <a:gd name="T56" fmla="*/ 8 w 109"/>
                  <a:gd name="T57" fmla="*/ 44 h 107"/>
                  <a:gd name="T58" fmla="*/ 0 w 109"/>
                  <a:gd name="T59" fmla="*/ 44 h 107"/>
                  <a:gd name="T60" fmla="*/ 0 w 109"/>
                  <a:gd name="T61" fmla="*/ 64 h 107"/>
                  <a:gd name="T62" fmla="*/ 9 w 109"/>
                  <a:gd name="T63" fmla="*/ 64 h 107"/>
                  <a:gd name="T64" fmla="*/ 15 w 109"/>
                  <a:gd name="T65" fmla="*/ 79 h 107"/>
                  <a:gd name="T66" fmla="*/ 55 w 109"/>
                  <a:gd name="T67" fmla="*/ 20 h 107"/>
                  <a:gd name="T68" fmla="*/ 88 w 109"/>
                  <a:gd name="T69" fmla="*/ 53 h 107"/>
                  <a:gd name="T70" fmla="*/ 55 w 109"/>
                  <a:gd name="T71" fmla="*/ 87 h 107"/>
                  <a:gd name="T72" fmla="*/ 21 w 109"/>
                  <a:gd name="T73" fmla="*/ 53 h 107"/>
                  <a:gd name="T74" fmla="*/ 55 w 109"/>
                  <a:gd name="T75" fmla="*/ 2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9" h="107">
                    <a:moveTo>
                      <a:pt x="15" y="79"/>
                    </a:moveTo>
                    <a:cubicBezTo>
                      <a:pt x="9" y="85"/>
                      <a:pt x="9" y="85"/>
                      <a:pt x="9" y="85"/>
                    </a:cubicBezTo>
                    <a:cubicBezTo>
                      <a:pt x="23" y="99"/>
                      <a:pt x="23" y="99"/>
                      <a:pt x="23" y="99"/>
                    </a:cubicBezTo>
                    <a:cubicBezTo>
                      <a:pt x="29" y="93"/>
                      <a:pt x="29" y="93"/>
                      <a:pt x="29" y="93"/>
                    </a:cubicBezTo>
                    <a:cubicBezTo>
                      <a:pt x="34" y="96"/>
                      <a:pt x="39" y="98"/>
                      <a:pt x="44" y="99"/>
                    </a:cubicBezTo>
                    <a:cubicBezTo>
                      <a:pt x="44" y="107"/>
                      <a:pt x="44" y="107"/>
                      <a:pt x="44" y="107"/>
                    </a:cubicBezTo>
                    <a:cubicBezTo>
                      <a:pt x="64" y="107"/>
                      <a:pt x="64" y="107"/>
                      <a:pt x="64" y="107"/>
                    </a:cubicBezTo>
                    <a:cubicBezTo>
                      <a:pt x="64" y="99"/>
                      <a:pt x="64" y="99"/>
                      <a:pt x="64" y="99"/>
                    </a:cubicBezTo>
                    <a:cubicBezTo>
                      <a:pt x="70" y="98"/>
                      <a:pt x="75" y="96"/>
                      <a:pt x="80" y="93"/>
                    </a:cubicBezTo>
                    <a:cubicBezTo>
                      <a:pt x="86" y="99"/>
                      <a:pt x="86" y="99"/>
                      <a:pt x="86" y="99"/>
                    </a:cubicBezTo>
                    <a:cubicBezTo>
                      <a:pt x="100" y="85"/>
                      <a:pt x="100" y="85"/>
                      <a:pt x="100" y="85"/>
                    </a:cubicBezTo>
                    <a:cubicBezTo>
                      <a:pt x="94" y="79"/>
                      <a:pt x="94" y="79"/>
                      <a:pt x="94" y="79"/>
                    </a:cubicBezTo>
                    <a:cubicBezTo>
                      <a:pt x="97" y="75"/>
                      <a:pt x="99" y="69"/>
                      <a:pt x="101" y="64"/>
                    </a:cubicBezTo>
                    <a:cubicBezTo>
                      <a:pt x="109" y="64"/>
                      <a:pt x="109" y="64"/>
                      <a:pt x="109" y="64"/>
                    </a:cubicBezTo>
                    <a:cubicBezTo>
                      <a:pt x="109" y="44"/>
                      <a:pt x="109" y="44"/>
                      <a:pt x="109" y="44"/>
                    </a:cubicBezTo>
                    <a:cubicBezTo>
                      <a:pt x="101" y="44"/>
                      <a:pt x="101" y="44"/>
                      <a:pt x="101" y="44"/>
                    </a:cubicBezTo>
                    <a:cubicBezTo>
                      <a:pt x="100" y="38"/>
                      <a:pt x="97" y="33"/>
                      <a:pt x="94" y="28"/>
                    </a:cubicBezTo>
                    <a:cubicBezTo>
                      <a:pt x="100" y="22"/>
                      <a:pt x="100" y="22"/>
                      <a:pt x="100" y="22"/>
                    </a:cubicBezTo>
                    <a:cubicBezTo>
                      <a:pt x="86" y="8"/>
                      <a:pt x="86" y="8"/>
                      <a:pt x="86" y="8"/>
                    </a:cubicBezTo>
                    <a:cubicBezTo>
                      <a:pt x="80" y="14"/>
                      <a:pt x="80" y="14"/>
                      <a:pt x="80" y="14"/>
                    </a:cubicBezTo>
                    <a:cubicBezTo>
                      <a:pt x="75" y="11"/>
                      <a:pt x="70" y="9"/>
                      <a:pt x="64" y="7"/>
                    </a:cubicBezTo>
                    <a:cubicBezTo>
                      <a:pt x="64" y="0"/>
                      <a:pt x="64" y="0"/>
                      <a:pt x="64" y="0"/>
                    </a:cubicBezTo>
                    <a:cubicBezTo>
                      <a:pt x="44" y="0"/>
                      <a:pt x="44" y="0"/>
                      <a:pt x="44" y="0"/>
                    </a:cubicBezTo>
                    <a:cubicBezTo>
                      <a:pt x="44" y="8"/>
                      <a:pt x="44" y="8"/>
                      <a:pt x="44" y="8"/>
                    </a:cubicBezTo>
                    <a:cubicBezTo>
                      <a:pt x="39" y="9"/>
                      <a:pt x="33" y="11"/>
                      <a:pt x="29" y="14"/>
                    </a:cubicBezTo>
                    <a:cubicBezTo>
                      <a:pt x="22" y="8"/>
                      <a:pt x="22" y="8"/>
                      <a:pt x="22" y="8"/>
                    </a:cubicBezTo>
                    <a:cubicBezTo>
                      <a:pt x="8" y="21"/>
                      <a:pt x="8" y="21"/>
                      <a:pt x="8" y="21"/>
                    </a:cubicBezTo>
                    <a:cubicBezTo>
                      <a:pt x="15" y="28"/>
                      <a:pt x="15" y="28"/>
                      <a:pt x="15" y="28"/>
                    </a:cubicBezTo>
                    <a:cubicBezTo>
                      <a:pt x="12" y="33"/>
                      <a:pt x="10" y="38"/>
                      <a:pt x="8" y="44"/>
                    </a:cubicBezTo>
                    <a:cubicBezTo>
                      <a:pt x="0" y="44"/>
                      <a:pt x="0" y="44"/>
                      <a:pt x="0" y="44"/>
                    </a:cubicBezTo>
                    <a:cubicBezTo>
                      <a:pt x="0" y="64"/>
                      <a:pt x="0" y="64"/>
                      <a:pt x="0" y="64"/>
                    </a:cubicBezTo>
                    <a:cubicBezTo>
                      <a:pt x="9" y="64"/>
                      <a:pt x="9" y="64"/>
                      <a:pt x="9" y="64"/>
                    </a:cubicBezTo>
                    <a:cubicBezTo>
                      <a:pt x="10" y="69"/>
                      <a:pt x="12" y="74"/>
                      <a:pt x="15" y="79"/>
                    </a:cubicBezTo>
                    <a:close/>
                    <a:moveTo>
                      <a:pt x="55" y="20"/>
                    </a:moveTo>
                    <a:cubicBezTo>
                      <a:pt x="73" y="20"/>
                      <a:pt x="88" y="35"/>
                      <a:pt x="88" y="53"/>
                    </a:cubicBezTo>
                    <a:cubicBezTo>
                      <a:pt x="88" y="72"/>
                      <a:pt x="73" y="87"/>
                      <a:pt x="55" y="87"/>
                    </a:cubicBezTo>
                    <a:cubicBezTo>
                      <a:pt x="36" y="87"/>
                      <a:pt x="21" y="72"/>
                      <a:pt x="21" y="53"/>
                    </a:cubicBezTo>
                    <a:cubicBezTo>
                      <a:pt x="21" y="35"/>
                      <a:pt x="36" y="20"/>
                      <a:pt x="55" y="20"/>
                    </a:cubicBezTo>
                    <a:close/>
                  </a:path>
                </a:pathLst>
              </a:custGeom>
              <a:solidFill>
                <a:srgbClr val="9600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34" name="Freeform 128"/>
              <p:cNvSpPr/>
              <p:nvPr/>
            </p:nvSpPr>
            <p:spPr bwMode="auto">
              <a:xfrm>
                <a:off x="2588260" y="4760678"/>
                <a:ext cx="485434" cy="417449"/>
              </a:xfrm>
              <a:custGeom>
                <a:avLst/>
                <a:gdLst>
                  <a:gd name="T0" fmla="*/ 106 w 172"/>
                  <a:gd name="T1" fmla="*/ 60 h 148"/>
                  <a:gd name="T2" fmla="*/ 106 w 172"/>
                  <a:gd name="T3" fmla="*/ 55 h 148"/>
                  <a:gd name="T4" fmla="*/ 97 w 172"/>
                  <a:gd name="T5" fmla="*/ 46 h 148"/>
                  <a:gd name="T6" fmla="*/ 92 w 172"/>
                  <a:gd name="T7" fmla="*/ 46 h 148"/>
                  <a:gd name="T8" fmla="*/ 107 w 172"/>
                  <a:gd name="T9" fmla="*/ 24 h 148"/>
                  <a:gd name="T10" fmla="*/ 84 w 172"/>
                  <a:gd name="T11" fmla="*/ 0 h 148"/>
                  <a:gd name="T12" fmla="*/ 60 w 172"/>
                  <a:gd name="T13" fmla="*/ 24 h 148"/>
                  <a:gd name="T14" fmla="*/ 60 w 172"/>
                  <a:gd name="T15" fmla="*/ 24 h 148"/>
                  <a:gd name="T16" fmla="*/ 61 w 172"/>
                  <a:gd name="T17" fmla="*/ 24 h 148"/>
                  <a:gd name="T18" fmla="*/ 61 w 172"/>
                  <a:gd name="T19" fmla="*/ 28 h 148"/>
                  <a:gd name="T20" fmla="*/ 75 w 172"/>
                  <a:gd name="T21" fmla="*/ 46 h 148"/>
                  <a:gd name="T22" fmla="*/ 61 w 172"/>
                  <a:gd name="T23" fmla="*/ 46 h 148"/>
                  <a:gd name="T24" fmla="*/ 61 w 172"/>
                  <a:gd name="T25" fmla="*/ 55 h 148"/>
                  <a:gd name="T26" fmla="*/ 51 w 172"/>
                  <a:gd name="T27" fmla="*/ 55 h 148"/>
                  <a:gd name="T28" fmla="*/ 47 w 172"/>
                  <a:gd name="T29" fmla="*/ 64 h 148"/>
                  <a:gd name="T30" fmla="*/ 48 w 172"/>
                  <a:gd name="T31" fmla="*/ 66 h 148"/>
                  <a:gd name="T32" fmla="*/ 48 w 172"/>
                  <a:gd name="T33" fmla="*/ 62 h 148"/>
                  <a:gd name="T34" fmla="*/ 104 w 172"/>
                  <a:gd name="T35" fmla="*/ 62 h 148"/>
                  <a:gd name="T36" fmla="*/ 104 w 172"/>
                  <a:gd name="T37" fmla="*/ 77 h 148"/>
                  <a:gd name="T38" fmla="*/ 48 w 172"/>
                  <a:gd name="T39" fmla="*/ 77 h 148"/>
                  <a:gd name="T40" fmla="*/ 48 w 172"/>
                  <a:gd name="T41" fmla="*/ 76 h 148"/>
                  <a:gd name="T42" fmla="*/ 32 w 172"/>
                  <a:gd name="T43" fmla="*/ 93 h 148"/>
                  <a:gd name="T44" fmla="*/ 26 w 172"/>
                  <a:gd name="T45" fmla="*/ 86 h 148"/>
                  <a:gd name="T46" fmla="*/ 24 w 172"/>
                  <a:gd name="T47" fmla="*/ 86 h 148"/>
                  <a:gd name="T48" fmla="*/ 24 w 172"/>
                  <a:gd name="T49" fmla="*/ 86 h 148"/>
                  <a:gd name="T50" fmla="*/ 15 w 172"/>
                  <a:gd name="T51" fmla="*/ 90 h 148"/>
                  <a:gd name="T52" fmla="*/ 15 w 172"/>
                  <a:gd name="T53" fmla="*/ 98 h 148"/>
                  <a:gd name="T54" fmla="*/ 0 w 172"/>
                  <a:gd name="T55" fmla="*/ 98 h 148"/>
                  <a:gd name="T56" fmla="*/ 0 w 172"/>
                  <a:gd name="T57" fmla="*/ 125 h 148"/>
                  <a:gd name="T58" fmla="*/ 9 w 172"/>
                  <a:gd name="T59" fmla="*/ 134 h 148"/>
                  <a:gd name="T60" fmla="*/ 97 w 172"/>
                  <a:gd name="T61" fmla="*/ 134 h 148"/>
                  <a:gd name="T62" fmla="*/ 106 w 172"/>
                  <a:gd name="T63" fmla="*/ 125 h 148"/>
                  <a:gd name="T64" fmla="*/ 106 w 172"/>
                  <a:gd name="T65" fmla="*/ 120 h 148"/>
                  <a:gd name="T66" fmla="*/ 172 w 172"/>
                  <a:gd name="T67" fmla="*/ 148 h 148"/>
                  <a:gd name="T68" fmla="*/ 172 w 172"/>
                  <a:gd name="T69" fmla="*/ 34 h 148"/>
                  <a:gd name="T70" fmla="*/ 106 w 172"/>
                  <a:gd name="T71" fmla="*/ 6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72" h="148">
                    <a:moveTo>
                      <a:pt x="106" y="60"/>
                    </a:moveTo>
                    <a:cubicBezTo>
                      <a:pt x="106" y="55"/>
                      <a:pt x="106" y="55"/>
                      <a:pt x="106" y="55"/>
                    </a:cubicBezTo>
                    <a:cubicBezTo>
                      <a:pt x="106" y="50"/>
                      <a:pt x="102" y="46"/>
                      <a:pt x="97" y="46"/>
                    </a:cubicBezTo>
                    <a:cubicBezTo>
                      <a:pt x="92" y="46"/>
                      <a:pt x="92" y="46"/>
                      <a:pt x="92" y="46"/>
                    </a:cubicBezTo>
                    <a:cubicBezTo>
                      <a:pt x="101" y="42"/>
                      <a:pt x="107" y="34"/>
                      <a:pt x="107" y="24"/>
                    </a:cubicBezTo>
                    <a:cubicBezTo>
                      <a:pt x="107" y="11"/>
                      <a:pt x="97" y="0"/>
                      <a:pt x="84" y="0"/>
                    </a:cubicBezTo>
                    <a:cubicBezTo>
                      <a:pt x="71" y="0"/>
                      <a:pt x="60" y="11"/>
                      <a:pt x="60" y="24"/>
                    </a:cubicBezTo>
                    <a:cubicBezTo>
                      <a:pt x="60" y="24"/>
                      <a:pt x="60" y="24"/>
                      <a:pt x="60" y="24"/>
                    </a:cubicBezTo>
                    <a:cubicBezTo>
                      <a:pt x="61" y="24"/>
                      <a:pt x="61" y="24"/>
                      <a:pt x="61" y="24"/>
                    </a:cubicBezTo>
                    <a:cubicBezTo>
                      <a:pt x="61" y="28"/>
                      <a:pt x="61" y="28"/>
                      <a:pt x="61" y="28"/>
                    </a:cubicBezTo>
                    <a:cubicBezTo>
                      <a:pt x="62" y="36"/>
                      <a:pt x="68" y="43"/>
                      <a:pt x="75" y="46"/>
                    </a:cubicBezTo>
                    <a:cubicBezTo>
                      <a:pt x="61" y="46"/>
                      <a:pt x="61" y="46"/>
                      <a:pt x="61" y="46"/>
                    </a:cubicBezTo>
                    <a:cubicBezTo>
                      <a:pt x="61" y="55"/>
                      <a:pt x="61" y="55"/>
                      <a:pt x="61" y="55"/>
                    </a:cubicBezTo>
                    <a:cubicBezTo>
                      <a:pt x="51" y="55"/>
                      <a:pt x="51" y="55"/>
                      <a:pt x="51" y="55"/>
                    </a:cubicBezTo>
                    <a:cubicBezTo>
                      <a:pt x="50" y="58"/>
                      <a:pt x="49" y="61"/>
                      <a:pt x="47" y="64"/>
                    </a:cubicBezTo>
                    <a:cubicBezTo>
                      <a:pt x="48" y="66"/>
                      <a:pt x="48" y="66"/>
                      <a:pt x="48" y="66"/>
                    </a:cubicBezTo>
                    <a:cubicBezTo>
                      <a:pt x="48" y="62"/>
                      <a:pt x="48" y="62"/>
                      <a:pt x="48" y="62"/>
                    </a:cubicBezTo>
                    <a:cubicBezTo>
                      <a:pt x="104" y="62"/>
                      <a:pt x="104" y="62"/>
                      <a:pt x="104" y="62"/>
                    </a:cubicBezTo>
                    <a:cubicBezTo>
                      <a:pt x="104" y="77"/>
                      <a:pt x="104" y="77"/>
                      <a:pt x="104" y="77"/>
                    </a:cubicBezTo>
                    <a:cubicBezTo>
                      <a:pt x="48" y="77"/>
                      <a:pt x="48" y="77"/>
                      <a:pt x="48" y="77"/>
                    </a:cubicBezTo>
                    <a:cubicBezTo>
                      <a:pt x="48" y="76"/>
                      <a:pt x="48" y="76"/>
                      <a:pt x="48" y="76"/>
                    </a:cubicBezTo>
                    <a:cubicBezTo>
                      <a:pt x="32" y="93"/>
                      <a:pt x="32" y="93"/>
                      <a:pt x="32" y="93"/>
                    </a:cubicBezTo>
                    <a:cubicBezTo>
                      <a:pt x="26" y="86"/>
                      <a:pt x="26" y="86"/>
                      <a:pt x="26" y="86"/>
                    </a:cubicBezTo>
                    <a:cubicBezTo>
                      <a:pt x="25" y="86"/>
                      <a:pt x="25" y="86"/>
                      <a:pt x="24" y="86"/>
                    </a:cubicBezTo>
                    <a:cubicBezTo>
                      <a:pt x="24" y="86"/>
                      <a:pt x="24" y="86"/>
                      <a:pt x="24" y="86"/>
                    </a:cubicBezTo>
                    <a:cubicBezTo>
                      <a:pt x="21" y="88"/>
                      <a:pt x="18" y="89"/>
                      <a:pt x="15" y="90"/>
                    </a:cubicBezTo>
                    <a:cubicBezTo>
                      <a:pt x="15" y="98"/>
                      <a:pt x="15" y="98"/>
                      <a:pt x="15" y="98"/>
                    </a:cubicBezTo>
                    <a:cubicBezTo>
                      <a:pt x="0" y="98"/>
                      <a:pt x="0" y="98"/>
                      <a:pt x="0" y="98"/>
                    </a:cubicBezTo>
                    <a:cubicBezTo>
                      <a:pt x="0" y="125"/>
                      <a:pt x="0" y="125"/>
                      <a:pt x="0" y="125"/>
                    </a:cubicBezTo>
                    <a:cubicBezTo>
                      <a:pt x="0" y="130"/>
                      <a:pt x="4" y="134"/>
                      <a:pt x="9" y="134"/>
                    </a:cubicBezTo>
                    <a:cubicBezTo>
                      <a:pt x="97" y="134"/>
                      <a:pt x="97" y="134"/>
                      <a:pt x="97" y="134"/>
                    </a:cubicBezTo>
                    <a:cubicBezTo>
                      <a:pt x="102" y="134"/>
                      <a:pt x="106" y="130"/>
                      <a:pt x="106" y="125"/>
                    </a:cubicBezTo>
                    <a:cubicBezTo>
                      <a:pt x="106" y="120"/>
                      <a:pt x="106" y="120"/>
                      <a:pt x="106" y="120"/>
                    </a:cubicBezTo>
                    <a:cubicBezTo>
                      <a:pt x="172" y="148"/>
                      <a:pt x="172" y="148"/>
                      <a:pt x="172" y="148"/>
                    </a:cubicBezTo>
                    <a:cubicBezTo>
                      <a:pt x="172" y="34"/>
                      <a:pt x="172" y="34"/>
                      <a:pt x="172" y="34"/>
                    </a:cubicBezTo>
                    <a:lnTo>
                      <a:pt x="106" y="60"/>
                    </a:lnTo>
                    <a:close/>
                  </a:path>
                </a:pathLst>
              </a:custGeom>
              <a:solidFill>
                <a:srgbClr val="9600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35" name="Freeform 129"/>
              <p:cNvSpPr/>
              <p:nvPr/>
            </p:nvSpPr>
            <p:spPr bwMode="auto">
              <a:xfrm>
                <a:off x="2720652" y="4800037"/>
                <a:ext cx="5964" cy="11927"/>
              </a:xfrm>
              <a:custGeom>
                <a:avLst/>
                <a:gdLst>
                  <a:gd name="T0" fmla="*/ 2 w 2"/>
                  <a:gd name="T1" fmla="*/ 4 h 4"/>
                  <a:gd name="T2" fmla="*/ 0 w 2"/>
                  <a:gd name="T3" fmla="*/ 0 h 4"/>
                  <a:gd name="T4" fmla="*/ 0 w 2"/>
                  <a:gd name="T5" fmla="*/ 1 h 4"/>
                  <a:gd name="T6" fmla="*/ 2 w 2"/>
                  <a:gd name="T7" fmla="*/ 4 h 4"/>
                </a:gdLst>
                <a:ahLst/>
                <a:cxnLst>
                  <a:cxn ang="0">
                    <a:pos x="T0" y="T1"/>
                  </a:cxn>
                  <a:cxn ang="0">
                    <a:pos x="T2" y="T3"/>
                  </a:cxn>
                  <a:cxn ang="0">
                    <a:pos x="T4" y="T5"/>
                  </a:cxn>
                  <a:cxn ang="0">
                    <a:pos x="T6" y="T7"/>
                  </a:cxn>
                </a:cxnLst>
                <a:rect l="0" t="0" r="r" b="b"/>
                <a:pathLst>
                  <a:path w="2" h="4">
                    <a:moveTo>
                      <a:pt x="2" y="4"/>
                    </a:moveTo>
                    <a:cubicBezTo>
                      <a:pt x="1" y="3"/>
                      <a:pt x="1" y="1"/>
                      <a:pt x="0" y="0"/>
                    </a:cubicBezTo>
                    <a:cubicBezTo>
                      <a:pt x="0" y="1"/>
                      <a:pt x="0" y="1"/>
                      <a:pt x="0" y="1"/>
                    </a:cubicBezTo>
                    <a:cubicBezTo>
                      <a:pt x="1" y="2"/>
                      <a:pt x="1"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36" name="Oval 130"/>
              <p:cNvSpPr>
                <a:spLocks noChangeArrowheads="1"/>
              </p:cNvSpPr>
              <p:nvPr/>
            </p:nvSpPr>
            <p:spPr bwMode="auto">
              <a:xfrm>
                <a:off x="2563214" y="4847746"/>
                <a:ext cx="50094" cy="4890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37" name="Freeform 131"/>
              <p:cNvSpPr>
                <a:spLocks noEditPoints="1"/>
              </p:cNvSpPr>
              <p:nvPr/>
            </p:nvSpPr>
            <p:spPr bwMode="auto">
              <a:xfrm>
                <a:off x="2695604" y="4642599"/>
                <a:ext cx="109730" cy="107344"/>
              </a:xfrm>
              <a:custGeom>
                <a:avLst/>
                <a:gdLst>
                  <a:gd name="T0" fmla="*/ 6 w 39"/>
                  <a:gd name="T1" fmla="*/ 28 h 38"/>
                  <a:gd name="T2" fmla="*/ 4 w 39"/>
                  <a:gd name="T3" fmla="*/ 30 h 38"/>
                  <a:gd name="T4" fmla="*/ 9 w 39"/>
                  <a:gd name="T5" fmla="*/ 35 h 38"/>
                  <a:gd name="T6" fmla="*/ 11 w 39"/>
                  <a:gd name="T7" fmla="*/ 33 h 38"/>
                  <a:gd name="T8" fmla="*/ 16 w 39"/>
                  <a:gd name="T9" fmla="*/ 35 h 38"/>
                  <a:gd name="T10" fmla="*/ 16 w 39"/>
                  <a:gd name="T11" fmla="*/ 38 h 38"/>
                  <a:gd name="T12" fmla="*/ 23 w 39"/>
                  <a:gd name="T13" fmla="*/ 38 h 38"/>
                  <a:gd name="T14" fmla="*/ 23 w 39"/>
                  <a:gd name="T15" fmla="*/ 35 h 38"/>
                  <a:gd name="T16" fmla="*/ 29 w 39"/>
                  <a:gd name="T17" fmla="*/ 33 h 38"/>
                  <a:gd name="T18" fmla="*/ 31 w 39"/>
                  <a:gd name="T19" fmla="*/ 35 h 38"/>
                  <a:gd name="T20" fmla="*/ 36 w 39"/>
                  <a:gd name="T21" fmla="*/ 30 h 38"/>
                  <a:gd name="T22" fmla="*/ 34 w 39"/>
                  <a:gd name="T23" fmla="*/ 28 h 38"/>
                  <a:gd name="T24" fmla="*/ 36 w 39"/>
                  <a:gd name="T25" fmla="*/ 22 h 38"/>
                  <a:gd name="T26" fmla="*/ 39 w 39"/>
                  <a:gd name="T27" fmla="*/ 22 h 38"/>
                  <a:gd name="T28" fmla="*/ 39 w 39"/>
                  <a:gd name="T29" fmla="*/ 15 h 38"/>
                  <a:gd name="T30" fmla="*/ 36 w 39"/>
                  <a:gd name="T31" fmla="*/ 15 h 38"/>
                  <a:gd name="T32" fmla="*/ 34 w 39"/>
                  <a:gd name="T33" fmla="*/ 10 h 38"/>
                  <a:gd name="T34" fmla="*/ 36 w 39"/>
                  <a:gd name="T35" fmla="*/ 7 h 38"/>
                  <a:gd name="T36" fmla="*/ 31 w 39"/>
                  <a:gd name="T37" fmla="*/ 2 h 38"/>
                  <a:gd name="T38" fmla="*/ 29 w 39"/>
                  <a:gd name="T39" fmla="*/ 5 h 38"/>
                  <a:gd name="T40" fmla="*/ 23 w 39"/>
                  <a:gd name="T41" fmla="*/ 2 h 38"/>
                  <a:gd name="T42" fmla="*/ 23 w 39"/>
                  <a:gd name="T43" fmla="*/ 0 h 38"/>
                  <a:gd name="T44" fmla="*/ 16 w 39"/>
                  <a:gd name="T45" fmla="*/ 0 h 38"/>
                  <a:gd name="T46" fmla="*/ 16 w 39"/>
                  <a:gd name="T47" fmla="*/ 2 h 38"/>
                  <a:gd name="T48" fmla="*/ 11 w 39"/>
                  <a:gd name="T49" fmla="*/ 5 h 38"/>
                  <a:gd name="T50" fmla="*/ 8 w 39"/>
                  <a:gd name="T51" fmla="*/ 2 h 38"/>
                  <a:gd name="T52" fmla="*/ 3 w 39"/>
                  <a:gd name="T53" fmla="*/ 7 h 38"/>
                  <a:gd name="T54" fmla="*/ 6 w 39"/>
                  <a:gd name="T55" fmla="*/ 10 h 38"/>
                  <a:gd name="T56" fmla="*/ 3 w 39"/>
                  <a:gd name="T57" fmla="*/ 15 h 38"/>
                  <a:gd name="T58" fmla="*/ 0 w 39"/>
                  <a:gd name="T59" fmla="*/ 15 h 38"/>
                  <a:gd name="T60" fmla="*/ 0 w 39"/>
                  <a:gd name="T61" fmla="*/ 22 h 38"/>
                  <a:gd name="T62" fmla="*/ 4 w 39"/>
                  <a:gd name="T63" fmla="*/ 22 h 38"/>
                  <a:gd name="T64" fmla="*/ 6 w 39"/>
                  <a:gd name="T65" fmla="*/ 28 h 38"/>
                  <a:gd name="T66" fmla="*/ 20 w 39"/>
                  <a:gd name="T67" fmla="*/ 7 h 38"/>
                  <a:gd name="T68" fmla="*/ 32 w 39"/>
                  <a:gd name="T69" fmla="*/ 19 h 38"/>
                  <a:gd name="T70" fmla="*/ 20 w 39"/>
                  <a:gd name="T71" fmla="*/ 30 h 38"/>
                  <a:gd name="T72" fmla="*/ 8 w 39"/>
                  <a:gd name="T73" fmla="*/ 19 h 38"/>
                  <a:gd name="T74" fmla="*/ 20 w 39"/>
                  <a:gd name="T75" fmla="*/ 7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9" h="38">
                    <a:moveTo>
                      <a:pt x="6" y="28"/>
                    </a:moveTo>
                    <a:cubicBezTo>
                      <a:pt x="4" y="30"/>
                      <a:pt x="4" y="30"/>
                      <a:pt x="4" y="30"/>
                    </a:cubicBezTo>
                    <a:cubicBezTo>
                      <a:pt x="9" y="35"/>
                      <a:pt x="9" y="35"/>
                      <a:pt x="9" y="35"/>
                    </a:cubicBezTo>
                    <a:cubicBezTo>
                      <a:pt x="11" y="33"/>
                      <a:pt x="11" y="33"/>
                      <a:pt x="11" y="33"/>
                    </a:cubicBezTo>
                    <a:cubicBezTo>
                      <a:pt x="12" y="34"/>
                      <a:pt x="14" y="34"/>
                      <a:pt x="16" y="35"/>
                    </a:cubicBezTo>
                    <a:cubicBezTo>
                      <a:pt x="16" y="38"/>
                      <a:pt x="16" y="38"/>
                      <a:pt x="16" y="38"/>
                    </a:cubicBezTo>
                    <a:cubicBezTo>
                      <a:pt x="23" y="38"/>
                      <a:pt x="23" y="38"/>
                      <a:pt x="23" y="38"/>
                    </a:cubicBezTo>
                    <a:cubicBezTo>
                      <a:pt x="23" y="35"/>
                      <a:pt x="23" y="35"/>
                      <a:pt x="23" y="35"/>
                    </a:cubicBezTo>
                    <a:cubicBezTo>
                      <a:pt x="25" y="35"/>
                      <a:pt x="27" y="34"/>
                      <a:pt x="29" y="33"/>
                    </a:cubicBezTo>
                    <a:cubicBezTo>
                      <a:pt x="31" y="35"/>
                      <a:pt x="31" y="35"/>
                      <a:pt x="31" y="35"/>
                    </a:cubicBezTo>
                    <a:cubicBezTo>
                      <a:pt x="36" y="30"/>
                      <a:pt x="36" y="30"/>
                      <a:pt x="36" y="30"/>
                    </a:cubicBezTo>
                    <a:cubicBezTo>
                      <a:pt x="34" y="28"/>
                      <a:pt x="34" y="28"/>
                      <a:pt x="34" y="28"/>
                    </a:cubicBezTo>
                    <a:cubicBezTo>
                      <a:pt x="35" y="26"/>
                      <a:pt x="36" y="24"/>
                      <a:pt x="36" y="22"/>
                    </a:cubicBezTo>
                    <a:cubicBezTo>
                      <a:pt x="39" y="22"/>
                      <a:pt x="39" y="22"/>
                      <a:pt x="39" y="22"/>
                    </a:cubicBezTo>
                    <a:cubicBezTo>
                      <a:pt x="39" y="15"/>
                      <a:pt x="39" y="15"/>
                      <a:pt x="39" y="15"/>
                    </a:cubicBezTo>
                    <a:cubicBezTo>
                      <a:pt x="36" y="15"/>
                      <a:pt x="36" y="15"/>
                      <a:pt x="36" y="15"/>
                    </a:cubicBezTo>
                    <a:cubicBezTo>
                      <a:pt x="36" y="13"/>
                      <a:pt x="35" y="11"/>
                      <a:pt x="34" y="10"/>
                    </a:cubicBezTo>
                    <a:cubicBezTo>
                      <a:pt x="36" y="7"/>
                      <a:pt x="36" y="7"/>
                      <a:pt x="36" y="7"/>
                    </a:cubicBezTo>
                    <a:cubicBezTo>
                      <a:pt x="31" y="2"/>
                      <a:pt x="31" y="2"/>
                      <a:pt x="31" y="2"/>
                    </a:cubicBezTo>
                    <a:cubicBezTo>
                      <a:pt x="29" y="5"/>
                      <a:pt x="29" y="5"/>
                      <a:pt x="29" y="5"/>
                    </a:cubicBezTo>
                    <a:cubicBezTo>
                      <a:pt x="27" y="4"/>
                      <a:pt x="25" y="3"/>
                      <a:pt x="23" y="2"/>
                    </a:cubicBezTo>
                    <a:cubicBezTo>
                      <a:pt x="23" y="0"/>
                      <a:pt x="23" y="0"/>
                      <a:pt x="23" y="0"/>
                    </a:cubicBezTo>
                    <a:cubicBezTo>
                      <a:pt x="16" y="0"/>
                      <a:pt x="16" y="0"/>
                      <a:pt x="16" y="0"/>
                    </a:cubicBezTo>
                    <a:cubicBezTo>
                      <a:pt x="16" y="2"/>
                      <a:pt x="16" y="2"/>
                      <a:pt x="16" y="2"/>
                    </a:cubicBezTo>
                    <a:cubicBezTo>
                      <a:pt x="14" y="3"/>
                      <a:pt x="12" y="4"/>
                      <a:pt x="11" y="5"/>
                    </a:cubicBezTo>
                    <a:cubicBezTo>
                      <a:pt x="8" y="2"/>
                      <a:pt x="8" y="2"/>
                      <a:pt x="8" y="2"/>
                    </a:cubicBezTo>
                    <a:cubicBezTo>
                      <a:pt x="3" y="7"/>
                      <a:pt x="3" y="7"/>
                      <a:pt x="3" y="7"/>
                    </a:cubicBezTo>
                    <a:cubicBezTo>
                      <a:pt x="6" y="10"/>
                      <a:pt x="6" y="10"/>
                      <a:pt x="6" y="10"/>
                    </a:cubicBezTo>
                    <a:cubicBezTo>
                      <a:pt x="5" y="11"/>
                      <a:pt x="4" y="13"/>
                      <a:pt x="3" y="15"/>
                    </a:cubicBezTo>
                    <a:cubicBezTo>
                      <a:pt x="0" y="15"/>
                      <a:pt x="0" y="15"/>
                      <a:pt x="0" y="15"/>
                    </a:cubicBezTo>
                    <a:cubicBezTo>
                      <a:pt x="0" y="22"/>
                      <a:pt x="0" y="22"/>
                      <a:pt x="0" y="22"/>
                    </a:cubicBezTo>
                    <a:cubicBezTo>
                      <a:pt x="4" y="22"/>
                      <a:pt x="4" y="22"/>
                      <a:pt x="4" y="22"/>
                    </a:cubicBezTo>
                    <a:cubicBezTo>
                      <a:pt x="4" y="24"/>
                      <a:pt x="5" y="26"/>
                      <a:pt x="6" y="28"/>
                    </a:cubicBezTo>
                    <a:close/>
                    <a:moveTo>
                      <a:pt x="20" y="7"/>
                    </a:moveTo>
                    <a:cubicBezTo>
                      <a:pt x="26" y="7"/>
                      <a:pt x="32" y="12"/>
                      <a:pt x="32" y="19"/>
                    </a:cubicBezTo>
                    <a:cubicBezTo>
                      <a:pt x="32" y="25"/>
                      <a:pt x="26" y="30"/>
                      <a:pt x="20" y="30"/>
                    </a:cubicBezTo>
                    <a:cubicBezTo>
                      <a:pt x="13" y="30"/>
                      <a:pt x="8" y="25"/>
                      <a:pt x="8" y="19"/>
                    </a:cubicBezTo>
                    <a:cubicBezTo>
                      <a:pt x="8" y="12"/>
                      <a:pt x="13" y="7"/>
                      <a:pt x="20" y="7"/>
                    </a:cubicBezTo>
                    <a:close/>
                  </a:path>
                </a:pathLst>
              </a:custGeom>
              <a:solidFill>
                <a:srgbClr val="9600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38" name="Oval 132"/>
              <p:cNvSpPr>
                <a:spLocks noChangeArrowheads="1"/>
              </p:cNvSpPr>
              <p:nvPr/>
            </p:nvSpPr>
            <p:spPr bwMode="auto">
              <a:xfrm>
                <a:off x="2743313" y="4687922"/>
                <a:ext cx="16698" cy="1669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39" name="Freeform 133"/>
              <p:cNvSpPr>
                <a:spLocks noEditPoints="1"/>
              </p:cNvSpPr>
              <p:nvPr/>
            </p:nvSpPr>
            <p:spPr bwMode="auto">
              <a:xfrm>
                <a:off x="2427245" y="5023075"/>
                <a:ext cx="138355" cy="132391"/>
              </a:xfrm>
              <a:custGeom>
                <a:avLst/>
                <a:gdLst>
                  <a:gd name="T0" fmla="*/ 42 w 49"/>
                  <a:gd name="T1" fmla="*/ 12 h 47"/>
                  <a:gd name="T2" fmla="*/ 45 w 49"/>
                  <a:gd name="T3" fmla="*/ 9 h 47"/>
                  <a:gd name="T4" fmla="*/ 38 w 49"/>
                  <a:gd name="T5" fmla="*/ 3 h 47"/>
                  <a:gd name="T6" fmla="*/ 36 w 49"/>
                  <a:gd name="T7" fmla="*/ 6 h 47"/>
                  <a:gd name="T8" fmla="*/ 28 w 49"/>
                  <a:gd name="T9" fmla="*/ 3 h 47"/>
                  <a:gd name="T10" fmla="*/ 28 w 49"/>
                  <a:gd name="T11" fmla="*/ 0 h 47"/>
                  <a:gd name="T12" fmla="*/ 20 w 49"/>
                  <a:gd name="T13" fmla="*/ 0 h 47"/>
                  <a:gd name="T14" fmla="*/ 20 w 49"/>
                  <a:gd name="T15" fmla="*/ 3 h 47"/>
                  <a:gd name="T16" fmla="*/ 13 w 49"/>
                  <a:gd name="T17" fmla="*/ 6 h 47"/>
                  <a:gd name="T18" fmla="*/ 10 w 49"/>
                  <a:gd name="T19" fmla="*/ 3 h 47"/>
                  <a:gd name="T20" fmla="*/ 4 w 49"/>
                  <a:gd name="T21" fmla="*/ 9 h 47"/>
                  <a:gd name="T22" fmla="*/ 7 w 49"/>
                  <a:gd name="T23" fmla="*/ 12 h 47"/>
                  <a:gd name="T24" fmla="*/ 4 w 49"/>
                  <a:gd name="T25" fmla="*/ 19 h 47"/>
                  <a:gd name="T26" fmla="*/ 0 w 49"/>
                  <a:gd name="T27" fmla="*/ 19 h 47"/>
                  <a:gd name="T28" fmla="*/ 0 w 49"/>
                  <a:gd name="T29" fmla="*/ 28 h 47"/>
                  <a:gd name="T30" fmla="*/ 4 w 49"/>
                  <a:gd name="T31" fmla="*/ 28 h 47"/>
                  <a:gd name="T32" fmla="*/ 7 w 49"/>
                  <a:gd name="T33" fmla="*/ 35 h 47"/>
                  <a:gd name="T34" fmla="*/ 4 w 49"/>
                  <a:gd name="T35" fmla="*/ 38 h 47"/>
                  <a:gd name="T36" fmla="*/ 10 w 49"/>
                  <a:gd name="T37" fmla="*/ 44 h 47"/>
                  <a:gd name="T38" fmla="*/ 13 w 49"/>
                  <a:gd name="T39" fmla="*/ 41 h 47"/>
                  <a:gd name="T40" fmla="*/ 20 w 49"/>
                  <a:gd name="T41" fmla="*/ 44 h 47"/>
                  <a:gd name="T42" fmla="*/ 20 w 49"/>
                  <a:gd name="T43" fmla="*/ 47 h 47"/>
                  <a:gd name="T44" fmla="*/ 28 w 49"/>
                  <a:gd name="T45" fmla="*/ 47 h 47"/>
                  <a:gd name="T46" fmla="*/ 28 w 49"/>
                  <a:gd name="T47" fmla="*/ 44 h 47"/>
                  <a:gd name="T48" fmla="*/ 36 w 49"/>
                  <a:gd name="T49" fmla="*/ 41 h 47"/>
                  <a:gd name="T50" fmla="*/ 38 w 49"/>
                  <a:gd name="T51" fmla="*/ 44 h 47"/>
                  <a:gd name="T52" fmla="*/ 44 w 49"/>
                  <a:gd name="T53" fmla="*/ 38 h 47"/>
                  <a:gd name="T54" fmla="*/ 42 w 49"/>
                  <a:gd name="T55" fmla="*/ 35 h 47"/>
                  <a:gd name="T56" fmla="*/ 45 w 49"/>
                  <a:gd name="T57" fmla="*/ 28 h 47"/>
                  <a:gd name="T58" fmla="*/ 49 w 49"/>
                  <a:gd name="T59" fmla="*/ 28 h 47"/>
                  <a:gd name="T60" fmla="*/ 49 w 49"/>
                  <a:gd name="T61" fmla="*/ 19 h 47"/>
                  <a:gd name="T62" fmla="*/ 45 w 49"/>
                  <a:gd name="T63" fmla="*/ 19 h 47"/>
                  <a:gd name="T64" fmla="*/ 42 w 49"/>
                  <a:gd name="T65" fmla="*/ 12 h 47"/>
                  <a:gd name="T66" fmla="*/ 24 w 49"/>
                  <a:gd name="T67" fmla="*/ 38 h 47"/>
                  <a:gd name="T68" fmla="*/ 9 w 49"/>
                  <a:gd name="T69" fmla="*/ 24 h 47"/>
                  <a:gd name="T70" fmla="*/ 24 w 49"/>
                  <a:gd name="T71" fmla="*/ 9 h 47"/>
                  <a:gd name="T72" fmla="*/ 39 w 49"/>
                  <a:gd name="T73" fmla="*/ 24 h 47"/>
                  <a:gd name="T74" fmla="*/ 24 w 49"/>
                  <a:gd name="T75" fmla="*/ 38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 h="47">
                    <a:moveTo>
                      <a:pt x="42" y="12"/>
                    </a:moveTo>
                    <a:cubicBezTo>
                      <a:pt x="45" y="9"/>
                      <a:pt x="45" y="9"/>
                      <a:pt x="45" y="9"/>
                    </a:cubicBezTo>
                    <a:cubicBezTo>
                      <a:pt x="38" y="3"/>
                      <a:pt x="38" y="3"/>
                      <a:pt x="38" y="3"/>
                    </a:cubicBezTo>
                    <a:cubicBezTo>
                      <a:pt x="36" y="6"/>
                      <a:pt x="36" y="6"/>
                      <a:pt x="36" y="6"/>
                    </a:cubicBezTo>
                    <a:cubicBezTo>
                      <a:pt x="33" y="5"/>
                      <a:pt x="31" y="4"/>
                      <a:pt x="28" y="3"/>
                    </a:cubicBezTo>
                    <a:cubicBezTo>
                      <a:pt x="28" y="0"/>
                      <a:pt x="28" y="0"/>
                      <a:pt x="28" y="0"/>
                    </a:cubicBezTo>
                    <a:cubicBezTo>
                      <a:pt x="20" y="0"/>
                      <a:pt x="20" y="0"/>
                      <a:pt x="20" y="0"/>
                    </a:cubicBezTo>
                    <a:cubicBezTo>
                      <a:pt x="20" y="3"/>
                      <a:pt x="20" y="3"/>
                      <a:pt x="20" y="3"/>
                    </a:cubicBezTo>
                    <a:cubicBezTo>
                      <a:pt x="17" y="4"/>
                      <a:pt x="15" y="5"/>
                      <a:pt x="13" y="6"/>
                    </a:cubicBezTo>
                    <a:cubicBezTo>
                      <a:pt x="10" y="3"/>
                      <a:pt x="10" y="3"/>
                      <a:pt x="10" y="3"/>
                    </a:cubicBezTo>
                    <a:cubicBezTo>
                      <a:pt x="4" y="9"/>
                      <a:pt x="4" y="9"/>
                      <a:pt x="4" y="9"/>
                    </a:cubicBezTo>
                    <a:cubicBezTo>
                      <a:pt x="7" y="12"/>
                      <a:pt x="7" y="12"/>
                      <a:pt x="7" y="12"/>
                    </a:cubicBezTo>
                    <a:cubicBezTo>
                      <a:pt x="5" y="14"/>
                      <a:pt x="4" y="17"/>
                      <a:pt x="4" y="19"/>
                    </a:cubicBezTo>
                    <a:cubicBezTo>
                      <a:pt x="0" y="19"/>
                      <a:pt x="0" y="19"/>
                      <a:pt x="0" y="19"/>
                    </a:cubicBezTo>
                    <a:cubicBezTo>
                      <a:pt x="0" y="28"/>
                      <a:pt x="0" y="28"/>
                      <a:pt x="0" y="28"/>
                    </a:cubicBezTo>
                    <a:cubicBezTo>
                      <a:pt x="4" y="28"/>
                      <a:pt x="4" y="28"/>
                      <a:pt x="4" y="28"/>
                    </a:cubicBezTo>
                    <a:cubicBezTo>
                      <a:pt x="4" y="31"/>
                      <a:pt x="5" y="33"/>
                      <a:pt x="7" y="35"/>
                    </a:cubicBezTo>
                    <a:cubicBezTo>
                      <a:pt x="4" y="38"/>
                      <a:pt x="4" y="38"/>
                      <a:pt x="4" y="38"/>
                    </a:cubicBezTo>
                    <a:cubicBezTo>
                      <a:pt x="10" y="44"/>
                      <a:pt x="10" y="44"/>
                      <a:pt x="10" y="44"/>
                    </a:cubicBezTo>
                    <a:cubicBezTo>
                      <a:pt x="13" y="41"/>
                      <a:pt x="13" y="41"/>
                      <a:pt x="13" y="41"/>
                    </a:cubicBezTo>
                    <a:cubicBezTo>
                      <a:pt x="15" y="42"/>
                      <a:pt x="17" y="43"/>
                      <a:pt x="20" y="44"/>
                    </a:cubicBezTo>
                    <a:cubicBezTo>
                      <a:pt x="20" y="47"/>
                      <a:pt x="20" y="47"/>
                      <a:pt x="20" y="47"/>
                    </a:cubicBezTo>
                    <a:cubicBezTo>
                      <a:pt x="28" y="47"/>
                      <a:pt x="28" y="47"/>
                      <a:pt x="28" y="47"/>
                    </a:cubicBezTo>
                    <a:cubicBezTo>
                      <a:pt x="28" y="44"/>
                      <a:pt x="28" y="44"/>
                      <a:pt x="28" y="44"/>
                    </a:cubicBezTo>
                    <a:cubicBezTo>
                      <a:pt x="31" y="44"/>
                      <a:pt x="33" y="43"/>
                      <a:pt x="36" y="41"/>
                    </a:cubicBezTo>
                    <a:cubicBezTo>
                      <a:pt x="38" y="44"/>
                      <a:pt x="38" y="44"/>
                      <a:pt x="38" y="44"/>
                    </a:cubicBezTo>
                    <a:cubicBezTo>
                      <a:pt x="44" y="38"/>
                      <a:pt x="44" y="38"/>
                      <a:pt x="44" y="38"/>
                    </a:cubicBezTo>
                    <a:cubicBezTo>
                      <a:pt x="42" y="35"/>
                      <a:pt x="42" y="35"/>
                      <a:pt x="42" y="35"/>
                    </a:cubicBezTo>
                    <a:cubicBezTo>
                      <a:pt x="43" y="33"/>
                      <a:pt x="44" y="31"/>
                      <a:pt x="45" y="28"/>
                    </a:cubicBezTo>
                    <a:cubicBezTo>
                      <a:pt x="49" y="28"/>
                      <a:pt x="49" y="28"/>
                      <a:pt x="49" y="28"/>
                    </a:cubicBezTo>
                    <a:cubicBezTo>
                      <a:pt x="49" y="19"/>
                      <a:pt x="49" y="19"/>
                      <a:pt x="49" y="19"/>
                    </a:cubicBezTo>
                    <a:cubicBezTo>
                      <a:pt x="45" y="19"/>
                      <a:pt x="45" y="19"/>
                      <a:pt x="45" y="19"/>
                    </a:cubicBezTo>
                    <a:cubicBezTo>
                      <a:pt x="44" y="17"/>
                      <a:pt x="43" y="14"/>
                      <a:pt x="42" y="12"/>
                    </a:cubicBezTo>
                    <a:close/>
                    <a:moveTo>
                      <a:pt x="24" y="38"/>
                    </a:moveTo>
                    <a:cubicBezTo>
                      <a:pt x="16" y="38"/>
                      <a:pt x="9" y="32"/>
                      <a:pt x="9" y="24"/>
                    </a:cubicBezTo>
                    <a:cubicBezTo>
                      <a:pt x="9" y="15"/>
                      <a:pt x="16" y="9"/>
                      <a:pt x="24" y="9"/>
                    </a:cubicBezTo>
                    <a:cubicBezTo>
                      <a:pt x="33" y="9"/>
                      <a:pt x="39" y="15"/>
                      <a:pt x="39" y="24"/>
                    </a:cubicBezTo>
                    <a:cubicBezTo>
                      <a:pt x="39" y="32"/>
                      <a:pt x="33" y="38"/>
                      <a:pt x="24" y="38"/>
                    </a:cubicBezTo>
                    <a:close/>
                  </a:path>
                </a:pathLst>
              </a:custGeom>
              <a:solidFill>
                <a:srgbClr val="9600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40" name="Oval 134"/>
              <p:cNvSpPr>
                <a:spLocks noChangeArrowheads="1"/>
              </p:cNvSpPr>
              <p:nvPr/>
            </p:nvSpPr>
            <p:spPr bwMode="auto">
              <a:xfrm>
                <a:off x="2484495" y="5079132"/>
                <a:ext cx="21469" cy="2266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grpSp>
        <p:grpSp>
          <p:nvGrpSpPr>
            <p:cNvPr id="22" name="组合 21"/>
            <p:cNvGrpSpPr/>
            <p:nvPr/>
          </p:nvGrpSpPr>
          <p:grpSpPr>
            <a:xfrm>
              <a:off x="7505166" y="5597622"/>
              <a:ext cx="352700" cy="331040"/>
              <a:chOff x="2458255" y="3558424"/>
              <a:chExt cx="567731" cy="533142"/>
            </a:xfrm>
            <a:solidFill>
              <a:srgbClr val="A1C921"/>
            </a:solidFill>
          </p:grpSpPr>
          <p:sp>
            <p:nvSpPr>
              <p:cNvPr id="23" name="Freeform 156"/>
              <p:cNvSpPr/>
              <p:nvPr/>
            </p:nvSpPr>
            <p:spPr bwMode="auto">
              <a:xfrm>
                <a:off x="2458255" y="3558424"/>
                <a:ext cx="363778" cy="435340"/>
              </a:xfrm>
              <a:custGeom>
                <a:avLst/>
                <a:gdLst>
                  <a:gd name="T0" fmla="*/ 11 w 129"/>
                  <a:gd name="T1" fmla="*/ 12 h 154"/>
                  <a:gd name="T2" fmla="*/ 118 w 129"/>
                  <a:gd name="T3" fmla="*/ 12 h 154"/>
                  <a:gd name="T4" fmla="*/ 118 w 129"/>
                  <a:gd name="T5" fmla="*/ 31 h 154"/>
                  <a:gd name="T6" fmla="*/ 129 w 129"/>
                  <a:gd name="T7" fmla="*/ 31 h 154"/>
                  <a:gd name="T8" fmla="*/ 129 w 129"/>
                  <a:gd name="T9" fmla="*/ 10 h 154"/>
                  <a:gd name="T10" fmla="*/ 120 w 129"/>
                  <a:gd name="T11" fmla="*/ 0 h 154"/>
                  <a:gd name="T12" fmla="*/ 10 w 129"/>
                  <a:gd name="T13" fmla="*/ 0 h 154"/>
                  <a:gd name="T14" fmla="*/ 0 w 129"/>
                  <a:gd name="T15" fmla="*/ 10 h 154"/>
                  <a:gd name="T16" fmla="*/ 0 w 129"/>
                  <a:gd name="T17" fmla="*/ 144 h 154"/>
                  <a:gd name="T18" fmla="*/ 10 w 129"/>
                  <a:gd name="T19" fmla="*/ 154 h 154"/>
                  <a:gd name="T20" fmla="*/ 69 w 129"/>
                  <a:gd name="T21" fmla="*/ 154 h 154"/>
                  <a:gd name="T22" fmla="*/ 69 w 129"/>
                  <a:gd name="T23" fmla="*/ 143 h 154"/>
                  <a:gd name="T24" fmla="*/ 11 w 129"/>
                  <a:gd name="T25" fmla="*/ 143 h 154"/>
                  <a:gd name="T26" fmla="*/ 11 w 129"/>
                  <a:gd name="T27" fmla="*/ 1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9" h="154">
                    <a:moveTo>
                      <a:pt x="11" y="12"/>
                    </a:moveTo>
                    <a:cubicBezTo>
                      <a:pt x="118" y="12"/>
                      <a:pt x="118" y="12"/>
                      <a:pt x="118" y="12"/>
                    </a:cubicBezTo>
                    <a:cubicBezTo>
                      <a:pt x="118" y="31"/>
                      <a:pt x="118" y="31"/>
                      <a:pt x="118" y="31"/>
                    </a:cubicBezTo>
                    <a:cubicBezTo>
                      <a:pt x="129" y="31"/>
                      <a:pt x="129" y="31"/>
                      <a:pt x="129" y="31"/>
                    </a:cubicBezTo>
                    <a:cubicBezTo>
                      <a:pt x="129" y="10"/>
                      <a:pt x="129" y="10"/>
                      <a:pt x="129" y="10"/>
                    </a:cubicBezTo>
                    <a:cubicBezTo>
                      <a:pt x="129" y="5"/>
                      <a:pt x="125" y="0"/>
                      <a:pt x="120" y="0"/>
                    </a:cubicBezTo>
                    <a:cubicBezTo>
                      <a:pt x="10" y="0"/>
                      <a:pt x="10" y="0"/>
                      <a:pt x="10" y="0"/>
                    </a:cubicBezTo>
                    <a:cubicBezTo>
                      <a:pt x="5" y="0"/>
                      <a:pt x="0" y="5"/>
                      <a:pt x="0" y="10"/>
                    </a:cubicBezTo>
                    <a:cubicBezTo>
                      <a:pt x="0" y="144"/>
                      <a:pt x="0" y="144"/>
                      <a:pt x="0" y="144"/>
                    </a:cubicBezTo>
                    <a:cubicBezTo>
                      <a:pt x="0" y="150"/>
                      <a:pt x="5" y="154"/>
                      <a:pt x="10" y="154"/>
                    </a:cubicBezTo>
                    <a:cubicBezTo>
                      <a:pt x="69" y="154"/>
                      <a:pt x="69" y="154"/>
                      <a:pt x="69" y="154"/>
                    </a:cubicBezTo>
                    <a:cubicBezTo>
                      <a:pt x="69" y="143"/>
                      <a:pt x="69" y="143"/>
                      <a:pt x="69" y="143"/>
                    </a:cubicBezTo>
                    <a:cubicBezTo>
                      <a:pt x="11" y="143"/>
                      <a:pt x="11" y="143"/>
                      <a:pt x="11" y="143"/>
                    </a:cubicBezTo>
                    <a:lnTo>
                      <a:pt x="11"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24" name="Freeform 157"/>
              <p:cNvSpPr>
                <a:spLocks noEditPoints="1"/>
              </p:cNvSpPr>
              <p:nvPr/>
            </p:nvSpPr>
            <p:spPr bwMode="auto">
              <a:xfrm>
                <a:off x="2664594" y="3657419"/>
                <a:ext cx="361392" cy="434147"/>
              </a:xfrm>
              <a:custGeom>
                <a:avLst/>
                <a:gdLst>
                  <a:gd name="T0" fmla="*/ 119 w 128"/>
                  <a:gd name="T1" fmla="*/ 0 h 154"/>
                  <a:gd name="T2" fmla="*/ 9 w 128"/>
                  <a:gd name="T3" fmla="*/ 0 h 154"/>
                  <a:gd name="T4" fmla="*/ 0 w 128"/>
                  <a:gd name="T5" fmla="*/ 10 h 154"/>
                  <a:gd name="T6" fmla="*/ 0 w 128"/>
                  <a:gd name="T7" fmla="*/ 144 h 154"/>
                  <a:gd name="T8" fmla="*/ 9 w 128"/>
                  <a:gd name="T9" fmla="*/ 154 h 154"/>
                  <a:gd name="T10" fmla="*/ 119 w 128"/>
                  <a:gd name="T11" fmla="*/ 154 h 154"/>
                  <a:gd name="T12" fmla="*/ 128 w 128"/>
                  <a:gd name="T13" fmla="*/ 144 h 154"/>
                  <a:gd name="T14" fmla="*/ 128 w 128"/>
                  <a:gd name="T15" fmla="*/ 10 h 154"/>
                  <a:gd name="T16" fmla="*/ 119 w 128"/>
                  <a:gd name="T17" fmla="*/ 0 h 154"/>
                  <a:gd name="T18" fmla="*/ 117 w 128"/>
                  <a:gd name="T19" fmla="*/ 142 h 154"/>
                  <a:gd name="T20" fmla="*/ 10 w 128"/>
                  <a:gd name="T21" fmla="*/ 142 h 154"/>
                  <a:gd name="T22" fmla="*/ 10 w 128"/>
                  <a:gd name="T23" fmla="*/ 12 h 154"/>
                  <a:gd name="T24" fmla="*/ 117 w 128"/>
                  <a:gd name="T25" fmla="*/ 12 h 154"/>
                  <a:gd name="T26" fmla="*/ 117 w 128"/>
                  <a:gd name="T27" fmla="*/ 14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154">
                    <a:moveTo>
                      <a:pt x="119" y="0"/>
                    </a:moveTo>
                    <a:cubicBezTo>
                      <a:pt x="9" y="0"/>
                      <a:pt x="9" y="0"/>
                      <a:pt x="9" y="0"/>
                    </a:cubicBezTo>
                    <a:cubicBezTo>
                      <a:pt x="4" y="0"/>
                      <a:pt x="0" y="5"/>
                      <a:pt x="0" y="10"/>
                    </a:cubicBezTo>
                    <a:cubicBezTo>
                      <a:pt x="0" y="144"/>
                      <a:pt x="0" y="144"/>
                      <a:pt x="0" y="144"/>
                    </a:cubicBezTo>
                    <a:cubicBezTo>
                      <a:pt x="0" y="150"/>
                      <a:pt x="4" y="154"/>
                      <a:pt x="9" y="154"/>
                    </a:cubicBezTo>
                    <a:cubicBezTo>
                      <a:pt x="119" y="154"/>
                      <a:pt x="119" y="154"/>
                      <a:pt x="119" y="154"/>
                    </a:cubicBezTo>
                    <a:cubicBezTo>
                      <a:pt x="124" y="154"/>
                      <a:pt x="128" y="150"/>
                      <a:pt x="128" y="144"/>
                    </a:cubicBezTo>
                    <a:cubicBezTo>
                      <a:pt x="128" y="10"/>
                      <a:pt x="128" y="10"/>
                      <a:pt x="128" y="10"/>
                    </a:cubicBezTo>
                    <a:cubicBezTo>
                      <a:pt x="128" y="5"/>
                      <a:pt x="124" y="0"/>
                      <a:pt x="119" y="0"/>
                    </a:cubicBezTo>
                    <a:close/>
                    <a:moveTo>
                      <a:pt x="117" y="142"/>
                    </a:moveTo>
                    <a:cubicBezTo>
                      <a:pt x="10" y="142"/>
                      <a:pt x="10" y="142"/>
                      <a:pt x="10" y="142"/>
                    </a:cubicBezTo>
                    <a:cubicBezTo>
                      <a:pt x="10" y="12"/>
                      <a:pt x="10" y="12"/>
                      <a:pt x="10" y="12"/>
                    </a:cubicBezTo>
                    <a:cubicBezTo>
                      <a:pt x="117" y="12"/>
                      <a:pt x="117" y="12"/>
                      <a:pt x="117" y="12"/>
                    </a:cubicBezTo>
                    <a:lnTo>
                      <a:pt x="117" y="14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25" name="Rectangle 158"/>
              <p:cNvSpPr>
                <a:spLocks noChangeArrowheads="1"/>
              </p:cNvSpPr>
              <p:nvPr/>
            </p:nvSpPr>
            <p:spPr bwMode="auto">
              <a:xfrm>
                <a:off x="2718266" y="3764763"/>
                <a:ext cx="256434" cy="2504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26" name="Rectangle 159"/>
              <p:cNvSpPr>
                <a:spLocks noChangeArrowheads="1"/>
              </p:cNvSpPr>
              <p:nvPr/>
            </p:nvSpPr>
            <p:spPr bwMode="auto">
              <a:xfrm>
                <a:off x="2718266" y="3832748"/>
                <a:ext cx="256434" cy="2504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27" name="Rectangle 160"/>
              <p:cNvSpPr>
                <a:spLocks noChangeArrowheads="1"/>
              </p:cNvSpPr>
              <p:nvPr/>
            </p:nvSpPr>
            <p:spPr bwMode="auto">
              <a:xfrm>
                <a:off x="2718266" y="3900732"/>
                <a:ext cx="256434" cy="2146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28" name="Rectangle 161"/>
              <p:cNvSpPr>
                <a:spLocks noChangeArrowheads="1"/>
              </p:cNvSpPr>
              <p:nvPr/>
            </p:nvSpPr>
            <p:spPr bwMode="auto">
              <a:xfrm>
                <a:off x="2718266" y="3967524"/>
                <a:ext cx="256434" cy="2266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29" name="Freeform 162"/>
              <p:cNvSpPr/>
              <p:nvPr/>
            </p:nvSpPr>
            <p:spPr bwMode="auto">
              <a:xfrm>
                <a:off x="2515505" y="3669346"/>
                <a:ext cx="132391" cy="273131"/>
              </a:xfrm>
              <a:custGeom>
                <a:avLst/>
                <a:gdLst>
                  <a:gd name="T0" fmla="*/ 47 w 47"/>
                  <a:gd name="T1" fmla="*/ 97 h 97"/>
                  <a:gd name="T2" fmla="*/ 47 w 47"/>
                  <a:gd name="T3" fmla="*/ 78 h 97"/>
                  <a:gd name="T4" fmla="*/ 47 w 47"/>
                  <a:gd name="T5" fmla="*/ 78 h 97"/>
                  <a:gd name="T6" fmla="*/ 17 w 47"/>
                  <a:gd name="T7" fmla="*/ 48 h 97"/>
                  <a:gd name="T8" fmla="*/ 47 w 47"/>
                  <a:gd name="T9" fmla="*/ 19 h 97"/>
                  <a:gd name="T10" fmla="*/ 47 w 47"/>
                  <a:gd name="T11" fmla="*/ 19 h 97"/>
                  <a:gd name="T12" fmla="*/ 47 w 47"/>
                  <a:gd name="T13" fmla="*/ 0 h 97"/>
                  <a:gd name="T14" fmla="*/ 38 w 47"/>
                  <a:gd name="T15" fmla="*/ 0 h 97"/>
                  <a:gd name="T16" fmla="*/ 38 w 47"/>
                  <a:gd name="T17" fmla="*/ 8 h 97"/>
                  <a:gd name="T18" fmla="*/ 24 w 47"/>
                  <a:gd name="T19" fmla="*/ 14 h 97"/>
                  <a:gd name="T20" fmla="*/ 19 w 47"/>
                  <a:gd name="T21" fmla="*/ 8 h 97"/>
                  <a:gd name="T22" fmla="*/ 6 w 47"/>
                  <a:gd name="T23" fmla="*/ 20 h 97"/>
                  <a:gd name="T24" fmla="*/ 12 w 47"/>
                  <a:gd name="T25" fmla="*/ 26 h 97"/>
                  <a:gd name="T26" fmla="*/ 6 w 47"/>
                  <a:gd name="T27" fmla="*/ 40 h 97"/>
                  <a:gd name="T28" fmla="*/ 0 w 47"/>
                  <a:gd name="T29" fmla="*/ 40 h 97"/>
                  <a:gd name="T30" fmla="*/ 0 w 47"/>
                  <a:gd name="T31" fmla="*/ 57 h 97"/>
                  <a:gd name="T32" fmla="*/ 6 w 47"/>
                  <a:gd name="T33" fmla="*/ 57 h 97"/>
                  <a:gd name="T34" fmla="*/ 12 w 47"/>
                  <a:gd name="T35" fmla="*/ 71 h 97"/>
                  <a:gd name="T36" fmla="*/ 6 w 47"/>
                  <a:gd name="T37" fmla="*/ 77 h 97"/>
                  <a:gd name="T38" fmla="*/ 18 w 47"/>
                  <a:gd name="T39" fmla="*/ 89 h 97"/>
                  <a:gd name="T40" fmla="*/ 24 w 47"/>
                  <a:gd name="T41" fmla="*/ 83 h 97"/>
                  <a:gd name="T42" fmla="*/ 38 w 47"/>
                  <a:gd name="T43" fmla="*/ 89 h 97"/>
                  <a:gd name="T44" fmla="*/ 38 w 47"/>
                  <a:gd name="T45" fmla="*/ 97 h 97"/>
                  <a:gd name="T46" fmla="*/ 47 w 47"/>
                  <a:gd name="T47" fmla="*/ 9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7" h="97">
                    <a:moveTo>
                      <a:pt x="47" y="97"/>
                    </a:moveTo>
                    <a:cubicBezTo>
                      <a:pt x="47" y="78"/>
                      <a:pt x="47" y="78"/>
                      <a:pt x="47" y="78"/>
                    </a:cubicBezTo>
                    <a:cubicBezTo>
                      <a:pt x="47" y="78"/>
                      <a:pt x="47" y="78"/>
                      <a:pt x="47" y="78"/>
                    </a:cubicBezTo>
                    <a:cubicBezTo>
                      <a:pt x="30" y="78"/>
                      <a:pt x="17" y="64"/>
                      <a:pt x="17" y="48"/>
                    </a:cubicBezTo>
                    <a:cubicBezTo>
                      <a:pt x="17" y="32"/>
                      <a:pt x="30" y="19"/>
                      <a:pt x="47" y="19"/>
                    </a:cubicBezTo>
                    <a:cubicBezTo>
                      <a:pt x="47" y="19"/>
                      <a:pt x="47" y="19"/>
                      <a:pt x="47" y="19"/>
                    </a:cubicBezTo>
                    <a:cubicBezTo>
                      <a:pt x="47" y="0"/>
                      <a:pt x="47" y="0"/>
                      <a:pt x="47" y="0"/>
                    </a:cubicBezTo>
                    <a:cubicBezTo>
                      <a:pt x="38" y="0"/>
                      <a:pt x="38" y="0"/>
                      <a:pt x="38" y="0"/>
                    </a:cubicBezTo>
                    <a:cubicBezTo>
                      <a:pt x="38" y="8"/>
                      <a:pt x="38" y="8"/>
                      <a:pt x="38" y="8"/>
                    </a:cubicBezTo>
                    <a:cubicBezTo>
                      <a:pt x="33" y="9"/>
                      <a:pt x="28" y="11"/>
                      <a:pt x="24" y="14"/>
                    </a:cubicBezTo>
                    <a:cubicBezTo>
                      <a:pt x="19" y="8"/>
                      <a:pt x="19" y="8"/>
                      <a:pt x="19" y="8"/>
                    </a:cubicBezTo>
                    <a:cubicBezTo>
                      <a:pt x="6" y="20"/>
                      <a:pt x="6" y="20"/>
                      <a:pt x="6" y="20"/>
                    </a:cubicBezTo>
                    <a:cubicBezTo>
                      <a:pt x="12" y="26"/>
                      <a:pt x="12" y="26"/>
                      <a:pt x="12" y="26"/>
                    </a:cubicBezTo>
                    <a:cubicBezTo>
                      <a:pt x="9" y="30"/>
                      <a:pt x="7" y="35"/>
                      <a:pt x="6" y="40"/>
                    </a:cubicBezTo>
                    <a:cubicBezTo>
                      <a:pt x="0" y="40"/>
                      <a:pt x="0" y="40"/>
                      <a:pt x="0" y="40"/>
                    </a:cubicBezTo>
                    <a:cubicBezTo>
                      <a:pt x="0" y="57"/>
                      <a:pt x="0" y="57"/>
                      <a:pt x="0" y="57"/>
                    </a:cubicBezTo>
                    <a:cubicBezTo>
                      <a:pt x="6" y="57"/>
                      <a:pt x="6" y="57"/>
                      <a:pt x="6" y="57"/>
                    </a:cubicBezTo>
                    <a:cubicBezTo>
                      <a:pt x="7" y="62"/>
                      <a:pt x="9" y="67"/>
                      <a:pt x="12" y="71"/>
                    </a:cubicBezTo>
                    <a:cubicBezTo>
                      <a:pt x="6" y="77"/>
                      <a:pt x="6" y="77"/>
                      <a:pt x="6" y="77"/>
                    </a:cubicBezTo>
                    <a:cubicBezTo>
                      <a:pt x="18" y="89"/>
                      <a:pt x="18" y="89"/>
                      <a:pt x="18" y="89"/>
                    </a:cubicBezTo>
                    <a:cubicBezTo>
                      <a:pt x="24" y="83"/>
                      <a:pt x="24" y="83"/>
                      <a:pt x="24" y="83"/>
                    </a:cubicBezTo>
                    <a:cubicBezTo>
                      <a:pt x="28" y="86"/>
                      <a:pt x="33" y="88"/>
                      <a:pt x="38" y="89"/>
                    </a:cubicBezTo>
                    <a:cubicBezTo>
                      <a:pt x="38" y="97"/>
                      <a:pt x="38" y="97"/>
                      <a:pt x="38" y="97"/>
                    </a:cubicBezTo>
                    <a:lnTo>
                      <a:pt x="47" y="9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30" name="Freeform 163"/>
              <p:cNvSpPr/>
              <p:nvPr/>
            </p:nvSpPr>
            <p:spPr bwMode="auto">
              <a:xfrm>
                <a:off x="2585875" y="3742102"/>
                <a:ext cx="62021" cy="127621"/>
              </a:xfrm>
              <a:custGeom>
                <a:avLst/>
                <a:gdLst>
                  <a:gd name="T0" fmla="*/ 22 w 22"/>
                  <a:gd name="T1" fmla="*/ 7 h 45"/>
                  <a:gd name="T2" fmla="*/ 22 w 22"/>
                  <a:gd name="T3" fmla="*/ 0 h 45"/>
                  <a:gd name="T4" fmla="*/ 22 w 22"/>
                  <a:gd name="T5" fmla="*/ 0 h 45"/>
                  <a:gd name="T6" fmla="*/ 0 w 22"/>
                  <a:gd name="T7" fmla="*/ 22 h 45"/>
                  <a:gd name="T8" fmla="*/ 22 w 22"/>
                  <a:gd name="T9" fmla="*/ 45 h 45"/>
                  <a:gd name="T10" fmla="*/ 22 w 22"/>
                  <a:gd name="T11" fmla="*/ 45 h 45"/>
                  <a:gd name="T12" fmla="*/ 22 w 22"/>
                  <a:gd name="T13" fmla="*/ 38 h 45"/>
                  <a:gd name="T14" fmla="*/ 22 w 22"/>
                  <a:gd name="T15" fmla="*/ 38 h 45"/>
                  <a:gd name="T16" fmla="*/ 7 w 22"/>
                  <a:gd name="T17" fmla="*/ 22 h 45"/>
                  <a:gd name="T18" fmla="*/ 22 w 22"/>
                  <a:gd name="T19" fmla="*/ 7 h 45"/>
                  <a:gd name="T20" fmla="*/ 22 w 22"/>
                  <a:gd name="T21" fmla="*/ 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45">
                    <a:moveTo>
                      <a:pt x="22" y="7"/>
                    </a:moveTo>
                    <a:cubicBezTo>
                      <a:pt x="22" y="0"/>
                      <a:pt x="22" y="0"/>
                      <a:pt x="22" y="0"/>
                    </a:cubicBezTo>
                    <a:cubicBezTo>
                      <a:pt x="22" y="0"/>
                      <a:pt x="22" y="0"/>
                      <a:pt x="22" y="0"/>
                    </a:cubicBezTo>
                    <a:cubicBezTo>
                      <a:pt x="9" y="0"/>
                      <a:pt x="0" y="10"/>
                      <a:pt x="0" y="22"/>
                    </a:cubicBezTo>
                    <a:cubicBezTo>
                      <a:pt x="0" y="35"/>
                      <a:pt x="9" y="45"/>
                      <a:pt x="22" y="45"/>
                    </a:cubicBezTo>
                    <a:cubicBezTo>
                      <a:pt x="22" y="45"/>
                      <a:pt x="22" y="45"/>
                      <a:pt x="22" y="45"/>
                    </a:cubicBezTo>
                    <a:cubicBezTo>
                      <a:pt x="22" y="38"/>
                      <a:pt x="22" y="38"/>
                      <a:pt x="22" y="38"/>
                    </a:cubicBezTo>
                    <a:cubicBezTo>
                      <a:pt x="22" y="38"/>
                      <a:pt x="22" y="38"/>
                      <a:pt x="22" y="38"/>
                    </a:cubicBezTo>
                    <a:cubicBezTo>
                      <a:pt x="13" y="38"/>
                      <a:pt x="7" y="31"/>
                      <a:pt x="7" y="22"/>
                    </a:cubicBezTo>
                    <a:cubicBezTo>
                      <a:pt x="7" y="14"/>
                      <a:pt x="13" y="7"/>
                      <a:pt x="22" y="7"/>
                    </a:cubicBezTo>
                    <a:cubicBezTo>
                      <a:pt x="22" y="7"/>
                      <a:pt x="22" y="7"/>
                      <a:pt x="2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31" name="Freeform 164"/>
              <p:cNvSpPr/>
              <p:nvPr/>
            </p:nvSpPr>
            <p:spPr bwMode="auto">
              <a:xfrm>
                <a:off x="2625235" y="3781461"/>
                <a:ext cx="22662" cy="45323"/>
              </a:xfrm>
              <a:custGeom>
                <a:avLst/>
                <a:gdLst>
                  <a:gd name="T0" fmla="*/ 8 w 8"/>
                  <a:gd name="T1" fmla="*/ 16 h 16"/>
                  <a:gd name="T2" fmla="*/ 8 w 8"/>
                  <a:gd name="T3" fmla="*/ 0 h 16"/>
                  <a:gd name="T4" fmla="*/ 0 w 8"/>
                  <a:gd name="T5" fmla="*/ 8 h 16"/>
                  <a:gd name="T6" fmla="*/ 8 w 8"/>
                  <a:gd name="T7" fmla="*/ 16 h 16"/>
                </a:gdLst>
                <a:ahLst/>
                <a:cxnLst>
                  <a:cxn ang="0">
                    <a:pos x="T0" y="T1"/>
                  </a:cxn>
                  <a:cxn ang="0">
                    <a:pos x="T2" y="T3"/>
                  </a:cxn>
                  <a:cxn ang="0">
                    <a:pos x="T4" y="T5"/>
                  </a:cxn>
                  <a:cxn ang="0">
                    <a:pos x="T6" y="T7"/>
                  </a:cxn>
                </a:cxnLst>
                <a:rect l="0" t="0" r="r" b="b"/>
                <a:pathLst>
                  <a:path w="8" h="16">
                    <a:moveTo>
                      <a:pt x="8" y="16"/>
                    </a:moveTo>
                    <a:cubicBezTo>
                      <a:pt x="8" y="0"/>
                      <a:pt x="8" y="0"/>
                      <a:pt x="8" y="0"/>
                    </a:cubicBezTo>
                    <a:cubicBezTo>
                      <a:pt x="3" y="0"/>
                      <a:pt x="0" y="4"/>
                      <a:pt x="0" y="8"/>
                    </a:cubicBezTo>
                    <a:cubicBezTo>
                      <a:pt x="0" y="13"/>
                      <a:pt x="3" y="16"/>
                      <a:pt x="8"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gr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图片 28" descr="C:\Users\2GGTFQ2\Desktop\图片库\通用图片占位符（尺寸已调整）\几何\16.9\字体感觉1.png字体感觉1"/>
          <p:cNvPicPr>
            <a:picLocks noChangeAspect="1"/>
          </p:cNvPicPr>
          <p:nvPr>
            <p:custDataLst>
              <p:tags r:id="rId1"/>
            </p:custDataLst>
          </p:nvPr>
        </p:nvPicPr>
        <p:blipFill>
          <a:blip r:embed="rId2"/>
          <a:srcRect t="21875" b="21875"/>
          <a:stretch>
            <a:fillRect/>
          </a:stretch>
        </p:blipFill>
        <p:spPr>
          <a:xfrm>
            <a:off x="9106536" y="1637037"/>
            <a:ext cx="3870809" cy="2177313"/>
          </a:xfrm>
          <a:prstGeom prst="rect">
            <a:avLst/>
          </a:prstGeom>
          <a:effectLst/>
        </p:spPr>
      </p:pic>
      <p:pic>
        <p:nvPicPr>
          <p:cNvPr id="9" name="PA-图片 29" descr="C:\Users\2GGTFQ2\Desktop\图片库\通用图片占位符（尺寸已调整）\几何\16.9\几何拼接1.png几何拼接1"/>
          <p:cNvPicPr>
            <a:picLocks noChangeAspect="1"/>
          </p:cNvPicPr>
          <p:nvPr>
            <p:custDataLst>
              <p:tags r:id="rId3"/>
            </p:custDataLst>
          </p:nvPr>
        </p:nvPicPr>
        <p:blipFill>
          <a:blip r:embed="rId4"/>
          <a:srcRect t="1677" b="1677"/>
          <a:stretch>
            <a:fillRect/>
          </a:stretch>
        </p:blipFill>
        <p:spPr>
          <a:xfrm>
            <a:off x="3372088" y="749307"/>
            <a:ext cx="5447675" cy="3064342"/>
          </a:xfrm>
          <a:prstGeom prst="rect">
            <a:avLst/>
          </a:prstGeom>
          <a:effectLst/>
        </p:spPr>
      </p:pic>
      <p:pic>
        <p:nvPicPr>
          <p:cNvPr id="10" name="PA-图片 31" descr="C:\Users\2GGTFQ2\Desktop\图片库\通用图片占位符（尺寸已调整）\几何\16.9\字体感觉3.png字体感觉3"/>
          <p:cNvPicPr>
            <a:picLocks noChangeAspect="1"/>
          </p:cNvPicPr>
          <p:nvPr>
            <p:custDataLst>
              <p:tags r:id="rId5"/>
            </p:custDataLst>
          </p:nvPr>
        </p:nvPicPr>
        <p:blipFill>
          <a:blip r:embed="rId6"/>
          <a:srcRect l="323" r="323"/>
          <a:stretch>
            <a:fillRect/>
          </a:stretch>
        </p:blipFill>
        <p:spPr>
          <a:xfrm>
            <a:off x="-785345" y="1637037"/>
            <a:ext cx="3871444" cy="2177313"/>
          </a:xfrm>
          <a:prstGeom prst="rect">
            <a:avLst/>
          </a:prstGeom>
          <a:effectLst/>
        </p:spPr>
      </p:pic>
      <p:sp>
        <p:nvSpPr>
          <p:cNvPr id="3" name="文本框 2"/>
          <p:cNvSpPr txBox="1"/>
          <p:nvPr>
            <p:custDataLst>
              <p:tags r:id="rId7"/>
            </p:custDataLst>
          </p:nvPr>
        </p:nvSpPr>
        <p:spPr>
          <a:xfrm>
            <a:off x="1523964" y="4335054"/>
            <a:ext cx="9753676" cy="755751"/>
          </a:xfrm>
          <a:prstGeom prst="rect">
            <a:avLst/>
          </a:prstGeom>
          <a:noFill/>
        </p:spPr>
        <p:txBody>
          <a:bodyPr wrap="square" lIns="63500" tIns="25400" rIns="63500" bIns="25400" rtlCol="0" anchor="b" anchorCtr="0">
            <a:normAutofit/>
          </a:bodyPr>
          <a:p>
            <a:pPr marL="0" indent="0" algn="l">
              <a:lnSpc>
                <a:spcPct val="100000"/>
              </a:lnSpc>
              <a:spcBef>
                <a:spcPts val="0"/>
              </a:spcBef>
              <a:spcAft>
                <a:spcPts val="0"/>
              </a:spcAft>
              <a:buSzPct val="100000"/>
              <a:buNone/>
            </a:pPr>
            <a:r>
              <a:rPr lang="en-US" altLang="zh-CN" sz="4000" b="1" spc="240" dirty="0">
                <a:solidFill>
                  <a:schemeClr val="accent1"/>
                </a:solidFill>
                <a:uFillTx/>
                <a:latin typeface="微软雅黑" panose="020B0503020204020204" pitchFamily="34" charset="-122"/>
                <a:ea typeface="微软雅黑" panose="020B0503020204020204" pitchFamily="34" charset="-122"/>
              </a:rPr>
              <a:t>2.1.3 主板</a:t>
            </a:r>
            <a:endParaRPr lang="en-US" altLang="zh-CN" sz="4000" b="1" spc="240" dirty="0">
              <a:solidFill>
                <a:schemeClr val="accent1"/>
              </a:solidFill>
              <a:uFillTx/>
              <a:latin typeface="微软雅黑" panose="020B0503020204020204" pitchFamily="34" charset="-122"/>
              <a:ea typeface="微软雅黑" panose="020B0503020204020204" pitchFamily="34" charset="-122"/>
            </a:endParaRPr>
          </a:p>
        </p:txBody>
      </p:sp>
      <p:sp>
        <p:nvSpPr>
          <p:cNvPr id="11" name="Title 6"/>
          <p:cNvSpPr txBox="1"/>
          <p:nvPr>
            <p:custDataLst>
              <p:tags r:id="rId8"/>
            </p:custDataLst>
          </p:nvPr>
        </p:nvSpPr>
        <p:spPr>
          <a:xfrm>
            <a:off x="1523964" y="5243213"/>
            <a:ext cx="9753676" cy="1081380"/>
          </a:xfrm>
          <a:prstGeom prst="rect">
            <a:avLst/>
          </a:prstGeom>
          <a:noFill/>
          <a:ln w="3175">
            <a:noFill/>
            <a:prstDash val="dash"/>
          </a:ln>
        </p:spPr>
        <p:txBody>
          <a:bodyPr wrap="square" lIns="63500" tIns="25400" rIns="63500" bIns="25400" anchor="t"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fontAlgn="auto">
              <a:lnSpc>
                <a:spcPct val="120000"/>
              </a:lnSpc>
              <a:spcBef>
                <a:spcPts val="0"/>
              </a:spcBef>
              <a:spcAft>
                <a:spcPts val="800"/>
              </a:spcAft>
              <a:buSzPct val="100000"/>
              <a:buNone/>
            </a:pPr>
            <a:r>
              <a:rPr lang="zh-CN" altLang="en-US" sz="1600" spc="18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主板（MainBorad）也称为“Mother Board（母板）”或“System Board（系统板）”，是机箱中最重要的电路板。主板上布满了各种电子元器件、插座、插槽和各种外部接口，它可以为计算机的所有部件提供插槽和接口，并通过其中的线路统一协调所有部件的工作。</a:t>
            </a:r>
            <a:endParaRPr lang="zh-CN" altLang="en-US" sz="1600" spc="18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99" name="矩形"/>
          <p:cNvSpPr/>
          <p:nvPr>
            <p:custDataLst>
              <p:tags r:id="rId9"/>
            </p:custDataLst>
          </p:nvPr>
        </p:nvSpPr>
        <p:spPr>
          <a:xfrm>
            <a:off x="914400" y="4335044"/>
            <a:ext cx="304803" cy="1811346"/>
          </a:xfrm>
          <a:custGeom>
            <a:avLst/>
            <a:gdLst>
              <a:gd name="connsiteX0" fmla="*/ 0 w 304803"/>
              <a:gd name="connsiteY0" fmla="*/ 0 h 1811346"/>
              <a:gd name="connsiteX1" fmla="*/ 304803 w 304803"/>
              <a:gd name="connsiteY1" fmla="*/ 2 h 1811346"/>
              <a:gd name="connsiteX2" fmla="*/ 304803 w 304803"/>
              <a:gd name="connsiteY2" fmla="*/ 1811346 h 1811346"/>
              <a:gd name="connsiteX3" fmla="*/ 0 w 304803"/>
              <a:gd name="connsiteY3" fmla="*/ 1811345 h 1811346"/>
            </a:gdLst>
            <a:ahLst/>
            <a:cxnLst>
              <a:cxn ang="0">
                <a:pos x="connsiteX0" y="connsiteY0"/>
              </a:cxn>
              <a:cxn ang="0">
                <a:pos x="connsiteX1" y="connsiteY1"/>
              </a:cxn>
              <a:cxn ang="0">
                <a:pos x="connsiteX2" y="connsiteY2"/>
              </a:cxn>
              <a:cxn ang="0">
                <a:pos x="connsiteX3" y="connsiteY3"/>
              </a:cxn>
            </a:cxnLst>
            <a:rect l="l" t="t" r="r" b="b"/>
            <a:pathLst>
              <a:path w="304803" h="1811346">
                <a:moveTo>
                  <a:pt x="0" y="0"/>
                </a:moveTo>
                <a:lnTo>
                  <a:pt x="304803" y="2"/>
                </a:lnTo>
                <a:lnTo>
                  <a:pt x="304803" y="1811346"/>
                </a:lnTo>
                <a:lnTo>
                  <a:pt x="0" y="181134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defTabSz="685800"/>
            <a:endParaRPr lang="zh-CN" altLang="en-US">
              <a:solidFill>
                <a:srgbClr val="FFFFFF"/>
              </a:solidFill>
              <a:latin typeface="微软雅黑" panose="020B0503020204020204" pitchFamily="34" charset="-122"/>
              <a:ea typeface="微软雅黑" panose="020B0503020204020204" pitchFamily="34" charset="-122"/>
            </a:endParaRPr>
          </a:p>
        </p:txBody>
      </p:sp>
    </p:spTree>
    <p:custDataLst>
      <p:tags r:id="rId10"/>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 calcmode="lin" valueType="num">
                                      <p:cBhvr additive="base">
                                        <p:cTn id="6" dur="500" fill="hold">
                                          <p:stCondLst>
                                            <p:cond delay="0"/>
                                          </p:stCondLst>
                                        </p:cTn>
                                        <p:tgtEl>
                                          <p:spTgt spid="10"/>
                                        </p:tgtEl>
                                        <p:attrNameLst>
                                          <p:attrName>ppt_x</p:attrName>
                                        </p:attrNameLst>
                                      </p:cBhvr>
                                      <p:tavLst>
                                        <p:tav tm="0">
                                          <p:val>
                                            <p:strVal val="ppt_x"/>
                                          </p:val>
                                        </p:tav>
                                        <p:tav tm="100000">
                                          <p:val>
                                            <p:strVal val="#ppt_x+0.405639"/>
                                          </p:val>
                                        </p:tav>
                                      </p:tavLst>
                                    </p:anim>
                                    <p:anim calcmode="lin" valueType="num">
                                      <p:cBhvr additive="base">
                                        <p:cTn id="7" dur="500" fill="hold">
                                          <p:stCondLst>
                                            <p:cond delay="0"/>
                                          </p:stCondLst>
                                        </p:cTn>
                                        <p:tgtEl>
                                          <p:spTgt spid="10"/>
                                        </p:tgtEl>
                                        <p:attrNameLst>
                                          <p:attrName>ppt_y</p:attrName>
                                        </p:attrNameLst>
                                      </p:cBhvr>
                                      <p:tavLst>
                                        <p:tav tm="0">
                                          <p:val>
                                            <p:strVal val="ppt_y"/>
                                          </p:val>
                                        </p:tav>
                                        <p:tav tm="100000">
                                          <p:val>
                                            <p:strVal val="#ppt_y+-0.0647733"/>
                                          </p:val>
                                        </p:tav>
                                      </p:tavLst>
                                    </p:anim>
                                    <p:anim calcmode="lin" valueType="num">
                                      <p:cBhvr additive="base">
                                        <p:cTn id="8" dur="500" fill="hold">
                                          <p:stCondLst>
                                            <p:cond delay="0"/>
                                          </p:stCondLst>
                                        </p:cTn>
                                        <p:tgtEl>
                                          <p:spTgt spid="10"/>
                                        </p:tgtEl>
                                        <p:attrNameLst>
                                          <p:attrName>ppt_w</p:attrName>
                                        </p:attrNameLst>
                                      </p:cBhvr>
                                      <p:tavLst>
                                        <p:tav tm="0">
                                          <p:val>
                                            <p:strVal val="ppt_w"/>
                                          </p:val>
                                        </p:tav>
                                        <p:tav tm="100000">
                                          <p:val>
                                            <p:strVal val="#ppt_w+0.129284"/>
                                          </p:val>
                                        </p:tav>
                                      </p:tavLst>
                                    </p:anim>
                                    <p:anim calcmode="lin" valueType="num">
                                      <p:cBhvr additive="base">
                                        <p:cTn id="9" dur="500" fill="hold">
                                          <p:stCondLst>
                                            <p:cond delay="0"/>
                                          </p:stCondLst>
                                        </p:cTn>
                                        <p:tgtEl>
                                          <p:spTgt spid="10"/>
                                        </p:tgtEl>
                                        <p:attrNameLst>
                                          <p:attrName>ppt_h</p:attrName>
                                        </p:attrNameLst>
                                      </p:cBhvr>
                                      <p:tavLst>
                                        <p:tav tm="0">
                                          <p:val>
                                            <p:strVal val="ppt_h"/>
                                          </p:val>
                                        </p:tav>
                                        <p:tav tm="100000">
                                          <p:val>
                                            <p:strVal val="#ppt_h+0.129342"/>
                                          </p:val>
                                        </p:tav>
                                      </p:tavLst>
                                    </p:anim>
                                  </p:childTnLst>
                                </p:cTn>
                              </p:par>
                              <p:par>
                                <p:cTn id="10" presetID="35" presetClass="path" presetSubtype="0" accel="50000" decel="50000" fill="hold" nodeType="withEffect">
                                  <p:stCondLst>
                                    <p:cond delay="0"/>
                                  </p:stCondLst>
                                  <p:childTnLst>
                                    <p:anim calcmode="lin" valueType="num">
                                      <p:cBhvr additive="base">
                                        <p:cTn id="11" dur="500" fill="hold">
                                          <p:stCondLst>
                                            <p:cond delay="0"/>
                                          </p:stCondLst>
                                        </p:cTn>
                                        <p:tgtEl>
                                          <p:spTgt spid="9"/>
                                        </p:tgtEl>
                                        <p:attrNameLst>
                                          <p:attrName>ppt_x</p:attrName>
                                        </p:attrNameLst>
                                      </p:cBhvr>
                                      <p:tavLst>
                                        <p:tav tm="0">
                                          <p:val>
                                            <p:strVal val="ppt_x"/>
                                          </p:val>
                                        </p:tav>
                                        <p:tav tm="100000">
                                          <p:val>
                                            <p:strVal val="#ppt_x+0.405677"/>
                                          </p:val>
                                        </p:tav>
                                      </p:tavLst>
                                    </p:anim>
                                    <p:anim calcmode="lin" valueType="num">
                                      <p:cBhvr additive="base">
                                        <p:cTn id="12" dur="500" fill="hold">
                                          <p:stCondLst>
                                            <p:cond delay="0"/>
                                          </p:stCondLst>
                                        </p:cTn>
                                        <p:tgtEl>
                                          <p:spTgt spid="9"/>
                                        </p:tgtEl>
                                        <p:attrNameLst>
                                          <p:attrName>ppt_y</p:attrName>
                                        </p:attrNameLst>
                                      </p:cBhvr>
                                      <p:tavLst>
                                        <p:tav tm="0">
                                          <p:val>
                                            <p:strVal val="ppt_y"/>
                                          </p:val>
                                        </p:tav>
                                        <p:tav tm="100000">
                                          <p:val>
                                            <p:strVal val="#ppt_y+0.0647734"/>
                                          </p:val>
                                        </p:tav>
                                      </p:tavLst>
                                    </p:anim>
                                    <p:anim calcmode="lin" valueType="num">
                                      <p:cBhvr additive="base">
                                        <p:cTn id="13" dur="500" fill="hold">
                                          <p:stCondLst>
                                            <p:cond delay="0"/>
                                          </p:stCondLst>
                                        </p:cTn>
                                        <p:tgtEl>
                                          <p:spTgt spid="9"/>
                                        </p:tgtEl>
                                        <p:attrNameLst>
                                          <p:attrName>ppt_w</p:attrName>
                                        </p:attrNameLst>
                                      </p:cBhvr>
                                      <p:tavLst>
                                        <p:tav tm="0">
                                          <p:val>
                                            <p:strVal val="ppt_w"/>
                                          </p:val>
                                        </p:tav>
                                        <p:tav tm="100000">
                                          <p:val>
                                            <p:strVal val="#ppt_w+-0.129336"/>
                                          </p:val>
                                        </p:tav>
                                      </p:tavLst>
                                    </p:anim>
                                    <p:anim calcmode="lin" valueType="num">
                                      <p:cBhvr additive="base">
                                        <p:cTn id="14" dur="500" fill="hold">
                                          <p:stCondLst>
                                            <p:cond delay="0"/>
                                          </p:stCondLst>
                                        </p:cTn>
                                        <p:tgtEl>
                                          <p:spTgt spid="9"/>
                                        </p:tgtEl>
                                        <p:attrNameLst>
                                          <p:attrName>ppt_h</p:attrName>
                                        </p:attrNameLst>
                                      </p:cBhvr>
                                      <p:tavLst>
                                        <p:tav tm="0">
                                          <p:val>
                                            <p:strVal val="ppt_h"/>
                                          </p:val>
                                        </p:tav>
                                        <p:tav tm="100000">
                                          <p:val>
                                            <p:strVal val="#ppt_h+-0.129342"/>
                                          </p:val>
                                        </p:tav>
                                      </p:tavLst>
                                    </p:anim>
                                  </p:childTnLst>
                                </p:cTn>
                              </p:par>
                              <p:par>
                                <p:cTn id="15" presetID="35" presetClass="path" presetSubtype="0" accel="50000" decel="50000" fill="hold" nodeType="withEffect">
                                  <p:stCondLst>
                                    <p:cond delay="0"/>
                                  </p:stCondLst>
                                  <p:childTnLst>
                                    <p:anim calcmode="lin" valueType="num">
                                      <p:cBhvr additive="base">
                                        <p:cTn id="16" dur="500" fill="hold">
                                          <p:stCondLst>
                                            <p:cond delay="0"/>
                                          </p:stCondLst>
                                        </p:cTn>
                                        <p:tgtEl>
                                          <p:spTgt spid="2"/>
                                        </p:tgtEl>
                                        <p:attrNameLst>
                                          <p:attrName>ppt_x</p:attrName>
                                        </p:attrNameLst>
                                      </p:cBhvr>
                                      <p:tavLst>
                                        <p:tav tm="0">
                                          <p:val>
                                            <p:strVal val="ppt_x"/>
                                          </p:val>
                                        </p:tav>
                                        <p:tav tm="40000">
                                          <p:val>
                                            <p:fltVal val="1.31749"/>
                                          </p:val>
                                        </p:tav>
                                        <p:tav tm="50000">
                                          <p:val>
                                            <p:fltVal val="1.31749"/>
                                          </p:val>
                                        </p:tav>
                                        <p:tav tm="55000">
                                          <p:val>
                                            <p:fltVal val="-0.31754"/>
                                          </p:val>
                                        </p:tav>
                                        <p:tav tm="60000">
                                          <p:val>
                                            <p:fltVal val="-0.31754"/>
                                          </p:val>
                                        </p:tav>
                                        <p:tav tm="100000">
                                          <p:val>
                                            <p:fltVal val="0.0943551"/>
                                          </p:val>
                                        </p:tav>
                                      </p:tavLst>
                                    </p:anim>
                                    <p:anim calcmode="lin" valueType="num">
                                      <p:cBhvr additive="base">
                                        <p:cTn id="17" dur="500" fill="hold">
                                          <p:stCondLst>
                                            <p:cond delay="0"/>
                                          </p:stCondLst>
                                        </p:cTn>
                                        <p:tgtEl>
                                          <p:spTgt spid="2"/>
                                        </p:tgtEl>
                                        <p:attrNameLst>
                                          <p:attrName>ppt_y</p:attrName>
                                        </p:attrNameLst>
                                      </p:cBhvr>
                                      <p:tavLst>
                                        <p:tav tm="0">
                                          <p:val>
                                            <p:strVal val="ppt_y"/>
                                          </p:val>
                                        </p:tav>
                                        <p:tav tm="40000">
                                          <p:val>
                                            <p:strVal val="ppt_y"/>
                                          </p:val>
                                        </p:tav>
                                        <p:tav tm="50000">
                                          <p:val>
                                            <p:fltVal val="1.63497"/>
                                          </p:val>
                                        </p:tav>
                                        <p:tav tm="55000">
                                          <p:val>
                                            <p:fltVal val="1.63497"/>
                                          </p:val>
                                        </p:tav>
                                        <p:tav tm="60000">
                                          <p:val>
                                            <p:fltVal val="0.397447"/>
                                          </p:val>
                                        </p:tav>
                                        <p:tav tm="100000">
                                          <p:val>
                                            <p:fltVal val="0.397447"/>
                                          </p:val>
                                        </p:tav>
                                      </p:tavLst>
                                    </p:anim>
                                    <p:anim calcmode="lin" valueType="num">
                                      <p:cBhvr additive="base">
                                        <p:cTn id="18" dur="500" fill="hold">
                                          <p:stCondLst>
                                            <p:cond delay="0"/>
                                          </p:stCondLst>
                                        </p:cTn>
                                        <p:tgtEl>
                                          <p:spTgt spid="2"/>
                                        </p:tgtEl>
                                        <p:attrNameLst>
                                          <p:attrName>ppt_w</p:attrName>
                                        </p:attrNameLst>
                                      </p:cBhvr>
                                      <p:tavLst>
                                        <p:tav tm="0">
                                          <p:val>
                                            <p:strVal val="ppt_w"/>
                                          </p:val>
                                        </p:tav>
                                        <p:tav tm="100000">
                                          <p:val>
                                            <p:strVal val="#ppt_w+5.20706e-05"/>
                                          </p:val>
                                        </p:tav>
                                      </p:tavLst>
                                    </p:anim>
                                    <p:anim calcmode="lin" valueType="num">
                                      <p:cBhvr additive="base">
                                        <p:cTn id="19" dur="500" fill="hold">
                                          <p:stCondLst>
                                            <p:cond delay="0"/>
                                          </p:stCondLst>
                                        </p:cTn>
                                        <p:tgtEl>
                                          <p:spTgt spid="2"/>
                                        </p:tgtEl>
                                        <p:attrNameLst>
                                          <p:attrName>ppt_h</p:attrName>
                                        </p:attrNameLst>
                                      </p:cBhvr>
                                      <p:tavLst>
                                        <p:tav tm="0">
                                          <p:val>
                                            <p:strVal val="ppt_h"/>
                                          </p:val>
                                        </p:tav>
                                        <p:tav tm="100000">
                                          <p:val>
                                            <p:strVal val="#ppt_h+0"/>
                                          </p:val>
                                        </p:tav>
                                      </p:tavLst>
                                    </p:anim>
                                  </p:childTnLst>
                                </p:cTn>
                              </p:par>
                            </p:childTnLst>
                          </p:cTn>
                        </p:par>
                      </p:childTnLst>
                    </p:cTn>
                  </p:par>
                  <p:par>
                    <p:cTn id="20" fill="hold">
                      <p:stCondLst>
                        <p:cond delay="indefinite"/>
                      </p:stCondLst>
                      <p:childTnLst>
                        <p:par>
                          <p:cTn id="21" fill="hold">
                            <p:stCondLst>
                              <p:cond delay="0"/>
                            </p:stCondLst>
                            <p:childTnLst>
                              <p:par>
                                <p:cTn id="22" presetID="35" presetClass="path" presetSubtype="0" accel="50000" decel="50000" fill="hold" nodeType="clickEffect">
                                  <p:stCondLst>
                                    <p:cond delay="0"/>
                                  </p:stCondLst>
                                  <p:childTnLst>
                                    <p:anim calcmode="lin" valueType="num">
                                      <p:cBhvr additive="base">
                                        <p:cTn id="23" dur="500" fill="hold">
                                          <p:stCondLst>
                                            <p:cond delay="0"/>
                                          </p:stCondLst>
                                        </p:cTn>
                                        <p:tgtEl>
                                          <p:spTgt spid="10"/>
                                        </p:tgtEl>
                                        <p:attrNameLst>
                                          <p:attrName>ppt_x</p:attrName>
                                        </p:attrNameLst>
                                      </p:cBhvr>
                                      <p:tavLst>
                                        <p:tav tm="0">
                                          <p:val>
                                            <p:strVal val="ppt_x"/>
                                          </p:val>
                                        </p:tav>
                                        <p:tav tm="100000">
                                          <p:val>
                                            <p:strVal val="#ppt_x+0.811316"/>
                                          </p:val>
                                        </p:tav>
                                      </p:tavLst>
                                    </p:anim>
                                    <p:anim calcmode="lin" valueType="num">
                                      <p:cBhvr additive="base">
                                        <p:cTn id="24" dur="500" fill="hold">
                                          <p:stCondLst>
                                            <p:cond delay="0"/>
                                          </p:stCondLst>
                                        </p:cTn>
                                        <p:tgtEl>
                                          <p:spTgt spid="10"/>
                                        </p:tgtEl>
                                        <p:attrNameLst>
                                          <p:attrName>ppt_y</p:attrName>
                                        </p:attrNameLst>
                                      </p:cBhvr>
                                      <p:tavLst>
                                        <p:tav tm="0">
                                          <p:val>
                                            <p:strVal val="ppt_y"/>
                                          </p:val>
                                        </p:tav>
                                        <p:tav tm="100000">
                                          <p:val>
                                            <p:strVal val="#ppt_y+1.41285e-08"/>
                                          </p:val>
                                        </p:tav>
                                      </p:tavLst>
                                    </p:anim>
                                    <p:anim calcmode="lin" valueType="num">
                                      <p:cBhvr additive="base">
                                        <p:cTn id="25" dur="500" fill="hold">
                                          <p:stCondLst>
                                            <p:cond delay="0"/>
                                          </p:stCondLst>
                                        </p:cTn>
                                        <p:tgtEl>
                                          <p:spTgt spid="10"/>
                                        </p:tgtEl>
                                        <p:attrNameLst>
                                          <p:attrName>ppt_w</p:attrName>
                                        </p:attrNameLst>
                                      </p:cBhvr>
                                      <p:tavLst>
                                        <p:tav tm="0">
                                          <p:val>
                                            <p:strVal val="ppt_w"/>
                                          </p:val>
                                        </p:tav>
                                        <p:tav tm="100000">
                                          <p:val>
                                            <p:strVal val="#ppt_w+-5.20706e-05"/>
                                          </p:val>
                                        </p:tav>
                                      </p:tavLst>
                                    </p:anim>
                                    <p:anim calcmode="lin" valueType="num">
                                      <p:cBhvr additive="base">
                                        <p:cTn id="26" dur="500" fill="hold">
                                          <p:stCondLst>
                                            <p:cond delay="0"/>
                                          </p:stCondLst>
                                        </p:cTn>
                                        <p:tgtEl>
                                          <p:spTgt spid="10"/>
                                        </p:tgtEl>
                                        <p:attrNameLst>
                                          <p:attrName>ppt_h</p:attrName>
                                        </p:attrNameLst>
                                      </p:cBhvr>
                                      <p:tavLst>
                                        <p:tav tm="0">
                                          <p:val>
                                            <p:strVal val="ppt_h"/>
                                          </p:val>
                                        </p:tav>
                                        <p:tav tm="100000">
                                          <p:val>
                                            <p:strVal val="#ppt_h+0"/>
                                          </p:val>
                                        </p:tav>
                                      </p:tavLst>
                                    </p:anim>
                                  </p:childTnLst>
                                </p:cTn>
                              </p:par>
                              <p:par>
                                <p:cTn id="27" presetID="35" presetClass="path" presetSubtype="0" accel="50000" decel="50000" fill="hold" nodeType="withEffect">
                                  <p:stCondLst>
                                    <p:cond delay="0"/>
                                  </p:stCondLst>
                                  <p:childTnLst>
                                    <p:anim calcmode="lin" valueType="num">
                                      <p:cBhvr additive="base">
                                        <p:cTn id="28" dur="500" fill="hold">
                                          <p:stCondLst>
                                            <p:cond delay="0"/>
                                          </p:stCondLst>
                                        </p:cTn>
                                        <p:tgtEl>
                                          <p:spTgt spid="9"/>
                                        </p:tgtEl>
                                        <p:attrNameLst>
                                          <p:attrName>ppt_x</p:attrName>
                                        </p:attrNameLst>
                                      </p:cBhvr>
                                      <p:tavLst>
                                        <p:tav tm="0">
                                          <p:val>
                                            <p:strVal val="ppt_x"/>
                                          </p:val>
                                        </p:tav>
                                        <p:tav tm="40000">
                                          <p:val>
                                            <p:fltVal val="1.31749"/>
                                          </p:val>
                                        </p:tav>
                                        <p:tav tm="50000">
                                          <p:val>
                                            <p:fltVal val="1.31749"/>
                                          </p:val>
                                        </p:tav>
                                        <p:tav tm="55000">
                                          <p:val>
                                            <p:fltVal val="-0.31754"/>
                                          </p:val>
                                        </p:tav>
                                        <p:tav tm="60000">
                                          <p:val>
                                            <p:fltVal val="-0.31754"/>
                                          </p:val>
                                        </p:tav>
                                        <p:tav tm="100000">
                                          <p:val>
                                            <p:fltVal val="0.0943551"/>
                                          </p:val>
                                        </p:tav>
                                      </p:tavLst>
                                    </p:anim>
                                    <p:anim calcmode="lin" valueType="num">
                                      <p:cBhvr additive="base">
                                        <p:cTn id="29" dur="500" fill="hold">
                                          <p:stCondLst>
                                            <p:cond delay="0"/>
                                          </p:stCondLst>
                                        </p:cTn>
                                        <p:tgtEl>
                                          <p:spTgt spid="9"/>
                                        </p:tgtEl>
                                        <p:attrNameLst>
                                          <p:attrName>ppt_y</p:attrName>
                                        </p:attrNameLst>
                                      </p:cBhvr>
                                      <p:tavLst>
                                        <p:tav tm="0">
                                          <p:val>
                                            <p:strVal val="ppt_y"/>
                                          </p:val>
                                        </p:tav>
                                        <p:tav tm="40000">
                                          <p:val>
                                            <p:strVal val="ppt_y"/>
                                          </p:val>
                                        </p:tav>
                                        <p:tav tm="50000">
                                          <p:val>
                                            <p:fltVal val="1.63497"/>
                                          </p:val>
                                        </p:tav>
                                        <p:tav tm="55000">
                                          <p:val>
                                            <p:fltVal val="1.63497"/>
                                          </p:val>
                                        </p:tav>
                                        <p:tav tm="60000">
                                          <p:val>
                                            <p:fltVal val="0.397447"/>
                                          </p:val>
                                        </p:tav>
                                        <p:tav tm="100000">
                                          <p:val>
                                            <p:fltVal val="0.397447"/>
                                          </p:val>
                                        </p:tav>
                                      </p:tavLst>
                                    </p:anim>
                                    <p:anim calcmode="lin" valueType="num">
                                      <p:cBhvr additive="base">
                                        <p:cTn id="30" dur="500" fill="hold">
                                          <p:stCondLst>
                                            <p:cond delay="0"/>
                                          </p:stCondLst>
                                        </p:cTn>
                                        <p:tgtEl>
                                          <p:spTgt spid="9"/>
                                        </p:tgtEl>
                                        <p:attrNameLst>
                                          <p:attrName>ppt_w</p:attrName>
                                        </p:attrNameLst>
                                      </p:cBhvr>
                                      <p:tavLst>
                                        <p:tav tm="0">
                                          <p:val>
                                            <p:strVal val="ppt_w"/>
                                          </p:val>
                                        </p:tav>
                                        <p:tav tm="100000">
                                          <p:val>
                                            <p:strVal val="#ppt_w+-0.129284"/>
                                          </p:val>
                                        </p:tav>
                                      </p:tavLst>
                                    </p:anim>
                                    <p:anim calcmode="lin" valueType="num">
                                      <p:cBhvr additive="base">
                                        <p:cTn id="31" dur="500" fill="hold">
                                          <p:stCondLst>
                                            <p:cond delay="0"/>
                                          </p:stCondLst>
                                        </p:cTn>
                                        <p:tgtEl>
                                          <p:spTgt spid="9"/>
                                        </p:tgtEl>
                                        <p:attrNameLst>
                                          <p:attrName>ppt_h</p:attrName>
                                        </p:attrNameLst>
                                      </p:cBhvr>
                                      <p:tavLst>
                                        <p:tav tm="0">
                                          <p:val>
                                            <p:strVal val="ppt_h"/>
                                          </p:val>
                                        </p:tav>
                                        <p:tav tm="100000">
                                          <p:val>
                                            <p:strVal val="#ppt_h+-0.129342"/>
                                          </p:val>
                                        </p:tav>
                                      </p:tavLst>
                                    </p:anim>
                                  </p:childTnLst>
                                </p:cTn>
                              </p:par>
                              <p:par>
                                <p:cTn id="32" presetID="35" presetClass="path" presetSubtype="0" accel="50000" decel="50000" fill="hold" nodeType="withEffect">
                                  <p:stCondLst>
                                    <p:cond delay="0"/>
                                  </p:stCondLst>
                                  <p:childTnLst>
                                    <p:anim calcmode="lin" valueType="num">
                                      <p:cBhvr additive="base">
                                        <p:cTn id="33" dur="500" fill="hold">
                                          <p:stCondLst>
                                            <p:cond delay="0"/>
                                          </p:stCondLst>
                                        </p:cTn>
                                        <p:tgtEl>
                                          <p:spTgt spid="2"/>
                                        </p:tgtEl>
                                        <p:attrNameLst>
                                          <p:attrName>ppt_x</p:attrName>
                                        </p:attrNameLst>
                                      </p:cBhvr>
                                      <p:tavLst>
                                        <p:tav tm="0">
                                          <p:val>
                                            <p:strVal val="ppt_x"/>
                                          </p:val>
                                        </p:tav>
                                        <p:tav tm="100000">
                                          <p:val>
                                            <p:strVal val="#ppt_x+-0.405677"/>
                                          </p:val>
                                        </p:tav>
                                      </p:tavLst>
                                    </p:anim>
                                    <p:anim calcmode="lin" valueType="num">
                                      <p:cBhvr additive="base">
                                        <p:cTn id="34" dur="500" fill="hold">
                                          <p:stCondLst>
                                            <p:cond delay="0"/>
                                          </p:stCondLst>
                                        </p:cTn>
                                        <p:tgtEl>
                                          <p:spTgt spid="2"/>
                                        </p:tgtEl>
                                        <p:attrNameLst>
                                          <p:attrName>ppt_y</p:attrName>
                                        </p:attrNameLst>
                                      </p:cBhvr>
                                      <p:tavLst>
                                        <p:tav tm="0">
                                          <p:val>
                                            <p:strVal val="ppt_y"/>
                                          </p:val>
                                        </p:tav>
                                        <p:tav tm="100000">
                                          <p:val>
                                            <p:strVal val="#ppt_y+-0.0647733"/>
                                          </p:val>
                                        </p:tav>
                                      </p:tavLst>
                                    </p:anim>
                                    <p:anim calcmode="lin" valueType="num">
                                      <p:cBhvr additive="base">
                                        <p:cTn id="35" dur="500" fill="hold">
                                          <p:stCondLst>
                                            <p:cond delay="0"/>
                                          </p:stCondLst>
                                        </p:cTn>
                                        <p:tgtEl>
                                          <p:spTgt spid="2"/>
                                        </p:tgtEl>
                                        <p:attrNameLst>
                                          <p:attrName>ppt_w</p:attrName>
                                        </p:attrNameLst>
                                      </p:cBhvr>
                                      <p:tavLst>
                                        <p:tav tm="0">
                                          <p:val>
                                            <p:strVal val="ppt_w"/>
                                          </p:val>
                                        </p:tav>
                                        <p:tav tm="100000">
                                          <p:val>
                                            <p:strVal val="#ppt_w+0.129336"/>
                                          </p:val>
                                        </p:tav>
                                      </p:tavLst>
                                    </p:anim>
                                    <p:anim calcmode="lin" valueType="num">
                                      <p:cBhvr additive="base">
                                        <p:cTn id="36" dur="500" fill="hold">
                                          <p:stCondLst>
                                            <p:cond delay="0"/>
                                          </p:stCondLst>
                                        </p:cTn>
                                        <p:tgtEl>
                                          <p:spTgt spid="2"/>
                                        </p:tgtEl>
                                        <p:attrNameLst>
                                          <p:attrName>ppt_h</p:attrName>
                                        </p:attrNameLst>
                                      </p:cBhvr>
                                      <p:tavLst>
                                        <p:tav tm="0">
                                          <p:val>
                                            <p:strVal val="ppt_h"/>
                                          </p:val>
                                        </p:tav>
                                        <p:tav tm="100000">
                                          <p:val>
                                            <p:strVal val="#ppt_h+0.129342"/>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直接连接符 32"/>
          <p:cNvCxnSpPr/>
          <p:nvPr/>
        </p:nvCxnSpPr>
        <p:spPr>
          <a:xfrm>
            <a:off x="2567073" y="1640284"/>
            <a:ext cx="5644426"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文本框 11"/>
          <p:cNvSpPr txBox="1"/>
          <p:nvPr/>
        </p:nvSpPr>
        <p:spPr>
          <a:xfrm>
            <a:off x="2504617" y="1156411"/>
            <a:ext cx="7053451" cy="460375"/>
          </a:xfrm>
          <a:prstGeom prst="rect">
            <a:avLst/>
          </a:prstGeom>
          <a:noFill/>
        </p:spPr>
        <p:txBody>
          <a:bodyPr wrap="square" rtlCol="0">
            <a:spAutoFit/>
          </a:bodyPr>
          <a:lstStyle/>
          <a:p>
            <a:r>
              <a:rPr lang="en-US" altLang="zh-CN" sz="2400" b="1" dirty="0">
                <a:solidFill>
                  <a:srgbClr val="036EB8"/>
                </a:solidFill>
                <a:latin typeface="微软雅黑" panose="020B0503020204020204" pitchFamily="34" charset="-122"/>
              </a:rPr>
              <a:t>2.1.4 </a:t>
            </a:r>
            <a:r>
              <a:rPr lang="en-US" altLang="zh-CN" sz="2400" b="1" dirty="0" smtClean="0">
                <a:solidFill>
                  <a:srgbClr val="036EB8"/>
                </a:solidFill>
                <a:latin typeface="微软雅黑" panose="020B0503020204020204" pitchFamily="34" charset="-122"/>
              </a:rPr>
              <a:t>  </a:t>
            </a:r>
            <a:r>
              <a:rPr lang="zh-CN" altLang="en-US" sz="2400" b="1" dirty="0" smtClean="0">
                <a:solidFill>
                  <a:srgbClr val="036EB8"/>
                </a:solidFill>
                <a:latin typeface="微软雅黑" panose="020B0503020204020204" pitchFamily="34" charset="-122"/>
              </a:rPr>
              <a:t>硬盘</a:t>
            </a:r>
            <a:endParaRPr sz="2400" b="1" dirty="0">
              <a:solidFill>
                <a:srgbClr val="036EB8"/>
              </a:solidFill>
              <a:latin typeface="微软雅黑" panose="020B0503020204020204" pitchFamily="34" charset="-122"/>
            </a:endParaRPr>
          </a:p>
        </p:txBody>
      </p:sp>
      <p:sp>
        <p:nvSpPr>
          <p:cNvPr id="17" name="十字箭头标注 16"/>
          <p:cNvSpPr/>
          <p:nvPr/>
        </p:nvSpPr>
        <p:spPr>
          <a:xfrm>
            <a:off x="1266368" y="1027632"/>
            <a:ext cx="1209221" cy="1209221"/>
          </a:xfrm>
          <a:prstGeom prst="quadArrowCallout">
            <a:avLst/>
          </a:prstGeom>
          <a:solidFill>
            <a:srgbClr val="036EB8"/>
          </a:solidFill>
          <a:ln>
            <a:noFill/>
          </a:ln>
          <a:effectLst>
            <a:outerShdw blurRad="431800" dist="38100" dir="18900000" sx="60000" sy="6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endParaRPr lang="zh-CN" altLang="en-US" dirty="0"/>
          </a:p>
        </p:txBody>
      </p:sp>
      <p:pic>
        <p:nvPicPr>
          <p:cNvPr id="18" name="图片 17"/>
          <p:cNvPicPr>
            <a:picLocks noChangeAspect="1"/>
          </p:cNvPicPr>
          <p:nvPr/>
        </p:nvPicPr>
        <p:blipFill>
          <a:blip r:embed="rId1" cstate="print">
            <a:extLst>
              <a:ext uri="{BEBA8EAE-BF5A-486C-A8C5-ECC9F3942E4B}">
                <a14:imgProps xmlns:a14="http://schemas.microsoft.com/office/drawing/2010/main">
                  <a14:imgLayer r:embed="rId2">
                    <a14:imgEffect>
                      <a14:backgroundRemoval t="10000" b="100000" l="0" r="100000"/>
                    </a14:imgEffect>
                  </a14:imgLayer>
                </a14:imgProps>
              </a:ext>
              <a:ext uri="{28A0092B-C50C-407E-A947-70E740481C1C}">
                <a14:useLocalDpi xmlns:a14="http://schemas.microsoft.com/office/drawing/2010/main" val="0"/>
              </a:ext>
            </a:extLst>
          </a:blip>
          <a:stretch>
            <a:fillRect/>
          </a:stretch>
        </p:blipFill>
        <p:spPr>
          <a:xfrm>
            <a:off x="1496781" y="1252271"/>
            <a:ext cx="702583" cy="702583"/>
          </a:xfrm>
          <a:prstGeom prst="rect">
            <a:avLst/>
          </a:prstGeom>
        </p:spPr>
      </p:pic>
      <p:sp>
        <p:nvSpPr>
          <p:cNvPr id="10" name="副标题 7"/>
          <p:cNvSpPr/>
          <p:nvPr/>
        </p:nvSpPr>
        <p:spPr>
          <a:xfrm>
            <a:off x="1848072" y="3138587"/>
            <a:ext cx="4047682" cy="1726178"/>
          </a:xfrm>
          <a:prstGeom prst="rect">
            <a:avLst/>
          </a:prstGeom>
        </p:spPr>
        <p:txBody>
          <a:bodyPr wrap="square">
            <a:spAutoFit/>
          </a:bodyPr>
          <a:lstStyle/>
          <a:p>
            <a:pPr lvl="0" indent="533400">
              <a:lnSpc>
                <a:spcPct val="120000"/>
              </a:lnSpc>
            </a:pPr>
            <a:r>
              <a:rPr kumimoji="1" lang="zh-CN" altLang="en-US" dirty="0">
                <a:solidFill>
                  <a:schemeClr val="tx1">
                    <a:lumMod val="65000"/>
                    <a:lumOff val="35000"/>
                  </a:schemeClr>
                </a:solidFill>
                <a:latin typeface="微软雅黑" panose="020B0503020204020204" pitchFamily="34" charset="-122"/>
                <a:sym typeface="+mn-ea"/>
              </a:rPr>
              <a:t>硬盘是计算机中最大的存储设备，通常用于存放永久性的数据和</a:t>
            </a:r>
            <a:r>
              <a:rPr kumimoji="1" lang="zh-CN" altLang="en-US" dirty="0" smtClean="0">
                <a:solidFill>
                  <a:schemeClr val="tx1">
                    <a:lumMod val="65000"/>
                    <a:lumOff val="35000"/>
                  </a:schemeClr>
                </a:solidFill>
                <a:latin typeface="微软雅黑" panose="020B0503020204020204" pitchFamily="34" charset="-122"/>
                <a:sym typeface="+mn-ea"/>
              </a:rPr>
              <a:t>程序。硬盘</a:t>
            </a:r>
            <a:r>
              <a:rPr kumimoji="1" lang="zh-CN" altLang="en-US" dirty="0">
                <a:solidFill>
                  <a:schemeClr val="tx1">
                    <a:lumMod val="65000"/>
                    <a:lumOff val="35000"/>
                  </a:schemeClr>
                </a:solidFill>
                <a:latin typeface="微软雅黑" panose="020B0503020204020204" pitchFamily="34" charset="-122"/>
                <a:sym typeface="+mn-ea"/>
              </a:rPr>
              <a:t>的内部结构比较复杂，主要由主轴电机、盘片、磁头和传动臂等部件组成。</a:t>
            </a:r>
            <a:endParaRPr kumimoji="1" lang="zh-CN" altLang="en-US" dirty="0" smtClean="0">
              <a:solidFill>
                <a:schemeClr val="tx1">
                  <a:lumMod val="65000"/>
                  <a:lumOff val="35000"/>
                </a:schemeClr>
              </a:solidFill>
              <a:latin typeface="微软雅黑" panose="020B0503020204020204" pitchFamily="34" charset="-122"/>
              <a:sym typeface="+mn-ea"/>
            </a:endParaRPr>
          </a:p>
        </p:txBody>
      </p:sp>
      <p:pic>
        <p:nvPicPr>
          <p:cNvPr id="4" name="图片 3"/>
          <p:cNvPicPr>
            <a:picLocks noChangeAspect="1"/>
          </p:cNvPicPr>
          <p:nvPr/>
        </p:nvPicPr>
        <p:blipFill>
          <a:blip r:embed="rId3"/>
          <a:stretch>
            <a:fillRect/>
          </a:stretch>
        </p:blipFill>
        <p:spPr>
          <a:xfrm>
            <a:off x="6891516" y="2464399"/>
            <a:ext cx="3248375" cy="2521669"/>
          </a:xfrm>
          <a:prstGeom prst="rect">
            <a:avLst/>
          </a:prstGeom>
        </p:spPr>
      </p:pic>
      <p:cxnSp>
        <p:nvCxnSpPr>
          <p:cNvPr id="11" name="直接连接符 10"/>
          <p:cNvCxnSpPr/>
          <p:nvPr/>
        </p:nvCxnSpPr>
        <p:spPr>
          <a:xfrm flipH="1">
            <a:off x="1496782" y="2631498"/>
            <a:ext cx="4688358" cy="0"/>
          </a:xfrm>
          <a:prstGeom prst="line">
            <a:avLst/>
          </a:prstGeom>
          <a:ln>
            <a:solidFill>
              <a:srgbClr val="A2B932"/>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H="1">
            <a:off x="1496781" y="5584667"/>
            <a:ext cx="9171219" cy="24702"/>
          </a:xfrm>
          <a:prstGeom prst="line">
            <a:avLst/>
          </a:prstGeom>
          <a:ln>
            <a:solidFill>
              <a:srgbClr val="2F5597"/>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7211683" y="2592700"/>
            <a:ext cx="3605842" cy="3119707"/>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3" name="直接连接符 32"/>
          <p:cNvCxnSpPr/>
          <p:nvPr/>
        </p:nvCxnSpPr>
        <p:spPr>
          <a:xfrm>
            <a:off x="2567073" y="1640284"/>
            <a:ext cx="5644426"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文本框 11"/>
          <p:cNvSpPr txBox="1"/>
          <p:nvPr/>
        </p:nvSpPr>
        <p:spPr>
          <a:xfrm>
            <a:off x="2504617" y="1156411"/>
            <a:ext cx="7053451" cy="460375"/>
          </a:xfrm>
          <a:prstGeom prst="rect">
            <a:avLst/>
          </a:prstGeom>
          <a:noFill/>
        </p:spPr>
        <p:txBody>
          <a:bodyPr wrap="square" rtlCol="0">
            <a:spAutoFit/>
          </a:bodyPr>
          <a:lstStyle/>
          <a:p>
            <a:r>
              <a:rPr lang="en-US" altLang="zh-CN" sz="2400" b="1" dirty="0">
                <a:solidFill>
                  <a:srgbClr val="036EB8"/>
                </a:solidFill>
                <a:latin typeface="微软雅黑" panose="020B0503020204020204" pitchFamily="34" charset="-122"/>
              </a:rPr>
              <a:t>2.1.4 </a:t>
            </a:r>
            <a:r>
              <a:rPr lang="en-US" altLang="zh-CN" sz="2400" b="1" dirty="0" smtClean="0">
                <a:solidFill>
                  <a:srgbClr val="036EB8"/>
                </a:solidFill>
                <a:latin typeface="微软雅黑" panose="020B0503020204020204" pitchFamily="34" charset="-122"/>
              </a:rPr>
              <a:t>  </a:t>
            </a:r>
            <a:r>
              <a:rPr lang="zh-CN" altLang="en-US" sz="2400" b="1" dirty="0" smtClean="0">
                <a:solidFill>
                  <a:srgbClr val="036EB8"/>
                </a:solidFill>
                <a:latin typeface="微软雅黑" panose="020B0503020204020204" pitchFamily="34" charset="-122"/>
              </a:rPr>
              <a:t>硬盘</a:t>
            </a:r>
            <a:endParaRPr sz="2400" b="1" dirty="0">
              <a:solidFill>
                <a:srgbClr val="036EB8"/>
              </a:solidFill>
              <a:latin typeface="微软雅黑" panose="020B0503020204020204" pitchFamily="34" charset="-122"/>
            </a:endParaRPr>
          </a:p>
        </p:txBody>
      </p:sp>
      <p:sp>
        <p:nvSpPr>
          <p:cNvPr id="17" name="十字箭头标注 16"/>
          <p:cNvSpPr/>
          <p:nvPr/>
        </p:nvSpPr>
        <p:spPr>
          <a:xfrm>
            <a:off x="1266368" y="1027632"/>
            <a:ext cx="1209221" cy="1209221"/>
          </a:xfrm>
          <a:prstGeom prst="quadArrowCallout">
            <a:avLst/>
          </a:prstGeom>
          <a:solidFill>
            <a:srgbClr val="036EB8"/>
          </a:solidFill>
          <a:ln>
            <a:noFill/>
          </a:ln>
          <a:effectLst>
            <a:outerShdw blurRad="431800" dist="38100" dir="18900000" sx="60000" sy="6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endParaRPr lang="zh-CN" altLang="en-US" dirty="0"/>
          </a:p>
        </p:txBody>
      </p:sp>
      <p:pic>
        <p:nvPicPr>
          <p:cNvPr id="18" name="图片 17"/>
          <p:cNvPicPr>
            <a:picLocks noChangeAspect="1"/>
          </p:cNvPicPr>
          <p:nvPr/>
        </p:nvPicPr>
        <p:blipFill>
          <a:blip r:embed="rId1" cstate="print">
            <a:extLst>
              <a:ext uri="{BEBA8EAE-BF5A-486C-A8C5-ECC9F3942E4B}">
                <a14:imgProps xmlns:a14="http://schemas.microsoft.com/office/drawing/2010/main">
                  <a14:imgLayer r:embed="rId2">
                    <a14:imgEffect>
                      <a14:backgroundRemoval t="10000" b="100000" l="0" r="100000"/>
                    </a14:imgEffect>
                  </a14:imgLayer>
                </a14:imgProps>
              </a:ext>
              <a:ext uri="{28A0092B-C50C-407E-A947-70E740481C1C}">
                <a14:useLocalDpi xmlns:a14="http://schemas.microsoft.com/office/drawing/2010/main" val="0"/>
              </a:ext>
            </a:extLst>
          </a:blip>
          <a:stretch>
            <a:fillRect/>
          </a:stretch>
        </p:blipFill>
        <p:spPr>
          <a:xfrm>
            <a:off x="1496781" y="1252271"/>
            <a:ext cx="702583" cy="702583"/>
          </a:xfrm>
          <a:prstGeom prst="rect">
            <a:avLst/>
          </a:prstGeom>
        </p:spPr>
      </p:pic>
      <p:sp>
        <p:nvSpPr>
          <p:cNvPr id="10" name="副标题 7"/>
          <p:cNvSpPr/>
          <p:nvPr/>
        </p:nvSpPr>
        <p:spPr>
          <a:xfrm>
            <a:off x="1788813" y="2766324"/>
            <a:ext cx="5065598" cy="2390976"/>
          </a:xfrm>
          <a:prstGeom prst="rect">
            <a:avLst/>
          </a:prstGeom>
        </p:spPr>
        <p:txBody>
          <a:bodyPr wrap="square">
            <a:spAutoFit/>
          </a:bodyPr>
          <a:lstStyle/>
          <a:p>
            <a:pPr lvl="0" indent="533400">
              <a:lnSpc>
                <a:spcPct val="120000"/>
              </a:lnSpc>
            </a:pPr>
            <a:r>
              <a:rPr kumimoji="1" lang="zh-CN" altLang="en-US" dirty="0">
                <a:solidFill>
                  <a:schemeClr val="tx1">
                    <a:lumMod val="65000"/>
                    <a:lumOff val="35000"/>
                  </a:schemeClr>
                </a:solidFill>
                <a:latin typeface="微软雅黑" panose="020B0503020204020204" pitchFamily="34" charset="-122"/>
                <a:sym typeface="+mn-ea"/>
              </a:rPr>
              <a:t>硬盘容量是</a:t>
            </a:r>
            <a:r>
              <a:rPr kumimoji="1" lang="zh-CN" altLang="en-US" dirty="0" smtClean="0">
                <a:solidFill>
                  <a:schemeClr val="tx1">
                    <a:lumMod val="65000"/>
                    <a:lumOff val="35000"/>
                  </a:schemeClr>
                </a:solidFill>
                <a:latin typeface="微软雅黑" panose="020B0503020204020204" pitchFamily="34" charset="-122"/>
                <a:sym typeface="+mn-ea"/>
              </a:rPr>
              <a:t>选购</a:t>
            </a:r>
            <a:r>
              <a:rPr kumimoji="1" lang="zh-CN" altLang="en-US" dirty="0">
                <a:solidFill>
                  <a:schemeClr val="tx1">
                    <a:lumMod val="65000"/>
                    <a:lumOff val="35000"/>
                  </a:schemeClr>
                </a:solidFill>
                <a:latin typeface="微软雅黑" panose="020B0503020204020204" pitchFamily="34" charset="-122"/>
                <a:sym typeface="+mn-ea"/>
              </a:rPr>
              <a:t>硬盘的主要性能指标之一，包括总容量、单</a:t>
            </a:r>
            <a:r>
              <a:rPr kumimoji="1" lang="zh-CN" altLang="en-US" dirty="0" smtClean="0">
                <a:solidFill>
                  <a:schemeClr val="tx1">
                    <a:lumMod val="65000"/>
                    <a:lumOff val="35000"/>
                  </a:schemeClr>
                </a:solidFill>
                <a:latin typeface="微软雅黑" panose="020B0503020204020204" pitchFamily="34" charset="-122"/>
                <a:sym typeface="+mn-ea"/>
              </a:rPr>
              <a:t>碟容量</a:t>
            </a:r>
            <a:r>
              <a:rPr kumimoji="1" lang="zh-CN" altLang="en-US" dirty="0">
                <a:solidFill>
                  <a:schemeClr val="tx1">
                    <a:lumMod val="65000"/>
                    <a:lumOff val="35000"/>
                  </a:schemeClr>
                </a:solidFill>
                <a:latin typeface="微软雅黑" panose="020B0503020204020204" pitchFamily="34" charset="-122"/>
                <a:sym typeface="+mn-ea"/>
              </a:rPr>
              <a:t>和盘片数</a:t>
            </a:r>
            <a:r>
              <a:rPr kumimoji="1" lang="en-US" altLang="zh-CN" dirty="0">
                <a:solidFill>
                  <a:schemeClr val="tx1">
                    <a:lumMod val="65000"/>
                    <a:lumOff val="35000"/>
                  </a:schemeClr>
                </a:solidFill>
                <a:latin typeface="微软雅黑" panose="020B0503020204020204" pitchFamily="34" charset="-122"/>
                <a:sym typeface="+mn-ea"/>
              </a:rPr>
              <a:t>3</a:t>
            </a:r>
            <a:r>
              <a:rPr kumimoji="1" lang="zh-CN" altLang="en-US" dirty="0">
                <a:solidFill>
                  <a:schemeClr val="tx1">
                    <a:lumMod val="65000"/>
                    <a:lumOff val="35000"/>
                  </a:schemeClr>
                </a:solidFill>
                <a:latin typeface="微软雅黑" panose="020B0503020204020204" pitchFamily="34" charset="-122"/>
                <a:sym typeface="+mn-ea"/>
              </a:rPr>
              <a:t>个参数。其中，总容量是表示</a:t>
            </a:r>
            <a:r>
              <a:rPr kumimoji="1" lang="zh-CN" altLang="en-US" dirty="0" smtClean="0">
                <a:solidFill>
                  <a:schemeClr val="tx1">
                    <a:lumMod val="65000"/>
                    <a:lumOff val="35000"/>
                  </a:schemeClr>
                </a:solidFill>
                <a:latin typeface="微软雅黑" panose="020B0503020204020204" pitchFamily="34" charset="-122"/>
                <a:sym typeface="+mn-ea"/>
              </a:rPr>
              <a:t>硬盘</a:t>
            </a:r>
            <a:r>
              <a:rPr kumimoji="1" lang="zh-CN" altLang="en-US" dirty="0">
                <a:solidFill>
                  <a:schemeClr val="tx1">
                    <a:lumMod val="65000"/>
                    <a:lumOff val="35000"/>
                  </a:schemeClr>
                </a:solidFill>
                <a:latin typeface="微软雅黑" panose="020B0503020204020204" pitchFamily="34" charset="-122"/>
                <a:sym typeface="+mn-ea"/>
              </a:rPr>
              <a:t>能够存储多少数据的一项重要指标，通常以</a:t>
            </a:r>
            <a:r>
              <a:rPr kumimoji="1" lang="en-US" altLang="zh-CN" dirty="0" smtClean="0">
                <a:solidFill>
                  <a:schemeClr val="tx1">
                    <a:lumMod val="65000"/>
                    <a:lumOff val="35000"/>
                  </a:schemeClr>
                </a:solidFill>
                <a:latin typeface="微软雅黑" panose="020B0503020204020204" pitchFamily="34" charset="-122"/>
                <a:sym typeface="+mn-ea"/>
              </a:rPr>
              <a:t>GB</a:t>
            </a:r>
            <a:r>
              <a:rPr kumimoji="1" lang="zh-CN" altLang="en-US" dirty="0" smtClean="0">
                <a:solidFill>
                  <a:schemeClr val="tx1">
                    <a:lumMod val="65000"/>
                    <a:lumOff val="35000"/>
                  </a:schemeClr>
                </a:solidFill>
                <a:latin typeface="微软雅黑" panose="020B0503020204020204" pitchFamily="34" charset="-122"/>
                <a:sym typeface="+mn-ea"/>
              </a:rPr>
              <a:t>为</a:t>
            </a:r>
            <a:r>
              <a:rPr kumimoji="1" lang="zh-CN" altLang="en-US" dirty="0">
                <a:solidFill>
                  <a:schemeClr val="tx1">
                    <a:lumMod val="65000"/>
                    <a:lumOff val="35000"/>
                  </a:schemeClr>
                </a:solidFill>
                <a:latin typeface="微软雅黑" panose="020B0503020204020204" pitchFamily="34" charset="-122"/>
                <a:sym typeface="+mn-ea"/>
              </a:rPr>
              <a:t>单位。目前主流的硬盘容量从</a:t>
            </a:r>
            <a:r>
              <a:rPr kumimoji="1" lang="en-US" altLang="zh-CN" dirty="0">
                <a:solidFill>
                  <a:schemeClr val="tx1">
                    <a:lumMod val="65000"/>
                    <a:lumOff val="35000"/>
                  </a:schemeClr>
                </a:solidFill>
                <a:latin typeface="微软雅黑" panose="020B0503020204020204" pitchFamily="34" charset="-122"/>
                <a:sym typeface="+mn-ea"/>
              </a:rPr>
              <a:t>40GB</a:t>
            </a:r>
            <a:r>
              <a:rPr kumimoji="1" lang="zh-CN" altLang="en-US" dirty="0">
                <a:solidFill>
                  <a:schemeClr val="tx1">
                    <a:lumMod val="65000"/>
                    <a:lumOff val="35000"/>
                  </a:schemeClr>
                </a:solidFill>
                <a:latin typeface="微软雅黑" panose="020B0503020204020204" pitchFamily="34" charset="-122"/>
                <a:sym typeface="+mn-ea"/>
              </a:rPr>
              <a:t>到</a:t>
            </a:r>
            <a:r>
              <a:rPr kumimoji="1" lang="en-US" altLang="zh-CN" dirty="0">
                <a:solidFill>
                  <a:schemeClr val="tx1">
                    <a:lumMod val="65000"/>
                    <a:lumOff val="35000"/>
                  </a:schemeClr>
                </a:solidFill>
                <a:latin typeface="微软雅黑" panose="020B0503020204020204" pitchFamily="34" charset="-122"/>
                <a:sym typeface="+mn-ea"/>
              </a:rPr>
              <a:t>4TB</a:t>
            </a:r>
            <a:r>
              <a:rPr kumimoji="1" lang="zh-CN" altLang="en-US" dirty="0" smtClean="0">
                <a:solidFill>
                  <a:schemeClr val="tx1">
                    <a:lumMod val="65000"/>
                    <a:lumOff val="35000"/>
                  </a:schemeClr>
                </a:solidFill>
                <a:latin typeface="微软雅黑" panose="020B0503020204020204" pitchFamily="34" charset="-122"/>
                <a:sym typeface="+mn-ea"/>
              </a:rPr>
              <a:t>不等</a:t>
            </a:r>
            <a:r>
              <a:rPr kumimoji="1" lang="zh-CN" altLang="en-US" dirty="0">
                <a:solidFill>
                  <a:schemeClr val="tx1">
                    <a:lumMod val="65000"/>
                    <a:lumOff val="35000"/>
                  </a:schemeClr>
                </a:solidFill>
                <a:latin typeface="微软雅黑" panose="020B0503020204020204" pitchFamily="34" charset="-122"/>
                <a:sym typeface="+mn-ea"/>
              </a:rPr>
              <a:t>。此外，通常对硬盘的分类是按照其接口的</a:t>
            </a:r>
            <a:r>
              <a:rPr kumimoji="1" lang="zh-CN" altLang="en-US" dirty="0" smtClean="0">
                <a:solidFill>
                  <a:schemeClr val="tx1">
                    <a:lumMod val="65000"/>
                    <a:lumOff val="35000"/>
                  </a:schemeClr>
                </a:solidFill>
                <a:latin typeface="微软雅黑" panose="020B0503020204020204" pitchFamily="34" charset="-122"/>
                <a:sym typeface="+mn-ea"/>
              </a:rPr>
              <a:t>类型</a:t>
            </a:r>
            <a:r>
              <a:rPr kumimoji="1" lang="zh-CN" altLang="en-US" dirty="0">
                <a:solidFill>
                  <a:schemeClr val="tx1">
                    <a:lumMod val="65000"/>
                    <a:lumOff val="35000"/>
                  </a:schemeClr>
                </a:solidFill>
                <a:latin typeface="微软雅黑" panose="020B0503020204020204" pitchFamily="34" charset="-122"/>
                <a:sym typeface="+mn-ea"/>
              </a:rPr>
              <a:t>进行分类，主要有</a:t>
            </a:r>
            <a:r>
              <a:rPr kumimoji="1" lang="en-US" altLang="zh-CN" dirty="0">
                <a:solidFill>
                  <a:schemeClr val="tx1">
                    <a:lumMod val="65000"/>
                    <a:lumOff val="35000"/>
                  </a:schemeClr>
                </a:solidFill>
                <a:latin typeface="微软雅黑" panose="020B0503020204020204" pitchFamily="34" charset="-122"/>
                <a:sym typeface="+mn-ea"/>
              </a:rPr>
              <a:t>ATA</a:t>
            </a:r>
            <a:r>
              <a:rPr kumimoji="1" lang="zh-CN" altLang="en-US" dirty="0">
                <a:solidFill>
                  <a:schemeClr val="tx1">
                    <a:lumMod val="65000"/>
                    <a:lumOff val="35000"/>
                  </a:schemeClr>
                </a:solidFill>
                <a:latin typeface="微软雅黑" panose="020B0503020204020204" pitchFamily="34" charset="-122"/>
                <a:sym typeface="+mn-ea"/>
              </a:rPr>
              <a:t>和</a:t>
            </a:r>
            <a:r>
              <a:rPr kumimoji="1" lang="en-US" altLang="zh-CN" dirty="0">
                <a:solidFill>
                  <a:schemeClr val="tx1">
                    <a:lumMod val="65000"/>
                    <a:lumOff val="35000"/>
                  </a:schemeClr>
                </a:solidFill>
                <a:latin typeface="微软雅黑" panose="020B0503020204020204" pitchFamily="34" charset="-122"/>
                <a:sym typeface="+mn-ea"/>
              </a:rPr>
              <a:t>SATA</a:t>
            </a:r>
            <a:r>
              <a:rPr kumimoji="1" lang="zh-CN" altLang="en-US" dirty="0">
                <a:solidFill>
                  <a:schemeClr val="tx1">
                    <a:lumMod val="65000"/>
                    <a:lumOff val="35000"/>
                  </a:schemeClr>
                </a:solidFill>
                <a:latin typeface="微软雅黑" panose="020B0503020204020204" pitchFamily="34" charset="-122"/>
                <a:sym typeface="+mn-ea"/>
              </a:rPr>
              <a:t>两种。</a:t>
            </a:r>
            <a:endParaRPr kumimoji="1" lang="zh-CN" altLang="en-US" dirty="0" smtClean="0">
              <a:solidFill>
                <a:schemeClr val="tx1">
                  <a:lumMod val="65000"/>
                  <a:lumOff val="35000"/>
                </a:schemeClr>
              </a:solidFill>
              <a:latin typeface="微软雅黑" panose="020B0503020204020204" pitchFamily="34" charset="-122"/>
              <a:sym typeface="+mn-ea"/>
            </a:endParaRPr>
          </a:p>
        </p:txBody>
      </p:sp>
      <p:grpSp>
        <p:nvGrpSpPr>
          <p:cNvPr id="8" name="组合 7"/>
          <p:cNvGrpSpPr/>
          <p:nvPr/>
        </p:nvGrpSpPr>
        <p:grpSpPr>
          <a:xfrm>
            <a:off x="7550121" y="2766324"/>
            <a:ext cx="2818831" cy="2817364"/>
            <a:chOff x="1687753" y="921084"/>
            <a:chExt cx="5018444" cy="5015833"/>
          </a:xfrm>
        </p:grpSpPr>
        <p:grpSp>
          <p:nvGrpSpPr>
            <p:cNvPr id="9" name="组合 8"/>
            <p:cNvGrpSpPr/>
            <p:nvPr/>
          </p:nvGrpSpPr>
          <p:grpSpPr>
            <a:xfrm>
              <a:off x="1687753" y="921084"/>
              <a:ext cx="2373158" cy="2371923"/>
              <a:chOff x="1754497" y="1068697"/>
              <a:chExt cx="2419598" cy="2419598"/>
            </a:xfrm>
          </p:grpSpPr>
          <p:grpSp>
            <p:nvGrpSpPr>
              <p:cNvPr id="76" name="组合 75"/>
              <p:cNvGrpSpPr/>
              <p:nvPr/>
            </p:nvGrpSpPr>
            <p:grpSpPr>
              <a:xfrm>
                <a:off x="1754497" y="1068697"/>
                <a:ext cx="2419598" cy="2419598"/>
                <a:chOff x="1595120" y="525779"/>
                <a:chExt cx="3520440" cy="3520440"/>
              </a:xfrm>
            </p:grpSpPr>
            <p:sp>
              <p:nvSpPr>
                <p:cNvPr id="85" name="椭圆 84"/>
                <p:cNvSpPr/>
                <p:nvPr/>
              </p:nvSpPr>
              <p:spPr>
                <a:xfrm>
                  <a:off x="1595120" y="525779"/>
                  <a:ext cx="3520440" cy="3520440"/>
                </a:xfrm>
                <a:prstGeom prst="ellipse">
                  <a:avLst/>
                </a:prstGeom>
                <a:gradFill flip="none" rotWithShape="1">
                  <a:gsLst>
                    <a:gs pos="100000">
                      <a:srgbClr val="F7F7F9"/>
                    </a:gs>
                    <a:gs pos="0">
                      <a:schemeClr val="bg1"/>
                    </a:gs>
                  </a:gsLst>
                  <a:lin ang="5400000" scaled="1"/>
                  <a:tileRect/>
                </a:gradFill>
                <a:ln>
                  <a:noFill/>
                </a:ln>
                <a:effectLst>
                  <a:softEdge rad="381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86" name="椭圆 85"/>
                <p:cNvSpPr/>
                <p:nvPr/>
              </p:nvSpPr>
              <p:spPr>
                <a:xfrm>
                  <a:off x="1900612" y="831271"/>
                  <a:ext cx="2909455" cy="2909455"/>
                </a:xfrm>
                <a:prstGeom prst="ellipse">
                  <a:avLst/>
                </a:prstGeom>
                <a:gradFill flip="none" rotWithShape="1">
                  <a:gsLst>
                    <a:gs pos="100000">
                      <a:srgbClr val="E4E4E4"/>
                    </a:gs>
                    <a:gs pos="0">
                      <a:schemeClr val="bg1"/>
                    </a:gs>
                  </a:gsLst>
                  <a:lin ang="5400000" scaled="1"/>
                  <a:tileRect/>
                </a:gradFill>
                <a:ln>
                  <a:noFill/>
                </a:ln>
                <a:effectLst>
                  <a:innerShdw blurRad="355600" dist="266700" dir="5400000">
                    <a:prstClr val="black">
                      <a:alpha val="57000"/>
                    </a:prstClr>
                  </a:innerShdw>
                  <a:softEdge rad="266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grpSp>
          <p:sp>
            <p:nvSpPr>
              <p:cNvPr id="77" name="椭圆 76"/>
              <p:cNvSpPr/>
              <p:nvPr/>
            </p:nvSpPr>
            <p:spPr>
              <a:xfrm>
                <a:off x="2392852" y="1707052"/>
                <a:ext cx="1142885" cy="1142885"/>
              </a:xfrm>
              <a:prstGeom prst="ellipse">
                <a:avLst/>
              </a:prstGeom>
              <a:solidFill>
                <a:srgbClr val="019EAF"/>
              </a:solidFill>
              <a:ln>
                <a:gradFill flip="none" rotWithShape="1">
                  <a:gsLst>
                    <a:gs pos="0">
                      <a:srgbClr val="D9D9D9"/>
                    </a:gs>
                    <a:gs pos="100000">
                      <a:schemeClr val="bg1"/>
                    </a:gs>
                  </a:gsLst>
                  <a:lin ang="5400000" scaled="1"/>
                  <a:tileRect/>
                </a:gradFill>
              </a:ln>
              <a:effectLst>
                <a:innerShdw blurRad="342900" dist="50800" dir="16200000">
                  <a:srgbClr val="7A4C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grpSp>
            <p:nvGrpSpPr>
              <p:cNvPr id="78" name="组合 77"/>
              <p:cNvGrpSpPr/>
              <p:nvPr/>
            </p:nvGrpSpPr>
            <p:grpSpPr>
              <a:xfrm>
                <a:off x="2738177" y="2094546"/>
                <a:ext cx="440936" cy="366050"/>
                <a:chOff x="3132963" y="3140191"/>
                <a:chExt cx="645573" cy="535933"/>
              </a:xfrm>
              <a:solidFill>
                <a:schemeClr val="bg1"/>
              </a:solidFill>
            </p:grpSpPr>
            <p:sp>
              <p:nvSpPr>
                <p:cNvPr id="79" name="Freeform 226"/>
                <p:cNvSpPr/>
                <p:nvPr/>
              </p:nvSpPr>
              <p:spPr bwMode="auto">
                <a:xfrm>
                  <a:off x="3421629" y="3217854"/>
                  <a:ext cx="356907" cy="392027"/>
                </a:xfrm>
                <a:custGeom>
                  <a:avLst/>
                  <a:gdLst>
                    <a:gd name="T0" fmla="*/ 0 w 529"/>
                    <a:gd name="T1" fmla="*/ 0 h 581"/>
                    <a:gd name="T2" fmla="*/ 2 w 529"/>
                    <a:gd name="T3" fmla="*/ 11 h 581"/>
                    <a:gd name="T4" fmla="*/ 25 w 529"/>
                    <a:gd name="T5" fmla="*/ 56 h 581"/>
                    <a:gd name="T6" fmla="*/ 473 w 529"/>
                    <a:gd name="T7" fmla="*/ 56 h 581"/>
                    <a:gd name="T8" fmla="*/ 473 w 529"/>
                    <a:gd name="T9" fmla="*/ 525 h 581"/>
                    <a:gd name="T10" fmla="*/ 127 w 529"/>
                    <a:gd name="T11" fmla="*/ 525 h 581"/>
                    <a:gd name="T12" fmla="*/ 127 w 529"/>
                    <a:gd name="T13" fmla="*/ 581 h 581"/>
                    <a:gd name="T14" fmla="*/ 529 w 529"/>
                    <a:gd name="T15" fmla="*/ 581 h 581"/>
                    <a:gd name="T16" fmla="*/ 529 w 529"/>
                    <a:gd name="T17" fmla="*/ 0 h 581"/>
                    <a:gd name="T18" fmla="*/ 0 w 529"/>
                    <a:gd name="T19" fmla="*/ 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9" h="581">
                      <a:moveTo>
                        <a:pt x="0" y="0"/>
                      </a:moveTo>
                      <a:cubicBezTo>
                        <a:pt x="1" y="4"/>
                        <a:pt x="2" y="7"/>
                        <a:pt x="2" y="11"/>
                      </a:cubicBezTo>
                      <a:cubicBezTo>
                        <a:pt x="14" y="22"/>
                        <a:pt x="22" y="38"/>
                        <a:pt x="25" y="56"/>
                      </a:cubicBezTo>
                      <a:cubicBezTo>
                        <a:pt x="473" y="56"/>
                        <a:pt x="473" y="56"/>
                        <a:pt x="473" y="56"/>
                      </a:cubicBezTo>
                      <a:cubicBezTo>
                        <a:pt x="473" y="525"/>
                        <a:pt x="473" y="525"/>
                        <a:pt x="473" y="525"/>
                      </a:cubicBezTo>
                      <a:cubicBezTo>
                        <a:pt x="127" y="525"/>
                        <a:pt x="127" y="525"/>
                        <a:pt x="127" y="525"/>
                      </a:cubicBezTo>
                      <a:cubicBezTo>
                        <a:pt x="127" y="581"/>
                        <a:pt x="127" y="581"/>
                        <a:pt x="127" y="581"/>
                      </a:cubicBezTo>
                      <a:cubicBezTo>
                        <a:pt x="529" y="581"/>
                        <a:pt x="529" y="581"/>
                        <a:pt x="529" y="581"/>
                      </a:cubicBezTo>
                      <a:cubicBezTo>
                        <a:pt x="529" y="0"/>
                        <a:pt x="529" y="0"/>
                        <a:pt x="529"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80" name="Freeform 227"/>
                <p:cNvSpPr/>
                <p:nvPr/>
              </p:nvSpPr>
              <p:spPr bwMode="auto">
                <a:xfrm>
                  <a:off x="3198348" y="3140191"/>
                  <a:ext cx="224709" cy="247551"/>
                </a:xfrm>
                <a:custGeom>
                  <a:avLst/>
                  <a:gdLst>
                    <a:gd name="T0" fmla="*/ 45 w 333"/>
                    <a:gd name="T1" fmla="*/ 243 h 367"/>
                    <a:gd name="T2" fmla="*/ 170 w 333"/>
                    <a:gd name="T3" fmla="*/ 367 h 367"/>
                    <a:gd name="T4" fmla="*/ 289 w 333"/>
                    <a:gd name="T5" fmla="*/ 243 h 367"/>
                    <a:gd name="T6" fmla="*/ 326 w 333"/>
                    <a:gd name="T7" fmla="*/ 203 h 367"/>
                    <a:gd name="T8" fmla="*/ 306 w 333"/>
                    <a:gd name="T9" fmla="*/ 142 h 367"/>
                    <a:gd name="T10" fmla="*/ 166 w 333"/>
                    <a:gd name="T11" fmla="*/ 0 h 367"/>
                    <a:gd name="T12" fmla="*/ 26 w 333"/>
                    <a:gd name="T13" fmla="*/ 142 h 367"/>
                    <a:gd name="T14" fmla="*/ 7 w 333"/>
                    <a:gd name="T15" fmla="*/ 203 h 367"/>
                    <a:gd name="T16" fmla="*/ 45 w 333"/>
                    <a:gd name="T17" fmla="*/ 243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3" h="367">
                      <a:moveTo>
                        <a:pt x="45" y="243"/>
                      </a:moveTo>
                      <a:cubicBezTo>
                        <a:pt x="71" y="308"/>
                        <a:pt x="118" y="367"/>
                        <a:pt x="170" y="367"/>
                      </a:cubicBezTo>
                      <a:cubicBezTo>
                        <a:pt x="222" y="367"/>
                        <a:pt x="266" y="308"/>
                        <a:pt x="289" y="243"/>
                      </a:cubicBezTo>
                      <a:cubicBezTo>
                        <a:pt x="305" y="242"/>
                        <a:pt x="320" y="226"/>
                        <a:pt x="326" y="203"/>
                      </a:cubicBezTo>
                      <a:cubicBezTo>
                        <a:pt x="333" y="176"/>
                        <a:pt x="324" y="149"/>
                        <a:pt x="306" y="142"/>
                      </a:cubicBezTo>
                      <a:cubicBezTo>
                        <a:pt x="302" y="63"/>
                        <a:pt x="241" y="0"/>
                        <a:pt x="166" y="0"/>
                      </a:cubicBezTo>
                      <a:cubicBezTo>
                        <a:pt x="92" y="0"/>
                        <a:pt x="31" y="63"/>
                        <a:pt x="26" y="142"/>
                      </a:cubicBezTo>
                      <a:cubicBezTo>
                        <a:pt x="9" y="149"/>
                        <a:pt x="0" y="176"/>
                        <a:pt x="7" y="203"/>
                      </a:cubicBezTo>
                      <a:cubicBezTo>
                        <a:pt x="13" y="227"/>
                        <a:pt x="29" y="243"/>
                        <a:pt x="45" y="2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81" name="Freeform 228"/>
                <p:cNvSpPr/>
                <p:nvPr/>
              </p:nvSpPr>
              <p:spPr bwMode="auto">
                <a:xfrm>
                  <a:off x="3481875" y="3306367"/>
                  <a:ext cx="233275" cy="180738"/>
                </a:xfrm>
                <a:custGeom>
                  <a:avLst/>
                  <a:gdLst>
                    <a:gd name="T0" fmla="*/ 41 w 346"/>
                    <a:gd name="T1" fmla="*/ 111 h 268"/>
                    <a:gd name="T2" fmla="*/ 0 w 346"/>
                    <a:gd name="T3" fmla="*/ 151 h 268"/>
                    <a:gd name="T4" fmla="*/ 90 w 346"/>
                    <a:gd name="T5" fmla="*/ 268 h 268"/>
                    <a:gd name="T6" fmla="*/ 254 w 346"/>
                    <a:gd name="T7" fmla="*/ 125 h 268"/>
                    <a:gd name="T8" fmla="*/ 284 w 346"/>
                    <a:gd name="T9" fmla="*/ 158 h 268"/>
                    <a:gd name="T10" fmla="*/ 346 w 346"/>
                    <a:gd name="T11" fmla="*/ 0 h 268"/>
                    <a:gd name="T12" fmla="*/ 184 w 346"/>
                    <a:gd name="T13" fmla="*/ 50 h 268"/>
                    <a:gd name="T14" fmla="*/ 218 w 346"/>
                    <a:gd name="T15" fmla="*/ 87 h 268"/>
                    <a:gd name="T16" fmla="*/ 99 w 346"/>
                    <a:gd name="T17" fmla="*/ 190 h 268"/>
                    <a:gd name="T18" fmla="*/ 41 w 346"/>
                    <a:gd name="T19" fmla="*/ 111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6" h="268">
                      <a:moveTo>
                        <a:pt x="41" y="111"/>
                      </a:moveTo>
                      <a:cubicBezTo>
                        <a:pt x="0" y="151"/>
                        <a:pt x="0" y="151"/>
                        <a:pt x="0" y="151"/>
                      </a:cubicBezTo>
                      <a:cubicBezTo>
                        <a:pt x="12" y="165"/>
                        <a:pt x="90" y="268"/>
                        <a:pt x="90" y="268"/>
                      </a:cubicBezTo>
                      <a:cubicBezTo>
                        <a:pt x="254" y="125"/>
                        <a:pt x="254" y="125"/>
                        <a:pt x="254" y="125"/>
                      </a:cubicBezTo>
                      <a:cubicBezTo>
                        <a:pt x="284" y="158"/>
                        <a:pt x="284" y="158"/>
                        <a:pt x="284" y="158"/>
                      </a:cubicBezTo>
                      <a:cubicBezTo>
                        <a:pt x="346" y="0"/>
                        <a:pt x="346" y="0"/>
                        <a:pt x="346" y="0"/>
                      </a:cubicBezTo>
                      <a:cubicBezTo>
                        <a:pt x="184" y="50"/>
                        <a:pt x="184" y="50"/>
                        <a:pt x="184" y="50"/>
                      </a:cubicBezTo>
                      <a:cubicBezTo>
                        <a:pt x="218" y="87"/>
                        <a:pt x="218" y="87"/>
                        <a:pt x="218" y="87"/>
                      </a:cubicBezTo>
                      <a:cubicBezTo>
                        <a:pt x="99" y="190"/>
                        <a:pt x="99" y="190"/>
                        <a:pt x="99" y="190"/>
                      </a:cubicBezTo>
                      <a:lnTo>
                        <a:pt x="41" y="1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82" name="Freeform 229"/>
                <p:cNvSpPr/>
                <p:nvPr/>
              </p:nvSpPr>
              <p:spPr bwMode="auto">
                <a:xfrm>
                  <a:off x="3132963" y="3377178"/>
                  <a:ext cx="355480" cy="298946"/>
                </a:xfrm>
                <a:custGeom>
                  <a:avLst/>
                  <a:gdLst>
                    <a:gd name="T0" fmla="*/ 407 w 527"/>
                    <a:gd name="T1" fmla="*/ 0 h 443"/>
                    <a:gd name="T2" fmla="*/ 294 w 527"/>
                    <a:gd name="T3" fmla="*/ 190 h 443"/>
                    <a:gd name="T4" fmla="*/ 280 w 527"/>
                    <a:gd name="T5" fmla="*/ 105 h 443"/>
                    <a:gd name="T6" fmla="*/ 295 w 527"/>
                    <a:gd name="T7" fmla="*/ 77 h 443"/>
                    <a:gd name="T8" fmla="*/ 263 w 527"/>
                    <a:gd name="T9" fmla="*/ 44 h 443"/>
                    <a:gd name="T10" fmla="*/ 230 w 527"/>
                    <a:gd name="T11" fmla="*/ 77 h 443"/>
                    <a:gd name="T12" fmla="*/ 246 w 527"/>
                    <a:gd name="T13" fmla="*/ 105 h 443"/>
                    <a:gd name="T14" fmla="*/ 232 w 527"/>
                    <a:gd name="T15" fmla="*/ 189 h 443"/>
                    <a:gd name="T16" fmla="*/ 120 w 527"/>
                    <a:gd name="T17" fmla="*/ 0 h 443"/>
                    <a:gd name="T18" fmla="*/ 2 w 527"/>
                    <a:gd name="T19" fmla="*/ 125 h 443"/>
                    <a:gd name="T20" fmla="*/ 0 w 527"/>
                    <a:gd name="T21" fmla="*/ 125 h 443"/>
                    <a:gd name="T22" fmla="*/ 0 w 527"/>
                    <a:gd name="T23" fmla="*/ 402 h 443"/>
                    <a:gd name="T24" fmla="*/ 1 w 527"/>
                    <a:gd name="T25" fmla="*/ 402 h 443"/>
                    <a:gd name="T26" fmla="*/ 263 w 527"/>
                    <a:gd name="T27" fmla="*/ 443 h 443"/>
                    <a:gd name="T28" fmla="*/ 526 w 527"/>
                    <a:gd name="T29" fmla="*/ 402 h 443"/>
                    <a:gd name="T30" fmla="*/ 527 w 527"/>
                    <a:gd name="T31" fmla="*/ 402 h 443"/>
                    <a:gd name="T32" fmla="*/ 527 w 527"/>
                    <a:gd name="T33" fmla="*/ 125 h 443"/>
                    <a:gd name="T34" fmla="*/ 525 w 527"/>
                    <a:gd name="T35" fmla="*/ 125 h 443"/>
                    <a:gd name="T36" fmla="*/ 407 w 527"/>
                    <a:gd name="T37" fmla="*/ 0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7" h="443">
                      <a:moveTo>
                        <a:pt x="407" y="0"/>
                      </a:moveTo>
                      <a:cubicBezTo>
                        <a:pt x="294" y="190"/>
                        <a:pt x="294" y="190"/>
                        <a:pt x="294" y="190"/>
                      </a:cubicBezTo>
                      <a:cubicBezTo>
                        <a:pt x="280" y="105"/>
                        <a:pt x="280" y="105"/>
                        <a:pt x="280" y="105"/>
                      </a:cubicBezTo>
                      <a:cubicBezTo>
                        <a:pt x="289" y="99"/>
                        <a:pt x="295" y="89"/>
                        <a:pt x="295" y="77"/>
                      </a:cubicBezTo>
                      <a:cubicBezTo>
                        <a:pt x="295" y="59"/>
                        <a:pt x="281" y="44"/>
                        <a:pt x="263" y="44"/>
                      </a:cubicBezTo>
                      <a:cubicBezTo>
                        <a:pt x="245" y="44"/>
                        <a:pt x="230" y="59"/>
                        <a:pt x="230" y="77"/>
                      </a:cubicBezTo>
                      <a:cubicBezTo>
                        <a:pt x="230" y="89"/>
                        <a:pt x="237" y="99"/>
                        <a:pt x="246" y="105"/>
                      </a:cubicBezTo>
                      <a:cubicBezTo>
                        <a:pt x="232" y="189"/>
                        <a:pt x="232" y="189"/>
                        <a:pt x="232" y="189"/>
                      </a:cubicBezTo>
                      <a:cubicBezTo>
                        <a:pt x="120" y="0"/>
                        <a:pt x="120" y="0"/>
                        <a:pt x="120" y="0"/>
                      </a:cubicBezTo>
                      <a:cubicBezTo>
                        <a:pt x="56" y="27"/>
                        <a:pt x="12" y="72"/>
                        <a:pt x="2" y="125"/>
                      </a:cubicBezTo>
                      <a:cubicBezTo>
                        <a:pt x="0" y="125"/>
                        <a:pt x="0" y="125"/>
                        <a:pt x="0" y="125"/>
                      </a:cubicBezTo>
                      <a:cubicBezTo>
                        <a:pt x="0" y="402"/>
                        <a:pt x="0" y="402"/>
                        <a:pt x="0" y="402"/>
                      </a:cubicBezTo>
                      <a:cubicBezTo>
                        <a:pt x="1" y="402"/>
                        <a:pt x="1" y="402"/>
                        <a:pt x="1" y="402"/>
                      </a:cubicBezTo>
                      <a:cubicBezTo>
                        <a:pt x="14" y="425"/>
                        <a:pt x="126" y="443"/>
                        <a:pt x="263" y="443"/>
                      </a:cubicBezTo>
                      <a:cubicBezTo>
                        <a:pt x="401" y="443"/>
                        <a:pt x="513" y="425"/>
                        <a:pt x="526" y="402"/>
                      </a:cubicBezTo>
                      <a:cubicBezTo>
                        <a:pt x="527" y="402"/>
                        <a:pt x="527" y="402"/>
                        <a:pt x="527" y="402"/>
                      </a:cubicBezTo>
                      <a:cubicBezTo>
                        <a:pt x="527" y="125"/>
                        <a:pt x="527" y="125"/>
                        <a:pt x="527" y="125"/>
                      </a:cubicBezTo>
                      <a:cubicBezTo>
                        <a:pt x="525" y="125"/>
                        <a:pt x="525" y="125"/>
                        <a:pt x="525" y="125"/>
                      </a:cubicBezTo>
                      <a:cubicBezTo>
                        <a:pt x="515" y="72"/>
                        <a:pt x="471" y="27"/>
                        <a:pt x="40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83" name="Freeform 230"/>
                <p:cNvSpPr/>
                <p:nvPr/>
              </p:nvSpPr>
              <p:spPr bwMode="auto">
                <a:xfrm>
                  <a:off x="3598655" y="3487105"/>
                  <a:ext cx="54536" cy="68241"/>
                </a:xfrm>
                <a:custGeom>
                  <a:avLst/>
                  <a:gdLst>
                    <a:gd name="T0" fmla="*/ 0 w 81"/>
                    <a:gd name="T1" fmla="*/ 0 h 101"/>
                    <a:gd name="T2" fmla="*/ 0 w 81"/>
                    <a:gd name="T3" fmla="*/ 55 h 101"/>
                    <a:gd name="T4" fmla="*/ 40 w 81"/>
                    <a:gd name="T5" fmla="*/ 101 h 101"/>
                    <a:gd name="T6" fmla="*/ 81 w 81"/>
                    <a:gd name="T7" fmla="*/ 56 h 101"/>
                    <a:gd name="T8" fmla="*/ 81 w 81"/>
                    <a:gd name="T9" fmla="*/ 0 h 101"/>
                    <a:gd name="T10" fmla="*/ 59 w 81"/>
                    <a:gd name="T11" fmla="*/ 0 h 101"/>
                    <a:gd name="T12" fmla="*/ 59 w 81"/>
                    <a:gd name="T13" fmla="*/ 57 h 101"/>
                    <a:gd name="T14" fmla="*/ 40 w 81"/>
                    <a:gd name="T15" fmla="*/ 83 h 101"/>
                    <a:gd name="T16" fmla="*/ 22 w 81"/>
                    <a:gd name="T17" fmla="*/ 57 h 101"/>
                    <a:gd name="T18" fmla="*/ 22 w 81"/>
                    <a:gd name="T19" fmla="*/ 0 h 101"/>
                    <a:gd name="T20" fmla="*/ 0 w 81"/>
                    <a:gd name="T21"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 h="101">
                      <a:moveTo>
                        <a:pt x="0" y="0"/>
                      </a:moveTo>
                      <a:cubicBezTo>
                        <a:pt x="0" y="55"/>
                        <a:pt x="0" y="55"/>
                        <a:pt x="0" y="55"/>
                      </a:cubicBezTo>
                      <a:cubicBezTo>
                        <a:pt x="0" y="87"/>
                        <a:pt x="15" y="101"/>
                        <a:pt x="40" y="101"/>
                      </a:cubicBezTo>
                      <a:cubicBezTo>
                        <a:pt x="65" y="101"/>
                        <a:pt x="81" y="86"/>
                        <a:pt x="81" y="56"/>
                      </a:cubicBezTo>
                      <a:cubicBezTo>
                        <a:pt x="81" y="0"/>
                        <a:pt x="81" y="0"/>
                        <a:pt x="81" y="0"/>
                      </a:cubicBezTo>
                      <a:cubicBezTo>
                        <a:pt x="59" y="0"/>
                        <a:pt x="59" y="0"/>
                        <a:pt x="59" y="0"/>
                      </a:cubicBezTo>
                      <a:cubicBezTo>
                        <a:pt x="59" y="57"/>
                        <a:pt x="59" y="57"/>
                        <a:pt x="59" y="57"/>
                      </a:cubicBezTo>
                      <a:cubicBezTo>
                        <a:pt x="59" y="75"/>
                        <a:pt x="52" y="83"/>
                        <a:pt x="40" y="83"/>
                      </a:cubicBezTo>
                      <a:cubicBezTo>
                        <a:pt x="29" y="83"/>
                        <a:pt x="22" y="74"/>
                        <a:pt x="22" y="57"/>
                      </a:cubicBezTo>
                      <a:cubicBezTo>
                        <a:pt x="22" y="0"/>
                        <a:pt x="22" y="0"/>
                        <a:pt x="22"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84" name="Freeform 231"/>
                <p:cNvSpPr>
                  <a:spLocks noEditPoints="1"/>
                </p:cNvSpPr>
                <p:nvPr/>
              </p:nvSpPr>
              <p:spPr bwMode="auto">
                <a:xfrm>
                  <a:off x="3666040" y="3486534"/>
                  <a:ext cx="47968" cy="67384"/>
                </a:xfrm>
                <a:custGeom>
                  <a:avLst/>
                  <a:gdLst>
                    <a:gd name="T0" fmla="*/ 31 w 71"/>
                    <a:gd name="T1" fmla="*/ 0 h 100"/>
                    <a:gd name="T2" fmla="*/ 0 w 71"/>
                    <a:gd name="T3" fmla="*/ 2 h 100"/>
                    <a:gd name="T4" fmla="*/ 0 w 71"/>
                    <a:gd name="T5" fmla="*/ 100 h 100"/>
                    <a:gd name="T6" fmla="*/ 23 w 71"/>
                    <a:gd name="T7" fmla="*/ 100 h 100"/>
                    <a:gd name="T8" fmla="*/ 23 w 71"/>
                    <a:gd name="T9" fmla="*/ 65 h 100"/>
                    <a:gd name="T10" fmla="*/ 30 w 71"/>
                    <a:gd name="T11" fmla="*/ 65 h 100"/>
                    <a:gd name="T12" fmla="*/ 62 w 71"/>
                    <a:gd name="T13" fmla="*/ 55 h 100"/>
                    <a:gd name="T14" fmla="*/ 71 w 71"/>
                    <a:gd name="T15" fmla="*/ 31 h 100"/>
                    <a:gd name="T16" fmla="*/ 61 w 71"/>
                    <a:gd name="T17" fmla="*/ 8 h 100"/>
                    <a:gd name="T18" fmla="*/ 31 w 71"/>
                    <a:gd name="T19" fmla="*/ 0 h 100"/>
                    <a:gd name="T20" fmla="*/ 30 w 71"/>
                    <a:gd name="T21" fmla="*/ 48 h 100"/>
                    <a:gd name="T22" fmla="*/ 23 w 71"/>
                    <a:gd name="T23" fmla="*/ 47 h 100"/>
                    <a:gd name="T24" fmla="*/ 23 w 71"/>
                    <a:gd name="T25" fmla="*/ 18 h 100"/>
                    <a:gd name="T26" fmla="*/ 32 w 71"/>
                    <a:gd name="T27" fmla="*/ 17 h 100"/>
                    <a:gd name="T28" fmla="*/ 49 w 71"/>
                    <a:gd name="T29" fmla="*/ 32 h 100"/>
                    <a:gd name="T30" fmla="*/ 30 w 71"/>
                    <a:gd name="T31" fmla="*/ 4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1" h="100">
                      <a:moveTo>
                        <a:pt x="31" y="0"/>
                      </a:moveTo>
                      <a:cubicBezTo>
                        <a:pt x="17" y="0"/>
                        <a:pt x="7" y="1"/>
                        <a:pt x="0" y="2"/>
                      </a:cubicBezTo>
                      <a:cubicBezTo>
                        <a:pt x="0" y="100"/>
                        <a:pt x="0" y="100"/>
                        <a:pt x="0" y="100"/>
                      </a:cubicBezTo>
                      <a:cubicBezTo>
                        <a:pt x="23" y="100"/>
                        <a:pt x="23" y="100"/>
                        <a:pt x="23" y="100"/>
                      </a:cubicBezTo>
                      <a:cubicBezTo>
                        <a:pt x="23" y="65"/>
                        <a:pt x="23" y="65"/>
                        <a:pt x="23" y="65"/>
                      </a:cubicBezTo>
                      <a:cubicBezTo>
                        <a:pt x="25" y="65"/>
                        <a:pt x="27" y="65"/>
                        <a:pt x="30" y="65"/>
                      </a:cubicBezTo>
                      <a:cubicBezTo>
                        <a:pt x="43" y="65"/>
                        <a:pt x="55" y="62"/>
                        <a:pt x="62" y="55"/>
                      </a:cubicBezTo>
                      <a:cubicBezTo>
                        <a:pt x="68" y="49"/>
                        <a:pt x="71" y="41"/>
                        <a:pt x="71" y="31"/>
                      </a:cubicBezTo>
                      <a:cubicBezTo>
                        <a:pt x="71" y="22"/>
                        <a:pt x="67" y="13"/>
                        <a:pt x="61" y="8"/>
                      </a:cubicBezTo>
                      <a:cubicBezTo>
                        <a:pt x="54" y="3"/>
                        <a:pt x="44" y="0"/>
                        <a:pt x="31" y="0"/>
                      </a:cubicBezTo>
                      <a:close/>
                      <a:moveTo>
                        <a:pt x="30" y="48"/>
                      </a:moveTo>
                      <a:cubicBezTo>
                        <a:pt x="27" y="48"/>
                        <a:pt x="24" y="48"/>
                        <a:pt x="23" y="47"/>
                      </a:cubicBezTo>
                      <a:cubicBezTo>
                        <a:pt x="23" y="18"/>
                        <a:pt x="23" y="18"/>
                        <a:pt x="23" y="18"/>
                      </a:cubicBezTo>
                      <a:cubicBezTo>
                        <a:pt x="24" y="18"/>
                        <a:pt x="27" y="17"/>
                        <a:pt x="32" y="17"/>
                      </a:cubicBezTo>
                      <a:cubicBezTo>
                        <a:pt x="43" y="17"/>
                        <a:pt x="49" y="23"/>
                        <a:pt x="49" y="32"/>
                      </a:cubicBezTo>
                      <a:cubicBezTo>
                        <a:pt x="49" y="42"/>
                        <a:pt x="42" y="48"/>
                        <a:pt x="3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grpSp>
        </p:grpSp>
        <p:grpSp>
          <p:nvGrpSpPr>
            <p:cNvPr id="11" name="组合 10"/>
            <p:cNvGrpSpPr/>
            <p:nvPr/>
          </p:nvGrpSpPr>
          <p:grpSpPr>
            <a:xfrm>
              <a:off x="4333039" y="921084"/>
              <a:ext cx="2373158" cy="2371923"/>
              <a:chOff x="4398406" y="1068697"/>
              <a:chExt cx="2419598" cy="2419598"/>
            </a:xfrm>
          </p:grpSpPr>
          <p:grpSp>
            <p:nvGrpSpPr>
              <p:cNvPr id="66" name="组合 65"/>
              <p:cNvGrpSpPr/>
              <p:nvPr/>
            </p:nvGrpSpPr>
            <p:grpSpPr>
              <a:xfrm>
                <a:off x="4398406" y="1068697"/>
                <a:ext cx="2419598" cy="2419598"/>
                <a:chOff x="1595120" y="525779"/>
                <a:chExt cx="3520440" cy="3520440"/>
              </a:xfrm>
            </p:grpSpPr>
            <p:sp>
              <p:nvSpPr>
                <p:cNvPr id="74" name="椭圆 73"/>
                <p:cNvSpPr/>
                <p:nvPr/>
              </p:nvSpPr>
              <p:spPr>
                <a:xfrm>
                  <a:off x="1595120" y="525779"/>
                  <a:ext cx="3520440" cy="3520440"/>
                </a:xfrm>
                <a:prstGeom prst="ellipse">
                  <a:avLst/>
                </a:prstGeom>
                <a:gradFill flip="none" rotWithShape="1">
                  <a:gsLst>
                    <a:gs pos="100000">
                      <a:srgbClr val="F7F7F9"/>
                    </a:gs>
                    <a:gs pos="0">
                      <a:schemeClr val="bg1"/>
                    </a:gs>
                  </a:gsLst>
                  <a:lin ang="5400000" scaled="1"/>
                  <a:tileRect/>
                </a:gradFill>
                <a:ln>
                  <a:noFill/>
                </a:ln>
                <a:effectLst>
                  <a:softEdge rad="381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75" name="椭圆 74"/>
                <p:cNvSpPr/>
                <p:nvPr/>
              </p:nvSpPr>
              <p:spPr>
                <a:xfrm>
                  <a:off x="1900612" y="831271"/>
                  <a:ext cx="2909455" cy="2909455"/>
                </a:xfrm>
                <a:prstGeom prst="ellipse">
                  <a:avLst/>
                </a:prstGeom>
                <a:gradFill flip="none" rotWithShape="1">
                  <a:gsLst>
                    <a:gs pos="100000">
                      <a:srgbClr val="E4E4E4"/>
                    </a:gs>
                    <a:gs pos="0">
                      <a:schemeClr val="bg1"/>
                    </a:gs>
                  </a:gsLst>
                  <a:lin ang="5400000" scaled="1"/>
                  <a:tileRect/>
                </a:gradFill>
                <a:ln>
                  <a:noFill/>
                </a:ln>
                <a:effectLst>
                  <a:innerShdw blurRad="355600" dist="266700" dir="5400000">
                    <a:prstClr val="black">
                      <a:alpha val="57000"/>
                    </a:prstClr>
                  </a:innerShdw>
                  <a:softEdge rad="266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grpSp>
          <p:sp>
            <p:nvSpPr>
              <p:cNvPr id="67" name="椭圆 66"/>
              <p:cNvSpPr/>
              <p:nvPr/>
            </p:nvSpPr>
            <p:spPr>
              <a:xfrm>
                <a:off x="5036761" y="1707052"/>
                <a:ext cx="1142885" cy="1142885"/>
              </a:xfrm>
              <a:prstGeom prst="ellipse">
                <a:avLst/>
              </a:prstGeom>
              <a:solidFill>
                <a:srgbClr val="92D050"/>
              </a:solidFill>
              <a:ln>
                <a:gradFill flip="none" rotWithShape="1">
                  <a:gsLst>
                    <a:gs pos="0">
                      <a:srgbClr val="D9D9D9"/>
                    </a:gs>
                    <a:gs pos="100000">
                      <a:schemeClr val="bg1"/>
                    </a:gs>
                  </a:gsLst>
                  <a:lin ang="5400000" scaled="1"/>
                  <a:tileRect/>
                </a:gradFill>
              </a:ln>
              <a:effectLst>
                <a:innerShdw blurRad="342900" dist="50800" dir="16200000">
                  <a:srgbClr val="00717A">
                    <a:alpha val="8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grpSp>
            <p:nvGrpSpPr>
              <p:cNvPr id="68" name="组合 67"/>
              <p:cNvGrpSpPr/>
              <p:nvPr/>
            </p:nvGrpSpPr>
            <p:grpSpPr>
              <a:xfrm>
                <a:off x="5393647" y="2070657"/>
                <a:ext cx="438595" cy="413829"/>
                <a:chOff x="3098700" y="5569159"/>
                <a:chExt cx="642147" cy="605886"/>
              </a:xfrm>
              <a:solidFill>
                <a:schemeClr val="bg1"/>
              </a:solidFill>
            </p:grpSpPr>
            <p:sp>
              <p:nvSpPr>
                <p:cNvPr id="69" name="Freeform 349"/>
                <p:cNvSpPr/>
                <p:nvPr/>
              </p:nvSpPr>
              <p:spPr bwMode="auto">
                <a:xfrm>
                  <a:off x="3119543" y="5569159"/>
                  <a:ext cx="621304" cy="392027"/>
                </a:xfrm>
                <a:custGeom>
                  <a:avLst/>
                  <a:gdLst>
                    <a:gd name="T0" fmla="*/ 880 w 921"/>
                    <a:gd name="T1" fmla="*/ 447 h 581"/>
                    <a:gd name="T2" fmla="*/ 879 w 921"/>
                    <a:gd name="T3" fmla="*/ 427 h 581"/>
                    <a:gd name="T4" fmla="*/ 431 w 921"/>
                    <a:gd name="T5" fmla="*/ 0 h 581"/>
                    <a:gd name="T6" fmla="*/ 3 w 921"/>
                    <a:gd name="T7" fmla="*/ 317 h 581"/>
                    <a:gd name="T8" fmla="*/ 0 w 921"/>
                    <a:gd name="T9" fmla="*/ 326 h 581"/>
                    <a:gd name="T10" fmla="*/ 108 w 921"/>
                    <a:gd name="T11" fmla="*/ 326 h 581"/>
                    <a:gd name="T12" fmla="*/ 109 w 921"/>
                    <a:gd name="T13" fmla="*/ 322 h 581"/>
                    <a:gd name="T14" fmla="*/ 431 w 921"/>
                    <a:gd name="T15" fmla="*/ 102 h 581"/>
                    <a:gd name="T16" fmla="*/ 776 w 921"/>
                    <a:gd name="T17" fmla="*/ 424 h 581"/>
                    <a:gd name="T18" fmla="*/ 778 w 921"/>
                    <a:gd name="T19" fmla="*/ 447 h 581"/>
                    <a:gd name="T20" fmla="*/ 729 w 921"/>
                    <a:gd name="T21" fmla="*/ 447 h 581"/>
                    <a:gd name="T22" fmla="*/ 826 w 921"/>
                    <a:gd name="T23" fmla="*/ 581 h 581"/>
                    <a:gd name="T24" fmla="*/ 921 w 921"/>
                    <a:gd name="T25" fmla="*/ 447 h 581"/>
                    <a:gd name="T26" fmla="*/ 880 w 921"/>
                    <a:gd name="T27" fmla="*/ 447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1" h="581">
                      <a:moveTo>
                        <a:pt x="880" y="447"/>
                      </a:moveTo>
                      <a:cubicBezTo>
                        <a:pt x="879" y="427"/>
                        <a:pt x="879" y="427"/>
                        <a:pt x="879" y="427"/>
                      </a:cubicBezTo>
                      <a:cubicBezTo>
                        <a:pt x="867" y="187"/>
                        <a:pt x="670" y="0"/>
                        <a:pt x="431" y="0"/>
                      </a:cubicBezTo>
                      <a:cubicBezTo>
                        <a:pt x="236" y="0"/>
                        <a:pt x="60" y="130"/>
                        <a:pt x="3" y="317"/>
                      </a:cubicBezTo>
                      <a:cubicBezTo>
                        <a:pt x="0" y="326"/>
                        <a:pt x="0" y="326"/>
                        <a:pt x="0" y="326"/>
                      </a:cubicBezTo>
                      <a:cubicBezTo>
                        <a:pt x="108" y="326"/>
                        <a:pt x="108" y="326"/>
                        <a:pt x="108" y="326"/>
                      </a:cubicBezTo>
                      <a:cubicBezTo>
                        <a:pt x="109" y="322"/>
                        <a:pt x="109" y="322"/>
                        <a:pt x="109" y="322"/>
                      </a:cubicBezTo>
                      <a:cubicBezTo>
                        <a:pt x="162" y="188"/>
                        <a:pt x="288" y="102"/>
                        <a:pt x="431" y="102"/>
                      </a:cubicBezTo>
                      <a:cubicBezTo>
                        <a:pt x="612" y="102"/>
                        <a:pt x="763" y="244"/>
                        <a:pt x="776" y="424"/>
                      </a:cubicBezTo>
                      <a:cubicBezTo>
                        <a:pt x="778" y="447"/>
                        <a:pt x="778" y="447"/>
                        <a:pt x="778" y="447"/>
                      </a:cubicBezTo>
                      <a:cubicBezTo>
                        <a:pt x="729" y="447"/>
                        <a:pt x="729" y="447"/>
                        <a:pt x="729" y="447"/>
                      </a:cubicBezTo>
                      <a:cubicBezTo>
                        <a:pt x="826" y="581"/>
                        <a:pt x="826" y="581"/>
                        <a:pt x="826" y="581"/>
                      </a:cubicBezTo>
                      <a:cubicBezTo>
                        <a:pt x="921" y="447"/>
                        <a:pt x="921" y="447"/>
                        <a:pt x="921" y="447"/>
                      </a:cubicBezTo>
                      <a:lnTo>
                        <a:pt x="880" y="44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70" name="Freeform 350"/>
                <p:cNvSpPr/>
                <p:nvPr/>
              </p:nvSpPr>
              <p:spPr bwMode="auto">
                <a:xfrm>
                  <a:off x="3098700" y="5880953"/>
                  <a:ext cx="565341" cy="294092"/>
                </a:xfrm>
                <a:custGeom>
                  <a:avLst/>
                  <a:gdLst>
                    <a:gd name="T0" fmla="*/ 704 w 838"/>
                    <a:gd name="T1" fmla="*/ 235 h 436"/>
                    <a:gd name="T2" fmla="*/ 462 w 838"/>
                    <a:gd name="T3" fmla="*/ 334 h 436"/>
                    <a:gd name="T4" fmla="*/ 166 w 838"/>
                    <a:gd name="T5" fmla="*/ 166 h 436"/>
                    <a:gd name="T6" fmla="*/ 147 w 838"/>
                    <a:gd name="T7" fmla="*/ 134 h 436"/>
                    <a:gd name="T8" fmla="*/ 192 w 838"/>
                    <a:gd name="T9" fmla="*/ 134 h 436"/>
                    <a:gd name="T10" fmla="*/ 95 w 838"/>
                    <a:gd name="T11" fmla="*/ 0 h 436"/>
                    <a:gd name="T12" fmla="*/ 0 w 838"/>
                    <a:gd name="T13" fmla="*/ 134 h 436"/>
                    <a:gd name="T14" fmla="*/ 38 w 838"/>
                    <a:gd name="T15" fmla="*/ 134 h 436"/>
                    <a:gd name="T16" fmla="*/ 43 w 838"/>
                    <a:gd name="T17" fmla="*/ 147 h 436"/>
                    <a:gd name="T18" fmla="*/ 462 w 838"/>
                    <a:gd name="T19" fmla="*/ 436 h 436"/>
                    <a:gd name="T20" fmla="*/ 830 w 838"/>
                    <a:gd name="T21" fmla="*/ 244 h 436"/>
                    <a:gd name="T22" fmla="*/ 838 w 838"/>
                    <a:gd name="T23" fmla="*/ 233 h 436"/>
                    <a:gd name="T24" fmla="*/ 706 w 838"/>
                    <a:gd name="T25" fmla="*/ 233 h 436"/>
                    <a:gd name="T26" fmla="*/ 704 w 838"/>
                    <a:gd name="T27" fmla="*/ 2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38" h="436">
                      <a:moveTo>
                        <a:pt x="704" y="235"/>
                      </a:moveTo>
                      <a:cubicBezTo>
                        <a:pt x="640" y="298"/>
                        <a:pt x="551" y="334"/>
                        <a:pt x="462" y="334"/>
                      </a:cubicBezTo>
                      <a:cubicBezTo>
                        <a:pt x="342" y="334"/>
                        <a:pt x="228" y="270"/>
                        <a:pt x="166" y="166"/>
                      </a:cubicBezTo>
                      <a:cubicBezTo>
                        <a:pt x="147" y="134"/>
                        <a:pt x="147" y="134"/>
                        <a:pt x="147" y="134"/>
                      </a:cubicBezTo>
                      <a:cubicBezTo>
                        <a:pt x="192" y="134"/>
                        <a:pt x="192" y="134"/>
                        <a:pt x="192" y="134"/>
                      </a:cubicBezTo>
                      <a:cubicBezTo>
                        <a:pt x="95" y="0"/>
                        <a:pt x="95" y="0"/>
                        <a:pt x="95" y="0"/>
                      </a:cubicBezTo>
                      <a:cubicBezTo>
                        <a:pt x="0" y="134"/>
                        <a:pt x="0" y="134"/>
                        <a:pt x="0" y="134"/>
                      </a:cubicBezTo>
                      <a:cubicBezTo>
                        <a:pt x="38" y="134"/>
                        <a:pt x="38" y="134"/>
                        <a:pt x="38" y="134"/>
                      </a:cubicBezTo>
                      <a:cubicBezTo>
                        <a:pt x="43" y="147"/>
                        <a:pt x="43" y="147"/>
                        <a:pt x="43" y="147"/>
                      </a:cubicBezTo>
                      <a:cubicBezTo>
                        <a:pt x="109" y="320"/>
                        <a:pt x="278" y="436"/>
                        <a:pt x="462" y="436"/>
                      </a:cubicBezTo>
                      <a:cubicBezTo>
                        <a:pt x="609" y="436"/>
                        <a:pt x="746" y="364"/>
                        <a:pt x="830" y="244"/>
                      </a:cubicBezTo>
                      <a:cubicBezTo>
                        <a:pt x="838" y="233"/>
                        <a:pt x="838" y="233"/>
                        <a:pt x="838" y="233"/>
                      </a:cubicBezTo>
                      <a:cubicBezTo>
                        <a:pt x="706" y="233"/>
                        <a:pt x="706" y="233"/>
                        <a:pt x="706" y="233"/>
                      </a:cubicBezTo>
                      <a:lnTo>
                        <a:pt x="704" y="2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71" name="Freeform 351"/>
                <p:cNvSpPr>
                  <a:spLocks noEditPoints="1"/>
                </p:cNvSpPr>
                <p:nvPr/>
              </p:nvSpPr>
              <p:spPr bwMode="auto">
                <a:xfrm>
                  <a:off x="3217193" y="5689366"/>
                  <a:ext cx="380606" cy="371184"/>
                </a:xfrm>
                <a:custGeom>
                  <a:avLst/>
                  <a:gdLst>
                    <a:gd name="T0" fmla="*/ 0 w 564"/>
                    <a:gd name="T1" fmla="*/ 227 h 550"/>
                    <a:gd name="T2" fmla="*/ 0 w 564"/>
                    <a:gd name="T3" fmla="*/ 327 h 550"/>
                    <a:gd name="T4" fmla="*/ 46 w 564"/>
                    <a:gd name="T5" fmla="*/ 327 h 550"/>
                    <a:gd name="T6" fmla="*/ 80 w 564"/>
                    <a:gd name="T7" fmla="*/ 407 h 550"/>
                    <a:gd name="T8" fmla="*/ 48 w 564"/>
                    <a:gd name="T9" fmla="*/ 439 h 550"/>
                    <a:gd name="T10" fmla="*/ 119 w 564"/>
                    <a:gd name="T11" fmla="*/ 510 h 550"/>
                    <a:gd name="T12" fmla="*/ 151 w 564"/>
                    <a:gd name="T13" fmla="*/ 478 h 550"/>
                    <a:gd name="T14" fmla="*/ 230 w 564"/>
                    <a:gd name="T15" fmla="*/ 511 h 550"/>
                    <a:gd name="T16" fmla="*/ 230 w 564"/>
                    <a:gd name="T17" fmla="*/ 550 h 550"/>
                    <a:gd name="T18" fmla="*/ 330 w 564"/>
                    <a:gd name="T19" fmla="*/ 550 h 550"/>
                    <a:gd name="T20" fmla="*/ 330 w 564"/>
                    <a:gd name="T21" fmla="*/ 512 h 550"/>
                    <a:gd name="T22" fmla="*/ 414 w 564"/>
                    <a:gd name="T23" fmla="*/ 478 h 550"/>
                    <a:gd name="T24" fmla="*/ 444 w 564"/>
                    <a:gd name="T25" fmla="*/ 509 h 550"/>
                    <a:gd name="T26" fmla="*/ 515 w 564"/>
                    <a:gd name="T27" fmla="*/ 438 h 550"/>
                    <a:gd name="T28" fmla="*/ 485 w 564"/>
                    <a:gd name="T29" fmla="*/ 408 h 550"/>
                    <a:gd name="T30" fmla="*/ 520 w 564"/>
                    <a:gd name="T31" fmla="*/ 327 h 550"/>
                    <a:gd name="T32" fmla="*/ 564 w 564"/>
                    <a:gd name="T33" fmla="*/ 327 h 550"/>
                    <a:gd name="T34" fmla="*/ 564 w 564"/>
                    <a:gd name="T35" fmla="*/ 227 h 550"/>
                    <a:gd name="T36" fmla="*/ 521 w 564"/>
                    <a:gd name="T37" fmla="*/ 227 h 550"/>
                    <a:gd name="T38" fmla="*/ 486 w 564"/>
                    <a:gd name="T39" fmla="*/ 143 h 550"/>
                    <a:gd name="T40" fmla="*/ 518 w 564"/>
                    <a:gd name="T41" fmla="*/ 111 h 550"/>
                    <a:gd name="T42" fmla="*/ 447 w 564"/>
                    <a:gd name="T43" fmla="*/ 40 h 550"/>
                    <a:gd name="T44" fmla="*/ 415 w 564"/>
                    <a:gd name="T45" fmla="*/ 72 h 550"/>
                    <a:gd name="T46" fmla="*/ 330 w 564"/>
                    <a:gd name="T47" fmla="*/ 38 h 550"/>
                    <a:gd name="T48" fmla="*/ 330 w 564"/>
                    <a:gd name="T49" fmla="*/ 0 h 550"/>
                    <a:gd name="T50" fmla="*/ 230 w 564"/>
                    <a:gd name="T51" fmla="*/ 0 h 550"/>
                    <a:gd name="T52" fmla="*/ 230 w 564"/>
                    <a:gd name="T53" fmla="*/ 39 h 550"/>
                    <a:gd name="T54" fmla="*/ 150 w 564"/>
                    <a:gd name="T55" fmla="*/ 73 h 550"/>
                    <a:gd name="T56" fmla="*/ 116 w 564"/>
                    <a:gd name="T57" fmla="*/ 39 h 550"/>
                    <a:gd name="T58" fmla="*/ 45 w 564"/>
                    <a:gd name="T59" fmla="*/ 110 h 550"/>
                    <a:gd name="T60" fmla="*/ 79 w 564"/>
                    <a:gd name="T61" fmla="*/ 144 h 550"/>
                    <a:gd name="T62" fmla="*/ 45 w 564"/>
                    <a:gd name="T63" fmla="*/ 227 h 550"/>
                    <a:gd name="T64" fmla="*/ 0 w 564"/>
                    <a:gd name="T65" fmla="*/ 227 h 550"/>
                    <a:gd name="T66" fmla="*/ 283 w 564"/>
                    <a:gd name="T67" fmla="*/ 104 h 550"/>
                    <a:gd name="T68" fmla="*/ 456 w 564"/>
                    <a:gd name="T69" fmla="*/ 275 h 550"/>
                    <a:gd name="T70" fmla="*/ 283 w 564"/>
                    <a:gd name="T71" fmla="*/ 446 h 550"/>
                    <a:gd name="T72" fmla="*/ 110 w 564"/>
                    <a:gd name="T73" fmla="*/ 275 h 550"/>
                    <a:gd name="T74" fmla="*/ 283 w 564"/>
                    <a:gd name="T75" fmla="*/ 104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64" h="550">
                      <a:moveTo>
                        <a:pt x="0" y="227"/>
                      </a:moveTo>
                      <a:cubicBezTo>
                        <a:pt x="0" y="327"/>
                        <a:pt x="0" y="327"/>
                        <a:pt x="0" y="327"/>
                      </a:cubicBezTo>
                      <a:cubicBezTo>
                        <a:pt x="46" y="327"/>
                        <a:pt x="46" y="327"/>
                        <a:pt x="46" y="327"/>
                      </a:cubicBezTo>
                      <a:cubicBezTo>
                        <a:pt x="52" y="356"/>
                        <a:pt x="64" y="383"/>
                        <a:pt x="80" y="407"/>
                      </a:cubicBezTo>
                      <a:cubicBezTo>
                        <a:pt x="48" y="439"/>
                        <a:pt x="48" y="439"/>
                        <a:pt x="48" y="439"/>
                      </a:cubicBezTo>
                      <a:cubicBezTo>
                        <a:pt x="119" y="510"/>
                        <a:pt x="119" y="510"/>
                        <a:pt x="119" y="510"/>
                      </a:cubicBezTo>
                      <a:cubicBezTo>
                        <a:pt x="151" y="478"/>
                        <a:pt x="151" y="478"/>
                        <a:pt x="151" y="478"/>
                      </a:cubicBezTo>
                      <a:cubicBezTo>
                        <a:pt x="175" y="493"/>
                        <a:pt x="202" y="504"/>
                        <a:pt x="230" y="511"/>
                      </a:cubicBezTo>
                      <a:cubicBezTo>
                        <a:pt x="230" y="550"/>
                        <a:pt x="230" y="550"/>
                        <a:pt x="230" y="550"/>
                      </a:cubicBezTo>
                      <a:cubicBezTo>
                        <a:pt x="330" y="550"/>
                        <a:pt x="330" y="550"/>
                        <a:pt x="330" y="550"/>
                      </a:cubicBezTo>
                      <a:cubicBezTo>
                        <a:pt x="330" y="512"/>
                        <a:pt x="330" y="512"/>
                        <a:pt x="330" y="512"/>
                      </a:cubicBezTo>
                      <a:cubicBezTo>
                        <a:pt x="360" y="506"/>
                        <a:pt x="389" y="494"/>
                        <a:pt x="414" y="478"/>
                      </a:cubicBezTo>
                      <a:cubicBezTo>
                        <a:pt x="444" y="509"/>
                        <a:pt x="444" y="509"/>
                        <a:pt x="444" y="509"/>
                      </a:cubicBezTo>
                      <a:cubicBezTo>
                        <a:pt x="515" y="438"/>
                        <a:pt x="515" y="438"/>
                        <a:pt x="515" y="438"/>
                      </a:cubicBezTo>
                      <a:cubicBezTo>
                        <a:pt x="485" y="408"/>
                        <a:pt x="485" y="408"/>
                        <a:pt x="485" y="408"/>
                      </a:cubicBezTo>
                      <a:cubicBezTo>
                        <a:pt x="502" y="384"/>
                        <a:pt x="514" y="356"/>
                        <a:pt x="520" y="327"/>
                      </a:cubicBezTo>
                      <a:cubicBezTo>
                        <a:pt x="564" y="327"/>
                        <a:pt x="564" y="327"/>
                        <a:pt x="564" y="327"/>
                      </a:cubicBezTo>
                      <a:cubicBezTo>
                        <a:pt x="564" y="227"/>
                        <a:pt x="564" y="227"/>
                        <a:pt x="564" y="227"/>
                      </a:cubicBezTo>
                      <a:cubicBezTo>
                        <a:pt x="521" y="227"/>
                        <a:pt x="521" y="227"/>
                        <a:pt x="521" y="227"/>
                      </a:cubicBezTo>
                      <a:cubicBezTo>
                        <a:pt x="515" y="196"/>
                        <a:pt x="503" y="168"/>
                        <a:pt x="486" y="143"/>
                      </a:cubicBezTo>
                      <a:cubicBezTo>
                        <a:pt x="518" y="111"/>
                        <a:pt x="518" y="111"/>
                        <a:pt x="518" y="111"/>
                      </a:cubicBezTo>
                      <a:cubicBezTo>
                        <a:pt x="447" y="40"/>
                        <a:pt x="447" y="40"/>
                        <a:pt x="447" y="40"/>
                      </a:cubicBezTo>
                      <a:cubicBezTo>
                        <a:pt x="415" y="72"/>
                        <a:pt x="415" y="72"/>
                        <a:pt x="415" y="72"/>
                      </a:cubicBezTo>
                      <a:cubicBezTo>
                        <a:pt x="389" y="56"/>
                        <a:pt x="361" y="44"/>
                        <a:pt x="330" y="38"/>
                      </a:cubicBezTo>
                      <a:cubicBezTo>
                        <a:pt x="330" y="0"/>
                        <a:pt x="330" y="0"/>
                        <a:pt x="330" y="0"/>
                      </a:cubicBezTo>
                      <a:cubicBezTo>
                        <a:pt x="230" y="0"/>
                        <a:pt x="230" y="0"/>
                        <a:pt x="230" y="0"/>
                      </a:cubicBezTo>
                      <a:cubicBezTo>
                        <a:pt x="230" y="39"/>
                        <a:pt x="230" y="39"/>
                        <a:pt x="230" y="39"/>
                      </a:cubicBezTo>
                      <a:cubicBezTo>
                        <a:pt x="201" y="46"/>
                        <a:pt x="174" y="57"/>
                        <a:pt x="150" y="73"/>
                      </a:cubicBezTo>
                      <a:cubicBezTo>
                        <a:pt x="116" y="39"/>
                        <a:pt x="116" y="39"/>
                        <a:pt x="116" y="39"/>
                      </a:cubicBezTo>
                      <a:cubicBezTo>
                        <a:pt x="45" y="110"/>
                        <a:pt x="45" y="110"/>
                        <a:pt x="45" y="110"/>
                      </a:cubicBezTo>
                      <a:cubicBezTo>
                        <a:pt x="79" y="144"/>
                        <a:pt x="79" y="144"/>
                        <a:pt x="79" y="144"/>
                      </a:cubicBezTo>
                      <a:cubicBezTo>
                        <a:pt x="63" y="169"/>
                        <a:pt x="51" y="197"/>
                        <a:pt x="45" y="227"/>
                      </a:cubicBezTo>
                      <a:lnTo>
                        <a:pt x="0" y="227"/>
                      </a:lnTo>
                      <a:close/>
                      <a:moveTo>
                        <a:pt x="283" y="104"/>
                      </a:moveTo>
                      <a:cubicBezTo>
                        <a:pt x="378" y="104"/>
                        <a:pt x="456" y="181"/>
                        <a:pt x="456" y="275"/>
                      </a:cubicBezTo>
                      <a:cubicBezTo>
                        <a:pt x="456" y="369"/>
                        <a:pt x="378" y="446"/>
                        <a:pt x="283" y="446"/>
                      </a:cubicBezTo>
                      <a:cubicBezTo>
                        <a:pt x="188" y="446"/>
                        <a:pt x="110" y="369"/>
                        <a:pt x="110" y="275"/>
                      </a:cubicBezTo>
                      <a:cubicBezTo>
                        <a:pt x="110" y="181"/>
                        <a:pt x="188" y="104"/>
                        <a:pt x="283" y="10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72" name="Freeform 352"/>
                <p:cNvSpPr>
                  <a:spLocks noEditPoints="1"/>
                </p:cNvSpPr>
                <p:nvPr/>
              </p:nvSpPr>
              <p:spPr bwMode="auto">
                <a:xfrm>
                  <a:off x="3319126" y="5787872"/>
                  <a:ext cx="176170" cy="174742"/>
                </a:xfrm>
                <a:custGeom>
                  <a:avLst/>
                  <a:gdLst>
                    <a:gd name="T0" fmla="*/ 131 w 261"/>
                    <a:gd name="T1" fmla="*/ 259 h 259"/>
                    <a:gd name="T2" fmla="*/ 261 w 261"/>
                    <a:gd name="T3" fmla="*/ 129 h 259"/>
                    <a:gd name="T4" fmla="*/ 131 w 261"/>
                    <a:gd name="T5" fmla="*/ 0 h 259"/>
                    <a:gd name="T6" fmla="*/ 0 w 261"/>
                    <a:gd name="T7" fmla="*/ 129 h 259"/>
                    <a:gd name="T8" fmla="*/ 131 w 261"/>
                    <a:gd name="T9" fmla="*/ 259 h 259"/>
                    <a:gd name="T10" fmla="*/ 131 w 261"/>
                    <a:gd name="T11" fmla="*/ 42 h 259"/>
                    <a:gd name="T12" fmla="*/ 219 w 261"/>
                    <a:gd name="T13" fmla="*/ 129 h 259"/>
                    <a:gd name="T14" fmla="*/ 131 w 261"/>
                    <a:gd name="T15" fmla="*/ 217 h 259"/>
                    <a:gd name="T16" fmla="*/ 42 w 261"/>
                    <a:gd name="T17" fmla="*/ 129 h 259"/>
                    <a:gd name="T18" fmla="*/ 131 w 261"/>
                    <a:gd name="T19" fmla="*/ 42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1" h="259">
                      <a:moveTo>
                        <a:pt x="131" y="259"/>
                      </a:moveTo>
                      <a:cubicBezTo>
                        <a:pt x="203" y="259"/>
                        <a:pt x="261" y="201"/>
                        <a:pt x="261" y="129"/>
                      </a:cubicBezTo>
                      <a:cubicBezTo>
                        <a:pt x="261" y="58"/>
                        <a:pt x="203" y="0"/>
                        <a:pt x="131" y="0"/>
                      </a:cubicBezTo>
                      <a:cubicBezTo>
                        <a:pt x="58" y="0"/>
                        <a:pt x="0" y="58"/>
                        <a:pt x="0" y="129"/>
                      </a:cubicBezTo>
                      <a:cubicBezTo>
                        <a:pt x="0" y="201"/>
                        <a:pt x="58" y="259"/>
                        <a:pt x="131" y="259"/>
                      </a:cubicBezTo>
                      <a:close/>
                      <a:moveTo>
                        <a:pt x="131" y="42"/>
                      </a:moveTo>
                      <a:cubicBezTo>
                        <a:pt x="179" y="42"/>
                        <a:pt x="219" y="81"/>
                        <a:pt x="219" y="129"/>
                      </a:cubicBezTo>
                      <a:cubicBezTo>
                        <a:pt x="219" y="177"/>
                        <a:pt x="179" y="217"/>
                        <a:pt x="131" y="217"/>
                      </a:cubicBezTo>
                      <a:cubicBezTo>
                        <a:pt x="82" y="217"/>
                        <a:pt x="42" y="177"/>
                        <a:pt x="42" y="129"/>
                      </a:cubicBezTo>
                      <a:cubicBezTo>
                        <a:pt x="42" y="81"/>
                        <a:pt x="82" y="42"/>
                        <a:pt x="131"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73" name="Oval 353"/>
                <p:cNvSpPr>
                  <a:spLocks noChangeArrowheads="1"/>
                </p:cNvSpPr>
                <p:nvPr/>
              </p:nvSpPr>
              <p:spPr bwMode="auto">
                <a:xfrm>
                  <a:off x="3375945" y="5844406"/>
                  <a:ext cx="62530" cy="6081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grpSp>
        </p:grpSp>
        <p:grpSp>
          <p:nvGrpSpPr>
            <p:cNvPr id="12" name="组合 11"/>
            <p:cNvGrpSpPr/>
            <p:nvPr/>
          </p:nvGrpSpPr>
          <p:grpSpPr>
            <a:xfrm>
              <a:off x="1687753" y="3564994"/>
              <a:ext cx="2373158" cy="2371923"/>
              <a:chOff x="1754497" y="3712606"/>
              <a:chExt cx="2419598" cy="2419598"/>
            </a:xfrm>
          </p:grpSpPr>
          <p:grpSp>
            <p:nvGrpSpPr>
              <p:cNvPr id="53" name="组合 52"/>
              <p:cNvGrpSpPr/>
              <p:nvPr/>
            </p:nvGrpSpPr>
            <p:grpSpPr>
              <a:xfrm>
                <a:off x="1754497" y="3712606"/>
                <a:ext cx="2419598" cy="2419598"/>
                <a:chOff x="1595120" y="525779"/>
                <a:chExt cx="3520440" cy="3520440"/>
              </a:xfrm>
            </p:grpSpPr>
            <p:sp>
              <p:nvSpPr>
                <p:cNvPr id="64" name="椭圆 63"/>
                <p:cNvSpPr/>
                <p:nvPr/>
              </p:nvSpPr>
              <p:spPr>
                <a:xfrm>
                  <a:off x="1595120" y="525779"/>
                  <a:ext cx="3520440" cy="3520440"/>
                </a:xfrm>
                <a:prstGeom prst="ellipse">
                  <a:avLst/>
                </a:prstGeom>
                <a:gradFill flip="none" rotWithShape="1">
                  <a:gsLst>
                    <a:gs pos="100000">
                      <a:srgbClr val="F7F7F9"/>
                    </a:gs>
                    <a:gs pos="0">
                      <a:schemeClr val="bg1"/>
                    </a:gs>
                  </a:gsLst>
                  <a:lin ang="5400000" scaled="1"/>
                  <a:tileRect/>
                </a:gradFill>
                <a:ln>
                  <a:noFill/>
                </a:ln>
                <a:effectLst>
                  <a:softEdge rad="381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65" name="椭圆 64"/>
                <p:cNvSpPr/>
                <p:nvPr/>
              </p:nvSpPr>
              <p:spPr>
                <a:xfrm>
                  <a:off x="1900612" y="831271"/>
                  <a:ext cx="2909455" cy="2909455"/>
                </a:xfrm>
                <a:prstGeom prst="ellipse">
                  <a:avLst/>
                </a:prstGeom>
                <a:gradFill flip="none" rotWithShape="1">
                  <a:gsLst>
                    <a:gs pos="100000">
                      <a:srgbClr val="E4E4E4"/>
                    </a:gs>
                    <a:gs pos="0">
                      <a:schemeClr val="bg1"/>
                    </a:gs>
                  </a:gsLst>
                  <a:lin ang="5400000" scaled="1"/>
                  <a:tileRect/>
                </a:gradFill>
                <a:ln>
                  <a:noFill/>
                </a:ln>
                <a:effectLst>
                  <a:innerShdw blurRad="355600" dist="266700" dir="5400000">
                    <a:prstClr val="black">
                      <a:alpha val="57000"/>
                    </a:prstClr>
                  </a:innerShdw>
                  <a:softEdge rad="266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grpSp>
          <p:sp>
            <p:nvSpPr>
              <p:cNvPr id="54" name="椭圆 53"/>
              <p:cNvSpPr/>
              <p:nvPr/>
            </p:nvSpPr>
            <p:spPr>
              <a:xfrm>
                <a:off x="2392852" y="4350961"/>
                <a:ext cx="1142885" cy="1142885"/>
              </a:xfrm>
              <a:prstGeom prst="ellipse">
                <a:avLst/>
              </a:prstGeom>
              <a:solidFill>
                <a:srgbClr val="C00000"/>
              </a:solidFill>
              <a:ln>
                <a:gradFill flip="none" rotWithShape="1">
                  <a:gsLst>
                    <a:gs pos="0">
                      <a:srgbClr val="D9D9D9"/>
                    </a:gs>
                    <a:gs pos="100000">
                      <a:schemeClr val="bg1"/>
                    </a:gs>
                  </a:gsLst>
                  <a:lin ang="5400000" scaled="1"/>
                  <a:tileRect/>
                </a:gradFill>
              </a:ln>
              <a:effectLst>
                <a:innerShdw blurRad="342900" dist="50800" dir="16200000">
                  <a:schemeClr val="accent2">
                    <a:lumMod val="50000"/>
                    <a:alpha val="7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grpSp>
            <p:nvGrpSpPr>
              <p:cNvPr id="55" name="组合 54"/>
              <p:cNvGrpSpPr/>
              <p:nvPr/>
            </p:nvGrpSpPr>
            <p:grpSpPr>
              <a:xfrm>
                <a:off x="2754071" y="4718814"/>
                <a:ext cx="409147" cy="426114"/>
                <a:chOff x="4445240" y="4337972"/>
                <a:chExt cx="599033" cy="623874"/>
              </a:xfrm>
              <a:solidFill>
                <a:schemeClr val="bg1"/>
              </a:solidFill>
            </p:grpSpPr>
            <p:sp>
              <p:nvSpPr>
                <p:cNvPr id="56" name="Freeform 399"/>
                <p:cNvSpPr/>
                <p:nvPr/>
              </p:nvSpPr>
              <p:spPr bwMode="auto">
                <a:xfrm>
                  <a:off x="4445240" y="4357388"/>
                  <a:ext cx="599033" cy="598462"/>
                </a:xfrm>
                <a:custGeom>
                  <a:avLst/>
                  <a:gdLst>
                    <a:gd name="T0" fmla="*/ 1092 w 2098"/>
                    <a:gd name="T1" fmla="*/ 1007 h 2096"/>
                    <a:gd name="T2" fmla="*/ 1092 w 2098"/>
                    <a:gd name="T3" fmla="*/ 0 h 2096"/>
                    <a:gd name="T4" fmla="*/ 1007 w 2098"/>
                    <a:gd name="T5" fmla="*/ 0 h 2096"/>
                    <a:gd name="T6" fmla="*/ 1007 w 2098"/>
                    <a:gd name="T7" fmla="*/ 1007 h 2096"/>
                    <a:gd name="T8" fmla="*/ 0 w 2098"/>
                    <a:gd name="T9" fmla="*/ 1007 h 2096"/>
                    <a:gd name="T10" fmla="*/ 0 w 2098"/>
                    <a:gd name="T11" fmla="*/ 1090 h 2096"/>
                    <a:gd name="T12" fmla="*/ 1007 w 2098"/>
                    <a:gd name="T13" fmla="*/ 1090 h 2096"/>
                    <a:gd name="T14" fmla="*/ 1007 w 2098"/>
                    <a:gd name="T15" fmla="*/ 2096 h 2096"/>
                    <a:gd name="T16" fmla="*/ 1092 w 2098"/>
                    <a:gd name="T17" fmla="*/ 2096 h 2096"/>
                    <a:gd name="T18" fmla="*/ 1092 w 2098"/>
                    <a:gd name="T19" fmla="*/ 1090 h 2096"/>
                    <a:gd name="T20" fmla="*/ 2098 w 2098"/>
                    <a:gd name="T21" fmla="*/ 1090 h 2096"/>
                    <a:gd name="T22" fmla="*/ 2098 w 2098"/>
                    <a:gd name="T23" fmla="*/ 1007 h 2096"/>
                    <a:gd name="T24" fmla="*/ 1092 w 2098"/>
                    <a:gd name="T25" fmla="*/ 1007 h 20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8" h="2096">
                      <a:moveTo>
                        <a:pt x="1092" y="1007"/>
                      </a:moveTo>
                      <a:lnTo>
                        <a:pt x="1092" y="0"/>
                      </a:lnTo>
                      <a:lnTo>
                        <a:pt x="1007" y="0"/>
                      </a:lnTo>
                      <a:lnTo>
                        <a:pt x="1007" y="1007"/>
                      </a:lnTo>
                      <a:lnTo>
                        <a:pt x="0" y="1007"/>
                      </a:lnTo>
                      <a:lnTo>
                        <a:pt x="0" y="1090"/>
                      </a:lnTo>
                      <a:lnTo>
                        <a:pt x="1007" y="1090"/>
                      </a:lnTo>
                      <a:lnTo>
                        <a:pt x="1007" y="2096"/>
                      </a:lnTo>
                      <a:lnTo>
                        <a:pt x="1092" y="2096"/>
                      </a:lnTo>
                      <a:lnTo>
                        <a:pt x="1092" y="1090"/>
                      </a:lnTo>
                      <a:lnTo>
                        <a:pt x="2098" y="1090"/>
                      </a:lnTo>
                      <a:lnTo>
                        <a:pt x="2098" y="1007"/>
                      </a:lnTo>
                      <a:lnTo>
                        <a:pt x="1092" y="100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57" name="Freeform 400"/>
                <p:cNvSpPr/>
                <p:nvPr/>
              </p:nvSpPr>
              <p:spPr bwMode="auto">
                <a:xfrm>
                  <a:off x="4478932" y="4337972"/>
                  <a:ext cx="189589" cy="269822"/>
                </a:xfrm>
                <a:custGeom>
                  <a:avLst/>
                  <a:gdLst>
                    <a:gd name="T0" fmla="*/ 166 w 664"/>
                    <a:gd name="T1" fmla="*/ 945 h 945"/>
                    <a:gd name="T2" fmla="*/ 499 w 664"/>
                    <a:gd name="T3" fmla="*/ 945 h 945"/>
                    <a:gd name="T4" fmla="*/ 499 w 664"/>
                    <a:gd name="T5" fmla="*/ 434 h 945"/>
                    <a:gd name="T6" fmla="*/ 664 w 664"/>
                    <a:gd name="T7" fmla="*/ 434 h 945"/>
                    <a:gd name="T8" fmla="*/ 338 w 664"/>
                    <a:gd name="T9" fmla="*/ 0 h 945"/>
                    <a:gd name="T10" fmla="*/ 0 w 664"/>
                    <a:gd name="T11" fmla="*/ 434 h 945"/>
                    <a:gd name="T12" fmla="*/ 166 w 664"/>
                    <a:gd name="T13" fmla="*/ 434 h 945"/>
                    <a:gd name="T14" fmla="*/ 166 w 664"/>
                    <a:gd name="T15" fmla="*/ 945 h 9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4" h="945">
                      <a:moveTo>
                        <a:pt x="166" y="945"/>
                      </a:moveTo>
                      <a:lnTo>
                        <a:pt x="499" y="945"/>
                      </a:lnTo>
                      <a:lnTo>
                        <a:pt x="499" y="434"/>
                      </a:lnTo>
                      <a:lnTo>
                        <a:pt x="664" y="434"/>
                      </a:lnTo>
                      <a:lnTo>
                        <a:pt x="338" y="0"/>
                      </a:lnTo>
                      <a:lnTo>
                        <a:pt x="0" y="434"/>
                      </a:lnTo>
                      <a:lnTo>
                        <a:pt x="166" y="434"/>
                      </a:lnTo>
                      <a:lnTo>
                        <a:pt x="166" y="9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58" name="Freeform 401"/>
                <p:cNvSpPr/>
                <p:nvPr/>
              </p:nvSpPr>
              <p:spPr bwMode="auto">
                <a:xfrm>
                  <a:off x="4817565" y="4692024"/>
                  <a:ext cx="189589" cy="269822"/>
                </a:xfrm>
                <a:custGeom>
                  <a:avLst/>
                  <a:gdLst>
                    <a:gd name="T0" fmla="*/ 499 w 664"/>
                    <a:gd name="T1" fmla="*/ 0 h 945"/>
                    <a:gd name="T2" fmla="*/ 163 w 664"/>
                    <a:gd name="T3" fmla="*/ 0 h 945"/>
                    <a:gd name="T4" fmla="*/ 163 w 664"/>
                    <a:gd name="T5" fmla="*/ 511 h 945"/>
                    <a:gd name="T6" fmla="*/ 0 w 664"/>
                    <a:gd name="T7" fmla="*/ 511 h 945"/>
                    <a:gd name="T8" fmla="*/ 326 w 664"/>
                    <a:gd name="T9" fmla="*/ 945 h 945"/>
                    <a:gd name="T10" fmla="*/ 664 w 664"/>
                    <a:gd name="T11" fmla="*/ 511 h 945"/>
                    <a:gd name="T12" fmla="*/ 499 w 664"/>
                    <a:gd name="T13" fmla="*/ 511 h 945"/>
                    <a:gd name="T14" fmla="*/ 499 w 664"/>
                    <a:gd name="T15" fmla="*/ 0 h 9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4" h="945">
                      <a:moveTo>
                        <a:pt x="499" y="0"/>
                      </a:moveTo>
                      <a:lnTo>
                        <a:pt x="163" y="0"/>
                      </a:lnTo>
                      <a:lnTo>
                        <a:pt x="163" y="511"/>
                      </a:lnTo>
                      <a:lnTo>
                        <a:pt x="0" y="511"/>
                      </a:lnTo>
                      <a:lnTo>
                        <a:pt x="326" y="945"/>
                      </a:lnTo>
                      <a:lnTo>
                        <a:pt x="664" y="511"/>
                      </a:lnTo>
                      <a:lnTo>
                        <a:pt x="499" y="511"/>
                      </a:lnTo>
                      <a:lnTo>
                        <a:pt x="49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59" name="Freeform 402"/>
                <p:cNvSpPr>
                  <a:spLocks noEditPoints="1"/>
                </p:cNvSpPr>
                <p:nvPr/>
              </p:nvSpPr>
              <p:spPr bwMode="auto">
                <a:xfrm>
                  <a:off x="4790726" y="4357388"/>
                  <a:ext cx="242983" cy="236986"/>
                </a:xfrm>
                <a:custGeom>
                  <a:avLst/>
                  <a:gdLst>
                    <a:gd name="T0" fmla="*/ 52 w 360"/>
                    <a:gd name="T1" fmla="*/ 259 h 351"/>
                    <a:gd name="T2" fmla="*/ 31 w 360"/>
                    <a:gd name="T3" fmla="*/ 279 h 351"/>
                    <a:gd name="T4" fmla="*/ 77 w 360"/>
                    <a:gd name="T5" fmla="*/ 325 h 351"/>
                    <a:gd name="T6" fmla="*/ 97 w 360"/>
                    <a:gd name="T7" fmla="*/ 304 h 351"/>
                    <a:gd name="T8" fmla="*/ 147 w 360"/>
                    <a:gd name="T9" fmla="*/ 325 h 351"/>
                    <a:gd name="T10" fmla="*/ 147 w 360"/>
                    <a:gd name="T11" fmla="*/ 351 h 351"/>
                    <a:gd name="T12" fmla="*/ 211 w 360"/>
                    <a:gd name="T13" fmla="*/ 351 h 351"/>
                    <a:gd name="T14" fmla="*/ 211 w 360"/>
                    <a:gd name="T15" fmla="*/ 326 h 351"/>
                    <a:gd name="T16" fmla="*/ 264 w 360"/>
                    <a:gd name="T17" fmla="*/ 305 h 351"/>
                    <a:gd name="T18" fmla="*/ 284 w 360"/>
                    <a:gd name="T19" fmla="*/ 324 h 351"/>
                    <a:gd name="T20" fmla="*/ 329 w 360"/>
                    <a:gd name="T21" fmla="*/ 279 h 351"/>
                    <a:gd name="T22" fmla="*/ 310 w 360"/>
                    <a:gd name="T23" fmla="*/ 260 h 351"/>
                    <a:gd name="T24" fmla="*/ 332 w 360"/>
                    <a:gd name="T25" fmla="*/ 208 h 351"/>
                    <a:gd name="T26" fmla="*/ 360 w 360"/>
                    <a:gd name="T27" fmla="*/ 208 h 351"/>
                    <a:gd name="T28" fmla="*/ 360 w 360"/>
                    <a:gd name="T29" fmla="*/ 144 h 351"/>
                    <a:gd name="T30" fmla="*/ 333 w 360"/>
                    <a:gd name="T31" fmla="*/ 144 h 351"/>
                    <a:gd name="T32" fmla="*/ 311 w 360"/>
                    <a:gd name="T33" fmla="*/ 91 h 351"/>
                    <a:gd name="T34" fmla="*/ 331 w 360"/>
                    <a:gd name="T35" fmla="*/ 70 h 351"/>
                    <a:gd name="T36" fmla="*/ 286 w 360"/>
                    <a:gd name="T37" fmla="*/ 25 h 351"/>
                    <a:gd name="T38" fmla="*/ 265 w 360"/>
                    <a:gd name="T39" fmla="*/ 46 h 351"/>
                    <a:gd name="T40" fmla="*/ 211 w 360"/>
                    <a:gd name="T41" fmla="*/ 24 h 351"/>
                    <a:gd name="T42" fmla="*/ 211 w 360"/>
                    <a:gd name="T43" fmla="*/ 0 h 351"/>
                    <a:gd name="T44" fmla="*/ 147 w 360"/>
                    <a:gd name="T45" fmla="*/ 0 h 351"/>
                    <a:gd name="T46" fmla="*/ 147 w 360"/>
                    <a:gd name="T47" fmla="*/ 25 h 351"/>
                    <a:gd name="T48" fmla="*/ 96 w 360"/>
                    <a:gd name="T49" fmla="*/ 46 h 351"/>
                    <a:gd name="T50" fmla="*/ 75 w 360"/>
                    <a:gd name="T51" fmla="*/ 24 h 351"/>
                    <a:gd name="T52" fmla="*/ 29 w 360"/>
                    <a:gd name="T53" fmla="*/ 70 h 351"/>
                    <a:gd name="T54" fmla="*/ 51 w 360"/>
                    <a:gd name="T55" fmla="*/ 91 h 351"/>
                    <a:gd name="T56" fmla="*/ 29 w 360"/>
                    <a:gd name="T57" fmla="*/ 144 h 351"/>
                    <a:gd name="T58" fmla="*/ 0 w 360"/>
                    <a:gd name="T59" fmla="*/ 144 h 351"/>
                    <a:gd name="T60" fmla="*/ 0 w 360"/>
                    <a:gd name="T61" fmla="*/ 208 h 351"/>
                    <a:gd name="T62" fmla="*/ 30 w 360"/>
                    <a:gd name="T63" fmla="*/ 208 h 351"/>
                    <a:gd name="T64" fmla="*/ 52 w 360"/>
                    <a:gd name="T65" fmla="*/ 259 h 351"/>
                    <a:gd name="T66" fmla="*/ 181 w 360"/>
                    <a:gd name="T67" fmla="*/ 66 h 351"/>
                    <a:gd name="T68" fmla="*/ 291 w 360"/>
                    <a:gd name="T69" fmla="*/ 175 h 351"/>
                    <a:gd name="T70" fmla="*/ 181 w 360"/>
                    <a:gd name="T71" fmla="*/ 284 h 351"/>
                    <a:gd name="T72" fmla="*/ 71 w 360"/>
                    <a:gd name="T73" fmla="*/ 175 h 351"/>
                    <a:gd name="T74" fmla="*/ 181 w 360"/>
                    <a:gd name="T75" fmla="*/ 66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60" h="351">
                      <a:moveTo>
                        <a:pt x="52" y="259"/>
                      </a:moveTo>
                      <a:cubicBezTo>
                        <a:pt x="31" y="279"/>
                        <a:pt x="31" y="279"/>
                        <a:pt x="31" y="279"/>
                      </a:cubicBezTo>
                      <a:cubicBezTo>
                        <a:pt x="77" y="325"/>
                        <a:pt x="77" y="325"/>
                        <a:pt x="77" y="325"/>
                      </a:cubicBezTo>
                      <a:cubicBezTo>
                        <a:pt x="97" y="304"/>
                        <a:pt x="97" y="304"/>
                        <a:pt x="97" y="304"/>
                      </a:cubicBezTo>
                      <a:cubicBezTo>
                        <a:pt x="112" y="314"/>
                        <a:pt x="129" y="321"/>
                        <a:pt x="147" y="325"/>
                      </a:cubicBezTo>
                      <a:cubicBezTo>
                        <a:pt x="147" y="351"/>
                        <a:pt x="147" y="351"/>
                        <a:pt x="147" y="351"/>
                      </a:cubicBezTo>
                      <a:cubicBezTo>
                        <a:pt x="211" y="351"/>
                        <a:pt x="211" y="351"/>
                        <a:pt x="211" y="351"/>
                      </a:cubicBezTo>
                      <a:cubicBezTo>
                        <a:pt x="211" y="326"/>
                        <a:pt x="211" y="326"/>
                        <a:pt x="211" y="326"/>
                      </a:cubicBezTo>
                      <a:cubicBezTo>
                        <a:pt x="230" y="322"/>
                        <a:pt x="248" y="315"/>
                        <a:pt x="264" y="305"/>
                      </a:cubicBezTo>
                      <a:cubicBezTo>
                        <a:pt x="284" y="324"/>
                        <a:pt x="284" y="324"/>
                        <a:pt x="284" y="324"/>
                      </a:cubicBezTo>
                      <a:cubicBezTo>
                        <a:pt x="329" y="279"/>
                        <a:pt x="329" y="279"/>
                        <a:pt x="329" y="279"/>
                      </a:cubicBezTo>
                      <a:cubicBezTo>
                        <a:pt x="310" y="260"/>
                        <a:pt x="310" y="260"/>
                        <a:pt x="310" y="260"/>
                      </a:cubicBezTo>
                      <a:cubicBezTo>
                        <a:pt x="320" y="244"/>
                        <a:pt x="328" y="227"/>
                        <a:pt x="332" y="208"/>
                      </a:cubicBezTo>
                      <a:cubicBezTo>
                        <a:pt x="360" y="208"/>
                        <a:pt x="360" y="208"/>
                        <a:pt x="360" y="208"/>
                      </a:cubicBezTo>
                      <a:cubicBezTo>
                        <a:pt x="360" y="144"/>
                        <a:pt x="360" y="144"/>
                        <a:pt x="360" y="144"/>
                      </a:cubicBezTo>
                      <a:cubicBezTo>
                        <a:pt x="333" y="144"/>
                        <a:pt x="333" y="144"/>
                        <a:pt x="333" y="144"/>
                      </a:cubicBezTo>
                      <a:cubicBezTo>
                        <a:pt x="329" y="125"/>
                        <a:pt x="321" y="107"/>
                        <a:pt x="311" y="91"/>
                      </a:cubicBezTo>
                      <a:cubicBezTo>
                        <a:pt x="331" y="70"/>
                        <a:pt x="331" y="70"/>
                        <a:pt x="331" y="70"/>
                      </a:cubicBezTo>
                      <a:cubicBezTo>
                        <a:pt x="286" y="25"/>
                        <a:pt x="286" y="25"/>
                        <a:pt x="286" y="25"/>
                      </a:cubicBezTo>
                      <a:cubicBezTo>
                        <a:pt x="265" y="46"/>
                        <a:pt x="265" y="46"/>
                        <a:pt x="265" y="46"/>
                      </a:cubicBezTo>
                      <a:cubicBezTo>
                        <a:pt x="249" y="35"/>
                        <a:pt x="231" y="28"/>
                        <a:pt x="211" y="24"/>
                      </a:cubicBezTo>
                      <a:cubicBezTo>
                        <a:pt x="211" y="0"/>
                        <a:pt x="211" y="0"/>
                        <a:pt x="211" y="0"/>
                      </a:cubicBezTo>
                      <a:cubicBezTo>
                        <a:pt x="147" y="0"/>
                        <a:pt x="147" y="0"/>
                        <a:pt x="147" y="0"/>
                      </a:cubicBezTo>
                      <a:cubicBezTo>
                        <a:pt x="147" y="25"/>
                        <a:pt x="147" y="25"/>
                        <a:pt x="147" y="25"/>
                      </a:cubicBezTo>
                      <a:cubicBezTo>
                        <a:pt x="129" y="29"/>
                        <a:pt x="112" y="36"/>
                        <a:pt x="96" y="46"/>
                      </a:cubicBezTo>
                      <a:cubicBezTo>
                        <a:pt x="75" y="24"/>
                        <a:pt x="75" y="24"/>
                        <a:pt x="75" y="24"/>
                      </a:cubicBezTo>
                      <a:cubicBezTo>
                        <a:pt x="29" y="70"/>
                        <a:pt x="29" y="70"/>
                        <a:pt x="29" y="70"/>
                      </a:cubicBezTo>
                      <a:cubicBezTo>
                        <a:pt x="51" y="91"/>
                        <a:pt x="51" y="91"/>
                        <a:pt x="51" y="91"/>
                      </a:cubicBezTo>
                      <a:cubicBezTo>
                        <a:pt x="41" y="107"/>
                        <a:pt x="33" y="125"/>
                        <a:pt x="29" y="144"/>
                      </a:cubicBezTo>
                      <a:cubicBezTo>
                        <a:pt x="0" y="144"/>
                        <a:pt x="0" y="144"/>
                        <a:pt x="0" y="144"/>
                      </a:cubicBezTo>
                      <a:cubicBezTo>
                        <a:pt x="0" y="208"/>
                        <a:pt x="0" y="208"/>
                        <a:pt x="0" y="208"/>
                      </a:cubicBezTo>
                      <a:cubicBezTo>
                        <a:pt x="30" y="208"/>
                        <a:pt x="30" y="208"/>
                        <a:pt x="30" y="208"/>
                      </a:cubicBezTo>
                      <a:cubicBezTo>
                        <a:pt x="34" y="227"/>
                        <a:pt x="41" y="244"/>
                        <a:pt x="52" y="259"/>
                      </a:cubicBezTo>
                      <a:close/>
                      <a:moveTo>
                        <a:pt x="181" y="66"/>
                      </a:moveTo>
                      <a:cubicBezTo>
                        <a:pt x="242" y="66"/>
                        <a:pt x="291" y="115"/>
                        <a:pt x="291" y="175"/>
                      </a:cubicBezTo>
                      <a:cubicBezTo>
                        <a:pt x="291" y="235"/>
                        <a:pt x="242" y="284"/>
                        <a:pt x="181" y="284"/>
                      </a:cubicBezTo>
                      <a:cubicBezTo>
                        <a:pt x="120" y="284"/>
                        <a:pt x="71" y="235"/>
                        <a:pt x="71" y="175"/>
                      </a:cubicBezTo>
                      <a:cubicBezTo>
                        <a:pt x="71" y="115"/>
                        <a:pt x="120" y="66"/>
                        <a:pt x="18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60" name="Freeform 403"/>
                <p:cNvSpPr>
                  <a:spLocks noEditPoints="1"/>
                </p:cNvSpPr>
                <p:nvPr/>
              </p:nvSpPr>
              <p:spPr bwMode="auto">
                <a:xfrm>
                  <a:off x="4856111" y="4420203"/>
                  <a:ext cx="112783" cy="111355"/>
                </a:xfrm>
                <a:custGeom>
                  <a:avLst/>
                  <a:gdLst>
                    <a:gd name="T0" fmla="*/ 83 w 167"/>
                    <a:gd name="T1" fmla="*/ 165 h 165"/>
                    <a:gd name="T2" fmla="*/ 167 w 167"/>
                    <a:gd name="T3" fmla="*/ 82 h 165"/>
                    <a:gd name="T4" fmla="*/ 83 w 167"/>
                    <a:gd name="T5" fmla="*/ 0 h 165"/>
                    <a:gd name="T6" fmla="*/ 0 w 167"/>
                    <a:gd name="T7" fmla="*/ 82 h 165"/>
                    <a:gd name="T8" fmla="*/ 83 w 167"/>
                    <a:gd name="T9" fmla="*/ 165 h 165"/>
                    <a:gd name="T10" fmla="*/ 83 w 167"/>
                    <a:gd name="T11" fmla="*/ 26 h 165"/>
                    <a:gd name="T12" fmla="*/ 140 w 167"/>
                    <a:gd name="T13" fmla="*/ 82 h 165"/>
                    <a:gd name="T14" fmla="*/ 83 w 167"/>
                    <a:gd name="T15" fmla="*/ 138 h 165"/>
                    <a:gd name="T16" fmla="*/ 27 w 167"/>
                    <a:gd name="T17" fmla="*/ 82 h 165"/>
                    <a:gd name="T18" fmla="*/ 83 w 167"/>
                    <a:gd name="T19" fmla="*/ 26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7" h="165">
                      <a:moveTo>
                        <a:pt x="83" y="165"/>
                      </a:moveTo>
                      <a:cubicBezTo>
                        <a:pt x="129" y="165"/>
                        <a:pt x="167" y="128"/>
                        <a:pt x="167" y="82"/>
                      </a:cubicBezTo>
                      <a:cubicBezTo>
                        <a:pt x="167" y="37"/>
                        <a:pt x="129" y="0"/>
                        <a:pt x="83" y="0"/>
                      </a:cubicBezTo>
                      <a:cubicBezTo>
                        <a:pt x="37" y="0"/>
                        <a:pt x="0" y="37"/>
                        <a:pt x="0" y="82"/>
                      </a:cubicBezTo>
                      <a:cubicBezTo>
                        <a:pt x="0" y="128"/>
                        <a:pt x="37" y="165"/>
                        <a:pt x="83" y="165"/>
                      </a:cubicBezTo>
                      <a:close/>
                      <a:moveTo>
                        <a:pt x="83" y="26"/>
                      </a:moveTo>
                      <a:cubicBezTo>
                        <a:pt x="114" y="26"/>
                        <a:pt x="140" y="51"/>
                        <a:pt x="140" y="82"/>
                      </a:cubicBezTo>
                      <a:cubicBezTo>
                        <a:pt x="140" y="113"/>
                        <a:pt x="114" y="138"/>
                        <a:pt x="83" y="138"/>
                      </a:cubicBezTo>
                      <a:cubicBezTo>
                        <a:pt x="52" y="138"/>
                        <a:pt x="27" y="113"/>
                        <a:pt x="27" y="82"/>
                      </a:cubicBezTo>
                      <a:cubicBezTo>
                        <a:pt x="27" y="51"/>
                        <a:pt x="52" y="26"/>
                        <a:pt x="83"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61" name="Oval 404"/>
                <p:cNvSpPr>
                  <a:spLocks noChangeArrowheads="1"/>
                </p:cNvSpPr>
                <p:nvPr/>
              </p:nvSpPr>
              <p:spPr bwMode="auto">
                <a:xfrm>
                  <a:off x="4891802" y="4455894"/>
                  <a:ext cx="40545" cy="3911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62" name="Freeform 405"/>
                <p:cNvSpPr/>
                <p:nvPr/>
              </p:nvSpPr>
              <p:spPr bwMode="auto">
                <a:xfrm>
                  <a:off x="4525472" y="4677177"/>
                  <a:ext cx="107358" cy="117351"/>
                </a:xfrm>
                <a:custGeom>
                  <a:avLst/>
                  <a:gdLst>
                    <a:gd name="T0" fmla="*/ 22 w 159"/>
                    <a:gd name="T1" fmla="*/ 115 h 174"/>
                    <a:gd name="T2" fmla="*/ 81 w 159"/>
                    <a:gd name="T3" fmla="*/ 174 h 174"/>
                    <a:gd name="T4" fmla="*/ 138 w 159"/>
                    <a:gd name="T5" fmla="*/ 115 h 174"/>
                    <a:gd name="T6" fmla="*/ 155 w 159"/>
                    <a:gd name="T7" fmla="*/ 96 h 174"/>
                    <a:gd name="T8" fmla="*/ 146 w 159"/>
                    <a:gd name="T9" fmla="*/ 67 h 174"/>
                    <a:gd name="T10" fmla="*/ 79 w 159"/>
                    <a:gd name="T11" fmla="*/ 0 h 174"/>
                    <a:gd name="T12" fmla="*/ 13 w 159"/>
                    <a:gd name="T13" fmla="*/ 67 h 174"/>
                    <a:gd name="T14" fmla="*/ 4 w 159"/>
                    <a:gd name="T15" fmla="*/ 96 h 174"/>
                    <a:gd name="T16" fmla="*/ 22 w 159"/>
                    <a:gd name="T17" fmla="*/ 115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9" h="174">
                      <a:moveTo>
                        <a:pt x="22" y="115"/>
                      </a:moveTo>
                      <a:cubicBezTo>
                        <a:pt x="34" y="146"/>
                        <a:pt x="56" y="174"/>
                        <a:pt x="81" y="174"/>
                      </a:cubicBezTo>
                      <a:cubicBezTo>
                        <a:pt x="106" y="174"/>
                        <a:pt x="127" y="146"/>
                        <a:pt x="138" y="115"/>
                      </a:cubicBezTo>
                      <a:cubicBezTo>
                        <a:pt x="145" y="114"/>
                        <a:pt x="152" y="107"/>
                        <a:pt x="155" y="96"/>
                      </a:cubicBezTo>
                      <a:cubicBezTo>
                        <a:pt x="159" y="83"/>
                        <a:pt x="154" y="70"/>
                        <a:pt x="146" y="67"/>
                      </a:cubicBezTo>
                      <a:cubicBezTo>
                        <a:pt x="144" y="30"/>
                        <a:pt x="115" y="0"/>
                        <a:pt x="79" y="0"/>
                      </a:cubicBezTo>
                      <a:cubicBezTo>
                        <a:pt x="44" y="0"/>
                        <a:pt x="15" y="30"/>
                        <a:pt x="13" y="67"/>
                      </a:cubicBezTo>
                      <a:cubicBezTo>
                        <a:pt x="5" y="70"/>
                        <a:pt x="0" y="83"/>
                        <a:pt x="4" y="96"/>
                      </a:cubicBezTo>
                      <a:cubicBezTo>
                        <a:pt x="7" y="107"/>
                        <a:pt x="14" y="115"/>
                        <a:pt x="22" y="1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63" name="Freeform 407"/>
                <p:cNvSpPr/>
                <p:nvPr/>
              </p:nvSpPr>
              <p:spPr bwMode="auto">
                <a:xfrm>
                  <a:off x="4494636" y="4789388"/>
                  <a:ext cx="169317" cy="142192"/>
                </a:xfrm>
                <a:custGeom>
                  <a:avLst/>
                  <a:gdLst>
                    <a:gd name="T0" fmla="*/ 194 w 251"/>
                    <a:gd name="T1" fmla="*/ 0 h 211"/>
                    <a:gd name="T2" fmla="*/ 140 w 251"/>
                    <a:gd name="T3" fmla="*/ 91 h 211"/>
                    <a:gd name="T4" fmla="*/ 133 w 251"/>
                    <a:gd name="T5" fmla="*/ 50 h 211"/>
                    <a:gd name="T6" fmla="*/ 141 w 251"/>
                    <a:gd name="T7" fmla="*/ 37 h 211"/>
                    <a:gd name="T8" fmla="*/ 125 w 251"/>
                    <a:gd name="T9" fmla="*/ 21 h 211"/>
                    <a:gd name="T10" fmla="*/ 110 w 251"/>
                    <a:gd name="T11" fmla="*/ 37 h 211"/>
                    <a:gd name="T12" fmla="*/ 117 w 251"/>
                    <a:gd name="T13" fmla="*/ 50 h 211"/>
                    <a:gd name="T14" fmla="*/ 111 w 251"/>
                    <a:gd name="T15" fmla="*/ 90 h 211"/>
                    <a:gd name="T16" fmla="*/ 57 w 251"/>
                    <a:gd name="T17" fmla="*/ 0 h 211"/>
                    <a:gd name="T18" fmla="*/ 1 w 251"/>
                    <a:gd name="T19" fmla="*/ 60 h 211"/>
                    <a:gd name="T20" fmla="*/ 0 w 251"/>
                    <a:gd name="T21" fmla="*/ 60 h 211"/>
                    <a:gd name="T22" fmla="*/ 0 w 251"/>
                    <a:gd name="T23" fmla="*/ 191 h 211"/>
                    <a:gd name="T24" fmla="*/ 1 w 251"/>
                    <a:gd name="T25" fmla="*/ 191 h 211"/>
                    <a:gd name="T26" fmla="*/ 125 w 251"/>
                    <a:gd name="T27" fmla="*/ 211 h 211"/>
                    <a:gd name="T28" fmla="*/ 250 w 251"/>
                    <a:gd name="T29" fmla="*/ 191 h 211"/>
                    <a:gd name="T30" fmla="*/ 251 w 251"/>
                    <a:gd name="T31" fmla="*/ 191 h 211"/>
                    <a:gd name="T32" fmla="*/ 250 w 251"/>
                    <a:gd name="T33" fmla="*/ 60 h 211"/>
                    <a:gd name="T34" fmla="*/ 194 w 251"/>
                    <a:gd name="T35"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1" h="211">
                      <a:moveTo>
                        <a:pt x="194" y="0"/>
                      </a:moveTo>
                      <a:cubicBezTo>
                        <a:pt x="140" y="91"/>
                        <a:pt x="140" y="91"/>
                        <a:pt x="140" y="91"/>
                      </a:cubicBezTo>
                      <a:cubicBezTo>
                        <a:pt x="133" y="50"/>
                        <a:pt x="133" y="50"/>
                        <a:pt x="133" y="50"/>
                      </a:cubicBezTo>
                      <a:cubicBezTo>
                        <a:pt x="138" y="47"/>
                        <a:pt x="141" y="42"/>
                        <a:pt x="141" y="37"/>
                      </a:cubicBezTo>
                      <a:cubicBezTo>
                        <a:pt x="141" y="28"/>
                        <a:pt x="134" y="21"/>
                        <a:pt x="125" y="21"/>
                      </a:cubicBezTo>
                      <a:cubicBezTo>
                        <a:pt x="117" y="21"/>
                        <a:pt x="110" y="28"/>
                        <a:pt x="110" y="37"/>
                      </a:cubicBezTo>
                      <a:cubicBezTo>
                        <a:pt x="110" y="42"/>
                        <a:pt x="113" y="47"/>
                        <a:pt x="117" y="50"/>
                      </a:cubicBezTo>
                      <a:cubicBezTo>
                        <a:pt x="111" y="90"/>
                        <a:pt x="111" y="90"/>
                        <a:pt x="111" y="90"/>
                      </a:cubicBezTo>
                      <a:cubicBezTo>
                        <a:pt x="57" y="0"/>
                        <a:pt x="57" y="0"/>
                        <a:pt x="57" y="0"/>
                      </a:cubicBezTo>
                      <a:cubicBezTo>
                        <a:pt x="27" y="13"/>
                        <a:pt x="6" y="35"/>
                        <a:pt x="1" y="60"/>
                      </a:cubicBezTo>
                      <a:cubicBezTo>
                        <a:pt x="0" y="60"/>
                        <a:pt x="0" y="60"/>
                        <a:pt x="0" y="60"/>
                      </a:cubicBezTo>
                      <a:cubicBezTo>
                        <a:pt x="0" y="191"/>
                        <a:pt x="0" y="191"/>
                        <a:pt x="0" y="191"/>
                      </a:cubicBezTo>
                      <a:cubicBezTo>
                        <a:pt x="1" y="191"/>
                        <a:pt x="1" y="191"/>
                        <a:pt x="1" y="191"/>
                      </a:cubicBezTo>
                      <a:cubicBezTo>
                        <a:pt x="7" y="202"/>
                        <a:pt x="60" y="211"/>
                        <a:pt x="125" y="211"/>
                      </a:cubicBezTo>
                      <a:cubicBezTo>
                        <a:pt x="191" y="211"/>
                        <a:pt x="244" y="202"/>
                        <a:pt x="250" y="191"/>
                      </a:cubicBezTo>
                      <a:cubicBezTo>
                        <a:pt x="251" y="191"/>
                        <a:pt x="251" y="191"/>
                        <a:pt x="251" y="191"/>
                      </a:cubicBezTo>
                      <a:cubicBezTo>
                        <a:pt x="250" y="60"/>
                        <a:pt x="250" y="60"/>
                        <a:pt x="250" y="60"/>
                      </a:cubicBezTo>
                      <a:cubicBezTo>
                        <a:pt x="245" y="35"/>
                        <a:pt x="224" y="13"/>
                        <a:pt x="19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grpSp>
        </p:grpSp>
        <p:grpSp>
          <p:nvGrpSpPr>
            <p:cNvPr id="13" name="组合 12"/>
            <p:cNvGrpSpPr/>
            <p:nvPr/>
          </p:nvGrpSpPr>
          <p:grpSpPr>
            <a:xfrm>
              <a:off x="4333039" y="3564994"/>
              <a:ext cx="2373158" cy="2371923"/>
              <a:chOff x="4398406" y="3712606"/>
              <a:chExt cx="2419598" cy="2419598"/>
            </a:xfrm>
          </p:grpSpPr>
          <p:grpSp>
            <p:nvGrpSpPr>
              <p:cNvPr id="39" name="组合 38"/>
              <p:cNvGrpSpPr/>
              <p:nvPr/>
            </p:nvGrpSpPr>
            <p:grpSpPr>
              <a:xfrm>
                <a:off x="4398406" y="3712606"/>
                <a:ext cx="2419598" cy="2419598"/>
                <a:chOff x="1595120" y="525779"/>
                <a:chExt cx="3520440" cy="3520440"/>
              </a:xfrm>
            </p:grpSpPr>
            <p:sp>
              <p:nvSpPr>
                <p:cNvPr id="51" name="椭圆 50"/>
                <p:cNvSpPr/>
                <p:nvPr/>
              </p:nvSpPr>
              <p:spPr>
                <a:xfrm>
                  <a:off x="1595120" y="525779"/>
                  <a:ext cx="3520440" cy="3520440"/>
                </a:xfrm>
                <a:prstGeom prst="ellipse">
                  <a:avLst/>
                </a:prstGeom>
                <a:gradFill flip="none" rotWithShape="1">
                  <a:gsLst>
                    <a:gs pos="100000">
                      <a:srgbClr val="F7F7F9"/>
                    </a:gs>
                    <a:gs pos="0">
                      <a:schemeClr val="bg1"/>
                    </a:gs>
                  </a:gsLst>
                  <a:lin ang="5400000" scaled="1"/>
                  <a:tileRect/>
                </a:gradFill>
                <a:ln>
                  <a:noFill/>
                </a:ln>
                <a:effectLst>
                  <a:softEdge rad="381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52" name="椭圆 51"/>
                <p:cNvSpPr/>
                <p:nvPr/>
              </p:nvSpPr>
              <p:spPr>
                <a:xfrm>
                  <a:off x="1900612" y="831271"/>
                  <a:ext cx="2909455" cy="2909455"/>
                </a:xfrm>
                <a:prstGeom prst="ellipse">
                  <a:avLst/>
                </a:prstGeom>
                <a:gradFill flip="none" rotWithShape="1">
                  <a:gsLst>
                    <a:gs pos="100000">
                      <a:srgbClr val="E4E4E4"/>
                    </a:gs>
                    <a:gs pos="0">
                      <a:schemeClr val="bg1"/>
                    </a:gs>
                  </a:gsLst>
                  <a:lin ang="5400000" scaled="1"/>
                  <a:tileRect/>
                </a:gradFill>
                <a:ln>
                  <a:noFill/>
                </a:ln>
                <a:effectLst>
                  <a:innerShdw blurRad="355600" dist="266700" dir="5400000">
                    <a:prstClr val="black">
                      <a:alpha val="57000"/>
                    </a:prstClr>
                  </a:innerShdw>
                  <a:softEdge rad="266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grpSp>
          <p:sp>
            <p:nvSpPr>
              <p:cNvPr id="40" name="椭圆 39"/>
              <p:cNvSpPr/>
              <p:nvPr/>
            </p:nvSpPr>
            <p:spPr>
              <a:xfrm>
                <a:off x="5036761" y="4350961"/>
                <a:ext cx="1142885" cy="1142885"/>
              </a:xfrm>
              <a:prstGeom prst="ellipse">
                <a:avLst/>
              </a:prstGeom>
              <a:solidFill>
                <a:srgbClr val="FFC000"/>
              </a:solidFill>
              <a:ln>
                <a:gradFill flip="none" rotWithShape="1">
                  <a:gsLst>
                    <a:gs pos="0">
                      <a:srgbClr val="D9D9D9"/>
                    </a:gs>
                    <a:gs pos="100000">
                      <a:schemeClr val="bg1"/>
                    </a:gs>
                  </a:gsLst>
                  <a:lin ang="5400000" scaled="1"/>
                  <a:tileRect/>
                </a:gradFill>
              </a:ln>
              <a:effectLst>
                <a:innerShdw blurRad="342900" dist="50800" dir="16200000">
                  <a:schemeClr val="accent4">
                    <a:lumMod val="50000"/>
                    <a:alpha val="8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grpSp>
            <p:nvGrpSpPr>
              <p:cNvPr id="41" name="组合 40"/>
              <p:cNvGrpSpPr/>
              <p:nvPr/>
            </p:nvGrpSpPr>
            <p:grpSpPr>
              <a:xfrm>
                <a:off x="5443766" y="4701944"/>
                <a:ext cx="338356" cy="459855"/>
                <a:chOff x="5758088" y="4284007"/>
                <a:chExt cx="495387" cy="673270"/>
              </a:xfrm>
              <a:solidFill>
                <a:schemeClr val="bg1"/>
              </a:solidFill>
            </p:grpSpPr>
            <p:sp>
              <p:nvSpPr>
                <p:cNvPr id="42" name="Freeform 422"/>
                <p:cNvSpPr/>
                <p:nvPr/>
              </p:nvSpPr>
              <p:spPr bwMode="auto">
                <a:xfrm>
                  <a:off x="5822902" y="4284007"/>
                  <a:ext cx="221283" cy="243554"/>
                </a:xfrm>
                <a:custGeom>
                  <a:avLst/>
                  <a:gdLst>
                    <a:gd name="T0" fmla="*/ 45 w 328"/>
                    <a:gd name="T1" fmla="*/ 239 h 361"/>
                    <a:gd name="T2" fmla="*/ 167 w 328"/>
                    <a:gd name="T3" fmla="*/ 361 h 361"/>
                    <a:gd name="T4" fmla="*/ 285 w 328"/>
                    <a:gd name="T5" fmla="*/ 239 h 361"/>
                    <a:gd name="T6" fmla="*/ 321 w 328"/>
                    <a:gd name="T7" fmla="*/ 199 h 361"/>
                    <a:gd name="T8" fmla="*/ 302 w 328"/>
                    <a:gd name="T9" fmla="*/ 140 h 361"/>
                    <a:gd name="T10" fmla="*/ 164 w 328"/>
                    <a:gd name="T11" fmla="*/ 0 h 361"/>
                    <a:gd name="T12" fmla="*/ 26 w 328"/>
                    <a:gd name="T13" fmla="*/ 140 h 361"/>
                    <a:gd name="T14" fmla="*/ 7 w 328"/>
                    <a:gd name="T15" fmla="*/ 199 h 361"/>
                    <a:gd name="T16" fmla="*/ 45 w 328"/>
                    <a:gd name="T17" fmla="*/ 239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8" h="361">
                      <a:moveTo>
                        <a:pt x="45" y="239"/>
                      </a:moveTo>
                      <a:cubicBezTo>
                        <a:pt x="70" y="303"/>
                        <a:pt x="116" y="361"/>
                        <a:pt x="167" y="361"/>
                      </a:cubicBezTo>
                      <a:cubicBezTo>
                        <a:pt x="219" y="361"/>
                        <a:pt x="262" y="303"/>
                        <a:pt x="285" y="239"/>
                      </a:cubicBezTo>
                      <a:cubicBezTo>
                        <a:pt x="300" y="238"/>
                        <a:pt x="315" y="222"/>
                        <a:pt x="321" y="199"/>
                      </a:cubicBezTo>
                      <a:cubicBezTo>
                        <a:pt x="328" y="173"/>
                        <a:pt x="319" y="146"/>
                        <a:pt x="302" y="140"/>
                      </a:cubicBezTo>
                      <a:cubicBezTo>
                        <a:pt x="297" y="62"/>
                        <a:pt x="237" y="0"/>
                        <a:pt x="164" y="0"/>
                      </a:cubicBezTo>
                      <a:cubicBezTo>
                        <a:pt x="90" y="0"/>
                        <a:pt x="30" y="62"/>
                        <a:pt x="26" y="140"/>
                      </a:cubicBezTo>
                      <a:cubicBezTo>
                        <a:pt x="8" y="146"/>
                        <a:pt x="0" y="173"/>
                        <a:pt x="7" y="199"/>
                      </a:cubicBezTo>
                      <a:cubicBezTo>
                        <a:pt x="13" y="223"/>
                        <a:pt x="29" y="239"/>
                        <a:pt x="45" y="2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43" name="Freeform 423"/>
                <p:cNvSpPr/>
                <p:nvPr/>
              </p:nvSpPr>
              <p:spPr bwMode="auto">
                <a:xfrm>
                  <a:off x="6097007" y="4775683"/>
                  <a:ext cx="1999" cy="1428"/>
                </a:xfrm>
                <a:custGeom>
                  <a:avLst/>
                  <a:gdLst>
                    <a:gd name="T0" fmla="*/ 3 w 3"/>
                    <a:gd name="T1" fmla="*/ 0 h 2"/>
                    <a:gd name="T2" fmla="*/ 0 w 3"/>
                    <a:gd name="T3" fmla="*/ 2 h 2"/>
                    <a:gd name="T4" fmla="*/ 3 w 3"/>
                    <a:gd name="T5" fmla="*/ 2 h 2"/>
                    <a:gd name="T6" fmla="*/ 3 w 3"/>
                    <a:gd name="T7" fmla="*/ 0 h 2"/>
                  </a:gdLst>
                  <a:ahLst/>
                  <a:cxnLst>
                    <a:cxn ang="0">
                      <a:pos x="T0" y="T1"/>
                    </a:cxn>
                    <a:cxn ang="0">
                      <a:pos x="T2" y="T3"/>
                    </a:cxn>
                    <a:cxn ang="0">
                      <a:pos x="T4" y="T5"/>
                    </a:cxn>
                    <a:cxn ang="0">
                      <a:pos x="T6" y="T7"/>
                    </a:cxn>
                  </a:cxnLst>
                  <a:rect l="0" t="0" r="r" b="b"/>
                  <a:pathLst>
                    <a:path w="3" h="2">
                      <a:moveTo>
                        <a:pt x="3" y="0"/>
                      </a:moveTo>
                      <a:cubicBezTo>
                        <a:pt x="2" y="1"/>
                        <a:pt x="1" y="2"/>
                        <a:pt x="0" y="2"/>
                      </a:cubicBezTo>
                      <a:cubicBezTo>
                        <a:pt x="3" y="2"/>
                        <a:pt x="3" y="2"/>
                        <a:pt x="3" y="2"/>
                      </a:cubicBez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44" name="Freeform 424"/>
                <p:cNvSpPr/>
                <p:nvPr/>
              </p:nvSpPr>
              <p:spPr bwMode="auto">
                <a:xfrm>
                  <a:off x="6066456" y="4582096"/>
                  <a:ext cx="30551" cy="171315"/>
                </a:xfrm>
                <a:custGeom>
                  <a:avLst/>
                  <a:gdLst>
                    <a:gd name="T0" fmla="*/ 0 w 45"/>
                    <a:gd name="T1" fmla="*/ 0 h 254"/>
                    <a:gd name="T2" fmla="*/ 21 w 45"/>
                    <a:gd name="T3" fmla="*/ 254 h 254"/>
                    <a:gd name="T4" fmla="*/ 45 w 45"/>
                    <a:gd name="T5" fmla="*/ 241 h 254"/>
                    <a:gd name="T6" fmla="*/ 29 w 45"/>
                    <a:gd name="T7" fmla="*/ 0 h 254"/>
                    <a:gd name="T8" fmla="*/ 0 w 45"/>
                    <a:gd name="T9" fmla="*/ 0 h 254"/>
                  </a:gdLst>
                  <a:ahLst/>
                  <a:cxnLst>
                    <a:cxn ang="0">
                      <a:pos x="T0" y="T1"/>
                    </a:cxn>
                    <a:cxn ang="0">
                      <a:pos x="T2" y="T3"/>
                    </a:cxn>
                    <a:cxn ang="0">
                      <a:pos x="T4" y="T5"/>
                    </a:cxn>
                    <a:cxn ang="0">
                      <a:pos x="T6" y="T7"/>
                    </a:cxn>
                    <a:cxn ang="0">
                      <a:pos x="T8" y="T9"/>
                    </a:cxn>
                  </a:cxnLst>
                  <a:rect l="0" t="0" r="r" b="b"/>
                  <a:pathLst>
                    <a:path w="45" h="254">
                      <a:moveTo>
                        <a:pt x="0" y="0"/>
                      </a:moveTo>
                      <a:cubicBezTo>
                        <a:pt x="21" y="254"/>
                        <a:pt x="21" y="254"/>
                        <a:pt x="21" y="254"/>
                      </a:cubicBezTo>
                      <a:cubicBezTo>
                        <a:pt x="29" y="249"/>
                        <a:pt x="37" y="245"/>
                        <a:pt x="45" y="241"/>
                      </a:cubicBezTo>
                      <a:cubicBezTo>
                        <a:pt x="29" y="0"/>
                        <a:pt x="29" y="0"/>
                        <a:pt x="29"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45" name="Freeform 425"/>
                <p:cNvSpPr/>
                <p:nvPr/>
              </p:nvSpPr>
              <p:spPr bwMode="auto">
                <a:xfrm>
                  <a:off x="6187233" y="4775683"/>
                  <a:ext cx="1999" cy="1428"/>
                </a:xfrm>
                <a:custGeom>
                  <a:avLst/>
                  <a:gdLst>
                    <a:gd name="T0" fmla="*/ 0 w 3"/>
                    <a:gd name="T1" fmla="*/ 0 h 2"/>
                    <a:gd name="T2" fmla="*/ 0 w 3"/>
                    <a:gd name="T3" fmla="*/ 2 h 2"/>
                    <a:gd name="T4" fmla="*/ 3 w 3"/>
                    <a:gd name="T5" fmla="*/ 2 h 2"/>
                    <a:gd name="T6" fmla="*/ 0 w 3"/>
                    <a:gd name="T7" fmla="*/ 0 h 2"/>
                  </a:gdLst>
                  <a:ahLst/>
                  <a:cxnLst>
                    <a:cxn ang="0">
                      <a:pos x="T0" y="T1"/>
                    </a:cxn>
                    <a:cxn ang="0">
                      <a:pos x="T2" y="T3"/>
                    </a:cxn>
                    <a:cxn ang="0">
                      <a:pos x="T4" y="T5"/>
                    </a:cxn>
                    <a:cxn ang="0">
                      <a:pos x="T6" y="T7"/>
                    </a:cxn>
                  </a:cxnLst>
                  <a:rect l="0" t="0" r="r" b="b"/>
                  <a:pathLst>
                    <a:path w="3" h="2">
                      <a:moveTo>
                        <a:pt x="0" y="0"/>
                      </a:moveTo>
                      <a:cubicBezTo>
                        <a:pt x="0" y="2"/>
                        <a:pt x="0" y="2"/>
                        <a:pt x="0" y="2"/>
                      </a:cubicBezTo>
                      <a:cubicBezTo>
                        <a:pt x="3" y="2"/>
                        <a:pt x="3" y="2"/>
                        <a:pt x="3" y="2"/>
                      </a:cubicBezTo>
                      <a:cubicBezTo>
                        <a:pt x="2" y="2"/>
                        <a:pt x="1"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46" name="Freeform 426"/>
                <p:cNvSpPr/>
                <p:nvPr/>
              </p:nvSpPr>
              <p:spPr bwMode="auto">
                <a:xfrm>
                  <a:off x="6189232" y="4582096"/>
                  <a:ext cx="30551" cy="171315"/>
                </a:xfrm>
                <a:custGeom>
                  <a:avLst/>
                  <a:gdLst>
                    <a:gd name="T0" fmla="*/ 45 w 45"/>
                    <a:gd name="T1" fmla="*/ 0 h 254"/>
                    <a:gd name="T2" fmla="*/ 16 w 45"/>
                    <a:gd name="T3" fmla="*/ 0 h 254"/>
                    <a:gd name="T4" fmla="*/ 0 w 45"/>
                    <a:gd name="T5" fmla="*/ 241 h 254"/>
                    <a:gd name="T6" fmla="*/ 24 w 45"/>
                    <a:gd name="T7" fmla="*/ 254 h 254"/>
                    <a:gd name="T8" fmla="*/ 45 w 45"/>
                    <a:gd name="T9" fmla="*/ 0 h 254"/>
                  </a:gdLst>
                  <a:ahLst/>
                  <a:cxnLst>
                    <a:cxn ang="0">
                      <a:pos x="T0" y="T1"/>
                    </a:cxn>
                    <a:cxn ang="0">
                      <a:pos x="T2" y="T3"/>
                    </a:cxn>
                    <a:cxn ang="0">
                      <a:pos x="T4" y="T5"/>
                    </a:cxn>
                    <a:cxn ang="0">
                      <a:pos x="T6" y="T7"/>
                    </a:cxn>
                    <a:cxn ang="0">
                      <a:pos x="T8" y="T9"/>
                    </a:cxn>
                  </a:cxnLst>
                  <a:rect l="0" t="0" r="r" b="b"/>
                  <a:pathLst>
                    <a:path w="45" h="254">
                      <a:moveTo>
                        <a:pt x="45" y="0"/>
                      </a:moveTo>
                      <a:cubicBezTo>
                        <a:pt x="16" y="0"/>
                        <a:pt x="16" y="0"/>
                        <a:pt x="16" y="0"/>
                      </a:cubicBezTo>
                      <a:cubicBezTo>
                        <a:pt x="0" y="241"/>
                        <a:pt x="0" y="241"/>
                        <a:pt x="0" y="241"/>
                      </a:cubicBezTo>
                      <a:cubicBezTo>
                        <a:pt x="8" y="245"/>
                        <a:pt x="16" y="249"/>
                        <a:pt x="24" y="254"/>
                      </a:cubicBezTo>
                      <a:lnTo>
                        <a:pt x="4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47" name="Freeform 427"/>
                <p:cNvSpPr>
                  <a:spLocks noEditPoints="1"/>
                </p:cNvSpPr>
                <p:nvPr/>
              </p:nvSpPr>
              <p:spPr bwMode="auto">
                <a:xfrm>
                  <a:off x="6032192" y="4740563"/>
                  <a:ext cx="221283" cy="216714"/>
                </a:xfrm>
                <a:custGeom>
                  <a:avLst/>
                  <a:gdLst>
                    <a:gd name="T0" fmla="*/ 164 w 328"/>
                    <a:gd name="T1" fmla="*/ 0 h 321"/>
                    <a:gd name="T2" fmla="*/ 0 w 328"/>
                    <a:gd name="T3" fmla="*/ 161 h 321"/>
                    <a:gd name="T4" fmla="*/ 164 w 328"/>
                    <a:gd name="T5" fmla="*/ 321 h 321"/>
                    <a:gd name="T6" fmla="*/ 328 w 328"/>
                    <a:gd name="T7" fmla="*/ 161 h 321"/>
                    <a:gd name="T8" fmla="*/ 164 w 328"/>
                    <a:gd name="T9" fmla="*/ 0 h 321"/>
                    <a:gd name="T10" fmla="*/ 164 w 328"/>
                    <a:gd name="T11" fmla="*/ 294 h 321"/>
                    <a:gd name="T12" fmla="*/ 27 w 328"/>
                    <a:gd name="T13" fmla="*/ 161 h 321"/>
                    <a:gd name="T14" fmla="*/ 164 w 328"/>
                    <a:gd name="T15" fmla="*/ 27 h 321"/>
                    <a:gd name="T16" fmla="*/ 302 w 328"/>
                    <a:gd name="T17" fmla="*/ 161 h 321"/>
                    <a:gd name="T18" fmla="*/ 164 w 328"/>
                    <a:gd name="T19" fmla="*/ 294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8" h="321">
                      <a:moveTo>
                        <a:pt x="164" y="0"/>
                      </a:moveTo>
                      <a:cubicBezTo>
                        <a:pt x="74" y="0"/>
                        <a:pt x="0" y="72"/>
                        <a:pt x="0" y="161"/>
                      </a:cubicBezTo>
                      <a:cubicBezTo>
                        <a:pt x="0" y="249"/>
                        <a:pt x="74" y="321"/>
                        <a:pt x="164" y="321"/>
                      </a:cubicBezTo>
                      <a:cubicBezTo>
                        <a:pt x="255" y="321"/>
                        <a:pt x="328" y="249"/>
                        <a:pt x="328" y="161"/>
                      </a:cubicBezTo>
                      <a:cubicBezTo>
                        <a:pt x="328" y="72"/>
                        <a:pt x="255" y="0"/>
                        <a:pt x="164" y="0"/>
                      </a:cubicBezTo>
                      <a:close/>
                      <a:moveTo>
                        <a:pt x="164" y="294"/>
                      </a:moveTo>
                      <a:cubicBezTo>
                        <a:pt x="89" y="294"/>
                        <a:pt x="27" y="234"/>
                        <a:pt x="27" y="161"/>
                      </a:cubicBezTo>
                      <a:cubicBezTo>
                        <a:pt x="27" y="87"/>
                        <a:pt x="89" y="27"/>
                        <a:pt x="164" y="27"/>
                      </a:cubicBezTo>
                      <a:cubicBezTo>
                        <a:pt x="240" y="27"/>
                        <a:pt x="302" y="87"/>
                        <a:pt x="302" y="161"/>
                      </a:cubicBezTo>
                      <a:cubicBezTo>
                        <a:pt x="302" y="234"/>
                        <a:pt x="240" y="294"/>
                        <a:pt x="164" y="29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48" name="Freeform 428"/>
                <p:cNvSpPr/>
                <p:nvPr/>
              </p:nvSpPr>
              <p:spPr bwMode="auto">
                <a:xfrm>
                  <a:off x="6105001" y="4571246"/>
                  <a:ext cx="76235" cy="168175"/>
                </a:xfrm>
                <a:custGeom>
                  <a:avLst/>
                  <a:gdLst>
                    <a:gd name="T0" fmla="*/ 56 w 113"/>
                    <a:gd name="T1" fmla="*/ 243 h 249"/>
                    <a:gd name="T2" fmla="*/ 100 w 113"/>
                    <a:gd name="T3" fmla="*/ 249 h 249"/>
                    <a:gd name="T4" fmla="*/ 113 w 113"/>
                    <a:gd name="T5" fmla="*/ 0 h 249"/>
                    <a:gd name="T6" fmla="*/ 0 w 113"/>
                    <a:gd name="T7" fmla="*/ 0 h 249"/>
                    <a:gd name="T8" fmla="*/ 13 w 113"/>
                    <a:gd name="T9" fmla="*/ 249 h 249"/>
                    <a:gd name="T10" fmla="*/ 56 w 113"/>
                    <a:gd name="T11" fmla="*/ 243 h 249"/>
                  </a:gdLst>
                  <a:ahLst/>
                  <a:cxnLst>
                    <a:cxn ang="0">
                      <a:pos x="T0" y="T1"/>
                    </a:cxn>
                    <a:cxn ang="0">
                      <a:pos x="T2" y="T3"/>
                    </a:cxn>
                    <a:cxn ang="0">
                      <a:pos x="T4" y="T5"/>
                    </a:cxn>
                    <a:cxn ang="0">
                      <a:pos x="T6" y="T7"/>
                    </a:cxn>
                    <a:cxn ang="0">
                      <a:pos x="T8" y="T9"/>
                    </a:cxn>
                    <a:cxn ang="0">
                      <a:pos x="T10" y="T11"/>
                    </a:cxn>
                  </a:cxnLst>
                  <a:rect l="0" t="0" r="r" b="b"/>
                  <a:pathLst>
                    <a:path w="113" h="249">
                      <a:moveTo>
                        <a:pt x="56" y="243"/>
                      </a:moveTo>
                      <a:cubicBezTo>
                        <a:pt x="71" y="243"/>
                        <a:pt x="86" y="245"/>
                        <a:pt x="100" y="249"/>
                      </a:cubicBezTo>
                      <a:cubicBezTo>
                        <a:pt x="113" y="0"/>
                        <a:pt x="113" y="0"/>
                        <a:pt x="113" y="0"/>
                      </a:cubicBezTo>
                      <a:cubicBezTo>
                        <a:pt x="0" y="0"/>
                        <a:pt x="0" y="0"/>
                        <a:pt x="0" y="0"/>
                      </a:cubicBezTo>
                      <a:cubicBezTo>
                        <a:pt x="13" y="249"/>
                        <a:pt x="13" y="249"/>
                        <a:pt x="13" y="249"/>
                      </a:cubicBezTo>
                      <a:cubicBezTo>
                        <a:pt x="27" y="245"/>
                        <a:pt x="42" y="243"/>
                        <a:pt x="56" y="2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49" name="Freeform 429"/>
                <p:cNvSpPr/>
                <p:nvPr/>
              </p:nvSpPr>
              <p:spPr bwMode="auto">
                <a:xfrm>
                  <a:off x="5758088" y="4516711"/>
                  <a:ext cx="334636" cy="294948"/>
                </a:xfrm>
                <a:custGeom>
                  <a:avLst/>
                  <a:gdLst>
                    <a:gd name="T0" fmla="*/ 460 w 496"/>
                    <a:gd name="T1" fmla="*/ 351 h 437"/>
                    <a:gd name="T2" fmla="*/ 437 w 496"/>
                    <a:gd name="T3" fmla="*/ 80 h 437"/>
                    <a:gd name="T4" fmla="*/ 496 w 496"/>
                    <a:gd name="T5" fmla="*/ 80 h 437"/>
                    <a:gd name="T6" fmla="*/ 496 w 496"/>
                    <a:gd name="T7" fmla="*/ 73 h 437"/>
                    <a:gd name="T8" fmla="*/ 401 w 496"/>
                    <a:gd name="T9" fmla="*/ 0 h 437"/>
                    <a:gd name="T10" fmla="*/ 290 w 496"/>
                    <a:gd name="T11" fmla="*/ 188 h 437"/>
                    <a:gd name="T12" fmla="*/ 276 w 496"/>
                    <a:gd name="T13" fmla="*/ 103 h 437"/>
                    <a:gd name="T14" fmla="*/ 291 w 496"/>
                    <a:gd name="T15" fmla="*/ 76 h 437"/>
                    <a:gd name="T16" fmla="*/ 259 w 496"/>
                    <a:gd name="T17" fmla="*/ 44 h 437"/>
                    <a:gd name="T18" fmla="*/ 227 w 496"/>
                    <a:gd name="T19" fmla="*/ 76 h 437"/>
                    <a:gd name="T20" fmla="*/ 243 w 496"/>
                    <a:gd name="T21" fmla="*/ 103 h 437"/>
                    <a:gd name="T22" fmla="*/ 229 w 496"/>
                    <a:gd name="T23" fmla="*/ 186 h 437"/>
                    <a:gd name="T24" fmla="*/ 118 w 496"/>
                    <a:gd name="T25" fmla="*/ 0 h 437"/>
                    <a:gd name="T26" fmla="*/ 2 w 496"/>
                    <a:gd name="T27" fmla="*/ 123 h 437"/>
                    <a:gd name="T28" fmla="*/ 0 w 496"/>
                    <a:gd name="T29" fmla="*/ 123 h 437"/>
                    <a:gd name="T30" fmla="*/ 0 w 496"/>
                    <a:gd name="T31" fmla="*/ 396 h 437"/>
                    <a:gd name="T32" fmla="*/ 1 w 496"/>
                    <a:gd name="T33" fmla="*/ 396 h 437"/>
                    <a:gd name="T34" fmla="*/ 260 w 496"/>
                    <a:gd name="T35" fmla="*/ 437 h 437"/>
                    <a:gd name="T36" fmla="*/ 400 w 496"/>
                    <a:gd name="T37" fmla="*/ 430 h 437"/>
                    <a:gd name="T38" fmla="*/ 460 w 496"/>
                    <a:gd name="T39" fmla="*/ 351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6" h="437">
                      <a:moveTo>
                        <a:pt x="460" y="351"/>
                      </a:moveTo>
                      <a:cubicBezTo>
                        <a:pt x="437" y="80"/>
                        <a:pt x="437" y="80"/>
                        <a:pt x="437" y="80"/>
                      </a:cubicBezTo>
                      <a:cubicBezTo>
                        <a:pt x="496" y="80"/>
                        <a:pt x="496" y="80"/>
                        <a:pt x="496" y="80"/>
                      </a:cubicBezTo>
                      <a:cubicBezTo>
                        <a:pt x="496" y="73"/>
                        <a:pt x="496" y="73"/>
                        <a:pt x="496" y="73"/>
                      </a:cubicBezTo>
                      <a:cubicBezTo>
                        <a:pt x="475" y="43"/>
                        <a:pt x="442" y="18"/>
                        <a:pt x="401" y="0"/>
                      </a:cubicBezTo>
                      <a:cubicBezTo>
                        <a:pt x="290" y="188"/>
                        <a:pt x="290" y="188"/>
                        <a:pt x="290" y="188"/>
                      </a:cubicBezTo>
                      <a:cubicBezTo>
                        <a:pt x="276" y="103"/>
                        <a:pt x="276" y="103"/>
                        <a:pt x="276" y="103"/>
                      </a:cubicBezTo>
                      <a:cubicBezTo>
                        <a:pt x="285" y="98"/>
                        <a:pt x="291" y="88"/>
                        <a:pt x="291" y="76"/>
                      </a:cubicBezTo>
                      <a:cubicBezTo>
                        <a:pt x="291" y="59"/>
                        <a:pt x="277" y="44"/>
                        <a:pt x="259" y="44"/>
                      </a:cubicBezTo>
                      <a:cubicBezTo>
                        <a:pt x="242" y="44"/>
                        <a:pt x="227" y="59"/>
                        <a:pt x="227" y="76"/>
                      </a:cubicBezTo>
                      <a:cubicBezTo>
                        <a:pt x="227" y="88"/>
                        <a:pt x="233" y="98"/>
                        <a:pt x="243" y="103"/>
                      </a:cubicBezTo>
                      <a:cubicBezTo>
                        <a:pt x="229" y="186"/>
                        <a:pt x="229" y="186"/>
                        <a:pt x="229" y="186"/>
                      </a:cubicBezTo>
                      <a:cubicBezTo>
                        <a:pt x="118" y="0"/>
                        <a:pt x="118" y="0"/>
                        <a:pt x="118" y="0"/>
                      </a:cubicBezTo>
                      <a:cubicBezTo>
                        <a:pt x="56" y="27"/>
                        <a:pt x="12" y="72"/>
                        <a:pt x="2" y="123"/>
                      </a:cubicBezTo>
                      <a:cubicBezTo>
                        <a:pt x="0" y="123"/>
                        <a:pt x="0" y="123"/>
                        <a:pt x="0" y="123"/>
                      </a:cubicBezTo>
                      <a:cubicBezTo>
                        <a:pt x="0" y="396"/>
                        <a:pt x="0" y="396"/>
                        <a:pt x="0" y="396"/>
                      </a:cubicBezTo>
                      <a:cubicBezTo>
                        <a:pt x="1" y="396"/>
                        <a:pt x="1" y="396"/>
                        <a:pt x="1" y="396"/>
                      </a:cubicBezTo>
                      <a:cubicBezTo>
                        <a:pt x="14" y="419"/>
                        <a:pt x="125" y="437"/>
                        <a:pt x="260" y="437"/>
                      </a:cubicBezTo>
                      <a:cubicBezTo>
                        <a:pt x="312" y="437"/>
                        <a:pt x="360" y="435"/>
                        <a:pt x="400" y="430"/>
                      </a:cubicBezTo>
                      <a:cubicBezTo>
                        <a:pt x="413" y="398"/>
                        <a:pt x="434" y="371"/>
                        <a:pt x="460" y="3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50" name="Freeform 430"/>
                <p:cNvSpPr>
                  <a:spLocks noEditPoints="1"/>
                </p:cNvSpPr>
                <p:nvPr/>
              </p:nvSpPr>
              <p:spPr bwMode="auto">
                <a:xfrm>
                  <a:off x="6068454" y="4777111"/>
                  <a:ext cx="149330" cy="144476"/>
                </a:xfrm>
                <a:custGeom>
                  <a:avLst/>
                  <a:gdLst>
                    <a:gd name="T0" fmla="*/ 110 w 221"/>
                    <a:gd name="T1" fmla="*/ 0 h 214"/>
                    <a:gd name="T2" fmla="*/ 0 w 221"/>
                    <a:gd name="T3" fmla="*/ 107 h 214"/>
                    <a:gd name="T4" fmla="*/ 110 w 221"/>
                    <a:gd name="T5" fmla="*/ 214 h 214"/>
                    <a:gd name="T6" fmla="*/ 221 w 221"/>
                    <a:gd name="T7" fmla="*/ 107 h 214"/>
                    <a:gd name="T8" fmla="*/ 110 w 221"/>
                    <a:gd name="T9" fmla="*/ 0 h 214"/>
                    <a:gd name="T10" fmla="*/ 134 w 221"/>
                    <a:gd name="T11" fmla="*/ 188 h 214"/>
                    <a:gd name="T12" fmla="*/ 99 w 221"/>
                    <a:gd name="T13" fmla="*/ 188 h 214"/>
                    <a:gd name="T14" fmla="*/ 99 w 221"/>
                    <a:gd name="T15" fmla="*/ 66 h 214"/>
                    <a:gd name="T16" fmla="*/ 99 w 221"/>
                    <a:gd name="T17" fmla="*/ 66 h 214"/>
                    <a:gd name="T18" fmla="*/ 70 w 221"/>
                    <a:gd name="T19" fmla="*/ 80 h 214"/>
                    <a:gd name="T20" fmla="*/ 64 w 221"/>
                    <a:gd name="T21" fmla="*/ 53 h 214"/>
                    <a:gd name="T22" fmla="*/ 105 w 221"/>
                    <a:gd name="T23" fmla="*/ 34 h 214"/>
                    <a:gd name="T24" fmla="*/ 134 w 221"/>
                    <a:gd name="T25" fmla="*/ 34 h 214"/>
                    <a:gd name="T26" fmla="*/ 134 w 221"/>
                    <a:gd name="T27" fmla="*/ 188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1" h="214">
                      <a:moveTo>
                        <a:pt x="110" y="0"/>
                      </a:moveTo>
                      <a:cubicBezTo>
                        <a:pt x="50" y="0"/>
                        <a:pt x="0" y="48"/>
                        <a:pt x="0" y="107"/>
                      </a:cubicBezTo>
                      <a:cubicBezTo>
                        <a:pt x="0" y="166"/>
                        <a:pt x="50" y="214"/>
                        <a:pt x="110" y="214"/>
                      </a:cubicBezTo>
                      <a:cubicBezTo>
                        <a:pt x="171" y="214"/>
                        <a:pt x="221" y="166"/>
                        <a:pt x="221" y="107"/>
                      </a:cubicBezTo>
                      <a:cubicBezTo>
                        <a:pt x="221" y="48"/>
                        <a:pt x="171" y="0"/>
                        <a:pt x="110" y="0"/>
                      </a:cubicBezTo>
                      <a:close/>
                      <a:moveTo>
                        <a:pt x="134" y="188"/>
                      </a:moveTo>
                      <a:cubicBezTo>
                        <a:pt x="99" y="188"/>
                        <a:pt x="99" y="188"/>
                        <a:pt x="99" y="188"/>
                      </a:cubicBezTo>
                      <a:cubicBezTo>
                        <a:pt x="99" y="66"/>
                        <a:pt x="99" y="66"/>
                        <a:pt x="99" y="66"/>
                      </a:cubicBezTo>
                      <a:cubicBezTo>
                        <a:pt x="99" y="66"/>
                        <a:pt x="99" y="66"/>
                        <a:pt x="99" y="66"/>
                      </a:cubicBezTo>
                      <a:cubicBezTo>
                        <a:pt x="70" y="80"/>
                        <a:pt x="70" y="80"/>
                        <a:pt x="70" y="80"/>
                      </a:cubicBezTo>
                      <a:cubicBezTo>
                        <a:pt x="64" y="53"/>
                        <a:pt x="64" y="53"/>
                        <a:pt x="64" y="53"/>
                      </a:cubicBezTo>
                      <a:cubicBezTo>
                        <a:pt x="105" y="34"/>
                        <a:pt x="105" y="34"/>
                        <a:pt x="105" y="34"/>
                      </a:cubicBezTo>
                      <a:cubicBezTo>
                        <a:pt x="134" y="34"/>
                        <a:pt x="134" y="34"/>
                        <a:pt x="134" y="34"/>
                      </a:cubicBezTo>
                      <a:lnTo>
                        <a:pt x="134" y="18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grpSp>
        </p:grpSp>
        <p:grpSp>
          <p:nvGrpSpPr>
            <p:cNvPr id="14" name="组合 13"/>
            <p:cNvGrpSpPr/>
            <p:nvPr/>
          </p:nvGrpSpPr>
          <p:grpSpPr>
            <a:xfrm>
              <a:off x="3922929" y="1930705"/>
              <a:ext cx="501200" cy="500939"/>
              <a:chOff x="4108450" y="2661285"/>
              <a:chExt cx="666750" cy="666750"/>
            </a:xfrm>
          </p:grpSpPr>
          <p:sp>
            <p:nvSpPr>
              <p:cNvPr id="37" name="椭圆 36"/>
              <p:cNvSpPr/>
              <p:nvPr/>
            </p:nvSpPr>
            <p:spPr>
              <a:xfrm>
                <a:off x="4108450" y="2661285"/>
                <a:ext cx="666750" cy="666750"/>
              </a:xfrm>
              <a:prstGeom prst="ellipse">
                <a:avLst/>
              </a:prstGeom>
              <a:noFill/>
              <a:ln w="9525">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38" name="任意多边形 37"/>
              <p:cNvSpPr/>
              <p:nvPr/>
            </p:nvSpPr>
            <p:spPr>
              <a:xfrm rot="10800000">
                <a:off x="4219323" y="2803673"/>
                <a:ext cx="433864" cy="381974"/>
              </a:xfrm>
              <a:custGeom>
                <a:avLst/>
                <a:gdLst>
                  <a:gd name="connsiteX0" fmla="*/ 760416 w 1727431"/>
                  <a:gd name="connsiteY0" fmla="*/ 1520832 h 1520832"/>
                  <a:gd name="connsiteX1" fmla="*/ 621863 w 1727431"/>
                  <a:gd name="connsiteY1" fmla="*/ 1463441 h 1520832"/>
                  <a:gd name="connsiteX2" fmla="*/ 57390 w 1727431"/>
                  <a:gd name="connsiteY2" fmla="*/ 898969 h 1520832"/>
                  <a:gd name="connsiteX3" fmla="*/ 0 w 1727431"/>
                  <a:gd name="connsiteY3" fmla="*/ 760416 h 1520832"/>
                  <a:gd name="connsiteX4" fmla="*/ 0 w 1727431"/>
                  <a:gd name="connsiteY4" fmla="*/ 760416 h 1520832"/>
                  <a:gd name="connsiteX5" fmla="*/ 0 w 1727431"/>
                  <a:gd name="connsiteY5" fmla="*/ 760415 h 1520832"/>
                  <a:gd name="connsiteX6" fmla="*/ 57390 w 1727431"/>
                  <a:gd name="connsiteY6" fmla="*/ 621863 h 1520832"/>
                  <a:gd name="connsiteX7" fmla="*/ 621863 w 1727431"/>
                  <a:gd name="connsiteY7" fmla="*/ 57390 h 1520832"/>
                  <a:gd name="connsiteX8" fmla="*/ 898969 w 1727431"/>
                  <a:gd name="connsiteY8" fmla="*/ 57390 h 1520832"/>
                  <a:gd name="connsiteX9" fmla="*/ 898969 w 1727431"/>
                  <a:gd name="connsiteY9" fmla="*/ 334495 h 1520832"/>
                  <a:gd name="connsiteX10" fmla="*/ 668991 w 1727431"/>
                  <a:gd name="connsiteY10" fmla="*/ 564473 h 1520832"/>
                  <a:gd name="connsiteX11" fmla="*/ 1531488 w 1727431"/>
                  <a:gd name="connsiteY11" fmla="*/ 564473 h 1520832"/>
                  <a:gd name="connsiteX12" fmla="*/ 1727431 w 1727431"/>
                  <a:gd name="connsiteY12" fmla="*/ 760416 h 1520832"/>
                  <a:gd name="connsiteX13" fmla="*/ 1531488 w 1727431"/>
                  <a:gd name="connsiteY13" fmla="*/ 956359 h 1520832"/>
                  <a:gd name="connsiteX14" fmla="*/ 668992 w 1727431"/>
                  <a:gd name="connsiteY14" fmla="*/ 956359 h 1520832"/>
                  <a:gd name="connsiteX15" fmla="*/ 898969 w 1727431"/>
                  <a:gd name="connsiteY15" fmla="*/ 1186336 h 1520832"/>
                  <a:gd name="connsiteX16" fmla="*/ 898969 w 1727431"/>
                  <a:gd name="connsiteY16" fmla="*/ 1463441 h 1520832"/>
                  <a:gd name="connsiteX17" fmla="*/ 760416 w 1727431"/>
                  <a:gd name="connsiteY17" fmla="*/ 1520832 h 1520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27431" h="1520832">
                    <a:moveTo>
                      <a:pt x="760416" y="1520832"/>
                    </a:moveTo>
                    <a:cubicBezTo>
                      <a:pt x="710270" y="1520832"/>
                      <a:pt x="660124" y="1501701"/>
                      <a:pt x="621863" y="1463441"/>
                    </a:cubicBezTo>
                    <a:lnTo>
                      <a:pt x="57390" y="898969"/>
                    </a:lnTo>
                    <a:cubicBezTo>
                      <a:pt x="19130" y="860708"/>
                      <a:pt x="0" y="810562"/>
                      <a:pt x="0" y="760416"/>
                    </a:cubicBezTo>
                    <a:lnTo>
                      <a:pt x="0" y="760416"/>
                    </a:lnTo>
                    <a:lnTo>
                      <a:pt x="0" y="760415"/>
                    </a:lnTo>
                    <a:cubicBezTo>
                      <a:pt x="0" y="710269"/>
                      <a:pt x="19130" y="660123"/>
                      <a:pt x="57390" y="621863"/>
                    </a:cubicBezTo>
                    <a:lnTo>
                      <a:pt x="621863" y="57390"/>
                    </a:lnTo>
                    <a:cubicBezTo>
                      <a:pt x="698384" y="-19131"/>
                      <a:pt x="822448" y="-19131"/>
                      <a:pt x="898969" y="57390"/>
                    </a:cubicBezTo>
                    <a:cubicBezTo>
                      <a:pt x="975489" y="133910"/>
                      <a:pt x="975489" y="257975"/>
                      <a:pt x="898969" y="334495"/>
                    </a:cubicBezTo>
                    <a:lnTo>
                      <a:pt x="668991" y="564473"/>
                    </a:lnTo>
                    <a:lnTo>
                      <a:pt x="1531488" y="564473"/>
                    </a:lnTo>
                    <a:cubicBezTo>
                      <a:pt x="1639704" y="564473"/>
                      <a:pt x="1727431" y="652200"/>
                      <a:pt x="1727431" y="760416"/>
                    </a:cubicBezTo>
                    <a:cubicBezTo>
                      <a:pt x="1727431" y="868632"/>
                      <a:pt x="1639704" y="956359"/>
                      <a:pt x="1531488" y="956359"/>
                    </a:cubicBezTo>
                    <a:lnTo>
                      <a:pt x="668992" y="956359"/>
                    </a:lnTo>
                    <a:lnTo>
                      <a:pt x="898969" y="1186336"/>
                    </a:lnTo>
                    <a:cubicBezTo>
                      <a:pt x="975489" y="1262856"/>
                      <a:pt x="975489" y="1386921"/>
                      <a:pt x="898969" y="1463441"/>
                    </a:cubicBezTo>
                    <a:cubicBezTo>
                      <a:pt x="860708" y="1501701"/>
                      <a:pt x="810562" y="1520832"/>
                      <a:pt x="760416" y="1520832"/>
                    </a:cubicBezTo>
                    <a:close/>
                  </a:path>
                </a:pathLst>
              </a:custGeom>
              <a:noFill/>
              <a:ln w="222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grpSp>
        <p:grpSp>
          <p:nvGrpSpPr>
            <p:cNvPr id="15" name="组合 14"/>
            <p:cNvGrpSpPr/>
            <p:nvPr/>
          </p:nvGrpSpPr>
          <p:grpSpPr>
            <a:xfrm rot="10800000">
              <a:off x="3922929" y="4514257"/>
              <a:ext cx="501200" cy="500939"/>
              <a:chOff x="4108450" y="2661285"/>
              <a:chExt cx="666750" cy="666750"/>
            </a:xfrm>
          </p:grpSpPr>
          <p:sp>
            <p:nvSpPr>
              <p:cNvPr id="35" name="椭圆 34"/>
              <p:cNvSpPr/>
              <p:nvPr/>
            </p:nvSpPr>
            <p:spPr>
              <a:xfrm>
                <a:off x="4108450" y="2661285"/>
                <a:ext cx="666750" cy="666750"/>
              </a:xfrm>
              <a:prstGeom prst="ellipse">
                <a:avLst/>
              </a:prstGeom>
              <a:noFill/>
              <a:ln w="9525">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36" name="任意多边形 35"/>
              <p:cNvSpPr/>
              <p:nvPr/>
            </p:nvSpPr>
            <p:spPr>
              <a:xfrm rot="10800000">
                <a:off x="4219323" y="2803673"/>
                <a:ext cx="433864" cy="381974"/>
              </a:xfrm>
              <a:custGeom>
                <a:avLst/>
                <a:gdLst>
                  <a:gd name="connsiteX0" fmla="*/ 760416 w 1727431"/>
                  <a:gd name="connsiteY0" fmla="*/ 1520832 h 1520832"/>
                  <a:gd name="connsiteX1" fmla="*/ 621863 w 1727431"/>
                  <a:gd name="connsiteY1" fmla="*/ 1463441 h 1520832"/>
                  <a:gd name="connsiteX2" fmla="*/ 57390 w 1727431"/>
                  <a:gd name="connsiteY2" fmla="*/ 898969 h 1520832"/>
                  <a:gd name="connsiteX3" fmla="*/ 0 w 1727431"/>
                  <a:gd name="connsiteY3" fmla="*/ 760416 h 1520832"/>
                  <a:gd name="connsiteX4" fmla="*/ 0 w 1727431"/>
                  <a:gd name="connsiteY4" fmla="*/ 760416 h 1520832"/>
                  <a:gd name="connsiteX5" fmla="*/ 0 w 1727431"/>
                  <a:gd name="connsiteY5" fmla="*/ 760415 h 1520832"/>
                  <a:gd name="connsiteX6" fmla="*/ 57390 w 1727431"/>
                  <a:gd name="connsiteY6" fmla="*/ 621863 h 1520832"/>
                  <a:gd name="connsiteX7" fmla="*/ 621863 w 1727431"/>
                  <a:gd name="connsiteY7" fmla="*/ 57390 h 1520832"/>
                  <a:gd name="connsiteX8" fmla="*/ 898969 w 1727431"/>
                  <a:gd name="connsiteY8" fmla="*/ 57390 h 1520832"/>
                  <a:gd name="connsiteX9" fmla="*/ 898969 w 1727431"/>
                  <a:gd name="connsiteY9" fmla="*/ 334495 h 1520832"/>
                  <a:gd name="connsiteX10" fmla="*/ 668991 w 1727431"/>
                  <a:gd name="connsiteY10" fmla="*/ 564473 h 1520832"/>
                  <a:gd name="connsiteX11" fmla="*/ 1531488 w 1727431"/>
                  <a:gd name="connsiteY11" fmla="*/ 564473 h 1520832"/>
                  <a:gd name="connsiteX12" fmla="*/ 1727431 w 1727431"/>
                  <a:gd name="connsiteY12" fmla="*/ 760416 h 1520832"/>
                  <a:gd name="connsiteX13" fmla="*/ 1531488 w 1727431"/>
                  <a:gd name="connsiteY13" fmla="*/ 956359 h 1520832"/>
                  <a:gd name="connsiteX14" fmla="*/ 668992 w 1727431"/>
                  <a:gd name="connsiteY14" fmla="*/ 956359 h 1520832"/>
                  <a:gd name="connsiteX15" fmla="*/ 898969 w 1727431"/>
                  <a:gd name="connsiteY15" fmla="*/ 1186336 h 1520832"/>
                  <a:gd name="connsiteX16" fmla="*/ 898969 w 1727431"/>
                  <a:gd name="connsiteY16" fmla="*/ 1463441 h 1520832"/>
                  <a:gd name="connsiteX17" fmla="*/ 760416 w 1727431"/>
                  <a:gd name="connsiteY17" fmla="*/ 1520832 h 1520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27431" h="1520832">
                    <a:moveTo>
                      <a:pt x="760416" y="1520832"/>
                    </a:moveTo>
                    <a:cubicBezTo>
                      <a:pt x="710270" y="1520832"/>
                      <a:pt x="660124" y="1501701"/>
                      <a:pt x="621863" y="1463441"/>
                    </a:cubicBezTo>
                    <a:lnTo>
                      <a:pt x="57390" y="898969"/>
                    </a:lnTo>
                    <a:cubicBezTo>
                      <a:pt x="19130" y="860708"/>
                      <a:pt x="0" y="810562"/>
                      <a:pt x="0" y="760416"/>
                    </a:cubicBezTo>
                    <a:lnTo>
                      <a:pt x="0" y="760416"/>
                    </a:lnTo>
                    <a:lnTo>
                      <a:pt x="0" y="760415"/>
                    </a:lnTo>
                    <a:cubicBezTo>
                      <a:pt x="0" y="710269"/>
                      <a:pt x="19130" y="660123"/>
                      <a:pt x="57390" y="621863"/>
                    </a:cubicBezTo>
                    <a:lnTo>
                      <a:pt x="621863" y="57390"/>
                    </a:lnTo>
                    <a:cubicBezTo>
                      <a:pt x="698384" y="-19131"/>
                      <a:pt x="822448" y="-19131"/>
                      <a:pt x="898969" y="57390"/>
                    </a:cubicBezTo>
                    <a:cubicBezTo>
                      <a:pt x="975489" y="133910"/>
                      <a:pt x="975489" y="257975"/>
                      <a:pt x="898969" y="334495"/>
                    </a:cubicBezTo>
                    <a:lnTo>
                      <a:pt x="668991" y="564473"/>
                    </a:lnTo>
                    <a:lnTo>
                      <a:pt x="1531488" y="564473"/>
                    </a:lnTo>
                    <a:cubicBezTo>
                      <a:pt x="1639704" y="564473"/>
                      <a:pt x="1727431" y="652200"/>
                      <a:pt x="1727431" y="760416"/>
                    </a:cubicBezTo>
                    <a:cubicBezTo>
                      <a:pt x="1727431" y="868632"/>
                      <a:pt x="1639704" y="956359"/>
                      <a:pt x="1531488" y="956359"/>
                    </a:cubicBezTo>
                    <a:lnTo>
                      <a:pt x="668992" y="956359"/>
                    </a:lnTo>
                    <a:lnTo>
                      <a:pt x="898969" y="1186336"/>
                    </a:lnTo>
                    <a:cubicBezTo>
                      <a:pt x="975489" y="1262856"/>
                      <a:pt x="975489" y="1386921"/>
                      <a:pt x="898969" y="1463441"/>
                    </a:cubicBezTo>
                    <a:cubicBezTo>
                      <a:pt x="860708" y="1501701"/>
                      <a:pt x="810562" y="1520832"/>
                      <a:pt x="760416" y="1520832"/>
                    </a:cubicBezTo>
                    <a:close/>
                  </a:path>
                </a:pathLst>
              </a:custGeom>
              <a:noFill/>
              <a:ln w="222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grpSp>
        <p:grpSp>
          <p:nvGrpSpPr>
            <p:cNvPr id="19" name="组合 18"/>
            <p:cNvGrpSpPr/>
            <p:nvPr/>
          </p:nvGrpSpPr>
          <p:grpSpPr>
            <a:xfrm rot="16200000">
              <a:off x="2618319" y="3269749"/>
              <a:ext cx="500939" cy="501200"/>
              <a:chOff x="4108450" y="2661285"/>
              <a:chExt cx="666750" cy="666750"/>
            </a:xfrm>
          </p:grpSpPr>
          <p:sp>
            <p:nvSpPr>
              <p:cNvPr id="32" name="椭圆 31"/>
              <p:cNvSpPr/>
              <p:nvPr/>
            </p:nvSpPr>
            <p:spPr>
              <a:xfrm>
                <a:off x="4108450" y="2661285"/>
                <a:ext cx="666750" cy="666750"/>
              </a:xfrm>
              <a:prstGeom prst="ellipse">
                <a:avLst/>
              </a:prstGeom>
              <a:noFill/>
              <a:ln w="9525">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34" name="任意多边形 33"/>
              <p:cNvSpPr/>
              <p:nvPr/>
            </p:nvSpPr>
            <p:spPr>
              <a:xfrm rot="10800000">
                <a:off x="4219323" y="2803673"/>
                <a:ext cx="433864" cy="381974"/>
              </a:xfrm>
              <a:custGeom>
                <a:avLst/>
                <a:gdLst>
                  <a:gd name="connsiteX0" fmla="*/ 760416 w 1727431"/>
                  <a:gd name="connsiteY0" fmla="*/ 1520832 h 1520832"/>
                  <a:gd name="connsiteX1" fmla="*/ 621863 w 1727431"/>
                  <a:gd name="connsiteY1" fmla="*/ 1463441 h 1520832"/>
                  <a:gd name="connsiteX2" fmla="*/ 57390 w 1727431"/>
                  <a:gd name="connsiteY2" fmla="*/ 898969 h 1520832"/>
                  <a:gd name="connsiteX3" fmla="*/ 0 w 1727431"/>
                  <a:gd name="connsiteY3" fmla="*/ 760416 h 1520832"/>
                  <a:gd name="connsiteX4" fmla="*/ 0 w 1727431"/>
                  <a:gd name="connsiteY4" fmla="*/ 760416 h 1520832"/>
                  <a:gd name="connsiteX5" fmla="*/ 0 w 1727431"/>
                  <a:gd name="connsiteY5" fmla="*/ 760415 h 1520832"/>
                  <a:gd name="connsiteX6" fmla="*/ 57390 w 1727431"/>
                  <a:gd name="connsiteY6" fmla="*/ 621863 h 1520832"/>
                  <a:gd name="connsiteX7" fmla="*/ 621863 w 1727431"/>
                  <a:gd name="connsiteY7" fmla="*/ 57390 h 1520832"/>
                  <a:gd name="connsiteX8" fmla="*/ 898969 w 1727431"/>
                  <a:gd name="connsiteY8" fmla="*/ 57390 h 1520832"/>
                  <a:gd name="connsiteX9" fmla="*/ 898969 w 1727431"/>
                  <a:gd name="connsiteY9" fmla="*/ 334495 h 1520832"/>
                  <a:gd name="connsiteX10" fmla="*/ 668991 w 1727431"/>
                  <a:gd name="connsiteY10" fmla="*/ 564473 h 1520832"/>
                  <a:gd name="connsiteX11" fmla="*/ 1531488 w 1727431"/>
                  <a:gd name="connsiteY11" fmla="*/ 564473 h 1520832"/>
                  <a:gd name="connsiteX12" fmla="*/ 1727431 w 1727431"/>
                  <a:gd name="connsiteY12" fmla="*/ 760416 h 1520832"/>
                  <a:gd name="connsiteX13" fmla="*/ 1531488 w 1727431"/>
                  <a:gd name="connsiteY13" fmla="*/ 956359 h 1520832"/>
                  <a:gd name="connsiteX14" fmla="*/ 668992 w 1727431"/>
                  <a:gd name="connsiteY14" fmla="*/ 956359 h 1520832"/>
                  <a:gd name="connsiteX15" fmla="*/ 898969 w 1727431"/>
                  <a:gd name="connsiteY15" fmla="*/ 1186336 h 1520832"/>
                  <a:gd name="connsiteX16" fmla="*/ 898969 w 1727431"/>
                  <a:gd name="connsiteY16" fmla="*/ 1463441 h 1520832"/>
                  <a:gd name="connsiteX17" fmla="*/ 760416 w 1727431"/>
                  <a:gd name="connsiteY17" fmla="*/ 1520832 h 1520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27431" h="1520832">
                    <a:moveTo>
                      <a:pt x="760416" y="1520832"/>
                    </a:moveTo>
                    <a:cubicBezTo>
                      <a:pt x="710270" y="1520832"/>
                      <a:pt x="660124" y="1501701"/>
                      <a:pt x="621863" y="1463441"/>
                    </a:cubicBezTo>
                    <a:lnTo>
                      <a:pt x="57390" y="898969"/>
                    </a:lnTo>
                    <a:cubicBezTo>
                      <a:pt x="19130" y="860708"/>
                      <a:pt x="0" y="810562"/>
                      <a:pt x="0" y="760416"/>
                    </a:cubicBezTo>
                    <a:lnTo>
                      <a:pt x="0" y="760416"/>
                    </a:lnTo>
                    <a:lnTo>
                      <a:pt x="0" y="760415"/>
                    </a:lnTo>
                    <a:cubicBezTo>
                      <a:pt x="0" y="710269"/>
                      <a:pt x="19130" y="660123"/>
                      <a:pt x="57390" y="621863"/>
                    </a:cubicBezTo>
                    <a:lnTo>
                      <a:pt x="621863" y="57390"/>
                    </a:lnTo>
                    <a:cubicBezTo>
                      <a:pt x="698384" y="-19131"/>
                      <a:pt x="822448" y="-19131"/>
                      <a:pt x="898969" y="57390"/>
                    </a:cubicBezTo>
                    <a:cubicBezTo>
                      <a:pt x="975489" y="133910"/>
                      <a:pt x="975489" y="257975"/>
                      <a:pt x="898969" y="334495"/>
                    </a:cubicBezTo>
                    <a:lnTo>
                      <a:pt x="668991" y="564473"/>
                    </a:lnTo>
                    <a:lnTo>
                      <a:pt x="1531488" y="564473"/>
                    </a:lnTo>
                    <a:cubicBezTo>
                      <a:pt x="1639704" y="564473"/>
                      <a:pt x="1727431" y="652200"/>
                      <a:pt x="1727431" y="760416"/>
                    </a:cubicBezTo>
                    <a:cubicBezTo>
                      <a:pt x="1727431" y="868632"/>
                      <a:pt x="1639704" y="956359"/>
                      <a:pt x="1531488" y="956359"/>
                    </a:cubicBezTo>
                    <a:lnTo>
                      <a:pt x="668992" y="956359"/>
                    </a:lnTo>
                    <a:lnTo>
                      <a:pt x="898969" y="1186336"/>
                    </a:lnTo>
                    <a:cubicBezTo>
                      <a:pt x="975489" y="1262856"/>
                      <a:pt x="975489" y="1386921"/>
                      <a:pt x="898969" y="1463441"/>
                    </a:cubicBezTo>
                    <a:cubicBezTo>
                      <a:pt x="860708" y="1501701"/>
                      <a:pt x="810562" y="1520832"/>
                      <a:pt x="760416" y="1520832"/>
                    </a:cubicBezTo>
                    <a:close/>
                  </a:path>
                </a:pathLst>
              </a:custGeom>
              <a:noFill/>
              <a:ln w="222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grpSp>
        <p:grpSp>
          <p:nvGrpSpPr>
            <p:cNvPr id="20" name="组合 19"/>
            <p:cNvGrpSpPr/>
            <p:nvPr/>
          </p:nvGrpSpPr>
          <p:grpSpPr>
            <a:xfrm rot="5400000">
              <a:off x="5280778" y="3269749"/>
              <a:ext cx="500939" cy="501200"/>
              <a:chOff x="4108450" y="2661285"/>
              <a:chExt cx="666750" cy="666750"/>
            </a:xfrm>
          </p:grpSpPr>
          <p:sp>
            <p:nvSpPr>
              <p:cNvPr id="30" name="椭圆 29"/>
              <p:cNvSpPr/>
              <p:nvPr/>
            </p:nvSpPr>
            <p:spPr>
              <a:xfrm>
                <a:off x="4108450" y="2661285"/>
                <a:ext cx="666750" cy="666750"/>
              </a:xfrm>
              <a:prstGeom prst="ellipse">
                <a:avLst/>
              </a:prstGeom>
              <a:noFill/>
              <a:ln w="9525">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31" name="任意多边形 30"/>
              <p:cNvSpPr/>
              <p:nvPr/>
            </p:nvSpPr>
            <p:spPr>
              <a:xfrm rot="10800000">
                <a:off x="4219323" y="2803673"/>
                <a:ext cx="433864" cy="381974"/>
              </a:xfrm>
              <a:custGeom>
                <a:avLst/>
                <a:gdLst>
                  <a:gd name="connsiteX0" fmla="*/ 760416 w 1727431"/>
                  <a:gd name="connsiteY0" fmla="*/ 1520832 h 1520832"/>
                  <a:gd name="connsiteX1" fmla="*/ 621863 w 1727431"/>
                  <a:gd name="connsiteY1" fmla="*/ 1463441 h 1520832"/>
                  <a:gd name="connsiteX2" fmla="*/ 57390 w 1727431"/>
                  <a:gd name="connsiteY2" fmla="*/ 898969 h 1520832"/>
                  <a:gd name="connsiteX3" fmla="*/ 0 w 1727431"/>
                  <a:gd name="connsiteY3" fmla="*/ 760416 h 1520832"/>
                  <a:gd name="connsiteX4" fmla="*/ 0 w 1727431"/>
                  <a:gd name="connsiteY4" fmla="*/ 760416 h 1520832"/>
                  <a:gd name="connsiteX5" fmla="*/ 0 w 1727431"/>
                  <a:gd name="connsiteY5" fmla="*/ 760415 h 1520832"/>
                  <a:gd name="connsiteX6" fmla="*/ 57390 w 1727431"/>
                  <a:gd name="connsiteY6" fmla="*/ 621863 h 1520832"/>
                  <a:gd name="connsiteX7" fmla="*/ 621863 w 1727431"/>
                  <a:gd name="connsiteY7" fmla="*/ 57390 h 1520832"/>
                  <a:gd name="connsiteX8" fmla="*/ 898969 w 1727431"/>
                  <a:gd name="connsiteY8" fmla="*/ 57390 h 1520832"/>
                  <a:gd name="connsiteX9" fmla="*/ 898969 w 1727431"/>
                  <a:gd name="connsiteY9" fmla="*/ 334495 h 1520832"/>
                  <a:gd name="connsiteX10" fmla="*/ 668991 w 1727431"/>
                  <a:gd name="connsiteY10" fmla="*/ 564473 h 1520832"/>
                  <a:gd name="connsiteX11" fmla="*/ 1531488 w 1727431"/>
                  <a:gd name="connsiteY11" fmla="*/ 564473 h 1520832"/>
                  <a:gd name="connsiteX12" fmla="*/ 1727431 w 1727431"/>
                  <a:gd name="connsiteY12" fmla="*/ 760416 h 1520832"/>
                  <a:gd name="connsiteX13" fmla="*/ 1531488 w 1727431"/>
                  <a:gd name="connsiteY13" fmla="*/ 956359 h 1520832"/>
                  <a:gd name="connsiteX14" fmla="*/ 668992 w 1727431"/>
                  <a:gd name="connsiteY14" fmla="*/ 956359 h 1520832"/>
                  <a:gd name="connsiteX15" fmla="*/ 898969 w 1727431"/>
                  <a:gd name="connsiteY15" fmla="*/ 1186336 h 1520832"/>
                  <a:gd name="connsiteX16" fmla="*/ 898969 w 1727431"/>
                  <a:gd name="connsiteY16" fmla="*/ 1463441 h 1520832"/>
                  <a:gd name="connsiteX17" fmla="*/ 760416 w 1727431"/>
                  <a:gd name="connsiteY17" fmla="*/ 1520832 h 1520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27431" h="1520832">
                    <a:moveTo>
                      <a:pt x="760416" y="1520832"/>
                    </a:moveTo>
                    <a:cubicBezTo>
                      <a:pt x="710270" y="1520832"/>
                      <a:pt x="660124" y="1501701"/>
                      <a:pt x="621863" y="1463441"/>
                    </a:cubicBezTo>
                    <a:lnTo>
                      <a:pt x="57390" y="898969"/>
                    </a:lnTo>
                    <a:cubicBezTo>
                      <a:pt x="19130" y="860708"/>
                      <a:pt x="0" y="810562"/>
                      <a:pt x="0" y="760416"/>
                    </a:cubicBezTo>
                    <a:lnTo>
                      <a:pt x="0" y="760416"/>
                    </a:lnTo>
                    <a:lnTo>
                      <a:pt x="0" y="760415"/>
                    </a:lnTo>
                    <a:cubicBezTo>
                      <a:pt x="0" y="710269"/>
                      <a:pt x="19130" y="660123"/>
                      <a:pt x="57390" y="621863"/>
                    </a:cubicBezTo>
                    <a:lnTo>
                      <a:pt x="621863" y="57390"/>
                    </a:lnTo>
                    <a:cubicBezTo>
                      <a:pt x="698384" y="-19131"/>
                      <a:pt x="822448" y="-19131"/>
                      <a:pt x="898969" y="57390"/>
                    </a:cubicBezTo>
                    <a:cubicBezTo>
                      <a:pt x="975489" y="133910"/>
                      <a:pt x="975489" y="257975"/>
                      <a:pt x="898969" y="334495"/>
                    </a:cubicBezTo>
                    <a:lnTo>
                      <a:pt x="668991" y="564473"/>
                    </a:lnTo>
                    <a:lnTo>
                      <a:pt x="1531488" y="564473"/>
                    </a:lnTo>
                    <a:cubicBezTo>
                      <a:pt x="1639704" y="564473"/>
                      <a:pt x="1727431" y="652200"/>
                      <a:pt x="1727431" y="760416"/>
                    </a:cubicBezTo>
                    <a:cubicBezTo>
                      <a:pt x="1727431" y="868632"/>
                      <a:pt x="1639704" y="956359"/>
                      <a:pt x="1531488" y="956359"/>
                    </a:cubicBezTo>
                    <a:lnTo>
                      <a:pt x="668992" y="956359"/>
                    </a:lnTo>
                    <a:lnTo>
                      <a:pt x="898969" y="1186336"/>
                    </a:lnTo>
                    <a:cubicBezTo>
                      <a:pt x="975489" y="1262856"/>
                      <a:pt x="975489" y="1386921"/>
                      <a:pt x="898969" y="1463441"/>
                    </a:cubicBezTo>
                    <a:cubicBezTo>
                      <a:pt x="860708" y="1501701"/>
                      <a:pt x="810562" y="1520832"/>
                      <a:pt x="760416" y="1520832"/>
                    </a:cubicBezTo>
                    <a:close/>
                  </a:path>
                </a:pathLst>
              </a:custGeom>
              <a:noFill/>
              <a:ln w="222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grpSp>
        <p:cxnSp>
          <p:nvCxnSpPr>
            <p:cNvPr id="21" name="直接连接符 20"/>
            <p:cNvCxnSpPr/>
            <p:nvPr/>
          </p:nvCxnSpPr>
          <p:spPr>
            <a:xfrm>
              <a:off x="3528508" y="3654428"/>
              <a:ext cx="1336930"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nvGrpSpPr>
            <p:cNvPr id="22" name="组合 21"/>
            <p:cNvGrpSpPr/>
            <p:nvPr/>
          </p:nvGrpSpPr>
          <p:grpSpPr>
            <a:xfrm>
              <a:off x="3831905" y="2970765"/>
              <a:ext cx="674872" cy="578394"/>
              <a:chOff x="3546346" y="2339026"/>
              <a:chExt cx="897787" cy="769842"/>
            </a:xfrm>
            <a:solidFill>
              <a:srgbClr val="FFC000"/>
            </a:solidFill>
          </p:grpSpPr>
          <p:sp>
            <p:nvSpPr>
              <p:cNvPr id="23" name="Rectangle 227"/>
              <p:cNvSpPr>
                <a:spLocks noChangeArrowheads="1"/>
              </p:cNvSpPr>
              <p:nvPr/>
            </p:nvSpPr>
            <p:spPr bwMode="auto">
              <a:xfrm>
                <a:off x="3561526" y="3077423"/>
                <a:ext cx="882607" cy="3144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24" name="Freeform 228"/>
              <p:cNvSpPr/>
              <p:nvPr/>
            </p:nvSpPr>
            <p:spPr bwMode="auto">
              <a:xfrm>
                <a:off x="3617909" y="2844302"/>
                <a:ext cx="125777" cy="210351"/>
              </a:xfrm>
              <a:custGeom>
                <a:avLst/>
                <a:gdLst>
                  <a:gd name="T0" fmla="*/ 6 w 49"/>
                  <a:gd name="T1" fmla="*/ 82 h 82"/>
                  <a:gd name="T2" fmla="*/ 43 w 49"/>
                  <a:gd name="T3" fmla="*/ 82 h 82"/>
                  <a:gd name="T4" fmla="*/ 49 w 49"/>
                  <a:gd name="T5" fmla="*/ 76 h 82"/>
                  <a:gd name="T6" fmla="*/ 49 w 49"/>
                  <a:gd name="T7" fmla="*/ 0 h 82"/>
                  <a:gd name="T8" fmla="*/ 0 w 49"/>
                  <a:gd name="T9" fmla="*/ 49 h 82"/>
                  <a:gd name="T10" fmla="*/ 0 w 49"/>
                  <a:gd name="T11" fmla="*/ 76 h 82"/>
                  <a:gd name="T12" fmla="*/ 6 w 49"/>
                  <a:gd name="T13" fmla="*/ 82 h 82"/>
                </a:gdLst>
                <a:ahLst/>
                <a:cxnLst>
                  <a:cxn ang="0">
                    <a:pos x="T0" y="T1"/>
                  </a:cxn>
                  <a:cxn ang="0">
                    <a:pos x="T2" y="T3"/>
                  </a:cxn>
                  <a:cxn ang="0">
                    <a:pos x="T4" y="T5"/>
                  </a:cxn>
                  <a:cxn ang="0">
                    <a:pos x="T6" y="T7"/>
                  </a:cxn>
                  <a:cxn ang="0">
                    <a:pos x="T8" y="T9"/>
                  </a:cxn>
                  <a:cxn ang="0">
                    <a:pos x="T10" y="T11"/>
                  </a:cxn>
                  <a:cxn ang="0">
                    <a:pos x="T12" y="T13"/>
                  </a:cxn>
                </a:cxnLst>
                <a:rect l="0" t="0" r="r" b="b"/>
                <a:pathLst>
                  <a:path w="49" h="82">
                    <a:moveTo>
                      <a:pt x="6" y="82"/>
                    </a:moveTo>
                    <a:cubicBezTo>
                      <a:pt x="43" y="82"/>
                      <a:pt x="43" y="82"/>
                      <a:pt x="43" y="82"/>
                    </a:cubicBezTo>
                    <a:cubicBezTo>
                      <a:pt x="46" y="82"/>
                      <a:pt x="49" y="79"/>
                      <a:pt x="49" y="76"/>
                    </a:cubicBezTo>
                    <a:cubicBezTo>
                      <a:pt x="49" y="0"/>
                      <a:pt x="49" y="0"/>
                      <a:pt x="49" y="0"/>
                    </a:cubicBezTo>
                    <a:cubicBezTo>
                      <a:pt x="0" y="49"/>
                      <a:pt x="0" y="49"/>
                      <a:pt x="0" y="49"/>
                    </a:cubicBezTo>
                    <a:cubicBezTo>
                      <a:pt x="0" y="76"/>
                      <a:pt x="0" y="76"/>
                      <a:pt x="0" y="76"/>
                    </a:cubicBezTo>
                    <a:cubicBezTo>
                      <a:pt x="0" y="79"/>
                      <a:pt x="3" y="82"/>
                      <a:pt x="6" y="8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25" name="Freeform 229"/>
              <p:cNvSpPr/>
              <p:nvPr/>
            </p:nvSpPr>
            <p:spPr bwMode="auto">
              <a:xfrm>
                <a:off x="3779467" y="2682744"/>
                <a:ext cx="122524" cy="371910"/>
              </a:xfrm>
              <a:custGeom>
                <a:avLst/>
                <a:gdLst>
                  <a:gd name="T0" fmla="*/ 5 w 48"/>
                  <a:gd name="T1" fmla="*/ 145 h 145"/>
                  <a:gd name="T2" fmla="*/ 43 w 48"/>
                  <a:gd name="T3" fmla="*/ 145 h 145"/>
                  <a:gd name="T4" fmla="*/ 48 w 48"/>
                  <a:gd name="T5" fmla="*/ 139 h 145"/>
                  <a:gd name="T6" fmla="*/ 48 w 48"/>
                  <a:gd name="T7" fmla="*/ 0 h 145"/>
                  <a:gd name="T8" fmla="*/ 0 w 48"/>
                  <a:gd name="T9" fmla="*/ 49 h 145"/>
                  <a:gd name="T10" fmla="*/ 0 w 48"/>
                  <a:gd name="T11" fmla="*/ 139 h 145"/>
                  <a:gd name="T12" fmla="*/ 5 w 48"/>
                  <a:gd name="T13" fmla="*/ 145 h 145"/>
                </a:gdLst>
                <a:ahLst/>
                <a:cxnLst>
                  <a:cxn ang="0">
                    <a:pos x="T0" y="T1"/>
                  </a:cxn>
                  <a:cxn ang="0">
                    <a:pos x="T2" y="T3"/>
                  </a:cxn>
                  <a:cxn ang="0">
                    <a:pos x="T4" y="T5"/>
                  </a:cxn>
                  <a:cxn ang="0">
                    <a:pos x="T6" y="T7"/>
                  </a:cxn>
                  <a:cxn ang="0">
                    <a:pos x="T8" y="T9"/>
                  </a:cxn>
                  <a:cxn ang="0">
                    <a:pos x="T10" y="T11"/>
                  </a:cxn>
                  <a:cxn ang="0">
                    <a:pos x="T12" y="T13"/>
                  </a:cxn>
                </a:cxnLst>
                <a:rect l="0" t="0" r="r" b="b"/>
                <a:pathLst>
                  <a:path w="48" h="145">
                    <a:moveTo>
                      <a:pt x="5" y="145"/>
                    </a:moveTo>
                    <a:cubicBezTo>
                      <a:pt x="43" y="145"/>
                      <a:pt x="43" y="145"/>
                      <a:pt x="43" y="145"/>
                    </a:cubicBezTo>
                    <a:cubicBezTo>
                      <a:pt x="46" y="145"/>
                      <a:pt x="48" y="142"/>
                      <a:pt x="48" y="139"/>
                    </a:cubicBezTo>
                    <a:cubicBezTo>
                      <a:pt x="48" y="0"/>
                      <a:pt x="48" y="0"/>
                      <a:pt x="48" y="0"/>
                    </a:cubicBezTo>
                    <a:cubicBezTo>
                      <a:pt x="0" y="49"/>
                      <a:pt x="0" y="49"/>
                      <a:pt x="0" y="49"/>
                    </a:cubicBezTo>
                    <a:cubicBezTo>
                      <a:pt x="0" y="139"/>
                      <a:pt x="0" y="139"/>
                      <a:pt x="0" y="139"/>
                    </a:cubicBezTo>
                    <a:cubicBezTo>
                      <a:pt x="0" y="142"/>
                      <a:pt x="2" y="145"/>
                      <a:pt x="5" y="1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26" name="Freeform 230"/>
              <p:cNvSpPr/>
              <p:nvPr/>
            </p:nvSpPr>
            <p:spPr bwMode="auto">
              <a:xfrm>
                <a:off x="3938857" y="2713104"/>
                <a:ext cx="124693" cy="341550"/>
              </a:xfrm>
              <a:custGeom>
                <a:avLst/>
                <a:gdLst>
                  <a:gd name="T0" fmla="*/ 22 w 49"/>
                  <a:gd name="T1" fmla="*/ 22 h 133"/>
                  <a:gd name="T2" fmla="*/ 0 w 49"/>
                  <a:gd name="T3" fmla="*/ 0 h 133"/>
                  <a:gd name="T4" fmla="*/ 0 w 49"/>
                  <a:gd name="T5" fmla="*/ 127 h 133"/>
                  <a:gd name="T6" fmla="*/ 6 w 49"/>
                  <a:gd name="T7" fmla="*/ 133 h 133"/>
                  <a:gd name="T8" fmla="*/ 43 w 49"/>
                  <a:gd name="T9" fmla="*/ 133 h 133"/>
                  <a:gd name="T10" fmla="*/ 49 w 49"/>
                  <a:gd name="T11" fmla="*/ 127 h 133"/>
                  <a:gd name="T12" fmla="*/ 49 w 49"/>
                  <a:gd name="T13" fmla="*/ 26 h 133"/>
                  <a:gd name="T14" fmla="*/ 38 w 49"/>
                  <a:gd name="T15" fmla="*/ 29 h 133"/>
                  <a:gd name="T16" fmla="*/ 22 w 49"/>
                  <a:gd name="T17" fmla="*/ 22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133">
                    <a:moveTo>
                      <a:pt x="22" y="22"/>
                    </a:moveTo>
                    <a:cubicBezTo>
                      <a:pt x="0" y="0"/>
                      <a:pt x="0" y="0"/>
                      <a:pt x="0" y="0"/>
                    </a:cubicBezTo>
                    <a:cubicBezTo>
                      <a:pt x="0" y="127"/>
                      <a:pt x="0" y="127"/>
                      <a:pt x="0" y="127"/>
                    </a:cubicBezTo>
                    <a:cubicBezTo>
                      <a:pt x="0" y="130"/>
                      <a:pt x="3" y="133"/>
                      <a:pt x="6" y="133"/>
                    </a:cubicBezTo>
                    <a:cubicBezTo>
                      <a:pt x="43" y="133"/>
                      <a:pt x="43" y="133"/>
                      <a:pt x="43" y="133"/>
                    </a:cubicBezTo>
                    <a:cubicBezTo>
                      <a:pt x="46" y="133"/>
                      <a:pt x="49" y="130"/>
                      <a:pt x="49" y="127"/>
                    </a:cubicBezTo>
                    <a:cubicBezTo>
                      <a:pt x="49" y="26"/>
                      <a:pt x="49" y="26"/>
                      <a:pt x="49" y="26"/>
                    </a:cubicBezTo>
                    <a:cubicBezTo>
                      <a:pt x="46" y="28"/>
                      <a:pt x="42" y="29"/>
                      <a:pt x="38" y="29"/>
                    </a:cubicBezTo>
                    <a:cubicBezTo>
                      <a:pt x="32" y="29"/>
                      <a:pt x="27" y="26"/>
                      <a:pt x="22"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27" name="Freeform 231"/>
              <p:cNvSpPr/>
              <p:nvPr/>
            </p:nvSpPr>
            <p:spPr bwMode="auto">
              <a:xfrm>
                <a:off x="4100415" y="2624193"/>
                <a:ext cx="122524" cy="430461"/>
              </a:xfrm>
              <a:custGeom>
                <a:avLst/>
                <a:gdLst>
                  <a:gd name="T0" fmla="*/ 5 w 48"/>
                  <a:gd name="T1" fmla="*/ 168 h 168"/>
                  <a:gd name="T2" fmla="*/ 43 w 48"/>
                  <a:gd name="T3" fmla="*/ 168 h 168"/>
                  <a:gd name="T4" fmla="*/ 48 w 48"/>
                  <a:gd name="T5" fmla="*/ 162 h 168"/>
                  <a:gd name="T6" fmla="*/ 48 w 48"/>
                  <a:gd name="T7" fmla="*/ 0 h 168"/>
                  <a:gd name="T8" fmla="*/ 0 w 48"/>
                  <a:gd name="T9" fmla="*/ 48 h 168"/>
                  <a:gd name="T10" fmla="*/ 0 w 48"/>
                  <a:gd name="T11" fmla="*/ 162 h 168"/>
                  <a:gd name="T12" fmla="*/ 5 w 48"/>
                  <a:gd name="T13" fmla="*/ 168 h 168"/>
                </a:gdLst>
                <a:ahLst/>
                <a:cxnLst>
                  <a:cxn ang="0">
                    <a:pos x="T0" y="T1"/>
                  </a:cxn>
                  <a:cxn ang="0">
                    <a:pos x="T2" y="T3"/>
                  </a:cxn>
                  <a:cxn ang="0">
                    <a:pos x="T4" y="T5"/>
                  </a:cxn>
                  <a:cxn ang="0">
                    <a:pos x="T6" y="T7"/>
                  </a:cxn>
                  <a:cxn ang="0">
                    <a:pos x="T8" y="T9"/>
                  </a:cxn>
                  <a:cxn ang="0">
                    <a:pos x="T10" y="T11"/>
                  </a:cxn>
                  <a:cxn ang="0">
                    <a:pos x="T12" y="T13"/>
                  </a:cxn>
                </a:cxnLst>
                <a:rect l="0" t="0" r="r" b="b"/>
                <a:pathLst>
                  <a:path w="48" h="168">
                    <a:moveTo>
                      <a:pt x="5" y="168"/>
                    </a:moveTo>
                    <a:cubicBezTo>
                      <a:pt x="43" y="168"/>
                      <a:pt x="43" y="168"/>
                      <a:pt x="43" y="168"/>
                    </a:cubicBezTo>
                    <a:cubicBezTo>
                      <a:pt x="46" y="168"/>
                      <a:pt x="48" y="165"/>
                      <a:pt x="48" y="162"/>
                    </a:cubicBezTo>
                    <a:cubicBezTo>
                      <a:pt x="48" y="0"/>
                      <a:pt x="48" y="0"/>
                      <a:pt x="48" y="0"/>
                    </a:cubicBezTo>
                    <a:cubicBezTo>
                      <a:pt x="0" y="48"/>
                      <a:pt x="0" y="48"/>
                      <a:pt x="0" y="48"/>
                    </a:cubicBezTo>
                    <a:cubicBezTo>
                      <a:pt x="0" y="162"/>
                      <a:pt x="0" y="162"/>
                      <a:pt x="0" y="162"/>
                    </a:cubicBezTo>
                    <a:cubicBezTo>
                      <a:pt x="0" y="165"/>
                      <a:pt x="2" y="168"/>
                      <a:pt x="5" y="1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28" name="Freeform 232"/>
              <p:cNvSpPr/>
              <p:nvPr/>
            </p:nvSpPr>
            <p:spPr bwMode="auto">
              <a:xfrm>
                <a:off x="4258721" y="2513596"/>
                <a:ext cx="125777" cy="541058"/>
              </a:xfrm>
              <a:custGeom>
                <a:avLst/>
                <a:gdLst>
                  <a:gd name="T0" fmla="*/ 29 w 49"/>
                  <a:gd name="T1" fmla="*/ 0 h 211"/>
                  <a:gd name="T2" fmla="*/ 0 w 49"/>
                  <a:gd name="T3" fmla="*/ 29 h 211"/>
                  <a:gd name="T4" fmla="*/ 0 w 49"/>
                  <a:gd name="T5" fmla="*/ 205 h 211"/>
                  <a:gd name="T6" fmla="*/ 6 w 49"/>
                  <a:gd name="T7" fmla="*/ 211 h 211"/>
                  <a:gd name="T8" fmla="*/ 43 w 49"/>
                  <a:gd name="T9" fmla="*/ 211 h 211"/>
                  <a:gd name="T10" fmla="*/ 49 w 49"/>
                  <a:gd name="T11" fmla="*/ 205 h 211"/>
                  <a:gd name="T12" fmla="*/ 49 w 49"/>
                  <a:gd name="T13" fmla="*/ 22 h 211"/>
                  <a:gd name="T14" fmla="*/ 29 w 49"/>
                  <a:gd name="T15" fmla="*/ 0 h 2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211">
                    <a:moveTo>
                      <a:pt x="29" y="0"/>
                    </a:moveTo>
                    <a:cubicBezTo>
                      <a:pt x="0" y="29"/>
                      <a:pt x="0" y="29"/>
                      <a:pt x="0" y="29"/>
                    </a:cubicBezTo>
                    <a:cubicBezTo>
                      <a:pt x="0" y="205"/>
                      <a:pt x="0" y="205"/>
                      <a:pt x="0" y="205"/>
                    </a:cubicBezTo>
                    <a:cubicBezTo>
                      <a:pt x="0" y="208"/>
                      <a:pt x="3" y="211"/>
                      <a:pt x="6" y="211"/>
                    </a:cubicBezTo>
                    <a:cubicBezTo>
                      <a:pt x="43" y="211"/>
                      <a:pt x="43" y="211"/>
                      <a:pt x="43" y="211"/>
                    </a:cubicBezTo>
                    <a:cubicBezTo>
                      <a:pt x="46" y="211"/>
                      <a:pt x="49" y="208"/>
                      <a:pt x="49" y="205"/>
                    </a:cubicBezTo>
                    <a:cubicBezTo>
                      <a:pt x="49" y="22"/>
                      <a:pt x="49" y="22"/>
                      <a:pt x="49" y="22"/>
                    </a:cubicBezTo>
                    <a:cubicBezTo>
                      <a:pt x="38" y="21"/>
                      <a:pt x="29" y="12"/>
                      <a:pt x="2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29" name="Freeform 233"/>
              <p:cNvSpPr/>
              <p:nvPr/>
            </p:nvSpPr>
            <p:spPr bwMode="auto">
              <a:xfrm>
                <a:off x="3546346" y="2339026"/>
                <a:ext cx="871764" cy="610452"/>
              </a:xfrm>
              <a:custGeom>
                <a:avLst/>
                <a:gdLst>
                  <a:gd name="T0" fmla="*/ 20 w 340"/>
                  <a:gd name="T1" fmla="*/ 234 h 238"/>
                  <a:gd name="T2" fmla="*/ 140 w 340"/>
                  <a:gd name="T3" fmla="*/ 113 h 238"/>
                  <a:gd name="T4" fmla="*/ 183 w 340"/>
                  <a:gd name="T5" fmla="*/ 156 h 238"/>
                  <a:gd name="T6" fmla="*/ 199 w 340"/>
                  <a:gd name="T7" fmla="*/ 156 h 238"/>
                  <a:gd name="T8" fmla="*/ 318 w 340"/>
                  <a:gd name="T9" fmla="*/ 37 h 238"/>
                  <a:gd name="T10" fmla="*/ 318 w 340"/>
                  <a:gd name="T11" fmla="*/ 64 h 238"/>
                  <a:gd name="T12" fmla="*/ 329 w 340"/>
                  <a:gd name="T13" fmla="*/ 75 h 238"/>
                  <a:gd name="T14" fmla="*/ 340 w 340"/>
                  <a:gd name="T15" fmla="*/ 64 h 238"/>
                  <a:gd name="T16" fmla="*/ 340 w 340"/>
                  <a:gd name="T17" fmla="*/ 11 h 238"/>
                  <a:gd name="T18" fmla="*/ 337 w 340"/>
                  <a:gd name="T19" fmla="*/ 3 h 238"/>
                  <a:gd name="T20" fmla="*/ 329 w 340"/>
                  <a:gd name="T21" fmla="*/ 0 h 238"/>
                  <a:gd name="T22" fmla="*/ 276 w 340"/>
                  <a:gd name="T23" fmla="*/ 0 h 238"/>
                  <a:gd name="T24" fmla="*/ 265 w 340"/>
                  <a:gd name="T25" fmla="*/ 11 h 238"/>
                  <a:gd name="T26" fmla="*/ 276 w 340"/>
                  <a:gd name="T27" fmla="*/ 22 h 238"/>
                  <a:gd name="T28" fmla="*/ 302 w 340"/>
                  <a:gd name="T29" fmla="*/ 22 h 238"/>
                  <a:gd name="T30" fmla="*/ 191 w 340"/>
                  <a:gd name="T31" fmla="*/ 133 h 238"/>
                  <a:gd name="T32" fmla="*/ 148 w 340"/>
                  <a:gd name="T33" fmla="*/ 90 h 238"/>
                  <a:gd name="T34" fmla="*/ 133 w 340"/>
                  <a:gd name="T35" fmla="*/ 90 h 238"/>
                  <a:gd name="T36" fmla="*/ 4 w 340"/>
                  <a:gd name="T37" fmla="*/ 219 h 238"/>
                  <a:gd name="T38" fmla="*/ 4 w 340"/>
                  <a:gd name="T39" fmla="*/ 234 h 238"/>
                  <a:gd name="T40" fmla="*/ 20 w 340"/>
                  <a:gd name="T41" fmla="*/ 23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0" h="238">
                    <a:moveTo>
                      <a:pt x="20" y="234"/>
                    </a:moveTo>
                    <a:cubicBezTo>
                      <a:pt x="140" y="113"/>
                      <a:pt x="140" y="113"/>
                      <a:pt x="140" y="113"/>
                    </a:cubicBezTo>
                    <a:cubicBezTo>
                      <a:pt x="183" y="156"/>
                      <a:pt x="183" y="156"/>
                      <a:pt x="183" y="156"/>
                    </a:cubicBezTo>
                    <a:cubicBezTo>
                      <a:pt x="188" y="160"/>
                      <a:pt x="195" y="160"/>
                      <a:pt x="199" y="156"/>
                    </a:cubicBezTo>
                    <a:cubicBezTo>
                      <a:pt x="318" y="37"/>
                      <a:pt x="318" y="37"/>
                      <a:pt x="318" y="37"/>
                    </a:cubicBezTo>
                    <a:cubicBezTo>
                      <a:pt x="318" y="64"/>
                      <a:pt x="318" y="64"/>
                      <a:pt x="318" y="64"/>
                    </a:cubicBezTo>
                    <a:cubicBezTo>
                      <a:pt x="318" y="70"/>
                      <a:pt x="323" y="75"/>
                      <a:pt x="329" y="75"/>
                    </a:cubicBezTo>
                    <a:cubicBezTo>
                      <a:pt x="335" y="75"/>
                      <a:pt x="340" y="70"/>
                      <a:pt x="340" y="64"/>
                    </a:cubicBezTo>
                    <a:cubicBezTo>
                      <a:pt x="340" y="11"/>
                      <a:pt x="340" y="11"/>
                      <a:pt x="340" y="11"/>
                    </a:cubicBezTo>
                    <a:cubicBezTo>
                      <a:pt x="340" y="8"/>
                      <a:pt x="339" y="5"/>
                      <a:pt x="337" y="3"/>
                    </a:cubicBezTo>
                    <a:cubicBezTo>
                      <a:pt x="335" y="1"/>
                      <a:pt x="332" y="0"/>
                      <a:pt x="329" y="0"/>
                    </a:cubicBezTo>
                    <a:cubicBezTo>
                      <a:pt x="276" y="0"/>
                      <a:pt x="276" y="0"/>
                      <a:pt x="276" y="0"/>
                    </a:cubicBezTo>
                    <a:cubicBezTo>
                      <a:pt x="270" y="0"/>
                      <a:pt x="265" y="4"/>
                      <a:pt x="265" y="11"/>
                    </a:cubicBezTo>
                    <a:cubicBezTo>
                      <a:pt x="265" y="17"/>
                      <a:pt x="270" y="22"/>
                      <a:pt x="276" y="22"/>
                    </a:cubicBezTo>
                    <a:cubicBezTo>
                      <a:pt x="302" y="22"/>
                      <a:pt x="302" y="22"/>
                      <a:pt x="302" y="22"/>
                    </a:cubicBezTo>
                    <a:cubicBezTo>
                      <a:pt x="191" y="133"/>
                      <a:pt x="191" y="133"/>
                      <a:pt x="191" y="133"/>
                    </a:cubicBezTo>
                    <a:cubicBezTo>
                      <a:pt x="148" y="90"/>
                      <a:pt x="148" y="90"/>
                      <a:pt x="148" y="90"/>
                    </a:cubicBezTo>
                    <a:cubicBezTo>
                      <a:pt x="144" y="86"/>
                      <a:pt x="137" y="86"/>
                      <a:pt x="133" y="90"/>
                    </a:cubicBezTo>
                    <a:cubicBezTo>
                      <a:pt x="4" y="219"/>
                      <a:pt x="4" y="219"/>
                      <a:pt x="4" y="219"/>
                    </a:cubicBezTo>
                    <a:cubicBezTo>
                      <a:pt x="0" y="223"/>
                      <a:pt x="0" y="230"/>
                      <a:pt x="4" y="234"/>
                    </a:cubicBezTo>
                    <a:cubicBezTo>
                      <a:pt x="8" y="238"/>
                      <a:pt x="15" y="238"/>
                      <a:pt x="20" y="2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grpSp>
      </p:grpSp>
      <p:cxnSp>
        <p:nvCxnSpPr>
          <p:cNvPr id="87" name="直接连接符 86"/>
          <p:cNvCxnSpPr/>
          <p:nvPr/>
        </p:nvCxnSpPr>
        <p:spPr>
          <a:xfrm flipH="1">
            <a:off x="1496781" y="2569201"/>
            <a:ext cx="9803823" cy="24702"/>
          </a:xfrm>
          <a:prstGeom prst="line">
            <a:avLst/>
          </a:prstGeom>
          <a:ln>
            <a:solidFill>
              <a:srgbClr val="A2B932"/>
            </a:solidFill>
          </a:ln>
        </p:spPr>
        <p:style>
          <a:lnRef idx="1">
            <a:schemeClr val="accent1"/>
          </a:lnRef>
          <a:fillRef idx="0">
            <a:schemeClr val="accent1"/>
          </a:fillRef>
          <a:effectRef idx="0">
            <a:schemeClr val="accent1"/>
          </a:effectRef>
          <a:fontRef idx="minor">
            <a:schemeClr val="tx1"/>
          </a:fontRef>
        </p:style>
      </p:cxnSp>
      <p:cxnSp>
        <p:nvCxnSpPr>
          <p:cNvPr id="88" name="直接连接符 87"/>
          <p:cNvCxnSpPr/>
          <p:nvPr/>
        </p:nvCxnSpPr>
        <p:spPr>
          <a:xfrm flipH="1">
            <a:off x="1496781" y="5712407"/>
            <a:ext cx="9803823" cy="24702"/>
          </a:xfrm>
          <a:prstGeom prst="line">
            <a:avLst/>
          </a:prstGeom>
          <a:ln>
            <a:solidFill>
              <a:srgbClr val="2F5597"/>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tags/tag1.xml><?xml version="1.0" encoding="utf-8"?>
<p:tagLst xmlns:p="http://schemas.openxmlformats.org/presentationml/2006/main">
  <p:tag name="MH" val="20151108193144"/>
  <p:tag name="MH_LIBRARY" val="GRAPHIC"/>
  <p:tag name="MH_TYPE" val="Other"/>
  <p:tag name="MH_ORDER" val="1"/>
</p:tagLst>
</file>

<file path=ppt/tags/tag10.xml><?xml version="1.0" encoding="utf-8"?>
<p:tagLst xmlns:p="http://schemas.openxmlformats.org/presentationml/2006/main">
  <p:tag name="MH" val="20151108141239"/>
  <p:tag name="MH_LIBRARY" val="GRAPHIC"/>
  <p:tag name="MH_ORDER" val="Freeform 2"/>
</p:tagLst>
</file>

<file path=ppt/tags/tag11.xml><?xml version="1.0" encoding="utf-8"?>
<p:tagLst xmlns:p="http://schemas.openxmlformats.org/presentationml/2006/main">
  <p:tag name="MH" val="20151108141239"/>
  <p:tag name="MH_LIBRARY" val="GRAPHIC"/>
  <p:tag name="MH_ORDER" val="Freeform 3"/>
</p:tagLst>
</file>

<file path=ppt/tags/tag12.xml><?xml version="1.0" encoding="utf-8"?>
<p:tagLst xmlns:p="http://schemas.openxmlformats.org/presentationml/2006/main">
  <p:tag name="MH" val="20151108141239"/>
  <p:tag name="MH_LIBRARY" val="GRAPHIC"/>
  <p:tag name="MH_ORDER" val="Freeform 4"/>
</p:tagLst>
</file>

<file path=ppt/tags/tag13.xml><?xml version="1.0" encoding="utf-8"?>
<p:tagLst xmlns:p="http://schemas.openxmlformats.org/presentationml/2006/main">
  <p:tag name="MH" val="20151108141239"/>
  <p:tag name="MH_LIBRARY" val="GRAPHIC"/>
  <p:tag name="MH_ORDER" val="文本框 5"/>
</p:tagLst>
</file>

<file path=ppt/tags/tag14.xml><?xml version="1.0" encoding="utf-8"?>
<p:tagLst xmlns:p="http://schemas.openxmlformats.org/presentationml/2006/main">
  <p:tag name="KSO_WPP_MARK_KEY" val="77a16996-b38f-4040-8da2-f1bd454316a4"/>
  <p:tag name="COMMONDATA" val="eyJoZGlkIjoiNjU2NDc4MjIzYjEwZTUwZmI1Y2NhZmI0YWU0MmVlZWYifQ=="/>
</p:tagLst>
</file>

<file path=ppt/tags/tag2.xml><?xml version="1.0" encoding="utf-8"?>
<p:tagLst xmlns:p="http://schemas.openxmlformats.org/presentationml/2006/main">
  <p:tag name="MH" val="20151108193144"/>
  <p:tag name="MH_LIBRARY" val="GRAPHIC"/>
  <p:tag name="MH_TYPE" val="Other"/>
  <p:tag name="MH_ORDER" val="2"/>
</p:tagLst>
</file>

<file path=ppt/tags/tag3.xml><?xml version="1.0" encoding="utf-8"?>
<p:tagLst xmlns:p="http://schemas.openxmlformats.org/presentationml/2006/main">
  <p:tag name="PA" val="v5.2.4"/>
  <p:tag name="KSO_WM_UNIT_DIAGRAM_MODELTYPE" val="flashPicture"/>
  <p:tag name="KSO_WM_UNIT_VALUE" val="535*952"/>
  <p:tag name="KSO_WM_UNIT_HIGHLIGHT" val="0"/>
  <p:tag name="KSO_WM_UNIT_COMPATIBLE" val="0"/>
  <p:tag name="KSO_WM_UNIT_DIAGRAM_ISNUMVISUAL" val="0"/>
  <p:tag name="KSO_WM_UNIT_DIAGRAM_ISREFERUNIT" val="0"/>
  <p:tag name="KSO_WM_DIAGRAM_GROUP_CODE" val="ζ1-1"/>
  <p:tag name="KSO_WM_UNIT_TYPE" val="ζ_h_d"/>
  <p:tag name="KSO_WM_UNIT_INDEX" val="1_3_1"/>
  <p:tag name="KSO_WM_UNIT_ID" val="mixed20199740_1*ζ_h_d*1_3_1"/>
  <p:tag name="KSO_WM_TEMPLATE_CATEGORY" val="mixed"/>
  <p:tag name="KSO_WM_TEMPLATE_INDEX" val="20199740"/>
  <p:tag name="KSO_WM_UNIT_LAYERLEVEL" val="1_1_1"/>
  <p:tag name="KSO_WM_TAG_VERSION" val="1.0"/>
  <p:tag name="KSO_WM_BEAUTIFY_FLAG" val="#wm#"/>
  <p:tag name="RESOURCELIBID_ANIM" val="557083"/>
  <p:tag name="KSO_WM_UNIT_FLASH_PICTURE_RATE" val="2"/>
  <p:tag name="KSO_WM_UNIT_USESOURCEFORMAT_APPLY" val="1"/>
</p:tagLst>
</file>

<file path=ppt/tags/tag4.xml><?xml version="1.0" encoding="utf-8"?>
<p:tagLst xmlns:p="http://schemas.openxmlformats.org/presentationml/2006/main">
  <p:tag name="PA" val="v5.2.4"/>
  <p:tag name="KSO_WM_UNIT_DIAGRAM_MODELTYPE" val="flashPicture"/>
  <p:tag name="KSO_WM_UNIT_VALUE" val="753*1339"/>
  <p:tag name="KSO_WM_UNIT_HIGHLIGHT" val="0"/>
  <p:tag name="KSO_WM_UNIT_COMPATIBLE" val="0"/>
  <p:tag name="KSO_WM_UNIT_DIAGRAM_ISNUMVISUAL" val="0"/>
  <p:tag name="KSO_WM_UNIT_DIAGRAM_ISREFERUNIT" val="0"/>
  <p:tag name="KSO_WM_DIAGRAM_GROUP_CODE" val="ζ1-1"/>
  <p:tag name="KSO_WM_UNIT_TYPE" val="ζ_h_d"/>
  <p:tag name="KSO_WM_UNIT_INDEX" val="1_2_1"/>
  <p:tag name="KSO_WM_UNIT_ID" val="mixed20199740_1*ζ_h_d*1_2_1"/>
  <p:tag name="KSO_WM_TEMPLATE_CATEGORY" val="mixed"/>
  <p:tag name="KSO_WM_TEMPLATE_INDEX" val="20199740"/>
  <p:tag name="KSO_WM_UNIT_LAYERLEVEL" val="1_1_1"/>
  <p:tag name="KSO_WM_TAG_VERSION" val="1.0"/>
  <p:tag name="KSO_WM_BEAUTIFY_FLAG" val="#wm#"/>
  <p:tag name="RESOURCELIBID_ANIM" val="557083"/>
  <p:tag name="KSO_WM_UNIT_FLASH_PICTURE_RATE" val="2"/>
  <p:tag name="KSO_WM_UNIT_USESOURCEFORMAT_APPLY" val="1"/>
</p:tagLst>
</file>

<file path=ppt/tags/tag5.xml><?xml version="1.0" encoding="utf-8"?>
<p:tagLst xmlns:p="http://schemas.openxmlformats.org/presentationml/2006/main">
  <p:tag name="PA" val="v5.2.4"/>
  <p:tag name="KSO_WM_UNIT_DIAGRAM_MODELTYPE" val="flashPicture"/>
  <p:tag name="KSO_WM_UNIT_VALUE" val="535*952"/>
  <p:tag name="KSO_WM_UNIT_HIGHLIGHT" val="0"/>
  <p:tag name="KSO_WM_UNIT_COMPATIBLE" val="0"/>
  <p:tag name="KSO_WM_UNIT_DIAGRAM_ISNUMVISUAL" val="0"/>
  <p:tag name="KSO_WM_UNIT_DIAGRAM_ISREFERUNIT" val="0"/>
  <p:tag name="KSO_WM_DIAGRAM_GROUP_CODE" val="ζ1-1"/>
  <p:tag name="KSO_WM_UNIT_TYPE" val="ζ_h_d"/>
  <p:tag name="KSO_WM_UNIT_INDEX" val="1_1_1"/>
  <p:tag name="KSO_WM_UNIT_ID" val="mixed20199740_1*ζ_h_d*1_1_1"/>
  <p:tag name="KSO_WM_TEMPLATE_CATEGORY" val="mixed"/>
  <p:tag name="KSO_WM_TEMPLATE_INDEX" val="20199740"/>
  <p:tag name="KSO_WM_UNIT_LAYERLEVEL" val="1_1_1"/>
  <p:tag name="KSO_WM_TAG_VERSION" val="1.0"/>
  <p:tag name="KSO_WM_BEAUTIFY_FLAG" val="#wm#"/>
  <p:tag name="RESOURCELIBID_ANIM" val="557083"/>
  <p:tag name="KSO_WM_UNIT_FLASH_PICTURE_RATE" val="2"/>
  <p:tag name="KSO_WM_UNIT_USESOURCEFORMAT_APPLY" val="1"/>
</p:tagLst>
</file>

<file path=ppt/tags/tag6.xml><?xml version="1.0" encoding="utf-8"?>
<p:tagLst xmlns:p="http://schemas.openxmlformats.org/presentationml/2006/main">
  <p:tag name="KSO_WM_UNIT_ISCONTENTSTITLE" val="0"/>
  <p:tag name="KSO_WM_UNIT_ISNUMDGMTITLE" val="0"/>
  <p:tag name="KSO_WM_UNIT_NOCLEAR" val="0"/>
  <p:tag name="KSO_WM_UNIT_VALUE" val="21"/>
  <p:tag name="KSO_WM_UNIT_HIGHLIGHT" val="0"/>
  <p:tag name="KSO_WM_UNIT_COMPATIBLE" val="0"/>
  <p:tag name="KSO_WM_UNIT_DIAGRAM_ISNUMVISUAL" val="0"/>
  <p:tag name="KSO_WM_UNIT_DIAGRAM_ISREFERUNIT" val="0"/>
  <p:tag name="KSO_WM_UNIT_TYPE" val="a"/>
  <p:tag name="KSO_WM_UNIT_INDEX" val="1"/>
  <p:tag name="KSO_WM_UNIT_ID" val="diagram20208642_1*a*1"/>
  <p:tag name="KSO_WM_TEMPLATE_CATEGORY" val="diagram"/>
  <p:tag name="KSO_WM_TEMPLATE_INDEX" val="20208642"/>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ca4d5a34f707414abc2c91e4b3aea813"/>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b&quot;,&quot;fill_mode&quot;:&quot;full&quot;,&quot;sacle_strategy&quot;:&quot;smart&quot;}"/>
  <p:tag name="KSO_WM_ASSEMBLE_CHIP_INDEX" val="ad379adc79b24388af0450132e29dd0f"/>
  <p:tag name="KSO_WM_UNIT_TEXT_FILL_FORE_SCHEMECOLOR_INDEX_BRIGHTNESS" val="0"/>
  <p:tag name="KSO_WM_UNIT_TEXT_FILL_FORE_SCHEMECOLOR_INDEX" val="13"/>
  <p:tag name="KSO_WM_UNIT_TEXT_FILL_TYPE" val="1"/>
  <p:tag name="KSO_WM_TEMPLATE_ASSEMBLE_XID" val="60656e7e4054ed1e2fb7f9e4"/>
  <p:tag name="KSO_WM_TEMPLATE_ASSEMBLE_GROUPID" val="60656e7e4054ed1e2fb7f9e4"/>
</p:tagLst>
</file>

<file path=ppt/tags/tag7.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08642_1*f*1"/>
  <p:tag name="KSO_WM_TEMPLATE_CATEGORY" val="diagram"/>
  <p:tag name="KSO_WM_TEMPLATE_INDEX" val="20208642"/>
  <p:tag name="KSO_WM_UNIT_LAYERLEVEL" val="1"/>
  <p:tag name="KSO_WM_TAG_VERSION" val="1.0"/>
  <p:tag name="KSO_WM_BEAUTIFY_FLAG" val="#wm#"/>
  <p:tag name="KSO_WM_UNIT_DEFAULT_FONT" val="14;20;2"/>
  <p:tag name="KSO_WM_UNIT_BLOCK" val="0"/>
  <p:tag name="KSO_WM_UNIT_VALUE" val="114"/>
  <p:tag name="KSO_WM_UNIT_SHOW_EDIT_AREA_INDICATION" val="1"/>
  <p:tag name="KSO_WM_CHIP_GROUPID" val="5e6b05596848fb12bee65ac8"/>
  <p:tag name="KSO_WM_CHIP_XID" val="5e6b05596848fb12bee65aca"/>
  <p:tag name="KSO_WM_UNIT_DEC_AREA_ID" val="dbe18d2d93a841d2847a0cf21bedeabd"/>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0661019735a74f6aa0d0b404131c0c64"/>
  <p:tag name="KSO_WM_UNIT_TEXT_FILL_FORE_SCHEMECOLOR_INDEX_BRIGHTNESS" val="0.25"/>
  <p:tag name="KSO_WM_UNIT_TEXT_FILL_FORE_SCHEMECOLOR_INDEX" val="13"/>
  <p:tag name="KSO_WM_UNIT_TEXT_FILL_TYPE" val="1"/>
  <p:tag name="KSO_WM_TEMPLATE_ASSEMBLE_XID" val="60656e7e4054ed1e2fb7f9e4"/>
  <p:tag name="KSO_WM_TEMPLATE_ASSEMBLE_GROUPID" val="60656e7e4054ed1e2fb7f9e4"/>
</p:tagLst>
</file>

<file path=ppt/tags/tag8.xml><?xml version="1.0" encoding="utf-8"?>
<p:tagLst xmlns:p="http://schemas.openxmlformats.org/presentationml/2006/main">
  <p:tag name="KSO_WM_UNIT_BLOCK" val="0"/>
  <p:tag name="KSO_WM_UNIT_SM_LIMIT_TYPE" val="0"/>
  <p:tag name="KSO_WM_UNIT_DEC_AREA_ID" val="4f97bb95c36c4c75b1bffde3b1be2b22"/>
  <p:tag name="KSO_WM_UNIT_HIGHLIGHT" val="0"/>
  <p:tag name="KSO_WM_UNIT_COMPATIBLE" val="0"/>
  <p:tag name="KSO_WM_UNIT_DIAGRAM_ISNUMVISUAL" val="0"/>
  <p:tag name="KSO_WM_UNIT_DIAGRAM_ISREFERUNIT" val="0"/>
  <p:tag name="KSO_WM_UNIT_TYPE" val="i"/>
  <p:tag name="KSO_WM_UNIT_INDEX" val="1"/>
  <p:tag name="KSO_WM_UNIT_ID" val="diagram20208642_1*i*1"/>
  <p:tag name="KSO_WM_TEMPLATE_CATEGORY" val="diagram"/>
  <p:tag name="KSO_WM_TEMPLATE_INDEX" val="20208642"/>
  <p:tag name="KSO_WM_UNIT_LAYERLEVEL" val="1"/>
  <p:tag name="KSO_WM_TAG_VERSION" val="1.0"/>
  <p:tag name="KSO_WM_BEAUTIFY_FLAG" val="#wm#"/>
  <p:tag name="KSO_WM_UNIT_DECORATE_INFO" val="{&quot;DecorateInfoH&quot;:{&quot;IsAbs&quot;:true},&quot;DecorateInfoW&quot;:{&quot;IsAbs&quot;:true},&quot;DecorateInfoX&quot;:{&quot;IsAbs&quot;:true,&quot;Pos&quot;:2},&quot;DecorateInfoY&quot;:{&quot;IsAbs&quot;:true,&quot;Pos&quot;:0},&quot;ReferentInfo&quot;:{&quot;Id&quot;:&quot;ca4d5a34f707414abc2c91e4b3aea813&quot;,&quot;X&quot;:{&quot;Pos&quot;:0},&quot;Y&quot;:{&quot;Pos&quot;:0}},&quot;whChangeMode&quot;:0}"/>
  <p:tag name="KSO_WM_CHIP_GROUPID" val="5ef20926a491bb0086638a82"/>
  <p:tag name="KSO_WM_CHIP_XID" val="5ef20926a491bb0086638a83"/>
  <p:tag name="KSO_WM_UNIT_FILL_FORE_SCHEMECOLOR_INDEX_BRIGHTNESS" val="0"/>
  <p:tag name="KSO_WM_UNIT_FILL_FORE_SCHEMECOLOR_INDEX" val="5"/>
  <p:tag name="KSO_WM_UNIT_FILL_TYPE" val="1"/>
  <p:tag name="KSO_WM_UNIT_VALUE" val="6"/>
  <p:tag name="KSO_WM_TEMPLATE_ASSEMBLE_XID" val="60656e7e4054ed1e2fb7f9e4"/>
  <p:tag name="KSO_WM_TEMPLATE_ASSEMBLE_GROUPID" val="60656e7e4054ed1e2fb7f9e4"/>
</p:tagLst>
</file>

<file path=ppt/tags/tag9.xml><?xml version="1.0" encoding="utf-8"?>
<p:tagLst xmlns:p="http://schemas.openxmlformats.org/presentationml/2006/main">
  <p:tag name="KSO_WM_SLIDE_ID" val="diagram20208642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816*444"/>
  <p:tag name="KSO_WM_SLIDE_POSITION" val="72*48"/>
  <p:tag name="KSO_WM_TAG_VERSION" val="1.0"/>
  <p:tag name="KSO_WM_BEAUTIFY_FLAG" val="#wm#"/>
  <p:tag name="KSO_WM_TEMPLATE_CATEGORY" val="diagram"/>
  <p:tag name="KSO_WM_TEMPLATE_INDEX" val="20208642"/>
  <p:tag name="KSO_WM_SLIDE_LAYOUT" val="a_d_f"/>
  <p:tag name="KSO_WM_SLIDE_LAYOUT_CNT" val="1_1_1"/>
  <p:tag name="KSO_WM_SLIDE_LAYOUT_INFO" val="{&quot;backgroundInfo&quot;:[{&quot;bottom&quot;:0,&quot;bottomAbs&quot;:false,&quot;left&quot;:0,&quot;leftAbs&quot;:false,&quot;right&quot;:0,&quot;rightAbs&quot;:false,&quot;top&quot;:0,&quot;topAbs&quot;:false,&quot;type&quot;:&quot;general&quot;}],&quot;id&quot;:&quot;2021-04-01T15:02:03&quot;,&quot;maxSize&quot;:{&quot;size1&quot;:58.888924033553515},&quot;minSize&quot;:{&quot;size1&quot;:54.488924033553516},&quot;normalSize&quot;:{&quot;size1&quot;:58.8889240335535},&quot;subLayout&quot;:[{&quot;id&quot;:&quot;2021-04-01T15:02:03&quot;,&quot;margin&quot;:{&quot;bottom&quot;:0.0260000042617321,&quot;left&quot;:2.5399999618530273,&quot;right&quot;:2.5399999618530273,&quot;top&quot;:1.2699999809265137},&quot;type&quot;:0},{&quot;id&quot;:&quot;2021-04-01T15:02:03&quot;,&quot;maxSize&quot;:{&quot;size1&quot;:39.497380473930406},&quot;minSize&quot;:{&quot;size1&quot;:28.997380473930402},&quot;normalSize&quot;:{&quot;size1&quot;:36.01208914936893},&quot;subLayout&quot;:[{&quot;id&quot;:&quot;2021-04-01T15:02:03&quot;,&quot;margin&quot;:{&quot;bottom&quot;:0.0260000042617321,&quot;left&quot;:4.2330002784729,&quot;right&quot;:2.5399999618530273,&quot;top&quot;:0.847000002861023},&quot;type&quot;:0},{&quot;id&quot;:&quot;2021-04-01T15:02:03&quot;,&quot;margin&quot;:{&quot;bottom&quot;:1.2699999809265137,&quot;left&quot;:4.2330002784729,&quot;right&quot;:2.5399999618530273,&quot;top&quot;:0.3970000147819519},&quot;type&quot;:0}],&quot;type&quot;:0}],&quot;type&quot;:0}"/>
  <p:tag name="KSO_WM_SLIDE_BACKGROUND" val="[&quot;general&quot;]"/>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FILLPROP" val="[[{&quot;text_align&quot;:&quot;lb&quot;,&quot;text_direction&quot;:&quot;horizontal&quot;,&quot;support_features&quot;:[&quot;collage&quot;,&quot;carousel&quot;],&quot;support_big_font&quot;:false,&quot;fill_id&quot;:&quot;e6cd641f030a4fd88484d59012e3442c&quot;,&quot;fill_align&quot;:&quot;cb&quot;,&quot;chip_types&quot;:[&quot;picture&quot;,&quot;video&quot;]},{&quot;text_align&quot;:&quot;lb&quot;,&quot;text_direction&quot;:&quot;horizontal&quot;,&quot;support_big_font&quot;:false,&quot;fill_id&quot;:&quot;b0c86b4e3e834041a68e42cca9b0af5c&quot;,&quot;fill_align&quot;:&quot;lb&quot;,&quot;chip_types&quot;:[&quot;header&quot;]},{&quot;text_align&quot;:&quot;lt&quot;,&quot;text_direction&quot;:&quot;horizontal&quot;,&quot;support_big_font&quot;:false,&quot;fill_id&quot;:&quot;484da63e40b34e4eaa672e4e1019a85b&quot;,&quot;fill_align&quot;:&quot;lt&quot;,&quot;chip_types&quot;:[&quot;text&quot;]}]]"/>
  <p:tag name="KSO_WM_CHIP_XID" val="5ef20926a491bb0086638a83"/>
  <p:tag name="KSO_WM_SLIDE_CAN_ADD_NAVIGATION" val="1"/>
  <p:tag name="KSO_WM_CHIP_DECFILLPROP" val="[]"/>
  <p:tag name="KSO_WM_CHIP_GROUPID" val="5ef20926a491bb0086638a82"/>
  <p:tag name="KSO_WM_SLIDE_BK_DARK_LIGHT" val="2"/>
  <p:tag name="KSO_WM_SLIDE_BACKGROUND_TYPE" val="general"/>
  <p:tag name="KSO_WM_SLIDE_SUPPORT_FEATURE_TYPE" val="3"/>
  <p:tag name="KSO_WM_TEMPLATE_ASSEMBLE_XID" val="60656e7e4054ed1e2fb7f9e4"/>
  <p:tag name="KSO_WM_TEMPLATE_ASSEMBLE_GROUPID" val="60656e7e4054ed1e2fb7f9e4"/>
  <p:tag name="KSO_WM_UNIT_FLASH_PICTURE_TYPE" val="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视点">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2000" dirty="0" smtClean="0">
            <a:solidFill>
              <a:schemeClr val="tx1">
                <a:lumMod val="85000"/>
                <a:lumOff val="15000"/>
              </a:schemeClr>
            </a:solidFill>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4651</Words>
  <Application>WPS 演示</Application>
  <PresentationFormat>自定义</PresentationFormat>
  <Paragraphs>239</Paragraphs>
  <Slides>35</Slides>
  <Notes>2</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35</vt:i4>
      </vt:variant>
    </vt:vector>
  </HeadingPairs>
  <TitlesOfParts>
    <vt:vector size="46" baseType="lpstr">
      <vt:lpstr>Arial</vt:lpstr>
      <vt:lpstr>宋体</vt:lpstr>
      <vt:lpstr>Wingdings</vt:lpstr>
      <vt:lpstr>微软雅黑</vt:lpstr>
      <vt:lpstr>Calibri</vt:lpstr>
      <vt:lpstr>Verdana</vt:lpstr>
      <vt:lpstr>Arial Unicode MS</vt:lpstr>
      <vt:lpstr>Calibri</vt:lpstr>
      <vt:lpstr>黑体</vt:lpstr>
      <vt:lpstr>Segoe UI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马叶</cp:lastModifiedBy>
  <cp:revision>235</cp:revision>
  <dcterms:created xsi:type="dcterms:W3CDTF">2015-11-09T02:22:00Z</dcterms:created>
  <dcterms:modified xsi:type="dcterms:W3CDTF">2022-09-27T08:04:12Z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2052-11.1.0.12358</vt:lpwstr>
  </property>
  <property fmtid="{D5CDD505-2E9C-101B-9397-08002B2CF9AE}" pid="3" name="ICV">
    <vt:lpwstr>84E135424BEE416091A6BB5A498E8E99</vt:lpwstr>
  </property>
</Properties>
</file>