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10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74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34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1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85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76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47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99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25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297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055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65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752850" cy="3566160"/>
          </a:xfrm>
        </p:spPr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信息技术与计算机文化</a:t>
            </a:r>
          </a:p>
        </p:txBody>
      </p:sp>
    </p:spTree>
    <p:extLst>
      <p:ext uri="{BB962C8B-B14F-4D97-AF65-F5344CB8AC3E}">
        <p14:creationId xmlns:p14="http://schemas.microsoft.com/office/powerpoint/2010/main" val="203962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1.2</a:t>
            </a:r>
            <a:r>
              <a:rPr lang="en-US" altLang="zh-CN"/>
              <a:t>	</a:t>
            </a:r>
            <a:r>
              <a:rPr lang="zh-CN" altLang="zh-CN"/>
              <a:t>计算机技术概论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90990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1.2.1   </a:t>
            </a:r>
            <a:r>
              <a:rPr lang="zh-CN" altLang="en-US" sz="2800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计算机的起源与发展</a:t>
            </a:r>
            <a:endParaRPr lang="zh-CN" altLang="en-US" sz="2800" u="sng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计算机的起源</a:t>
            </a:r>
            <a:endParaRPr lang="zh-CN" altLang="en-US" sz="2400" b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计算机的发展</a:t>
            </a:r>
            <a:endParaRPr lang="zh-CN" altLang="en-US" sz="2400" b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第一代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1946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年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～ 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1956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年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：电子管计算机，也叫真空管计算机，其主要逻辑元件是电 子管。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第二代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1956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年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～ 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1964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年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：晶体管计算机，其主要逻辑元件是晶体管。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第三代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1964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年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～ 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1971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年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：集成电路计算机，其主要逻辑元件是中小规模集成电路。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第四代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1971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年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～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现在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：超大规模集成电路计算机，其主要逻辑元件是大规模或超大 规模集成电路。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书宋简体" panose="02000000000000000000" pitchFamily="2" charset="-122"/>
              </a:rPr>
              <a:t>新一代计算机。 计算机中最基本的元件是芯片，芯片制造技术的不断进步，是推动计算机技术发展的最基本的动力之一。</a:t>
            </a:r>
            <a:endParaRPr lang="zh-CN" altLang="en-US" dirty="0"/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0" y="0"/>
            <a:ext cx="12700" cy="12700"/>
            <a:chOff x="0" y="0"/>
            <a:chExt cx="20" cy="20"/>
          </a:xfrm>
        </p:grpSpPr>
        <p:grpSp>
          <p:nvGrpSpPr>
            <p:cNvPr id="6" name="Group 6406"/>
            <p:cNvGrpSpPr>
              <a:grpSpLocks/>
            </p:cNvGrpSpPr>
            <p:nvPr/>
          </p:nvGrpSpPr>
          <p:grpSpPr bwMode="auto">
            <a:xfrm>
              <a:off x="10" y="10"/>
              <a:ext cx="2" cy="2"/>
              <a:chOff x="10" y="10"/>
              <a:chExt cx="2" cy="2"/>
            </a:xfrm>
          </p:grpSpPr>
          <p:sp>
            <p:nvSpPr>
              <p:cNvPr id="7" name="Freeform 6407"/>
              <p:cNvSpPr>
                <a:spLocks/>
              </p:cNvSpPr>
              <p:nvPr/>
            </p:nvSpPr>
            <p:spPr bwMode="auto">
              <a:xfrm>
                <a:off x="10" y="10"/>
                <a:ext cx="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AE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1987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1.2.2   </a:t>
            </a:r>
            <a:r>
              <a:rPr lang="zh-CN" altLang="en-US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计算机的特点及分类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1" u="sng" dirty="0"/>
              <a:t>1. </a:t>
            </a:r>
            <a:r>
              <a:rPr lang="zh-CN" altLang="zh-CN" sz="2800" b="1" u="sng" dirty="0"/>
              <a:t>计算机的特点</a:t>
            </a:r>
          </a:p>
          <a:p>
            <a:r>
              <a:rPr lang="en-US" altLang="zh-CN" b="1" dirty="0"/>
              <a:t>1</a:t>
            </a:r>
            <a:r>
              <a:rPr lang="zh-CN" altLang="zh-CN" b="1" dirty="0"/>
              <a:t>）运算速度快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）计算精度高</a:t>
            </a:r>
          </a:p>
          <a:p>
            <a:r>
              <a:rPr lang="en-US" altLang="zh-CN" b="1" dirty="0"/>
              <a:t>3</a:t>
            </a:r>
            <a:r>
              <a:rPr lang="zh-CN" altLang="zh-CN" b="1" dirty="0"/>
              <a:t>）存储容量大</a:t>
            </a:r>
          </a:p>
          <a:p>
            <a:r>
              <a:rPr lang="en-US" altLang="zh-CN" b="1" dirty="0"/>
              <a:t>4</a:t>
            </a:r>
            <a:r>
              <a:rPr lang="zh-CN" altLang="zh-CN" b="1" dirty="0"/>
              <a:t>）具有逻辑判断能力</a:t>
            </a:r>
          </a:p>
          <a:p>
            <a:r>
              <a:rPr lang="en-US" altLang="zh-CN" b="1" dirty="0"/>
              <a:t>5</a:t>
            </a:r>
            <a:r>
              <a:rPr lang="zh-CN" altLang="zh-CN" b="1" dirty="0"/>
              <a:t>）工作自动化</a:t>
            </a:r>
          </a:p>
          <a:p>
            <a:r>
              <a:rPr lang="en-US" altLang="zh-CN" b="1" dirty="0"/>
              <a:t>6</a:t>
            </a:r>
            <a:r>
              <a:rPr lang="zh-CN" altLang="zh-CN" b="1" dirty="0"/>
              <a:t>）通用性强</a:t>
            </a:r>
          </a:p>
          <a:p>
            <a:endParaRPr lang="zh-CN" alt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1265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7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1.2.2   </a:t>
            </a:r>
            <a:r>
              <a:rPr lang="zh-CN" altLang="en-US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计算机的特点及分类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67423"/>
          </a:xfrm>
        </p:spPr>
        <p:txBody>
          <a:bodyPr>
            <a:normAutofit/>
          </a:bodyPr>
          <a:lstStyle/>
          <a:p>
            <a:r>
              <a:rPr lang="en-US" altLang="zh-CN" b="1" dirty="0"/>
              <a:t>2. </a:t>
            </a:r>
            <a:r>
              <a:rPr lang="zh-CN" altLang="zh-CN" b="1" dirty="0"/>
              <a:t>计算机的分类</a:t>
            </a:r>
          </a:p>
          <a:p>
            <a:r>
              <a:rPr lang="en-US" altLang="zh-CN" b="1" dirty="0"/>
              <a:t>1</a:t>
            </a:r>
            <a:r>
              <a:rPr lang="zh-CN" altLang="zh-CN" b="1" dirty="0"/>
              <a:t>）根据处理的对象划分</a:t>
            </a:r>
          </a:p>
          <a:p>
            <a:r>
              <a:rPr lang="zh-CN" altLang="zh-CN" b="1" dirty="0"/>
              <a:t>根据处理的对象划分，计算机可分为模拟计算机、数字计算机和混合计算机。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）模拟计算机：</a:t>
            </a:r>
            <a:r>
              <a:rPr lang="en-US" altLang="zh-CN" dirty="0"/>
              <a:t>		</a:t>
            </a: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）数字计算机：</a:t>
            </a:r>
            <a:r>
              <a:rPr lang="en-US" altLang="zh-CN" dirty="0"/>
              <a:t>		</a:t>
            </a: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）混合计算机： 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）根据计算机的用途划分</a:t>
            </a:r>
          </a:p>
          <a:p>
            <a:r>
              <a:rPr lang="zh-CN" altLang="zh-CN" b="1" dirty="0"/>
              <a:t>根据用途的不同，计算机可分为专用计算机和通用计算机两种。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）通用计算机： </a:t>
            </a:r>
            <a:r>
              <a:rPr lang="en-US" altLang="zh-CN" dirty="0"/>
              <a:t>		</a:t>
            </a: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）专用计算机：</a:t>
            </a:r>
          </a:p>
          <a:p>
            <a:r>
              <a:rPr lang="en-US" altLang="zh-CN" b="1" dirty="0"/>
              <a:t>3</a:t>
            </a:r>
            <a:r>
              <a:rPr lang="zh-CN" altLang="zh-CN" b="1" dirty="0"/>
              <a:t>）根据计算机的规模划分</a:t>
            </a:r>
          </a:p>
          <a:p>
            <a:r>
              <a:rPr lang="zh-CN" altLang="zh-CN" dirty="0"/>
              <a:t>巨型机</a:t>
            </a:r>
            <a:r>
              <a:rPr lang="en-US" altLang="zh-CN" dirty="0"/>
              <a:t>		</a:t>
            </a:r>
            <a:r>
              <a:rPr lang="zh-CN" altLang="zh-CN" dirty="0"/>
              <a:t>大型机</a:t>
            </a:r>
            <a:r>
              <a:rPr lang="en-US" altLang="zh-CN" dirty="0"/>
              <a:t>		</a:t>
            </a:r>
            <a:r>
              <a:rPr lang="zh-CN" altLang="zh-CN" dirty="0"/>
              <a:t>小型机</a:t>
            </a:r>
            <a:r>
              <a:rPr lang="en-US" altLang="zh-CN" dirty="0"/>
              <a:t>		</a:t>
            </a:r>
            <a:r>
              <a:rPr lang="zh-CN" altLang="zh-CN" dirty="0"/>
              <a:t>微型机</a:t>
            </a:r>
            <a:r>
              <a:rPr lang="en-US" altLang="zh-CN" dirty="0"/>
              <a:t>		</a:t>
            </a:r>
            <a:r>
              <a:rPr lang="zh-CN" altLang="zh-CN" dirty="0"/>
              <a:t>工作站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8750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1.2.3   </a:t>
            </a:r>
            <a:r>
              <a:rPr lang="en-US" altLang="zh-CN" u="dotted" dirty="0" err="1"/>
              <a:t>计算机的应用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u="sng" dirty="0"/>
              <a:t>1. </a:t>
            </a:r>
            <a:r>
              <a:rPr lang="zh-CN" altLang="zh-CN" b="1" u="sng" dirty="0"/>
              <a:t>科学计算</a:t>
            </a:r>
          </a:p>
          <a:p>
            <a:r>
              <a:rPr lang="en-US" altLang="zh-CN" b="1" u="sng" dirty="0"/>
              <a:t>2. </a:t>
            </a:r>
            <a:r>
              <a:rPr lang="zh-CN" altLang="zh-CN" b="1" u="sng" dirty="0"/>
              <a:t>信息管理</a:t>
            </a:r>
          </a:p>
          <a:p>
            <a:r>
              <a:rPr lang="en-US" altLang="zh-CN" b="1" u="sng" dirty="0"/>
              <a:t>3. </a:t>
            </a:r>
            <a:r>
              <a:rPr lang="zh-CN" altLang="zh-CN" b="1" u="sng" dirty="0"/>
              <a:t>过程控制</a:t>
            </a:r>
          </a:p>
          <a:p>
            <a:r>
              <a:rPr lang="en-US" altLang="zh-CN" b="1" u="sng" dirty="0"/>
              <a:t>4. </a:t>
            </a:r>
            <a:r>
              <a:rPr lang="zh-CN" altLang="zh-CN" b="1" u="sng" dirty="0"/>
              <a:t>计算机辅助系统 </a:t>
            </a:r>
          </a:p>
          <a:p>
            <a:r>
              <a:rPr lang="en-US" altLang="zh-CN" b="1" u="sng" dirty="0"/>
              <a:t>5. </a:t>
            </a:r>
            <a:r>
              <a:rPr lang="zh-CN" altLang="zh-CN" b="1" u="sng" dirty="0"/>
              <a:t>人工智能</a:t>
            </a:r>
          </a:p>
          <a:p>
            <a:r>
              <a:rPr lang="en-US" altLang="zh-CN" b="1" u="sng" dirty="0"/>
              <a:t>6. </a:t>
            </a:r>
            <a:r>
              <a:rPr lang="zh-CN" altLang="zh-CN" b="1" u="sng" dirty="0"/>
              <a:t>计算机网络与通信</a:t>
            </a:r>
          </a:p>
          <a:p>
            <a:r>
              <a:rPr lang="en-US" altLang="zh-CN" b="1" u="sng" dirty="0"/>
              <a:t>7. </a:t>
            </a:r>
            <a:r>
              <a:rPr lang="zh-CN" altLang="zh-CN" b="1" u="sng" dirty="0"/>
              <a:t>多媒体技术应用系统</a:t>
            </a:r>
          </a:p>
          <a:p>
            <a:r>
              <a:rPr lang="en-US" altLang="zh-CN" dirty="0"/>
              <a:t>8. </a:t>
            </a:r>
            <a:r>
              <a:rPr lang="zh-CN" altLang="zh-CN" dirty="0"/>
              <a:t>嵌入式系统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700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1.2.4   </a:t>
            </a:r>
            <a:r>
              <a:rPr lang="zh-CN" altLang="zh-CN" u="dotted" dirty="0"/>
              <a:t>计算机的发展趋势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u="sng" dirty="0"/>
              <a:t>1. </a:t>
            </a:r>
            <a:r>
              <a:rPr lang="zh-CN" altLang="zh-CN" b="1" u="sng" dirty="0"/>
              <a:t>巨型化</a:t>
            </a:r>
          </a:p>
          <a:p>
            <a:r>
              <a:rPr lang="en-US" altLang="zh-CN" b="1" u="sng" dirty="0"/>
              <a:t>2. </a:t>
            </a:r>
            <a:r>
              <a:rPr lang="zh-CN" altLang="zh-CN" b="1" u="sng" dirty="0"/>
              <a:t>微型化</a:t>
            </a:r>
          </a:p>
          <a:p>
            <a:r>
              <a:rPr lang="en-US" altLang="zh-CN" b="1" u="sng" dirty="0"/>
              <a:t>3. </a:t>
            </a:r>
            <a:r>
              <a:rPr lang="zh-CN" altLang="zh-CN" b="1" u="sng" dirty="0"/>
              <a:t>网络化</a:t>
            </a:r>
          </a:p>
          <a:p>
            <a:r>
              <a:rPr lang="en-US" altLang="zh-CN" dirty="0"/>
              <a:t>4. </a:t>
            </a:r>
            <a:r>
              <a:rPr lang="zh-CN" altLang="zh-CN" dirty="0"/>
              <a:t>智能化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400416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</TotalTime>
  <Words>357</Words>
  <Application>Microsoft Office PowerPoint</Application>
  <PresentationFormat>宽屏</PresentationFormat>
  <Paragraphs>42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微软雅黑</vt:lpstr>
      <vt:lpstr>Calibri</vt:lpstr>
      <vt:lpstr>Calibri Light</vt:lpstr>
      <vt:lpstr>回顾</vt:lpstr>
      <vt:lpstr>第1章  信息技术与计算机文化</vt:lpstr>
      <vt:lpstr>1.2 计算机技术概论 </vt:lpstr>
      <vt:lpstr>1.2.2   计算机的特点及分类</vt:lpstr>
      <vt:lpstr>1.2.2   计算机的特点及分类</vt:lpstr>
      <vt:lpstr>1.2.3   计算机的应用</vt:lpstr>
      <vt:lpstr>1.2.4   计算机的发展趋势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第1章  信息技术与计算机文化</dc:title>
  <dc:creator>eyi0213@sina.com</dc:creator>
  <cp:lastModifiedBy>li jing</cp:lastModifiedBy>
  <cp:revision>5</cp:revision>
  <dcterms:created xsi:type="dcterms:W3CDTF">2020-09-15T10:20:41Z</dcterms:created>
  <dcterms:modified xsi:type="dcterms:W3CDTF">2023-05-08T01:45:56Z</dcterms:modified>
</cp:coreProperties>
</file>