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8" r:id="rId2"/>
    <p:sldId id="326" r:id="rId3"/>
    <p:sldId id="315" r:id="rId4"/>
    <p:sldId id="343" r:id="rId5"/>
    <p:sldId id="317" r:id="rId6"/>
    <p:sldId id="344" r:id="rId7"/>
    <p:sldId id="286" r:id="rId8"/>
    <p:sldId id="345" r:id="rId9"/>
    <p:sldId id="282" r:id="rId10"/>
    <p:sldId id="331" r:id="rId11"/>
    <p:sldId id="318" r:id="rId12"/>
    <p:sldId id="348" r:id="rId13"/>
    <p:sldId id="354" r:id="rId14"/>
    <p:sldId id="357" r:id="rId15"/>
    <p:sldId id="346" r:id="rId16"/>
    <p:sldId id="292" r:id="rId17"/>
    <p:sldId id="356" r:id="rId18"/>
    <p:sldId id="300" r:id="rId19"/>
    <p:sldId id="34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1088445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1pPr>
    <a:lvl2pPr marL="544223" algn="l" defTabSz="1088445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2pPr>
    <a:lvl3pPr marL="1088445" algn="l" defTabSz="1088445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3pPr>
    <a:lvl4pPr marL="1632667" algn="l" defTabSz="1088445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4pPr>
    <a:lvl5pPr marL="2176890" algn="l" defTabSz="1088445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5pPr>
    <a:lvl6pPr marL="2721111" algn="l" defTabSz="1088445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6pPr>
    <a:lvl7pPr marL="3265334" algn="l" defTabSz="1088445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7pPr>
    <a:lvl8pPr marL="3809556" algn="l" defTabSz="1088445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8pPr>
    <a:lvl9pPr marL="4353779" algn="l" defTabSz="1088445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D2"/>
    <a:srgbClr val="0BB0F0"/>
    <a:srgbClr val="3AA3EC"/>
    <a:srgbClr val="006EBB"/>
    <a:srgbClr val="1B3951"/>
    <a:srgbClr val="10D8D3"/>
    <a:srgbClr val="39A4EC"/>
    <a:srgbClr val="0FAFF0"/>
    <a:srgbClr val="4FCDFA"/>
    <a:srgbClr val="3DA2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1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00EA-C80B-4463-BA7F-F7A5A4D4D639}" type="datetimeFigureOut">
              <a:rPr lang="zh-CN" altLang="en-US" smtClean="0"/>
              <a:pPr/>
              <a:t>2018/1/7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EDA8-AA38-4EC8-A4A2-C9E52DD3CC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9808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44223" algn="l" defTabSz="108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88445" algn="l" defTabSz="108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32667" algn="l" defTabSz="108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76890" algn="l" defTabSz="108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721111" algn="l" defTabSz="108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65334" algn="l" defTabSz="108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809556" algn="l" defTabSz="108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53779" algn="l" defTabSz="108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97525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94939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2095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45508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4550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45508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94792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056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94792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BB3A-D6CC-4186-90DB-758CD0665105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10118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9044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9705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1127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2044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20955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1929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285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8296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921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2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5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0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4F7-CDA6-4D6A-8231-574AF9D11862}" type="datetimeFigureOut">
              <a:rPr lang="zh-CN" altLang="en-US" smtClean="0"/>
              <a:pPr/>
              <a:t>2018/1/7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C981-4EE3-450C-BD26-AA72518E114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9922428" y="6454828"/>
            <a:ext cx="2232248" cy="375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318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9922428" y="6454828"/>
            <a:ext cx="2232248" cy="375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903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4F7-CDA6-4D6A-8231-574AF9D11862}" type="datetimeFigureOut">
              <a:rPr lang="zh-CN" altLang="en-US" smtClean="0"/>
              <a:pPr/>
              <a:t>2018/1/7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C981-4EE3-450C-BD26-AA72518E114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9922428" y="6454828"/>
            <a:ext cx="2232248" cy="375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299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4F7-CDA6-4D6A-8231-574AF9D11862}" type="datetimeFigureOut">
              <a:rPr lang="zh-CN" altLang="en-US" smtClean="0"/>
              <a:pPr/>
              <a:t>2018/1/7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C981-4EE3-450C-BD26-AA72518E114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9922428" y="6454828"/>
            <a:ext cx="2232248" cy="375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969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9922428" y="6454828"/>
            <a:ext cx="2232248" cy="375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938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E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5194" b="1">
              <a:solidFill>
                <a:schemeClr val="bg1"/>
              </a:solidFill>
              <a:latin typeface="DIN Mittelschrift Std" pitchFamily="50" charset="0"/>
              <a:ea typeface="微软雅黑" pitchFamily="34" charset="-122"/>
            </a:endParaRPr>
          </a:p>
        </p:txBody>
      </p:sp>
      <p:pic>
        <p:nvPicPr>
          <p:cNvPr id="4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9922428" y="6454828"/>
            <a:ext cx="2232248" cy="375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822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zh-CN" altLang="en-US" sz="1039">
              <a:solidFill>
                <a:schemeClr val="tx1">
                  <a:lumMod val="75000"/>
                  <a:lumOff val="25000"/>
                </a:schemeClr>
              </a:solidFill>
              <a:latin typeface="DIN Mittelschrift Std" pitchFamily="50" charset="0"/>
              <a:ea typeface="微软雅黑" pitchFamily="34" charset="-122"/>
            </a:endParaRPr>
          </a:p>
        </p:txBody>
      </p:sp>
      <p:pic>
        <p:nvPicPr>
          <p:cNvPr id="4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9922428" y="6454828"/>
            <a:ext cx="2232248" cy="375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353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23444" tIns="61722" rIns="123444" bIns="6172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3444" tIns="61722" rIns="123444" bIns="6172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3" y="6356353"/>
            <a:ext cx="2844800" cy="365125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CB4F7-CDA6-4D6A-8231-574AF9D11862}" type="datetimeFigureOut">
              <a:rPr lang="zh-CN" altLang="en-US" smtClean="0"/>
              <a:pPr/>
              <a:t>2018/1/7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0C981-4EE3-450C-BD26-AA72518E1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7325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2" r:id="rId5"/>
    <p:sldLayoutId id="2147483663" r:id="rId6"/>
    <p:sldLayoutId id="2147483664" r:id="rId7"/>
  </p:sldLayoutIdLst>
  <p:timing>
    <p:tnLst>
      <p:par>
        <p:cTn id="1" dur="indefinite" restart="never" nodeType="tmRoot"/>
      </p:par>
    </p:tnLst>
  </p:timing>
  <p:txStyles>
    <p:titleStyle>
      <a:lvl1pPr algn="ctr" defTabSz="1068623" rtl="0" eaLnBrk="1" latinLnBrk="0" hangingPunct="1">
        <a:spcBef>
          <a:spcPct val="0"/>
        </a:spcBef>
        <a:buNone/>
        <a:defRPr sz="51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734" indent="-400734" algn="l" defTabSz="10686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723" kern="1200">
          <a:solidFill>
            <a:schemeClr val="tx1"/>
          </a:solidFill>
          <a:latin typeface="+mn-lt"/>
          <a:ea typeface="+mn-ea"/>
          <a:cs typeface="+mn-cs"/>
        </a:defRPr>
      </a:lvl1pPr>
      <a:lvl2pPr marL="868256" indent="-333945" algn="l" defTabSz="1068623" rtl="0" eaLnBrk="1" latinLnBrk="0" hangingPunct="1">
        <a:spcBef>
          <a:spcPct val="20000"/>
        </a:spcBef>
        <a:buFont typeface="Arial" panose="020B0604020202020204" pitchFamily="34" charset="0"/>
        <a:buChar char="–"/>
        <a:defRPr sz="3290" kern="1200">
          <a:solidFill>
            <a:schemeClr val="tx1"/>
          </a:solidFill>
          <a:latin typeface="+mn-lt"/>
          <a:ea typeface="+mn-ea"/>
          <a:cs typeface="+mn-cs"/>
        </a:defRPr>
      </a:lvl2pPr>
      <a:lvl3pPr marL="1335778" indent="-267156" algn="l" defTabSz="10686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3pPr>
      <a:lvl4pPr marL="1870090" indent="-267156" algn="l" defTabSz="10686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404401" indent="-267156" algn="l" defTabSz="1068623" rtl="0" eaLnBrk="1" latinLnBrk="0" hangingPunct="1">
        <a:spcBef>
          <a:spcPct val="20000"/>
        </a:spcBef>
        <a:buFont typeface="Arial" panose="020B0604020202020204" pitchFamily="34" charset="0"/>
        <a:buChar char="»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38712" indent="-267156" algn="l" defTabSz="10686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473024" indent="-267156" algn="l" defTabSz="10686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007335" indent="-267156" algn="l" defTabSz="10686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541647" indent="-267156" algn="l" defTabSz="10686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68623" rtl="0" eaLnBrk="1" latinLnBrk="0" hangingPunct="1">
        <a:defRPr sz="2078" kern="1200">
          <a:solidFill>
            <a:schemeClr val="tx1"/>
          </a:solidFill>
          <a:latin typeface="+mn-lt"/>
          <a:ea typeface="+mn-ea"/>
          <a:cs typeface="+mn-cs"/>
        </a:defRPr>
      </a:lvl1pPr>
      <a:lvl2pPr marL="534311" algn="l" defTabSz="1068623" rtl="0" eaLnBrk="1" latinLnBrk="0" hangingPunct="1">
        <a:defRPr sz="2078" kern="1200">
          <a:solidFill>
            <a:schemeClr val="tx1"/>
          </a:solidFill>
          <a:latin typeface="+mn-lt"/>
          <a:ea typeface="+mn-ea"/>
          <a:cs typeface="+mn-cs"/>
        </a:defRPr>
      </a:lvl2pPr>
      <a:lvl3pPr marL="1068623" algn="l" defTabSz="1068623" rtl="0" eaLnBrk="1" latinLnBrk="0" hangingPunct="1">
        <a:defRPr sz="2078" kern="1200">
          <a:solidFill>
            <a:schemeClr val="tx1"/>
          </a:solidFill>
          <a:latin typeface="+mn-lt"/>
          <a:ea typeface="+mn-ea"/>
          <a:cs typeface="+mn-cs"/>
        </a:defRPr>
      </a:lvl3pPr>
      <a:lvl4pPr marL="1602934" algn="l" defTabSz="1068623" rtl="0" eaLnBrk="1" latinLnBrk="0" hangingPunct="1">
        <a:defRPr sz="2078" kern="1200">
          <a:solidFill>
            <a:schemeClr val="tx1"/>
          </a:solidFill>
          <a:latin typeface="+mn-lt"/>
          <a:ea typeface="+mn-ea"/>
          <a:cs typeface="+mn-cs"/>
        </a:defRPr>
      </a:lvl4pPr>
      <a:lvl5pPr marL="2137245" algn="l" defTabSz="1068623" rtl="0" eaLnBrk="1" latinLnBrk="0" hangingPunct="1">
        <a:defRPr sz="2078" kern="1200">
          <a:solidFill>
            <a:schemeClr val="tx1"/>
          </a:solidFill>
          <a:latin typeface="+mn-lt"/>
          <a:ea typeface="+mn-ea"/>
          <a:cs typeface="+mn-cs"/>
        </a:defRPr>
      </a:lvl5pPr>
      <a:lvl6pPr marL="2671557" algn="l" defTabSz="1068623" rtl="0" eaLnBrk="1" latinLnBrk="0" hangingPunct="1">
        <a:defRPr sz="2078" kern="1200">
          <a:solidFill>
            <a:schemeClr val="tx1"/>
          </a:solidFill>
          <a:latin typeface="+mn-lt"/>
          <a:ea typeface="+mn-ea"/>
          <a:cs typeface="+mn-cs"/>
        </a:defRPr>
      </a:lvl6pPr>
      <a:lvl7pPr marL="3205868" algn="l" defTabSz="1068623" rtl="0" eaLnBrk="1" latinLnBrk="0" hangingPunct="1">
        <a:defRPr sz="2078" kern="1200">
          <a:solidFill>
            <a:schemeClr val="tx1"/>
          </a:solidFill>
          <a:latin typeface="+mn-lt"/>
          <a:ea typeface="+mn-ea"/>
          <a:cs typeface="+mn-cs"/>
        </a:defRPr>
      </a:lvl7pPr>
      <a:lvl8pPr marL="3740179" algn="l" defTabSz="1068623" rtl="0" eaLnBrk="1" latinLnBrk="0" hangingPunct="1">
        <a:defRPr sz="2078" kern="1200">
          <a:solidFill>
            <a:schemeClr val="tx1"/>
          </a:solidFill>
          <a:latin typeface="+mn-lt"/>
          <a:ea typeface="+mn-ea"/>
          <a:cs typeface="+mn-cs"/>
        </a:defRPr>
      </a:lvl8pPr>
      <a:lvl9pPr marL="4274491" algn="l" defTabSz="1068623" rtl="0" eaLnBrk="1" latinLnBrk="0" hangingPunct="1">
        <a:defRPr sz="20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415" y="2800727"/>
            <a:ext cx="12192000" cy="2140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innerShdw blurRad="355600" dist="50800" dir="18900000">
              <a:prstClr val="black">
                <a:alpha val="50000"/>
              </a:prst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194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0326" y="3561485"/>
            <a:ext cx="8632485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54" b="1" dirty="0" smtClean="0">
                <a:solidFill>
                  <a:schemeClr val="bg1"/>
                </a:solidFill>
                <a:cs typeface="+mn-ea"/>
                <a:sym typeface="+mn-lt"/>
              </a:rPr>
              <a:t>4.8  </a:t>
            </a:r>
            <a:r>
              <a:rPr lang="zh-CN" altLang="en-US" sz="4154" b="1" dirty="0" smtClean="0">
                <a:solidFill>
                  <a:schemeClr val="bg1"/>
                </a:solidFill>
                <a:cs typeface="+mn-ea"/>
                <a:sym typeface="+mn-lt"/>
              </a:rPr>
              <a:t>编写规章制度</a:t>
            </a:r>
            <a:endParaRPr lang="zh-CN" altLang="en-US" sz="4154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840742" y="1531848"/>
            <a:ext cx="1683411" cy="1529631"/>
            <a:chOff x="3080411" y="1769423"/>
            <a:chExt cx="1944496" cy="1766866"/>
          </a:xfrm>
        </p:grpSpPr>
        <p:grpSp>
          <p:nvGrpSpPr>
            <p:cNvPr id="46" name="组合 45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3350561" y="2014894"/>
                <a:ext cx="1404196" cy="1275921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8D2"/>
                  </a:gs>
                  <a:gs pos="0">
                    <a:srgbClr val="00B0F0"/>
                  </a:gs>
                </a:gsLst>
                <a:lin ang="5400000" scaled="1"/>
              </a:gra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66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Box 16"/>
            <p:cNvSpPr txBox="1"/>
            <p:nvPr/>
          </p:nvSpPr>
          <p:spPr>
            <a:xfrm>
              <a:off x="3291545" y="2035380"/>
              <a:ext cx="1474376" cy="10665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5400" dirty="0" smtClea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商</a:t>
              </a:r>
              <a:endParaRPr lang="zh-CN" altLang="en-US" sz="5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72579" y="1531848"/>
            <a:ext cx="1683411" cy="1529631"/>
            <a:chOff x="4965334" y="1769423"/>
            <a:chExt cx="1944496" cy="1766866"/>
          </a:xfrm>
        </p:grpSpPr>
        <p:grpSp>
          <p:nvGrpSpPr>
            <p:cNvPr id="45" name="组合 44"/>
            <p:cNvGrpSpPr/>
            <p:nvPr/>
          </p:nvGrpSpPr>
          <p:grpSpPr>
            <a:xfrm>
              <a:off x="4965334" y="1769423"/>
              <a:ext cx="1944496" cy="1766866"/>
              <a:chOff x="4965334" y="1769423"/>
              <a:chExt cx="1944496" cy="1766866"/>
            </a:xfrm>
          </p:grpSpPr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4965334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5000706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5235484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66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48" name="TextBox 16"/>
            <p:cNvSpPr txBox="1"/>
            <p:nvPr/>
          </p:nvSpPr>
          <p:spPr>
            <a:xfrm>
              <a:off x="5205977" y="2045841"/>
              <a:ext cx="1474376" cy="10665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5400" dirty="0" smtClea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务</a:t>
              </a:r>
              <a:endParaRPr lang="zh-CN" altLang="en-US" sz="5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104415" y="1531848"/>
            <a:ext cx="1683411" cy="1529631"/>
            <a:chOff x="6850257" y="1769423"/>
            <a:chExt cx="1944496" cy="1766866"/>
          </a:xfrm>
        </p:grpSpPr>
        <p:grpSp>
          <p:nvGrpSpPr>
            <p:cNvPr id="44" name="组合 43"/>
            <p:cNvGrpSpPr/>
            <p:nvPr/>
          </p:nvGrpSpPr>
          <p:grpSpPr>
            <a:xfrm>
              <a:off x="6850257" y="1769423"/>
              <a:ext cx="1944496" cy="1766866"/>
              <a:chOff x="6850257" y="1769423"/>
              <a:chExt cx="1944496" cy="1766866"/>
            </a:xfrm>
          </p:grpSpPr>
          <p:sp>
            <p:nvSpPr>
              <p:cNvPr id="35" name="Freeform 6"/>
              <p:cNvSpPr>
                <a:spLocks/>
              </p:cNvSpPr>
              <p:nvPr/>
            </p:nvSpPr>
            <p:spPr bwMode="auto">
              <a:xfrm>
                <a:off x="6850257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6885629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7120407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66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49" name="TextBox 16"/>
            <p:cNvSpPr txBox="1"/>
            <p:nvPr/>
          </p:nvSpPr>
          <p:spPr>
            <a:xfrm>
              <a:off x="7090902" y="2029110"/>
              <a:ext cx="1474376" cy="10665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5400" dirty="0" smtClea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写</a:t>
              </a:r>
              <a:endParaRPr lang="zh-CN" altLang="en-US" sz="5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736253" y="1531848"/>
            <a:ext cx="1683411" cy="1529631"/>
            <a:chOff x="8735181" y="1769423"/>
            <a:chExt cx="1944496" cy="1766866"/>
          </a:xfrm>
        </p:grpSpPr>
        <p:grpSp>
          <p:nvGrpSpPr>
            <p:cNvPr id="43" name="组合 42"/>
            <p:cNvGrpSpPr/>
            <p:nvPr/>
          </p:nvGrpSpPr>
          <p:grpSpPr>
            <a:xfrm>
              <a:off x="8735181" y="1769423"/>
              <a:ext cx="1944496" cy="1766866"/>
              <a:chOff x="8735181" y="1769423"/>
              <a:chExt cx="1944496" cy="1766866"/>
            </a:xfrm>
          </p:grpSpPr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873518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8770555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auto">
              <a:xfrm>
                <a:off x="900533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66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50" name="TextBox 16"/>
            <p:cNvSpPr txBox="1"/>
            <p:nvPr/>
          </p:nvSpPr>
          <p:spPr>
            <a:xfrm>
              <a:off x="8975824" y="2038403"/>
              <a:ext cx="1474376" cy="10665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5400" dirty="0" smtClea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作</a:t>
              </a:r>
              <a:endParaRPr lang="zh-CN" altLang="en-US" sz="5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8030320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298650" y="2005267"/>
            <a:ext cx="4378188" cy="3685829"/>
            <a:chOff x="550590" y="1340768"/>
            <a:chExt cx="5937251" cy="4994275"/>
          </a:xfrm>
          <a:solidFill>
            <a:schemeClr val="bg1">
              <a:lumMod val="50000"/>
            </a:schemeClr>
          </a:solidFill>
          <a:effectLst>
            <a:outerShdw blurRad="203200" dist="38100" dir="5400000" sx="101000" sy="101000" algn="t" rotWithShape="0">
              <a:prstClr val="black">
                <a:alpha val="23000"/>
              </a:prstClr>
            </a:outerShdw>
          </a:effectLst>
        </p:grpSpPr>
        <p:sp>
          <p:nvSpPr>
            <p:cNvPr id="35" name="Freeform 67"/>
            <p:cNvSpPr>
              <a:spLocks/>
            </p:cNvSpPr>
            <p:nvPr/>
          </p:nvSpPr>
          <p:spPr bwMode="gray">
            <a:xfrm>
              <a:off x="550590" y="2066256"/>
              <a:ext cx="2373313" cy="1803400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36" name="Freeform 68"/>
            <p:cNvSpPr>
              <a:spLocks/>
            </p:cNvSpPr>
            <p:nvPr/>
          </p:nvSpPr>
          <p:spPr bwMode="gray">
            <a:xfrm>
              <a:off x="550590" y="2066256"/>
              <a:ext cx="2373313" cy="1803400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37" name="Freeform 69"/>
            <p:cNvSpPr>
              <a:spLocks/>
            </p:cNvSpPr>
            <p:nvPr/>
          </p:nvSpPr>
          <p:spPr bwMode="gray">
            <a:xfrm>
              <a:off x="836340" y="3775993"/>
              <a:ext cx="2298700" cy="1239838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48" name="Freeform 70"/>
            <p:cNvSpPr>
              <a:spLocks/>
            </p:cNvSpPr>
            <p:nvPr/>
          </p:nvSpPr>
          <p:spPr bwMode="gray">
            <a:xfrm>
              <a:off x="836340" y="3775993"/>
              <a:ext cx="2298700" cy="1239838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49" name="Freeform 71"/>
            <p:cNvSpPr>
              <a:spLocks/>
            </p:cNvSpPr>
            <p:nvPr/>
          </p:nvSpPr>
          <p:spPr bwMode="gray">
            <a:xfrm>
              <a:off x="2923903" y="4853906"/>
              <a:ext cx="1073150" cy="1101725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gray">
            <a:xfrm>
              <a:off x="2923903" y="4853906"/>
              <a:ext cx="1073150" cy="1101725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gray">
            <a:xfrm>
              <a:off x="3781153" y="5198393"/>
              <a:ext cx="946150" cy="685800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52" name="Freeform 74"/>
            <p:cNvSpPr>
              <a:spLocks/>
            </p:cNvSpPr>
            <p:nvPr/>
          </p:nvSpPr>
          <p:spPr bwMode="gray">
            <a:xfrm>
              <a:off x="3781153" y="5198393"/>
              <a:ext cx="946150" cy="685800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53" name="Freeform 75"/>
            <p:cNvSpPr>
              <a:spLocks/>
            </p:cNvSpPr>
            <p:nvPr/>
          </p:nvSpPr>
          <p:spPr bwMode="gray">
            <a:xfrm>
              <a:off x="4354240" y="6061993"/>
              <a:ext cx="309563" cy="273050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54" name="Freeform 76"/>
            <p:cNvSpPr>
              <a:spLocks/>
            </p:cNvSpPr>
            <p:nvPr/>
          </p:nvSpPr>
          <p:spPr bwMode="gray">
            <a:xfrm>
              <a:off x="4354240" y="6061993"/>
              <a:ext cx="309563" cy="273050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55" name="Freeform 77"/>
            <p:cNvSpPr>
              <a:spLocks/>
            </p:cNvSpPr>
            <p:nvPr/>
          </p:nvSpPr>
          <p:spPr bwMode="gray">
            <a:xfrm>
              <a:off x="4468540" y="5277768"/>
              <a:ext cx="895350" cy="76200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56" name="Freeform 78"/>
            <p:cNvSpPr>
              <a:spLocks/>
            </p:cNvSpPr>
            <p:nvPr/>
          </p:nvSpPr>
          <p:spPr bwMode="gray">
            <a:xfrm>
              <a:off x="4468540" y="5277768"/>
              <a:ext cx="895350" cy="76200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57" name="Freeform 79"/>
            <p:cNvSpPr>
              <a:spLocks/>
            </p:cNvSpPr>
            <p:nvPr/>
          </p:nvSpPr>
          <p:spPr bwMode="gray">
            <a:xfrm>
              <a:off x="5179740" y="4817393"/>
              <a:ext cx="496888" cy="655638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gray">
            <a:xfrm>
              <a:off x="5179740" y="4817393"/>
              <a:ext cx="496888" cy="655638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59" name="Freeform 81"/>
            <p:cNvSpPr>
              <a:spLocks/>
            </p:cNvSpPr>
            <p:nvPr/>
          </p:nvSpPr>
          <p:spPr bwMode="gray">
            <a:xfrm>
              <a:off x="5354365" y="4412581"/>
              <a:ext cx="449263" cy="504825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61" name="Freeform 82"/>
            <p:cNvSpPr>
              <a:spLocks/>
            </p:cNvSpPr>
            <p:nvPr/>
          </p:nvSpPr>
          <p:spPr bwMode="gray">
            <a:xfrm>
              <a:off x="5354365" y="4412581"/>
              <a:ext cx="449263" cy="504825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62" name="Freeform 83"/>
            <p:cNvSpPr>
              <a:spLocks/>
            </p:cNvSpPr>
            <p:nvPr/>
          </p:nvSpPr>
          <p:spPr bwMode="gray">
            <a:xfrm>
              <a:off x="5157515" y="3906168"/>
              <a:ext cx="608013" cy="53975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63" name="Freeform 84"/>
            <p:cNvSpPr>
              <a:spLocks/>
            </p:cNvSpPr>
            <p:nvPr/>
          </p:nvSpPr>
          <p:spPr bwMode="gray">
            <a:xfrm>
              <a:off x="5157515" y="3906168"/>
              <a:ext cx="608013" cy="53975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64" name="Freeform 85"/>
            <p:cNvSpPr>
              <a:spLocks/>
            </p:cNvSpPr>
            <p:nvPr/>
          </p:nvSpPr>
          <p:spPr bwMode="gray">
            <a:xfrm>
              <a:off x="5516290" y="4303043"/>
              <a:ext cx="92075" cy="122238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65" name="Freeform 86"/>
            <p:cNvSpPr>
              <a:spLocks/>
            </p:cNvSpPr>
            <p:nvPr/>
          </p:nvSpPr>
          <p:spPr bwMode="gray">
            <a:xfrm>
              <a:off x="5516290" y="4303043"/>
              <a:ext cx="92075" cy="122238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66" name="Freeform 87"/>
            <p:cNvSpPr>
              <a:spLocks/>
            </p:cNvSpPr>
            <p:nvPr/>
          </p:nvSpPr>
          <p:spPr bwMode="gray">
            <a:xfrm>
              <a:off x="5303565" y="4131593"/>
              <a:ext cx="58738" cy="50800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82" name="Freeform 88"/>
            <p:cNvSpPr>
              <a:spLocks/>
            </p:cNvSpPr>
            <p:nvPr/>
          </p:nvSpPr>
          <p:spPr bwMode="gray">
            <a:xfrm>
              <a:off x="5303565" y="4131593"/>
              <a:ext cx="58738" cy="50800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83" name="Freeform 89"/>
            <p:cNvSpPr>
              <a:spLocks/>
            </p:cNvSpPr>
            <p:nvPr/>
          </p:nvSpPr>
          <p:spPr bwMode="gray">
            <a:xfrm>
              <a:off x="5389290" y="4158581"/>
              <a:ext cx="58738" cy="82550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84" name="Freeform 90"/>
            <p:cNvSpPr>
              <a:spLocks/>
            </p:cNvSpPr>
            <p:nvPr/>
          </p:nvSpPr>
          <p:spPr bwMode="gray">
            <a:xfrm>
              <a:off x="5389290" y="4158581"/>
              <a:ext cx="58738" cy="82550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85" name="Freeform 91"/>
            <p:cNvSpPr>
              <a:spLocks/>
            </p:cNvSpPr>
            <p:nvPr/>
          </p:nvSpPr>
          <p:spPr bwMode="gray">
            <a:xfrm>
              <a:off x="4886053" y="3512468"/>
              <a:ext cx="782638" cy="525463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86" name="Freeform 92"/>
            <p:cNvSpPr>
              <a:spLocks/>
            </p:cNvSpPr>
            <p:nvPr/>
          </p:nvSpPr>
          <p:spPr bwMode="gray">
            <a:xfrm>
              <a:off x="4886053" y="3512468"/>
              <a:ext cx="782638" cy="525463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87" name="Freeform 93"/>
            <p:cNvSpPr>
              <a:spLocks/>
            </p:cNvSpPr>
            <p:nvPr/>
          </p:nvSpPr>
          <p:spPr bwMode="gray">
            <a:xfrm>
              <a:off x="4681265" y="2926681"/>
              <a:ext cx="635000" cy="92075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88" name="Freeform 94"/>
            <p:cNvSpPr>
              <a:spLocks/>
            </p:cNvSpPr>
            <p:nvPr/>
          </p:nvSpPr>
          <p:spPr bwMode="gray">
            <a:xfrm>
              <a:off x="4681265" y="2926681"/>
              <a:ext cx="635000" cy="92075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89" name="Freeform 95"/>
            <p:cNvSpPr>
              <a:spLocks/>
            </p:cNvSpPr>
            <p:nvPr/>
          </p:nvSpPr>
          <p:spPr bwMode="gray">
            <a:xfrm>
              <a:off x="4868590" y="3160043"/>
              <a:ext cx="192088" cy="22225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90" name="Freeform 96"/>
            <p:cNvSpPr>
              <a:spLocks/>
            </p:cNvSpPr>
            <p:nvPr/>
          </p:nvSpPr>
          <p:spPr bwMode="gray">
            <a:xfrm>
              <a:off x="4868590" y="3160043"/>
              <a:ext cx="192088" cy="22225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91" name="Freeform 97"/>
            <p:cNvSpPr>
              <a:spLocks/>
            </p:cNvSpPr>
            <p:nvPr/>
          </p:nvSpPr>
          <p:spPr bwMode="gray">
            <a:xfrm>
              <a:off x="5006703" y="3294981"/>
              <a:ext cx="136525" cy="182563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92" name="Freeform 98"/>
            <p:cNvSpPr>
              <a:spLocks/>
            </p:cNvSpPr>
            <p:nvPr/>
          </p:nvSpPr>
          <p:spPr bwMode="gray">
            <a:xfrm>
              <a:off x="5006703" y="3294981"/>
              <a:ext cx="136525" cy="182563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93" name="Freeform 99"/>
            <p:cNvSpPr>
              <a:spLocks/>
            </p:cNvSpPr>
            <p:nvPr/>
          </p:nvSpPr>
          <p:spPr bwMode="gray">
            <a:xfrm>
              <a:off x="5190853" y="2706018"/>
              <a:ext cx="682625" cy="681038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94" name="Freeform 100"/>
            <p:cNvSpPr>
              <a:spLocks/>
            </p:cNvSpPr>
            <p:nvPr/>
          </p:nvSpPr>
          <p:spPr bwMode="gray">
            <a:xfrm>
              <a:off x="5190853" y="2706018"/>
              <a:ext cx="682625" cy="681038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95" name="Freeform 101"/>
            <p:cNvSpPr>
              <a:spLocks/>
            </p:cNvSpPr>
            <p:nvPr/>
          </p:nvSpPr>
          <p:spPr bwMode="gray">
            <a:xfrm>
              <a:off x="5341665" y="2323431"/>
              <a:ext cx="1000125" cy="684213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96" name="Freeform 102"/>
            <p:cNvSpPr>
              <a:spLocks/>
            </p:cNvSpPr>
            <p:nvPr/>
          </p:nvSpPr>
          <p:spPr bwMode="gray">
            <a:xfrm>
              <a:off x="5341665" y="2323431"/>
              <a:ext cx="1000125" cy="684213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97" name="Freeform 103"/>
            <p:cNvSpPr>
              <a:spLocks/>
            </p:cNvSpPr>
            <p:nvPr/>
          </p:nvSpPr>
          <p:spPr bwMode="gray">
            <a:xfrm>
              <a:off x="5121003" y="1340768"/>
              <a:ext cx="1366838" cy="1235075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98" name="Freeform 104"/>
            <p:cNvSpPr>
              <a:spLocks/>
            </p:cNvSpPr>
            <p:nvPr/>
          </p:nvSpPr>
          <p:spPr bwMode="gray">
            <a:xfrm>
              <a:off x="5121003" y="1340768"/>
              <a:ext cx="1366838" cy="1235075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99" name="Freeform 105"/>
            <p:cNvSpPr>
              <a:spLocks/>
            </p:cNvSpPr>
            <p:nvPr/>
          </p:nvSpPr>
          <p:spPr bwMode="gray">
            <a:xfrm>
              <a:off x="3001690" y="1412206"/>
              <a:ext cx="2605088" cy="2338388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00" name="Freeform 106"/>
            <p:cNvSpPr>
              <a:spLocks/>
            </p:cNvSpPr>
            <p:nvPr/>
          </p:nvSpPr>
          <p:spPr bwMode="gray">
            <a:xfrm>
              <a:off x="3001690" y="1412206"/>
              <a:ext cx="2605088" cy="2338388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01" name="Freeform 107"/>
            <p:cNvSpPr>
              <a:spLocks/>
            </p:cNvSpPr>
            <p:nvPr/>
          </p:nvSpPr>
          <p:spPr bwMode="gray">
            <a:xfrm>
              <a:off x="2607990" y="3023518"/>
              <a:ext cx="1598613" cy="1381125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02" name="Freeform 108"/>
            <p:cNvSpPr>
              <a:spLocks/>
            </p:cNvSpPr>
            <p:nvPr/>
          </p:nvSpPr>
          <p:spPr bwMode="gray">
            <a:xfrm>
              <a:off x="2607990" y="3023518"/>
              <a:ext cx="1598613" cy="1381125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03" name="Freeform 109"/>
            <p:cNvSpPr>
              <a:spLocks/>
            </p:cNvSpPr>
            <p:nvPr/>
          </p:nvSpPr>
          <p:spPr bwMode="gray">
            <a:xfrm>
              <a:off x="2096815" y="3464843"/>
              <a:ext cx="1485900" cy="1057275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04" name="Freeform 110"/>
            <p:cNvSpPr>
              <a:spLocks/>
            </p:cNvSpPr>
            <p:nvPr/>
          </p:nvSpPr>
          <p:spPr bwMode="gray">
            <a:xfrm>
              <a:off x="2096815" y="3464843"/>
              <a:ext cx="1485900" cy="1057275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05" name="Freeform 111"/>
            <p:cNvSpPr>
              <a:spLocks/>
            </p:cNvSpPr>
            <p:nvPr/>
          </p:nvSpPr>
          <p:spPr bwMode="gray">
            <a:xfrm>
              <a:off x="2965178" y="4191918"/>
              <a:ext cx="1446213" cy="1100138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06" name="Freeform 112"/>
            <p:cNvSpPr>
              <a:spLocks/>
            </p:cNvSpPr>
            <p:nvPr/>
          </p:nvSpPr>
          <p:spPr bwMode="gray">
            <a:xfrm>
              <a:off x="2965178" y="4191918"/>
              <a:ext cx="1446213" cy="1100138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07" name="Freeform 113"/>
            <p:cNvSpPr>
              <a:spLocks/>
            </p:cNvSpPr>
            <p:nvPr/>
          </p:nvSpPr>
          <p:spPr bwMode="gray">
            <a:xfrm>
              <a:off x="3670028" y="4842793"/>
              <a:ext cx="719138" cy="631825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08" name="Freeform 114"/>
            <p:cNvSpPr>
              <a:spLocks/>
            </p:cNvSpPr>
            <p:nvPr/>
          </p:nvSpPr>
          <p:spPr bwMode="gray">
            <a:xfrm>
              <a:off x="3670028" y="4842793"/>
              <a:ext cx="719138" cy="631825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09" name="Freeform 115"/>
            <p:cNvSpPr>
              <a:spLocks/>
            </p:cNvSpPr>
            <p:nvPr/>
          </p:nvSpPr>
          <p:spPr bwMode="gray">
            <a:xfrm>
              <a:off x="4319315" y="4691981"/>
              <a:ext cx="638175" cy="727075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10" name="Freeform 116"/>
            <p:cNvSpPr>
              <a:spLocks/>
            </p:cNvSpPr>
            <p:nvPr/>
          </p:nvSpPr>
          <p:spPr bwMode="gray">
            <a:xfrm>
              <a:off x="4319315" y="4691981"/>
              <a:ext cx="638175" cy="727075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11" name="Freeform 117"/>
            <p:cNvSpPr>
              <a:spLocks/>
            </p:cNvSpPr>
            <p:nvPr/>
          </p:nvSpPr>
          <p:spPr bwMode="gray">
            <a:xfrm>
              <a:off x="4862240" y="4618956"/>
              <a:ext cx="565150" cy="779463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12" name="Freeform 118"/>
            <p:cNvSpPr>
              <a:spLocks/>
            </p:cNvSpPr>
            <p:nvPr/>
          </p:nvSpPr>
          <p:spPr bwMode="gray">
            <a:xfrm>
              <a:off x="4862240" y="4618956"/>
              <a:ext cx="565150" cy="779463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13" name="Freeform 119"/>
            <p:cNvSpPr>
              <a:spLocks/>
            </p:cNvSpPr>
            <p:nvPr/>
          </p:nvSpPr>
          <p:spPr bwMode="gray">
            <a:xfrm>
              <a:off x="4927328" y="3972843"/>
              <a:ext cx="573088" cy="709613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14" name="Freeform 120"/>
            <p:cNvSpPr>
              <a:spLocks/>
            </p:cNvSpPr>
            <p:nvPr/>
          </p:nvSpPr>
          <p:spPr bwMode="gray">
            <a:xfrm>
              <a:off x="4927328" y="3972843"/>
              <a:ext cx="573088" cy="709613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15" name="Freeform 121"/>
            <p:cNvSpPr>
              <a:spLocks/>
            </p:cNvSpPr>
            <p:nvPr/>
          </p:nvSpPr>
          <p:spPr bwMode="gray">
            <a:xfrm>
              <a:off x="4224065" y="4272881"/>
              <a:ext cx="901700" cy="565150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16" name="Freeform 122"/>
            <p:cNvSpPr>
              <a:spLocks/>
            </p:cNvSpPr>
            <p:nvPr/>
          </p:nvSpPr>
          <p:spPr bwMode="gray">
            <a:xfrm>
              <a:off x="4224065" y="4272881"/>
              <a:ext cx="901700" cy="565150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17" name="Freeform 123"/>
            <p:cNvSpPr>
              <a:spLocks/>
            </p:cNvSpPr>
            <p:nvPr/>
          </p:nvSpPr>
          <p:spPr bwMode="gray">
            <a:xfrm>
              <a:off x="4392340" y="3828381"/>
              <a:ext cx="711200" cy="631825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18" name="Freeform 124"/>
            <p:cNvSpPr>
              <a:spLocks/>
            </p:cNvSpPr>
            <p:nvPr/>
          </p:nvSpPr>
          <p:spPr bwMode="gray">
            <a:xfrm>
              <a:off x="4392340" y="3828381"/>
              <a:ext cx="711200" cy="631825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19" name="Freeform 125"/>
            <p:cNvSpPr>
              <a:spLocks/>
            </p:cNvSpPr>
            <p:nvPr/>
          </p:nvSpPr>
          <p:spPr bwMode="gray">
            <a:xfrm>
              <a:off x="4373290" y="3263231"/>
              <a:ext cx="398463" cy="835025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20" name="Freeform 126"/>
            <p:cNvSpPr>
              <a:spLocks/>
            </p:cNvSpPr>
            <p:nvPr/>
          </p:nvSpPr>
          <p:spPr bwMode="gray">
            <a:xfrm>
              <a:off x="4373290" y="3263231"/>
              <a:ext cx="398463" cy="835025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21" name="Freeform 127"/>
            <p:cNvSpPr>
              <a:spLocks/>
            </p:cNvSpPr>
            <p:nvPr/>
          </p:nvSpPr>
          <p:spPr bwMode="gray">
            <a:xfrm>
              <a:off x="3750990" y="3428331"/>
              <a:ext cx="736600" cy="1054100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22" name="Freeform 128"/>
            <p:cNvSpPr>
              <a:spLocks/>
            </p:cNvSpPr>
            <p:nvPr/>
          </p:nvSpPr>
          <p:spPr bwMode="gray">
            <a:xfrm>
              <a:off x="5736953" y="5149181"/>
              <a:ext cx="192088" cy="484188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23" name="Freeform 127"/>
            <p:cNvSpPr>
              <a:spLocks/>
            </p:cNvSpPr>
            <p:nvPr/>
          </p:nvSpPr>
          <p:spPr bwMode="gray">
            <a:xfrm>
              <a:off x="3750990" y="3428331"/>
              <a:ext cx="736600" cy="1054100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</p:grpSp>
      <p:sp>
        <p:nvSpPr>
          <p:cNvPr id="124" name="Freeform 78"/>
          <p:cNvSpPr>
            <a:spLocks/>
          </p:cNvSpPr>
          <p:nvPr/>
        </p:nvSpPr>
        <p:spPr bwMode="gray">
          <a:xfrm>
            <a:off x="4187783" y="4910816"/>
            <a:ext cx="660240" cy="562365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98" tIns="44549" rIns="89098" bIns="44549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125" name="Freeform 92"/>
          <p:cNvSpPr>
            <a:spLocks/>
          </p:cNvSpPr>
          <p:nvPr/>
        </p:nvSpPr>
        <p:spPr bwMode="gray">
          <a:xfrm>
            <a:off x="4495523" y="3609726"/>
            <a:ext cx="577124" cy="387797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98" tIns="44549" rIns="89098" bIns="44549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126" name="Freeform 100"/>
          <p:cNvSpPr>
            <a:spLocks/>
          </p:cNvSpPr>
          <p:nvPr/>
        </p:nvSpPr>
        <p:spPr bwMode="gray">
          <a:xfrm>
            <a:off x="4720425" y="3009321"/>
            <a:ext cx="503374" cy="502614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98" tIns="44549" rIns="89098" bIns="44549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127" name="Freeform 82"/>
          <p:cNvSpPr>
            <a:spLocks/>
          </p:cNvSpPr>
          <p:nvPr/>
        </p:nvSpPr>
        <p:spPr bwMode="gray">
          <a:xfrm>
            <a:off x="4841586" y="4272299"/>
            <a:ext cx="331291" cy="372566"/>
          </a:xfrm>
          <a:custGeom>
            <a:avLst/>
            <a:gdLst>
              <a:gd name="T0" fmla="*/ 109 w 565"/>
              <a:gd name="T1" fmla="*/ 11 h 638"/>
              <a:gd name="T2" fmla="*/ 106 w 565"/>
              <a:gd name="T3" fmla="*/ 11 h 638"/>
              <a:gd name="T4" fmla="*/ 103 w 565"/>
              <a:gd name="T5" fmla="*/ 14 h 638"/>
              <a:gd name="T6" fmla="*/ 100 w 565"/>
              <a:gd name="T7" fmla="*/ 21 h 638"/>
              <a:gd name="T8" fmla="*/ 99 w 565"/>
              <a:gd name="T9" fmla="*/ 28 h 638"/>
              <a:gd name="T10" fmla="*/ 96 w 565"/>
              <a:gd name="T11" fmla="*/ 31 h 638"/>
              <a:gd name="T12" fmla="*/ 90 w 565"/>
              <a:gd name="T13" fmla="*/ 29 h 638"/>
              <a:gd name="T14" fmla="*/ 84 w 565"/>
              <a:gd name="T15" fmla="*/ 26 h 638"/>
              <a:gd name="T16" fmla="*/ 80 w 565"/>
              <a:gd name="T17" fmla="*/ 26 h 638"/>
              <a:gd name="T18" fmla="*/ 82 w 565"/>
              <a:gd name="T19" fmla="*/ 32 h 638"/>
              <a:gd name="T20" fmla="*/ 87 w 565"/>
              <a:gd name="T21" fmla="*/ 36 h 638"/>
              <a:gd name="T22" fmla="*/ 93 w 565"/>
              <a:gd name="T23" fmla="*/ 38 h 638"/>
              <a:gd name="T24" fmla="*/ 101 w 565"/>
              <a:gd name="T25" fmla="*/ 35 h 638"/>
              <a:gd name="T26" fmla="*/ 104 w 565"/>
              <a:gd name="T27" fmla="*/ 31 h 638"/>
              <a:gd name="T28" fmla="*/ 106 w 565"/>
              <a:gd name="T29" fmla="*/ 25 h 638"/>
              <a:gd name="T30" fmla="*/ 110 w 565"/>
              <a:gd name="T31" fmla="*/ 24 h 638"/>
              <a:gd name="T32" fmla="*/ 117 w 565"/>
              <a:gd name="T33" fmla="*/ 30 h 638"/>
              <a:gd name="T34" fmla="*/ 126 w 565"/>
              <a:gd name="T35" fmla="*/ 34 h 638"/>
              <a:gd name="T36" fmla="*/ 131 w 565"/>
              <a:gd name="T37" fmla="*/ 36 h 638"/>
              <a:gd name="T38" fmla="*/ 138 w 565"/>
              <a:gd name="T39" fmla="*/ 38 h 638"/>
              <a:gd name="T40" fmla="*/ 142 w 565"/>
              <a:gd name="T41" fmla="*/ 44 h 638"/>
              <a:gd name="T42" fmla="*/ 139 w 565"/>
              <a:gd name="T43" fmla="*/ 51 h 638"/>
              <a:gd name="T44" fmla="*/ 133 w 565"/>
              <a:gd name="T45" fmla="*/ 58 h 638"/>
              <a:gd name="T46" fmla="*/ 130 w 565"/>
              <a:gd name="T47" fmla="*/ 60 h 638"/>
              <a:gd name="T48" fmla="*/ 134 w 565"/>
              <a:gd name="T49" fmla="*/ 60 h 638"/>
              <a:gd name="T50" fmla="*/ 139 w 565"/>
              <a:gd name="T51" fmla="*/ 60 h 638"/>
              <a:gd name="T52" fmla="*/ 141 w 565"/>
              <a:gd name="T53" fmla="*/ 63 h 638"/>
              <a:gd name="T54" fmla="*/ 136 w 565"/>
              <a:gd name="T55" fmla="*/ 67 h 638"/>
              <a:gd name="T56" fmla="*/ 129 w 565"/>
              <a:gd name="T57" fmla="*/ 71 h 638"/>
              <a:gd name="T58" fmla="*/ 126 w 565"/>
              <a:gd name="T59" fmla="*/ 73 h 638"/>
              <a:gd name="T60" fmla="*/ 129 w 565"/>
              <a:gd name="T61" fmla="*/ 73 h 638"/>
              <a:gd name="T62" fmla="*/ 135 w 565"/>
              <a:gd name="T63" fmla="*/ 78 h 638"/>
              <a:gd name="T64" fmla="*/ 136 w 565"/>
              <a:gd name="T65" fmla="*/ 88 h 638"/>
              <a:gd name="T66" fmla="*/ 138 w 565"/>
              <a:gd name="T67" fmla="*/ 98 h 638"/>
              <a:gd name="T68" fmla="*/ 141 w 565"/>
              <a:gd name="T69" fmla="*/ 104 h 638"/>
              <a:gd name="T70" fmla="*/ 141 w 565"/>
              <a:gd name="T71" fmla="*/ 108 h 638"/>
              <a:gd name="T72" fmla="*/ 136 w 565"/>
              <a:gd name="T73" fmla="*/ 112 h 638"/>
              <a:gd name="T74" fmla="*/ 129 w 565"/>
              <a:gd name="T75" fmla="*/ 111 h 638"/>
              <a:gd name="T76" fmla="*/ 123 w 565"/>
              <a:gd name="T77" fmla="*/ 110 h 638"/>
              <a:gd name="T78" fmla="*/ 119 w 565"/>
              <a:gd name="T79" fmla="*/ 116 h 638"/>
              <a:gd name="T80" fmla="*/ 118 w 565"/>
              <a:gd name="T81" fmla="*/ 122 h 638"/>
              <a:gd name="T82" fmla="*/ 116 w 565"/>
              <a:gd name="T83" fmla="*/ 129 h 638"/>
              <a:gd name="T84" fmla="*/ 113 w 565"/>
              <a:gd name="T85" fmla="*/ 136 h 638"/>
              <a:gd name="T86" fmla="*/ 112 w 565"/>
              <a:gd name="T87" fmla="*/ 146 h 638"/>
              <a:gd name="T88" fmla="*/ 112 w 565"/>
              <a:gd name="T89" fmla="*/ 150 h 638"/>
              <a:gd name="T90" fmla="*/ 102 w 565"/>
              <a:gd name="T91" fmla="*/ 158 h 638"/>
              <a:gd name="T92" fmla="*/ 88 w 565"/>
              <a:gd name="T93" fmla="*/ 158 h 638"/>
              <a:gd name="T94" fmla="*/ 69 w 565"/>
              <a:gd name="T95" fmla="*/ 148 h 638"/>
              <a:gd name="T96" fmla="*/ 47 w 565"/>
              <a:gd name="T97" fmla="*/ 155 h 638"/>
              <a:gd name="T98" fmla="*/ 35 w 565"/>
              <a:gd name="T99" fmla="*/ 128 h 638"/>
              <a:gd name="T100" fmla="*/ 20 w 565"/>
              <a:gd name="T101" fmla="*/ 113 h 638"/>
              <a:gd name="T102" fmla="*/ 5 w 565"/>
              <a:gd name="T103" fmla="*/ 83 h 638"/>
              <a:gd name="T104" fmla="*/ 27 w 565"/>
              <a:gd name="T105" fmla="*/ 49 h 638"/>
              <a:gd name="T106" fmla="*/ 42 w 565"/>
              <a:gd name="T107" fmla="*/ 36 h 638"/>
              <a:gd name="T108" fmla="*/ 46 w 565"/>
              <a:gd name="T109" fmla="*/ 12 h 638"/>
              <a:gd name="T110" fmla="*/ 56 w 565"/>
              <a:gd name="T111" fmla="*/ 0 h 638"/>
              <a:gd name="T112" fmla="*/ 76 w 565"/>
              <a:gd name="T113" fmla="*/ 7 h 638"/>
              <a:gd name="T114" fmla="*/ 96 w 565"/>
              <a:gd name="T115" fmla="*/ 1 h 638"/>
              <a:gd name="T116" fmla="*/ 109 w 565"/>
              <a:gd name="T117" fmla="*/ 11 h 6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65"/>
              <a:gd name="T178" fmla="*/ 0 h 638"/>
              <a:gd name="T179" fmla="*/ 565 w 565"/>
              <a:gd name="T180" fmla="*/ 638 h 6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65" h="638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98" tIns="44549" rIns="89098" bIns="44549" rtlCol="0" anchor="ctr"/>
          <a:lstStyle/>
          <a:p>
            <a:pPr algn="ctr"/>
            <a:endParaRPr lang="zh-CN" altLang="en-US" sz="1991">
              <a:cs typeface="+mn-ea"/>
              <a:sym typeface="+mn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888088" y="1628800"/>
            <a:ext cx="3998986" cy="4220390"/>
          </a:xfrm>
          <a:prstGeom prst="rect">
            <a:avLst/>
          </a:prstGeom>
          <a:noFill/>
        </p:spPr>
        <p:txBody>
          <a:bodyPr wrap="square" lIns="119637" tIns="59819" rIns="119637" bIns="598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/>
              <a:t>规章制度是国家机关、社会团体、企事业单位，为了维护正常的工作、劳动、学习、生活的秩序，保证国家各项政策的顺利执行和各项工作的正常开展，依照法律、法令、政策而制订的具有法规性或指导性与约束力的应用文，是各种行政法规、章程、制度、公约的总称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1" name="TextBox 28"/>
          <p:cNvSpPr txBox="1"/>
          <p:nvPr/>
        </p:nvSpPr>
        <p:spPr>
          <a:xfrm>
            <a:off x="1350514" y="340214"/>
            <a:ext cx="3460819" cy="532811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r>
              <a:rPr lang="zh-CN" altLang="en-US" sz="277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一、认识规章制度</a:t>
            </a:r>
            <a:endParaRPr lang="zh-CN" altLang="en-US" sz="277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162" name="组合 161"/>
          <p:cNvGrpSpPr/>
          <p:nvPr/>
        </p:nvGrpSpPr>
        <p:grpSpPr>
          <a:xfrm>
            <a:off x="898629" y="400955"/>
            <a:ext cx="405483" cy="417336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163" name="组合 162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165" name="椭圆 164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</p:grpSp>
        <p:sp>
          <p:nvSpPr>
            <p:cNvPr id="164" name="椭圆 163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5" rIns="0" bIns="44885" rtlCol="0" anchor="ctr"/>
            <a:lstStyle/>
            <a:p>
              <a:pPr algn="ctr"/>
              <a:endParaRPr lang="zh-CN" altLang="en-US" sz="311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626" name="Picture 2" descr="https://timgsa.baidu.com/timg?image&amp;quality=80&amp;size=b9999_10000&amp;sec=1503833738387&amp;di=6c911965e8610d08d5c12d2f59213b62&amp;imgtype=0&amp;src=http%3A%2F%2Fpic39.nipic.com%2F20140319%2F13059519_13592752218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1628800"/>
            <a:ext cx="5459430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86478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41" grpId="0"/>
      <p:bldP spid="1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28"/>
          <p:cNvSpPr txBox="1"/>
          <p:nvPr/>
        </p:nvSpPr>
        <p:spPr>
          <a:xfrm>
            <a:off x="1350514" y="340214"/>
            <a:ext cx="3460819" cy="532811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r>
              <a:rPr lang="zh-CN" altLang="en-US" sz="277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 二、规章制度类型</a:t>
            </a:r>
            <a:endParaRPr lang="zh-CN" altLang="en-US" sz="277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898629" y="400955"/>
            <a:ext cx="405483" cy="417336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46" name="组合 45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</p:grpSp>
        <p:sp>
          <p:nvSpPr>
            <p:cNvPr id="47" name="椭圆 46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5" rIns="0" bIns="44885" rtlCol="0" anchor="ctr"/>
            <a:lstStyle/>
            <a:p>
              <a:pPr algn="ctr"/>
              <a:endParaRPr lang="zh-CN" altLang="en-US" sz="311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678363" y="1839231"/>
            <a:ext cx="2536077" cy="1709511"/>
            <a:chOff x="3237545" y="4561747"/>
            <a:chExt cx="1146960" cy="1146960"/>
          </a:xfrm>
        </p:grpSpPr>
        <p:sp>
          <p:nvSpPr>
            <p:cNvPr id="51" name="圆角矩形 5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BB0F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977564" y="1839231"/>
            <a:ext cx="2536077" cy="1709511"/>
            <a:chOff x="3237545" y="4561747"/>
            <a:chExt cx="1146960" cy="1146960"/>
          </a:xfrm>
        </p:grpSpPr>
        <p:sp>
          <p:nvSpPr>
            <p:cNvPr id="59" name="圆角矩形 5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BB0F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678363" y="3909331"/>
            <a:ext cx="2536077" cy="1709511"/>
            <a:chOff x="3237545" y="4561747"/>
            <a:chExt cx="1146960" cy="1146960"/>
          </a:xfrm>
        </p:grpSpPr>
        <p:sp>
          <p:nvSpPr>
            <p:cNvPr id="62" name="圆角矩形 6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bg1">
                <a:lumMod val="50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977564" y="3909331"/>
            <a:ext cx="2536077" cy="1709511"/>
            <a:chOff x="3237545" y="4561747"/>
            <a:chExt cx="1146960" cy="1146960"/>
          </a:xfrm>
        </p:grpSpPr>
        <p:sp>
          <p:nvSpPr>
            <p:cNvPr id="68" name="圆角矩形 6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bg1">
                <a:lumMod val="50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760785" y="2272624"/>
            <a:ext cx="362025" cy="321701"/>
            <a:chOff x="3843406" y="5497220"/>
            <a:chExt cx="438051" cy="389258"/>
          </a:xfrm>
          <a:solidFill>
            <a:srgbClr val="3AA3EC"/>
          </a:solidFill>
        </p:grpSpPr>
        <p:sp>
          <p:nvSpPr>
            <p:cNvPr id="71" name="Freeform 63"/>
            <p:cNvSpPr>
              <a:spLocks noEditPoints="1"/>
            </p:cNvSpPr>
            <p:nvPr/>
          </p:nvSpPr>
          <p:spPr bwMode="auto">
            <a:xfrm>
              <a:off x="3843406" y="5497220"/>
              <a:ext cx="438051" cy="389258"/>
            </a:xfrm>
            <a:custGeom>
              <a:avLst/>
              <a:gdLst>
                <a:gd name="T0" fmla="*/ 165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5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5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8" y="0"/>
                    <a:pt x="165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4"/>
            <p:cNvSpPr>
              <a:spLocks noEditPoints="1"/>
            </p:cNvSpPr>
            <p:nvPr/>
          </p:nvSpPr>
          <p:spPr bwMode="auto">
            <a:xfrm>
              <a:off x="3864007" y="5619744"/>
              <a:ext cx="394679" cy="249385"/>
            </a:xfrm>
            <a:custGeom>
              <a:avLst/>
              <a:gdLst>
                <a:gd name="T0" fmla="*/ 0 w 154"/>
                <a:gd name="T1" fmla="*/ 76 h 97"/>
                <a:gd name="T2" fmla="*/ 12 w 154"/>
                <a:gd name="T3" fmla="*/ 97 h 97"/>
                <a:gd name="T4" fmla="*/ 9 w 154"/>
                <a:gd name="T5" fmla="*/ 66 h 97"/>
                <a:gd name="T6" fmla="*/ 8 w 154"/>
                <a:gd name="T7" fmla="*/ 64 h 97"/>
                <a:gd name="T8" fmla="*/ 24 w 154"/>
                <a:gd name="T9" fmla="*/ 32 h 97"/>
                <a:gd name="T10" fmla="*/ 27 w 154"/>
                <a:gd name="T11" fmla="*/ 30 h 97"/>
                <a:gd name="T12" fmla="*/ 27 w 154"/>
                <a:gd name="T13" fmla="*/ 28 h 97"/>
                <a:gd name="T14" fmla="*/ 30 w 154"/>
                <a:gd name="T15" fmla="*/ 26 h 97"/>
                <a:gd name="T16" fmla="*/ 31 w 154"/>
                <a:gd name="T17" fmla="*/ 25 h 97"/>
                <a:gd name="T18" fmla="*/ 30 w 154"/>
                <a:gd name="T19" fmla="*/ 25 h 97"/>
                <a:gd name="T20" fmla="*/ 31 w 154"/>
                <a:gd name="T21" fmla="*/ 23 h 97"/>
                <a:gd name="T22" fmla="*/ 33 w 154"/>
                <a:gd name="T23" fmla="*/ 24 h 97"/>
                <a:gd name="T24" fmla="*/ 44 w 154"/>
                <a:gd name="T25" fmla="*/ 14 h 97"/>
                <a:gd name="T26" fmla="*/ 42 w 154"/>
                <a:gd name="T27" fmla="*/ 16 h 97"/>
                <a:gd name="T28" fmla="*/ 77 w 154"/>
                <a:gd name="T29" fmla="*/ 8 h 97"/>
                <a:gd name="T30" fmla="*/ 114 w 154"/>
                <a:gd name="T31" fmla="*/ 19 h 97"/>
                <a:gd name="T32" fmla="*/ 118 w 154"/>
                <a:gd name="T33" fmla="*/ 22 h 97"/>
                <a:gd name="T34" fmla="*/ 122 w 154"/>
                <a:gd name="T35" fmla="*/ 23 h 97"/>
                <a:gd name="T36" fmla="*/ 123 w 154"/>
                <a:gd name="T37" fmla="*/ 25 h 97"/>
                <a:gd name="T38" fmla="*/ 124 w 154"/>
                <a:gd name="T39" fmla="*/ 26 h 97"/>
                <a:gd name="T40" fmla="*/ 139 w 154"/>
                <a:gd name="T41" fmla="*/ 44 h 97"/>
                <a:gd name="T42" fmla="*/ 140 w 154"/>
                <a:gd name="T43" fmla="*/ 45 h 97"/>
                <a:gd name="T44" fmla="*/ 141 w 154"/>
                <a:gd name="T45" fmla="*/ 52 h 97"/>
                <a:gd name="T46" fmla="*/ 142 w 154"/>
                <a:gd name="T47" fmla="*/ 55 h 97"/>
                <a:gd name="T48" fmla="*/ 143 w 154"/>
                <a:gd name="T49" fmla="*/ 54 h 97"/>
                <a:gd name="T50" fmla="*/ 144 w 154"/>
                <a:gd name="T51" fmla="*/ 57 h 97"/>
                <a:gd name="T52" fmla="*/ 142 w 154"/>
                <a:gd name="T53" fmla="*/ 56 h 97"/>
                <a:gd name="T54" fmla="*/ 143 w 154"/>
                <a:gd name="T55" fmla="*/ 57 h 97"/>
                <a:gd name="T56" fmla="*/ 144 w 154"/>
                <a:gd name="T57" fmla="*/ 62 h 97"/>
                <a:gd name="T58" fmla="*/ 145 w 154"/>
                <a:gd name="T59" fmla="*/ 76 h 97"/>
                <a:gd name="T60" fmla="*/ 144 w 154"/>
                <a:gd name="T61" fmla="*/ 89 h 97"/>
                <a:gd name="T62" fmla="*/ 144 w 154"/>
                <a:gd name="T63" fmla="*/ 95 h 97"/>
                <a:gd name="T64" fmla="*/ 143 w 154"/>
                <a:gd name="T65" fmla="*/ 93 h 97"/>
                <a:gd name="T66" fmla="*/ 151 w 154"/>
                <a:gd name="T67" fmla="*/ 97 h 97"/>
                <a:gd name="T68" fmla="*/ 77 w 154"/>
                <a:gd name="T69" fmla="*/ 0 h 97"/>
                <a:gd name="T70" fmla="*/ 142 w 154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97">
                  <a:moveTo>
                    <a:pt x="77" y="0"/>
                  </a:moveTo>
                  <a:cubicBezTo>
                    <a:pt x="35" y="0"/>
                    <a:pt x="0" y="34"/>
                    <a:pt x="0" y="76"/>
                  </a:cubicBezTo>
                  <a:cubicBezTo>
                    <a:pt x="0" y="83"/>
                    <a:pt x="1" y="90"/>
                    <a:pt x="3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0" y="91"/>
                    <a:pt x="8" y="84"/>
                    <a:pt x="8" y="76"/>
                  </a:cubicBezTo>
                  <a:cubicBezTo>
                    <a:pt x="8" y="73"/>
                    <a:pt x="9" y="70"/>
                    <a:pt x="9" y="66"/>
                  </a:cubicBezTo>
                  <a:cubicBezTo>
                    <a:pt x="9" y="66"/>
                    <a:pt x="9" y="65"/>
                    <a:pt x="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52"/>
                    <a:pt x="15" y="41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5" y="32"/>
                    <a:pt x="25" y="31"/>
                    <a:pt x="26" y="31"/>
                  </a:cubicBezTo>
                  <a:cubicBezTo>
                    <a:pt x="26" y="31"/>
                    <a:pt x="26" y="30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6" y="28"/>
                    <a:pt x="27" y="29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1" y="24"/>
                    <a:pt x="31" y="23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6" y="19"/>
                    <a:pt x="40" y="17"/>
                    <a:pt x="44" y="14"/>
                  </a:cubicBezTo>
                  <a:cubicBezTo>
                    <a:pt x="44" y="15"/>
                    <a:pt x="45" y="14"/>
                    <a:pt x="45" y="15"/>
                  </a:cubicBezTo>
                  <a:cubicBezTo>
                    <a:pt x="45" y="16"/>
                    <a:pt x="43" y="16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52" y="11"/>
                    <a:pt x="64" y="8"/>
                    <a:pt x="77" y="8"/>
                  </a:cubicBezTo>
                  <a:cubicBezTo>
                    <a:pt x="90" y="8"/>
                    <a:pt x="102" y="11"/>
                    <a:pt x="112" y="17"/>
                  </a:cubicBezTo>
                  <a:cubicBezTo>
                    <a:pt x="113" y="18"/>
                    <a:pt x="114" y="18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7" y="21"/>
                    <a:pt x="118" y="22"/>
                  </a:cubicBezTo>
                  <a:cubicBezTo>
                    <a:pt x="119" y="22"/>
                    <a:pt x="120" y="22"/>
                    <a:pt x="120" y="22"/>
                  </a:cubicBezTo>
                  <a:cubicBezTo>
                    <a:pt x="121" y="22"/>
                    <a:pt x="121" y="23"/>
                    <a:pt x="122" y="23"/>
                  </a:cubicBezTo>
                  <a:cubicBezTo>
                    <a:pt x="122" y="24"/>
                    <a:pt x="122" y="24"/>
                    <a:pt x="121" y="24"/>
                  </a:cubicBezTo>
                  <a:cubicBezTo>
                    <a:pt x="122" y="25"/>
                    <a:pt x="122" y="25"/>
                    <a:pt x="123" y="25"/>
                  </a:cubicBezTo>
                  <a:cubicBezTo>
                    <a:pt x="123" y="25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31" y="31"/>
                    <a:pt x="136" y="37"/>
                    <a:pt x="139" y="44"/>
                  </a:cubicBezTo>
                  <a:cubicBezTo>
                    <a:pt x="139" y="44"/>
                    <a:pt x="138" y="44"/>
                    <a:pt x="138" y="45"/>
                  </a:cubicBezTo>
                  <a:cubicBezTo>
                    <a:pt x="138" y="46"/>
                    <a:pt x="139" y="46"/>
                    <a:pt x="140" y="45"/>
                  </a:cubicBezTo>
                  <a:cubicBezTo>
                    <a:pt x="140" y="46"/>
                    <a:pt x="141" y="47"/>
                    <a:pt x="141" y="48"/>
                  </a:cubicBezTo>
                  <a:cubicBezTo>
                    <a:pt x="141" y="49"/>
                    <a:pt x="141" y="51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3"/>
                    <a:pt x="142" y="54"/>
                    <a:pt x="142" y="55"/>
                  </a:cubicBezTo>
                  <a:cubicBezTo>
                    <a:pt x="142" y="54"/>
                    <a:pt x="142" y="54"/>
                    <a:pt x="142" y="53"/>
                  </a:cubicBezTo>
                  <a:cubicBezTo>
                    <a:pt x="143" y="53"/>
                    <a:pt x="143" y="53"/>
                    <a:pt x="143" y="54"/>
                  </a:cubicBezTo>
                  <a:cubicBezTo>
                    <a:pt x="144" y="55"/>
                    <a:pt x="144" y="55"/>
                    <a:pt x="144" y="56"/>
                  </a:cubicBezTo>
                  <a:cubicBezTo>
                    <a:pt x="144" y="56"/>
                    <a:pt x="144" y="57"/>
                    <a:pt x="144" y="57"/>
                  </a:cubicBezTo>
                  <a:cubicBezTo>
                    <a:pt x="143" y="57"/>
                    <a:pt x="144" y="56"/>
                    <a:pt x="143" y="56"/>
                  </a:cubicBezTo>
                  <a:cubicBezTo>
                    <a:pt x="143" y="56"/>
                    <a:pt x="143" y="56"/>
                    <a:pt x="142" y="56"/>
                  </a:cubicBezTo>
                  <a:cubicBezTo>
                    <a:pt x="143" y="56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9"/>
                    <a:pt x="144" y="60"/>
                    <a:pt x="144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5" y="67"/>
                    <a:pt x="145" y="71"/>
                    <a:pt x="145" y="76"/>
                  </a:cubicBezTo>
                  <a:cubicBezTo>
                    <a:pt x="145" y="81"/>
                    <a:pt x="145" y="85"/>
                    <a:pt x="14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5" y="90"/>
                    <a:pt x="145" y="90"/>
                    <a:pt x="146" y="90"/>
                  </a:cubicBezTo>
                  <a:cubicBezTo>
                    <a:pt x="145" y="92"/>
                    <a:pt x="145" y="94"/>
                    <a:pt x="144" y="95"/>
                  </a:cubicBezTo>
                  <a:cubicBezTo>
                    <a:pt x="144" y="95"/>
                    <a:pt x="144" y="94"/>
                    <a:pt x="144" y="94"/>
                  </a:cubicBezTo>
                  <a:cubicBezTo>
                    <a:pt x="144" y="93"/>
                    <a:pt x="144" y="93"/>
                    <a:pt x="143" y="93"/>
                  </a:cubicBezTo>
                  <a:cubicBezTo>
                    <a:pt x="143" y="94"/>
                    <a:pt x="143" y="96"/>
                    <a:pt x="142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3" y="90"/>
                    <a:pt x="154" y="83"/>
                    <a:pt x="154" y="76"/>
                  </a:cubicBezTo>
                  <a:cubicBezTo>
                    <a:pt x="154" y="34"/>
                    <a:pt x="119" y="0"/>
                    <a:pt x="77" y="0"/>
                  </a:cubicBezTo>
                  <a:close/>
                  <a:moveTo>
                    <a:pt x="143" y="53"/>
                  </a:moveTo>
                  <a:cubicBezTo>
                    <a:pt x="142" y="52"/>
                    <a:pt x="142" y="51"/>
                    <a:pt x="142" y="50"/>
                  </a:cubicBezTo>
                  <a:cubicBezTo>
                    <a:pt x="142" y="51"/>
                    <a:pt x="143" y="52"/>
                    <a:pt x="1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3961592" y="5668537"/>
              <a:ext cx="5422" cy="325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3969183" y="5666368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67"/>
            <p:cNvSpPr>
              <a:spLocks noEditPoints="1"/>
            </p:cNvSpPr>
            <p:nvPr/>
          </p:nvSpPr>
          <p:spPr bwMode="auto">
            <a:xfrm>
              <a:off x="3884608" y="5683717"/>
              <a:ext cx="114934" cy="185413"/>
            </a:xfrm>
            <a:custGeom>
              <a:avLst/>
              <a:gdLst>
                <a:gd name="T0" fmla="*/ 23 w 45"/>
                <a:gd name="T1" fmla="*/ 6 h 72"/>
                <a:gd name="T2" fmla="*/ 20 w 45"/>
                <a:gd name="T3" fmla="*/ 3 h 72"/>
                <a:gd name="T4" fmla="*/ 18 w 45"/>
                <a:gd name="T5" fmla="*/ 4 h 72"/>
                <a:gd name="T6" fmla="*/ 18 w 45"/>
                <a:gd name="T7" fmla="*/ 6 h 72"/>
                <a:gd name="T8" fmla="*/ 15 w 45"/>
                <a:gd name="T9" fmla="*/ 7 h 72"/>
                <a:gd name="T10" fmla="*/ 1 w 45"/>
                <a:gd name="T11" fmla="*/ 41 h 72"/>
                <a:gd name="T12" fmla="*/ 3 w 45"/>
                <a:gd name="T13" fmla="*/ 47 h 72"/>
                <a:gd name="T14" fmla="*/ 4 w 45"/>
                <a:gd name="T15" fmla="*/ 44 h 72"/>
                <a:gd name="T16" fmla="*/ 7 w 45"/>
                <a:gd name="T17" fmla="*/ 47 h 72"/>
                <a:gd name="T18" fmla="*/ 14 w 45"/>
                <a:gd name="T19" fmla="*/ 55 h 72"/>
                <a:gd name="T20" fmla="*/ 17 w 45"/>
                <a:gd name="T21" fmla="*/ 57 h 72"/>
                <a:gd name="T22" fmla="*/ 21 w 45"/>
                <a:gd name="T23" fmla="*/ 61 h 72"/>
                <a:gd name="T24" fmla="*/ 20 w 45"/>
                <a:gd name="T25" fmla="*/ 68 h 72"/>
                <a:gd name="T26" fmla="*/ 21 w 45"/>
                <a:gd name="T27" fmla="*/ 72 h 72"/>
                <a:gd name="T28" fmla="*/ 45 w 45"/>
                <a:gd name="T29" fmla="*/ 70 h 72"/>
                <a:gd name="T30" fmla="*/ 42 w 45"/>
                <a:gd name="T31" fmla="*/ 66 h 72"/>
                <a:gd name="T32" fmla="*/ 36 w 45"/>
                <a:gd name="T33" fmla="*/ 64 h 72"/>
                <a:gd name="T34" fmla="*/ 29 w 45"/>
                <a:gd name="T35" fmla="*/ 56 h 72"/>
                <a:gd name="T36" fmla="*/ 26 w 45"/>
                <a:gd name="T37" fmla="*/ 55 h 72"/>
                <a:gd name="T38" fmla="*/ 21 w 45"/>
                <a:gd name="T39" fmla="*/ 58 h 72"/>
                <a:gd name="T40" fmla="*/ 19 w 45"/>
                <a:gd name="T41" fmla="*/ 53 h 72"/>
                <a:gd name="T42" fmla="*/ 14 w 45"/>
                <a:gd name="T43" fmla="*/ 48 h 72"/>
                <a:gd name="T44" fmla="*/ 14 w 45"/>
                <a:gd name="T45" fmla="*/ 43 h 72"/>
                <a:gd name="T46" fmla="*/ 20 w 45"/>
                <a:gd name="T47" fmla="*/ 43 h 72"/>
                <a:gd name="T48" fmla="*/ 20 w 45"/>
                <a:gd name="T49" fmla="*/ 42 h 72"/>
                <a:gd name="T50" fmla="*/ 25 w 45"/>
                <a:gd name="T51" fmla="*/ 37 h 72"/>
                <a:gd name="T52" fmla="*/ 27 w 45"/>
                <a:gd name="T53" fmla="*/ 31 h 72"/>
                <a:gd name="T54" fmla="*/ 32 w 45"/>
                <a:gd name="T55" fmla="*/ 29 h 72"/>
                <a:gd name="T56" fmla="*/ 32 w 45"/>
                <a:gd name="T57" fmla="*/ 25 h 72"/>
                <a:gd name="T58" fmla="*/ 35 w 45"/>
                <a:gd name="T59" fmla="*/ 27 h 72"/>
                <a:gd name="T60" fmla="*/ 37 w 45"/>
                <a:gd name="T61" fmla="*/ 27 h 72"/>
                <a:gd name="T62" fmla="*/ 34 w 45"/>
                <a:gd name="T63" fmla="*/ 21 h 72"/>
                <a:gd name="T64" fmla="*/ 31 w 45"/>
                <a:gd name="T65" fmla="*/ 15 h 72"/>
                <a:gd name="T66" fmla="*/ 30 w 45"/>
                <a:gd name="T67" fmla="*/ 14 h 72"/>
                <a:gd name="T68" fmla="*/ 25 w 45"/>
                <a:gd name="T69" fmla="*/ 13 h 72"/>
                <a:gd name="T70" fmla="*/ 24 w 45"/>
                <a:gd name="T71" fmla="*/ 20 h 72"/>
                <a:gd name="T72" fmla="*/ 21 w 45"/>
                <a:gd name="T73" fmla="*/ 20 h 72"/>
                <a:gd name="T74" fmla="*/ 17 w 45"/>
                <a:gd name="T75" fmla="*/ 16 h 72"/>
                <a:gd name="T76" fmla="*/ 22 w 45"/>
                <a:gd name="T77" fmla="*/ 11 h 72"/>
                <a:gd name="T78" fmla="*/ 25 w 45"/>
                <a:gd name="T79" fmla="*/ 6 h 72"/>
                <a:gd name="T80" fmla="*/ 28 w 45"/>
                <a:gd name="T81" fmla="*/ 6 h 72"/>
                <a:gd name="T82" fmla="*/ 28 w 45"/>
                <a:gd name="T83" fmla="*/ 11 h 72"/>
                <a:gd name="T84" fmla="*/ 32 w 45"/>
                <a:gd name="T85" fmla="*/ 9 h 72"/>
                <a:gd name="T86" fmla="*/ 35 w 45"/>
                <a:gd name="T87" fmla="*/ 8 h 72"/>
                <a:gd name="T88" fmla="*/ 32 w 45"/>
                <a:gd name="T89" fmla="*/ 5 h 72"/>
                <a:gd name="T90" fmla="*/ 29 w 45"/>
                <a:gd name="T91" fmla="*/ 2 h 72"/>
                <a:gd name="T92" fmla="*/ 23 w 45"/>
                <a:gd name="T93" fmla="*/ 0 h 72"/>
                <a:gd name="T94" fmla="*/ 34 w 45"/>
                <a:gd name="T95" fmla="*/ 22 h 72"/>
                <a:gd name="T96" fmla="*/ 3 w 45"/>
                <a:gd name="T97" fmla="*/ 42 h 72"/>
                <a:gd name="T98" fmla="*/ 3 w 45"/>
                <a:gd name="T9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72">
                  <a:moveTo>
                    <a:pt x="22" y="1"/>
                  </a:moveTo>
                  <a:cubicBezTo>
                    <a:pt x="21" y="2"/>
                    <a:pt x="21" y="4"/>
                    <a:pt x="22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3" y="6"/>
                    <a:pt x="23" y="7"/>
                    <a:pt x="22" y="8"/>
                  </a:cubicBezTo>
                  <a:cubicBezTo>
                    <a:pt x="22" y="7"/>
                    <a:pt x="23" y="7"/>
                    <a:pt x="22" y="6"/>
                  </a:cubicBezTo>
                  <a:cubicBezTo>
                    <a:pt x="22" y="5"/>
                    <a:pt x="21" y="5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4"/>
                    <a:pt x="18" y="3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7" y="16"/>
                    <a:pt x="2" y="27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4"/>
                    <a:pt x="3" y="46"/>
                    <a:pt x="3" y="47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6"/>
                    <a:pt x="4" y="46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4"/>
                    <a:pt x="5" y="45"/>
                    <a:pt x="5" y="45"/>
                  </a:cubicBezTo>
                  <a:cubicBezTo>
                    <a:pt x="5" y="46"/>
                    <a:pt x="6" y="47"/>
                    <a:pt x="7" y="47"/>
                  </a:cubicBezTo>
                  <a:cubicBezTo>
                    <a:pt x="6" y="49"/>
                    <a:pt x="7" y="50"/>
                    <a:pt x="8" y="52"/>
                  </a:cubicBezTo>
                  <a:cubicBezTo>
                    <a:pt x="10" y="52"/>
                    <a:pt x="11" y="54"/>
                    <a:pt x="13" y="53"/>
                  </a:cubicBezTo>
                  <a:cubicBezTo>
                    <a:pt x="13" y="54"/>
                    <a:pt x="14" y="54"/>
                    <a:pt x="14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6"/>
                    <a:pt x="16" y="56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1" y="59"/>
                    <a:pt x="21" y="60"/>
                    <a:pt x="21" y="61"/>
                  </a:cubicBezTo>
                  <a:cubicBezTo>
                    <a:pt x="21" y="61"/>
                    <a:pt x="21" y="61"/>
                    <a:pt x="21" y="62"/>
                  </a:cubicBezTo>
                  <a:cubicBezTo>
                    <a:pt x="21" y="63"/>
                    <a:pt x="20" y="63"/>
                    <a:pt x="20" y="64"/>
                  </a:cubicBezTo>
                  <a:cubicBezTo>
                    <a:pt x="19" y="66"/>
                    <a:pt x="21" y="67"/>
                    <a:pt x="20" y="68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1"/>
                    <a:pt x="20" y="72"/>
                    <a:pt x="21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3" y="67"/>
                    <a:pt x="42" y="66"/>
                    <a:pt x="42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39" y="65"/>
                    <a:pt x="38" y="66"/>
                    <a:pt x="38" y="64"/>
                  </a:cubicBezTo>
                  <a:cubicBezTo>
                    <a:pt x="37" y="64"/>
                    <a:pt x="36" y="65"/>
                    <a:pt x="36" y="64"/>
                  </a:cubicBezTo>
                  <a:cubicBezTo>
                    <a:pt x="37" y="63"/>
                    <a:pt x="36" y="59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31" y="57"/>
                    <a:pt x="30" y="57"/>
                    <a:pt x="29" y="56"/>
                  </a:cubicBezTo>
                  <a:cubicBezTo>
                    <a:pt x="29" y="56"/>
                    <a:pt x="29" y="57"/>
                    <a:pt x="28" y="57"/>
                  </a:cubicBezTo>
                  <a:cubicBezTo>
                    <a:pt x="28" y="56"/>
                    <a:pt x="27" y="56"/>
                    <a:pt x="27" y="55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5" y="55"/>
                    <a:pt x="25" y="55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6"/>
                    <a:pt x="22" y="57"/>
                    <a:pt x="21" y="58"/>
                  </a:cubicBezTo>
                  <a:cubicBezTo>
                    <a:pt x="21" y="57"/>
                    <a:pt x="21" y="56"/>
                    <a:pt x="20" y="56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8" y="56"/>
                    <a:pt x="19" y="55"/>
                    <a:pt x="19" y="53"/>
                  </a:cubicBezTo>
                  <a:cubicBezTo>
                    <a:pt x="18" y="52"/>
                    <a:pt x="17" y="52"/>
                    <a:pt x="16" y="52"/>
                  </a:cubicBezTo>
                  <a:cubicBezTo>
                    <a:pt x="16" y="51"/>
                    <a:pt x="17" y="50"/>
                    <a:pt x="17" y="48"/>
                  </a:cubicBezTo>
                  <a:cubicBezTo>
                    <a:pt x="16" y="48"/>
                    <a:pt x="16" y="48"/>
                    <a:pt x="14" y="48"/>
                  </a:cubicBezTo>
                  <a:cubicBezTo>
                    <a:pt x="14" y="49"/>
                    <a:pt x="14" y="50"/>
                    <a:pt x="13" y="50"/>
                  </a:cubicBezTo>
                  <a:cubicBezTo>
                    <a:pt x="10" y="51"/>
                    <a:pt x="12" y="46"/>
                    <a:pt x="12" y="44"/>
                  </a:cubicBezTo>
                  <a:cubicBezTo>
                    <a:pt x="12" y="43"/>
                    <a:pt x="13" y="43"/>
                    <a:pt x="14" y="43"/>
                  </a:cubicBezTo>
                  <a:cubicBezTo>
                    <a:pt x="15" y="42"/>
                    <a:pt x="15" y="43"/>
                    <a:pt x="16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9" y="42"/>
                    <a:pt x="20" y="43"/>
                  </a:cubicBezTo>
                  <a:cubicBezTo>
                    <a:pt x="19" y="45"/>
                    <a:pt x="20" y="46"/>
                    <a:pt x="21" y="46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2"/>
                    <a:pt x="20" y="42"/>
                  </a:cubicBezTo>
                  <a:cubicBezTo>
                    <a:pt x="21" y="40"/>
                    <a:pt x="22" y="39"/>
                    <a:pt x="23" y="38"/>
                  </a:cubicBezTo>
                  <a:cubicBezTo>
                    <a:pt x="24" y="38"/>
                    <a:pt x="24" y="38"/>
                    <a:pt x="23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4" y="35"/>
                    <a:pt x="25" y="35"/>
                    <a:pt x="25" y="34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8" y="32"/>
                    <a:pt x="27" y="32"/>
                    <a:pt x="27" y="31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2" y="29"/>
                    <a:pt x="32" y="29"/>
                  </a:cubicBezTo>
                  <a:cubicBezTo>
                    <a:pt x="32" y="28"/>
                    <a:pt x="31" y="28"/>
                    <a:pt x="31" y="27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5"/>
                    <a:pt x="32" y="26"/>
                    <a:pt x="32" y="25"/>
                  </a:cubicBezTo>
                  <a:cubicBezTo>
                    <a:pt x="33" y="26"/>
                    <a:pt x="34" y="23"/>
                    <a:pt x="35" y="24"/>
                  </a:cubicBezTo>
                  <a:cubicBezTo>
                    <a:pt x="35" y="25"/>
                    <a:pt x="34" y="26"/>
                    <a:pt x="33" y="28"/>
                  </a:cubicBezTo>
                  <a:cubicBezTo>
                    <a:pt x="34" y="28"/>
                    <a:pt x="34" y="27"/>
                    <a:pt x="35" y="27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8"/>
                    <a:pt x="36" y="29"/>
                    <a:pt x="37" y="29"/>
                  </a:cubicBezTo>
                  <a:cubicBezTo>
                    <a:pt x="37" y="28"/>
                    <a:pt x="36" y="27"/>
                    <a:pt x="37" y="27"/>
                  </a:cubicBezTo>
                  <a:cubicBezTo>
                    <a:pt x="36" y="27"/>
                    <a:pt x="36" y="26"/>
                    <a:pt x="35" y="25"/>
                  </a:cubicBezTo>
                  <a:cubicBezTo>
                    <a:pt x="36" y="23"/>
                    <a:pt x="36" y="23"/>
                    <a:pt x="35" y="21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2" y="17"/>
                    <a:pt x="33" y="15"/>
                    <a:pt x="31" y="15"/>
                  </a:cubicBezTo>
                  <a:cubicBezTo>
                    <a:pt x="31" y="16"/>
                    <a:pt x="32" y="17"/>
                    <a:pt x="31" y="17"/>
                  </a:cubicBezTo>
                  <a:cubicBezTo>
                    <a:pt x="31" y="16"/>
                    <a:pt x="30" y="17"/>
                    <a:pt x="30" y="16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28" y="14"/>
                    <a:pt x="29" y="13"/>
                    <a:pt x="27" y="13"/>
                  </a:cubicBezTo>
                  <a:cubicBezTo>
                    <a:pt x="27" y="13"/>
                    <a:pt x="27" y="12"/>
                    <a:pt x="26" y="12"/>
                  </a:cubicBezTo>
                  <a:cubicBezTo>
                    <a:pt x="26" y="12"/>
                    <a:pt x="26" y="13"/>
                    <a:pt x="25" y="13"/>
                  </a:cubicBezTo>
                  <a:cubicBezTo>
                    <a:pt x="25" y="15"/>
                    <a:pt x="24" y="17"/>
                    <a:pt x="25" y="19"/>
                  </a:cubicBezTo>
                  <a:cubicBezTo>
                    <a:pt x="24" y="19"/>
                    <a:pt x="24" y="18"/>
                    <a:pt x="23" y="19"/>
                  </a:cubicBezTo>
                  <a:cubicBezTo>
                    <a:pt x="24" y="20"/>
                    <a:pt x="24" y="19"/>
                    <a:pt x="24" y="20"/>
                  </a:cubicBezTo>
                  <a:cubicBezTo>
                    <a:pt x="24" y="20"/>
                    <a:pt x="24" y="22"/>
                    <a:pt x="23" y="23"/>
                  </a:cubicBezTo>
                  <a:cubicBezTo>
                    <a:pt x="23" y="22"/>
                    <a:pt x="23" y="21"/>
                    <a:pt x="22" y="20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8" y="16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0" y="12"/>
                    <a:pt x="20" y="11"/>
                    <a:pt x="22" y="11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5" y="5"/>
                    <a:pt x="26" y="5"/>
                    <a:pt x="26" y="6"/>
                  </a:cubicBezTo>
                  <a:cubicBezTo>
                    <a:pt x="27" y="5"/>
                    <a:pt x="27" y="6"/>
                    <a:pt x="28" y="6"/>
                  </a:cubicBezTo>
                  <a:cubicBezTo>
                    <a:pt x="28" y="7"/>
                    <a:pt x="29" y="6"/>
                    <a:pt x="29" y="8"/>
                  </a:cubicBezTo>
                  <a:cubicBezTo>
                    <a:pt x="29" y="10"/>
                    <a:pt x="26" y="9"/>
                    <a:pt x="26" y="11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30" y="12"/>
                    <a:pt x="30" y="14"/>
                    <a:pt x="32" y="14"/>
                  </a:cubicBezTo>
                  <a:cubicBezTo>
                    <a:pt x="32" y="13"/>
                    <a:pt x="33" y="13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3" y="9"/>
                    <a:pt x="33" y="10"/>
                    <a:pt x="34" y="11"/>
                  </a:cubicBezTo>
                  <a:cubicBezTo>
                    <a:pt x="34" y="10"/>
                    <a:pt x="33" y="9"/>
                    <a:pt x="34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4"/>
                    <a:pt x="31" y="4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2" y="1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" y="42"/>
                  </a:move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lose/>
                  <a:moveTo>
                    <a:pt x="3" y="42"/>
                  </a:move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3" y="43"/>
                    <a:pt x="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68"/>
            <p:cNvSpPr>
              <a:spLocks noEditPoints="1"/>
            </p:cNvSpPr>
            <p:nvPr/>
          </p:nvSpPr>
          <p:spPr bwMode="auto">
            <a:xfrm>
              <a:off x="3940991" y="5655525"/>
              <a:ext cx="37950" cy="31445"/>
            </a:xfrm>
            <a:custGeom>
              <a:avLst/>
              <a:gdLst>
                <a:gd name="T0" fmla="*/ 12 w 15"/>
                <a:gd name="T1" fmla="*/ 2 h 12"/>
                <a:gd name="T2" fmla="*/ 15 w 15"/>
                <a:gd name="T3" fmla="*/ 1 h 12"/>
                <a:gd name="T4" fmla="*/ 14 w 15"/>
                <a:gd name="T5" fmla="*/ 0 h 12"/>
                <a:gd name="T6" fmla="*/ 2 w 15"/>
                <a:gd name="T7" fmla="*/ 9 h 12"/>
                <a:gd name="T8" fmla="*/ 3 w 15"/>
                <a:gd name="T9" fmla="*/ 10 h 12"/>
                <a:gd name="T10" fmla="*/ 3 w 15"/>
                <a:gd name="T11" fmla="*/ 10 h 12"/>
                <a:gd name="T12" fmla="*/ 3 w 15"/>
                <a:gd name="T13" fmla="*/ 10 h 12"/>
                <a:gd name="T14" fmla="*/ 1 w 15"/>
                <a:gd name="T15" fmla="*/ 9 h 12"/>
                <a:gd name="T16" fmla="*/ 0 w 15"/>
                <a:gd name="T17" fmla="*/ 10 h 12"/>
                <a:gd name="T18" fmla="*/ 0 w 15"/>
                <a:gd name="T19" fmla="*/ 11 h 12"/>
                <a:gd name="T20" fmla="*/ 2 w 15"/>
                <a:gd name="T21" fmla="*/ 11 h 12"/>
                <a:gd name="T22" fmla="*/ 5 w 15"/>
                <a:gd name="T23" fmla="*/ 10 h 12"/>
                <a:gd name="T24" fmla="*/ 6 w 15"/>
                <a:gd name="T25" fmla="*/ 9 h 12"/>
                <a:gd name="T26" fmla="*/ 5 w 15"/>
                <a:gd name="T27" fmla="*/ 9 h 12"/>
                <a:gd name="T28" fmla="*/ 7 w 15"/>
                <a:gd name="T29" fmla="*/ 9 h 12"/>
                <a:gd name="T30" fmla="*/ 8 w 15"/>
                <a:gd name="T31" fmla="*/ 6 h 12"/>
                <a:gd name="T32" fmla="*/ 8 w 15"/>
                <a:gd name="T33" fmla="*/ 6 h 12"/>
                <a:gd name="T34" fmla="*/ 10 w 15"/>
                <a:gd name="T35" fmla="*/ 5 h 12"/>
                <a:gd name="T36" fmla="*/ 11 w 15"/>
                <a:gd name="T37" fmla="*/ 5 h 12"/>
                <a:gd name="T38" fmla="*/ 11 w 15"/>
                <a:gd name="T39" fmla="*/ 4 h 12"/>
                <a:gd name="T40" fmla="*/ 12 w 15"/>
                <a:gd name="T41" fmla="*/ 4 h 12"/>
                <a:gd name="T42" fmla="*/ 12 w 15"/>
                <a:gd name="T43" fmla="*/ 3 h 12"/>
                <a:gd name="T44" fmla="*/ 12 w 15"/>
                <a:gd name="T45" fmla="*/ 3 h 12"/>
                <a:gd name="T46" fmla="*/ 12 w 15"/>
                <a:gd name="T47" fmla="*/ 2 h 12"/>
                <a:gd name="T48" fmla="*/ 4 w 15"/>
                <a:gd name="T49" fmla="*/ 10 h 12"/>
                <a:gd name="T50" fmla="*/ 4 w 15"/>
                <a:gd name="T51" fmla="*/ 10 h 12"/>
                <a:gd name="T52" fmla="*/ 4 w 15"/>
                <a:gd name="T5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2">
                  <a:moveTo>
                    <a:pt x="12" y="2"/>
                  </a:moveTo>
                  <a:cubicBezTo>
                    <a:pt x="13" y="2"/>
                    <a:pt x="15" y="2"/>
                    <a:pt x="15" y="1"/>
                  </a:cubicBezTo>
                  <a:cubicBezTo>
                    <a:pt x="15" y="0"/>
                    <a:pt x="14" y="1"/>
                    <a:pt x="14" y="0"/>
                  </a:cubicBezTo>
                  <a:cubicBezTo>
                    <a:pt x="10" y="3"/>
                    <a:pt x="6" y="5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5" y="12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4192545" y="5812747"/>
              <a:ext cx="2169" cy="433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4072189" y="577913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4030986" y="5724920"/>
              <a:ext cx="9759" cy="22770"/>
            </a:xfrm>
            <a:custGeom>
              <a:avLst/>
              <a:gdLst>
                <a:gd name="T0" fmla="*/ 3 w 4"/>
                <a:gd name="T1" fmla="*/ 5 h 9"/>
                <a:gd name="T2" fmla="*/ 3 w 4"/>
                <a:gd name="T3" fmla="*/ 2 h 9"/>
                <a:gd name="T4" fmla="*/ 2 w 4"/>
                <a:gd name="T5" fmla="*/ 1 h 9"/>
                <a:gd name="T6" fmla="*/ 2 w 4"/>
                <a:gd name="T7" fmla="*/ 0 h 9"/>
                <a:gd name="T8" fmla="*/ 1 w 4"/>
                <a:gd name="T9" fmla="*/ 0 h 9"/>
                <a:gd name="T10" fmla="*/ 0 w 4"/>
                <a:gd name="T11" fmla="*/ 4 h 9"/>
                <a:gd name="T12" fmla="*/ 2 w 4"/>
                <a:gd name="T13" fmla="*/ 4 h 9"/>
                <a:gd name="T14" fmla="*/ 0 w 4"/>
                <a:gd name="T15" fmla="*/ 5 h 9"/>
                <a:gd name="T16" fmla="*/ 1 w 4"/>
                <a:gd name="T17" fmla="*/ 8 h 9"/>
                <a:gd name="T18" fmla="*/ 0 w 4"/>
                <a:gd name="T19" fmla="*/ 9 h 9"/>
                <a:gd name="T20" fmla="*/ 3 w 4"/>
                <a:gd name="T21" fmla="*/ 8 h 9"/>
                <a:gd name="T22" fmla="*/ 4 w 4"/>
                <a:gd name="T23" fmla="*/ 6 h 9"/>
                <a:gd name="T24" fmla="*/ 3 w 4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3" y="5"/>
                  </a:moveTo>
                  <a:cubicBezTo>
                    <a:pt x="4" y="3"/>
                    <a:pt x="2" y="3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72"/>
            <p:cNvSpPr>
              <a:spLocks noEditPoints="1"/>
            </p:cNvSpPr>
            <p:nvPr/>
          </p:nvSpPr>
          <p:spPr bwMode="auto">
            <a:xfrm>
              <a:off x="4015806" y="5673959"/>
              <a:ext cx="209267" cy="195171"/>
            </a:xfrm>
            <a:custGeom>
              <a:avLst/>
              <a:gdLst>
                <a:gd name="T0" fmla="*/ 80 w 82"/>
                <a:gd name="T1" fmla="*/ 23 h 76"/>
                <a:gd name="T2" fmla="*/ 64 w 82"/>
                <a:gd name="T3" fmla="*/ 4 h 76"/>
                <a:gd name="T4" fmla="*/ 61 w 82"/>
                <a:gd name="T5" fmla="*/ 1 h 76"/>
                <a:gd name="T6" fmla="*/ 56 w 82"/>
                <a:gd name="T7" fmla="*/ 2 h 76"/>
                <a:gd name="T8" fmla="*/ 50 w 82"/>
                <a:gd name="T9" fmla="*/ 4 h 76"/>
                <a:gd name="T10" fmla="*/ 46 w 82"/>
                <a:gd name="T11" fmla="*/ 6 h 76"/>
                <a:gd name="T12" fmla="*/ 43 w 82"/>
                <a:gd name="T13" fmla="*/ 6 h 76"/>
                <a:gd name="T14" fmla="*/ 35 w 82"/>
                <a:gd name="T15" fmla="*/ 10 h 76"/>
                <a:gd name="T16" fmla="*/ 29 w 82"/>
                <a:gd name="T17" fmla="*/ 13 h 76"/>
                <a:gd name="T18" fmla="*/ 29 w 82"/>
                <a:gd name="T19" fmla="*/ 13 h 76"/>
                <a:gd name="T20" fmla="*/ 21 w 82"/>
                <a:gd name="T21" fmla="*/ 7 h 76"/>
                <a:gd name="T22" fmla="*/ 15 w 82"/>
                <a:gd name="T23" fmla="*/ 15 h 76"/>
                <a:gd name="T24" fmla="*/ 12 w 82"/>
                <a:gd name="T25" fmla="*/ 21 h 76"/>
                <a:gd name="T26" fmla="*/ 11 w 82"/>
                <a:gd name="T27" fmla="*/ 25 h 76"/>
                <a:gd name="T28" fmla="*/ 7 w 82"/>
                <a:gd name="T29" fmla="*/ 30 h 76"/>
                <a:gd name="T30" fmla="*/ 8 w 82"/>
                <a:gd name="T31" fmla="*/ 35 h 76"/>
                <a:gd name="T32" fmla="*/ 7 w 82"/>
                <a:gd name="T33" fmla="*/ 41 h 76"/>
                <a:gd name="T34" fmla="*/ 14 w 82"/>
                <a:gd name="T35" fmla="*/ 34 h 76"/>
                <a:gd name="T36" fmla="*/ 15 w 82"/>
                <a:gd name="T37" fmla="*/ 36 h 76"/>
                <a:gd name="T38" fmla="*/ 18 w 82"/>
                <a:gd name="T39" fmla="*/ 40 h 76"/>
                <a:gd name="T40" fmla="*/ 17 w 82"/>
                <a:gd name="T41" fmla="*/ 34 h 76"/>
                <a:gd name="T42" fmla="*/ 20 w 82"/>
                <a:gd name="T43" fmla="*/ 41 h 76"/>
                <a:gd name="T44" fmla="*/ 23 w 82"/>
                <a:gd name="T45" fmla="*/ 40 h 76"/>
                <a:gd name="T46" fmla="*/ 28 w 82"/>
                <a:gd name="T47" fmla="*/ 41 h 76"/>
                <a:gd name="T48" fmla="*/ 20 w 82"/>
                <a:gd name="T49" fmla="*/ 45 h 76"/>
                <a:gd name="T50" fmla="*/ 12 w 82"/>
                <a:gd name="T51" fmla="*/ 41 h 76"/>
                <a:gd name="T52" fmla="*/ 3 w 82"/>
                <a:gd name="T53" fmla="*/ 47 h 76"/>
                <a:gd name="T54" fmla="*/ 2 w 82"/>
                <a:gd name="T55" fmla="*/ 64 h 76"/>
                <a:gd name="T56" fmla="*/ 10 w 82"/>
                <a:gd name="T57" fmla="*/ 65 h 76"/>
                <a:gd name="T58" fmla="*/ 15 w 82"/>
                <a:gd name="T59" fmla="*/ 74 h 76"/>
                <a:gd name="T60" fmla="*/ 32 w 82"/>
                <a:gd name="T61" fmla="*/ 69 h 76"/>
                <a:gd name="T62" fmla="*/ 35 w 82"/>
                <a:gd name="T63" fmla="*/ 60 h 76"/>
                <a:gd name="T64" fmla="*/ 29 w 82"/>
                <a:gd name="T65" fmla="*/ 51 h 76"/>
                <a:gd name="T66" fmla="*/ 34 w 82"/>
                <a:gd name="T67" fmla="*/ 59 h 76"/>
                <a:gd name="T68" fmla="*/ 42 w 82"/>
                <a:gd name="T69" fmla="*/ 52 h 76"/>
                <a:gd name="T70" fmla="*/ 37 w 82"/>
                <a:gd name="T71" fmla="*/ 46 h 76"/>
                <a:gd name="T72" fmla="*/ 44 w 82"/>
                <a:gd name="T73" fmla="*/ 50 h 76"/>
                <a:gd name="T74" fmla="*/ 48 w 82"/>
                <a:gd name="T75" fmla="*/ 53 h 76"/>
                <a:gd name="T76" fmla="*/ 51 w 82"/>
                <a:gd name="T77" fmla="*/ 62 h 76"/>
                <a:gd name="T78" fmla="*/ 55 w 82"/>
                <a:gd name="T79" fmla="*/ 56 h 76"/>
                <a:gd name="T80" fmla="*/ 60 w 82"/>
                <a:gd name="T81" fmla="*/ 55 h 76"/>
                <a:gd name="T82" fmla="*/ 63 w 82"/>
                <a:gd name="T83" fmla="*/ 60 h 76"/>
                <a:gd name="T84" fmla="*/ 66 w 82"/>
                <a:gd name="T85" fmla="*/ 63 h 76"/>
                <a:gd name="T86" fmla="*/ 67 w 82"/>
                <a:gd name="T87" fmla="*/ 62 h 76"/>
                <a:gd name="T88" fmla="*/ 69 w 82"/>
                <a:gd name="T89" fmla="*/ 54 h 76"/>
                <a:gd name="T90" fmla="*/ 75 w 82"/>
                <a:gd name="T91" fmla="*/ 45 h 76"/>
                <a:gd name="T92" fmla="*/ 75 w 82"/>
                <a:gd name="T93" fmla="*/ 40 h 76"/>
                <a:gd name="T94" fmla="*/ 78 w 82"/>
                <a:gd name="T95" fmla="*/ 36 h 76"/>
                <a:gd name="T96" fmla="*/ 82 w 82"/>
                <a:gd name="T97" fmla="*/ 27 h 76"/>
                <a:gd name="T98" fmla="*/ 19 w 82"/>
                <a:gd name="T99" fmla="*/ 24 h 76"/>
                <a:gd name="T100" fmla="*/ 15 w 82"/>
                <a:gd name="T101" fmla="*/ 24 h 76"/>
                <a:gd name="T102" fmla="*/ 18 w 82"/>
                <a:gd name="T103" fmla="*/ 19 h 76"/>
                <a:gd name="T104" fmla="*/ 21 w 82"/>
                <a:gd name="T105" fmla="*/ 19 h 76"/>
                <a:gd name="T106" fmla="*/ 24 w 82"/>
                <a:gd name="T107" fmla="*/ 9 h 76"/>
                <a:gd name="T108" fmla="*/ 28 w 82"/>
                <a:gd name="T109" fmla="*/ 48 h 76"/>
                <a:gd name="T110" fmla="*/ 28 w 82"/>
                <a:gd name="T111" fmla="*/ 15 h 76"/>
                <a:gd name="T112" fmla="*/ 45 w 82"/>
                <a:gd name="T113" fmla="*/ 9 h 76"/>
                <a:gd name="T114" fmla="*/ 61 w 82"/>
                <a:gd name="T115" fmla="*/ 5 h 76"/>
                <a:gd name="T116" fmla="*/ 62 w 82"/>
                <a:gd name="T117" fmla="*/ 4 h 76"/>
                <a:gd name="T118" fmla="*/ 74 w 82"/>
                <a:gd name="T119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76">
                  <a:moveTo>
                    <a:pt x="82" y="27"/>
                  </a:moveTo>
                  <a:cubicBezTo>
                    <a:pt x="82" y="26"/>
                    <a:pt x="81" y="25"/>
                    <a:pt x="81" y="24"/>
                  </a:cubicBezTo>
                  <a:cubicBezTo>
                    <a:pt x="80" y="25"/>
                    <a:pt x="79" y="25"/>
                    <a:pt x="79" y="24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77" y="16"/>
                    <a:pt x="72" y="10"/>
                    <a:pt x="67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5"/>
                    <a:pt x="65" y="5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3"/>
                  </a:cubicBezTo>
                  <a:cubicBezTo>
                    <a:pt x="63" y="3"/>
                    <a:pt x="63" y="3"/>
                    <a:pt x="63" y="2"/>
                  </a:cubicBezTo>
                  <a:cubicBezTo>
                    <a:pt x="62" y="2"/>
                    <a:pt x="62" y="1"/>
                    <a:pt x="61" y="1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5" y="1"/>
                    <a:pt x="56" y="3"/>
                    <a:pt x="55" y="2"/>
                  </a:cubicBezTo>
                  <a:cubicBezTo>
                    <a:pt x="54" y="2"/>
                    <a:pt x="55" y="1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0" y="4"/>
                    <a:pt x="50" y="4"/>
                  </a:cubicBezTo>
                  <a:cubicBezTo>
                    <a:pt x="49" y="4"/>
                    <a:pt x="50" y="5"/>
                    <a:pt x="49" y="5"/>
                  </a:cubicBezTo>
                  <a:cubicBezTo>
                    <a:pt x="48" y="5"/>
                    <a:pt x="47" y="4"/>
                    <a:pt x="48" y="5"/>
                  </a:cubicBezTo>
                  <a:cubicBezTo>
                    <a:pt x="48" y="6"/>
                    <a:pt x="49" y="6"/>
                    <a:pt x="49" y="7"/>
                  </a:cubicBezTo>
                  <a:cubicBezTo>
                    <a:pt x="48" y="7"/>
                    <a:pt x="48" y="6"/>
                    <a:pt x="46" y="6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6" y="7"/>
                    <a:pt x="46" y="7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4" y="6"/>
                    <a:pt x="44" y="5"/>
                    <a:pt x="43" y="6"/>
                  </a:cubicBezTo>
                  <a:cubicBezTo>
                    <a:pt x="42" y="7"/>
                    <a:pt x="41" y="8"/>
                    <a:pt x="40" y="9"/>
                  </a:cubicBezTo>
                  <a:cubicBezTo>
                    <a:pt x="39" y="9"/>
                    <a:pt x="39" y="8"/>
                    <a:pt x="37" y="8"/>
                  </a:cubicBezTo>
                  <a:cubicBezTo>
                    <a:pt x="37" y="10"/>
                    <a:pt x="39" y="9"/>
                    <a:pt x="38" y="10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4" y="10"/>
                    <a:pt x="33" y="11"/>
                    <a:pt x="32" y="12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3"/>
                    <a:pt x="29" y="13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6" y="15"/>
                    <a:pt x="26" y="13"/>
                    <a:pt x="26" y="12"/>
                  </a:cubicBezTo>
                  <a:cubicBezTo>
                    <a:pt x="27" y="12"/>
                    <a:pt x="29" y="12"/>
                    <a:pt x="29" y="13"/>
                  </a:cubicBezTo>
                  <a:cubicBezTo>
                    <a:pt x="30" y="11"/>
                    <a:pt x="28" y="10"/>
                    <a:pt x="26" y="10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2" y="17"/>
                    <a:pt x="12" y="18"/>
                  </a:cubicBezTo>
                  <a:cubicBezTo>
                    <a:pt x="12" y="19"/>
                    <a:pt x="12" y="20"/>
                    <a:pt x="12" y="21"/>
                  </a:cubicBezTo>
                  <a:cubicBezTo>
                    <a:pt x="12" y="22"/>
                    <a:pt x="14" y="22"/>
                    <a:pt x="14" y="22"/>
                  </a:cubicBezTo>
                  <a:cubicBezTo>
                    <a:pt x="14" y="23"/>
                    <a:pt x="13" y="23"/>
                    <a:pt x="13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7"/>
                    <a:pt x="10" y="29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30"/>
                    <a:pt x="7" y="30"/>
                  </a:cubicBezTo>
                  <a:cubicBezTo>
                    <a:pt x="7" y="30"/>
                    <a:pt x="6" y="30"/>
                    <a:pt x="6" y="31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8" y="33"/>
                    <a:pt x="9" y="32"/>
                    <a:pt x="9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4"/>
                    <a:pt x="6" y="35"/>
                    <a:pt x="4" y="35"/>
                  </a:cubicBezTo>
                  <a:cubicBezTo>
                    <a:pt x="4" y="36"/>
                    <a:pt x="5" y="38"/>
                    <a:pt x="4" y="38"/>
                  </a:cubicBezTo>
                  <a:cubicBezTo>
                    <a:pt x="4" y="39"/>
                    <a:pt x="5" y="39"/>
                    <a:pt x="4" y="40"/>
                  </a:cubicBezTo>
                  <a:cubicBezTo>
                    <a:pt x="6" y="40"/>
                    <a:pt x="6" y="41"/>
                    <a:pt x="7" y="41"/>
                  </a:cubicBezTo>
                  <a:cubicBezTo>
                    <a:pt x="7" y="40"/>
                    <a:pt x="8" y="40"/>
                    <a:pt x="8" y="41"/>
                  </a:cubicBezTo>
                  <a:cubicBezTo>
                    <a:pt x="9" y="40"/>
                    <a:pt x="10" y="39"/>
                    <a:pt x="10" y="37"/>
                  </a:cubicBezTo>
                  <a:cubicBezTo>
                    <a:pt x="11" y="37"/>
                    <a:pt x="10" y="35"/>
                    <a:pt x="12" y="35"/>
                  </a:cubicBezTo>
                  <a:cubicBezTo>
                    <a:pt x="13" y="35"/>
                    <a:pt x="13" y="35"/>
                    <a:pt x="14" y="34"/>
                  </a:cubicBezTo>
                  <a:cubicBezTo>
                    <a:pt x="13" y="36"/>
                    <a:pt x="14" y="37"/>
                    <a:pt x="14" y="39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6"/>
                    <a:pt x="14" y="35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7" y="37"/>
                    <a:pt x="17" y="37"/>
                    <a:pt x="18" y="38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40"/>
                    <a:pt x="17" y="40"/>
                    <a:pt x="18" y="40"/>
                  </a:cubicBezTo>
                  <a:cubicBezTo>
                    <a:pt x="17" y="39"/>
                    <a:pt x="18" y="39"/>
                    <a:pt x="19" y="38"/>
                  </a:cubicBezTo>
                  <a:cubicBezTo>
                    <a:pt x="19" y="38"/>
                    <a:pt x="18" y="38"/>
                    <a:pt x="18" y="38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6"/>
                    <a:pt x="16" y="36"/>
                    <a:pt x="17" y="34"/>
                  </a:cubicBezTo>
                  <a:cubicBezTo>
                    <a:pt x="17" y="35"/>
                    <a:pt x="19" y="36"/>
                    <a:pt x="19" y="37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4" y="41"/>
                    <a:pt x="26" y="41"/>
                    <a:pt x="26" y="41"/>
                  </a:cubicBezTo>
                  <a:cubicBezTo>
                    <a:pt x="27" y="41"/>
                    <a:pt x="26" y="42"/>
                    <a:pt x="27" y="42"/>
                  </a:cubicBezTo>
                  <a:cubicBezTo>
                    <a:pt x="28" y="42"/>
                    <a:pt x="27" y="40"/>
                    <a:pt x="28" y="41"/>
                  </a:cubicBezTo>
                  <a:cubicBezTo>
                    <a:pt x="28" y="41"/>
                    <a:pt x="28" y="42"/>
                    <a:pt x="28" y="42"/>
                  </a:cubicBezTo>
                  <a:cubicBezTo>
                    <a:pt x="27" y="43"/>
                    <a:pt x="28" y="45"/>
                    <a:pt x="27" y="45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20" y="44"/>
                    <a:pt x="20" y="45"/>
                    <a:pt x="20" y="45"/>
                  </a:cubicBezTo>
                  <a:cubicBezTo>
                    <a:pt x="19" y="44"/>
                    <a:pt x="16" y="44"/>
                    <a:pt x="15" y="43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1"/>
                    <a:pt x="16" y="40"/>
                    <a:pt x="15" y="40"/>
                  </a:cubicBezTo>
                  <a:cubicBezTo>
                    <a:pt x="14" y="40"/>
                    <a:pt x="13" y="40"/>
                    <a:pt x="12" y="41"/>
                  </a:cubicBezTo>
                  <a:cubicBezTo>
                    <a:pt x="10" y="41"/>
                    <a:pt x="8" y="41"/>
                    <a:pt x="7" y="42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6" y="42"/>
                    <a:pt x="5" y="42"/>
                    <a:pt x="4" y="43"/>
                  </a:cubicBezTo>
                  <a:cubicBezTo>
                    <a:pt x="4" y="44"/>
                    <a:pt x="4" y="46"/>
                    <a:pt x="3" y="47"/>
                  </a:cubicBezTo>
                  <a:cubicBezTo>
                    <a:pt x="3" y="48"/>
                    <a:pt x="2" y="48"/>
                    <a:pt x="1" y="49"/>
                  </a:cubicBezTo>
                  <a:cubicBezTo>
                    <a:pt x="1" y="51"/>
                    <a:pt x="1" y="52"/>
                    <a:pt x="0" y="53"/>
                  </a:cubicBezTo>
                  <a:cubicBezTo>
                    <a:pt x="0" y="55"/>
                    <a:pt x="0" y="57"/>
                    <a:pt x="0" y="60"/>
                  </a:cubicBezTo>
                  <a:cubicBezTo>
                    <a:pt x="1" y="61"/>
                    <a:pt x="2" y="62"/>
                    <a:pt x="2" y="64"/>
                  </a:cubicBezTo>
                  <a:cubicBezTo>
                    <a:pt x="3" y="64"/>
                    <a:pt x="4" y="65"/>
                    <a:pt x="5" y="66"/>
                  </a:cubicBezTo>
                  <a:cubicBezTo>
                    <a:pt x="6" y="65"/>
                    <a:pt x="7" y="65"/>
                    <a:pt x="8" y="65"/>
                  </a:cubicBezTo>
                  <a:cubicBezTo>
                    <a:pt x="9" y="65"/>
                    <a:pt x="9" y="64"/>
                    <a:pt x="10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1" y="65"/>
                    <a:pt x="12" y="66"/>
                    <a:pt x="13" y="66"/>
                  </a:cubicBezTo>
                  <a:cubicBezTo>
                    <a:pt x="13" y="65"/>
                    <a:pt x="13" y="65"/>
                    <a:pt x="14" y="65"/>
                  </a:cubicBezTo>
                  <a:cubicBezTo>
                    <a:pt x="14" y="67"/>
                    <a:pt x="14" y="68"/>
                    <a:pt x="14" y="70"/>
                  </a:cubicBezTo>
                  <a:cubicBezTo>
                    <a:pt x="14" y="71"/>
                    <a:pt x="15" y="73"/>
                    <a:pt x="15" y="74"/>
                  </a:cubicBezTo>
                  <a:cubicBezTo>
                    <a:pt x="15" y="75"/>
                    <a:pt x="15" y="75"/>
                    <a:pt x="16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2" y="72"/>
                    <a:pt x="32" y="71"/>
                    <a:pt x="32" y="69"/>
                  </a:cubicBezTo>
                  <a:cubicBezTo>
                    <a:pt x="33" y="69"/>
                    <a:pt x="33" y="68"/>
                    <a:pt x="34" y="68"/>
                  </a:cubicBezTo>
                  <a:cubicBezTo>
                    <a:pt x="35" y="66"/>
                    <a:pt x="36" y="64"/>
                    <a:pt x="37" y="62"/>
                  </a:cubicBezTo>
                  <a:cubicBezTo>
                    <a:pt x="37" y="61"/>
                    <a:pt x="38" y="60"/>
                    <a:pt x="37" y="59"/>
                  </a:cubicBezTo>
                  <a:cubicBezTo>
                    <a:pt x="36" y="59"/>
                    <a:pt x="36" y="60"/>
                    <a:pt x="35" y="60"/>
                  </a:cubicBezTo>
                  <a:cubicBezTo>
                    <a:pt x="34" y="60"/>
                    <a:pt x="34" y="60"/>
                    <a:pt x="33" y="60"/>
                  </a:cubicBezTo>
                  <a:cubicBezTo>
                    <a:pt x="33" y="58"/>
                    <a:pt x="32" y="57"/>
                    <a:pt x="31" y="56"/>
                  </a:cubicBezTo>
                  <a:cubicBezTo>
                    <a:pt x="31" y="55"/>
                    <a:pt x="30" y="55"/>
                    <a:pt x="30" y="53"/>
                  </a:cubicBezTo>
                  <a:cubicBezTo>
                    <a:pt x="30" y="52"/>
                    <a:pt x="29" y="52"/>
                    <a:pt x="29" y="51"/>
                  </a:cubicBezTo>
                  <a:cubicBezTo>
                    <a:pt x="29" y="50"/>
                    <a:pt x="28" y="49"/>
                    <a:pt x="29" y="49"/>
                  </a:cubicBezTo>
                  <a:cubicBezTo>
                    <a:pt x="29" y="49"/>
                    <a:pt x="30" y="51"/>
                    <a:pt x="30" y="51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33" y="56"/>
                    <a:pt x="33" y="58"/>
                    <a:pt x="34" y="59"/>
                  </a:cubicBezTo>
                  <a:cubicBezTo>
                    <a:pt x="35" y="59"/>
                    <a:pt x="36" y="57"/>
                    <a:pt x="38" y="57"/>
                  </a:cubicBezTo>
                  <a:cubicBezTo>
                    <a:pt x="39" y="57"/>
                    <a:pt x="38" y="56"/>
                    <a:pt x="39" y="56"/>
                  </a:cubicBezTo>
                  <a:cubicBezTo>
                    <a:pt x="40" y="56"/>
                    <a:pt x="40" y="55"/>
                    <a:pt x="41" y="54"/>
                  </a:cubicBezTo>
                  <a:cubicBezTo>
                    <a:pt x="41" y="53"/>
                    <a:pt x="42" y="53"/>
                    <a:pt x="42" y="52"/>
                  </a:cubicBezTo>
                  <a:cubicBezTo>
                    <a:pt x="42" y="51"/>
                    <a:pt x="40" y="51"/>
                    <a:pt x="40" y="50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49"/>
                    <a:pt x="38" y="49"/>
                    <a:pt x="38" y="47"/>
                  </a:cubicBezTo>
                  <a:cubicBezTo>
                    <a:pt x="37" y="47"/>
                    <a:pt x="37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7"/>
                    <a:pt x="38" y="50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2" y="51"/>
                    <a:pt x="42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50"/>
                    <a:pt x="46" y="51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3"/>
                    <a:pt x="48" y="53"/>
                    <a:pt x="48" y="53"/>
                  </a:cubicBezTo>
                  <a:cubicBezTo>
                    <a:pt x="48" y="54"/>
                    <a:pt x="49" y="54"/>
                    <a:pt x="48" y="55"/>
                  </a:cubicBezTo>
                  <a:cubicBezTo>
                    <a:pt x="49" y="56"/>
                    <a:pt x="49" y="57"/>
                    <a:pt x="50" y="59"/>
                  </a:cubicBezTo>
                  <a:cubicBezTo>
                    <a:pt x="50" y="59"/>
                    <a:pt x="51" y="60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3"/>
                    <a:pt x="52" y="62"/>
                    <a:pt x="53" y="62"/>
                  </a:cubicBezTo>
                  <a:cubicBezTo>
                    <a:pt x="53" y="61"/>
                    <a:pt x="54" y="60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7"/>
                    <a:pt x="55" y="55"/>
                    <a:pt x="56" y="56"/>
                  </a:cubicBezTo>
                  <a:cubicBezTo>
                    <a:pt x="56" y="54"/>
                    <a:pt x="57" y="54"/>
                    <a:pt x="57" y="53"/>
                  </a:cubicBezTo>
                  <a:cubicBezTo>
                    <a:pt x="57" y="53"/>
                    <a:pt x="58" y="52"/>
                    <a:pt x="59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55"/>
                    <a:pt x="60" y="55"/>
                    <a:pt x="60" y="56"/>
                  </a:cubicBezTo>
                  <a:cubicBezTo>
                    <a:pt x="60" y="57"/>
                    <a:pt x="62" y="56"/>
                    <a:pt x="63" y="57"/>
                  </a:cubicBezTo>
                  <a:cubicBezTo>
                    <a:pt x="62" y="58"/>
                    <a:pt x="63" y="58"/>
                    <a:pt x="62" y="59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3" y="61"/>
                    <a:pt x="63" y="61"/>
                    <a:pt x="63" y="62"/>
                  </a:cubicBezTo>
                  <a:cubicBezTo>
                    <a:pt x="63" y="62"/>
                    <a:pt x="64" y="63"/>
                    <a:pt x="63" y="64"/>
                  </a:cubicBezTo>
                  <a:cubicBezTo>
                    <a:pt x="65" y="65"/>
                    <a:pt x="66" y="66"/>
                    <a:pt x="67" y="67"/>
                  </a:cubicBezTo>
                  <a:cubicBezTo>
                    <a:pt x="67" y="65"/>
                    <a:pt x="66" y="65"/>
                    <a:pt x="66" y="63"/>
                  </a:cubicBezTo>
                  <a:cubicBezTo>
                    <a:pt x="65" y="63"/>
                    <a:pt x="64" y="62"/>
                    <a:pt x="64" y="61"/>
                  </a:cubicBezTo>
                  <a:cubicBezTo>
                    <a:pt x="64" y="60"/>
                    <a:pt x="64" y="59"/>
                    <a:pt x="65" y="59"/>
                  </a:cubicBezTo>
                  <a:cubicBezTo>
                    <a:pt x="65" y="60"/>
                    <a:pt x="65" y="61"/>
                    <a:pt x="66" y="61"/>
                  </a:cubicBezTo>
                  <a:cubicBezTo>
                    <a:pt x="67" y="61"/>
                    <a:pt x="67" y="61"/>
                    <a:pt x="67" y="62"/>
                  </a:cubicBezTo>
                  <a:cubicBezTo>
                    <a:pt x="69" y="62"/>
                    <a:pt x="70" y="59"/>
                    <a:pt x="69" y="56"/>
                  </a:cubicBezTo>
                  <a:cubicBezTo>
                    <a:pt x="69" y="56"/>
                    <a:pt x="68" y="56"/>
                    <a:pt x="68" y="55"/>
                  </a:cubicBezTo>
                  <a:cubicBezTo>
                    <a:pt x="68" y="54"/>
                    <a:pt x="67" y="54"/>
                    <a:pt x="68" y="53"/>
                  </a:cubicBezTo>
                  <a:cubicBezTo>
                    <a:pt x="68" y="53"/>
                    <a:pt x="68" y="54"/>
                    <a:pt x="69" y="54"/>
                  </a:cubicBezTo>
                  <a:cubicBezTo>
                    <a:pt x="69" y="53"/>
                    <a:pt x="71" y="53"/>
                    <a:pt x="72" y="53"/>
                  </a:cubicBezTo>
                  <a:cubicBezTo>
                    <a:pt x="73" y="52"/>
                    <a:pt x="74" y="51"/>
                    <a:pt x="74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5" y="47"/>
                    <a:pt x="75" y="45"/>
                    <a:pt x="75" y="45"/>
                  </a:cubicBezTo>
                  <a:cubicBezTo>
                    <a:pt x="75" y="44"/>
                    <a:pt x="75" y="44"/>
                    <a:pt x="75" y="43"/>
                  </a:cubicBezTo>
                  <a:cubicBezTo>
                    <a:pt x="74" y="43"/>
                    <a:pt x="74" y="42"/>
                    <a:pt x="74" y="42"/>
                  </a:cubicBezTo>
                  <a:cubicBezTo>
                    <a:pt x="74" y="41"/>
                    <a:pt x="74" y="41"/>
                    <a:pt x="74" y="40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5" y="39"/>
                    <a:pt x="74" y="38"/>
                    <a:pt x="75" y="38"/>
                  </a:cubicBezTo>
                  <a:cubicBezTo>
                    <a:pt x="75" y="39"/>
                    <a:pt x="76" y="39"/>
                    <a:pt x="77" y="40"/>
                  </a:cubicBezTo>
                  <a:cubicBezTo>
                    <a:pt x="76" y="41"/>
                    <a:pt x="77" y="42"/>
                    <a:pt x="78" y="42"/>
                  </a:cubicBezTo>
                  <a:cubicBezTo>
                    <a:pt x="79" y="41"/>
                    <a:pt x="78" y="38"/>
                    <a:pt x="78" y="36"/>
                  </a:cubicBezTo>
                  <a:cubicBezTo>
                    <a:pt x="79" y="35"/>
                    <a:pt x="80" y="35"/>
                    <a:pt x="80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28"/>
                    <a:pt x="82" y="27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1"/>
                    <a:pt x="21" y="22"/>
                  </a:cubicBezTo>
                  <a:cubicBezTo>
                    <a:pt x="21" y="22"/>
                    <a:pt x="21" y="20"/>
                    <a:pt x="20" y="21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6" y="25"/>
                    <a:pt x="15" y="24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6" y="21"/>
                    <a:pt x="15" y="25"/>
                    <a:pt x="17" y="24"/>
                  </a:cubicBezTo>
                  <a:cubicBezTo>
                    <a:pt x="18" y="23"/>
                    <a:pt x="18" y="21"/>
                    <a:pt x="19" y="20"/>
                  </a:cubicBezTo>
                  <a:cubicBezTo>
                    <a:pt x="19" y="20"/>
                    <a:pt x="18" y="19"/>
                    <a:pt x="18" y="19"/>
                  </a:cubicBezTo>
                  <a:cubicBezTo>
                    <a:pt x="18" y="16"/>
                    <a:pt x="20" y="15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6"/>
                    <a:pt x="19" y="15"/>
                    <a:pt x="19" y="18"/>
                  </a:cubicBezTo>
                  <a:cubicBezTo>
                    <a:pt x="20" y="18"/>
                    <a:pt x="21" y="19"/>
                    <a:pt x="21" y="19"/>
                  </a:cubicBezTo>
                  <a:close/>
                  <a:moveTo>
                    <a:pt x="22" y="20"/>
                  </a:move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0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28" y="4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9"/>
                    <a:pt x="28" y="48"/>
                  </a:cubicBezTo>
                  <a:close/>
                  <a:moveTo>
                    <a:pt x="28" y="15"/>
                  </a:move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8" y="15"/>
                    <a:pt x="28" y="15"/>
                  </a:cubicBezTo>
                  <a:close/>
                  <a:moveTo>
                    <a:pt x="45" y="9"/>
                  </a:moveTo>
                  <a:cubicBezTo>
                    <a:pt x="44" y="9"/>
                    <a:pt x="45" y="8"/>
                    <a:pt x="45" y="9"/>
                  </a:cubicBezTo>
                  <a:cubicBezTo>
                    <a:pt x="45" y="10"/>
                    <a:pt x="46" y="9"/>
                    <a:pt x="46" y="10"/>
                  </a:cubicBezTo>
                  <a:cubicBezTo>
                    <a:pt x="45" y="10"/>
                    <a:pt x="45" y="10"/>
                    <a:pt x="45" y="9"/>
                  </a:cubicBezTo>
                  <a:close/>
                  <a:moveTo>
                    <a:pt x="6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0" y="5"/>
                    <a:pt x="60" y="5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2" y="4"/>
                  </a:moveTo>
                  <a:cubicBezTo>
                    <a:pt x="61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lose/>
                  <a:moveTo>
                    <a:pt x="72" y="39"/>
                  </a:moveTo>
                  <a:cubicBezTo>
                    <a:pt x="72" y="38"/>
                    <a:pt x="73" y="38"/>
                    <a:pt x="74" y="38"/>
                  </a:cubicBezTo>
                  <a:cubicBezTo>
                    <a:pt x="74" y="38"/>
                    <a:pt x="73" y="39"/>
                    <a:pt x="74" y="39"/>
                  </a:cubicBezTo>
                  <a:cubicBezTo>
                    <a:pt x="73" y="40"/>
                    <a:pt x="73" y="39"/>
                    <a:pt x="7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4228326" y="5756364"/>
              <a:ext cx="4337" cy="9759"/>
            </a:xfrm>
            <a:custGeom>
              <a:avLst/>
              <a:gdLst>
                <a:gd name="T0" fmla="*/ 1 w 2"/>
                <a:gd name="T1" fmla="*/ 3 h 4"/>
                <a:gd name="T2" fmla="*/ 2 w 2"/>
                <a:gd name="T3" fmla="*/ 4 h 4"/>
                <a:gd name="T4" fmla="*/ 2 w 2"/>
                <a:gd name="T5" fmla="*/ 3 h 4"/>
                <a:gd name="T6" fmla="*/ 1 w 2"/>
                <a:gd name="T7" fmla="*/ 1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3 h 4"/>
                <a:gd name="T16" fmla="*/ 1 w 2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3"/>
                    <a:pt x="1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4213146" y="5820337"/>
              <a:ext cx="9759" cy="9759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3 h 4"/>
                <a:gd name="T4" fmla="*/ 1 w 4"/>
                <a:gd name="T5" fmla="*/ 4 h 4"/>
                <a:gd name="T6" fmla="*/ 4 w 4"/>
                <a:gd name="T7" fmla="*/ 3 h 4"/>
                <a:gd name="T8" fmla="*/ 2 w 4"/>
                <a:gd name="T9" fmla="*/ 2 h 4"/>
                <a:gd name="T10" fmla="*/ 1 w 4"/>
                <a:gd name="T11" fmla="*/ 0 h 4"/>
                <a:gd name="T12" fmla="*/ 1 w 4"/>
                <a:gd name="T13" fmla="*/ 2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4204472" y="5845275"/>
              <a:ext cx="10843" cy="13011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5 h 5"/>
                <a:gd name="T6" fmla="*/ 2 w 4"/>
                <a:gd name="T7" fmla="*/ 3 h 5"/>
                <a:gd name="T8" fmla="*/ 3 w 4"/>
                <a:gd name="T9" fmla="*/ 4 h 5"/>
                <a:gd name="T10" fmla="*/ 3 w 4"/>
                <a:gd name="T11" fmla="*/ 1 h 5"/>
                <a:gd name="T12" fmla="*/ 4 w 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0"/>
                    <a:pt x="2" y="1"/>
                    <a:pt x="2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4"/>
                    <a:pt x="3" y="5"/>
                    <a:pt x="3" y="4"/>
                  </a:cubicBezTo>
                  <a:cubicBezTo>
                    <a:pt x="3" y="3"/>
                    <a:pt x="3" y="3"/>
                    <a:pt x="3" y="1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4192545" y="5835516"/>
              <a:ext cx="15180" cy="22770"/>
            </a:xfrm>
            <a:custGeom>
              <a:avLst/>
              <a:gdLst>
                <a:gd name="T0" fmla="*/ 0 w 6"/>
                <a:gd name="T1" fmla="*/ 5 h 9"/>
                <a:gd name="T2" fmla="*/ 1 w 6"/>
                <a:gd name="T3" fmla="*/ 8 h 9"/>
                <a:gd name="T4" fmla="*/ 4 w 6"/>
                <a:gd name="T5" fmla="*/ 9 h 9"/>
                <a:gd name="T6" fmla="*/ 5 w 6"/>
                <a:gd name="T7" fmla="*/ 8 h 9"/>
                <a:gd name="T8" fmla="*/ 4 w 6"/>
                <a:gd name="T9" fmla="*/ 8 h 9"/>
                <a:gd name="T10" fmla="*/ 5 w 6"/>
                <a:gd name="T11" fmla="*/ 5 h 9"/>
                <a:gd name="T12" fmla="*/ 5 w 6"/>
                <a:gd name="T13" fmla="*/ 3 h 9"/>
                <a:gd name="T14" fmla="*/ 6 w 6"/>
                <a:gd name="T15" fmla="*/ 1 h 9"/>
                <a:gd name="T16" fmla="*/ 4 w 6"/>
                <a:gd name="T17" fmla="*/ 0 h 9"/>
                <a:gd name="T18" fmla="*/ 0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6"/>
                    <a:pt x="1" y="6"/>
                    <a:pt x="1" y="8"/>
                  </a:cubicBezTo>
                  <a:cubicBezTo>
                    <a:pt x="3" y="7"/>
                    <a:pt x="3" y="9"/>
                    <a:pt x="4" y="9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4"/>
                    <a:pt x="6" y="3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3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4187123" y="5858287"/>
              <a:ext cx="15180" cy="7590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3 h 3"/>
                <a:gd name="T4" fmla="*/ 5 w 6"/>
                <a:gd name="T5" fmla="*/ 1 h 3"/>
                <a:gd name="T6" fmla="*/ 1 w 6"/>
                <a:gd name="T7" fmla="*/ 0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2"/>
                    <a:pt x="3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4204472" y="5799735"/>
              <a:ext cx="5422" cy="759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79"/>
            <p:cNvSpPr>
              <a:spLocks/>
            </p:cNvSpPr>
            <p:nvPr/>
          </p:nvSpPr>
          <p:spPr bwMode="auto">
            <a:xfrm>
              <a:off x="4207725" y="5809494"/>
              <a:ext cx="5422" cy="10843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80"/>
            <p:cNvSpPr>
              <a:spLocks/>
            </p:cNvSpPr>
            <p:nvPr/>
          </p:nvSpPr>
          <p:spPr bwMode="auto">
            <a:xfrm>
              <a:off x="4220736" y="5845275"/>
              <a:ext cx="7590" cy="542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81"/>
            <p:cNvSpPr>
              <a:spLocks/>
            </p:cNvSpPr>
            <p:nvPr/>
          </p:nvSpPr>
          <p:spPr bwMode="auto">
            <a:xfrm>
              <a:off x="4217483" y="5766122"/>
              <a:ext cx="15180" cy="22770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0 h 9"/>
                <a:gd name="T6" fmla="*/ 5 w 6"/>
                <a:gd name="T7" fmla="*/ 3 h 9"/>
                <a:gd name="T8" fmla="*/ 5 w 6"/>
                <a:gd name="T9" fmla="*/ 3 h 9"/>
                <a:gd name="T10" fmla="*/ 2 w 6"/>
                <a:gd name="T11" fmla="*/ 5 h 9"/>
                <a:gd name="T12" fmla="*/ 0 w 6"/>
                <a:gd name="T13" fmla="*/ 7 h 9"/>
                <a:gd name="T14" fmla="*/ 1 w 6"/>
                <a:gd name="T15" fmla="*/ 7 h 9"/>
                <a:gd name="T16" fmla="*/ 0 w 6"/>
                <a:gd name="T17" fmla="*/ 7 h 9"/>
                <a:gd name="T18" fmla="*/ 1 w 6"/>
                <a:gd name="T19" fmla="*/ 9 h 9"/>
                <a:gd name="T20" fmla="*/ 2 w 6"/>
                <a:gd name="T21" fmla="*/ 7 h 9"/>
                <a:gd name="T22" fmla="*/ 3 w 6"/>
                <a:gd name="T23" fmla="*/ 7 h 9"/>
                <a:gd name="T24" fmla="*/ 6 w 6"/>
                <a:gd name="T25" fmla="*/ 5 h 9"/>
                <a:gd name="T26" fmla="*/ 6 w 6"/>
                <a:gd name="T27" fmla="*/ 5 h 9"/>
                <a:gd name="T28" fmla="*/ 5 w 6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6"/>
                    <a:pt x="0" y="5"/>
                    <a:pt x="0" y="7"/>
                  </a:cubicBezTo>
                  <a:cubicBezTo>
                    <a:pt x="0" y="7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82"/>
            <p:cNvSpPr>
              <a:spLocks/>
            </p:cNvSpPr>
            <p:nvPr/>
          </p:nvSpPr>
          <p:spPr bwMode="auto">
            <a:xfrm>
              <a:off x="4228326" y="5747690"/>
              <a:ext cx="2169" cy="867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83"/>
            <p:cNvSpPr>
              <a:spLocks/>
            </p:cNvSpPr>
            <p:nvPr/>
          </p:nvSpPr>
          <p:spPr bwMode="auto">
            <a:xfrm>
              <a:off x="4174112" y="5837685"/>
              <a:ext cx="13011" cy="20602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4 h 8"/>
                <a:gd name="T4" fmla="*/ 3 w 5"/>
                <a:gd name="T5" fmla="*/ 2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6 h 8"/>
                <a:gd name="T14" fmla="*/ 5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3" y="3"/>
                    <a:pt x="2" y="6"/>
                  </a:cubicBezTo>
                  <a:cubicBezTo>
                    <a:pt x="4" y="7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84"/>
            <p:cNvSpPr>
              <a:spLocks/>
            </p:cNvSpPr>
            <p:nvPr/>
          </p:nvSpPr>
          <p:spPr bwMode="auto">
            <a:xfrm>
              <a:off x="4151342" y="5830095"/>
              <a:ext cx="5422" cy="7590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85"/>
            <p:cNvSpPr>
              <a:spLocks noEditPoints="1"/>
            </p:cNvSpPr>
            <p:nvPr/>
          </p:nvSpPr>
          <p:spPr bwMode="auto">
            <a:xfrm>
              <a:off x="3963761" y="5651188"/>
              <a:ext cx="74816" cy="73731"/>
            </a:xfrm>
            <a:custGeom>
              <a:avLst/>
              <a:gdLst>
                <a:gd name="T0" fmla="*/ 9 w 29"/>
                <a:gd name="T1" fmla="*/ 28 h 29"/>
                <a:gd name="T2" fmla="*/ 10 w 29"/>
                <a:gd name="T3" fmla="*/ 28 h 29"/>
                <a:gd name="T4" fmla="*/ 11 w 29"/>
                <a:gd name="T5" fmla="*/ 29 h 29"/>
                <a:gd name="T6" fmla="*/ 12 w 29"/>
                <a:gd name="T7" fmla="*/ 28 h 29"/>
                <a:gd name="T8" fmla="*/ 13 w 29"/>
                <a:gd name="T9" fmla="*/ 24 h 29"/>
                <a:gd name="T10" fmla="*/ 14 w 29"/>
                <a:gd name="T11" fmla="*/ 22 h 29"/>
                <a:gd name="T12" fmla="*/ 16 w 29"/>
                <a:gd name="T13" fmla="*/ 22 h 29"/>
                <a:gd name="T14" fmla="*/ 17 w 29"/>
                <a:gd name="T15" fmla="*/ 21 h 29"/>
                <a:gd name="T16" fmla="*/ 20 w 29"/>
                <a:gd name="T17" fmla="*/ 20 h 29"/>
                <a:gd name="T18" fmla="*/ 22 w 29"/>
                <a:gd name="T19" fmla="*/ 17 h 29"/>
                <a:gd name="T20" fmla="*/ 19 w 29"/>
                <a:gd name="T21" fmla="*/ 17 h 29"/>
                <a:gd name="T22" fmla="*/ 20 w 29"/>
                <a:gd name="T23" fmla="*/ 16 h 29"/>
                <a:gd name="T24" fmla="*/ 23 w 29"/>
                <a:gd name="T25" fmla="*/ 17 h 29"/>
                <a:gd name="T26" fmla="*/ 22 w 29"/>
                <a:gd name="T27" fmla="*/ 16 h 29"/>
                <a:gd name="T28" fmla="*/ 23 w 29"/>
                <a:gd name="T29" fmla="*/ 16 h 29"/>
                <a:gd name="T30" fmla="*/ 23 w 29"/>
                <a:gd name="T31" fmla="*/ 15 h 29"/>
                <a:gd name="T32" fmla="*/ 24 w 29"/>
                <a:gd name="T33" fmla="*/ 10 h 29"/>
                <a:gd name="T34" fmla="*/ 26 w 29"/>
                <a:gd name="T35" fmla="*/ 10 h 29"/>
                <a:gd name="T36" fmla="*/ 24 w 29"/>
                <a:gd name="T37" fmla="*/ 8 h 29"/>
                <a:gd name="T38" fmla="*/ 25 w 29"/>
                <a:gd name="T39" fmla="*/ 8 h 29"/>
                <a:gd name="T40" fmla="*/ 25 w 29"/>
                <a:gd name="T41" fmla="*/ 6 h 29"/>
                <a:gd name="T42" fmla="*/ 27 w 29"/>
                <a:gd name="T43" fmla="*/ 5 h 29"/>
                <a:gd name="T44" fmla="*/ 29 w 29"/>
                <a:gd name="T45" fmla="*/ 5 h 29"/>
                <a:gd name="T46" fmla="*/ 27 w 29"/>
                <a:gd name="T47" fmla="*/ 4 h 29"/>
                <a:gd name="T48" fmla="*/ 26 w 29"/>
                <a:gd name="T49" fmla="*/ 3 h 29"/>
                <a:gd name="T50" fmla="*/ 24 w 29"/>
                <a:gd name="T51" fmla="*/ 4 h 29"/>
                <a:gd name="T52" fmla="*/ 26 w 29"/>
                <a:gd name="T53" fmla="*/ 2 h 29"/>
                <a:gd name="T54" fmla="*/ 23 w 29"/>
                <a:gd name="T55" fmla="*/ 1 h 29"/>
                <a:gd name="T56" fmla="*/ 21 w 29"/>
                <a:gd name="T57" fmla="*/ 1 h 29"/>
                <a:gd name="T58" fmla="*/ 20 w 29"/>
                <a:gd name="T59" fmla="*/ 1 h 29"/>
                <a:gd name="T60" fmla="*/ 16 w 29"/>
                <a:gd name="T61" fmla="*/ 1 h 29"/>
                <a:gd name="T62" fmla="*/ 13 w 29"/>
                <a:gd name="T63" fmla="*/ 2 h 29"/>
                <a:gd name="T64" fmla="*/ 13 w 29"/>
                <a:gd name="T65" fmla="*/ 4 h 29"/>
                <a:gd name="T66" fmla="*/ 9 w 29"/>
                <a:gd name="T67" fmla="*/ 3 h 29"/>
                <a:gd name="T68" fmla="*/ 3 w 29"/>
                <a:gd name="T69" fmla="*/ 6 h 29"/>
                <a:gd name="T70" fmla="*/ 4 w 29"/>
                <a:gd name="T71" fmla="*/ 7 h 29"/>
                <a:gd name="T72" fmla="*/ 1 w 29"/>
                <a:gd name="T73" fmla="*/ 8 h 29"/>
                <a:gd name="T74" fmla="*/ 0 w 29"/>
                <a:gd name="T75" fmla="*/ 9 h 29"/>
                <a:gd name="T76" fmla="*/ 1 w 29"/>
                <a:gd name="T77" fmla="*/ 10 h 29"/>
                <a:gd name="T78" fmla="*/ 2 w 29"/>
                <a:gd name="T79" fmla="*/ 10 h 29"/>
                <a:gd name="T80" fmla="*/ 4 w 29"/>
                <a:gd name="T81" fmla="*/ 10 h 29"/>
                <a:gd name="T82" fmla="*/ 1 w 29"/>
                <a:gd name="T83" fmla="*/ 10 h 29"/>
                <a:gd name="T84" fmla="*/ 3 w 29"/>
                <a:gd name="T85" fmla="*/ 12 h 29"/>
                <a:gd name="T86" fmla="*/ 4 w 29"/>
                <a:gd name="T87" fmla="*/ 11 h 29"/>
                <a:gd name="T88" fmla="*/ 7 w 29"/>
                <a:gd name="T89" fmla="*/ 12 h 29"/>
                <a:gd name="T90" fmla="*/ 7 w 29"/>
                <a:gd name="T91" fmla="*/ 14 h 29"/>
                <a:gd name="T92" fmla="*/ 7 w 29"/>
                <a:gd name="T93" fmla="*/ 16 h 29"/>
                <a:gd name="T94" fmla="*/ 8 w 29"/>
                <a:gd name="T95" fmla="*/ 16 h 29"/>
                <a:gd name="T96" fmla="*/ 7 w 29"/>
                <a:gd name="T97" fmla="*/ 17 h 29"/>
                <a:gd name="T98" fmla="*/ 9 w 29"/>
                <a:gd name="T99" fmla="*/ 19 h 29"/>
                <a:gd name="T100" fmla="*/ 7 w 29"/>
                <a:gd name="T101" fmla="*/ 20 h 29"/>
                <a:gd name="T102" fmla="*/ 7 w 29"/>
                <a:gd name="T103" fmla="*/ 22 h 29"/>
                <a:gd name="T104" fmla="*/ 9 w 29"/>
                <a:gd name="T105" fmla="*/ 28 h 29"/>
                <a:gd name="T106" fmla="*/ 22 w 29"/>
                <a:gd name="T107" fmla="*/ 16 h 29"/>
                <a:gd name="T108" fmla="*/ 22 w 29"/>
                <a:gd name="T109" fmla="*/ 14 h 29"/>
                <a:gd name="T110" fmla="*/ 22 w 29"/>
                <a:gd name="T111" fmla="*/ 16 h 29"/>
                <a:gd name="T112" fmla="*/ 23 w 29"/>
                <a:gd name="T113" fmla="*/ 3 h 29"/>
                <a:gd name="T114" fmla="*/ 22 w 29"/>
                <a:gd name="T115" fmla="*/ 4 h 29"/>
                <a:gd name="T116" fmla="*/ 19 w 29"/>
                <a:gd name="T117" fmla="*/ 4 h 29"/>
                <a:gd name="T118" fmla="*/ 23 w 29"/>
                <a:gd name="T1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29">
                  <a:moveTo>
                    <a:pt x="9" y="28"/>
                  </a:moveTo>
                  <a:cubicBezTo>
                    <a:pt x="9" y="28"/>
                    <a:pt x="10" y="28"/>
                    <a:pt x="10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4" y="26"/>
                    <a:pt x="13" y="24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5" y="23"/>
                    <a:pt x="15" y="22"/>
                    <a:pt x="16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8" y="21"/>
                    <a:pt x="19" y="20"/>
                    <a:pt x="20" y="20"/>
                  </a:cubicBezTo>
                  <a:cubicBezTo>
                    <a:pt x="20" y="19"/>
                    <a:pt x="22" y="18"/>
                    <a:pt x="22" y="17"/>
                  </a:cubicBezTo>
                  <a:cubicBezTo>
                    <a:pt x="21" y="18"/>
                    <a:pt x="20" y="17"/>
                    <a:pt x="19" y="17"/>
                  </a:cubicBezTo>
                  <a:cubicBezTo>
                    <a:pt x="20" y="17"/>
                    <a:pt x="20" y="16"/>
                    <a:pt x="20" y="16"/>
                  </a:cubicBezTo>
                  <a:cubicBezTo>
                    <a:pt x="21" y="17"/>
                    <a:pt x="22" y="18"/>
                    <a:pt x="23" y="17"/>
                  </a:cubicBezTo>
                  <a:cubicBezTo>
                    <a:pt x="24" y="17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5" y="15"/>
                    <a:pt x="24" y="12"/>
                    <a:pt x="24" y="10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6" y="7"/>
                    <a:pt x="25" y="7"/>
                    <a:pt x="25" y="6"/>
                  </a:cubicBezTo>
                  <a:cubicBezTo>
                    <a:pt x="26" y="6"/>
                    <a:pt x="26" y="5"/>
                    <a:pt x="27" y="5"/>
                  </a:cubicBezTo>
                  <a:cubicBezTo>
                    <a:pt x="27" y="5"/>
                    <a:pt x="29" y="6"/>
                    <a:pt x="29" y="5"/>
                  </a:cubicBezTo>
                  <a:cubicBezTo>
                    <a:pt x="29" y="4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2"/>
                    <a:pt x="26" y="3"/>
                    <a:pt x="26" y="2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7" y="0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7" y="4"/>
                    <a:pt x="5" y="5"/>
                    <a:pt x="3" y="6"/>
                  </a:cubicBezTo>
                  <a:cubicBezTo>
                    <a:pt x="3" y="7"/>
                    <a:pt x="4" y="6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9"/>
                    <a:pt x="2" y="9"/>
                    <a:pt x="2" y="10"/>
                  </a:cubicBezTo>
                  <a:cubicBezTo>
                    <a:pt x="3" y="9"/>
                    <a:pt x="4" y="8"/>
                    <a:pt x="4" y="10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2"/>
                    <a:pt x="5" y="12"/>
                    <a:pt x="7" y="12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7"/>
                    <a:pt x="8" y="15"/>
                    <a:pt x="8" y="16"/>
                  </a:cubicBezTo>
                  <a:cubicBezTo>
                    <a:pt x="9" y="17"/>
                    <a:pt x="8" y="17"/>
                    <a:pt x="7" y="17"/>
                  </a:cubicBezTo>
                  <a:cubicBezTo>
                    <a:pt x="7" y="18"/>
                    <a:pt x="9" y="18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8" y="21"/>
                    <a:pt x="7" y="21"/>
                    <a:pt x="7" y="22"/>
                  </a:cubicBezTo>
                  <a:cubicBezTo>
                    <a:pt x="9" y="23"/>
                    <a:pt x="7" y="26"/>
                    <a:pt x="9" y="28"/>
                  </a:cubicBezTo>
                  <a:close/>
                  <a:moveTo>
                    <a:pt x="22" y="16"/>
                  </a:moveTo>
                  <a:cubicBezTo>
                    <a:pt x="21" y="15"/>
                    <a:pt x="22" y="14"/>
                    <a:pt x="22" y="14"/>
                  </a:cubicBezTo>
                  <a:cubicBezTo>
                    <a:pt x="22" y="15"/>
                    <a:pt x="22" y="15"/>
                    <a:pt x="22" y="16"/>
                  </a:cubicBezTo>
                  <a:close/>
                  <a:moveTo>
                    <a:pt x="23" y="3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3"/>
                    <a:pt x="19" y="4"/>
                  </a:cubicBezTo>
                  <a:cubicBezTo>
                    <a:pt x="20" y="2"/>
                    <a:pt x="22" y="3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86"/>
            <p:cNvSpPr>
              <a:spLocks/>
            </p:cNvSpPr>
            <p:nvPr/>
          </p:nvSpPr>
          <p:spPr bwMode="auto">
            <a:xfrm>
              <a:off x="4048335" y="5660947"/>
              <a:ext cx="20602" cy="20602"/>
            </a:xfrm>
            <a:custGeom>
              <a:avLst/>
              <a:gdLst>
                <a:gd name="T0" fmla="*/ 0 w 8"/>
                <a:gd name="T1" fmla="*/ 2 h 8"/>
                <a:gd name="T2" fmla="*/ 1 w 8"/>
                <a:gd name="T3" fmla="*/ 4 h 8"/>
                <a:gd name="T4" fmla="*/ 1 w 8"/>
                <a:gd name="T5" fmla="*/ 5 h 8"/>
                <a:gd name="T6" fmla="*/ 3 w 8"/>
                <a:gd name="T7" fmla="*/ 4 h 8"/>
                <a:gd name="T8" fmla="*/ 2 w 8"/>
                <a:gd name="T9" fmla="*/ 6 h 8"/>
                <a:gd name="T10" fmla="*/ 4 w 8"/>
                <a:gd name="T11" fmla="*/ 7 h 8"/>
                <a:gd name="T12" fmla="*/ 5 w 8"/>
                <a:gd name="T13" fmla="*/ 8 h 8"/>
                <a:gd name="T14" fmla="*/ 5 w 8"/>
                <a:gd name="T15" fmla="*/ 5 h 8"/>
                <a:gd name="T16" fmla="*/ 8 w 8"/>
                <a:gd name="T17" fmla="*/ 6 h 8"/>
                <a:gd name="T18" fmla="*/ 6 w 8"/>
                <a:gd name="T19" fmla="*/ 3 h 8"/>
                <a:gd name="T20" fmla="*/ 5 w 8"/>
                <a:gd name="T21" fmla="*/ 3 h 8"/>
                <a:gd name="T22" fmla="*/ 4 w 8"/>
                <a:gd name="T23" fmla="*/ 2 h 8"/>
                <a:gd name="T24" fmla="*/ 3 w 8"/>
                <a:gd name="T25" fmla="*/ 1 h 8"/>
                <a:gd name="T26" fmla="*/ 3 w 8"/>
                <a:gd name="T27" fmla="*/ 2 h 8"/>
                <a:gd name="T28" fmla="*/ 0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6" y="5"/>
                    <a:pt x="6" y="7"/>
                    <a:pt x="8" y="6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87"/>
            <p:cNvSpPr>
              <a:spLocks/>
            </p:cNvSpPr>
            <p:nvPr/>
          </p:nvSpPr>
          <p:spPr bwMode="auto">
            <a:xfrm>
              <a:off x="4061346" y="5660947"/>
              <a:ext cx="15180" cy="7590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1 h 3"/>
                <a:gd name="T4" fmla="*/ 0 w 6"/>
                <a:gd name="T5" fmla="*/ 0 h 3"/>
                <a:gd name="T6" fmla="*/ 0 w 6"/>
                <a:gd name="T7" fmla="*/ 1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88"/>
            <p:cNvSpPr>
              <a:spLocks/>
            </p:cNvSpPr>
            <p:nvPr/>
          </p:nvSpPr>
          <p:spPr bwMode="auto">
            <a:xfrm>
              <a:off x="4025565" y="5735762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89"/>
            <p:cNvSpPr>
              <a:spLocks/>
            </p:cNvSpPr>
            <p:nvPr/>
          </p:nvSpPr>
          <p:spPr bwMode="auto">
            <a:xfrm>
              <a:off x="4020144" y="5702150"/>
              <a:ext cx="13011" cy="13011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1 h 5"/>
                <a:gd name="T4" fmla="*/ 2 w 5"/>
                <a:gd name="T5" fmla="*/ 2 h 5"/>
                <a:gd name="T6" fmla="*/ 1 w 5"/>
                <a:gd name="T7" fmla="*/ 1 h 5"/>
                <a:gd name="T8" fmla="*/ 0 w 5"/>
                <a:gd name="T9" fmla="*/ 2 h 5"/>
                <a:gd name="T10" fmla="*/ 1 w 5"/>
                <a:gd name="T11" fmla="*/ 2 h 5"/>
                <a:gd name="T12" fmla="*/ 0 w 5"/>
                <a:gd name="T13" fmla="*/ 4 h 5"/>
                <a:gd name="T14" fmla="*/ 2 w 5"/>
                <a:gd name="T15" fmla="*/ 5 h 5"/>
                <a:gd name="T16" fmla="*/ 4 w 5"/>
                <a:gd name="T17" fmla="*/ 5 h 5"/>
                <a:gd name="T18" fmla="*/ 5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3"/>
                    <a:pt x="5" y="1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90"/>
            <p:cNvSpPr>
              <a:spLocks/>
            </p:cNvSpPr>
            <p:nvPr/>
          </p:nvSpPr>
          <p:spPr bwMode="auto">
            <a:xfrm>
              <a:off x="4102549" y="5676127"/>
              <a:ext cx="17349" cy="20602"/>
            </a:xfrm>
            <a:custGeom>
              <a:avLst/>
              <a:gdLst>
                <a:gd name="T0" fmla="*/ 1 w 7"/>
                <a:gd name="T1" fmla="*/ 5 h 8"/>
                <a:gd name="T2" fmla="*/ 0 w 7"/>
                <a:gd name="T3" fmla="*/ 6 h 8"/>
                <a:gd name="T4" fmla="*/ 2 w 7"/>
                <a:gd name="T5" fmla="*/ 8 h 8"/>
                <a:gd name="T6" fmla="*/ 3 w 7"/>
                <a:gd name="T7" fmla="*/ 7 h 8"/>
                <a:gd name="T8" fmla="*/ 2 w 7"/>
                <a:gd name="T9" fmla="*/ 4 h 8"/>
                <a:gd name="T10" fmla="*/ 5 w 7"/>
                <a:gd name="T11" fmla="*/ 2 h 8"/>
                <a:gd name="T12" fmla="*/ 7 w 7"/>
                <a:gd name="T13" fmla="*/ 0 h 8"/>
                <a:gd name="T14" fmla="*/ 6 w 7"/>
                <a:gd name="T15" fmla="*/ 0 h 8"/>
                <a:gd name="T16" fmla="*/ 6 w 7"/>
                <a:gd name="T17" fmla="*/ 0 h 8"/>
                <a:gd name="T18" fmla="*/ 2 w 7"/>
                <a:gd name="T19" fmla="*/ 2 h 8"/>
                <a:gd name="T20" fmla="*/ 1 w 7"/>
                <a:gd name="T2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2" y="6"/>
                    <a:pt x="1" y="6"/>
                    <a:pt x="2" y="4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91"/>
            <p:cNvSpPr>
              <a:spLocks/>
            </p:cNvSpPr>
            <p:nvPr/>
          </p:nvSpPr>
          <p:spPr bwMode="auto">
            <a:xfrm>
              <a:off x="4107971" y="5660947"/>
              <a:ext cx="4337" cy="759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92"/>
            <p:cNvSpPr>
              <a:spLocks/>
            </p:cNvSpPr>
            <p:nvPr/>
          </p:nvSpPr>
          <p:spPr bwMode="auto">
            <a:xfrm>
              <a:off x="4145920" y="5663116"/>
              <a:ext cx="10843" cy="8674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4 w 4"/>
                <a:gd name="T7" fmla="*/ 2 h 3"/>
                <a:gd name="T8" fmla="*/ 4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93"/>
            <p:cNvSpPr>
              <a:spLocks/>
            </p:cNvSpPr>
            <p:nvPr/>
          </p:nvSpPr>
          <p:spPr bwMode="auto">
            <a:xfrm>
              <a:off x="3938823" y="5709740"/>
              <a:ext cx="9759" cy="9759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3 h 4"/>
                <a:gd name="T6" fmla="*/ 4 w 4"/>
                <a:gd name="T7" fmla="*/ 2 h 4"/>
                <a:gd name="T8" fmla="*/ 3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1"/>
                    <a:pt x="4" y="4"/>
                    <a:pt x="4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94"/>
            <p:cNvSpPr>
              <a:spLocks/>
            </p:cNvSpPr>
            <p:nvPr/>
          </p:nvSpPr>
          <p:spPr bwMode="auto">
            <a:xfrm>
              <a:off x="3954003" y="5812747"/>
              <a:ext cx="4337" cy="43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>
              <a:off x="3930148" y="5804073"/>
              <a:ext cx="23854" cy="13011"/>
            </a:xfrm>
            <a:custGeom>
              <a:avLst/>
              <a:gdLst>
                <a:gd name="T0" fmla="*/ 6 w 9"/>
                <a:gd name="T1" fmla="*/ 4 h 5"/>
                <a:gd name="T2" fmla="*/ 7 w 9"/>
                <a:gd name="T3" fmla="*/ 5 h 5"/>
                <a:gd name="T4" fmla="*/ 9 w 9"/>
                <a:gd name="T5" fmla="*/ 4 h 5"/>
                <a:gd name="T6" fmla="*/ 6 w 9"/>
                <a:gd name="T7" fmla="*/ 2 h 5"/>
                <a:gd name="T8" fmla="*/ 5 w 9"/>
                <a:gd name="T9" fmla="*/ 1 h 5"/>
                <a:gd name="T10" fmla="*/ 4 w 9"/>
                <a:gd name="T11" fmla="*/ 0 h 5"/>
                <a:gd name="T12" fmla="*/ 1 w 9"/>
                <a:gd name="T13" fmla="*/ 0 h 5"/>
                <a:gd name="T14" fmla="*/ 0 w 9"/>
                <a:gd name="T15" fmla="*/ 2 h 5"/>
                <a:gd name="T16" fmla="*/ 2 w 9"/>
                <a:gd name="T17" fmla="*/ 1 h 5"/>
                <a:gd name="T18" fmla="*/ 4 w 9"/>
                <a:gd name="T19" fmla="*/ 3 h 5"/>
                <a:gd name="T20" fmla="*/ 6 w 9"/>
                <a:gd name="T21" fmla="*/ 3 h 5"/>
                <a:gd name="T22" fmla="*/ 6 w 9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6" y="4"/>
                  </a:moveTo>
                  <a:cubicBezTo>
                    <a:pt x="7" y="4"/>
                    <a:pt x="7" y="4"/>
                    <a:pt x="7" y="5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5" y="3"/>
                    <a:pt x="6" y="2"/>
                    <a:pt x="6" y="3"/>
                  </a:cubicBezTo>
                  <a:cubicBezTo>
                    <a:pt x="5" y="3"/>
                    <a:pt x="6" y="3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96"/>
            <p:cNvSpPr>
              <a:spLocks/>
            </p:cNvSpPr>
            <p:nvPr/>
          </p:nvSpPr>
          <p:spPr bwMode="auto">
            <a:xfrm>
              <a:off x="3938823" y="5812747"/>
              <a:ext cx="4337" cy="433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97"/>
            <p:cNvSpPr>
              <a:spLocks/>
            </p:cNvSpPr>
            <p:nvPr/>
          </p:nvSpPr>
          <p:spPr bwMode="auto">
            <a:xfrm>
              <a:off x="3938823" y="580190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98"/>
            <p:cNvSpPr>
              <a:spLocks/>
            </p:cNvSpPr>
            <p:nvPr/>
          </p:nvSpPr>
          <p:spPr bwMode="auto">
            <a:xfrm>
              <a:off x="3943160" y="5801904"/>
              <a:ext cx="3253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99"/>
            <p:cNvSpPr>
              <a:spLocks/>
            </p:cNvSpPr>
            <p:nvPr/>
          </p:nvSpPr>
          <p:spPr bwMode="auto">
            <a:xfrm>
              <a:off x="3946412" y="5804073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100"/>
            <p:cNvSpPr>
              <a:spLocks/>
            </p:cNvSpPr>
            <p:nvPr/>
          </p:nvSpPr>
          <p:spPr bwMode="auto">
            <a:xfrm>
              <a:off x="3948581" y="5807325"/>
              <a:ext cx="2169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101"/>
            <p:cNvSpPr>
              <a:spLocks/>
            </p:cNvSpPr>
            <p:nvPr/>
          </p:nvSpPr>
          <p:spPr bwMode="auto">
            <a:xfrm>
              <a:off x="4222905" y="5848528"/>
              <a:ext cx="15180" cy="15180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1 h 6"/>
                <a:gd name="T4" fmla="*/ 4 w 6"/>
                <a:gd name="T5" fmla="*/ 0 h 6"/>
                <a:gd name="T6" fmla="*/ 4 w 6"/>
                <a:gd name="T7" fmla="*/ 0 h 6"/>
                <a:gd name="T8" fmla="*/ 3 w 6"/>
                <a:gd name="T9" fmla="*/ 0 h 6"/>
                <a:gd name="T10" fmla="*/ 2 w 6"/>
                <a:gd name="T11" fmla="*/ 1 h 6"/>
                <a:gd name="T12" fmla="*/ 1 w 6"/>
                <a:gd name="T13" fmla="*/ 1 h 6"/>
                <a:gd name="T14" fmla="*/ 0 w 6"/>
                <a:gd name="T15" fmla="*/ 2 h 6"/>
                <a:gd name="T16" fmla="*/ 1 w 6"/>
                <a:gd name="T17" fmla="*/ 2 h 6"/>
                <a:gd name="T18" fmla="*/ 3 w 6"/>
                <a:gd name="T19" fmla="*/ 4 h 6"/>
                <a:gd name="T20" fmla="*/ 4 w 6"/>
                <a:gd name="T21" fmla="*/ 5 h 6"/>
                <a:gd name="T22" fmla="*/ 4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5"/>
                    <a:pt x="5" y="3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102"/>
            <p:cNvSpPr>
              <a:spLocks/>
            </p:cNvSpPr>
            <p:nvPr/>
          </p:nvSpPr>
          <p:spPr bwMode="auto">
            <a:xfrm>
              <a:off x="3950749" y="56815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03"/>
            <p:cNvSpPr>
              <a:spLocks/>
            </p:cNvSpPr>
            <p:nvPr/>
          </p:nvSpPr>
          <p:spPr bwMode="auto">
            <a:xfrm>
              <a:off x="4200135" y="5771544"/>
              <a:ext cx="4337" cy="433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104"/>
            <p:cNvSpPr>
              <a:spLocks/>
            </p:cNvSpPr>
            <p:nvPr/>
          </p:nvSpPr>
          <p:spPr bwMode="auto">
            <a:xfrm>
              <a:off x="4168691" y="5686970"/>
              <a:ext cx="325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105"/>
            <p:cNvSpPr>
              <a:spLocks/>
            </p:cNvSpPr>
            <p:nvPr/>
          </p:nvSpPr>
          <p:spPr bwMode="auto">
            <a:xfrm>
              <a:off x="4171943" y="56869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06"/>
            <p:cNvSpPr>
              <a:spLocks/>
            </p:cNvSpPr>
            <p:nvPr/>
          </p:nvSpPr>
          <p:spPr bwMode="auto">
            <a:xfrm>
              <a:off x="4130741" y="5696728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107"/>
            <p:cNvSpPr>
              <a:spLocks/>
            </p:cNvSpPr>
            <p:nvPr/>
          </p:nvSpPr>
          <p:spPr bwMode="auto">
            <a:xfrm>
              <a:off x="3894367" y="57964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108"/>
            <p:cNvSpPr>
              <a:spLocks/>
            </p:cNvSpPr>
            <p:nvPr/>
          </p:nvSpPr>
          <p:spPr bwMode="auto">
            <a:xfrm>
              <a:off x="4051588" y="5763954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109"/>
            <p:cNvSpPr>
              <a:spLocks/>
            </p:cNvSpPr>
            <p:nvPr/>
          </p:nvSpPr>
          <p:spPr bwMode="auto">
            <a:xfrm>
              <a:off x="4053757" y="5707571"/>
              <a:ext cx="15180" cy="30360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6 h 12"/>
                <a:gd name="T4" fmla="*/ 4 w 6"/>
                <a:gd name="T5" fmla="*/ 7 h 12"/>
                <a:gd name="T6" fmla="*/ 2 w 6"/>
                <a:gd name="T7" fmla="*/ 11 h 12"/>
                <a:gd name="T8" fmla="*/ 0 w 6"/>
                <a:gd name="T9" fmla="*/ 8 h 12"/>
                <a:gd name="T10" fmla="*/ 0 w 6"/>
                <a:gd name="T11" fmla="*/ 11 h 12"/>
                <a:gd name="T12" fmla="*/ 0 w 6"/>
                <a:gd name="T13" fmla="*/ 12 h 12"/>
                <a:gd name="T14" fmla="*/ 1 w 6"/>
                <a:gd name="T15" fmla="*/ 12 h 12"/>
                <a:gd name="T16" fmla="*/ 3 w 6"/>
                <a:gd name="T17" fmla="*/ 11 h 12"/>
                <a:gd name="T18" fmla="*/ 4 w 6"/>
                <a:gd name="T19" fmla="*/ 11 h 12"/>
                <a:gd name="T20" fmla="*/ 5 w 6"/>
                <a:gd name="T21" fmla="*/ 8 h 12"/>
                <a:gd name="T22" fmla="*/ 6 w 6"/>
                <a:gd name="T23" fmla="*/ 9 h 12"/>
                <a:gd name="T24" fmla="*/ 6 w 6"/>
                <a:gd name="T25" fmla="*/ 6 h 12"/>
                <a:gd name="T26" fmla="*/ 4 w 6"/>
                <a:gd name="T27" fmla="*/ 5 h 12"/>
                <a:gd name="T28" fmla="*/ 6 w 6"/>
                <a:gd name="T29" fmla="*/ 1 h 12"/>
                <a:gd name="T30" fmla="*/ 6 w 6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5" y="2"/>
                    <a:pt x="3" y="3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3" y="8"/>
                    <a:pt x="3" y="10"/>
                    <a:pt x="2" y="11"/>
                  </a:cubicBezTo>
                  <a:cubicBezTo>
                    <a:pt x="0" y="12"/>
                    <a:pt x="1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0"/>
                    <a:pt x="5" y="8"/>
                    <a:pt x="5" y="8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2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110"/>
            <p:cNvSpPr>
              <a:spLocks/>
            </p:cNvSpPr>
            <p:nvPr/>
          </p:nvSpPr>
          <p:spPr bwMode="auto">
            <a:xfrm>
              <a:off x="3971351" y="57400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111"/>
            <p:cNvSpPr>
              <a:spLocks/>
            </p:cNvSpPr>
            <p:nvPr/>
          </p:nvSpPr>
          <p:spPr bwMode="auto">
            <a:xfrm>
              <a:off x="4187123" y="5809494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112"/>
            <p:cNvSpPr>
              <a:spLocks/>
            </p:cNvSpPr>
            <p:nvPr/>
          </p:nvSpPr>
          <p:spPr bwMode="auto">
            <a:xfrm>
              <a:off x="4081948" y="5704318"/>
              <a:ext cx="7590" cy="759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113"/>
            <p:cNvSpPr>
              <a:spLocks/>
            </p:cNvSpPr>
            <p:nvPr/>
          </p:nvSpPr>
          <p:spPr bwMode="auto">
            <a:xfrm>
              <a:off x="4076526" y="5696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114"/>
            <p:cNvSpPr>
              <a:spLocks/>
            </p:cNvSpPr>
            <p:nvPr/>
          </p:nvSpPr>
          <p:spPr bwMode="auto">
            <a:xfrm>
              <a:off x="4087369" y="5796482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115"/>
            <p:cNvSpPr>
              <a:spLocks/>
            </p:cNvSpPr>
            <p:nvPr/>
          </p:nvSpPr>
          <p:spPr bwMode="auto">
            <a:xfrm>
              <a:off x="4087369" y="5709740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16"/>
            <p:cNvSpPr>
              <a:spLocks/>
            </p:cNvSpPr>
            <p:nvPr/>
          </p:nvSpPr>
          <p:spPr bwMode="auto">
            <a:xfrm>
              <a:off x="4128572" y="5694560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117"/>
            <p:cNvSpPr>
              <a:spLocks/>
            </p:cNvSpPr>
            <p:nvPr/>
          </p:nvSpPr>
          <p:spPr bwMode="auto">
            <a:xfrm>
              <a:off x="4072189" y="5722751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118"/>
            <p:cNvSpPr>
              <a:spLocks/>
            </p:cNvSpPr>
            <p:nvPr/>
          </p:nvSpPr>
          <p:spPr bwMode="auto">
            <a:xfrm>
              <a:off x="4171943" y="5683717"/>
              <a:ext cx="2169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119"/>
            <p:cNvSpPr>
              <a:spLocks/>
            </p:cNvSpPr>
            <p:nvPr/>
          </p:nvSpPr>
          <p:spPr bwMode="auto">
            <a:xfrm>
              <a:off x="4012554" y="5655525"/>
              <a:ext cx="10843" cy="5422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120"/>
            <p:cNvSpPr>
              <a:spLocks/>
            </p:cNvSpPr>
            <p:nvPr/>
          </p:nvSpPr>
          <p:spPr bwMode="auto">
            <a:xfrm>
              <a:off x="4017975" y="5686970"/>
              <a:ext cx="2169" cy="433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21"/>
            <p:cNvSpPr>
              <a:spLocks/>
            </p:cNvSpPr>
            <p:nvPr/>
          </p:nvSpPr>
          <p:spPr bwMode="auto">
            <a:xfrm>
              <a:off x="3892198" y="5792145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122"/>
            <p:cNvSpPr>
              <a:spLocks/>
            </p:cNvSpPr>
            <p:nvPr/>
          </p:nvSpPr>
          <p:spPr bwMode="auto">
            <a:xfrm>
              <a:off x="3892198" y="5788893"/>
              <a:ext cx="0" cy="325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9063121" y="2256944"/>
            <a:ext cx="355753" cy="353065"/>
            <a:chOff x="7078908" y="5461438"/>
            <a:chExt cx="430461" cy="427208"/>
          </a:xfrm>
          <a:solidFill>
            <a:srgbClr val="3AA3EC"/>
          </a:solidFill>
        </p:grpSpPr>
        <p:sp>
          <p:nvSpPr>
            <p:cNvPr id="156" name="Freeform 236"/>
            <p:cNvSpPr>
              <a:spLocks/>
            </p:cNvSpPr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237"/>
            <p:cNvSpPr>
              <a:spLocks/>
            </p:cNvSpPr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8" name="Freeform 247"/>
          <p:cNvSpPr>
            <a:spLocks noEditPoints="1"/>
          </p:cNvSpPr>
          <p:nvPr/>
        </p:nvSpPr>
        <p:spPr bwMode="auto">
          <a:xfrm>
            <a:off x="2776466" y="4352133"/>
            <a:ext cx="330663" cy="302883"/>
          </a:xfrm>
          <a:custGeom>
            <a:avLst/>
            <a:gdLst>
              <a:gd name="T0" fmla="*/ 139 w 156"/>
              <a:gd name="T1" fmla="*/ 26 h 143"/>
              <a:gd name="T2" fmla="*/ 117 w 156"/>
              <a:gd name="T3" fmla="*/ 26 h 143"/>
              <a:gd name="T4" fmla="*/ 117 w 156"/>
              <a:gd name="T5" fmla="*/ 23 h 143"/>
              <a:gd name="T6" fmla="*/ 94 w 156"/>
              <a:gd name="T7" fmla="*/ 0 h 143"/>
              <a:gd name="T8" fmla="*/ 62 w 156"/>
              <a:gd name="T9" fmla="*/ 0 h 143"/>
              <a:gd name="T10" fmla="*/ 39 w 156"/>
              <a:gd name="T11" fmla="*/ 23 h 143"/>
              <a:gd name="T12" fmla="*/ 39 w 156"/>
              <a:gd name="T13" fmla="*/ 26 h 143"/>
              <a:gd name="T14" fmla="*/ 16 w 156"/>
              <a:gd name="T15" fmla="*/ 26 h 143"/>
              <a:gd name="T16" fmla="*/ 0 w 156"/>
              <a:gd name="T17" fmla="*/ 42 h 143"/>
              <a:gd name="T18" fmla="*/ 0 w 156"/>
              <a:gd name="T19" fmla="*/ 121 h 143"/>
              <a:gd name="T20" fmla="*/ 15 w 156"/>
              <a:gd name="T21" fmla="*/ 137 h 143"/>
              <a:gd name="T22" fmla="*/ 14 w 156"/>
              <a:gd name="T23" fmla="*/ 139 h 143"/>
              <a:gd name="T24" fmla="*/ 19 w 156"/>
              <a:gd name="T25" fmla="*/ 143 h 143"/>
              <a:gd name="T26" fmla="*/ 27 w 156"/>
              <a:gd name="T27" fmla="*/ 143 h 143"/>
              <a:gd name="T28" fmla="*/ 31 w 156"/>
              <a:gd name="T29" fmla="*/ 139 h 143"/>
              <a:gd name="T30" fmla="*/ 31 w 156"/>
              <a:gd name="T31" fmla="*/ 138 h 143"/>
              <a:gd name="T32" fmla="*/ 125 w 156"/>
              <a:gd name="T33" fmla="*/ 138 h 143"/>
              <a:gd name="T34" fmla="*/ 124 w 156"/>
              <a:gd name="T35" fmla="*/ 139 h 143"/>
              <a:gd name="T36" fmla="*/ 129 w 156"/>
              <a:gd name="T37" fmla="*/ 143 h 143"/>
              <a:gd name="T38" fmla="*/ 137 w 156"/>
              <a:gd name="T39" fmla="*/ 143 h 143"/>
              <a:gd name="T40" fmla="*/ 141 w 156"/>
              <a:gd name="T41" fmla="*/ 139 h 143"/>
              <a:gd name="T42" fmla="*/ 141 w 156"/>
              <a:gd name="T43" fmla="*/ 137 h 143"/>
              <a:gd name="T44" fmla="*/ 156 w 156"/>
              <a:gd name="T45" fmla="*/ 121 h 143"/>
              <a:gd name="T46" fmla="*/ 156 w 156"/>
              <a:gd name="T47" fmla="*/ 42 h 143"/>
              <a:gd name="T48" fmla="*/ 139 w 156"/>
              <a:gd name="T49" fmla="*/ 26 h 143"/>
              <a:gd name="T50" fmla="*/ 126 w 156"/>
              <a:gd name="T51" fmla="*/ 31 h 143"/>
              <a:gd name="T52" fmla="*/ 134 w 156"/>
              <a:gd name="T53" fmla="*/ 31 h 143"/>
              <a:gd name="T54" fmla="*/ 134 w 156"/>
              <a:gd name="T55" fmla="*/ 130 h 143"/>
              <a:gd name="T56" fmla="*/ 126 w 156"/>
              <a:gd name="T57" fmla="*/ 130 h 143"/>
              <a:gd name="T58" fmla="*/ 126 w 156"/>
              <a:gd name="T59" fmla="*/ 31 h 143"/>
              <a:gd name="T60" fmla="*/ 52 w 156"/>
              <a:gd name="T61" fmla="*/ 23 h 143"/>
              <a:gd name="T62" fmla="*/ 62 w 156"/>
              <a:gd name="T63" fmla="*/ 13 h 143"/>
              <a:gd name="T64" fmla="*/ 94 w 156"/>
              <a:gd name="T65" fmla="*/ 13 h 143"/>
              <a:gd name="T66" fmla="*/ 104 w 156"/>
              <a:gd name="T67" fmla="*/ 23 h 143"/>
              <a:gd name="T68" fmla="*/ 104 w 156"/>
              <a:gd name="T69" fmla="*/ 26 h 143"/>
              <a:gd name="T70" fmla="*/ 52 w 156"/>
              <a:gd name="T71" fmla="*/ 26 h 143"/>
              <a:gd name="T72" fmla="*/ 52 w 156"/>
              <a:gd name="T73" fmla="*/ 23 h 143"/>
              <a:gd name="T74" fmla="*/ 22 w 156"/>
              <a:gd name="T75" fmla="*/ 31 h 143"/>
              <a:gd name="T76" fmla="*/ 30 w 156"/>
              <a:gd name="T77" fmla="*/ 31 h 143"/>
              <a:gd name="T78" fmla="*/ 30 w 156"/>
              <a:gd name="T79" fmla="*/ 130 h 143"/>
              <a:gd name="T80" fmla="*/ 22 w 156"/>
              <a:gd name="T81" fmla="*/ 130 h 143"/>
              <a:gd name="T82" fmla="*/ 22 w 156"/>
              <a:gd name="T83" fmla="*/ 3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" h="143">
                <a:moveTo>
                  <a:pt x="139" y="26"/>
                </a:moveTo>
                <a:cubicBezTo>
                  <a:pt x="117" y="26"/>
                  <a:pt x="117" y="26"/>
                  <a:pt x="117" y="26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6" y="0"/>
                  <a:pt x="94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0"/>
                  <a:pt x="39" y="23"/>
                </a:cubicBezTo>
                <a:cubicBezTo>
                  <a:pt x="39" y="26"/>
                  <a:pt x="39" y="26"/>
                  <a:pt x="39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7" y="26"/>
                  <a:pt x="0" y="33"/>
                  <a:pt x="0" y="4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6" y="137"/>
                  <a:pt x="15" y="137"/>
                </a:cubicBezTo>
                <a:cubicBezTo>
                  <a:pt x="14" y="138"/>
                  <a:pt x="14" y="138"/>
                  <a:pt x="14" y="139"/>
                </a:cubicBezTo>
                <a:cubicBezTo>
                  <a:pt x="14" y="141"/>
                  <a:pt x="16" y="143"/>
                  <a:pt x="19" y="143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9" y="143"/>
                  <a:pt x="31" y="141"/>
                  <a:pt x="31" y="139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4" y="138"/>
                  <a:pt x="124" y="139"/>
                </a:cubicBezTo>
                <a:cubicBezTo>
                  <a:pt x="124" y="141"/>
                  <a:pt x="127" y="143"/>
                  <a:pt x="129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9" y="143"/>
                  <a:pt x="141" y="141"/>
                  <a:pt x="141" y="139"/>
                </a:cubicBezTo>
                <a:cubicBezTo>
                  <a:pt x="141" y="138"/>
                  <a:pt x="141" y="138"/>
                  <a:pt x="141" y="137"/>
                </a:cubicBezTo>
                <a:cubicBezTo>
                  <a:pt x="149" y="137"/>
                  <a:pt x="156" y="130"/>
                  <a:pt x="156" y="121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33"/>
                  <a:pt x="148" y="26"/>
                  <a:pt x="139" y="26"/>
                </a:cubicBezTo>
                <a:close/>
                <a:moveTo>
                  <a:pt x="126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26" y="130"/>
                  <a:pt x="126" y="130"/>
                  <a:pt x="126" y="130"/>
                </a:cubicBezTo>
                <a:lnTo>
                  <a:pt x="126" y="31"/>
                </a:lnTo>
                <a:close/>
                <a:moveTo>
                  <a:pt x="52" y="23"/>
                </a:moveTo>
                <a:cubicBezTo>
                  <a:pt x="52" y="17"/>
                  <a:pt x="56" y="13"/>
                  <a:pt x="62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9" y="13"/>
                  <a:pt x="104" y="17"/>
                  <a:pt x="104" y="23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52" y="26"/>
                  <a:pt x="52" y="26"/>
                  <a:pt x="52" y="26"/>
                </a:cubicBezTo>
                <a:lnTo>
                  <a:pt x="52" y="23"/>
                </a:lnTo>
                <a:close/>
                <a:moveTo>
                  <a:pt x="22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2" y="130"/>
                  <a:pt x="22" y="130"/>
                  <a:pt x="22" y="130"/>
                </a:cubicBezTo>
                <a:lnTo>
                  <a:pt x="22" y="3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351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9036684" y="4308672"/>
            <a:ext cx="408624" cy="389805"/>
            <a:chOff x="8145843" y="5425657"/>
            <a:chExt cx="494435" cy="471664"/>
          </a:xfrm>
          <a:solidFill>
            <a:srgbClr val="FFC000"/>
          </a:solidFill>
        </p:grpSpPr>
        <p:sp>
          <p:nvSpPr>
            <p:cNvPr id="172" name="Freeform 850"/>
            <p:cNvSpPr>
              <a:spLocks/>
            </p:cNvSpPr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851"/>
            <p:cNvSpPr>
              <a:spLocks/>
            </p:cNvSpPr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853"/>
            <p:cNvSpPr>
              <a:spLocks/>
            </p:cNvSpPr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854"/>
            <p:cNvSpPr>
              <a:spLocks/>
            </p:cNvSpPr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855"/>
            <p:cNvSpPr>
              <a:spLocks/>
            </p:cNvSpPr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8" name="文本框 177"/>
          <p:cNvSpPr txBox="1"/>
          <p:nvPr/>
        </p:nvSpPr>
        <p:spPr>
          <a:xfrm>
            <a:off x="2053111" y="2712003"/>
            <a:ext cx="178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行政法规类</a:t>
            </a:r>
            <a:endParaRPr lang="zh-CN" altLang="en-US" sz="1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2053111" y="4782103"/>
            <a:ext cx="178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章程类</a:t>
            </a:r>
            <a:endParaRPr lang="zh-CN" altLang="en-US" sz="1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8352311" y="2712003"/>
            <a:ext cx="178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制度类</a:t>
            </a:r>
            <a:endParaRPr lang="zh-CN" altLang="en-US" sz="1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3" name="文本框 182"/>
          <p:cNvSpPr txBox="1"/>
          <p:nvPr/>
        </p:nvSpPr>
        <p:spPr>
          <a:xfrm>
            <a:off x="8352311" y="4782103"/>
            <a:ext cx="178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公约类</a:t>
            </a:r>
            <a:endParaRPr lang="zh-CN" altLang="en-US" sz="1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184" name="直接连接符 183"/>
          <p:cNvCxnSpPr/>
          <p:nvPr/>
        </p:nvCxnSpPr>
        <p:spPr>
          <a:xfrm>
            <a:off x="2534278" y="3139393"/>
            <a:ext cx="824231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2534278" y="5209493"/>
            <a:ext cx="824231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>
            <a:off x="8833478" y="3139393"/>
            <a:ext cx="824231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>
            <a:off x="8833478" y="5209493"/>
            <a:ext cx="824231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38490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"/>
                            </p:stCondLst>
                            <p:childTnLst>
                              <p:par>
                                <p:cTn id="33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50"/>
                            </p:stCondLst>
                            <p:childTnLst>
                              <p:par>
                                <p:cTn id="46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50"/>
                            </p:stCondLst>
                            <p:childTnLst>
                              <p:par>
                                <p:cTn id="59" presetID="2" presetClass="entr" presetSubtype="4" ac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50"/>
                            </p:stCondLst>
                            <p:childTnLst>
                              <p:par>
                                <p:cTn id="72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58" grpId="0" animBg="1"/>
      <p:bldP spid="178" grpId="0"/>
      <p:bldP spid="179" grpId="0"/>
      <p:bldP spid="182" grpId="0"/>
      <p:bldP spid="1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1919247" y="3366663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grpSp>
        <p:nvGrpSpPr>
          <p:cNvPr id="2" name="组合 45"/>
          <p:cNvGrpSpPr/>
          <p:nvPr/>
        </p:nvGrpSpPr>
        <p:grpSpPr>
          <a:xfrm>
            <a:off x="1994822" y="3509038"/>
            <a:ext cx="1420005" cy="814949"/>
            <a:chOff x="808455" y="1261937"/>
            <a:chExt cx="1230338" cy="705843"/>
          </a:xfrm>
        </p:grpSpPr>
        <p:sp>
          <p:nvSpPr>
            <p:cNvPr id="47" name="TextBox 46"/>
            <p:cNvSpPr txBox="1"/>
            <p:nvPr/>
          </p:nvSpPr>
          <p:spPr>
            <a:xfrm>
              <a:off x="808455" y="1524298"/>
              <a:ext cx="1230338" cy="443482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25902" y="1261937"/>
              <a:ext cx="1008112" cy="213313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212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1"/>
          <p:cNvGrpSpPr/>
          <p:nvPr/>
        </p:nvGrpSpPr>
        <p:grpSpPr>
          <a:xfrm>
            <a:off x="2015875" y="1558812"/>
            <a:ext cx="1460314" cy="1460842"/>
            <a:chOff x="2127615" y="1872580"/>
            <a:chExt cx="1686798" cy="1687408"/>
          </a:xfrm>
        </p:grpSpPr>
        <p:grpSp>
          <p:nvGrpSpPr>
            <p:cNvPr id="7" name="组合 5"/>
            <p:cNvGrpSpPr/>
            <p:nvPr/>
          </p:nvGrpSpPr>
          <p:grpSpPr>
            <a:xfrm>
              <a:off x="2127615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11" name="组合 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" name="同心圆 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2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2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gradFill>
                <a:gsLst>
                  <a:gs pos="0">
                    <a:srgbClr val="0BB0F0"/>
                  </a:gs>
                  <a:gs pos="100000">
                    <a:srgbClr val="3AA3EC"/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2"/>
            <p:cNvGrpSpPr/>
            <p:nvPr/>
          </p:nvGrpSpPr>
          <p:grpSpPr>
            <a:xfrm>
              <a:off x="2656089" y="2395063"/>
              <a:ext cx="584048" cy="589248"/>
              <a:chOff x="2885248" y="1508265"/>
              <a:chExt cx="391152" cy="394635"/>
            </a:xfrm>
          </p:grpSpPr>
          <p:sp>
            <p:nvSpPr>
              <p:cNvPr id="74" name="Freeform 42"/>
              <p:cNvSpPr>
                <a:spLocks noEditPoints="1" noChangeArrowheads="1"/>
              </p:cNvSpPr>
              <p:nvPr/>
            </p:nvSpPr>
            <p:spPr bwMode="auto">
              <a:xfrm>
                <a:off x="2885248" y="1508265"/>
                <a:ext cx="391152" cy="394635"/>
              </a:xfrm>
              <a:custGeom>
                <a:avLst/>
                <a:gdLst>
                  <a:gd name="T0" fmla="*/ 199251 w 121"/>
                  <a:gd name="T1" fmla="*/ 0 h 121"/>
                  <a:gd name="T2" fmla="*/ 0 w 121"/>
                  <a:gd name="T3" fmla="*/ 203829 h 121"/>
                  <a:gd name="T4" fmla="*/ 199251 w 121"/>
                  <a:gd name="T5" fmla="*/ 404317 h 121"/>
                  <a:gd name="T6" fmla="*/ 401822 w 121"/>
                  <a:gd name="T7" fmla="*/ 203829 h 121"/>
                  <a:gd name="T8" fmla="*/ 199251 w 121"/>
                  <a:gd name="T9" fmla="*/ 0 h 121"/>
                  <a:gd name="T10" fmla="*/ 199251 w 121"/>
                  <a:gd name="T11" fmla="*/ 370902 h 121"/>
                  <a:gd name="T12" fmla="*/ 33208 w 121"/>
                  <a:gd name="T13" fmla="*/ 203829 h 121"/>
                  <a:gd name="T14" fmla="*/ 199251 w 121"/>
                  <a:gd name="T15" fmla="*/ 33415 h 121"/>
                  <a:gd name="T16" fmla="*/ 368614 w 121"/>
                  <a:gd name="T17" fmla="*/ 203829 h 121"/>
                  <a:gd name="T18" fmla="*/ 199251 w 121"/>
                  <a:gd name="T19" fmla="*/ 370902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121"/>
                  <a:gd name="T32" fmla="*/ 121 w 121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121">
                    <a:moveTo>
                      <a:pt x="60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ubicBezTo>
                      <a:pt x="94" y="121"/>
                      <a:pt x="121" y="94"/>
                      <a:pt x="121" y="61"/>
                    </a:cubicBezTo>
                    <a:cubicBezTo>
                      <a:pt x="121" y="27"/>
                      <a:pt x="94" y="0"/>
                      <a:pt x="60" y="0"/>
                    </a:cubicBezTo>
                    <a:close/>
                    <a:moveTo>
                      <a:pt x="60" y="111"/>
                    </a:moveTo>
                    <a:cubicBezTo>
                      <a:pt x="32" y="111"/>
                      <a:pt x="10" y="89"/>
                      <a:pt x="10" y="61"/>
                    </a:cubicBezTo>
                    <a:cubicBezTo>
                      <a:pt x="10" y="33"/>
                      <a:pt x="32" y="10"/>
                      <a:pt x="60" y="10"/>
                    </a:cubicBezTo>
                    <a:cubicBezTo>
                      <a:pt x="88" y="10"/>
                      <a:pt x="111" y="33"/>
                      <a:pt x="111" y="61"/>
                    </a:cubicBezTo>
                    <a:cubicBezTo>
                      <a:pt x="111" y="89"/>
                      <a:pt x="88" y="111"/>
                      <a:pt x="60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1832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43"/>
              <p:cNvSpPr>
                <a:spLocks noChangeArrowheads="1"/>
              </p:cNvSpPr>
              <p:nvPr/>
            </p:nvSpPr>
            <p:spPr bwMode="auto">
              <a:xfrm>
                <a:off x="2989718" y="1603270"/>
                <a:ext cx="136053" cy="194881"/>
              </a:xfrm>
              <a:custGeom>
                <a:avLst/>
                <a:gdLst>
                  <a:gd name="T0" fmla="*/ 139764 w 42"/>
                  <a:gd name="T1" fmla="*/ 199662 h 60"/>
                  <a:gd name="T2" fmla="*/ 139764 w 42"/>
                  <a:gd name="T3" fmla="*/ 0 h 60"/>
                  <a:gd name="T4" fmla="*/ 0 w 42"/>
                  <a:gd name="T5" fmla="*/ 139763 h 60"/>
                  <a:gd name="T6" fmla="*/ 139764 w 42"/>
                  <a:gd name="T7" fmla="*/ 19966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60"/>
                  <a:gd name="T14" fmla="*/ 42 w 4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60">
                    <a:moveTo>
                      <a:pt x="42" y="6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9" y="42"/>
                      <a:pt x="42" y="60"/>
                      <a:pt x="42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1832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15" name="丁字箭头 114"/>
          <p:cNvSpPr/>
          <p:nvPr/>
        </p:nvSpPr>
        <p:spPr>
          <a:xfrm flipV="1">
            <a:off x="2608437" y="5423868"/>
            <a:ext cx="7301538" cy="265743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872" tIns="19937" rIns="39872" bIns="19937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grpSp>
        <p:nvGrpSpPr>
          <p:cNvPr id="31" name="组合 122"/>
          <p:cNvGrpSpPr/>
          <p:nvPr/>
        </p:nvGrpSpPr>
        <p:grpSpPr>
          <a:xfrm>
            <a:off x="898629" y="400955"/>
            <a:ext cx="405483" cy="417336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35" name="组合 123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</p:grpSp>
        <p:sp>
          <p:nvSpPr>
            <p:cNvPr id="125" name="椭圆 124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5" rIns="0" bIns="44885" rtlCol="0" anchor="ctr"/>
            <a:lstStyle/>
            <a:p>
              <a:pPr algn="ctr"/>
              <a:endParaRPr lang="zh-CN" altLang="en-US" sz="311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7" name="TextBox 28"/>
          <p:cNvSpPr txBox="1"/>
          <p:nvPr/>
        </p:nvSpPr>
        <p:spPr>
          <a:xfrm>
            <a:off x="1350514" y="340214"/>
            <a:ext cx="3460819" cy="532811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r>
              <a:rPr lang="zh-CN" altLang="en-US" sz="277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 三、规章制度结构</a:t>
            </a:r>
            <a:endParaRPr lang="zh-CN" altLang="en-US" sz="277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511824" y="2779287"/>
            <a:ext cx="5328591" cy="1791260"/>
          </a:xfrm>
          <a:prstGeom prst="rect">
            <a:avLst/>
          </a:prstGeom>
          <a:noFill/>
        </p:spPr>
        <p:txBody>
          <a:bodyPr wrap="square" lIns="79155" tIns="0" rIns="79155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/>
              <a:t>规章制度的标题一般由单位名称、内容、文种组成。如《</a:t>
            </a:r>
            <a:r>
              <a:rPr lang="en-US" altLang="zh-CN" sz="2000" dirty="0" smtClean="0"/>
              <a:t>XXX</a:t>
            </a:r>
            <a:r>
              <a:rPr lang="zh-CN" altLang="zh-CN" sz="2000" dirty="0" smtClean="0"/>
              <a:t>市房地产市场管理细则》等。单位名称，或是规章制度适用的单位或范围，或是制定、颁布单位的名称。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5998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15" grpId="0" animBg="1"/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丁字箭头 114"/>
          <p:cNvSpPr/>
          <p:nvPr/>
        </p:nvSpPr>
        <p:spPr>
          <a:xfrm flipV="1">
            <a:off x="2608437" y="5423868"/>
            <a:ext cx="7301538" cy="265743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872" tIns="19937" rIns="39872" bIns="19937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grpSp>
        <p:nvGrpSpPr>
          <p:cNvPr id="2" name="组合 122"/>
          <p:cNvGrpSpPr/>
          <p:nvPr/>
        </p:nvGrpSpPr>
        <p:grpSpPr>
          <a:xfrm>
            <a:off x="898629" y="400955"/>
            <a:ext cx="405483" cy="417336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3" name="组合 123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</p:grpSp>
        <p:sp>
          <p:nvSpPr>
            <p:cNvPr id="125" name="椭圆 124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5" rIns="0" bIns="44885" rtlCol="0" anchor="ctr"/>
            <a:lstStyle/>
            <a:p>
              <a:pPr algn="ctr"/>
              <a:endParaRPr lang="zh-CN" altLang="en-US" sz="311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7" name="TextBox 28"/>
          <p:cNvSpPr txBox="1"/>
          <p:nvPr/>
        </p:nvSpPr>
        <p:spPr>
          <a:xfrm>
            <a:off x="1350514" y="340214"/>
            <a:ext cx="3809382" cy="532811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r>
              <a:rPr lang="zh-CN" altLang="en-US" sz="277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 四、注意问题</a:t>
            </a:r>
            <a:endParaRPr lang="zh-CN" altLang="en-US" sz="277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863752" y="1268760"/>
            <a:ext cx="5976663" cy="4308872"/>
          </a:xfrm>
          <a:prstGeom prst="rect">
            <a:avLst/>
          </a:prstGeom>
          <a:noFill/>
        </p:spPr>
        <p:txBody>
          <a:bodyPr wrap="square" lIns="79155" tIns="0" rIns="79155" bIns="0" rtlCol="0" anchor="t">
            <a:spAutoFit/>
          </a:bodyPr>
          <a:lstStyle/>
          <a:p>
            <a:r>
              <a:rPr lang="en-US" altLang="zh-CN" sz="2000" dirty="0" smtClean="0"/>
              <a:t>1</a:t>
            </a:r>
            <a:r>
              <a:rPr lang="zh-CN" altLang="zh-CN" sz="2000" dirty="0" smtClean="0"/>
              <a:t>．体式的规范性。</a:t>
            </a:r>
          </a:p>
          <a:p>
            <a:r>
              <a:rPr lang="en-US" altLang="zh-CN" sz="2000" dirty="0" smtClean="0"/>
              <a:t>2</a:t>
            </a:r>
            <a:r>
              <a:rPr lang="zh-CN" altLang="zh-CN" sz="2000" dirty="0" smtClean="0"/>
              <a:t>．规章制度用语简洁、平易、严密，在格式上，不论是章条式，还是条款式，本质上都是采用逐章条的写法，条款层次由大到小依次可分为七级：编、章、节、条、款、目、项。最为常见的以章、条、款三层组成。</a:t>
            </a:r>
          </a:p>
          <a:p>
            <a:r>
              <a:rPr lang="en-US" altLang="zh-CN" sz="2000" dirty="0" smtClean="0"/>
              <a:t>3</a:t>
            </a:r>
            <a:r>
              <a:rPr lang="zh-CN" altLang="zh-CN" sz="2000" dirty="0" smtClean="0"/>
              <a:t>．严密性。</a:t>
            </a:r>
          </a:p>
          <a:p>
            <a:r>
              <a:rPr lang="en-US" altLang="zh-CN" sz="2000" dirty="0" smtClean="0"/>
              <a:t>4</a:t>
            </a:r>
            <a:r>
              <a:rPr lang="zh-CN" altLang="zh-CN" sz="2000" dirty="0" smtClean="0"/>
              <a:t>．有些规章制度加上“基本”一词，如“基本规程”、“基本制度”等，表示这是带有普遍性、原则性的规定。</a:t>
            </a:r>
          </a:p>
          <a:p>
            <a:r>
              <a:rPr lang="en-US" altLang="zh-CN" sz="2000" dirty="0" smtClean="0"/>
              <a:t>5</a:t>
            </a:r>
            <a:r>
              <a:rPr lang="zh-CN" altLang="zh-CN" sz="2000" dirty="0" smtClean="0"/>
              <a:t>．有些规章制度加上“试行”、“暂行”、“草案”等词，表示这些规章制度颁发后又发现一些情况，但全面修改的条件还不成熟，只能加上一些内容作为原定规章制度的补充部分。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39416" y="1124744"/>
            <a:ext cx="2329599" cy="2329599"/>
            <a:chOff x="4184106" y="2952206"/>
            <a:chExt cx="3823790" cy="3823790"/>
          </a:xfrm>
        </p:grpSpPr>
        <p:sp>
          <p:nvSpPr>
            <p:cNvPr id="47" name="椭圆 4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108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52" name="椭圆 51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BB0F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683142" y="1986600"/>
            <a:ext cx="642147" cy="605887"/>
            <a:chOff x="3098700" y="5569159"/>
            <a:chExt cx="642147" cy="605886"/>
          </a:xfrm>
          <a:solidFill>
            <a:srgbClr val="0BB0F0"/>
          </a:solidFill>
        </p:grpSpPr>
        <p:sp>
          <p:nvSpPr>
            <p:cNvPr id="58" name="Freeform 349"/>
            <p:cNvSpPr>
              <a:spLocks/>
            </p:cNvSpPr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350"/>
            <p:cNvSpPr>
              <a:spLocks/>
            </p:cNvSpPr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95998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丁字箭头 114"/>
          <p:cNvSpPr/>
          <p:nvPr/>
        </p:nvSpPr>
        <p:spPr>
          <a:xfrm flipV="1">
            <a:off x="2608437" y="5423868"/>
            <a:ext cx="7301538" cy="265743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872" tIns="19937" rIns="39872" bIns="19937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grpSp>
        <p:nvGrpSpPr>
          <p:cNvPr id="2" name="组合 122"/>
          <p:cNvGrpSpPr/>
          <p:nvPr/>
        </p:nvGrpSpPr>
        <p:grpSpPr>
          <a:xfrm>
            <a:off x="898629" y="400955"/>
            <a:ext cx="405483" cy="417336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3" name="组合 123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</p:grpSp>
        <p:sp>
          <p:nvSpPr>
            <p:cNvPr id="125" name="椭圆 124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5" rIns="0" bIns="44885" rtlCol="0" anchor="ctr"/>
            <a:lstStyle/>
            <a:p>
              <a:pPr algn="ctr"/>
              <a:endParaRPr lang="zh-CN" altLang="en-US" sz="311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7" name="TextBox 28"/>
          <p:cNvSpPr txBox="1"/>
          <p:nvPr/>
        </p:nvSpPr>
        <p:spPr>
          <a:xfrm>
            <a:off x="1350514" y="340214"/>
            <a:ext cx="3809382" cy="532811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r>
              <a:rPr lang="zh-CN" altLang="en-US" sz="277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 五、具体写作技巧</a:t>
            </a:r>
            <a:endParaRPr lang="zh-CN" altLang="en-US" sz="277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215680" y="1268760"/>
            <a:ext cx="5976663" cy="4099584"/>
          </a:xfrm>
          <a:prstGeom prst="rect">
            <a:avLst/>
          </a:prstGeom>
          <a:noFill/>
        </p:spPr>
        <p:txBody>
          <a:bodyPr wrap="square" lIns="79155" tIns="0" rIns="79155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（一）条例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（二）规定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（三）办法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（四）规则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（五）守则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（六）公约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（七）制度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（八）章程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（九）细则</a:t>
            </a:r>
            <a:endParaRPr lang="zh-CN" altLang="zh-CN" sz="20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551384" y="955385"/>
            <a:ext cx="2329599" cy="2329599"/>
            <a:chOff x="4184106" y="2952206"/>
            <a:chExt cx="3823790" cy="3823790"/>
          </a:xfrm>
        </p:grpSpPr>
        <p:sp>
          <p:nvSpPr>
            <p:cNvPr id="22" name="椭圆 21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99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24" name="椭圆 23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FFC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484755" y="1829977"/>
            <a:ext cx="517287" cy="580417"/>
            <a:chOff x="3199776" y="780891"/>
            <a:chExt cx="470261" cy="527652"/>
          </a:xfrm>
          <a:solidFill>
            <a:srgbClr val="BE0A26"/>
          </a:solidFill>
        </p:grpSpPr>
        <p:sp>
          <p:nvSpPr>
            <p:cNvPr id="27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BE0A26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BE0A26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BE0A26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BE0A2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6322" name="Picture 2" descr="https://timgsa.baidu.com/timg?image&amp;quality=80&amp;size=b9999_10000&amp;sec=1503834542876&amp;di=c332188569cbc2995c85d88db874f547&amp;imgtype=0&amp;src=http%3A%2F%2Fwww.kfzimg.com%2FG03%2FM01%2FC5%2F58%2FpYYBAFYp7B6AG5c8AAF1kvSdV5U75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476672"/>
            <a:ext cx="2000250" cy="2914650"/>
          </a:xfrm>
          <a:prstGeom prst="rect">
            <a:avLst/>
          </a:prstGeom>
          <a:noFill/>
        </p:spPr>
      </p:pic>
      <p:pic>
        <p:nvPicPr>
          <p:cNvPr id="56324" name="Picture 4" descr="https://timgsa.baidu.com/timg?image&amp;quality=80&amp;size=b9999_10000&amp;sec=1503834590444&amp;di=9fc5f07bccc7e9f4c9dbf99c3bbe4db4&amp;imgtype=0&amp;src=http%3A%2F%2Fimg14.360buyimg.com%2FpopWaterMark%2Fjfs%2Ft715%2F210%2F248298475%2F113483%2F21ee21a1%2F54988cffN23433e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8" y="476672"/>
            <a:ext cx="2095500" cy="2914650"/>
          </a:xfrm>
          <a:prstGeom prst="rect">
            <a:avLst/>
          </a:prstGeom>
          <a:noFill/>
        </p:spPr>
      </p:pic>
      <p:pic>
        <p:nvPicPr>
          <p:cNvPr id="56326" name="Picture 6" descr="https://timgsa.baidu.com/timg?image&amp;quality=80&amp;size=b9999_10000&amp;sec=1503834654306&amp;di=9fef32c1fd472775bd45437c1f7d6a4b&amp;imgtype=0&amp;src=http%3A%2F%2Fpic120.nipic.com%2Ffile%2F20170109%2F23514742_114346718037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2024" y="3645024"/>
            <a:ext cx="2000250" cy="2914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6328" name="Picture 8" descr="https://timgsa.baidu.com/timg?image&amp;quality=80&amp;size=b9999_10000&amp;sec=1503834674351&amp;di=db28f1dd05924693573ddb49b21fc925&amp;imgtype=0&amp;src=http%3A%2F%2Fpic65.nipic.com%2Ffile%2F20150421%2F13040520_125916906926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0336" y="3717032"/>
            <a:ext cx="1973850" cy="2770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895998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7564" y="3214115"/>
            <a:ext cx="5136873" cy="785464"/>
            <a:chOff x="4151784" y="2996952"/>
            <a:chExt cx="4195020" cy="641448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圆角矩形 4"/>
            <p:cNvSpPr/>
            <p:nvPr/>
          </p:nvSpPr>
          <p:spPr>
            <a:xfrm>
              <a:off x="4151784" y="2996952"/>
              <a:ext cx="4195020" cy="641448"/>
            </a:xfrm>
            <a:prstGeom prst="roundRect">
              <a:avLst/>
            </a:prstGeom>
            <a:grpFill/>
            <a:ln w="22225">
              <a:solidFill>
                <a:schemeClr val="bg1">
                  <a:alpha val="85000"/>
                </a:schemeClr>
              </a:solidFill>
            </a:ln>
            <a:effectLst>
              <a:outerShdw blurRad="215900" dist="165100" dir="7800000" sx="98000" sy="98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70" tIns="44885" rIns="89770" bIns="44885" rtlCol="0" anchor="ctr"/>
            <a:lstStyle/>
            <a:p>
              <a:pPr algn="ctr"/>
              <a:endParaRPr lang="zh-CN" altLang="en-US" sz="1212">
                <a:cs typeface="+mn-ea"/>
                <a:sym typeface="+mn-lt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4996360" y="3113165"/>
              <a:ext cx="2699404" cy="476179"/>
            </a:xfrm>
            <a:prstGeom prst="rect">
              <a:avLst/>
            </a:prstGeom>
            <a:grpFill/>
          </p:spPr>
          <p:txBody>
            <a:bodyPr wrap="square" lIns="89770" tIns="44885" rIns="89770" bIns="44885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任务实施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615852" y="3063094"/>
              <a:ext cx="473588" cy="489276"/>
            </a:xfrm>
            <a:custGeom>
              <a:avLst/>
              <a:gdLst>
                <a:gd name="T0" fmla="*/ 760 w 1905"/>
                <a:gd name="T1" fmla="*/ 1455 h 1912"/>
                <a:gd name="T2" fmla="*/ 448 w 1905"/>
                <a:gd name="T3" fmla="*/ 1143 h 1912"/>
                <a:gd name="T4" fmla="*/ 529 w 1905"/>
                <a:gd name="T5" fmla="*/ 1061 h 1912"/>
                <a:gd name="T6" fmla="*/ 841 w 1905"/>
                <a:gd name="T7" fmla="*/ 1374 h 1912"/>
                <a:gd name="T8" fmla="*/ 1802 w 1905"/>
                <a:gd name="T9" fmla="*/ 108 h 1912"/>
                <a:gd name="T10" fmla="*/ 748 w 1905"/>
                <a:gd name="T11" fmla="*/ 785 h 1912"/>
                <a:gd name="T12" fmla="*/ 55 w 1905"/>
                <a:gd name="T13" fmla="*/ 1737 h 1912"/>
                <a:gd name="T14" fmla="*/ 173 w 1905"/>
                <a:gd name="T15" fmla="*/ 1854 h 1912"/>
                <a:gd name="T16" fmla="*/ 1124 w 1905"/>
                <a:gd name="T17" fmla="*/ 1161 h 1912"/>
                <a:gd name="T18" fmla="*/ 1802 w 1905"/>
                <a:gd name="T19" fmla="*/ 108 h 1912"/>
                <a:gd name="T20" fmla="*/ 110 w 1905"/>
                <a:gd name="T21" fmla="*/ 1803 h 1912"/>
                <a:gd name="T22" fmla="*/ 0 w 1905"/>
                <a:gd name="T23" fmla="*/ 1912 h 1912"/>
                <a:gd name="T24" fmla="*/ 1758 w 1905"/>
                <a:gd name="T25" fmla="*/ 368 h 1912"/>
                <a:gd name="T26" fmla="*/ 1544 w 1905"/>
                <a:gd name="T27" fmla="*/ 153 h 1912"/>
                <a:gd name="T28" fmla="*/ 786 w 1905"/>
                <a:gd name="T29" fmla="*/ 513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5" h="1912">
                  <a:moveTo>
                    <a:pt x="760" y="1455"/>
                  </a:moveTo>
                  <a:cubicBezTo>
                    <a:pt x="448" y="1143"/>
                    <a:pt x="448" y="1143"/>
                    <a:pt x="448" y="1143"/>
                  </a:cubicBezTo>
                  <a:moveTo>
                    <a:pt x="529" y="1061"/>
                  </a:moveTo>
                  <a:cubicBezTo>
                    <a:pt x="841" y="1374"/>
                    <a:pt x="841" y="1374"/>
                    <a:pt x="841" y="1374"/>
                  </a:cubicBezTo>
                  <a:moveTo>
                    <a:pt x="1802" y="108"/>
                  </a:moveTo>
                  <a:cubicBezTo>
                    <a:pt x="1698" y="4"/>
                    <a:pt x="1226" y="307"/>
                    <a:pt x="748" y="785"/>
                  </a:cubicBezTo>
                  <a:cubicBezTo>
                    <a:pt x="364" y="1169"/>
                    <a:pt x="94" y="1548"/>
                    <a:pt x="55" y="1737"/>
                  </a:cubicBezTo>
                  <a:cubicBezTo>
                    <a:pt x="173" y="1854"/>
                    <a:pt x="173" y="1854"/>
                    <a:pt x="173" y="1854"/>
                  </a:cubicBezTo>
                  <a:cubicBezTo>
                    <a:pt x="361" y="1815"/>
                    <a:pt x="740" y="1545"/>
                    <a:pt x="1124" y="1161"/>
                  </a:cubicBezTo>
                  <a:cubicBezTo>
                    <a:pt x="1602" y="683"/>
                    <a:pt x="1905" y="212"/>
                    <a:pt x="1802" y="108"/>
                  </a:cubicBezTo>
                  <a:close/>
                  <a:moveTo>
                    <a:pt x="110" y="1803"/>
                  </a:moveTo>
                  <a:cubicBezTo>
                    <a:pt x="0" y="1912"/>
                    <a:pt x="0" y="1912"/>
                    <a:pt x="0" y="1912"/>
                  </a:cubicBezTo>
                  <a:moveTo>
                    <a:pt x="1758" y="368"/>
                  </a:moveTo>
                  <a:cubicBezTo>
                    <a:pt x="1758" y="368"/>
                    <a:pt x="1643" y="253"/>
                    <a:pt x="1544" y="153"/>
                  </a:cubicBezTo>
                  <a:cubicBezTo>
                    <a:pt x="1544" y="153"/>
                    <a:pt x="1319" y="0"/>
                    <a:pt x="786" y="51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89770" tIns="44885" rIns="89770" bIns="4488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352486" y="3151707"/>
              <a:ext cx="394221" cy="358209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75466" y="1052736"/>
            <a:ext cx="1841068" cy="1672886"/>
            <a:chOff x="3080411" y="1769423"/>
            <a:chExt cx="1944496" cy="1766866"/>
          </a:xfrm>
        </p:grpSpPr>
        <p:grpSp>
          <p:nvGrpSpPr>
            <p:cNvPr id="11" name="组合 10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335056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194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6"/>
            <p:cNvSpPr txBox="1"/>
            <p:nvPr/>
          </p:nvSpPr>
          <p:spPr>
            <a:xfrm>
              <a:off x="3292126" y="2116493"/>
              <a:ext cx="1474376" cy="107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3315751" y="2764207"/>
              <a:ext cx="1474376" cy="350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5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89893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六边形 103"/>
          <p:cNvSpPr/>
          <p:nvPr/>
        </p:nvSpPr>
        <p:spPr>
          <a:xfrm>
            <a:off x="2711624" y="1340768"/>
            <a:ext cx="1292708" cy="1147052"/>
          </a:xfrm>
          <a:prstGeom prst="hexagon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l"/>
          </a:blipFill>
          <a:ln>
            <a:noFill/>
          </a:ln>
          <a:effectLst>
            <a:outerShdw blurRad="215900" dist="1143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63" tIns="34632" rIns="69263" bIns="34632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105" name="六边形 104"/>
          <p:cNvSpPr/>
          <p:nvPr/>
        </p:nvSpPr>
        <p:spPr>
          <a:xfrm>
            <a:off x="2783632" y="188640"/>
            <a:ext cx="1292708" cy="1147052"/>
          </a:xfrm>
          <a:prstGeom prst="hexagon">
            <a:avLst/>
          </a:prstGeom>
          <a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15900" dist="1143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63" tIns="34632" rIns="69263" bIns="34632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108" name="六边形 107"/>
          <p:cNvSpPr/>
          <p:nvPr/>
        </p:nvSpPr>
        <p:spPr>
          <a:xfrm>
            <a:off x="1631504" y="620688"/>
            <a:ext cx="1292708" cy="1147052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651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63" tIns="34632" rIns="69263" bIns="34632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110" name="六边形 109"/>
          <p:cNvSpPr/>
          <p:nvPr/>
        </p:nvSpPr>
        <p:spPr>
          <a:xfrm>
            <a:off x="1631504" y="1772816"/>
            <a:ext cx="1292708" cy="1147052"/>
          </a:xfrm>
          <a:prstGeom prst="hexagon">
            <a:avLst/>
          </a:prstGeom>
          <a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15900" dist="1143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63" tIns="34632" rIns="69263" bIns="34632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115" name="TextBox 114"/>
          <p:cNvSpPr txBox="1"/>
          <p:nvPr/>
        </p:nvSpPr>
        <p:spPr>
          <a:xfrm flipH="1">
            <a:off x="4367808" y="2276872"/>
            <a:ext cx="6120680" cy="1454935"/>
          </a:xfrm>
          <a:prstGeom prst="rect">
            <a:avLst/>
          </a:prstGeom>
          <a:noFill/>
        </p:spPr>
        <p:txBody>
          <a:bodyPr wrap="square" lIns="69263" tIns="34632" rIns="69263" bIns="34632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zh-CN" sz="2000" dirty="0" smtClean="0">
                <a:solidFill>
                  <a:schemeClr val="accent5">
                    <a:lumMod val="50000"/>
                  </a:schemeClr>
                </a:solidFill>
              </a:rPr>
              <a:t>根据导入材料，我们代表公司客服部在各自的计算机上来完成客服部管理制度的</a:t>
            </a: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</a:rPr>
              <a:t>编写</a:t>
            </a:r>
            <a:r>
              <a:rPr lang="zh-CN" altLang="zh-CN" sz="20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r>
              <a:rPr lang="zh-CN" altLang="zh-CN" sz="2000" dirty="0" smtClean="0">
                <a:solidFill>
                  <a:srgbClr val="C00000"/>
                </a:solidFill>
              </a:rPr>
              <a:t> （注意语言的组织和段落格式的应用）</a:t>
            </a:r>
            <a:endParaRPr lang="zh-CN" altLang="en-US" sz="1991" b="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533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5" grpId="0" animBg="1"/>
      <p:bldP spid="105" grpId="1" animBg="1"/>
      <p:bldP spid="108" grpId="0" animBg="1"/>
      <p:bldP spid="108" grpId="1" animBg="1"/>
      <p:bldP spid="110" grpId="0" animBg="1"/>
      <p:bldP spid="110" grpId="1" animBg="1"/>
      <p:bldP spid="1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7564" y="3214115"/>
            <a:ext cx="5136873" cy="785464"/>
            <a:chOff x="4151784" y="2996952"/>
            <a:chExt cx="4195020" cy="641448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圆角矩形 4"/>
            <p:cNvSpPr/>
            <p:nvPr/>
          </p:nvSpPr>
          <p:spPr>
            <a:xfrm>
              <a:off x="4151784" y="2996952"/>
              <a:ext cx="4195020" cy="641448"/>
            </a:xfrm>
            <a:prstGeom prst="roundRect">
              <a:avLst/>
            </a:prstGeom>
            <a:grpFill/>
            <a:ln w="22225">
              <a:solidFill>
                <a:schemeClr val="bg1">
                  <a:alpha val="85000"/>
                </a:schemeClr>
              </a:solidFill>
            </a:ln>
            <a:effectLst>
              <a:outerShdw blurRad="215900" dist="165100" dir="7800000" sx="98000" sy="98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70" tIns="44885" rIns="89770" bIns="44885" rtlCol="0" anchor="ctr"/>
            <a:lstStyle/>
            <a:p>
              <a:pPr algn="ctr"/>
              <a:endParaRPr lang="zh-CN" altLang="en-US" sz="1212">
                <a:cs typeface="+mn-ea"/>
                <a:sym typeface="+mn-lt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4996360" y="3113165"/>
              <a:ext cx="2699404" cy="476179"/>
            </a:xfrm>
            <a:prstGeom prst="rect">
              <a:avLst/>
            </a:prstGeom>
            <a:grpFill/>
          </p:spPr>
          <p:txBody>
            <a:bodyPr wrap="square" lIns="89770" tIns="44885" rIns="89770" bIns="44885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总结反馈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615852" y="3063094"/>
              <a:ext cx="473588" cy="489276"/>
            </a:xfrm>
            <a:custGeom>
              <a:avLst/>
              <a:gdLst>
                <a:gd name="T0" fmla="*/ 760 w 1905"/>
                <a:gd name="T1" fmla="*/ 1455 h 1912"/>
                <a:gd name="T2" fmla="*/ 448 w 1905"/>
                <a:gd name="T3" fmla="*/ 1143 h 1912"/>
                <a:gd name="T4" fmla="*/ 529 w 1905"/>
                <a:gd name="T5" fmla="*/ 1061 h 1912"/>
                <a:gd name="T6" fmla="*/ 841 w 1905"/>
                <a:gd name="T7" fmla="*/ 1374 h 1912"/>
                <a:gd name="T8" fmla="*/ 1802 w 1905"/>
                <a:gd name="T9" fmla="*/ 108 h 1912"/>
                <a:gd name="T10" fmla="*/ 748 w 1905"/>
                <a:gd name="T11" fmla="*/ 785 h 1912"/>
                <a:gd name="T12" fmla="*/ 55 w 1905"/>
                <a:gd name="T13" fmla="*/ 1737 h 1912"/>
                <a:gd name="T14" fmla="*/ 173 w 1905"/>
                <a:gd name="T15" fmla="*/ 1854 h 1912"/>
                <a:gd name="T16" fmla="*/ 1124 w 1905"/>
                <a:gd name="T17" fmla="*/ 1161 h 1912"/>
                <a:gd name="T18" fmla="*/ 1802 w 1905"/>
                <a:gd name="T19" fmla="*/ 108 h 1912"/>
                <a:gd name="T20" fmla="*/ 110 w 1905"/>
                <a:gd name="T21" fmla="*/ 1803 h 1912"/>
                <a:gd name="T22" fmla="*/ 0 w 1905"/>
                <a:gd name="T23" fmla="*/ 1912 h 1912"/>
                <a:gd name="T24" fmla="*/ 1758 w 1905"/>
                <a:gd name="T25" fmla="*/ 368 h 1912"/>
                <a:gd name="T26" fmla="*/ 1544 w 1905"/>
                <a:gd name="T27" fmla="*/ 153 h 1912"/>
                <a:gd name="T28" fmla="*/ 786 w 1905"/>
                <a:gd name="T29" fmla="*/ 513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5" h="1912">
                  <a:moveTo>
                    <a:pt x="760" y="1455"/>
                  </a:moveTo>
                  <a:cubicBezTo>
                    <a:pt x="448" y="1143"/>
                    <a:pt x="448" y="1143"/>
                    <a:pt x="448" y="1143"/>
                  </a:cubicBezTo>
                  <a:moveTo>
                    <a:pt x="529" y="1061"/>
                  </a:moveTo>
                  <a:cubicBezTo>
                    <a:pt x="841" y="1374"/>
                    <a:pt x="841" y="1374"/>
                    <a:pt x="841" y="1374"/>
                  </a:cubicBezTo>
                  <a:moveTo>
                    <a:pt x="1802" y="108"/>
                  </a:moveTo>
                  <a:cubicBezTo>
                    <a:pt x="1698" y="4"/>
                    <a:pt x="1226" y="307"/>
                    <a:pt x="748" y="785"/>
                  </a:cubicBezTo>
                  <a:cubicBezTo>
                    <a:pt x="364" y="1169"/>
                    <a:pt x="94" y="1548"/>
                    <a:pt x="55" y="1737"/>
                  </a:cubicBezTo>
                  <a:cubicBezTo>
                    <a:pt x="173" y="1854"/>
                    <a:pt x="173" y="1854"/>
                    <a:pt x="173" y="1854"/>
                  </a:cubicBezTo>
                  <a:cubicBezTo>
                    <a:pt x="361" y="1815"/>
                    <a:pt x="740" y="1545"/>
                    <a:pt x="1124" y="1161"/>
                  </a:cubicBezTo>
                  <a:cubicBezTo>
                    <a:pt x="1602" y="683"/>
                    <a:pt x="1905" y="212"/>
                    <a:pt x="1802" y="108"/>
                  </a:cubicBezTo>
                  <a:close/>
                  <a:moveTo>
                    <a:pt x="110" y="1803"/>
                  </a:moveTo>
                  <a:cubicBezTo>
                    <a:pt x="0" y="1912"/>
                    <a:pt x="0" y="1912"/>
                    <a:pt x="0" y="1912"/>
                  </a:cubicBezTo>
                  <a:moveTo>
                    <a:pt x="1758" y="368"/>
                  </a:moveTo>
                  <a:cubicBezTo>
                    <a:pt x="1758" y="368"/>
                    <a:pt x="1643" y="253"/>
                    <a:pt x="1544" y="153"/>
                  </a:cubicBezTo>
                  <a:cubicBezTo>
                    <a:pt x="1544" y="153"/>
                    <a:pt x="1319" y="0"/>
                    <a:pt x="786" y="51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89770" tIns="44885" rIns="89770" bIns="4488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352486" y="3151707"/>
              <a:ext cx="394221" cy="358209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3" name="组合 9"/>
          <p:cNvGrpSpPr/>
          <p:nvPr/>
        </p:nvGrpSpPr>
        <p:grpSpPr>
          <a:xfrm>
            <a:off x="5175466" y="1052736"/>
            <a:ext cx="1841068" cy="1672886"/>
            <a:chOff x="3080411" y="1769423"/>
            <a:chExt cx="1944496" cy="1766866"/>
          </a:xfrm>
        </p:grpSpPr>
        <p:grpSp>
          <p:nvGrpSpPr>
            <p:cNvPr id="4" name="组合 10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335056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194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6"/>
            <p:cNvSpPr txBox="1"/>
            <p:nvPr/>
          </p:nvSpPr>
          <p:spPr>
            <a:xfrm>
              <a:off x="3292126" y="2116493"/>
              <a:ext cx="1474376" cy="107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3315751" y="2764207"/>
              <a:ext cx="1474376" cy="350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5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89893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67427" y="2221367"/>
            <a:ext cx="1845198" cy="2184899"/>
            <a:chOff x="1349702" y="1746119"/>
            <a:chExt cx="1645146" cy="1936519"/>
          </a:xfrm>
        </p:grpSpPr>
        <p:sp>
          <p:nvSpPr>
            <p:cNvPr id="51" name="圆角矩形 50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14300" dist="76200" dir="6180000" sx="95000" sy="95000" algn="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1373075" y="1778378"/>
              <a:ext cx="1598400" cy="187200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64214" y="2090015"/>
            <a:ext cx="823953" cy="848147"/>
            <a:chOff x="1463339" y="1072758"/>
            <a:chExt cx="1546058" cy="1546058"/>
          </a:xfrm>
          <a:effectLst>
            <a:outerShdw blurRad="254000" dist="215900" dir="6900000" sx="83000" sy="83000" algn="t" rotWithShape="0">
              <a:prstClr val="black">
                <a:alpha val="49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145650" y="2193134"/>
            <a:ext cx="661078" cy="641910"/>
            <a:chOff x="4177140" y="1512123"/>
            <a:chExt cx="1064088" cy="1003758"/>
          </a:xfrm>
        </p:grpSpPr>
        <p:sp>
          <p:nvSpPr>
            <p:cNvPr id="36" name="椭圆 35"/>
            <p:cNvSpPr/>
            <p:nvPr/>
          </p:nvSpPr>
          <p:spPr>
            <a:xfrm>
              <a:off x="4207298" y="1512123"/>
              <a:ext cx="1003762" cy="1003758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77140" y="1600995"/>
              <a:ext cx="1064088" cy="79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84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684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165564" y="2221367"/>
            <a:ext cx="1845198" cy="2184899"/>
            <a:chOff x="1349702" y="1746119"/>
            <a:chExt cx="1645146" cy="1936519"/>
          </a:xfrm>
        </p:grpSpPr>
        <p:sp>
          <p:nvSpPr>
            <p:cNvPr id="55" name="圆角矩形 54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14300" dist="76200" dir="6180000" sx="95000" sy="95000" algn="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1373075" y="1778378"/>
              <a:ext cx="1598400" cy="187200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014613" y="2221367"/>
            <a:ext cx="1845198" cy="2184899"/>
            <a:chOff x="1349702" y="1746119"/>
            <a:chExt cx="1645146" cy="1936519"/>
          </a:xfrm>
        </p:grpSpPr>
        <p:sp>
          <p:nvSpPr>
            <p:cNvPr id="58" name="圆角矩形 57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14300" dist="76200" dir="6180000" sx="95000" sy="95000" algn="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1373075" y="1778378"/>
              <a:ext cx="1598400" cy="187200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974274" y="2057530"/>
            <a:ext cx="823953" cy="848147"/>
            <a:chOff x="1463339" y="1072758"/>
            <a:chExt cx="1546058" cy="1546058"/>
          </a:xfrm>
          <a:effectLst>
            <a:outerShdw blurRad="317500" dist="215900" dir="6900000" sx="79000" sy="79000" algn="t" rotWithShape="0">
              <a:prstClr val="black">
                <a:alpha val="59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74454" y="2160642"/>
            <a:ext cx="673807" cy="641909"/>
            <a:chOff x="3089228" y="3088680"/>
            <a:chExt cx="1084579" cy="1003758"/>
          </a:xfrm>
        </p:grpSpPr>
        <p:sp>
          <p:nvSpPr>
            <p:cNvPr id="42" name="椭圆 41"/>
            <p:cNvSpPr/>
            <p:nvPr/>
          </p:nvSpPr>
          <p:spPr>
            <a:xfrm>
              <a:off x="3089228" y="3088680"/>
              <a:ext cx="1003763" cy="1003758"/>
            </a:xfrm>
            <a:prstGeom prst="ellipse">
              <a:avLst/>
            </a:prstGeom>
            <a:solidFill>
              <a:srgbClr val="FFB32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 dirty="0"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95927" y="3194857"/>
              <a:ext cx="1077880" cy="79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84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684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830219" y="2092263"/>
            <a:ext cx="756471" cy="778683"/>
            <a:chOff x="1463339" y="1072758"/>
            <a:chExt cx="1546058" cy="1546058"/>
          </a:xfrm>
          <a:effectLst>
            <a:outerShdw blurRad="330200" dist="215900" dir="6900000" sx="86000" sy="86000" algn="t" rotWithShape="0">
              <a:prstClr val="black">
                <a:alpha val="49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921685" y="2186930"/>
            <a:ext cx="606352" cy="589335"/>
            <a:chOff x="5291526" y="3088680"/>
            <a:chExt cx="1063072" cy="1003758"/>
          </a:xfrm>
        </p:grpSpPr>
        <p:sp>
          <p:nvSpPr>
            <p:cNvPr id="48" name="椭圆 47"/>
            <p:cNvSpPr/>
            <p:nvPr/>
          </p:nvSpPr>
          <p:spPr>
            <a:xfrm>
              <a:off x="5305581" y="3088680"/>
              <a:ext cx="1003763" cy="1003758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91526" y="3147328"/>
              <a:ext cx="1063072" cy="86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84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684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2470834" y="3231778"/>
            <a:ext cx="1645352" cy="57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师生评价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56166" y="3231777"/>
            <a:ext cx="16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呈现标准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87257" y="3201300"/>
            <a:ext cx="1645352" cy="57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新的任务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526389" y="3171032"/>
            <a:ext cx="233162" cy="285560"/>
          </a:xfrm>
          <a:prstGeom prst="rightArrow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177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spcCol="0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85" name="右箭头 84"/>
          <p:cNvSpPr/>
          <p:nvPr/>
        </p:nvSpPr>
        <p:spPr>
          <a:xfrm>
            <a:off x="7417798" y="3171032"/>
            <a:ext cx="233162" cy="285560"/>
          </a:xfrm>
          <a:prstGeom prst="rightArrow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177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spcCol="0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356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415" y="2800727"/>
            <a:ext cx="12192000" cy="2140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innerShdw blurRad="355600" dist="50800" dir="18900000">
              <a:prstClr val="black">
                <a:alpha val="50000"/>
              </a:prst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194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0326" y="3347164"/>
            <a:ext cx="8632485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54" b="1" dirty="0" smtClean="0">
                <a:solidFill>
                  <a:schemeClr val="bg1"/>
                </a:solidFill>
                <a:cs typeface="+mn-ea"/>
                <a:sym typeface="+mn-lt"/>
              </a:rPr>
              <a:t>THANKS FOR WATCHING !</a:t>
            </a:r>
            <a:endParaRPr lang="zh-CN" altLang="en-US" sz="4154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840742" y="1531848"/>
            <a:ext cx="1683411" cy="1529631"/>
            <a:chOff x="3080411" y="1769423"/>
            <a:chExt cx="1944496" cy="1766866"/>
          </a:xfrm>
        </p:grpSpPr>
        <p:grpSp>
          <p:nvGrpSpPr>
            <p:cNvPr id="46" name="组合 45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3350561" y="2014894"/>
                <a:ext cx="1404196" cy="1275921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8D2"/>
                  </a:gs>
                  <a:gs pos="0">
                    <a:srgbClr val="00B0F0"/>
                  </a:gs>
                </a:gsLst>
                <a:lin ang="5400000" scaled="1"/>
              </a:gra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7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Box 16"/>
            <p:cNvSpPr txBox="1"/>
            <p:nvPr/>
          </p:nvSpPr>
          <p:spPr>
            <a:xfrm>
              <a:off x="3291545" y="2089828"/>
              <a:ext cx="1474376" cy="11731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谢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72579" y="1531848"/>
            <a:ext cx="1683411" cy="1529631"/>
            <a:chOff x="4965334" y="1769423"/>
            <a:chExt cx="1944496" cy="1766866"/>
          </a:xfrm>
        </p:grpSpPr>
        <p:grpSp>
          <p:nvGrpSpPr>
            <p:cNvPr id="45" name="组合 44"/>
            <p:cNvGrpSpPr/>
            <p:nvPr/>
          </p:nvGrpSpPr>
          <p:grpSpPr>
            <a:xfrm>
              <a:off x="4965334" y="1769423"/>
              <a:ext cx="1944496" cy="1766866"/>
              <a:chOff x="4965334" y="1769423"/>
              <a:chExt cx="1944496" cy="1766866"/>
            </a:xfrm>
          </p:grpSpPr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4965334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5000706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5235484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8D2"/>
                  </a:gs>
                  <a:gs pos="0">
                    <a:srgbClr val="00B0F0"/>
                  </a:gs>
                </a:gsLst>
                <a:lin ang="5400000" scaled="1"/>
              </a:gra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7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TextBox 16"/>
            <p:cNvSpPr txBox="1"/>
            <p:nvPr/>
          </p:nvSpPr>
          <p:spPr>
            <a:xfrm>
              <a:off x="5205977" y="2089828"/>
              <a:ext cx="1474376" cy="11731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谢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104415" y="1531848"/>
            <a:ext cx="1683411" cy="1529631"/>
            <a:chOff x="6850257" y="1769423"/>
            <a:chExt cx="1944496" cy="1766866"/>
          </a:xfrm>
        </p:grpSpPr>
        <p:grpSp>
          <p:nvGrpSpPr>
            <p:cNvPr id="44" name="组合 43"/>
            <p:cNvGrpSpPr/>
            <p:nvPr/>
          </p:nvGrpSpPr>
          <p:grpSpPr>
            <a:xfrm>
              <a:off x="6850257" y="1769423"/>
              <a:ext cx="1944496" cy="1766866"/>
              <a:chOff x="6850257" y="1769423"/>
              <a:chExt cx="1944496" cy="1766866"/>
            </a:xfrm>
          </p:grpSpPr>
          <p:sp>
            <p:nvSpPr>
              <p:cNvPr id="35" name="Freeform 6"/>
              <p:cNvSpPr>
                <a:spLocks/>
              </p:cNvSpPr>
              <p:nvPr/>
            </p:nvSpPr>
            <p:spPr bwMode="auto">
              <a:xfrm>
                <a:off x="6850257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6885629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7120407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8D2"/>
                  </a:gs>
                  <a:gs pos="0">
                    <a:srgbClr val="00B0F0"/>
                  </a:gs>
                </a:gsLst>
                <a:lin ang="5400000" scaled="1"/>
              </a:gra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7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TextBox 16"/>
            <p:cNvSpPr txBox="1"/>
            <p:nvPr/>
          </p:nvSpPr>
          <p:spPr>
            <a:xfrm>
              <a:off x="7090902" y="2029110"/>
              <a:ext cx="1474376" cy="11731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观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736253" y="1531848"/>
            <a:ext cx="1683411" cy="1529631"/>
            <a:chOff x="8735181" y="1769423"/>
            <a:chExt cx="1944496" cy="1766866"/>
          </a:xfrm>
        </p:grpSpPr>
        <p:grpSp>
          <p:nvGrpSpPr>
            <p:cNvPr id="43" name="组合 42"/>
            <p:cNvGrpSpPr/>
            <p:nvPr/>
          </p:nvGrpSpPr>
          <p:grpSpPr>
            <a:xfrm>
              <a:off x="8735181" y="1769423"/>
              <a:ext cx="1944496" cy="1766866"/>
              <a:chOff x="8735181" y="1769423"/>
              <a:chExt cx="1944496" cy="1766866"/>
            </a:xfrm>
          </p:grpSpPr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873518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8770555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auto">
              <a:xfrm>
                <a:off x="900533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8D2"/>
                  </a:gs>
                  <a:gs pos="0">
                    <a:srgbClr val="00B0F0"/>
                  </a:gs>
                </a:gsLst>
                <a:lin ang="5400000" scaled="1"/>
              </a:gra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7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0" name="TextBox 16"/>
            <p:cNvSpPr txBox="1"/>
            <p:nvPr/>
          </p:nvSpPr>
          <p:spPr>
            <a:xfrm>
              <a:off x="8975824" y="2097975"/>
              <a:ext cx="1474376" cy="11731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看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52086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"/>
            <a:ext cx="7689122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57666" y="-473481"/>
            <a:ext cx="7383832" cy="7716201"/>
            <a:chOff x="5149018" y="-546916"/>
            <a:chExt cx="8529010" cy="8912927"/>
          </a:xfrm>
        </p:grpSpPr>
        <p:grpSp>
          <p:nvGrpSpPr>
            <p:cNvPr id="6" name="组合 5"/>
            <p:cNvGrpSpPr/>
            <p:nvPr/>
          </p:nvGrpSpPr>
          <p:grpSpPr>
            <a:xfrm>
              <a:off x="5149018" y="0"/>
              <a:ext cx="8529010" cy="8250793"/>
              <a:chOff x="5152065" y="0"/>
              <a:chExt cx="8529010" cy="7940997"/>
            </a:xfrm>
            <a:solidFill>
              <a:schemeClr val="bg1"/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7704633" y="0"/>
                <a:ext cx="5976442" cy="7921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 dirty="0">
                  <a:cs typeface="+mn-ea"/>
                  <a:sym typeface="+mn-lt"/>
                </a:endParaRPr>
              </a:p>
            </p:txBody>
          </p:sp>
          <p:sp>
            <p:nvSpPr>
              <p:cNvPr id="5" name="直角三角形 4"/>
              <p:cNvSpPr/>
              <p:nvPr/>
            </p:nvSpPr>
            <p:spPr>
              <a:xfrm flipH="1">
                <a:off x="5152065" y="0"/>
                <a:ext cx="2552568" cy="7940997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 rot="1011878">
              <a:off x="6302819" y="-546916"/>
              <a:ext cx="276085" cy="8912927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</a:gradFill>
            <a:ln>
              <a:noFill/>
            </a:ln>
            <a:effectLst>
              <a:outerShdw blurRad="152400" dist="63500" algn="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637" tIns="59819" rIns="119637" bIns="59819" spcCol="0"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6672064" y="3356992"/>
            <a:ext cx="4577447" cy="683846"/>
          </a:xfrm>
          <a:prstGeom prst="rect">
            <a:avLst/>
          </a:prstGeom>
          <a:noFill/>
        </p:spPr>
        <p:txBody>
          <a:bodyPr wrap="square" lIns="119637" tIns="59819" rIns="119637" bIns="598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       </a:t>
            </a:r>
            <a:r>
              <a:rPr lang="zh-CN" altLang="en-US" sz="2800" dirty="0" smtClean="0">
                <a:cs typeface="+mn-ea"/>
                <a:sym typeface="+mn-lt"/>
              </a:rPr>
              <a:t>没有规矩不成方圆</a:t>
            </a:r>
            <a:endParaRPr lang="zh-CN" altLang="en-US" sz="2800" dirty="0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679507" y="1035880"/>
            <a:ext cx="1311697" cy="1191873"/>
            <a:chOff x="9445794" y="-97742"/>
            <a:chExt cx="1944496" cy="1766866"/>
          </a:xfrm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9445794" y="-97742"/>
              <a:ext cx="1944496" cy="1766866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 b="1"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9481166" y="-65604"/>
              <a:ext cx="1873756" cy="17025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 b="1">
                <a:cs typeface="+mn-ea"/>
                <a:sym typeface="+mn-lt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9715944" y="147729"/>
              <a:ext cx="1404195" cy="1275922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>
              <a:gsLst>
                <a:gs pos="100000">
                  <a:srgbClr val="0078D2"/>
                </a:gs>
                <a:gs pos="0">
                  <a:srgbClr val="00B0F0"/>
                </a:gs>
              </a:gsLst>
              <a:lin ang="5400000" scaled="1"/>
            </a:gradFill>
            <a:ln>
              <a:noFill/>
            </a:ln>
            <a:effectLst>
              <a:innerShdw blurRad="3556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194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897642" y="283825"/>
              <a:ext cx="1062698" cy="108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154" b="1" dirty="0">
                  <a:solidFill>
                    <a:schemeClr val="bg1"/>
                  </a:solidFill>
                  <a:cs typeface="+mn-ea"/>
                  <a:sym typeface="+mn-lt"/>
                </a:rPr>
                <a:t>前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890485" y="1035879"/>
            <a:ext cx="1311697" cy="1191873"/>
            <a:chOff x="9445794" y="-97742"/>
            <a:chExt cx="1944496" cy="1766866"/>
          </a:xfrm>
        </p:grpSpPr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9445794" y="-97742"/>
              <a:ext cx="1944496" cy="1766866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 b="1">
                <a:cs typeface="+mn-ea"/>
                <a:sym typeface="+mn-lt"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9481166" y="-65604"/>
              <a:ext cx="1873756" cy="17025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 b="1">
                <a:cs typeface="+mn-ea"/>
                <a:sym typeface="+mn-lt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9715944" y="147729"/>
              <a:ext cx="1404195" cy="1275922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>
              <a:gsLst>
                <a:gs pos="100000">
                  <a:srgbClr val="0078D2"/>
                </a:gs>
                <a:gs pos="0">
                  <a:srgbClr val="00B0F0"/>
                </a:gs>
              </a:gsLst>
              <a:lin ang="5400000" scaled="1"/>
            </a:gradFill>
            <a:ln>
              <a:noFill/>
            </a:ln>
            <a:effectLst>
              <a:innerShdw blurRad="3556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194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897642" y="283825"/>
              <a:ext cx="1062698" cy="108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154" b="1" dirty="0">
                  <a:solidFill>
                    <a:schemeClr val="bg1"/>
                  </a:solidFill>
                  <a:cs typeface="+mn-ea"/>
                  <a:sym typeface="+mn-lt"/>
                </a:rPr>
                <a:t>言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863702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4663642" y="1500464"/>
            <a:ext cx="4195020" cy="641448"/>
          </a:xfrm>
          <a:prstGeom prst="roundRect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 w="22225">
            <a:solidFill>
              <a:schemeClr val="bg1">
                <a:alpha val="85000"/>
              </a:schemeClr>
            </a:solidFill>
          </a:ln>
          <a:effectLst>
            <a:outerShdw blurRad="215900" dist="165100" dir="7800000" sx="98000" sy="98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5" rIns="89770" bIns="44885" rtlCol="0" anchor="ctr"/>
          <a:lstStyle/>
          <a:p>
            <a:pPr algn="ctr"/>
            <a:endParaRPr lang="zh-CN" altLang="en-US" sz="1212"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655840" y="2569545"/>
            <a:ext cx="4195020" cy="641448"/>
          </a:xfrm>
          <a:prstGeom prst="roundRect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 w="22225">
            <a:solidFill>
              <a:schemeClr val="bg1">
                <a:alpha val="85000"/>
              </a:schemeClr>
            </a:solidFill>
          </a:ln>
          <a:effectLst>
            <a:outerShdw blurRad="215900" dist="165100" dir="7800000" sx="98000" sy="98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5" rIns="89770" bIns="44885" rtlCol="0" anchor="ctr"/>
          <a:lstStyle/>
          <a:p>
            <a:pPr algn="ctr"/>
            <a:endParaRPr lang="zh-CN" altLang="en-US" sz="1212"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655840" y="3638627"/>
            <a:ext cx="4195020" cy="641448"/>
          </a:xfrm>
          <a:prstGeom prst="roundRect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 w="22225">
            <a:solidFill>
              <a:schemeClr val="bg1">
                <a:alpha val="85000"/>
              </a:schemeClr>
            </a:solidFill>
          </a:ln>
          <a:effectLst>
            <a:outerShdw blurRad="215900" dist="165100" dir="7800000" sx="98000" sy="98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5" rIns="89770" bIns="44885" rtlCol="0" anchor="ctr"/>
          <a:lstStyle/>
          <a:p>
            <a:pPr algn="ctr"/>
            <a:endParaRPr lang="zh-CN" altLang="en-US" sz="1212">
              <a:cs typeface="+mn-ea"/>
              <a:sym typeface="+mn-lt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655840" y="4707707"/>
            <a:ext cx="4195020" cy="641448"/>
          </a:xfrm>
          <a:prstGeom prst="roundRect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 w="22225">
            <a:solidFill>
              <a:schemeClr val="bg1">
                <a:alpha val="85000"/>
              </a:schemeClr>
            </a:solidFill>
          </a:ln>
          <a:effectLst>
            <a:outerShdw blurRad="215900" dist="165100" dir="7800000" sx="98000" sy="98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5" rIns="89770" bIns="44885" rtlCol="0" anchor="ctr"/>
          <a:lstStyle/>
          <a:p>
            <a:pPr algn="ctr"/>
            <a:endParaRPr lang="zh-CN" altLang="en-US" sz="1212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218" y="1616677"/>
            <a:ext cx="2699404" cy="463698"/>
          </a:xfrm>
          <a:prstGeom prst="rect">
            <a:avLst/>
          </a:prstGeom>
          <a:noFill/>
        </p:spPr>
        <p:txBody>
          <a:bodyPr wrap="square" lIns="89770" tIns="44885" rIns="89770" bIns="44885" rtlCol="0">
            <a:spAutoFit/>
          </a:bodyPr>
          <a:lstStyle/>
          <a:p>
            <a:r>
              <a:rPr lang="zh-CN" altLang="en-US" sz="2424" dirty="0" smtClean="0">
                <a:solidFill>
                  <a:schemeClr val="bg1"/>
                </a:solidFill>
                <a:cs typeface="+mn-ea"/>
                <a:sym typeface="+mn-lt"/>
              </a:rPr>
              <a:t>单元任务</a:t>
            </a:r>
            <a:endParaRPr lang="zh-CN" altLang="en-US" sz="2424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08219" y="2692899"/>
            <a:ext cx="2462610" cy="4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24" dirty="0" smtClean="0">
                <a:solidFill>
                  <a:schemeClr val="bg1"/>
                </a:solidFill>
                <a:cs typeface="+mn-ea"/>
                <a:sym typeface="+mn-lt"/>
              </a:rPr>
              <a:t>学习目标</a:t>
            </a:r>
            <a:endParaRPr lang="zh-CN" altLang="en-US" sz="2424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8221" y="3758412"/>
            <a:ext cx="2619491" cy="4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24" dirty="0" smtClean="0">
                <a:solidFill>
                  <a:schemeClr val="bg1"/>
                </a:solidFill>
                <a:cs typeface="+mn-ea"/>
                <a:sym typeface="+mn-lt"/>
              </a:rPr>
              <a:t>资讯交流</a:t>
            </a:r>
            <a:endParaRPr lang="zh-CN" altLang="en-US" sz="2424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08221" y="4823924"/>
            <a:ext cx="2619491" cy="4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24" dirty="0" smtClean="0">
                <a:solidFill>
                  <a:schemeClr val="bg1"/>
                </a:solidFill>
                <a:cs typeface="+mn-ea"/>
                <a:sym typeface="+mn-lt"/>
              </a:rPr>
              <a:t>任务实施</a:t>
            </a:r>
            <a:endParaRPr lang="zh-CN" altLang="en-US" sz="2424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943280" y="2349600"/>
            <a:ext cx="2101709" cy="1909718"/>
            <a:chOff x="3080411" y="1769423"/>
            <a:chExt cx="1944496" cy="1766866"/>
          </a:xfrm>
        </p:grpSpPr>
        <p:grpSp>
          <p:nvGrpSpPr>
            <p:cNvPr id="32" name="组合 31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44" name="Freeform 6"/>
              <p:cNvSpPr>
                <a:spLocks/>
              </p:cNvSpPr>
              <p:nvPr/>
            </p:nvSpPr>
            <p:spPr bwMode="auto">
              <a:xfrm>
                <a:off x="335056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BB0F0"/>
                  </a:gs>
                  <a:gs pos="100000">
                    <a:srgbClr val="3AA3EC"/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194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TextBox 16"/>
            <p:cNvSpPr txBox="1"/>
            <p:nvPr/>
          </p:nvSpPr>
          <p:spPr>
            <a:xfrm>
              <a:off x="3301485" y="2250972"/>
              <a:ext cx="1474376" cy="578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463" b="1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45" name="TextBox 16"/>
            <p:cNvSpPr txBox="1"/>
            <p:nvPr/>
          </p:nvSpPr>
          <p:spPr>
            <a:xfrm>
              <a:off x="3315751" y="2764207"/>
              <a:ext cx="1474376" cy="307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58" dirty="0">
                  <a:solidFill>
                    <a:schemeClr val="bg1"/>
                  </a:solidFill>
                  <a:cs typeface="+mn-ea"/>
                  <a:sym typeface="+mn-lt"/>
                </a:rPr>
                <a:t>CATALOG</a:t>
              </a:r>
              <a:endParaRPr lang="zh-CN" altLang="en-US" sz="155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Freeform 6"/>
          <p:cNvSpPr>
            <a:spLocks/>
          </p:cNvSpPr>
          <p:nvPr/>
        </p:nvSpPr>
        <p:spPr bwMode="auto">
          <a:xfrm>
            <a:off x="4864344" y="1655219"/>
            <a:ext cx="394221" cy="358209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54" name="Freeform 6"/>
          <p:cNvSpPr>
            <a:spLocks/>
          </p:cNvSpPr>
          <p:nvPr/>
        </p:nvSpPr>
        <p:spPr bwMode="auto">
          <a:xfrm>
            <a:off x="4864344" y="2744988"/>
            <a:ext cx="394221" cy="358209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>
            <a:off x="4864344" y="3803916"/>
            <a:ext cx="394221" cy="358209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56" name="Freeform 6"/>
          <p:cNvSpPr>
            <a:spLocks/>
          </p:cNvSpPr>
          <p:nvPr/>
        </p:nvSpPr>
        <p:spPr bwMode="auto">
          <a:xfrm>
            <a:off x="4864344" y="4903965"/>
            <a:ext cx="394221" cy="358209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655840" y="5661248"/>
            <a:ext cx="4195020" cy="641448"/>
          </a:xfrm>
          <a:prstGeom prst="roundRect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 w="22225">
            <a:solidFill>
              <a:schemeClr val="bg1">
                <a:alpha val="85000"/>
              </a:schemeClr>
            </a:solidFill>
          </a:ln>
          <a:effectLst>
            <a:outerShdw blurRad="215900" dist="165100" dir="7800000" sx="98000" sy="98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5" rIns="89770" bIns="44885" rtlCol="0" anchor="ctr"/>
          <a:lstStyle/>
          <a:p>
            <a:pPr algn="ctr"/>
            <a:endParaRPr lang="zh-CN" altLang="en-US" sz="1212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8221" y="5777465"/>
            <a:ext cx="2619491" cy="4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24" dirty="0" smtClean="0">
                <a:solidFill>
                  <a:schemeClr val="bg1"/>
                </a:solidFill>
                <a:cs typeface="+mn-ea"/>
                <a:sym typeface="+mn-lt"/>
              </a:rPr>
              <a:t>总结反馈</a:t>
            </a:r>
            <a:endParaRPr lang="zh-CN" altLang="en-US" sz="2424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4864344" y="5857506"/>
            <a:ext cx="394221" cy="358209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590483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5" grpId="0"/>
      <p:bldP spid="33" grpId="0"/>
      <p:bldP spid="35" grpId="0"/>
      <p:bldP spid="37" grpId="0"/>
      <p:bldP spid="52" grpId="0" animBg="1"/>
      <p:bldP spid="54" grpId="0" animBg="1"/>
      <p:bldP spid="55" grpId="0" animBg="1"/>
      <p:bldP spid="56" grpId="0" animBg="1"/>
      <p:bldP spid="21" grpId="0" animBg="1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7564" y="3214115"/>
            <a:ext cx="5136873" cy="785464"/>
            <a:chOff x="4151784" y="2996952"/>
            <a:chExt cx="4195020" cy="641448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圆角矩形 4"/>
            <p:cNvSpPr/>
            <p:nvPr/>
          </p:nvSpPr>
          <p:spPr>
            <a:xfrm>
              <a:off x="4151784" y="2996952"/>
              <a:ext cx="4195020" cy="641448"/>
            </a:xfrm>
            <a:prstGeom prst="roundRect">
              <a:avLst/>
            </a:prstGeom>
            <a:grpFill/>
            <a:ln w="22225">
              <a:solidFill>
                <a:schemeClr val="bg1">
                  <a:alpha val="85000"/>
                </a:schemeClr>
              </a:solidFill>
            </a:ln>
            <a:effectLst>
              <a:outerShdw blurRad="215900" dist="165100" dir="7800000" sx="98000" sy="98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70" tIns="44885" rIns="89770" bIns="44885" rtlCol="0" anchor="ctr"/>
            <a:lstStyle/>
            <a:p>
              <a:pPr algn="ctr"/>
              <a:endParaRPr lang="zh-CN" altLang="en-US" sz="1212">
                <a:cs typeface="+mn-ea"/>
                <a:sym typeface="+mn-lt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4996360" y="3113165"/>
              <a:ext cx="2699404" cy="476179"/>
            </a:xfrm>
            <a:prstGeom prst="rect">
              <a:avLst/>
            </a:prstGeom>
            <a:grpFill/>
          </p:spPr>
          <p:txBody>
            <a:bodyPr wrap="square" lIns="89770" tIns="44885" rIns="89770" bIns="44885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单元任务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615852" y="3063094"/>
              <a:ext cx="473588" cy="489276"/>
            </a:xfrm>
            <a:custGeom>
              <a:avLst/>
              <a:gdLst>
                <a:gd name="T0" fmla="*/ 760 w 1905"/>
                <a:gd name="T1" fmla="*/ 1455 h 1912"/>
                <a:gd name="T2" fmla="*/ 448 w 1905"/>
                <a:gd name="T3" fmla="*/ 1143 h 1912"/>
                <a:gd name="T4" fmla="*/ 529 w 1905"/>
                <a:gd name="T5" fmla="*/ 1061 h 1912"/>
                <a:gd name="T6" fmla="*/ 841 w 1905"/>
                <a:gd name="T7" fmla="*/ 1374 h 1912"/>
                <a:gd name="T8" fmla="*/ 1802 w 1905"/>
                <a:gd name="T9" fmla="*/ 108 h 1912"/>
                <a:gd name="T10" fmla="*/ 748 w 1905"/>
                <a:gd name="T11" fmla="*/ 785 h 1912"/>
                <a:gd name="T12" fmla="*/ 55 w 1905"/>
                <a:gd name="T13" fmla="*/ 1737 h 1912"/>
                <a:gd name="T14" fmla="*/ 173 w 1905"/>
                <a:gd name="T15" fmla="*/ 1854 h 1912"/>
                <a:gd name="T16" fmla="*/ 1124 w 1905"/>
                <a:gd name="T17" fmla="*/ 1161 h 1912"/>
                <a:gd name="T18" fmla="*/ 1802 w 1905"/>
                <a:gd name="T19" fmla="*/ 108 h 1912"/>
                <a:gd name="T20" fmla="*/ 110 w 1905"/>
                <a:gd name="T21" fmla="*/ 1803 h 1912"/>
                <a:gd name="T22" fmla="*/ 0 w 1905"/>
                <a:gd name="T23" fmla="*/ 1912 h 1912"/>
                <a:gd name="T24" fmla="*/ 1758 w 1905"/>
                <a:gd name="T25" fmla="*/ 368 h 1912"/>
                <a:gd name="T26" fmla="*/ 1544 w 1905"/>
                <a:gd name="T27" fmla="*/ 153 h 1912"/>
                <a:gd name="T28" fmla="*/ 786 w 1905"/>
                <a:gd name="T29" fmla="*/ 513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5" h="1912">
                  <a:moveTo>
                    <a:pt x="760" y="1455"/>
                  </a:moveTo>
                  <a:cubicBezTo>
                    <a:pt x="448" y="1143"/>
                    <a:pt x="448" y="1143"/>
                    <a:pt x="448" y="1143"/>
                  </a:cubicBezTo>
                  <a:moveTo>
                    <a:pt x="529" y="1061"/>
                  </a:moveTo>
                  <a:cubicBezTo>
                    <a:pt x="841" y="1374"/>
                    <a:pt x="841" y="1374"/>
                    <a:pt x="841" y="1374"/>
                  </a:cubicBezTo>
                  <a:moveTo>
                    <a:pt x="1802" y="108"/>
                  </a:moveTo>
                  <a:cubicBezTo>
                    <a:pt x="1698" y="4"/>
                    <a:pt x="1226" y="307"/>
                    <a:pt x="748" y="785"/>
                  </a:cubicBezTo>
                  <a:cubicBezTo>
                    <a:pt x="364" y="1169"/>
                    <a:pt x="94" y="1548"/>
                    <a:pt x="55" y="1737"/>
                  </a:cubicBezTo>
                  <a:cubicBezTo>
                    <a:pt x="173" y="1854"/>
                    <a:pt x="173" y="1854"/>
                    <a:pt x="173" y="1854"/>
                  </a:cubicBezTo>
                  <a:cubicBezTo>
                    <a:pt x="361" y="1815"/>
                    <a:pt x="740" y="1545"/>
                    <a:pt x="1124" y="1161"/>
                  </a:cubicBezTo>
                  <a:cubicBezTo>
                    <a:pt x="1602" y="683"/>
                    <a:pt x="1905" y="212"/>
                    <a:pt x="1802" y="108"/>
                  </a:cubicBezTo>
                  <a:close/>
                  <a:moveTo>
                    <a:pt x="110" y="1803"/>
                  </a:moveTo>
                  <a:cubicBezTo>
                    <a:pt x="0" y="1912"/>
                    <a:pt x="0" y="1912"/>
                    <a:pt x="0" y="1912"/>
                  </a:cubicBezTo>
                  <a:moveTo>
                    <a:pt x="1758" y="368"/>
                  </a:moveTo>
                  <a:cubicBezTo>
                    <a:pt x="1758" y="368"/>
                    <a:pt x="1643" y="253"/>
                    <a:pt x="1544" y="153"/>
                  </a:cubicBezTo>
                  <a:cubicBezTo>
                    <a:pt x="1544" y="153"/>
                    <a:pt x="1319" y="0"/>
                    <a:pt x="786" y="51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89770" tIns="44885" rIns="89770" bIns="4488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352486" y="3151707"/>
              <a:ext cx="394221" cy="358209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75466" y="1052736"/>
            <a:ext cx="1841068" cy="1672886"/>
            <a:chOff x="3080411" y="1769423"/>
            <a:chExt cx="1944496" cy="1766866"/>
          </a:xfrm>
        </p:grpSpPr>
        <p:grpSp>
          <p:nvGrpSpPr>
            <p:cNvPr id="11" name="组合 10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335056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194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6"/>
            <p:cNvSpPr txBox="1"/>
            <p:nvPr/>
          </p:nvSpPr>
          <p:spPr>
            <a:xfrm>
              <a:off x="3350561" y="2116493"/>
              <a:ext cx="1474376" cy="107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3315751" y="2764207"/>
              <a:ext cx="1474376" cy="350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5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321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087888" y="1196752"/>
            <a:ext cx="1067429" cy="1098636"/>
            <a:chOff x="1827622" y="1343919"/>
            <a:chExt cx="2304000" cy="2304000"/>
          </a:xfrm>
        </p:grpSpPr>
        <p:sp>
          <p:nvSpPr>
            <p:cNvPr id="22" name="椭圆 2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71500" dist="355600" dir="7800000" sx="88000" sy="88000" algn="tr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877480" y="1393778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103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1" name="图片 7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1628800"/>
            <a:ext cx="2725370" cy="3638635"/>
          </a:xfrm>
          <a:prstGeom prst="rect">
            <a:avLst/>
          </a:prstGeom>
          <a:effectLst>
            <a:outerShdw blurRad="50800" dist="63500" dir="7860000" sx="101000" sy="101000" algn="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40016" y="2852936"/>
            <a:ext cx="4824536" cy="1632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770" tIns="44885" rIns="89770" bIns="448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根据公司发展战略要求，山东四海商务有限公司决定设立客服部，请</a:t>
            </a:r>
            <a:r>
              <a:rPr lang="zh-CN" altLang="zh-CN" sz="2000" dirty="0" smtClean="0"/>
              <a:t>为公司拟成立的客服部门</a:t>
            </a:r>
            <a:r>
              <a:rPr lang="zh-CN" altLang="en-US" sz="2000" dirty="0" smtClean="0"/>
              <a:t>编写</a:t>
            </a:r>
            <a:r>
              <a:rPr lang="zh-CN" altLang="zh-CN" sz="2000" dirty="0" smtClean="0"/>
              <a:t>规章制度</a:t>
            </a:r>
            <a:r>
              <a:rPr lang="zh-CN" altLang="en-US" sz="2000" dirty="0" smtClean="0"/>
              <a:t>。</a:t>
            </a:r>
            <a:endParaRPr lang="zh-CN" altLang="en-US" sz="1991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97552" y="1556792"/>
            <a:ext cx="410416" cy="439091"/>
            <a:chOff x="4895160" y="5416983"/>
            <a:chExt cx="496602" cy="531299"/>
          </a:xfrm>
          <a:solidFill>
            <a:srgbClr val="FFC000"/>
          </a:solidFill>
        </p:grpSpPr>
        <p:sp>
          <p:nvSpPr>
            <p:cNvPr id="9" name="Freeform 836"/>
            <p:cNvSpPr>
              <a:spLocks/>
            </p:cNvSpPr>
            <p:nvPr/>
          </p:nvSpPr>
          <p:spPr bwMode="auto">
            <a:xfrm>
              <a:off x="5135871" y="5416983"/>
              <a:ext cx="28191" cy="74816"/>
            </a:xfrm>
            <a:custGeom>
              <a:avLst/>
              <a:gdLst>
                <a:gd name="T0" fmla="*/ 6 w 11"/>
                <a:gd name="T1" fmla="*/ 29 h 29"/>
                <a:gd name="T2" fmla="*/ 0 w 11"/>
                <a:gd name="T3" fmla="*/ 24 h 29"/>
                <a:gd name="T4" fmla="*/ 0 w 11"/>
                <a:gd name="T5" fmla="*/ 6 h 29"/>
                <a:gd name="T6" fmla="*/ 6 w 11"/>
                <a:gd name="T7" fmla="*/ 0 h 29"/>
                <a:gd name="T8" fmla="*/ 11 w 11"/>
                <a:gd name="T9" fmla="*/ 6 h 29"/>
                <a:gd name="T10" fmla="*/ 11 w 11"/>
                <a:gd name="T11" fmla="*/ 24 h 29"/>
                <a:gd name="T12" fmla="*/ 6 w 1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9">
                  <a:moveTo>
                    <a:pt x="6" y="29"/>
                  </a:moveTo>
                  <a:cubicBezTo>
                    <a:pt x="3" y="29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9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837"/>
            <p:cNvSpPr>
              <a:spLocks/>
            </p:cNvSpPr>
            <p:nvPr/>
          </p:nvSpPr>
          <p:spPr bwMode="auto">
            <a:xfrm>
              <a:off x="5015516" y="5443006"/>
              <a:ext cx="56383" cy="71563"/>
            </a:xfrm>
            <a:custGeom>
              <a:avLst/>
              <a:gdLst>
                <a:gd name="T0" fmla="*/ 16 w 22"/>
                <a:gd name="T1" fmla="*/ 28 h 28"/>
                <a:gd name="T2" fmla="*/ 11 w 22"/>
                <a:gd name="T3" fmla="*/ 25 h 28"/>
                <a:gd name="T4" fmla="*/ 2 w 22"/>
                <a:gd name="T5" fmla="*/ 10 h 28"/>
                <a:gd name="T6" fmla="*/ 4 w 22"/>
                <a:gd name="T7" fmla="*/ 2 h 28"/>
                <a:gd name="T8" fmla="*/ 11 w 22"/>
                <a:gd name="T9" fmla="*/ 4 h 28"/>
                <a:gd name="T10" fmla="*/ 20 w 22"/>
                <a:gd name="T11" fmla="*/ 19 h 28"/>
                <a:gd name="T12" fmla="*/ 18 w 22"/>
                <a:gd name="T13" fmla="*/ 27 h 28"/>
                <a:gd name="T14" fmla="*/ 16 w 2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16" y="28"/>
                  </a:moveTo>
                  <a:cubicBezTo>
                    <a:pt x="14" y="28"/>
                    <a:pt x="12" y="27"/>
                    <a:pt x="11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22"/>
                    <a:pt x="21" y="26"/>
                    <a:pt x="18" y="27"/>
                  </a:cubicBezTo>
                  <a:cubicBezTo>
                    <a:pt x="17" y="28"/>
                    <a:pt x="17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838"/>
            <p:cNvSpPr>
              <a:spLocks/>
            </p:cNvSpPr>
            <p:nvPr/>
          </p:nvSpPr>
          <p:spPr bwMode="auto">
            <a:xfrm>
              <a:off x="4927689" y="5527580"/>
              <a:ext cx="72647" cy="54214"/>
            </a:xfrm>
            <a:custGeom>
              <a:avLst/>
              <a:gdLst>
                <a:gd name="T0" fmla="*/ 22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3 h 21"/>
                <a:gd name="T8" fmla="*/ 9 w 28"/>
                <a:gd name="T9" fmla="*/ 1 h 21"/>
                <a:gd name="T10" fmla="*/ 24 w 28"/>
                <a:gd name="T11" fmla="*/ 10 h 21"/>
                <a:gd name="T12" fmla="*/ 26 w 28"/>
                <a:gd name="T13" fmla="*/ 18 h 21"/>
                <a:gd name="T14" fmla="*/ 22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21"/>
                  </a:moveTo>
                  <a:cubicBezTo>
                    <a:pt x="21" y="21"/>
                    <a:pt x="20" y="20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4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839"/>
            <p:cNvSpPr>
              <a:spLocks/>
            </p:cNvSpPr>
            <p:nvPr/>
          </p:nvSpPr>
          <p:spPr bwMode="auto">
            <a:xfrm>
              <a:off x="4895160" y="564576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6 w 29"/>
                <a:gd name="T3" fmla="*/ 11 h 11"/>
                <a:gd name="T4" fmla="*/ 0 w 29"/>
                <a:gd name="T5" fmla="*/ 5 h 11"/>
                <a:gd name="T6" fmla="*/ 6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8"/>
                    <a:pt x="27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840"/>
            <p:cNvSpPr>
              <a:spLocks/>
            </p:cNvSpPr>
            <p:nvPr/>
          </p:nvSpPr>
          <p:spPr bwMode="auto">
            <a:xfrm>
              <a:off x="4920099" y="5737931"/>
              <a:ext cx="71563" cy="54214"/>
            </a:xfrm>
            <a:custGeom>
              <a:avLst/>
              <a:gdLst>
                <a:gd name="T0" fmla="*/ 6 w 28"/>
                <a:gd name="T1" fmla="*/ 21 h 21"/>
                <a:gd name="T2" fmla="*/ 2 w 28"/>
                <a:gd name="T3" fmla="*/ 18 h 21"/>
                <a:gd name="T4" fmla="*/ 4 w 28"/>
                <a:gd name="T5" fmla="*/ 11 h 21"/>
                <a:gd name="T6" fmla="*/ 19 w 28"/>
                <a:gd name="T7" fmla="*/ 2 h 21"/>
                <a:gd name="T8" fmla="*/ 27 w 28"/>
                <a:gd name="T9" fmla="*/ 4 h 21"/>
                <a:gd name="T10" fmla="*/ 25 w 28"/>
                <a:gd name="T11" fmla="*/ 11 h 21"/>
                <a:gd name="T12" fmla="*/ 9 w 28"/>
                <a:gd name="T13" fmla="*/ 20 h 21"/>
                <a:gd name="T14" fmla="*/ 6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6" y="21"/>
                  </a:moveTo>
                  <a:cubicBezTo>
                    <a:pt x="4" y="21"/>
                    <a:pt x="3" y="20"/>
                    <a:pt x="2" y="18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5" y="1"/>
                    <a:pt x="27" y="4"/>
                  </a:cubicBezTo>
                  <a:cubicBezTo>
                    <a:pt x="28" y="6"/>
                    <a:pt x="27" y="10"/>
                    <a:pt x="25" y="1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841"/>
            <p:cNvSpPr>
              <a:spLocks/>
            </p:cNvSpPr>
            <p:nvPr/>
          </p:nvSpPr>
          <p:spPr bwMode="auto">
            <a:xfrm>
              <a:off x="5286587" y="5750942"/>
              <a:ext cx="72647" cy="53130"/>
            </a:xfrm>
            <a:custGeom>
              <a:avLst/>
              <a:gdLst>
                <a:gd name="T0" fmla="*/ 21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4 h 21"/>
                <a:gd name="T8" fmla="*/ 9 w 28"/>
                <a:gd name="T9" fmla="*/ 2 h 21"/>
                <a:gd name="T10" fmla="*/ 24 w 28"/>
                <a:gd name="T11" fmla="*/ 11 h 21"/>
                <a:gd name="T12" fmla="*/ 26 w 28"/>
                <a:gd name="T13" fmla="*/ 18 h 21"/>
                <a:gd name="T14" fmla="*/ 21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1" y="21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1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3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842"/>
            <p:cNvSpPr>
              <a:spLocks/>
            </p:cNvSpPr>
            <p:nvPr/>
          </p:nvSpPr>
          <p:spPr bwMode="auto">
            <a:xfrm>
              <a:off x="5318031" y="566094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5 w 29"/>
                <a:gd name="T3" fmla="*/ 11 h 11"/>
                <a:gd name="T4" fmla="*/ 0 w 29"/>
                <a:gd name="T5" fmla="*/ 5 h 11"/>
                <a:gd name="T6" fmla="*/ 5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8"/>
                    <a:pt x="26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843"/>
            <p:cNvSpPr>
              <a:spLocks/>
            </p:cNvSpPr>
            <p:nvPr/>
          </p:nvSpPr>
          <p:spPr bwMode="auto">
            <a:xfrm>
              <a:off x="5292008" y="5540591"/>
              <a:ext cx="74816" cy="54214"/>
            </a:xfrm>
            <a:custGeom>
              <a:avLst/>
              <a:gdLst>
                <a:gd name="T0" fmla="*/ 7 w 29"/>
                <a:gd name="T1" fmla="*/ 21 h 21"/>
                <a:gd name="T2" fmla="*/ 2 w 29"/>
                <a:gd name="T3" fmla="*/ 18 h 21"/>
                <a:gd name="T4" fmla="*/ 4 w 29"/>
                <a:gd name="T5" fmla="*/ 10 h 21"/>
                <a:gd name="T6" fmla="*/ 20 w 29"/>
                <a:gd name="T7" fmla="*/ 1 h 21"/>
                <a:gd name="T8" fmla="*/ 27 w 29"/>
                <a:gd name="T9" fmla="*/ 3 h 21"/>
                <a:gd name="T10" fmla="*/ 25 w 29"/>
                <a:gd name="T11" fmla="*/ 11 h 21"/>
                <a:gd name="T12" fmla="*/ 10 w 29"/>
                <a:gd name="T13" fmla="*/ 20 h 21"/>
                <a:gd name="T14" fmla="*/ 7 w 2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1">
                  <a:moveTo>
                    <a:pt x="7" y="21"/>
                  </a:moveTo>
                  <a:cubicBezTo>
                    <a:pt x="5" y="21"/>
                    <a:pt x="3" y="20"/>
                    <a:pt x="2" y="18"/>
                  </a:cubicBezTo>
                  <a:cubicBezTo>
                    <a:pt x="0" y="15"/>
                    <a:pt x="1" y="12"/>
                    <a:pt x="4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6" y="1"/>
                    <a:pt x="27" y="3"/>
                  </a:cubicBezTo>
                  <a:cubicBezTo>
                    <a:pt x="29" y="6"/>
                    <a:pt x="28" y="9"/>
                    <a:pt x="25" y="1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844"/>
            <p:cNvSpPr>
              <a:spLocks/>
            </p:cNvSpPr>
            <p:nvPr/>
          </p:nvSpPr>
          <p:spPr bwMode="auto">
            <a:xfrm>
              <a:off x="5228036" y="5450595"/>
              <a:ext cx="54214" cy="71563"/>
            </a:xfrm>
            <a:custGeom>
              <a:avLst/>
              <a:gdLst>
                <a:gd name="T0" fmla="*/ 6 w 21"/>
                <a:gd name="T1" fmla="*/ 28 h 28"/>
                <a:gd name="T2" fmla="*/ 3 w 21"/>
                <a:gd name="T3" fmla="*/ 27 h 28"/>
                <a:gd name="T4" fmla="*/ 1 w 21"/>
                <a:gd name="T5" fmla="*/ 19 h 28"/>
                <a:gd name="T6" fmla="*/ 10 w 21"/>
                <a:gd name="T7" fmla="*/ 4 h 28"/>
                <a:gd name="T8" fmla="*/ 18 w 21"/>
                <a:gd name="T9" fmla="*/ 2 h 28"/>
                <a:gd name="T10" fmla="*/ 20 w 21"/>
                <a:gd name="T11" fmla="*/ 9 h 28"/>
                <a:gd name="T12" fmla="*/ 11 w 21"/>
                <a:gd name="T13" fmla="*/ 25 h 28"/>
                <a:gd name="T14" fmla="*/ 6 w 2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8">
                  <a:moveTo>
                    <a:pt x="6" y="28"/>
                  </a:moveTo>
                  <a:cubicBezTo>
                    <a:pt x="5" y="28"/>
                    <a:pt x="4" y="27"/>
                    <a:pt x="3" y="27"/>
                  </a:cubicBezTo>
                  <a:cubicBezTo>
                    <a:pt x="1" y="25"/>
                    <a:pt x="0" y="22"/>
                    <a:pt x="1" y="1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2"/>
                  </a:cubicBezTo>
                  <a:cubicBezTo>
                    <a:pt x="20" y="3"/>
                    <a:pt x="21" y="7"/>
                    <a:pt x="20" y="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8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845"/>
            <p:cNvSpPr>
              <a:spLocks noEditPoints="1"/>
            </p:cNvSpPr>
            <p:nvPr/>
          </p:nvSpPr>
          <p:spPr bwMode="auto">
            <a:xfrm>
              <a:off x="5010094" y="5535169"/>
              <a:ext cx="264565" cy="320948"/>
            </a:xfrm>
            <a:custGeom>
              <a:avLst/>
              <a:gdLst>
                <a:gd name="T0" fmla="*/ 52 w 103"/>
                <a:gd name="T1" fmla="*/ 0 h 125"/>
                <a:gd name="T2" fmla="*/ 0 w 103"/>
                <a:gd name="T3" fmla="*/ 57 h 125"/>
                <a:gd name="T4" fmla="*/ 24 w 103"/>
                <a:gd name="T5" fmla="*/ 125 h 125"/>
                <a:gd name="T6" fmla="*/ 55 w 103"/>
                <a:gd name="T7" fmla="*/ 125 h 125"/>
                <a:gd name="T8" fmla="*/ 82 w 103"/>
                <a:gd name="T9" fmla="*/ 103 h 125"/>
                <a:gd name="T10" fmla="*/ 103 w 103"/>
                <a:gd name="T11" fmla="*/ 52 h 125"/>
                <a:gd name="T12" fmla="*/ 45 w 103"/>
                <a:gd name="T13" fmla="*/ 92 h 125"/>
                <a:gd name="T14" fmla="*/ 35 w 103"/>
                <a:gd name="T15" fmla="*/ 71 h 125"/>
                <a:gd name="T16" fmla="*/ 42 w 103"/>
                <a:gd name="T17" fmla="*/ 68 h 125"/>
                <a:gd name="T18" fmla="*/ 56 w 103"/>
                <a:gd name="T19" fmla="*/ 67 h 125"/>
                <a:gd name="T20" fmla="*/ 62 w 103"/>
                <a:gd name="T21" fmla="*/ 72 h 125"/>
                <a:gd name="T22" fmla="*/ 65 w 103"/>
                <a:gd name="T23" fmla="*/ 71 h 125"/>
                <a:gd name="T24" fmla="*/ 55 w 103"/>
                <a:gd name="T25" fmla="*/ 92 h 125"/>
                <a:gd name="T26" fmla="*/ 45 w 103"/>
                <a:gd name="T27" fmla="*/ 117 h 125"/>
                <a:gd name="T28" fmla="*/ 43 w 103"/>
                <a:gd name="T29" fmla="*/ 56 h 125"/>
                <a:gd name="T30" fmla="*/ 44 w 103"/>
                <a:gd name="T31" fmla="*/ 57 h 125"/>
                <a:gd name="T32" fmla="*/ 42 w 103"/>
                <a:gd name="T33" fmla="*/ 56 h 125"/>
                <a:gd name="T34" fmla="*/ 58 w 103"/>
                <a:gd name="T35" fmla="*/ 54 h 125"/>
                <a:gd name="T36" fmla="*/ 59 w 103"/>
                <a:gd name="T37" fmla="*/ 55 h 125"/>
                <a:gd name="T38" fmla="*/ 57 w 103"/>
                <a:gd name="T39" fmla="*/ 55 h 125"/>
                <a:gd name="T40" fmla="*/ 93 w 103"/>
                <a:gd name="T41" fmla="*/ 60 h 125"/>
                <a:gd name="T42" fmla="*/ 75 w 103"/>
                <a:gd name="T43" fmla="*/ 97 h 125"/>
                <a:gd name="T44" fmla="*/ 61 w 103"/>
                <a:gd name="T45" fmla="*/ 117 h 125"/>
                <a:gd name="T46" fmla="*/ 73 w 103"/>
                <a:gd name="T47" fmla="*/ 70 h 125"/>
                <a:gd name="T48" fmla="*/ 67 w 103"/>
                <a:gd name="T49" fmla="*/ 67 h 125"/>
                <a:gd name="T50" fmla="*/ 59 w 103"/>
                <a:gd name="T51" fmla="*/ 67 h 125"/>
                <a:gd name="T52" fmla="*/ 58 w 103"/>
                <a:gd name="T53" fmla="*/ 65 h 125"/>
                <a:gd name="T54" fmla="*/ 58 w 103"/>
                <a:gd name="T55" fmla="*/ 51 h 125"/>
                <a:gd name="T56" fmla="*/ 55 w 103"/>
                <a:gd name="T57" fmla="*/ 64 h 125"/>
                <a:gd name="T58" fmla="*/ 44 w 103"/>
                <a:gd name="T59" fmla="*/ 65 h 125"/>
                <a:gd name="T60" fmla="*/ 44 w 103"/>
                <a:gd name="T61" fmla="*/ 53 h 125"/>
                <a:gd name="T62" fmla="*/ 39 w 103"/>
                <a:gd name="T63" fmla="*/ 63 h 125"/>
                <a:gd name="T64" fmla="*/ 36 w 103"/>
                <a:gd name="T65" fmla="*/ 67 h 125"/>
                <a:gd name="T66" fmla="*/ 33 w 103"/>
                <a:gd name="T67" fmla="*/ 67 h 125"/>
                <a:gd name="T68" fmla="*/ 29 w 103"/>
                <a:gd name="T69" fmla="*/ 65 h 125"/>
                <a:gd name="T70" fmla="*/ 29 w 103"/>
                <a:gd name="T71" fmla="*/ 66 h 125"/>
                <a:gd name="T72" fmla="*/ 29 w 103"/>
                <a:gd name="T73" fmla="*/ 66 h 125"/>
                <a:gd name="T74" fmla="*/ 39 w 103"/>
                <a:gd name="T75" fmla="*/ 93 h 125"/>
                <a:gd name="T76" fmla="*/ 33 w 103"/>
                <a:gd name="T77" fmla="*/ 117 h 125"/>
                <a:gd name="T78" fmla="*/ 9 w 103"/>
                <a:gd name="T79" fmla="*/ 60 h 125"/>
                <a:gd name="T80" fmla="*/ 9 w 103"/>
                <a:gd name="T81" fmla="*/ 54 h 125"/>
                <a:gd name="T82" fmla="*/ 52 w 103"/>
                <a:gd name="T83" fmla="*/ 9 h 125"/>
                <a:gd name="T84" fmla="*/ 94 w 103"/>
                <a:gd name="T85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25">
                  <a:moveTo>
                    <a:pt x="103" y="52"/>
                  </a:move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54"/>
                    <a:pt x="0" y="55"/>
                    <a:pt x="0" y="57"/>
                  </a:cubicBezTo>
                  <a:cubicBezTo>
                    <a:pt x="0" y="58"/>
                    <a:pt x="1" y="78"/>
                    <a:pt x="21" y="103"/>
                  </a:cubicBezTo>
                  <a:cubicBezTo>
                    <a:pt x="26" y="110"/>
                    <a:pt x="24" y="125"/>
                    <a:pt x="24" y="125"/>
                  </a:cubicBezTo>
                  <a:cubicBezTo>
                    <a:pt x="32" y="125"/>
                    <a:pt x="40" y="125"/>
                    <a:pt x="48" y="125"/>
                  </a:cubicBezTo>
                  <a:cubicBezTo>
                    <a:pt x="50" y="125"/>
                    <a:pt x="53" y="125"/>
                    <a:pt x="55" y="125"/>
                  </a:cubicBezTo>
                  <a:cubicBezTo>
                    <a:pt x="63" y="125"/>
                    <a:pt x="71" y="125"/>
                    <a:pt x="79" y="125"/>
                  </a:cubicBezTo>
                  <a:cubicBezTo>
                    <a:pt x="79" y="125"/>
                    <a:pt x="77" y="110"/>
                    <a:pt x="82" y="103"/>
                  </a:cubicBezTo>
                  <a:cubicBezTo>
                    <a:pt x="102" y="78"/>
                    <a:pt x="103" y="58"/>
                    <a:pt x="103" y="57"/>
                  </a:cubicBezTo>
                  <a:cubicBezTo>
                    <a:pt x="103" y="55"/>
                    <a:pt x="103" y="54"/>
                    <a:pt x="103" y="52"/>
                  </a:cubicBezTo>
                  <a:close/>
                  <a:moveTo>
                    <a:pt x="45" y="117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1"/>
                    <a:pt x="36" y="71"/>
                    <a:pt x="37" y="70"/>
                  </a:cubicBezTo>
                  <a:cubicBezTo>
                    <a:pt x="39" y="70"/>
                    <a:pt x="40" y="69"/>
                    <a:pt x="42" y="68"/>
                  </a:cubicBezTo>
                  <a:cubicBezTo>
                    <a:pt x="43" y="70"/>
                    <a:pt x="45" y="71"/>
                    <a:pt x="47" y="71"/>
                  </a:cubicBezTo>
                  <a:cubicBezTo>
                    <a:pt x="50" y="72"/>
                    <a:pt x="53" y="70"/>
                    <a:pt x="56" y="67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8" y="71"/>
                    <a:pt x="60" y="72"/>
                    <a:pt x="62" y="72"/>
                  </a:cubicBezTo>
                  <a:cubicBezTo>
                    <a:pt x="62" y="72"/>
                    <a:pt x="63" y="72"/>
                    <a:pt x="63" y="72"/>
                  </a:cubicBezTo>
                  <a:cubicBezTo>
                    <a:pt x="63" y="72"/>
                    <a:pt x="64" y="71"/>
                    <a:pt x="65" y="71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1"/>
                    <a:pt x="55" y="91"/>
                    <a:pt x="55" y="92"/>
                  </a:cubicBezTo>
                  <a:cubicBezTo>
                    <a:pt x="55" y="117"/>
                    <a:pt x="55" y="117"/>
                    <a:pt x="55" y="117"/>
                  </a:cubicBezTo>
                  <a:lnTo>
                    <a:pt x="45" y="117"/>
                  </a:lnTo>
                  <a:close/>
                  <a:moveTo>
                    <a:pt x="42" y="56"/>
                  </a:moveTo>
                  <a:cubicBezTo>
                    <a:pt x="42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7"/>
                    <a:pt x="44" y="57"/>
                  </a:cubicBezTo>
                  <a:cubicBezTo>
                    <a:pt x="44" y="59"/>
                    <a:pt x="44" y="60"/>
                    <a:pt x="42" y="62"/>
                  </a:cubicBezTo>
                  <a:cubicBezTo>
                    <a:pt x="41" y="59"/>
                    <a:pt x="42" y="57"/>
                    <a:pt x="42" y="56"/>
                  </a:cubicBezTo>
                  <a:close/>
                  <a:moveTo>
                    <a:pt x="57" y="55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59" y="55"/>
                    <a:pt x="59" y="58"/>
                    <a:pt x="57" y="61"/>
                  </a:cubicBezTo>
                  <a:cubicBezTo>
                    <a:pt x="57" y="59"/>
                    <a:pt x="57" y="56"/>
                    <a:pt x="57" y="55"/>
                  </a:cubicBezTo>
                  <a:close/>
                  <a:moveTo>
                    <a:pt x="94" y="54"/>
                  </a:moveTo>
                  <a:cubicBezTo>
                    <a:pt x="93" y="60"/>
                    <a:pt x="93" y="60"/>
                    <a:pt x="93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6"/>
                    <a:pt x="89" y="80"/>
                    <a:pt x="75" y="97"/>
                  </a:cubicBezTo>
                  <a:cubicBezTo>
                    <a:pt x="71" y="103"/>
                    <a:pt x="70" y="110"/>
                    <a:pt x="70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68"/>
                    <a:pt x="73" y="66"/>
                    <a:pt x="71" y="65"/>
                  </a:cubicBezTo>
                  <a:cubicBezTo>
                    <a:pt x="70" y="65"/>
                    <a:pt x="68" y="65"/>
                    <a:pt x="67" y="67"/>
                  </a:cubicBezTo>
                  <a:cubicBezTo>
                    <a:pt x="66" y="67"/>
                    <a:pt x="64" y="68"/>
                    <a:pt x="62" y="68"/>
                  </a:cubicBezTo>
                  <a:cubicBezTo>
                    <a:pt x="61" y="69"/>
                    <a:pt x="60" y="68"/>
                    <a:pt x="59" y="67"/>
                  </a:cubicBezTo>
                  <a:cubicBezTo>
                    <a:pt x="59" y="66"/>
                    <a:pt x="59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1" y="61"/>
                    <a:pt x="63" y="56"/>
                    <a:pt x="61" y="53"/>
                  </a:cubicBezTo>
                  <a:cubicBezTo>
                    <a:pt x="61" y="52"/>
                    <a:pt x="60" y="51"/>
                    <a:pt x="58" y="51"/>
                  </a:cubicBezTo>
                  <a:cubicBezTo>
                    <a:pt x="56" y="51"/>
                    <a:pt x="55" y="52"/>
                    <a:pt x="54" y="54"/>
                  </a:cubicBezTo>
                  <a:cubicBezTo>
                    <a:pt x="53" y="56"/>
                    <a:pt x="53" y="61"/>
                    <a:pt x="55" y="64"/>
                  </a:cubicBezTo>
                  <a:cubicBezTo>
                    <a:pt x="53" y="66"/>
                    <a:pt x="50" y="68"/>
                    <a:pt x="48" y="68"/>
                  </a:cubicBezTo>
                  <a:cubicBezTo>
                    <a:pt x="46" y="68"/>
                    <a:pt x="45" y="67"/>
                    <a:pt x="44" y="65"/>
                  </a:cubicBezTo>
                  <a:cubicBezTo>
                    <a:pt x="46" y="63"/>
                    <a:pt x="47" y="60"/>
                    <a:pt x="47" y="57"/>
                  </a:cubicBezTo>
                  <a:cubicBezTo>
                    <a:pt x="47" y="55"/>
                    <a:pt x="46" y="53"/>
                    <a:pt x="44" y="53"/>
                  </a:cubicBezTo>
                  <a:cubicBezTo>
                    <a:pt x="42" y="52"/>
                    <a:pt x="41" y="53"/>
                    <a:pt x="40" y="54"/>
                  </a:cubicBezTo>
                  <a:cubicBezTo>
                    <a:pt x="38" y="56"/>
                    <a:pt x="38" y="60"/>
                    <a:pt x="39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6"/>
                    <a:pt x="38" y="67"/>
                    <a:pt x="36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6"/>
                    <a:pt x="31" y="65"/>
                    <a:pt x="30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8"/>
                    <a:pt x="28" y="70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0"/>
                    <a:pt x="32" y="103"/>
                    <a:pt x="28" y="97"/>
                  </a:cubicBezTo>
                  <a:cubicBezTo>
                    <a:pt x="14" y="80"/>
                    <a:pt x="10" y="66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28"/>
                    <a:pt x="28" y="9"/>
                    <a:pt x="52" y="9"/>
                  </a:cubicBezTo>
                  <a:cubicBezTo>
                    <a:pt x="75" y="9"/>
                    <a:pt x="94" y="28"/>
                    <a:pt x="94" y="52"/>
                  </a:cubicBezTo>
                  <a:cubicBezTo>
                    <a:pt x="94" y="53"/>
                    <a:pt x="94" y="53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846"/>
            <p:cNvSpPr>
              <a:spLocks/>
            </p:cNvSpPr>
            <p:nvPr/>
          </p:nvSpPr>
          <p:spPr bwMode="auto">
            <a:xfrm>
              <a:off x="5071899" y="5869129"/>
              <a:ext cx="140957" cy="79153"/>
            </a:xfrm>
            <a:custGeom>
              <a:avLst/>
              <a:gdLst>
                <a:gd name="T0" fmla="*/ 0 w 55"/>
                <a:gd name="T1" fmla="*/ 4 h 31"/>
                <a:gd name="T2" fmla="*/ 3 w 55"/>
                <a:gd name="T3" fmla="*/ 4 h 31"/>
                <a:gd name="T4" fmla="*/ 3 w 55"/>
                <a:gd name="T5" fmla="*/ 8 h 31"/>
                <a:gd name="T6" fmla="*/ 0 w 55"/>
                <a:gd name="T7" fmla="*/ 8 h 31"/>
                <a:gd name="T8" fmla="*/ 0 w 55"/>
                <a:gd name="T9" fmla="*/ 12 h 31"/>
                <a:gd name="T10" fmla="*/ 3 w 55"/>
                <a:gd name="T11" fmla="*/ 12 h 31"/>
                <a:gd name="T12" fmla="*/ 3 w 55"/>
                <a:gd name="T13" fmla="*/ 16 h 31"/>
                <a:gd name="T14" fmla="*/ 0 w 55"/>
                <a:gd name="T15" fmla="*/ 16 h 31"/>
                <a:gd name="T16" fmla="*/ 12 w 55"/>
                <a:gd name="T17" fmla="*/ 26 h 31"/>
                <a:gd name="T18" fmla="*/ 19 w 55"/>
                <a:gd name="T19" fmla="*/ 31 h 31"/>
                <a:gd name="T20" fmla="*/ 36 w 55"/>
                <a:gd name="T21" fmla="*/ 31 h 31"/>
                <a:gd name="T22" fmla="*/ 43 w 55"/>
                <a:gd name="T23" fmla="*/ 26 h 31"/>
                <a:gd name="T24" fmla="*/ 55 w 55"/>
                <a:gd name="T25" fmla="*/ 16 h 31"/>
                <a:gd name="T26" fmla="*/ 53 w 55"/>
                <a:gd name="T27" fmla="*/ 16 h 31"/>
                <a:gd name="T28" fmla="*/ 53 w 55"/>
                <a:gd name="T29" fmla="*/ 12 h 31"/>
                <a:gd name="T30" fmla="*/ 55 w 55"/>
                <a:gd name="T31" fmla="*/ 12 h 31"/>
                <a:gd name="T32" fmla="*/ 55 w 55"/>
                <a:gd name="T33" fmla="*/ 8 h 31"/>
                <a:gd name="T34" fmla="*/ 53 w 55"/>
                <a:gd name="T35" fmla="*/ 8 h 31"/>
                <a:gd name="T36" fmla="*/ 53 w 55"/>
                <a:gd name="T37" fmla="*/ 4 h 31"/>
                <a:gd name="T38" fmla="*/ 55 w 55"/>
                <a:gd name="T39" fmla="*/ 4 h 31"/>
                <a:gd name="T40" fmla="*/ 55 w 55"/>
                <a:gd name="T41" fmla="*/ 0 h 31"/>
                <a:gd name="T42" fmla="*/ 0 w 55"/>
                <a:gd name="T43" fmla="*/ 0 h 31"/>
                <a:gd name="T44" fmla="*/ 0 w 55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31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6" y="26"/>
                    <a:pt x="12" y="26"/>
                  </a:cubicBezTo>
                  <a:cubicBezTo>
                    <a:pt x="13" y="29"/>
                    <a:pt x="16" y="31"/>
                    <a:pt x="19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1"/>
                    <a:pt x="42" y="29"/>
                    <a:pt x="43" y="26"/>
                  </a:cubicBezTo>
                  <a:cubicBezTo>
                    <a:pt x="49" y="26"/>
                    <a:pt x="54" y="21"/>
                    <a:pt x="55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70222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7564" y="3214115"/>
            <a:ext cx="5136873" cy="785464"/>
            <a:chOff x="4151784" y="2996952"/>
            <a:chExt cx="4195020" cy="641448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圆角矩形 4"/>
            <p:cNvSpPr/>
            <p:nvPr/>
          </p:nvSpPr>
          <p:spPr>
            <a:xfrm>
              <a:off x="4151784" y="2996952"/>
              <a:ext cx="4195020" cy="641448"/>
            </a:xfrm>
            <a:prstGeom prst="roundRect">
              <a:avLst/>
            </a:prstGeom>
            <a:grpFill/>
            <a:ln w="22225">
              <a:solidFill>
                <a:schemeClr val="bg1">
                  <a:alpha val="85000"/>
                </a:schemeClr>
              </a:solidFill>
            </a:ln>
            <a:effectLst>
              <a:outerShdw blurRad="215900" dist="165100" dir="7800000" sx="98000" sy="98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70" tIns="44885" rIns="89770" bIns="44885" rtlCol="0" anchor="ctr"/>
            <a:lstStyle/>
            <a:p>
              <a:pPr algn="ctr"/>
              <a:endParaRPr lang="zh-CN" altLang="en-US" sz="1212">
                <a:cs typeface="+mn-ea"/>
                <a:sym typeface="+mn-lt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4996360" y="3113165"/>
              <a:ext cx="2699404" cy="476179"/>
            </a:xfrm>
            <a:prstGeom prst="rect">
              <a:avLst/>
            </a:prstGeom>
            <a:grpFill/>
          </p:spPr>
          <p:txBody>
            <a:bodyPr wrap="square" lIns="89770" tIns="44885" rIns="89770" bIns="44885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学习目标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615852" y="3063094"/>
              <a:ext cx="473588" cy="489276"/>
            </a:xfrm>
            <a:custGeom>
              <a:avLst/>
              <a:gdLst>
                <a:gd name="T0" fmla="*/ 760 w 1905"/>
                <a:gd name="T1" fmla="*/ 1455 h 1912"/>
                <a:gd name="T2" fmla="*/ 448 w 1905"/>
                <a:gd name="T3" fmla="*/ 1143 h 1912"/>
                <a:gd name="T4" fmla="*/ 529 w 1905"/>
                <a:gd name="T5" fmla="*/ 1061 h 1912"/>
                <a:gd name="T6" fmla="*/ 841 w 1905"/>
                <a:gd name="T7" fmla="*/ 1374 h 1912"/>
                <a:gd name="T8" fmla="*/ 1802 w 1905"/>
                <a:gd name="T9" fmla="*/ 108 h 1912"/>
                <a:gd name="T10" fmla="*/ 748 w 1905"/>
                <a:gd name="T11" fmla="*/ 785 h 1912"/>
                <a:gd name="T12" fmla="*/ 55 w 1905"/>
                <a:gd name="T13" fmla="*/ 1737 h 1912"/>
                <a:gd name="T14" fmla="*/ 173 w 1905"/>
                <a:gd name="T15" fmla="*/ 1854 h 1912"/>
                <a:gd name="T16" fmla="*/ 1124 w 1905"/>
                <a:gd name="T17" fmla="*/ 1161 h 1912"/>
                <a:gd name="T18" fmla="*/ 1802 w 1905"/>
                <a:gd name="T19" fmla="*/ 108 h 1912"/>
                <a:gd name="T20" fmla="*/ 110 w 1905"/>
                <a:gd name="T21" fmla="*/ 1803 h 1912"/>
                <a:gd name="T22" fmla="*/ 0 w 1905"/>
                <a:gd name="T23" fmla="*/ 1912 h 1912"/>
                <a:gd name="T24" fmla="*/ 1758 w 1905"/>
                <a:gd name="T25" fmla="*/ 368 h 1912"/>
                <a:gd name="T26" fmla="*/ 1544 w 1905"/>
                <a:gd name="T27" fmla="*/ 153 h 1912"/>
                <a:gd name="T28" fmla="*/ 786 w 1905"/>
                <a:gd name="T29" fmla="*/ 513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5" h="1912">
                  <a:moveTo>
                    <a:pt x="760" y="1455"/>
                  </a:moveTo>
                  <a:cubicBezTo>
                    <a:pt x="448" y="1143"/>
                    <a:pt x="448" y="1143"/>
                    <a:pt x="448" y="1143"/>
                  </a:cubicBezTo>
                  <a:moveTo>
                    <a:pt x="529" y="1061"/>
                  </a:moveTo>
                  <a:cubicBezTo>
                    <a:pt x="841" y="1374"/>
                    <a:pt x="841" y="1374"/>
                    <a:pt x="841" y="1374"/>
                  </a:cubicBezTo>
                  <a:moveTo>
                    <a:pt x="1802" y="108"/>
                  </a:moveTo>
                  <a:cubicBezTo>
                    <a:pt x="1698" y="4"/>
                    <a:pt x="1226" y="307"/>
                    <a:pt x="748" y="785"/>
                  </a:cubicBezTo>
                  <a:cubicBezTo>
                    <a:pt x="364" y="1169"/>
                    <a:pt x="94" y="1548"/>
                    <a:pt x="55" y="1737"/>
                  </a:cubicBezTo>
                  <a:cubicBezTo>
                    <a:pt x="173" y="1854"/>
                    <a:pt x="173" y="1854"/>
                    <a:pt x="173" y="1854"/>
                  </a:cubicBezTo>
                  <a:cubicBezTo>
                    <a:pt x="361" y="1815"/>
                    <a:pt x="740" y="1545"/>
                    <a:pt x="1124" y="1161"/>
                  </a:cubicBezTo>
                  <a:cubicBezTo>
                    <a:pt x="1602" y="683"/>
                    <a:pt x="1905" y="212"/>
                    <a:pt x="1802" y="108"/>
                  </a:cubicBezTo>
                  <a:close/>
                  <a:moveTo>
                    <a:pt x="110" y="1803"/>
                  </a:moveTo>
                  <a:cubicBezTo>
                    <a:pt x="0" y="1912"/>
                    <a:pt x="0" y="1912"/>
                    <a:pt x="0" y="1912"/>
                  </a:cubicBezTo>
                  <a:moveTo>
                    <a:pt x="1758" y="368"/>
                  </a:moveTo>
                  <a:cubicBezTo>
                    <a:pt x="1758" y="368"/>
                    <a:pt x="1643" y="253"/>
                    <a:pt x="1544" y="153"/>
                  </a:cubicBezTo>
                  <a:cubicBezTo>
                    <a:pt x="1544" y="153"/>
                    <a:pt x="1319" y="0"/>
                    <a:pt x="786" y="51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89770" tIns="44885" rIns="89770" bIns="4488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352486" y="3151707"/>
              <a:ext cx="394221" cy="358209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75466" y="1052736"/>
            <a:ext cx="1841068" cy="1672886"/>
            <a:chOff x="3080411" y="1769423"/>
            <a:chExt cx="1944496" cy="1766866"/>
          </a:xfrm>
        </p:grpSpPr>
        <p:grpSp>
          <p:nvGrpSpPr>
            <p:cNvPr id="11" name="组合 10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335056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194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6"/>
            <p:cNvSpPr txBox="1"/>
            <p:nvPr/>
          </p:nvSpPr>
          <p:spPr>
            <a:xfrm>
              <a:off x="3292126" y="2116493"/>
              <a:ext cx="1474376" cy="107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3315751" y="2764207"/>
              <a:ext cx="1474376" cy="350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5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1682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 rot="16200000">
            <a:off x="6735615" y="2311323"/>
            <a:ext cx="1170185" cy="5545826"/>
            <a:chOff x="1349702" y="1746119"/>
            <a:chExt cx="1645146" cy="1936519"/>
          </a:xfrm>
        </p:grpSpPr>
        <p:sp>
          <p:nvSpPr>
            <p:cNvPr id="74" name="圆角矩形 73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27000" dir="360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1425724" y="1755334"/>
              <a:ext cx="1506354" cy="191597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 rot="16200000">
            <a:off x="6800624" y="855960"/>
            <a:ext cx="1072379" cy="5545826"/>
            <a:chOff x="1349702" y="1746119"/>
            <a:chExt cx="1645146" cy="1936519"/>
          </a:xfrm>
        </p:grpSpPr>
        <p:sp>
          <p:nvSpPr>
            <p:cNvPr id="77" name="圆角矩形 76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27000" dir="360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1381172" y="1755334"/>
              <a:ext cx="1598400" cy="191597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 dirty="0"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16200000">
            <a:off x="6873939" y="-572346"/>
            <a:ext cx="1072379" cy="5724673"/>
            <a:chOff x="1349702" y="1746119"/>
            <a:chExt cx="1645146" cy="1936519"/>
          </a:xfrm>
        </p:grpSpPr>
        <p:sp>
          <p:nvSpPr>
            <p:cNvPr id="80" name="圆角矩形 79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27000" dir="360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1381172" y="1755334"/>
              <a:ext cx="1598400" cy="191597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73341" y="1601752"/>
            <a:ext cx="1376492" cy="1416917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726756" y="1774021"/>
            <a:ext cx="1159308" cy="1072378"/>
            <a:chOff x="1715395" y="1514206"/>
            <a:chExt cx="1002575" cy="900936"/>
          </a:xfrm>
        </p:grpSpPr>
        <p:sp>
          <p:nvSpPr>
            <p:cNvPr id="7" name="椭圆 6"/>
            <p:cNvSpPr/>
            <p:nvPr/>
          </p:nvSpPr>
          <p:spPr>
            <a:xfrm>
              <a:off x="1715395" y="1514206"/>
              <a:ext cx="900940" cy="900936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 dirty="0"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1188" y="1811525"/>
              <a:ext cx="986782" cy="31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32" b="1" dirty="0" smtClean="0">
                  <a:solidFill>
                    <a:schemeClr val="bg1"/>
                  </a:solidFill>
                  <a:cs typeface="+mn-ea"/>
                  <a:sym typeface="+mn-lt"/>
                </a:rPr>
                <a:t>能力目标</a:t>
              </a:r>
              <a:endParaRPr lang="zh-CN" altLang="en-US" sz="1832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60729" y="2987689"/>
            <a:ext cx="1376492" cy="1416917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711624" y="3159961"/>
            <a:ext cx="1206995" cy="1072379"/>
            <a:chOff x="1691426" y="2553657"/>
            <a:chExt cx="1043813" cy="900936"/>
          </a:xfrm>
        </p:grpSpPr>
        <p:sp>
          <p:nvSpPr>
            <p:cNvPr id="11" name="椭圆 10"/>
            <p:cNvSpPr/>
            <p:nvPr/>
          </p:nvSpPr>
          <p:spPr>
            <a:xfrm>
              <a:off x="1705659" y="2553657"/>
              <a:ext cx="900940" cy="900936"/>
            </a:xfrm>
            <a:prstGeom prst="ellipse">
              <a:avLst/>
            </a:prstGeom>
            <a:solidFill>
              <a:srgbClr val="FFB32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91426" y="2854229"/>
              <a:ext cx="1043813" cy="31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32" b="1" dirty="0" smtClean="0">
                  <a:solidFill>
                    <a:schemeClr val="bg1"/>
                  </a:solidFill>
                  <a:cs typeface="+mn-ea"/>
                  <a:sym typeface="+mn-lt"/>
                </a:rPr>
                <a:t>知识目标</a:t>
              </a:r>
              <a:endParaRPr lang="zh-CN" altLang="en-US" sz="1832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60729" y="4326873"/>
            <a:ext cx="1376492" cy="1416917"/>
            <a:chOff x="1463339" y="1072759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1463339" y="1072759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232" y="1093651"/>
              <a:ext cx="1504272" cy="15042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728080" y="4499146"/>
            <a:ext cx="1148044" cy="1072379"/>
            <a:chOff x="1705659" y="3558047"/>
            <a:chExt cx="992833" cy="900936"/>
          </a:xfrm>
          <a:blipFill>
            <a:blip r:embed="rId3"/>
            <a:tile tx="0" ty="0" sx="100000" sy="100000" flip="none" algn="tl"/>
          </a:blipFill>
        </p:grpSpPr>
        <p:sp>
          <p:nvSpPr>
            <p:cNvPr id="15" name="椭圆 14"/>
            <p:cNvSpPr/>
            <p:nvPr/>
          </p:nvSpPr>
          <p:spPr>
            <a:xfrm>
              <a:off x="1705659" y="3558047"/>
              <a:ext cx="900940" cy="9009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13858" y="3825557"/>
              <a:ext cx="984634" cy="31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32" b="1" dirty="0" smtClean="0">
                  <a:solidFill>
                    <a:schemeClr val="bg1"/>
                  </a:solidFill>
                  <a:cs typeface="+mn-ea"/>
                  <a:sym typeface="+mn-lt"/>
                </a:rPr>
                <a:t>素质目标</a:t>
              </a:r>
              <a:endParaRPr lang="zh-CN" altLang="en-US" sz="1832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矩形 30"/>
          <p:cNvSpPr>
            <a:spLocks noChangeArrowheads="1"/>
          </p:cNvSpPr>
          <p:nvPr/>
        </p:nvSpPr>
        <p:spPr bwMode="auto">
          <a:xfrm>
            <a:off x="4802948" y="1860638"/>
            <a:ext cx="5469516" cy="87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4653" tIns="67327" rIns="134653" bIns="67327">
            <a:spAutoFit/>
          </a:bodyPr>
          <a:lstStyle/>
          <a:p>
            <a:r>
              <a:rPr lang="en-US" altLang="zh-CN" sz="1600" dirty="0" smtClean="0"/>
              <a:t>1.</a:t>
            </a:r>
            <a:r>
              <a:rPr lang="zh-CN" altLang="zh-CN" sz="1600" dirty="0" smtClean="0"/>
              <a:t>能够撰写保证公司正常运转所必需的符合本公司实际的规章制度；</a:t>
            </a:r>
          </a:p>
          <a:p>
            <a:r>
              <a:rPr lang="en-US" altLang="zh-CN" sz="1600" dirty="0" smtClean="0"/>
              <a:t>2.</a:t>
            </a:r>
            <a:r>
              <a:rPr lang="zh-CN" altLang="zh-CN" sz="1600" dirty="0" smtClean="0"/>
              <a:t>能够灵活运用多层条文式、通篇条文式等正文写作方式。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30"/>
          <p:cNvSpPr>
            <a:spLocks noChangeArrowheads="1"/>
          </p:cNvSpPr>
          <p:nvPr/>
        </p:nvSpPr>
        <p:spPr bwMode="auto">
          <a:xfrm>
            <a:off x="4802948" y="3068960"/>
            <a:ext cx="5181483" cy="1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4653" tIns="67327" rIns="134653" bIns="67327">
            <a:spAutoFit/>
          </a:bodyPr>
          <a:lstStyle/>
          <a:p>
            <a:r>
              <a:rPr lang="en-US" altLang="zh-CN" sz="1600" dirty="0" smtClean="0"/>
              <a:t>1</a:t>
            </a:r>
            <a:r>
              <a:rPr lang="zh-CN" altLang="zh-CN" sz="1600" dirty="0" smtClean="0"/>
              <a:t>掌握规章制度的不同种类、内容要求；</a:t>
            </a:r>
          </a:p>
          <a:p>
            <a:r>
              <a:rPr lang="en-US" altLang="zh-CN" sz="1600" dirty="0" smtClean="0"/>
              <a:t>2.</a:t>
            </a:r>
            <a:r>
              <a:rPr lang="zh-CN" altLang="zh-CN" sz="1600" dirty="0" smtClean="0"/>
              <a:t>了解规章制度的写作特点、格式规范、语体风格；</a:t>
            </a:r>
          </a:p>
          <a:p>
            <a:r>
              <a:rPr lang="en-US" altLang="zh-CN" sz="1600" dirty="0" smtClean="0"/>
              <a:t>3.</a:t>
            </a:r>
            <a:r>
              <a:rPr lang="zh-CN" altLang="zh-CN" sz="1600" dirty="0" smtClean="0"/>
              <a:t>掌握文体结构和内容结构；</a:t>
            </a:r>
          </a:p>
          <a:p>
            <a:r>
              <a:rPr lang="en-US" altLang="zh-CN" sz="1600" dirty="0" smtClean="0"/>
              <a:t>4.</a:t>
            </a:r>
            <a:r>
              <a:rPr lang="zh-CN" altLang="zh-CN" sz="1600" dirty="0" smtClean="0"/>
              <a:t>掌握具体文种写作技巧。</a:t>
            </a:r>
            <a:endParaRPr lang="zh-CN" altLang="en-US" sz="1600" dirty="0">
              <a:sym typeface="+mn-lt"/>
            </a:endParaRPr>
          </a:p>
        </p:txBody>
      </p:sp>
      <p:sp>
        <p:nvSpPr>
          <p:cNvPr id="46" name="矩形 30"/>
          <p:cNvSpPr>
            <a:spLocks noChangeArrowheads="1"/>
          </p:cNvSpPr>
          <p:nvPr/>
        </p:nvSpPr>
        <p:spPr bwMode="auto">
          <a:xfrm>
            <a:off x="4802949" y="4703784"/>
            <a:ext cx="4769064" cy="87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4653" tIns="67327" rIns="134653" bIns="67327">
            <a:spAutoFit/>
          </a:bodyPr>
          <a:lstStyle/>
          <a:p>
            <a:r>
              <a:rPr lang="en-US" altLang="zh-CN" sz="1600" dirty="0" smtClean="0"/>
              <a:t>1.</a:t>
            </a:r>
            <a:r>
              <a:rPr lang="zh-CN" altLang="zh-CN" sz="1600" dirty="0" smtClean="0"/>
              <a:t>培养学生具备团队合作能力</a:t>
            </a:r>
            <a:r>
              <a:rPr lang="zh-CN" altLang="en-US" sz="1600" dirty="0" smtClean="0"/>
              <a:t>；</a:t>
            </a:r>
            <a:endParaRPr lang="zh-CN" altLang="zh-CN" sz="1600" dirty="0" smtClean="0"/>
          </a:p>
          <a:p>
            <a:r>
              <a:rPr lang="en-US" altLang="zh-CN" sz="1600" dirty="0" smtClean="0"/>
              <a:t>2.</a:t>
            </a:r>
            <a:r>
              <a:rPr lang="zh-CN" altLang="zh-CN" sz="1600" dirty="0" smtClean="0"/>
              <a:t>培养学生具备实事求是、脚踏实际的工作作风</a:t>
            </a:r>
            <a:r>
              <a:rPr lang="zh-CN" altLang="en-US" sz="1600" dirty="0" smtClean="0"/>
              <a:t>；</a:t>
            </a:r>
            <a:endParaRPr lang="zh-CN" altLang="zh-CN" sz="1600" dirty="0" smtClean="0"/>
          </a:p>
          <a:p>
            <a:r>
              <a:rPr lang="en-US" altLang="zh-CN" sz="1600" dirty="0" smtClean="0"/>
              <a:t>3.</a:t>
            </a:r>
            <a:r>
              <a:rPr lang="zh-CN" altLang="zh-CN" sz="1600" dirty="0" smtClean="0"/>
              <a:t>培养学生具备独立解决问题的能力。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366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7564" y="3214115"/>
            <a:ext cx="5136873" cy="785464"/>
            <a:chOff x="4151784" y="2996952"/>
            <a:chExt cx="4195020" cy="641448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圆角矩形 4"/>
            <p:cNvSpPr/>
            <p:nvPr/>
          </p:nvSpPr>
          <p:spPr>
            <a:xfrm>
              <a:off x="4151784" y="2996952"/>
              <a:ext cx="4195020" cy="641448"/>
            </a:xfrm>
            <a:prstGeom prst="roundRect">
              <a:avLst/>
            </a:prstGeom>
            <a:grpFill/>
            <a:ln w="22225">
              <a:solidFill>
                <a:schemeClr val="bg1">
                  <a:alpha val="85000"/>
                </a:schemeClr>
              </a:solidFill>
            </a:ln>
            <a:effectLst>
              <a:outerShdw blurRad="215900" dist="165100" dir="7800000" sx="98000" sy="98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70" tIns="44885" rIns="89770" bIns="44885" rtlCol="0" anchor="ctr"/>
            <a:lstStyle/>
            <a:p>
              <a:pPr algn="ctr"/>
              <a:endParaRPr lang="zh-CN" altLang="en-US" sz="1212">
                <a:cs typeface="+mn-ea"/>
                <a:sym typeface="+mn-lt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4996360" y="3113165"/>
              <a:ext cx="2699404" cy="476179"/>
            </a:xfrm>
            <a:prstGeom prst="rect">
              <a:avLst/>
            </a:prstGeom>
            <a:grpFill/>
          </p:spPr>
          <p:txBody>
            <a:bodyPr wrap="square" lIns="89770" tIns="44885" rIns="89770" bIns="44885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资讯交流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615852" y="3063094"/>
              <a:ext cx="473588" cy="489276"/>
            </a:xfrm>
            <a:custGeom>
              <a:avLst/>
              <a:gdLst>
                <a:gd name="T0" fmla="*/ 760 w 1905"/>
                <a:gd name="T1" fmla="*/ 1455 h 1912"/>
                <a:gd name="T2" fmla="*/ 448 w 1905"/>
                <a:gd name="T3" fmla="*/ 1143 h 1912"/>
                <a:gd name="T4" fmla="*/ 529 w 1905"/>
                <a:gd name="T5" fmla="*/ 1061 h 1912"/>
                <a:gd name="T6" fmla="*/ 841 w 1905"/>
                <a:gd name="T7" fmla="*/ 1374 h 1912"/>
                <a:gd name="T8" fmla="*/ 1802 w 1905"/>
                <a:gd name="T9" fmla="*/ 108 h 1912"/>
                <a:gd name="T10" fmla="*/ 748 w 1905"/>
                <a:gd name="T11" fmla="*/ 785 h 1912"/>
                <a:gd name="T12" fmla="*/ 55 w 1905"/>
                <a:gd name="T13" fmla="*/ 1737 h 1912"/>
                <a:gd name="T14" fmla="*/ 173 w 1905"/>
                <a:gd name="T15" fmla="*/ 1854 h 1912"/>
                <a:gd name="T16" fmla="*/ 1124 w 1905"/>
                <a:gd name="T17" fmla="*/ 1161 h 1912"/>
                <a:gd name="T18" fmla="*/ 1802 w 1905"/>
                <a:gd name="T19" fmla="*/ 108 h 1912"/>
                <a:gd name="T20" fmla="*/ 110 w 1905"/>
                <a:gd name="T21" fmla="*/ 1803 h 1912"/>
                <a:gd name="T22" fmla="*/ 0 w 1905"/>
                <a:gd name="T23" fmla="*/ 1912 h 1912"/>
                <a:gd name="T24" fmla="*/ 1758 w 1905"/>
                <a:gd name="T25" fmla="*/ 368 h 1912"/>
                <a:gd name="T26" fmla="*/ 1544 w 1905"/>
                <a:gd name="T27" fmla="*/ 153 h 1912"/>
                <a:gd name="T28" fmla="*/ 786 w 1905"/>
                <a:gd name="T29" fmla="*/ 513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5" h="1912">
                  <a:moveTo>
                    <a:pt x="760" y="1455"/>
                  </a:moveTo>
                  <a:cubicBezTo>
                    <a:pt x="448" y="1143"/>
                    <a:pt x="448" y="1143"/>
                    <a:pt x="448" y="1143"/>
                  </a:cubicBezTo>
                  <a:moveTo>
                    <a:pt x="529" y="1061"/>
                  </a:moveTo>
                  <a:cubicBezTo>
                    <a:pt x="841" y="1374"/>
                    <a:pt x="841" y="1374"/>
                    <a:pt x="841" y="1374"/>
                  </a:cubicBezTo>
                  <a:moveTo>
                    <a:pt x="1802" y="108"/>
                  </a:moveTo>
                  <a:cubicBezTo>
                    <a:pt x="1698" y="4"/>
                    <a:pt x="1226" y="307"/>
                    <a:pt x="748" y="785"/>
                  </a:cubicBezTo>
                  <a:cubicBezTo>
                    <a:pt x="364" y="1169"/>
                    <a:pt x="94" y="1548"/>
                    <a:pt x="55" y="1737"/>
                  </a:cubicBezTo>
                  <a:cubicBezTo>
                    <a:pt x="173" y="1854"/>
                    <a:pt x="173" y="1854"/>
                    <a:pt x="173" y="1854"/>
                  </a:cubicBezTo>
                  <a:cubicBezTo>
                    <a:pt x="361" y="1815"/>
                    <a:pt x="740" y="1545"/>
                    <a:pt x="1124" y="1161"/>
                  </a:cubicBezTo>
                  <a:cubicBezTo>
                    <a:pt x="1602" y="683"/>
                    <a:pt x="1905" y="212"/>
                    <a:pt x="1802" y="108"/>
                  </a:cubicBezTo>
                  <a:close/>
                  <a:moveTo>
                    <a:pt x="110" y="1803"/>
                  </a:moveTo>
                  <a:cubicBezTo>
                    <a:pt x="0" y="1912"/>
                    <a:pt x="0" y="1912"/>
                    <a:pt x="0" y="1912"/>
                  </a:cubicBezTo>
                  <a:moveTo>
                    <a:pt x="1758" y="368"/>
                  </a:moveTo>
                  <a:cubicBezTo>
                    <a:pt x="1758" y="368"/>
                    <a:pt x="1643" y="253"/>
                    <a:pt x="1544" y="153"/>
                  </a:cubicBezTo>
                  <a:cubicBezTo>
                    <a:pt x="1544" y="153"/>
                    <a:pt x="1319" y="0"/>
                    <a:pt x="786" y="51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89770" tIns="44885" rIns="89770" bIns="4488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32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352486" y="3151707"/>
              <a:ext cx="394221" cy="358209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75466" y="1052736"/>
            <a:ext cx="1841068" cy="1672886"/>
            <a:chOff x="3080411" y="1769423"/>
            <a:chExt cx="1944496" cy="1766866"/>
          </a:xfrm>
        </p:grpSpPr>
        <p:grpSp>
          <p:nvGrpSpPr>
            <p:cNvPr id="11" name="组合 10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2">
                  <a:cs typeface="+mn-ea"/>
                  <a:sym typeface="+mn-lt"/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335056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194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6"/>
            <p:cNvSpPr txBox="1"/>
            <p:nvPr/>
          </p:nvSpPr>
          <p:spPr>
            <a:xfrm>
              <a:off x="3292126" y="2116493"/>
              <a:ext cx="1474376" cy="107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3315751" y="2764207"/>
              <a:ext cx="1474376" cy="350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5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81988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889992" y="1707981"/>
            <a:ext cx="763504" cy="785925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2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84232" y="1093651"/>
              <a:ext cx="1504274" cy="15042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6982820" y="1803536"/>
            <a:ext cx="577852" cy="594818"/>
          </a:xfrm>
          <a:prstGeom prst="ellipse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innerShdw blurRad="114300">
              <a:srgbClr val="D3133C">
                <a:alpha val="14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rtlCol="0" anchor="ctr"/>
          <a:lstStyle/>
          <a:p>
            <a:pPr algn="ctr"/>
            <a:endParaRPr lang="zh-CN" altLang="en-US" sz="1832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875525" y="2767754"/>
            <a:ext cx="763504" cy="785925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968353" y="2863309"/>
            <a:ext cx="577852" cy="594818"/>
          </a:xfrm>
          <a:prstGeom prst="ellipse">
            <a:avLst/>
          </a:prstGeom>
          <a:solidFill>
            <a:srgbClr val="FFB3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875525" y="3827527"/>
            <a:ext cx="763504" cy="785925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6968353" y="3923081"/>
            <a:ext cx="577852" cy="594818"/>
          </a:xfrm>
          <a:prstGeom prst="ellipse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6200" y="1844824"/>
            <a:ext cx="2037857" cy="560058"/>
          </a:xfrm>
          <a:prstGeom prst="rect">
            <a:avLst/>
          </a:prstGeom>
          <a:noFill/>
        </p:spPr>
        <p:txBody>
          <a:bodyPr wrap="square" lIns="79155" tIns="39577" rIns="79155" bIns="3957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案例呈现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82823" y="1818746"/>
            <a:ext cx="753183" cy="533868"/>
          </a:xfrm>
          <a:prstGeom prst="rect">
            <a:avLst/>
          </a:prstGeom>
          <a:noFill/>
        </p:spPr>
        <p:txBody>
          <a:bodyPr wrap="square" lIns="119637" tIns="59819" rIns="119637" bIns="59819" rtlCol="0">
            <a:spAutoFit/>
          </a:bodyPr>
          <a:lstStyle/>
          <a:p>
            <a:r>
              <a:rPr lang="en-US" altLang="zh-CN" sz="2684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684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62259" y="2878517"/>
            <a:ext cx="670677" cy="533868"/>
          </a:xfrm>
          <a:prstGeom prst="rect">
            <a:avLst/>
          </a:prstGeom>
          <a:noFill/>
        </p:spPr>
        <p:txBody>
          <a:bodyPr wrap="square" lIns="119637" tIns="59819" rIns="119637" bIns="59819" rtlCol="0">
            <a:spAutoFit/>
          </a:bodyPr>
          <a:lstStyle/>
          <a:p>
            <a:r>
              <a:rPr lang="en-US" altLang="zh-CN" sz="2684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684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62259" y="3923083"/>
            <a:ext cx="670677" cy="533868"/>
          </a:xfrm>
          <a:prstGeom prst="rect">
            <a:avLst/>
          </a:prstGeom>
          <a:noFill/>
        </p:spPr>
        <p:txBody>
          <a:bodyPr wrap="square" lIns="119637" tIns="59819" rIns="119637" bIns="59819" rtlCol="0">
            <a:spAutoFit/>
          </a:bodyPr>
          <a:lstStyle/>
          <a:p>
            <a:r>
              <a:rPr lang="en-US" altLang="zh-CN" sz="2684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684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40909917" y="10621435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46959473" y="10621435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度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53019313" y="10621435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工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59068869" y="10621435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作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65120483" y="10621435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概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71180320" y="10621435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述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83003895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89053449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度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95113289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工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Rectangle 28"/>
          <p:cNvSpPr>
            <a:spLocks noChangeArrowheads="1"/>
          </p:cNvSpPr>
          <p:nvPr/>
        </p:nvSpPr>
        <p:spPr bwMode="auto">
          <a:xfrm>
            <a:off x="101164903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作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107214460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概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13274298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述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Rectangle 31"/>
          <p:cNvSpPr>
            <a:spLocks noChangeArrowheads="1"/>
          </p:cNvSpPr>
          <p:nvPr/>
        </p:nvSpPr>
        <p:spPr bwMode="auto">
          <a:xfrm>
            <a:off x="125097871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131149484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度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137209325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工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143258881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作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Rectangle 35"/>
          <p:cNvSpPr>
            <a:spLocks noChangeArrowheads="1"/>
          </p:cNvSpPr>
          <p:nvPr/>
        </p:nvSpPr>
        <p:spPr bwMode="auto">
          <a:xfrm>
            <a:off x="149308439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概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155368275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述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Rectangle 37"/>
          <p:cNvSpPr>
            <a:spLocks noChangeArrowheads="1"/>
          </p:cNvSpPr>
          <p:nvPr/>
        </p:nvSpPr>
        <p:spPr bwMode="auto">
          <a:xfrm>
            <a:off x="167193906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173243462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度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179303302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工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Rectangle 40"/>
          <p:cNvSpPr>
            <a:spLocks noChangeArrowheads="1"/>
          </p:cNvSpPr>
          <p:nvPr/>
        </p:nvSpPr>
        <p:spPr bwMode="auto">
          <a:xfrm>
            <a:off x="185352858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作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Rectangle 41"/>
          <p:cNvSpPr>
            <a:spLocks noChangeArrowheads="1"/>
          </p:cNvSpPr>
          <p:nvPr/>
        </p:nvSpPr>
        <p:spPr bwMode="auto">
          <a:xfrm>
            <a:off x="191402414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概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Rectangle 42"/>
          <p:cNvSpPr>
            <a:spLocks noChangeArrowheads="1"/>
          </p:cNvSpPr>
          <p:nvPr/>
        </p:nvSpPr>
        <p:spPr bwMode="auto">
          <a:xfrm>
            <a:off x="197462252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述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Rectangle 43"/>
          <p:cNvSpPr>
            <a:spLocks noChangeArrowheads="1"/>
          </p:cNvSpPr>
          <p:nvPr/>
        </p:nvSpPr>
        <p:spPr bwMode="auto">
          <a:xfrm>
            <a:off x="209287881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215337438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度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Rectangle 45"/>
          <p:cNvSpPr>
            <a:spLocks noChangeArrowheads="1"/>
          </p:cNvSpPr>
          <p:nvPr/>
        </p:nvSpPr>
        <p:spPr bwMode="auto">
          <a:xfrm>
            <a:off x="221397276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工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Rectangle 46"/>
          <p:cNvSpPr>
            <a:spLocks noChangeArrowheads="1"/>
          </p:cNvSpPr>
          <p:nvPr/>
        </p:nvSpPr>
        <p:spPr bwMode="auto">
          <a:xfrm>
            <a:off x="227446835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作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Rectangle 47"/>
          <p:cNvSpPr>
            <a:spLocks noChangeArrowheads="1"/>
          </p:cNvSpPr>
          <p:nvPr/>
        </p:nvSpPr>
        <p:spPr bwMode="auto">
          <a:xfrm>
            <a:off x="233496392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概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Rectangle 48"/>
          <p:cNvSpPr>
            <a:spLocks noChangeArrowheads="1"/>
          </p:cNvSpPr>
          <p:nvPr/>
        </p:nvSpPr>
        <p:spPr bwMode="auto">
          <a:xfrm>
            <a:off x="239556230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sz="46054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述</a:t>
            </a:r>
            <a:endParaRPr lang="zh-CN" altLang="zh-CN" sz="1832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Line 50"/>
          <p:cNvSpPr>
            <a:spLocks noChangeShapeType="1"/>
          </p:cNvSpPr>
          <p:nvPr/>
        </p:nvSpPr>
        <p:spPr bwMode="auto">
          <a:xfrm flipV="1">
            <a:off x="30677902" y="29565601"/>
            <a:ext cx="227292261" cy="61384"/>
          </a:xfrm>
          <a:prstGeom prst="line">
            <a:avLst/>
          </a:prstGeom>
          <a:noFill/>
          <a:ln w="152400" cap="flat">
            <a:solidFill>
              <a:srgbClr val="2319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119637" tIns="59819" rIns="119637" bIns="59819" numCol="1" anchor="t" anchorCtr="0" compatLnSpc="1">
            <a:prstTxWarp prst="textNoShape">
              <a:avLst/>
            </a:prstTxWarp>
          </a:bodyPr>
          <a:lstStyle/>
          <a:p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88" name="Freeform 51"/>
          <p:cNvSpPr>
            <a:spLocks/>
          </p:cNvSpPr>
          <p:nvPr/>
        </p:nvSpPr>
        <p:spPr bwMode="auto">
          <a:xfrm>
            <a:off x="96003661" y="57348972"/>
            <a:ext cx="170158697" cy="23871767"/>
          </a:xfrm>
          <a:custGeom>
            <a:avLst/>
            <a:gdLst>
              <a:gd name="T0" fmla="*/ 0 w 17241"/>
              <a:gd name="T1" fmla="*/ 0 h 2350"/>
              <a:gd name="T2" fmla="*/ 16165 w 17241"/>
              <a:gd name="T3" fmla="*/ 0 h 2350"/>
              <a:gd name="T4" fmla="*/ 17241 w 17241"/>
              <a:gd name="T5" fmla="*/ 2350 h 2350"/>
              <a:gd name="T6" fmla="*/ 0 w 17241"/>
              <a:gd name="T7" fmla="*/ 2350 h 2350"/>
              <a:gd name="T8" fmla="*/ 0 w 17241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41" h="2350">
                <a:moveTo>
                  <a:pt x="0" y="0"/>
                </a:moveTo>
                <a:lnTo>
                  <a:pt x="16165" y="0"/>
                </a:lnTo>
                <a:lnTo>
                  <a:pt x="17241" y="2350"/>
                </a:lnTo>
                <a:lnTo>
                  <a:pt x="0" y="2350"/>
                </a:lnTo>
                <a:lnTo>
                  <a:pt x="0" y="0"/>
                </a:lnTo>
                <a:close/>
              </a:path>
            </a:pathLst>
          </a:custGeom>
          <a:noFill/>
          <a:ln w="152400" cap="flat">
            <a:solidFill>
              <a:srgbClr val="2319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9637" tIns="59819" rIns="119637" bIns="59819" numCol="1" anchor="t" anchorCtr="0" compatLnSpc="1">
            <a:prstTxWarp prst="textNoShape">
              <a:avLst/>
            </a:prstTxWarp>
          </a:bodyPr>
          <a:lstStyle/>
          <a:p>
            <a:endParaRPr lang="zh-CN" altLang="en-US" sz="1832">
              <a:cs typeface="+mn-ea"/>
              <a:sym typeface="+mn-lt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875525" y="4776906"/>
            <a:ext cx="763504" cy="785925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92" name="同心圆 91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2">
                <a:cs typeface="+mn-ea"/>
                <a:sym typeface="+mn-lt"/>
              </a:endParaRPr>
            </a:p>
          </p:txBody>
        </p:sp>
      </p:grpSp>
      <p:sp>
        <p:nvSpPr>
          <p:cNvPr id="94" name="椭圆 93"/>
          <p:cNvSpPr/>
          <p:nvPr/>
        </p:nvSpPr>
        <p:spPr>
          <a:xfrm>
            <a:off x="6968353" y="4872458"/>
            <a:ext cx="577852" cy="594818"/>
          </a:xfrm>
          <a:prstGeom prst="ellipse">
            <a:avLst/>
          </a:prstGeom>
          <a:solidFill>
            <a:srgbClr val="FFB3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rtlCol="0" anchor="ctr"/>
          <a:lstStyle/>
          <a:p>
            <a:pPr algn="ctr"/>
            <a:endParaRPr lang="zh-CN" altLang="en-US" sz="1832">
              <a:cs typeface="+mn-ea"/>
              <a:sym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968352" y="4910123"/>
            <a:ext cx="685145" cy="533868"/>
          </a:xfrm>
          <a:prstGeom prst="rect">
            <a:avLst/>
          </a:prstGeom>
          <a:noFill/>
        </p:spPr>
        <p:txBody>
          <a:bodyPr wrap="square" lIns="119637" tIns="59819" rIns="119637" bIns="59819" rtlCol="0">
            <a:spAutoFit/>
          </a:bodyPr>
          <a:lstStyle/>
          <a:p>
            <a:r>
              <a:rPr lang="en-US" altLang="zh-CN" sz="2684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684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896200" y="2924944"/>
            <a:ext cx="2037857" cy="513251"/>
          </a:xfrm>
          <a:prstGeom prst="rect">
            <a:avLst/>
          </a:prstGeom>
          <a:noFill/>
        </p:spPr>
        <p:txBody>
          <a:bodyPr wrap="square" lIns="79155" tIns="39577" rIns="79155" bIns="3957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案例分析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24192" y="3933056"/>
            <a:ext cx="2037857" cy="513251"/>
          </a:xfrm>
          <a:prstGeom prst="rect">
            <a:avLst/>
          </a:prstGeom>
          <a:noFill/>
        </p:spPr>
        <p:txBody>
          <a:bodyPr wrap="square" lIns="79155" tIns="39577" rIns="79155" bIns="3957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案例思考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24192" y="4869160"/>
            <a:ext cx="2037857" cy="513251"/>
          </a:xfrm>
          <a:prstGeom prst="rect">
            <a:avLst/>
          </a:prstGeom>
          <a:noFill/>
        </p:spPr>
        <p:txBody>
          <a:bodyPr wrap="square" lIns="79155" tIns="39577" rIns="79155" bIns="3957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案例延伸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28674" name="Picture 2" descr="https://timgsa.baidu.com/timg?image&amp;quality=80&amp;size=b9999_10000&amp;sec=1503833064925&amp;di=352f8c3372a19da79eecd5c63dae86bc&amp;imgtype=0&amp;src=http%3A%2F%2F58pic.ooopic.com%2F58pic%2F12%2F97%2F12%2F21i58PICdt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268760"/>
            <a:ext cx="3502742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54549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  <p:bldP spid="27" grpId="0"/>
      <p:bldP spid="28" grpId="0"/>
      <p:bldP spid="29" grpId="0"/>
      <p:bldP spid="94" grpId="0" animBg="1"/>
      <p:bldP spid="1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badi MT"/>
        <a:ea typeface="微软雅黑"/>
        <a:cs typeface=""/>
      </a:majorFont>
      <a:minorFont>
        <a:latin typeface="Abadi M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628</Words>
  <Application>Microsoft Office PowerPoint</Application>
  <PresentationFormat>自定义</PresentationFormat>
  <Paragraphs>133</Paragraphs>
  <Slides>19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>微软公司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</dc:title>
  <dc:creator>第一PPT模板网：www.1ppt.com</dc:creator>
  <cp:keywords>第一PPT www.1ppt.com</cp:keywords>
  <cp:lastModifiedBy>lenovo</cp:lastModifiedBy>
  <cp:revision>117</cp:revision>
  <dcterms:created xsi:type="dcterms:W3CDTF">2015-11-21T04:10:56Z</dcterms:created>
  <dcterms:modified xsi:type="dcterms:W3CDTF">2018-01-07T12:43:30Z</dcterms:modified>
</cp:coreProperties>
</file>