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5715000" cy="9144000" type="screen16x10"/>
  <p:notesSz cx="6858000" cy="9144000"/>
  <p:defaultTextStyle>
    <a:defPPr>
      <a:defRPr lang="zh-CN"/>
    </a:defPPr>
    <a:lvl1pPr marL="0" algn="l" defTabSz="713105" rtl="0" eaLnBrk="1" latinLnBrk="0" hangingPunct="1">
      <a:defRPr sz="1405" kern="1200">
        <a:solidFill>
          <a:schemeClr val="tx1"/>
        </a:solidFill>
        <a:latin typeface="+mn-lt"/>
        <a:ea typeface="+mn-ea"/>
        <a:cs typeface="+mn-cs"/>
      </a:defRPr>
    </a:lvl1pPr>
    <a:lvl2pPr marL="356870" algn="l" defTabSz="713105" rtl="0" eaLnBrk="1" latinLnBrk="0" hangingPunct="1">
      <a:defRPr sz="1405" kern="1200">
        <a:solidFill>
          <a:schemeClr val="tx1"/>
        </a:solidFill>
        <a:latin typeface="+mn-lt"/>
        <a:ea typeface="+mn-ea"/>
        <a:cs typeface="+mn-cs"/>
      </a:defRPr>
    </a:lvl2pPr>
    <a:lvl3pPr marL="713105" algn="l" defTabSz="713105" rtl="0" eaLnBrk="1" latinLnBrk="0" hangingPunct="1">
      <a:defRPr sz="1405" kern="1200">
        <a:solidFill>
          <a:schemeClr val="tx1"/>
        </a:solidFill>
        <a:latin typeface="+mn-lt"/>
        <a:ea typeface="+mn-ea"/>
        <a:cs typeface="+mn-cs"/>
      </a:defRPr>
    </a:lvl3pPr>
    <a:lvl4pPr marL="1069975" algn="l" defTabSz="713105" rtl="0" eaLnBrk="1" latinLnBrk="0" hangingPunct="1">
      <a:defRPr sz="1405" kern="1200">
        <a:solidFill>
          <a:schemeClr val="tx1"/>
        </a:solidFill>
        <a:latin typeface="+mn-lt"/>
        <a:ea typeface="+mn-ea"/>
        <a:cs typeface="+mn-cs"/>
      </a:defRPr>
    </a:lvl4pPr>
    <a:lvl5pPr marL="1426210" algn="l" defTabSz="713105" rtl="0" eaLnBrk="1" latinLnBrk="0" hangingPunct="1">
      <a:defRPr sz="1405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105" rtl="0" eaLnBrk="1" latinLnBrk="0" hangingPunct="1">
      <a:defRPr sz="1405" kern="1200">
        <a:solidFill>
          <a:schemeClr val="tx1"/>
        </a:solidFill>
        <a:latin typeface="+mn-lt"/>
        <a:ea typeface="+mn-ea"/>
        <a:cs typeface="+mn-cs"/>
      </a:defRPr>
    </a:lvl6pPr>
    <a:lvl7pPr marL="2139950" algn="l" defTabSz="713105" rtl="0" eaLnBrk="1" latinLnBrk="0" hangingPunct="1">
      <a:defRPr sz="1405" kern="1200">
        <a:solidFill>
          <a:schemeClr val="tx1"/>
        </a:solidFill>
        <a:latin typeface="+mn-lt"/>
        <a:ea typeface="+mn-ea"/>
        <a:cs typeface="+mn-cs"/>
      </a:defRPr>
    </a:lvl7pPr>
    <a:lvl8pPr marL="2496185" algn="l" defTabSz="713105" rtl="0" eaLnBrk="1" latinLnBrk="0" hangingPunct="1">
      <a:defRPr sz="1405" kern="1200">
        <a:solidFill>
          <a:schemeClr val="tx1"/>
        </a:solidFill>
        <a:latin typeface="+mn-lt"/>
        <a:ea typeface="+mn-ea"/>
        <a:cs typeface="+mn-cs"/>
      </a:defRPr>
    </a:lvl8pPr>
    <a:lvl9pPr marL="2853055" algn="l" defTabSz="713105" rtl="0" eaLnBrk="1" latinLnBrk="0" hangingPunct="1">
      <a:defRPr sz="140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333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雨课堂试卷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285750" y="3810000"/>
            <a:ext cx="5143500" cy="1524000"/>
          </a:xfrm>
          <a:prstGeom prst="rect">
            <a:avLst/>
          </a:prstGeom>
        </p:spPr>
        <p:txBody>
          <a:bodyPr vert="horz" anchor="ctr" anchorCtr="1"/>
          <a:lstStyle>
            <a:lvl1pPr>
              <a:defRPr sz="2600"/>
            </a:lvl1pPr>
          </a:lstStyle>
          <a:p>
            <a:r>
              <a:rPr lang="zh-CN" altLang="en-US"/>
              <a:t>请填写试卷标题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386080" rtl="0" eaLnBrk="1" latinLnBrk="0" hangingPunct="1">
        <a:lnSpc>
          <a:spcPct val="90000"/>
        </a:lnSpc>
        <a:spcBef>
          <a:spcPct val="0"/>
        </a:spcBef>
        <a:buNone/>
        <a:defRPr sz="18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520" indent="-96520" algn="l" defTabSz="386080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180" kern="1200">
          <a:solidFill>
            <a:schemeClr val="tx1"/>
          </a:solidFill>
          <a:latin typeface="+mn-lt"/>
          <a:ea typeface="+mn-ea"/>
          <a:cs typeface="+mn-cs"/>
        </a:defRPr>
      </a:lvl1pPr>
      <a:lvl2pPr marL="289560" indent="-96520" algn="l" defTabSz="386080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1015" kern="1200">
          <a:solidFill>
            <a:schemeClr val="tx1"/>
          </a:solidFill>
          <a:latin typeface="+mn-lt"/>
          <a:ea typeface="+mn-ea"/>
          <a:cs typeface="+mn-cs"/>
        </a:defRPr>
      </a:lvl2pPr>
      <a:lvl3pPr marL="481965" indent="-96520" algn="l" defTabSz="386080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845" kern="1200">
          <a:solidFill>
            <a:schemeClr val="tx1"/>
          </a:solidFill>
          <a:latin typeface="+mn-lt"/>
          <a:ea typeface="+mn-ea"/>
          <a:cs typeface="+mn-cs"/>
        </a:defRPr>
      </a:lvl3pPr>
      <a:lvl4pPr marL="675005" indent="-96520" algn="l" defTabSz="386080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4pPr>
      <a:lvl5pPr marL="868045" indent="-96520" algn="l" defTabSz="386080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5pPr>
      <a:lvl6pPr marL="1061085" indent="-96520" algn="l" defTabSz="386080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253490" indent="-96520" algn="l" defTabSz="386080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446530" indent="-96520" algn="l" defTabSz="386080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639570" indent="-96520" algn="l" defTabSz="386080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386080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1pPr>
      <a:lvl2pPr marL="193040" algn="l" defTabSz="386080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2pPr>
      <a:lvl3pPr marL="386080" algn="l" defTabSz="386080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3pPr>
      <a:lvl4pPr marL="578485" algn="l" defTabSz="386080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4pPr>
      <a:lvl5pPr marL="771525" algn="l" defTabSz="386080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5pPr>
      <a:lvl6pPr marL="964565" algn="l" defTabSz="386080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157605" algn="l" defTabSz="386080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350010" algn="l" defTabSz="386080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543050" algn="l" defTabSz="386080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tags" Target="../tags/tag139.xml"/><Relationship Id="rId8" Type="http://schemas.openxmlformats.org/officeDocument/2006/relationships/tags" Target="../tags/tag138.xml"/><Relationship Id="rId7" Type="http://schemas.openxmlformats.org/officeDocument/2006/relationships/tags" Target="../tags/tag137.xml"/><Relationship Id="rId6" Type="http://schemas.openxmlformats.org/officeDocument/2006/relationships/tags" Target="../tags/tag136.xml"/><Relationship Id="rId5" Type="http://schemas.openxmlformats.org/officeDocument/2006/relationships/tags" Target="../tags/tag135.xml"/><Relationship Id="rId4" Type="http://schemas.openxmlformats.org/officeDocument/2006/relationships/tags" Target="../tags/tag134.xml"/><Relationship Id="rId3" Type="http://schemas.openxmlformats.org/officeDocument/2006/relationships/tags" Target="../tags/tag133.xml"/><Relationship Id="rId2" Type="http://schemas.openxmlformats.org/officeDocument/2006/relationships/tags" Target="../tags/tag132.xml"/><Relationship Id="rId18" Type="http://schemas.openxmlformats.org/officeDocument/2006/relationships/slideLayout" Target="../slideLayouts/slideLayout2.xml"/><Relationship Id="rId17" Type="http://schemas.openxmlformats.org/officeDocument/2006/relationships/tags" Target="../tags/tag146.xml"/><Relationship Id="rId16" Type="http://schemas.openxmlformats.org/officeDocument/2006/relationships/image" Target="../media/image1.png"/><Relationship Id="rId15" Type="http://schemas.openxmlformats.org/officeDocument/2006/relationships/tags" Target="../tags/tag145.xml"/><Relationship Id="rId14" Type="http://schemas.openxmlformats.org/officeDocument/2006/relationships/tags" Target="../tags/tag144.xml"/><Relationship Id="rId13" Type="http://schemas.openxmlformats.org/officeDocument/2006/relationships/tags" Target="../tags/tag143.xml"/><Relationship Id="rId12" Type="http://schemas.openxmlformats.org/officeDocument/2006/relationships/tags" Target="../tags/tag142.xml"/><Relationship Id="rId11" Type="http://schemas.openxmlformats.org/officeDocument/2006/relationships/tags" Target="../tags/tag141.xml"/><Relationship Id="rId10" Type="http://schemas.openxmlformats.org/officeDocument/2006/relationships/tags" Target="../tags/tag140.xml"/><Relationship Id="rId1" Type="http://schemas.openxmlformats.org/officeDocument/2006/relationships/tags" Target="../tags/tag131.xml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tags" Target="../tags/tag155.xml"/><Relationship Id="rId8" Type="http://schemas.openxmlformats.org/officeDocument/2006/relationships/tags" Target="../tags/tag154.xml"/><Relationship Id="rId7" Type="http://schemas.openxmlformats.org/officeDocument/2006/relationships/tags" Target="../tags/tag153.xml"/><Relationship Id="rId6" Type="http://schemas.openxmlformats.org/officeDocument/2006/relationships/tags" Target="../tags/tag152.xml"/><Relationship Id="rId5" Type="http://schemas.openxmlformats.org/officeDocument/2006/relationships/tags" Target="../tags/tag151.xml"/><Relationship Id="rId4" Type="http://schemas.openxmlformats.org/officeDocument/2006/relationships/tags" Target="../tags/tag150.xml"/><Relationship Id="rId3" Type="http://schemas.openxmlformats.org/officeDocument/2006/relationships/tags" Target="../tags/tag149.xml"/><Relationship Id="rId2" Type="http://schemas.openxmlformats.org/officeDocument/2006/relationships/tags" Target="../tags/tag148.xml"/><Relationship Id="rId18" Type="http://schemas.openxmlformats.org/officeDocument/2006/relationships/slideLayout" Target="../slideLayouts/slideLayout2.xml"/><Relationship Id="rId17" Type="http://schemas.openxmlformats.org/officeDocument/2006/relationships/tags" Target="../tags/tag162.xml"/><Relationship Id="rId16" Type="http://schemas.openxmlformats.org/officeDocument/2006/relationships/image" Target="../media/image1.png"/><Relationship Id="rId15" Type="http://schemas.openxmlformats.org/officeDocument/2006/relationships/tags" Target="../tags/tag161.xml"/><Relationship Id="rId14" Type="http://schemas.openxmlformats.org/officeDocument/2006/relationships/tags" Target="../tags/tag160.xml"/><Relationship Id="rId13" Type="http://schemas.openxmlformats.org/officeDocument/2006/relationships/tags" Target="../tags/tag159.xml"/><Relationship Id="rId12" Type="http://schemas.openxmlformats.org/officeDocument/2006/relationships/tags" Target="../tags/tag158.xml"/><Relationship Id="rId11" Type="http://schemas.openxmlformats.org/officeDocument/2006/relationships/tags" Target="../tags/tag157.xml"/><Relationship Id="rId10" Type="http://schemas.openxmlformats.org/officeDocument/2006/relationships/tags" Target="../tags/tag156.xml"/><Relationship Id="rId1" Type="http://schemas.openxmlformats.org/officeDocument/2006/relationships/tags" Target="../tags/tag147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1.xml"/><Relationship Id="rId8" Type="http://schemas.openxmlformats.org/officeDocument/2006/relationships/tags" Target="../tags/tag10.xml"/><Relationship Id="rId7" Type="http://schemas.openxmlformats.org/officeDocument/2006/relationships/tags" Target="../tags/tag9.xml"/><Relationship Id="rId6" Type="http://schemas.openxmlformats.org/officeDocument/2006/relationships/tags" Target="../tags/tag8.xml"/><Relationship Id="rId5" Type="http://schemas.openxmlformats.org/officeDocument/2006/relationships/tags" Target="../tags/tag7.xml"/><Relationship Id="rId4" Type="http://schemas.openxmlformats.org/officeDocument/2006/relationships/tags" Target="../tags/tag6.xml"/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8" Type="http://schemas.openxmlformats.org/officeDocument/2006/relationships/slideLayout" Target="../slideLayouts/slideLayout2.xml"/><Relationship Id="rId17" Type="http://schemas.openxmlformats.org/officeDocument/2006/relationships/tags" Target="../tags/tag18.xml"/><Relationship Id="rId16" Type="http://schemas.openxmlformats.org/officeDocument/2006/relationships/image" Target="../media/image1.png"/><Relationship Id="rId15" Type="http://schemas.openxmlformats.org/officeDocument/2006/relationships/tags" Target="../tags/tag17.xml"/><Relationship Id="rId14" Type="http://schemas.openxmlformats.org/officeDocument/2006/relationships/tags" Target="../tags/tag16.xml"/><Relationship Id="rId13" Type="http://schemas.openxmlformats.org/officeDocument/2006/relationships/tags" Target="../tags/tag15.xml"/><Relationship Id="rId12" Type="http://schemas.openxmlformats.org/officeDocument/2006/relationships/tags" Target="../tags/tag14.xml"/><Relationship Id="rId11" Type="http://schemas.openxmlformats.org/officeDocument/2006/relationships/tags" Target="../tags/tag13.xml"/><Relationship Id="rId10" Type="http://schemas.openxmlformats.org/officeDocument/2006/relationships/tags" Target="../tags/tag1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27.xml"/><Relationship Id="rId8" Type="http://schemas.openxmlformats.org/officeDocument/2006/relationships/tags" Target="../tags/tag26.xml"/><Relationship Id="rId7" Type="http://schemas.openxmlformats.org/officeDocument/2006/relationships/tags" Target="../tags/tag25.xml"/><Relationship Id="rId6" Type="http://schemas.openxmlformats.org/officeDocument/2006/relationships/tags" Target="../tags/tag24.xml"/><Relationship Id="rId5" Type="http://schemas.openxmlformats.org/officeDocument/2006/relationships/tags" Target="../tags/tag23.xml"/><Relationship Id="rId4" Type="http://schemas.openxmlformats.org/officeDocument/2006/relationships/tags" Target="../tags/tag22.xml"/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8" Type="http://schemas.openxmlformats.org/officeDocument/2006/relationships/slideLayout" Target="../slideLayouts/slideLayout2.xml"/><Relationship Id="rId17" Type="http://schemas.openxmlformats.org/officeDocument/2006/relationships/tags" Target="../tags/tag34.xml"/><Relationship Id="rId16" Type="http://schemas.openxmlformats.org/officeDocument/2006/relationships/image" Target="../media/image1.png"/><Relationship Id="rId15" Type="http://schemas.openxmlformats.org/officeDocument/2006/relationships/tags" Target="../tags/tag33.xml"/><Relationship Id="rId14" Type="http://schemas.openxmlformats.org/officeDocument/2006/relationships/tags" Target="../tags/tag32.xml"/><Relationship Id="rId13" Type="http://schemas.openxmlformats.org/officeDocument/2006/relationships/tags" Target="../tags/tag31.xml"/><Relationship Id="rId12" Type="http://schemas.openxmlformats.org/officeDocument/2006/relationships/tags" Target="../tags/tag30.xml"/><Relationship Id="rId11" Type="http://schemas.openxmlformats.org/officeDocument/2006/relationships/tags" Target="../tags/tag29.xml"/><Relationship Id="rId10" Type="http://schemas.openxmlformats.org/officeDocument/2006/relationships/tags" Target="../tags/tag28.xml"/><Relationship Id="rId1" Type="http://schemas.openxmlformats.org/officeDocument/2006/relationships/tags" Target="../tags/tag19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43.xml"/><Relationship Id="rId8" Type="http://schemas.openxmlformats.org/officeDocument/2006/relationships/tags" Target="../tags/tag42.xml"/><Relationship Id="rId7" Type="http://schemas.openxmlformats.org/officeDocument/2006/relationships/tags" Target="../tags/tag41.xml"/><Relationship Id="rId6" Type="http://schemas.openxmlformats.org/officeDocument/2006/relationships/tags" Target="../tags/tag40.xml"/><Relationship Id="rId5" Type="http://schemas.openxmlformats.org/officeDocument/2006/relationships/tags" Target="../tags/tag39.xml"/><Relationship Id="rId4" Type="http://schemas.openxmlformats.org/officeDocument/2006/relationships/tags" Target="../tags/tag38.xml"/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8" Type="http://schemas.openxmlformats.org/officeDocument/2006/relationships/slideLayout" Target="../slideLayouts/slideLayout2.xml"/><Relationship Id="rId17" Type="http://schemas.openxmlformats.org/officeDocument/2006/relationships/tags" Target="../tags/tag50.xml"/><Relationship Id="rId16" Type="http://schemas.openxmlformats.org/officeDocument/2006/relationships/image" Target="../media/image1.png"/><Relationship Id="rId15" Type="http://schemas.openxmlformats.org/officeDocument/2006/relationships/tags" Target="../tags/tag49.xml"/><Relationship Id="rId14" Type="http://schemas.openxmlformats.org/officeDocument/2006/relationships/tags" Target="../tags/tag48.xml"/><Relationship Id="rId13" Type="http://schemas.openxmlformats.org/officeDocument/2006/relationships/tags" Target="../tags/tag47.xml"/><Relationship Id="rId12" Type="http://schemas.openxmlformats.org/officeDocument/2006/relationships/tags" Target="../tags/tag46.xml"/><Relationship Id="rId11" Type="http://schemas.openxmlformats.org/officeDocument/2006/relationships/tags" Target="../tags/tag45.xml"/><Relationship Id="rId10" Type="http://schemas.openxmlformats.org/officeDocument/2006/relationships/tags" Target="../tags/tag44.xml"/><Relationship Id="rId1" Type="http://schemas.openxmlformats.org/officeDocument/2006/relationships/tags" Target="../tags/tag35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59.xml"/><Relationship Id="rId8" Type="http://schemas.openxmlformats.org/officeDocument/2006/relationships/tags" Target="../tags/tag58.xml"/><Relationship Id="rId7" Type="http://schemas.openxmlformats.org/officeDocument/2006/relationships/tags" Target="../tags/tag57.xml"/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8" Type="http://schemas.openxmlformats.org/officeDocument/2006/relationships/slideLayout" Target="../slideLayouts/slideLayout2.xml"/><Relationship Id="rId17" Type="http://schemas.openxmlformats.org/officeDocument/2006/relationships/tags" Target="../tags/tag66.xml"/><Relationship Id="rId16" Type="http://schemas.openxmlformats.org/officeDocument/2006/relationships/image" Target="../media/image1.png"/><Relationship Id="rId15" Type="http://schemas.openxmlformats.org/officeDocument/2006/relationships/tags" Target="../tags/tag65.xml"/><Relationship Id="rId14" Type="http://schemas.openxmlformats.org/officeDocument/2006/relationships/tags" Target="../tags/tag64.xml"/><Relationship Id="rId13" Type="http://schemas.openxmlformats.org/officeDocument/2006/relationships/tags" Target="../tags/tag63.xml"/><Relationship Id="rId12" Type="http://schemas.openxmlformats.org/officeDocument/2006/relationships/tags" Target="../tags/tag62.xml"/><Relationship Id="rId11" Type="http://schemas.openxmlformats.org/officeDocument/2006/relationships/tags" Target="../tags/tag61.xml"/><Relationship Id="rId10" Type="http://schemas.openxmlformats.org/officeDocument/2006/relationships/tags" Target="../tags/tag60.xml"/><Relationship Id="rId1" Type="http://schemas.openxmlformats.org/officeDocument/2006/relationships/tags" Target="../tags/tag51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tags" Target="../tags/tag75.xml"/><Relationship Id="rId8" Type="http://schemas.openxmlformats.org/officeDocument/2006/relationships/tags" Target="../tags/tag74.xml"/><Relationship Id="rId7" Type="http://schemas.openxmlformats.org/officeDocument/2006/relationships/tags" Target="../tags/tag73.xml"/><Relationship Id="rId6" Type="http://schemas.openxmlformats.org/officeDocument/2006/relationships/tags" Target="../tags/tag72.xml"/><Relationship Id="rId5" Type="http://schemas.openxmlformats.org/officeDocument/2006/relationships/tags" Target="../tags/tag71.xml"/><Relationship Id="rId4" Type="http://schemas.openxmlformats.org/officeDocument/2006/relationships/tags" Target="../tags/tag70.xml"/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8" Type="http://schemas.openxmlformats.org/officeDocument/2006/relationships/slideLayout" Target="../slideLayouts/slideLayout2.xml"/><Relationship Id="rId17" Type="http://schemas.openxmlformats.org/officeDocument/2006/relationships/tags" Target="../tags/tag82.xml"/><Relationship Id="rId16" Type="http://schemas.openxmlformats.org/officeDocument/2006/relationships/image" Target="../media/image1.png"/><Relationship Id="rId15" Type="http://schemas.openxmlformats.org/officeDocument/2006/relationships/tags" Target="../tags/tag81.xml"/><Relationship Id="rId14" Type="http://schemas.openxmlformats.org/officeDocument/2006/relationships/tags" Target="../tags/tag80.xml"/><Relationship Id="rId13" Type="http://schemas.openxmlformats.org/officeDocument/2006/relationships/tags" Target="../tags/tag79.xml"/><Relationship Id="rId12" Type="http://schemas.openxmlformats.org/officeDocument/2006/relationships/tags" Target="../tags/tag78.xml"/><Relationship Id="rId11" Type="http://schemas.openxmlformats.org/officeDocument/2006/relationships/tags" Target="../tags/tag77.xml"/><Relationship Id="rId10" Type="http://schemas.openxmlformats.org/officeDocument/2006/relationships/tags" Target="../tags/tag76.xml"/><Relationship Id="rId1" Type="http://schemas.openxmlformats.org/officeDocument/2006/relationships/tags" Target="../tags/tag67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91.xml"/><Relationship Id="rId8" Type="http://schemas.openxmlformats.org/officeDocument/2006/relationships/tags" Target="../tags/tag90.xml"/><Relationship Id="rId7" Type="http://schemas.openxmlformats.org/officeDocument/2006/relationships/tags" Target="../tags/tag89.xml"/><Relationship Id="rId6" Type="http://schemas.openxmlformats.org/officeDocument/2006/relationships/tags" Target="../tags/tag88.xml"/><Relationship Id="rId5" Type="http://schemas.openxmlformats.org/officeDocument/2006/relationships/tags" Target="../tags/tag87.xml"/><Relationship Id="rId4" Type="http://schemas.openxmlformats.org/officeDocument/2006/relationships/tags" Target="../tags/tag86.xml"/><Relationship Id="rId3" Type="http://schemas.openxmlformats.org/officeDocument/2006/relationships/tags" Target="../tags/tag85.xml"/><Relationship Id="rId2" Type="http://schemas.openxmlformats.org/officeDocument/2006/relationships/tags" Target="../tags/tag84.xml"/><Relationship Id="rId18" Type="http://schemas.openxmlformats.org/officeDocument/2006/relationships/slideLayout" Target="../slideLayouts/slideLayout2.xml"/><Relationship Id="rId17" Type="http://schemas.openxmlformats.org/officeDocument/2006/relationships/tags" Target="../tags/tag98.xml"/><Relationship Id="rId16" Type="http://schemas.openxmlformats.org/officeDocument/2006/relationships/image" Target="../media/image1.png"/><Relationship Id="rId15" Type="http://schemas.openxmlformats.org/officeDocument/2006/relationships/tags" Target="../tags/tag97.xml"/><Relationship Id="rId14" Type="http://schemas.openxmlformats.org/officeDocument/2006/relationships/tags" Target="../tags/tag96.xml"/><Relationship Id="rId13" Type="http://schemas.openxmlformats.org/officeDocument/2006/relationships/tags" Target="../tags/tag95.xml"/><Relationship Id="rId12" Type="http://schemas.openxmlformats.org/officeDocument/2006/relationships/tags" Target="../tags/tag94.xml"/><Relationship Id="rId11" Type="http://schemas.openxmlformats.org/officeDocument/2006/relationships/tags" Target="../tags/tag93.xml"/><Relationship Id="rId10" Type="http://schemas.openxmlformats.org/officeDocument/2006/relationships/tags" Target="../tags/tag92.xml"/><Relationship Id="rId1" Type="http://schemas.openxmlformats.org/officeDocument/2006/relationships/tags" Target="../tags/tag83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tags" Target="../tags/tag107.xml"/><Relationship Id="rId8" Type="http://schemas.openxmlformats.org/officeDocument/2006/relationships/tags" Target="../tags/tag106.xml"/><Relationship Id="rId7" Type="http://schemas.openxmlformats.org/officeDocument/2006/relationships/tags" Target="../tags/tag105.xml"/><Relationship Id="rId6" Type="http://schemas.openxmlformats.org/officeDocument/2006/relationships/tags" Target="../tags/tag104.xml"/><Relationship Id="rId5" Type="http://schemas.openxmlformats.org/officeDocument/2006/relationships/tags" Target="../tags/tag103.xml"/><Relationship Id="rId4" Type="http://schemas.openxmlformats.org/officeDocument/2006/relationships/tags" Target="../tags/tag102.xml"/><Relationship Id="rId3" Type="http://schemas.openxmlformats.org/officeDocument/2006/relationships/tags" Target="../tags/tag101.xml"/><Relationship Id="rId2" Type="http://schemas.openxmlformats.org/officeDocument/2006/relationships/tags" Target="../tags/tag100.xml"/><Relationship Id="rId18" Type="http://schemas.openxmlformats.org/officeDocument/2006/relationships/slideLayout" Target="../slideLayouts/slideLayout2.xml"/><Relationship Id="rId17" Type="http://schemas.openxmlformats.org/officeDocument/2006/relationships/tags" Target="../tags/tag114.xml"/><Relationship Id="rId16" Type="http://schemas.openxmlformats.org/officeDocument/2006/relationships/image" Target="../media/image1.png"/><Relationship Id="rId15" Type="http://schemas.openxmlformats.org/officeDocument/2006/relationships/tags" Target="../tags/tag113.xml"/><Relationship Id="rId14" Type="http://schemas.openxmlformats.org/officeDocument/2006/relationships/tags" Target="../tags/tag112.xml"/><Relationship Id="rId13" Type="http://schemas.openxmlformats.org/officeDocument/2006/relationships/tags" Target="../tags/tag111.xml"/><Relationship Id="rId12" Type="http://schemas.openxmlformats.org/officeDocument/2006/relationships/tags" Target="../tags/tag110.xml"/><Relationship Id="rId11" Type="http://schemas.openxmlformats.org/officeDocument/2006/relationships/tags" Target="../tags/tag109.xml"/><Relationship Id="rId10" Type="http://schemas.openxmlformats.org/officeDocument/2006/relationships/tags" Target="../tags/tag108.xml"/><Relationship Id="rId1" Type="http://schemas.openxmlformats.org/officeDocument/2006/relationships/tags" Target="../tags/tag99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tags" Target="../tags/tag123.xml"/><Relationship Id="rId8" Type="http://schemas.openxmlformats.org/officeDocument/2006/relationships/tags" Target="../tags/tag122.xml"/><Relationship Id="rId7" Type="http://schemas.openxmlformats.org/officeDocument/2006/relationships/tags" Target="../tags/tag121.xml"/><Relationship Id="rId6" Type="http://schemas.openxmlformats.org/officeDocument/2006/relationships/tags" Target="../tags/tag120.xml"/><Relationship Id="rId5" Type="http://schemas.openxmlformats.org/officeDocument/2006/relationships/tags" Target="../tags/tag119.xml"/><Relationship Id="rId4" Type="http://schemas.openxmlformats.org/officeDocument/2006/relationships/tags" Target="../tags/tag118.xml"/><Relationship Id="rId3" Type="http://schemas.openxmlformats.org/officeDocument/2006/relationships/tags" Target="../tags/tag117.xml"/><Relationship Id="rId2" Type="http://schemas.openxmlformats.org/officeDocument/2006/relationships/tags" Target="../tags/tag116.xml"/><Relationship Id="rId18" Type="http://schemas.openxmlformats.org/officeDocument/2006/relationships/slideLayout" Target="../slideLayouts/slideLayout2.xml"/><Relationship Id="rId17" Type="http://schemas.openxmlformats.org/officeDocument/2006/relationships/tags" Target="../tags/tag130.xml"/><Relationship Id="rId16" Type="http://schemas.openxmlformats.org/officeDocument/2006/relationships/image" Target="../media/image1.png"/><Relationship Id="rId15" Type="http://schemas.openxmlformats.org/officeDocument/2006/relationships/tags" Target="../tags/tag129.xml"/><Relationship Id="rId14" Type="http://schemas.openxmlformats.org/officeDocument/2006/relationships/tags" Target="../tags/tag128.xml"/><Relationship Id="rId13" Type="http://schemas.openxmlformats.org/officeDocument/2006/relationships/tags" Target="../tags/tag127.xml"/><Relationship Id="rId12" Type="http://schemas.openxmlformats.org/officeDocument/2006/relationships/tags" Target="../tags/tag126.xml"/><Relationship Id="rId11" Type="http://schemas.openxmlformats.org/officeDocument/2006/relationships/tags" Target="../tags/tag125.xml"/><Relationship Id="rId10" Type="http://schemas.openxmlformats.org/officeDocument/2006/relationships/tags" Target="../tags/tag124.xml"/><Relationship Id="rId1" Type="http://schemas.openxmlformats.org/officeDocument/2006/relationships/tags" Target="../tags/tag1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NCP </a:t>
            </a:r>
            <a:r>
              <a:rPr lang="zh-CN" altLang="en-US" dirty="0"/>
              <a:t>词汇测试</a:t>
            </a:r>
            <a:endParaRPr lang="zh-CN" altLang="en-US" dirty="0"/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841500" y="5842000"/>
            <a:ext cx="2032000" cy="50800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 anchorCtr="1">
            <a:noAutofit/>
          </a:bodyPr>
          <a:lstStyle/>
          <a:p>
            <a:r>
              <a:rPr lang="zh-CN" altLang="en-US" sz="2000">
                <a:solidFill>
                  <a:srgbClr val="000000"/>
                </a:solidFill>
              </a:rPr>
              <a:t>总分</a:t>
            </a:r>
            <a:r>
              <a:rPr lang="en-US" altLang="zh-CN" sz="2000">
                <a:solidFill>
                  <a:srgbClr val="000000"/>
                </a:solidFill>
              </a:rPr>
              <a:t>: 10</a:t>
            </a:r>
            <a:endParaRPr lang="zh-CN" altLang="en-US" sz="2000">
              <a:solidFill>
                <a:srgbClr val="00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27000" y="7874000"/>
            <a:ext cx="5461000" cy="10160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</a:ln>
        </p:spPr>
        <p:txBody>
          <a:bodyPr vert="horz" wrap="square" rtlCol="0" anchor="ctr">
            <a:noAutofit/>
          </a:bodyPr>
          <a:lstStyle/>
          <a:p>
            <a:r>
              <a:rPr lang="zh-CN" altLang="en-US" sz="2000">
                <a:solidFill>
                  <a:srgbClr val="FF0000"/>
                </a:solidFill>
              </a:rPr>
              <a:t>*此封面页请勿删除，删除后将无法上传至试卷库，添加菜单栏任意题型即可制作试卷。本提示将在上传时自动隐藏。</a:t>
            </a:r>
            <a:endParaRPr lang="zh-CN" altLang="en-US" sz="2000">
              <a:solidFill>
                <a:srgbClr val="FF0000"/>
              </a:solidFill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99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>
            <p:custDataLst>
              <p:tags r:id="rId1"/>
            </p:custDataLst>
          </p:nvPr>
        </p:nvSpPr>
        <p:spPr>
          <a:xfrm>
            <a:off x="571500" y="1819910"/>
            <a:ext cx="2221230" cy="48768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9.    </a:t>
            </a:r>
            <a:r>
              <a:rPr lang="zh-CN" altLang="en-US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疫苗 </a:t>
            </a:r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   )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2"/>
            </p:custDataLst>
          </p:nvPr>
        </p:nvSpPr>
        <p:spPr>
          <a:xfrm>
            <a:off x="1143000" y="3899535"/>
            <a:ext cx="1551305" cy="48768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goggles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1" name="椭圆 10"/>
          <p:cNvSpPr>
            <a:spLocks noChangeAspect="1"/>
          </p:cNvSpPr>
          <p:nvPr>
            <p:custDataLst>
              <p:tags r:id="rId3"/>
            </p:custDataLst>
          </p:nvPr>
        </p:nvSpPr>
        <p:spPr>
          <a:xfrm>
            <a:off x="539496" y="3869055"/>
            <a:ext cx="548640" cy="54864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en-US" altLang="zh-CN" sz="16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</a:t>
            </a:r>
            <a:endParaRPr lang="zh-CN" altLang="en-US" sz="16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>
            <p:custDataLst>
              <p:tags r:id="rId4"/>
            </p:custDataLst>
          </p:nvPr>
        </p:nvSpPr>
        <p:spPr>
          <a:xfrm>
            <a:off x="1143000" y="5042535"/>
            <a:ext cx="2268855" cy="48768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transmission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3" name="椭圆 12"/>
          <p:cNvSpPr>
            <a:spLocks noChangeAspect="1"/>
          </p:cNvSpPr>
          <p:nvPr>
            <p:custDataLst>
              <p:tags r:id="rId5"/>
            </p:custDataLst>
          </p:nvPr>
        </p:nvSpPr>
        <p:spPr>
          <a:xfrm>
            <a:off x="539496" y="5012055"/>
            <a:ext cx="548640" cy="54864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en-US" altLang="zh-CN" sz="16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B</a:t>
            </a:r>
            <a:endParaRPr lang="zh-CN" altLang="en-US" sz="16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4" name="文本框 13"/>
          <p:cNvSpPr txBox="1"/>
          <p:nvPr>
            <p:custDataLst>
              <p:tags r:id="rId6"/>
            </p:custDataLst>
          </p:nvPr>
        </p:nvSpPr>
        <p:spPr>
          <a:xfrm>
            <a:off x="1143000" y="6185535"/>
            <a:ext cx="1438466" cy="48768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vaccine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5" name="椭圆 14"/>
          <p:cNvSpPr>
            <a:spLocks noChangeAspect="1"/>
          </p:cNvSpPr>
          <p:nvPr>
            <p:custDataLst>
              <p:tags r:id="rId7"/>
            </p:custDataLst>
          </p:nvPr>
        </p:nvSpPr>
        <p:spPr>
          <a:xfrm>
            <a:off x="539496" y="6155055"/>
            <a:ext cx="548640" cy="548640"/>
          </a:xfrm>
          <a:prstGeom prst="ellipse">
            <a:avLst/>
          </a:prstGeom>
          <a:solidFill>
            <a:srgbClr val="00FF00"/>
          </a:solidFill>
          <a:ln w="254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en-US" altLang="zh-CN" sz="16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C</a:t>
            </a:r>
            <a:endParaRPr lang="zh-CN" altLang="en-US" sz="16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6" name="文本框 15"/>
          <p:cNvSpPr txBox="1"/>
          <p:nvPr>
            <p:custDataLst>
              <p:tags r:id="rId8"/>
            </p:custDataLst>
          </p:nvPr>
        </p:nvSpPr>
        <p:spPr>
          <a:xfrm>
            <a:off x="1143000" y="7328535"/>
            <a:ext cx="1660843" cy="48768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infection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7" name="椭圆 16"/>
          <p:cNvSpPr>
            <a:spLocks noChangeAspect="1"/>
          </p:cNvSpPr>
          <p:nvPr>
            <p:custDataLst>
              <p:tags r:id="rId9"/>
            </p:custDataLst>
          </p:nvPr>
        </p:nvSpPr>
        <p:spPr>
          <a:xfrm>
            <a:off x="539496" y="7298055"/>
            <a:ext cx="548640" cy="54864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en-US" altLang="zh-CN" sz="16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</a:t>
            </a:r>
            <a:endParaRPr lang="zh-CN" altLang="en-US" sz="16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>
            <p:custDataLst>
              <p:tags r:id="rId10"/>
            </p:custDataLst>
          </p:nvPr>
        </p:nvGrpSpPr>
        <p:grpSpPr>
          <a:xfrm>
            <a:off x="0" y="0"/>
            <a:ext cx="5715000" cy="635000"/>
            <a:chOff x="0" y="0"/>
            <a:chExt cx="5715000" cy="635000"/>
          </a:xfrm>
        </p:grpSpPr>
        <p:sp>
          <p:nvSpPr>
            <p:cNvPr id="4" name="TitleBackground"/>
            <p:cNvSpPr/>
            <p:nvPr>
              <p:custDataLst>
                <p:tags r:id="rId11"/>
              </p:custDataLst>
            </p:nvPr>
          </p:nvSpPr>
          <p:spPr>
            <a:xfrm>
              <a:off x="0" y="0"/>
              <a:ext cx="5715000" cy="635000"/>
            </a:xfrm>
            <a:prstGeom prst="rect">
              <a:avLst/>
            </a:prstGeom>
            <a:solidFill>
              <a:srgbClr val="F6F7F8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ColorBlock"/>
            <p:cNvSpPr/>
            <p:nvPr>
              <p:custDataLst>
                <p:tags r:id="rId12"/>
              </p:custDataLst>
            </p:nvPr>
          </p:nvSpPr>
          <p:spPr>
            <a:xfrm>
              <a:off x="0" y="0"/>
              <a:ext cx="190500" cy="635000"/>
            </a:xfrm>
            <a:prstGeom prst="rect">
              <a:avLst/>
            </a:prstGeom>
            <a:solidFill>
              <a:srgbClr val="639EF4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TypeText"/>
            <p:cNvSpPr txBox="1"/>
            <p:nvPr>
              <p:custDataLst>
                <p:tags r:id="rId13"/>
              </p:custDataLst>
            </p:nvPr>
          </p:nvSpPr>
          <p:spPr>
            <a:xfrm>
              <a:off x="254000" y="0"/>
              <a:ext cx="1905000" cy="635000"/>
            </a:xfrm>
            <a:prstGeom prst="rect">
              <a:avLst/>
            </a:prstGeom>
            <a:noFill/>
          </p:spPr>
          <p:txBody>
            <a:bodyPr vert="horz" wrap="none" rtlCol="0" anchor="ctr" anchorCtr="0">
              <a:noAutofit/>
            </a:bodyPr>
            <a:lstStyle/>
            <a:p>
              <a:r>
                <a:rPr lang="zh-CN" altLang="en-US" sz="260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单选题</a:t>
              </a:r>
              <a:endParaRPr lang="zh-CN" altLang="en-US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7" name="TipText"/>
            <p:cNvSpPr txBox="1"/>
            <p:nvPr>
              <p:custDataLst>
                <p:tags r:id="rId14"/>
              </p:custDataLst>
            </p:nvPr>
          </p:nvSpPr>
          <p:spPr>
            <a:xfrm>
              <a:off x="1427480" y="109220"/>
              <a:ext cx="2286000" cy="508000"/>
            </a:xfrm>
            <a:prstGeom prst="rect">
              <a:avLst/>
            </a:prstGeom>
            <a:noFill/>
          </p:spPr>
          <p:txBody>
            <a:bodyPr vert="horz" wrap="none" rtlCol="0" anchor="ctr" anchorCtr="0">
              <a:noAutofit/>
            </a:bodyPr>
            <a:lstStyle/>
            <a:p>
              <a:r>
                <a:rPr lang="en-US" altLang="zh-CN" sz="2000">
                  <a:solidFill>
                    <a:srgbClr val="80808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1</a:t>
              </a:r>
              <a:r>
                <a:rPr lang="zh-CN" altLang="en-US" sz="2000">
                  <a:solidFill>
                    <a:srgbClr val="80808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分</a:t>
              </a:r>
              <a:endParaRPr lang="zh-CN" altLang="en-US" sz="2000">
                <a:solidFill>
                  <a:srgbClr val="80808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pic>
        <p:nvPicPr>
          <p:cNvPr id="3" name="图片 2"/>
          <p:cNvPicPr/>
          <p:nvPr>
            <p:custDataLst>
              <p:tags r:id="rId15"/>
            </p:custData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5600" y="63500"/>
            <a:ext cx="1422400" cy="508000"/>
          </a:xfrm>
          <a:prstGeom prst="rect">
            <a:avLst/>
          </a:prstGeom>
        </p:spPr>
      </p:pic>
    </p:spTree>
    <p:custDataLst>
      <p:tags r:id="rId17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>
            <p:custDataLst>
              <p:tags r:id="rId1"/>
            </p:custDataLst>
          </p:nvPr>
        </p:nvSpPr>
        <p:spPr>
          <a:xfrm>
            <a:off x="571500" y="1819910"/>
            <a:ext cx="3110230" cy="48768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10.  </a:t>
            </a:r>
            <a:r>
              <a:rPr lang="zh-CN" altLang="en-US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一次性手套</a:t>
            </a:r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   )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2"/>
            </p:custDataLst>
          </p:nvPr>
        </p:nvSpPr>
        <p:spPr>
          <a:xfrm>
            <a:off x="1143000" y="3899535"/>
            <a:ext cx="2609660" cy="48768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dispose gloves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1" name="椭圆 10"/>
          <p:cNvSpPr>
            <a:spLocks noChangeAspect="1"/>
          </p:cNvSpPr>
          <p:nvPr>
            <p:custDataLst>
              <p:tags r:id="rId3"/>
            </p:custDataLst>
          </p:nvPr>
        </p:nvSpPr>
        <p:spPr>
          <a:xfrm>
            <a:off x="539496" y="3869055"/>
            <a:ext cx="548640" cy="54864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en-US" altLang="zh-CN" sz="16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</a:t>
            </a:r>
            <a:endParaRPr lang="zh-CN" altLang="en-US" sz="16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>
            <p:custDataLst>
              <p:tags r:id="rId4"/>
            </p:custDataLst>
          </p:nvPr>
        </p:nvSpPr>
        <p:spPr>
          <a:xfrm>
            <a:off x="1143000" y="5042535"/>
            <a:ext cx="2902268" cy="48768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medical supplies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3" name="椭圆 12"/>
          <p:cNvSpPr>
            <a:spLocks noChangeAspect="1"/>
          </p:cNvSpPr>
          <p:nvPr>
            <p:custDataLst>
              <p:tags r:id="rId5"/>
            </p:custDataLst>
          </p:nvPr>
        </p:nvSpPr>
        <p:spPr>
          <a:xfrm>
            <a:off x="539496" y="5012055"/>
            <a:ext cx="548640" cy="54864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en-US" altLang="zh-CN" sz="16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B</a:t>
            </a:r>
            <a:endParaRPr lang="zh-CN" altLang="en-US" sz="16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4" name="文本框 13"/>
          <p:cNvSpPr txBox="1"/>
          <p:nvPr>
            <p:custDataLst>
              <p:tags r:id="rId6"/>
            </p:custDataLst>
          </p:nvPr>
        </p:nvSpPr>
        <p:spPr>
          <a:xfrm>
            <a:off x="1143000" y="6185535"/>
            <a:ext cx="1105218" cy="48768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mask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5" name="椭圆 14"/>
          <p:cNvSpPr>
            <a:spLocks noChangeAspect="1"/>
          </p:cNvSpPr>
          <p:nvPr>
            <p:custDataLst>
              <p:tags r:id="rId7"/>
            </p:custDataLst>
          </p:nvPr>
        </p:nvSpPr>
        <p:spPr>
          <a:xfrm>
            <a:off x="539496" y="6155055"/>
            <a:ext cx="548640" cy="54864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en-US" altLang="zh-CN" sz="16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C</a:t>
            </a:r>
            <a:endParaRPr lang="zh-CN" altLang="en-US" sz="16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6" name="文本框 15"/>
          <p:cNvSpPr txBox="1"/>
          <p:nvPr>
            <p:custDataLst>
              <p:tags r:id="rId8"/>
            </p:custDataLst>
          </p:nvPr>
        </p:nvSpPr>
        <p:spPr>
          <a:xfrm>
            <a:off x="1143000" y="7328535"/>
            <a:ext cx="3090672" cy="48768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disposable gloves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7" name="椭圆 16"/>
          <p:cNvSpPr>
            <a:spLocks noChangeAspect="1"/>
          </p:cNvSpPr>
          <p:nvPr>
            <p:custDataLst>
              <p:tags r:id="rId9"/>
            </p:custDataLst>
          </p:nvPr>
        </p:nvSpPr>
        <p:spPr>
          <a:xfrm>
            <a:off x="539496" y="7298055"/>
            <a:ext cx="548640" cy="548640"/>
          </a:xfrm>
          <a:prstGeom prst="ellipse">
            <a:avLst/>
          </a:prstGeom>
          <a:solidFill>
            <a:srgbClr val="00FF00"/>
          </a:solidFill>
          <a:ln w="254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en-US" altLang="zh-CN" sz="16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</a:t>
            </a:r>
            <a:endParaRPr lang="zh-CN" altLang="en-US" sz="16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>
            <p:custDataLst>
              <p:tags r:id="rId10"/>
            </p:custDataLst>
          </p:nvPr>
        </p:nvGrpSpPr>
        <p:grpSpPr>
          <a:xfrm>
            <a:off x="0" y="0"/>
            <a:ext cx="5715000" cy="635000"/>
            <a:chOff x="0" y="0"/>
            <a:chExt cx="5715000" cy="635000"/>
          </a:xfrm>
        </p:grpSpPr>
        <p:sp>
          <p:nvSpPr>
            <p:cNvPr id="4" name="TitleBackground"/>
            <p:cNvSpPr/>
            <p:nvPr>
              <p:custDataLst>
                <p:tags r:id="rId11"/>
              </p:custDataLst>
            </p:nvPr>
          </p:nvSpPr>
          <p:spPr>
            <a:xfrm>
              <a:off x="0" y="0"/>
              <a:ext cx="5715000" cy="635000"/>
            </a:xfrm>
            <a:prstGeom prst="rect">
              <a:avLst/>
            </a:prstGeom>
            <a:solidFill>
              <a:srgbClr val="F6F7F8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ColorBlock"/>
            <p:cNvSpPr/>
            <p:nvPr>
              <p:custDataLst>
                <p:tags r:id="rId12"/>
              </p:custDataLst>
            </p:nvPr>
          </p:nvSpPr>
          <p:spPr>
            <a:xfrm>
              <a:off x="0" y="0"/>
              <a:ext cx="190500" cy="635000"/>
            </a:xfrm>
            <a:prstGeom prst="rect">
              <a:avLst/>
            </a:prstGeom>
            <a:solidFill>
              <a:srgbClr val="639EF4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TypeText"/>
            <p:cNvSpPr txBox="1"/>
            <p:nvPr>
              <p:custDataLst>
                <p:tags r:id="rId13"/>
              </p:custDataLst>
            </p:nvPr>
          </p:nvSpPr>
          <p:spPr>
            <a:xfrm>
              <a:off x="254000" y="0"/>
              <a:ext cx="1905000" cy="635000"/>
            </a:xfrm>
            <a:prstGeom prst="rect">
              <a:avLst/>
            </a:prstGeom>
            <a:noFill/>
          </p:spPr>
          <p:txBody>
            <a:bodyPr vert="horz" wrap="none" rtlCol="0" anchor="ctr" anchorCtr="0">
              <a:noAutofit/>
            </a:bodyPr>
            <a:lstStyle/>
            <a:p>
              <a:r>
                <a:rPr lang="zh-CN" altLang="en-US" sz="260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单选题</a:t>
              </a:r>
              <a:endParaRPr lang="zh-CN" altLang="en-US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7" name="TipText"/>
            <p:cNvSpPr txBox="1"/>
            <p:nvPr>
              <p:custDataLst>
                <p:tags r:id="rId14"/>
              </p:custDataLst>
            </p:nvPr>
          </p:nvSpPr>
          <p:spPr>
            <a:xfrm>
              <a:off x="1427480" y="109220"/>
              <a:ext cx="2286000" cy="508000"/>
            </a:xfrm>
            <a:prstGeom prst="rect">
              <a:avLst/>
            </a:prstGeom>
            <a:noFill/>
          </p:spPr>
          <p:txBody>
            <a:bodyPr vert="horz" wrap="none" rtlCol="0" anchor="ctr" anchorCtr="0">
              <a:noAutofit/>
            </a:bodyPr>
            <a:lstStyle/>
            <a:p>
              <a:r>
                <a:rPr lang="en-US" altLang="zh-CN" sz="2000">
                  <a:solidFill>
                    <a:srgbClr val="80808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1</a:t>
              </a:r>
              <a:r>
                <a:rPr lang="zh-CN" altLang="en-US" sz="2000">
                  <a:solidFill>
                    <a:srgbClr val="80808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分</a:t>
              </a:r>
              <a:endParaRPr lang="zh-CN" altLang="en-US" sz="2000">
                <a:solidFill>
                  <a:srgbClr val="80808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pic>
        <p:nvPicPr>
          <p:cNvPr id="3" name="图片 2"/>
          <p:cNvPicPr/>
          <p:nvPr>
            <p:custDataLst>
              <p:tags r:id="rId15"/>
            </p:custData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5600" y="63500"/>
            <a:ext cx="1422400" cy="508000"/>
          </a:xfrm>
          <a:prstGeom prst="rect">
            <a:avLst/>
          </a:prstGeom>
        </p:spPr>
      </p:pic>
    </p:spTree>
    <p:custDataLst>
      <p:tags r:id="rId17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99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>
            <p:custDataLst>
              <p:tags r:id="rId1"/>
            </p:custDataLst>
          </p:nvPr>
        </p:nvSpPr>
        <p:spPr>
          <a:xfrm>
            <a:off x="571500" y="1819910"/>
            <a:ext cx="3837305" cy="48768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1.    </a:t>
            </a:r>
            <a:r>
              <a:rPr lang="zh-CN" altLang="en-US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新型冠状病毒 </a:t>
            </a:r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      )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2"/>
            </p:custDataLst>
          </p:nvPr>
        </p:nvSpPr>
        <p:spPr>
          <a:xfrm>
            <a:off x="1143000" y="3899535"/>
            <a:ext cx="1109980" cy="48768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SARS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" name="椭圆 11"/>
          <p:cNvSpPr>
            <a:spLocks noChangeAspect="1"/>
          </p:cNvSpPr>
          <p:nvPr>
            <p:custDataLst>
              <p:tags r:id="rId3"/>
            </p:custDataLst>
          </p:nvPr>
        </p:nvSpPr>
        <p:spPr>
          <a:xfrm>
            <a:off x="539496" y="3869055"/>
            <a:ext cx="548640" cy="54864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en-US" altLang="zh-CN" sz="16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</a:t>
            </a:r>
            <a:endParaRPr lang="zh-CN" altLang="en-US" sz="16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1143000" y="5042535"/>
            <a:ext cx="3070098" cy="48768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novel coronavirus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4" name="椭圆 13"/>
          <p:cNvSpPr>
            <a:spLocks noChangeAspect="1"/>
          </p:cNvSpPr>
          <p:nvPr>
            <p:custDataLst>
              <p:tags r:id="rId5"/>
            </p:custDataLst>
          </p:nvPr>
        </p:nvSpPr>
        <p:spPr>
          <a:xfrm>
            <a:off x="539496" y="5012055"/>
            <a:ext cx="548640" cy="548640"/>
          </a:xfrm>
          <a:prstGeom prst="ellipse">
            <a:avLst/>
          </a:prstGeom>
          <a:solidFill>
            <a:srgbClr val="00FF00"/>
          </a:solidFill>
          <a:ln w="254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en-US" altLang="zh-CN" sz="16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B</a:t>
            </a:r>
            <a:endParaRPr lang="zh-CN" altLang="en-US" sz="16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5" name="文本框 14"/>
          <p:cNvSpPr txBox="1"/>
          <p:nvPr>
            <p:custDataLst>
              <p:tags r:id="rId6"/>
            </p:custDataLst>
          </p:nvPr>
        </p:nvSpPr>
        <p:spPr>
          <a:xfrm>
            <a:off x="1143000" y="6185535"/>
            <a:ext cx="3070098" cy="48768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novel coronavirus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6" name="椭圆 15"/>
          <p:cNvSpPr>
            <a:spLocks noChangeAspect="1"/>
          </p:cNvSpPr>
          <p:nvPr>
            <p:custDataLst>
              <p:tags r:id="rId7"/>
            </p:custDataLst>
          </p:nvPr>
        </p:nvSpPr>
        <p:spPr>
          <a:xfrm>
            <a:off x="539496" y="6155055"/>
            <a:ext cx="548640" cy="54864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en-US" altLang="zh-CN" sz="16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C</a:t>
            </a:r>
            <a:endParaRPr lang="zh-CN" altLang="en-US" sz="16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7" name="文本框 16"/>
          <p:cNvSpPr txBox="1"/>
          <p:nvPr>
            <p:custDataLst>
              <p:tags r:id="rId8"/>
            </p:custDataLst>
          </p:nvPr>
        </p:nvSpPr>
        <p:spPr>
          <a:xfrm>
            <a:off x="1143000" y="7328535"/>
            <a:ext cx="3013456" cy="48768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close coronavirus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8" name="椭圆 17"/>
          <p:cNvSpPr>
            <a:spLocks noChangeAspect="1"/>
          </p:cNvSpPr>
          <p:nvPr>
            <p:custDataLst>
              <p:tags r:id="rId9"/>
            </p:custDataLst>
          </p:nvPr>
        </p:nvSpPr>
        <p:spPr>
          <a:xfrm>
            <a:off x="539496" y="7298055"/>
            <a:ext cx="548640" cy="54864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en-US" altLang="zh-CN" sz="16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</a:t>
            </a:r>
            <a:endParaRPr lang="zh-CN" altLang="en-US" sz="16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9" name="组合 8"/>
          <p:cNvGrpSpPr/>
          <p:nvPr>
            <p:custDataLst>
              <p:tags r:id="rId10"/>
            </p:custDataLst>
          </p:nvPr>
        </p:nvGrpSpPr>
        <p:grpSpPr>
          <a:xfrm>
            <a:off x="0" y="0"/>
            <a:ext cx="5715000" cy="635000"/>
            <a:chOff x="0" y="0"/>
            <a:chExt cx="5715000" cy="635000"/>
          </a:xfrm>
        </p:grpSpPr>
        <p:sp>
          <p:nvSpPr>
            <p:cNvPr id="5" name="TitleBackground"/>
            <p:cNvSpPr/>
            <p:nvPr>
              <p:custDataLst>
                <p:tags r:id="rId11"/>
              </p:custDataLst>
            </p:nvPr>
          </p:nvSpPr>
          <p:spPr>
            <a:xfrm>
              <a:off x="0" y="0"/>
              <a:ext cx="5715000" cy="635000"/>
            </a:xfrm>
            <a:prstGeom prst="rect">
              <a:avLst/>
            </a:prstGeom>
            <a:solidFill>
              <a:srgbClr val="F6F7F8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ColorBlock"/>
            <p:cNvSpPr/>
            <p:nvPr>
              <p:custDataLst>
                <p:tags r:id="rId12"/>
              </p:custDataLst>
            </p:nvPr>
          </p:nvSpPr>
          <p:spPr>
            <a:xfrm>
              <a:off x="0" y="0"/>
              <a:ext cx="190500" cy="635000"/>
            </a:xfrm>
            <a:prstGeom prst="rect">
              <a:avLst/>
            </a:prstGeom>
            <a:solidFill>
              <a:srgbClr val="639EF4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TypeText"/>
            <p:cNvSpPr txBox="1"/>
            <p:nvPr>
              <p:custDataLst>
                <p:tags r:id="rId13"/>
              </p:custDataLst>
            </p:nvPr>
          </p:nvSpPr>
          <p:spPr>
            <a:xfrm>
              <a:off x="254000" y="0"/>
              <a:ext cx="1905000" cy="635000"/>
            </a:xfrm>
            <a:prstGeom prst="rect">
              <a:avLst/>
            </a:prstGeom>
            <a:noFill/>
          </p:spPr>
          <p:txBody>
            <a:bodyPr vert="horz" wrap="none" rtlCol="0" anchor="ctr" anchorCtr="0">
              <a:noAutofit/>
            </a:bodyPr>
            <a:lstStyle/>
            <a:p>
              <a:r>
                <a:rPr lang="zh-CN" altLang="en-US" sz="260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单选题</a:t>
              </a:r>
              <a:endParaRPr lang="zh-CN" altLang="en-US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8" name="TipText"/>
            <p:cNvSpPr txBox="1"/>
            <p:nvPr>
              <p:custDataLst>
                <p:tags r:id="rId14"/>
              </p:custDataLst>
            </p:nvPr>
          </p:nvSpPr>
          <p:spPr>
            <a:xfrm>
              <a:off x="1427480" y="109220"/>
              <a:ext cx="2286000" cy="508000"/>
            </a:xfrm>
            <a:prstGeom prst="rect">
              <a:avLst/>
            </a:prstGeom>
            <a:noFill/>
          </p:spPr>
          <p:txBody>
            <a:bodyPr vert="horz" wrap="none" rtlCol="0" anchor="ctr" anchorCtr="0">
              <a:noAutofit/>
            </a:bodyPr>
            <a:lstStyle/>
            <a:p>
              <a:r>
                <a:rPr lang="en-US" altLang="zh-CN" sz="2000">
                  <a:solidFill>
                    <a:srgbClr val="80808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1</a:t>
              </a:r>
              <a:r>
                <a:rPr lang="zh-CN" altLang="en-US" sz="2000">
                  <a:solidFill>
                    <a:srgbClr val="80808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分</a:t>
              </a:r>
              <a:endParaRPr lang="zh-CN" altLang="en-US" sz="2000">
                <a:solidFill>
                  <a:srgbClr val="80808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pic>
        <p:nvPicPr>
          <p:cNvPr id="4" name="图片 3"/>
          <p:cNvPicPr/>
          <p:nvPr>
            <p:custDataLst>
              <p:tags r:id="rId15"/>
            </p:custData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5600" y="63500"/>
            <a:ext cx="1422400" cy="508000"/>
          </a:xfrm>
          <a:prstGeom prst="rect">
            <a:avLst/>
          </a:prstGeom>
        </p:spPr>
      </p:pic>
    </p:spTree>
    <p:custDataLst>
      <p:tags r:id="rId17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>
            <p:custDataLst>
              <p:tags r:id="rId1"/>
            </p:custDataLst>
          </p:nvPr>
        </p:nvSpPr>
        <p:spPr>
          <a:xfrm>
            <a:off x="571500" y="1819910"/>
            <a:ext cx="3456305" cy="48768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2.    pneumonia (    )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2"/>
            </p:custDataLst>
          </p:nvPr>
        </p:nvSpPr>
        <p:spPr>
          <a:xfrm>
            <a:off x="1143000" y="3899535"/>
            <a:ext cx="941705" cy="48768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zh-CN" altLang="en-US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牙疼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1" name="椭圆 10"/>
          <p:cNvSpPr>
            <a:spLocks noChangeAspect="1"/>
          </p:cNvSpPr>
          <p:nvPr>
            <p:custDataLst>
              <p:tags r:id="rId3"/>
            </p:custDataLst>
          </p:nvPr>
        </p:nvSpPr>
        <p:spPr>
          <a:xfrm>
            <a:off x="539496" y="3869055"/>
            <a:ext cx="548640" cy="54864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en-US" altLang="zh-CN" sz="16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</a:t>
            </a:r>
            <a:endParaRPr lang="zh-CN" altLang="en-US" sz="16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>
            <p:custDataLst>
              <p:tags r:id="rId4"/>
            </p:custDataLst>
          </p:nvPr>
        </p:nvSpPr>
        <p:spPr>
          <a:xfrm>
            <a:off x="1143000" y="5042535"/>
            <a:ext cx="941705" cy="48768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zh-CN" altLang="en-US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脑炎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3" name="椭圆 12"/>
          <p:cNvSpPr>
            <a:spLocks noChangeAspect="1"/>
          </p:cNvSpPr>
          <p:nvPr>
            <p:custDataLst>
              <p:tags r:id="rId5"/>
            </p:custDataLst>
          </p:nvPr>
        </p:nvSpPr>
        <p:spPr>
          <a:xfrm>
            <a:off x="539496" y="5012055"/>
            <a:ext cx="548640" cy="54864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en-US" altLang="zh-CN" sz="16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B</a:t>
            </a:r>
            <a:endParaRPr lang="zh-CN" altLang="en-US" sz="16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4" name="文本框 13"/>
          <p:cNvSpPr txBox="1"/>
          <p:nvPr>
            <p:custDataLst>
              <p:tags r:id="rId6"/>
            </p:custDataLst>
          </p:nvPr>
        </p:nvSpPr>
        <p:spPr>
          <a:xfrm>
            <a:off x="1143000" y="6185535"/>
            <a:ext cx="941705" cy="48768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zh-CN" altLang="en-US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肺炎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5" name="椭圆 14"/>
          <p:cNvSpPr>
            <a:spLocks noChangeAspect="1"/>
          </p:cNvSpPr>
          <p:nvPr>
            <p:custDataLst>
              <p:tags r:id="rId7"/>
            </p:custDataLst>
          </p:nvPr>
        </p:nvSpPr>
        <p:spPr>
          <a:xfrm>
            <a:off x="539496" y="6155055"/>
            <a:ext cx="548640" cy="548640"/>
          </a:xfrm>
          <a:prstGeom prst="ellipse">
            <a:avLst/>
          </a:prstGeom>
          <a:solidFill>
            <a:srgbClr val="00FF00"/>
          </a:solidFill>
          <a:ln w="254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en-US" altLang="zh-CN" sz="16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C</a:t>
            </a:r>
            <a:endParaRPr lang="zh-CN" altLang="en-US" sz="16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6" name="文本框 15"/>
          <p:cNvSpPr txBox="1"/>
          <p:nvPr>
            <p:custDataLst>
              <p:tags r:id="rId8"/>
            </p:custDataLst>
          </p:nvPr>
        </p:nvSpPr>
        <p:spPr>
          <a:xfrm>
            <a:off x="1143000" y="7328535"/>
            <a:ext cx="941705" cy="48768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zh-CN" altLang="en-US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发烧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7" name="椭圆 16"/>
          <p:cNvSpPr>
            <a:spLocks noChangeAspect="1"/>
          </p:cNvSpPr>
          <p:nvPr>
            <p:custDataLst>
              <p:tags r:id="rId9"/>
            </p:custDataLst>
          </p:nvPr>
        </p:nvSpPr>
        <p:spPr>
          <a:xfrm>
            <a:off x="539496" y="7298055"/>
            <a:ext cx="548640" cy="54864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en-US" altLang="zh-CN" sz="16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</a:t>
            </a:r>
            <a:endParaRPr lang="zh-CN" altLang="en-US" sz="16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>
            <p:custDataLst>
              <p:tags r:id="rId10"/>
            </p:custDataLst>
          </p:nvPr>
        </p:nvGrpSpPr>
        <p:grpSpPr>
          <a:xfrm>
            <a:off x="0" y="0"/>
            <a:ext cx="5715000" cy="635000"/>
            <a:chOff x="0" y="0"/>
            <a:chExt cx="5715000" cy="635000"/>
          </a:xfrm>
        </p:grpSpPr>
        <p:sp>
          <p:nvSpPr>
            <p:cNvPr id="4" name="TitleBackground"/>
            <p:cNvSpPr/>
            <p:nvPr>
              <p:custDataLst>
                <p:tags r:id="rId11"/>
              </p:custDataLst>
            </p:nvPr>
          </p:nvSpPr>
          <p:spPr>
            <a:xfrm>
              <a:off x="0" y="0"/>
              <a:ext cx="5715000" cy="635000"/>
            </a:xfrm>
            <a:prstGeom prst="rect">
              <a:avLst/>
            </a:prstGeom>
            <a:solidFill>
              <a:srgbClr val="F6F7F8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ColorBlock"/>
            <p:cNvSpPr/>
            <p:nvPr>
              <p:custDataLst>
                <p:tags r:id="rId12"/>
              </p:custDataLst>
            </p:nvPr>
          </p:nvSpPr>
          <p:spPr>
            <a:xfrm>
              <a:off x="0" y="0"/>
              <a:ext cx="190500" cy="635000"/>
            </a:xfrm>
            <a:prstGeom prst="rect">
              <a:avLst/>
            </a:prstGeom>
            <a:solidFill>
              <a:srgbClr val="639EF4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TypeText"/>
            <p:cNvSpPr txBox="1"/>
            <p:nvPr>
              <p:custDataLst>
                <p:tags r:id="rId13"/>
              </p:custDataLst>
            </p:nvPr>
          </p:nvSpPr>
          <p:spPr>
            <a:xfrm>
              <a:off x="254000" y="0"/>
              <a:ext cx="1905000" cy="635000"/>
            </a:xfrm>
            <a:prstGeom prst="rect">
              <a:avLst/>
            </a:prstGeom>
            <a:noFill/>
          </p:spPr>
          <p:txBody>
            <a:bodyPr vert="horz" wrap="none" rtlCol="0" anchor="ctr" anchorCtr="0">
              <a:noAutofit/>
            </a:bodyPr>
            <a:lstStyle/>
            <a:p>
              <a:r>
                <a:rPr lang="zh-CN" altLang="en-US" sz="260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单选题</a:t>
              </a:r>
              <a:endParaRPr lang="zh-CN" altLang="en-US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7" name="TipText"/>
            <p:cNvSpPr txBox="1"/>
            <p:nvPr>
              <p:custDataLst>
                <p:tags r:id="rId14"/>
              </p:custDataLst>
            </p:nvPr>
          </p:nvSpPr>
          <p:spPr>
            <a:xfrm>
              <a:off x="1427480" y="109220"/>
              <a:ext cx="2286000" cy="508000"/>
            </a:xfrm>
            <a:prstGeom prst="rect">
              <a:avLst/>
            </a:prstGeom>
            <a:noFill/>
          </p:spPr>
          <p:txBody>
            <a:bodyPr vert="horz" wrap="none" rtlCol="0" anchor="ctr" anchorCtr="0">
              <a:noAutofit/>
            </a:bodyPr>
            <a:lstStyle/>
            <a:p>
              <a:r>
                <a:rPr lang="en-US" altLang="zh-CN" sz="2000">
                  <a:solidFill>
                    <a:srgbClr val="80808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1</a:t>
              </a:r>
              <a:r>
                <a:rPr lang="zh-CN" altLang="en-US" sz="2000">
                  <a:solidFill>
                    <a:srgbClr val="80808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分</a:t>
              </a:r>
              <a:endParaRPr lang="zh-CN" altLang="en-US" sz="2000">
                <a:solidFill>
                  <a:srgbClr val="80808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pic>
        <p:nvPicPr>
          <p:cNvPr id="3" name="图片 2"/>
          <p:cNvPicPr/>
          <p:nvPr>
            <p:custDataLst>
              <p:tags r:id="rId15"/>
            </p:custData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5600" y="63500"/>
            <a:ext cx="1422400" cy="508000"/>
          </a:xfrm>
          <a:prstGeom prst="rect">
            <a:avLst/>
          </a:prstGeom>
        </p:spPr>
      </p:pic>
    </p:spTree>
    <p:custDataLst>
      <p:tags r:id="rId17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>
            <p:custDataLst>
              <p:tags r:id="rId1"/>
            </p:custDataLst>
          </p:nvPr>
        </p:nvSpPr>
        <p:spPr>
          <a:xfrm>
            <a:off x="571500" y="1621790"/>
            <a:ext cx="4481830" cy="88392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3.    </a:t>
            </a:r>
            <a:r>
              <a:rPr lang="zh-CN" altLang="en-US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新型冠状病毒感染的肺炎</a:t>
            </a:r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    )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2"/>
            </p:custDataLst>
          </p:nvPr>
        </p:nvSpPr>
        <p:spPr>
          <a:xfrm>
            <a:off x="1143000" y="3714750"/>
            <a:ext cx="3762693" cy="88392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pneumonia caused by the novel coronavirus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1" name="椭圆 10"/>
          <p:cNvSpPr>
            <a:spLocks noChangeAspect="1"/>
          </p:cNvSpPr>
          <p:nvPr>
            <p:custDataLst>
              <p:tags r:id="rId3"/>
            </p:custDataLst>
          </p:nvPr>
        </p:nvSpPr>
        <p:spPr>
          <a:xfrm>
            <a:off x="539496" y="3869055"/>
            <a:ext cx="548640" cy="548640"/>
          </a:xfrm>
          <a:prstGeom prst="ellipse">
            <a:avLst/>
          </a:prstGeom>
          <a:solidFill>
            <a:srgbClr val="00FF00"/>
          </a:solidFill>
          <a:ln w="254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en-US" altLang="zh-CN" sz="16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</a:t>
            </a:r>
            <a:endParaRPr lang="zh-CN" altLang="en-US" sz="16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>
            <p:custDataLst>
              <p:tags r:id="rId4"/>
            </p:custDataLst>
          </p:nvPr>
        </p:nvSpPr>
        <p:spPr>
          <a:xfrm>
            <a:off x="1143000" y="5042535"/>
            <a:ext cx="2078355" cy="48768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pneumonia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3" name="椭圆 12"/>
          <p:cNvSpPr>
            <a:spLocks noChangeAspect="1"/>
          </p:cNvSpPr>
          <p:nvPr>
            <p:custDataLst>
              <p:tags r:id="rId5"/>
            </p:custDataLst>
          </p:nvPr>
        </p:nvSpPr>
        <p:spPr>
          <a:xfrm>
            <a:off x="539496" y="5012055"/>
            <a:ext cx="548640" cy="54864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en-US" altLang="zh-CN" sz="16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B</a:t>
            </a:r>
            <a:endParaRPr lang="zh-CN" altLang="en-US" sz="16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4" name="文本框 13"/>
          <p:cNvSpPr txBox="1"/>
          <p:nvPr>
            <p:custDataLst>
              <p:tags r:id="rId6"/>
            </p:custDataLst>
          </p:nvPr>
        </p:nvSpPr>
        <p:spPr>
          <a:xfrm>
            <a:off x="1143000" y="6185535"/>
            <a:ext cx="1066610" cy="48768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fever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5" name="椭圆 14"/>
          <p:cNvSpPr>
            <a:spLocks noChangeAspect="1"/>
          </p:cNvSpPr>
          <p:nvPr>
            <p:custDataLst>
              <p:tags r:id="rId7"/>
            </p:custDataLst>
          </p:nvPr>
        </p:nvSpPr>
        <p:spPr>
          <a:xfrm>
            <a:off x="539496" y="6155055"/>
            <a:ext cx="548640" cy="54864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en-US" altLang="zh-CN" sz="16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C</a:t>
            </a:r>
            <a:endParaRPr lang="zh-CN" altLang="en-US" sz="16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6" name="文本框 15"/>
          <p:cNvSpPr txBox="1"/>
          <p:nvPr>
            <p:custDataLst>
              <p:tags r:id="rId8"/>
            </p:custDataLst>
          </p:nvPr>
        </p:nvSpPr>
        <p:spPr>
          <a:xfrm>
            <a:off x="1143000" y="7328535"/>
            <a:ext cx="1273493" cy="48768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cough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7" name="椭圆 16"/>
          <p:cNvSpPr>
            <a:spLocks noChangeAspect="1"/>
          </p:cNvSpPr>
          <p:nvPr>
            <p:custDataLst>
              <p:tags r:id="rId9"/>
            </p:custDataLst>
          </p:nvPr>
        </p:nvSpPr>
        <p:spPr>
          <a:xfrm>
            <a:off x="539496" y="7298055"/>
            <a:ext cx="548640" cy="54864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en-US" altLang="zh-CN" sz="16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</a:t>
            </a:r>
            <a:endParaRPr lang="zh-CN" altLang="en-US" sz="16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>
            <p:custDataLst>
              <p:tags r:id="rId10"/>
            </p:custDataLst>
          </p:nvPr>
        </p:nvGrpSpPr>
        <p:grpSpPr>
          <a:xfrm>
            <a:off x="0" y="0"/>
            <a:ext cx="5715000" cy="635000"/>
            <a:chOff x="0" y="0"/>
            <a:chExt cx="5715000" cy="635000"/>
          </a:xfrm>
        </p:grpSpPr>
        <p:sp>
          <p:nvSpPr>
            <p:cNvPr id="4" name="TitleBackground"/>
            <p:cNvSpPr/>
            <p:nvPr>
              <p:custDataLst>
                <p:tags r:id="rId11"/>
              </p:custDataLst>
            </p:nvPr>
          </p:nvSpPr>
          <p:spPr>
            <a:xfrm>
              <a:off x="0" y="0"/>
              <a:ext cx="5715000" cy="635000"/>
            </a:xfrm>
            <a:prstGeom prst="rect">
              <a:avLst/>
            </a:prstGeom>
            <a:solidFill>
              <a:srgbClr val="F6F7F8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ColorBlock"/>
            <p:cNvSpPr/>
            <p:nvPr>
              <p:custDataLst>
                <p:tags r:id="rId12"/>
              </p:custDataLst>
            </p:nvPr>
          </p:nvSpPr>
          <p:spPr>
            <a:xfrm>
              <a:off x="0" y="0"/>
              <a:ext cx="190500" cy="635000"/>
            </a:xfrm>
            <a:prstGeom prst="rect">
              <a:avLst/>
            </a:prstGeom>
            <a:solidFill>
              <a:srgbClr val="639EF4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TypeText"/>
            <p:cNvSpPr txBox="1"/>
            <p:nvPr>
              <p:custDataLst>
                <p:tags r:id="rId13"/>
              </p:custDataLst>
            </p:nvPr>
          </p:nvSpPr>
          <p:spPr>
            <a:xfrm>
              <a:off x="254000" y="0"/>
              <a:ext cx="1905000" cy="635000"/>
            </a:xfrm>
            <a:prstGeom prst="rect">
              <a:avLst/>
            </a:prstGeom>
            <a:noFill/>
          </p:spPr>
          <p:txBody>
            <a:bodyPr vert="horz" wrap="none" rtlCol="0" anchor="ctr" anchorCtr="0">
              <a:noAutofit/>
            </a:bodyPr>
            <a:lstStyle/>
            <a:p>
              <a:r>
                <a:rPr lang="zh-CN" altLang="en-US" sz="260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单选题</a:t>
              </a:r>
              <a:endParaRPr lang="zh-CN" altLang="en-US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7" name="TipText"/>
            <p:cNvSpPr txBox="1"/>
            <p:nvPr>
              <p:custDataLst>
                <p:tags r:id="rId14"/>
              </p:custDataLst>
            </p:nvPr>
          </p:nvSpPr>
          <p:spPr>
            <a:xfrm>
              <a:off x="1525905" y="109220"/>
              <a:ext cx="2286000" cy="508000"/>
            </a:xfrm>
            <a:prstGeom prst="rect">
              <a:avLst/>
            </a:prstGeom>
            <a:noFill/>
          </p:spPr>
          <p:txBody>
            <a:bodyPr vert="horz" wrap="none" rtlCol="0" anchor="ctr" anchorCtr="0">
              <a:noAutofit/>
            </a:bodyPr>
            <a:lstStyle/>
            <a:p>
              <a:r>
                <a:rPr lang="en-US" altLang="zh-CN" sz="2000">
                  <a:solidFill>
                    <a:srgbClr val="80808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1</a:t>
              </a:r>
              <a:r>
                <a:rPr lang="zh-CN" altLang="en-US" sz="2000">
                  <a:solidFill>
                    <a:srgbClr val="80808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分</a:t>
              </a:r>
              <a:endParaRPr lang="zh-CN" altLang="en-US" sz="2000">
                <a:solidFill>
                  <a:srgbClr val="80808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pic>
        <p:nvPicPr>
          <p:cNvPr id="3" name="图片 2"/>
          <p:cNvPicPr/>
          <p:nvPr>
            <p:custDataLst>
              <p:tags r:id="rId15"/>
            </p:custData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5600" y="63500"/>
            <a:ext cx="1422400" cy="508000"/>
          </a:xfrm>
          <a:prstGeom prst="rect">
            <a:avLst/>
          </a:prstGeom>
        </p:spPr>
      </p:pic>
    </p:spTree>
    <p:custDataLst>
      <p:tags r:id="rId17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>
            <p:custDataLst>
              <p:tags r:id="rId1"/>
            </p:custDataLst>
          </p:nvPr>
        </p:nvSpPr>
        <p:spPr>
          <a:xfrm>
            <a:off x="571500" y="1819910"/>
            <a:ext cx="3078480" cy="48768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4.    </a:t>
            </a:r>
            <a:r>
              <a:rPr lang="zh-CN" altLang="en-US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确诊病例  </a:t>
            </a:r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    )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2"/>
            </p:custDataLst>
          </p:nvPr>
        </p:nvSpPr>
        <p:spPr>
          <a:xfrm>
            <a:off x="1143000" y="3899535"/>
            <a:ext cx="2260918" cy="48768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suspect case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1" name="椭圆 10"/>
          <p:cNvSpPr>
            <a:spLocks noChangeAspect="1"/>
          </p:cNvSpPr>
          <p:nvPr>
            <p:custDataLst>
              <p:tags r:id="rId3"/>
            </p:custDataLst>
          </p:nvPr>
        </p:nvSpPr>
        <p:spPr>
          <a:xfrm>
            <a:off x="539496" y="3869055"/>
            <a:ext cx="548640" cy="54864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en-US" altLang="zh-CN" sz="16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</a:t>
            </a:r>
            <a:endParaRPr lang="zh-CN" altLang="en-US" sz="16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>
            <p:custDataLst>
              <p:tags r:id="rId4"/>
            </p:custDataLst>
          </p:nvPr>
        </p:nvSpPr>
        <p:spPr>
          <a:xfrm>
            <a:off x="1143000" y="5042535"/>
            <a:ext cx="2280920" cy="48768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confirm case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3" name="椭圆 12"/>
          <p:cNvSpPr>
            <a:spLocks noChangeAspect="1"/>
          </p:cNvSpPr>
          <p:nvPr>
            <p:custDataLst>
              <p:tags r:id="rId5"/>
            </p:custDataLst>
          </p:nvPr>
        </p:nvSpPr>
        <p:spPr>
          <a:xfrm>
            <a:off x="539496" y="5012055"/>
            <a:ext cx="548640" cy="54864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en-US" altLang="zh-CN" sz="16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B</a:t>
            </a:r>
            <a:endParaRPr lang="zh-CN" altLang="en-US" sz="16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4" name="文本框 13"/>
          <p:cNvSpPr txBox="1"/>
          <p:nvPr>
            <p:custDataLst>
              <p:tags r:id="rId6"/>
            </p:custDataLst>
          </p:nvPr>
        </p:nvSpPr>
        <p:spPr>
          <a:xfrm>
            <a:off x="1143000" y="6185535"/>
            <a:ext cx="2656650" cy="48768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suspected case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5" name="椭圆 14"/>
          <p:cNvSpPr>
            <a:spLocks noChangeAspect="1"/>
          </p:cNvSpPr>
          <p:nvPr>
            <p:custDataLst>
              <p:tags r:id="rId7"/>
            </p:custDataLst>
          </p:nvPr>
        </p:nvSpPr>
        <p:spPr>
          <a:xfrm>
            <a:off x="539496" y="6155055"/>
            <a:ext cx="548640" cy="54864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en-US" altLang="zh-CN" sz="16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C</a:t>
            </a:r>
            <a:endParaRPr lang="zh-CN" altLang="en-US" sz="16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6" name="文本框 15"/>
          <p:cNvSpPr txBox="1"/>
          <p:nvPr>
            <p:custDataLst>
              <p:tags r:id="rId8"/>
            </p:custDataLst>
          </p:nvPr>
        </p:nvSpPr>
        <p:spPr>
          <a:xfrm>
            <a:off x="1143000" y="7328535"/>
            <a:ext cx="2679383" cy="48768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confirmed case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7" name="椭圆 16"/>
          <p:cNvSpPr>
            <a:spLocks noChangeAspect="1"/>
          </p:cNvSpPr>
          <p:nvPr>
            <p:custDataLst>
              <p:tags r:id="rId9"/>
            </p:custDataLst>
          </p:nvPr>
        </p:nvSpPr>
        <p:spPr>
          <a:xfrm>
            <a:off x="539496" y="7298055"/>
            <a:ext cx="548640" cy="548640"/>
          </a:xfrm>
          <a:prstGeom prst="ellipse">
            <a:avLst/>
          </a:prstGeom>
          <a:solidFill>
            <a:srgbClr val="00FF00"/>
          </a:solidFill>
          <a:ln w="254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en-US" altLang="zh-CN" sz="16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</a:t>
            </a:r>
            <a:endParaRPr lang="zh-CN" altLang="en-US" sz="16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>
            <p:custDataLst>
              <p:tags r:id="rId10"/>
            </p:custDataLst>
          </p:nvPr>
        </p:nvGrpSpPr>
        <p:grpSpPr>
          <a:xfrm>
            <a:off x="0" y="0"/>
            <a:ext cx="5715000" cy="635000"/>
            <a:chOff x="0" y="0"/>
            <a:chExt cx="5715000" cy="635000"/>
          </a:xfrm>
        </p:grpSpPr>
        <p:sp>
          <p:nvSpPr>
            <p:cNvPr id="4" name="TitleBackground"/>
            <p:cNvSpPr/>
            <p:nvPr>
              <p:custDataLst>
                <p:tags r:id="rId11"/>
              </p:custDataLst>
            </p:nvPr>
          </p:nvSpPr>
          <p:spPr>
            <a:xfrm>
              <a:off x="0" y="0"/>
              <a:ext cx="5715000" cy="635000"/>
            </a:xfrm>
            <a:prstGeom prst="rect">
              <a:avLst/>
            </a:prstGeom>
            <a:solidFill>
              <a:srgbClr val="F6F7F8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ColorBlock"/>
            <p:cNvSpPr/>
            <p:nvPr>
              <p:custDataLst>
                <p:tags r:id="rId12"/>
              </p:custDataLst>
            </p:nvPr>
          </p:nvSpPr>
          <p:spPr>
            <a:xfrm>
              <a:off x="0" y="0"/>
              <a:ext cx="190500" cy="635000"/>
            </a:xfrm>
            <a:prstGeom prst="rect">
              <a:avLst/>
            </a:prstGeom>
            <a:solidFill>
              <a:srgbClr val="639EF4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TypeText"/>
            <p:cNvSpPr txBox="1"/>
            <p:nvPr>
              <p:custDataLst>
                <p:tags r:id="rId13"/>
              </p:custDataLst>
            </p:nvPr>
          </p:nvSpPr>
          <p:spPr>
            <a:xfrm>
              <a:off x="254000" y="0"/>
              <a:ext cx="1905000" cy="635000"/>
            </a:xfrm>
            <a:prstGeom prst="rect">
              <a:avLst/>
            </a:prstGeom>
            <a:noFill/>
          </p:spPr>
          <p:txBody>
            <a:bodyPr vert="horz" wrap="none" rtlCol="0" anchor="ctr" anchorCtr="0">
              <a:noAutofit/>
            </a:bodyPr>
            <a:lstStyle/>
            <a:p>
              <a:r>
                <a:rPr lang="zh-CN" altLang="en-US" sz="260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单选题</a:t>
              </a:r>
              <a:endParaRPr lang="zh-CN" altLang="en-US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7" name="TipText"/>
            <p:cNvSpPr txBox="1"/>
            <p:nvPr>
              <p:custDataLst>
                <p:tags r:id="rId14"/>
              </p:custDataLst>
            </p:nvPr>
          </p:nvSpPr>
          <p:spPr>
            <a:xfrm>
              <a:off x="1427480" y="109220"/>
              <a:ext cx="2286000" cy="508000"/>
            </a:xfrm>
            <a:prstGeom prst="rect">
              <a:avLst/>
            </a:prstGeom>
            <a:noFill/>
          </p:spPr>
          <p:txBody>
            <a:bodyPr vert="horz" wrap="none" rtlCol="0" anchor="ctr" anchorCtr="0">
              <a:noAutofit/>
            </a:bodyPr>
            <a:lstStyle/>
            <a:p>
              <a:r>
                <a:rPr lang="en-US" altLang="zh-CN" sz="2000">
                  <a:solidFill>
                    <a:srgbClr val="80808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1</a:t>
              </a:r>
              <a:r>
                <a:rPr lang="zh-CN" altLang="en-US" sz="2000">
                  <a:solidFill>
                    <a:srgbClr val="80808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分</a:t>
              </a:r>
              <a:endParaRPr lang="zh-CN" altLang="en-US" sz="2000">
                <a:solidFill>
                  <a:srgbClr val="80808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pic>
        <p:nvPicPr>
          <p:cNvPr id="3" name="图片 2"/>
          <p:cNvPicPr/>
          <p:nvPr>
            <p:custDataLst>
              <p:tags r:id="rId15"/>
            </p:custData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5600" y="63500"/>
            <a:ext cx="1422400" cy="508000"/>
          </a:xfrm>
          <a:prstGeom prst="rect">
            <a:avLst/>
          </a:prstGeom>
        </p:spPr>
      </p:pic>
    </p:spTree>
    <p:custDataLst>
      <p:tags r:id="rId17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>
            <p:custDataLst>
              <p:tags r:id="rId1"/>
            </p:custDataLst>
          </p:nvPr>
        </p:nvSpPr>
        <p:spPr>
          <a:xfrm>
            <a:off x="571500" y="1819910"/>
            <a:ext cx="3408680" cy="48768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5.    </a:t>
            </a:r>
            <a:r>
              <a:rPr lang="zh-CN" altLang="en-US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密切接触者  </a:t>
            </a:r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    )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2"/>
            </p:custDataLst>
          </p:nvPr>
        </p:nvSpPr>
        <p:spPr>
          <a:xfrm>
            <a:off x="1143000" y="3899535"/>
            <a:ext cx="2067687" cy="48768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fatality rate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1" name="椭圆 10"/>
          <p:cNvSpPr>
            <a:spLocks noChangeAspect="1"/>
          </p:cNvSpPr>
          <p:nvPr>
            <p:custDataLst>
              <p:tags r:id="rId3"/>
            </p:custDataLst>
          </p:nvPr>
        </p:nvSpPr>
        <p:spPr>
          <a:xfrm>
            <a:off x="539496" y="3869055"/>
            <a:ext cx="548640" cy="54864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en-US" altLang="zh-CN" sz="16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</a:t>
            </a:r>
            <a:endParaRPr lang="zh-CN" altLang="en-US" sz="16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>
            <p:custDataLst>
              <p:tags r:id="rId4"/>
            </p:custDataLst>
          </p:nvPr>
        </p:nvSpPr>
        <p:spPr>
          <a:xfrm>
            <a:off x="1143000" y="5042535"/>
            <a:ext cx="2351405" cy="48768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close contact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3" name="椭圆 12"/>
          <p:cNvSpPr>
            <a:spLocks noChangeAspect="1"/>
          </p:cNvSpPr>
          <p:nvPr>
            <p:custDataLst>
              <p:tags r:id="rId5"/>
            </p:custDataLst>
          </p:nvPr>
        </p:nvSpPr>
        <p:spPr>
          <a:xfrm>
            <a:off x="539496" y="5012055"/>
            <a:ext cx="548640" cy="548640"/>
          </a:xfrm>
          <a:prstGeom prst="ellipse">
            <a:avLst/>
          </a:prstGeom>
          <a:solidFill>
            <a:srgbClr val="00FF00"/>
          </a:solidFill>
          <a:ln w="254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en-US" altLang="zh-CN" sz="16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B</a:t>
            </a:r>
            <a:endParaRPr lang="zh-CN" altLang="en-US" sz="16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4" name="文本框 13"/>
          <p:cNvSpPr txBox="1"/>
          <p:nvPr>
            <p:custDataLst>
              <p:tags r:id="rId6"/>
            </p:custDataLst>
          </p:nvPr>
        </p:nvSpPr>
        <p:spPr>
          <a:xfrm>
            <a:off x="1143000" y="6185535"/>
            <a:ext cx="1451293" cy="48768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contact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5" name="椭圆 14"/>
          <p:cNvSpPr>
            <a:spLocks noChangeAspect="1"/>
          </p:cNvSpPr>
          <p:nvPr>
            <p:custDataLst>
              <p:tags r:id="rId7"/>
            </p:custDataLst>
          </p:nvPr>
        </p:nvSpPr>
        <p:spPr>
          <a:xfrm>
            <a:off x="539496" y="6155055"/>
            <a:ext cx="548640" cy="54864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en-US" altLang="zh-CN" sz="16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C</a:t>
            </a:r>
            <a:endParaRPr lang="zh-CN" altLang="en-US" sz="16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6" name="文本框 15"/>
          <p:cNvSpPr txBox="1"/>
          <p:nvPr>
            <p:custDataLst>
              <p:tags r:id="rId8"/>
            </p:custDataLst>
          </p:nvPr>
        </p:nvSpPr>
        <p:spPr>
          <a:xfrm>
            <a:off x="1143000" y="7328535"/>
            <a:ext cx="1989455" cy="48768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quarantine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7" name="椭圆 16"/>
          <p:cNvSpPr>
            <a:spLocks noChangeAspect="1"/>
          </p:cNvSpPr>
          <p:nvPr>
            <p:custDataLst>
              <p:tags r:id="rId9"/>
            </p:custDataLst>
          </p:nvPr>
        </p:nvSpPr>
        <p:spPr>
          <a:xfrm>
            <a:off x="539496" y="7298055"/>
            <a:ext cx="548640" cy="54864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en-US" altLang="zh-CN" sz="16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</a:t>
            </a:r>
            <a:endParaRPr lang="zh-CN" altLang="en-US" sz="16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>
            <p:custDataLst>
              <p:tags r:id="rId10"/>
            </p:custDataLst>
          </p:nvPr>
        </p:nvGrpSpPr>
        <p:grpSpPr>
          <a:xfrm>
            <a:off x="0" y="0"/>
            <a:ext cx="5715000" cy="635000"/>
            <a:chOff x="0" y="0"/>
            <a:chExt cx="5715000" cy="635000"/>
          </a:xfrm>
        </p:grpSpPr>
        <p:sp>
          <p:nvSpPr>
            <p:cNvPr id="4" name="TitleBackground"/>
            <p:cNvSpPr/>
            <p:nvPr>
              <p:custDataLst>
                <p:tags r:id="rId11"/>
              </p:custDataLst>
            </p:nvPr>
          </p:nvSpPr>
          <p:spPr>
            <a:xfrm>
              <a:off x="0" y="0"/>
              <a:ext cx="5715000" cy="635000"/>
            </a:xfrm>
            <a:prstGeom prst="rect">
              <a:avLst/>
            </a:prstGeom>
            <a:solidFill>
              <a:srgbClr val="F6F7F8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ColorBlock"/>
            <p:cNvSpPr/>
            <p:nvPr>
              <p:custDataLst>
                <p:tags r:id="rId12"/>
              </p:custDataLst>
            </p:nvPr>
          </p:nvSpPr>
          <p:spPr>
            <a:xfrm>
              <a:off x="0" y="0"/>
              <a:ext cx="190500" cy="635000"/>
            </a:xfrm>
            <a:prstGeom prst="rect">
              <a:avLst/>
            </a:prstGeom>
            <a:solidFill>
              <a:srgbClr val="639EF4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TypeText"/>
            <p:cNvSpPr txBox="1"/>
            <p:nvPr>
              <p:custDataLst>
                <p:tags r:id="rId13"/>
              </p:custDataLst>
            </p:nvPr>
          </p:nvSpPr>
          <p:spPr>
            <a:xfrm>
              <a:off x="254000" y="0"/>
              <a:ext cx="1905000" cy="635000"/>
            </a:xfrm>
            <a:prstGeom prst="rect">
              <a:avLst/>
            </a:prstGeom>
            <a:noFill/>
          </p:spPr>
          <p:txBody>
            <a:bodyPr vert="horz" wrap="none" rtlCol="0" anchor="ctr" anchorCtr="0">
              <a:noAutofit/>
            </a:bodyPr>
            <a:lstStyle/>
            <a:p>
              <a:r>
                <a:rPr lang="zh-CN" altLang="en-US" sz="260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单选题</a:t>
              </a:r>
              <a:endParaRPr lang="zh-CN" altLang="en-US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7" name="TipText"/>
            <p:cNvSpPr txBox="1"/>
            <p:nvPr>
              <p:custDataLst>
                <p:tags r:id="rId14"/>
              </p:custDataLst>
            </p:nvPr>
          </p:nvSpPr>
          <p:spPr>
            <a:xfrm>
              <a:off x="1525905" y="109220"/>
              <a:ext cx="2286000" cy="508000"/>
            </a:xfrm>
            <a:prstGeom prst="rect">
              <a:avLst/>
            </a:prstGeom>
            <a:noFill/>
          </p:spPr>
          <p:txBody>
            <a:bodyPr vert="horz" wrap="none" rtlCol="0" anchor="ctr" anchorCtr="0">
              <a:noAutofit/>
            </a:bodyPr>
            <a:lstStyle/>
            <a:p>
              <a:r>
                <a:rPr lang="en-US" altLang="zh-CN" sz="2000">
                  <a:solidFill>
                    <a:srgbClr val="80808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1</a:t>
              </a:r>
              <a:r>
                <a:rPr lang="zh-CN" altLang="en-US" sz="2000">
                  <a:solidFill>
                    <a:srgbClr val="80808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分</a:t>
              </a:r>
              <a:endParaRPr lang="zh-CN" altLang="en-US" sz="2000">
                <a:solidFill>
                  <a:srgbClr val="80808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pic>
        <p:nvPicPr>
          <p:cNvPr id="3" name="图片 2"/>
          <p:cNvPicPr/>
          <p:nvPr>
            <p:custDataLst>
              <p:tags r:id="rId15"/>
            </p:custData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5600" y="63500"/>
            <a:ext cx="1422400" cy="508000"/>
          </a:xfrm>
          <a:prstGeom prst="rect">
            <a:avLst/>
          </a:prstGeom>
        </p:spPr>
      </p:pic>
    </p:spTree>
    <p:custDataLst>
      <p:tags r:id="rId17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>
            <p:custDataLst>
              <p:tags r:id="rId1"/>
            </p:custDataLst>
          </p:nvPr>
        </p:nvSpPr>
        <p:spPr>
          <a:xfrm>
            <a:off x="571500" y="1819910"/>
            <a:ext cx="2649855" cy="48768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6.    </a:t>
            </a:r>
            <a:r>
              <a:rPr lang="zh-CN" altLang="en-US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潜伏期  </a:t>
            </a:r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   )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2"/>
            </p:custDataLst>
          </p:nvPr>
        </p:nvSpPr>
        <p:spPr>
          <a:xfrm>
            <a:off x="1143000" y="3899535"/>
            <a:ext cx="1989455" cy="48768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quarantine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1" name="椭圆 10"/>
          <p:cNvSpPr>
            <a:spLocks noChangeAspect="1"/>
          </p:cNvSpPr>
          <p:nvPr>
            <p:custDataLst>
              <p:tags r:id="rId3"/>
            </p:custDataLst>
          </p:nvPr>
        </p:nvSpPr>
        <p:spPr>
          <a:xfrm>
            <a:off x="539496" y="3869055"/>
            <a:ext cx="548640" cy="54864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en-US" altLang="zh-CN" sz="16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</a:t>
            </a:r>
            <a:endParaRPr lang="zh-CN" altLang="en-US" sz="16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>
            <p:custDataLst>
              <p:tags r:id="rId4"/>
            </p:custDataLst>
          </p:nvPr>
        </p:nvSpPr>
        <p:spPr>
          <a:xfrm>
            <a:off x="1143000" y="5042535"/>
            <a:ext cx="3081719" cy="48768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incubation period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3" name="椭圆 12"/>
          <p:cNvSpPr>
            <a:spLocks noChangeAspect="1"/>
          </p:cNvSpPr>
          <p:nvPr>
            <p:custDataLst>
              <p:tags r:id="rId5"/>
            </p:custDataLst>
          </p:nvPr>
        </p:nvSpPr>
        <p:spPr>
          <a:xfrm>
            <a:off x="539496" y="5012055"/>
            <a:ext cx="548640" cy="548640"/>
          </a:xfrm>
          <a:prstGeom prst="ellipse">
            <a:avLst/>
          </a:prstGeom>
          <a:solidFill>
            <a:srgbClr val="00FF00"/>
          </a:solidFill>
          <a:ln w="254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en-US" altLang="zh-CN" sz="16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B</a:t>
            </a:r>
            <a:endParaRPr lang="zh-CN" altLang="en-US" sz="16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4" name="文本框 13"/>
          <p:cNvSpPr txBox="1"/>
          <p:nvPr>
            <p:custDataLst>
              <p:tags r:id="rId6"/>
            </p:custDataLst>
          </p:nvPr>
        </p:nvSpPr>
        <p:spPr>
          <a:xfrm>
            <a:off x="1143000" y="6185535"/>
            <a:ext cx="2268855" cy="48768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transmission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5" name="椭圆 14"/>
          <p:cNvSpPr>
            <a:spLocks noChangeAspect="1"/>
          </p:cNvSpPr>
          <p:nvPr>
            <p:custDataLst>
              <p:tags r:id="rId7"/>
            </p:custDataLst>
          </p:nvPr>
        </p:nvSpPr>
        <p:spPr>
          <a:xfrm>
            <a:off x="539496" y="6155055"/>
            <a:ext cx="548640" cy="54864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en-US" altLang="zh-CN" sz="16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C</a:t>
            </a:r>
            <a:endParaRPr lang="zh-CN" altLang="en-US" sz="16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6" name="文本框 15"/>
          <p:cNvSpPr txBox="1"/>
          <p:nvPr>
            <p:custDataLst>
              <p:tags r:id="rId8"/>
            </p:custDataLst>
          </p:nvPr>
        </p:nvSpPr>
        <p:spPr>
          <a:xfrm>
            <a:off x="1143000" y="7328535"/>
            <a:ext cx="3481642" cy="48768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medical observation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7" name="椭圆 16"/>
          <p:cNvSpPr>
            <a:spLocks noChangeAspect="1"/>
          </p:cNvSpPr>
          <p:nvPr>
            <p:custDataLst>
              <p:tags r:id="rId9"/>
            </p:custDataLst>
          </p:nvPr>
        </p:nvSpPr>
        <p:spPr>
          <a:xfrm>
            <a:off x="539496" y="7298055"/>
            <a:ext cx="548640" cy="54864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en-US" altLang="zh-CN" sz="16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</a:t>
            </a:r>
            <a:endParaRPr lang="zh-CN" altLang="en-US" sz="16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>
            <p:custDataLst>
              <p:tags r:id="rId10"/>
            </p:custDataLst>
          </p:nvPr>
        </p:nvGrpSpPr>
        <p:grpSpPr>
          <a:xfrm>
            <a:off x="0" y="0"/>
            <a:ext cx="5715000" cy="635000"/>
            <a:chOff x="0" y="0"/>
            <a:chExt cx="5715000" cy="635000"/>
          </a:xfrm>
        </p:grpSpPr>
        <p:sp>
          <p:nvSpPr>
            <p:cNvPr id="4" name="TitleBackground"/>
            <p:cNvSpPr/>
            <p:nvPr>
              <p:custDataLst>
                <p:tags r:id="rId11"/>
              </p:custDataLst>
            </p:nvPr>
          </p:nvSpPr>
          <p:spPr>
            <a:xfrm>
              <a:off x="0" y="0"/>
              <a:ext cx="5715000" cy="635000"/>
            </a:xfrm>
            <a:prstGeom prst="rect">
              <a:avLst/>
            </a:prstGeom>
            <a:solidFill>
              <a:srgbClr val="F6F7F8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ColorBlock"/>
            <p:cNvSpPr/>
            <p:nvPr>
              <p:custDataLst>
                <p:tags r:id="rId12"/>
              </p:custDataLst>
            </p:nvPr>
          </p:nvSpPr>
          <p:spPr>
            <a:xfrm>
              <a:off x="0" y="0"/>
              <a:ext cx="190500" cy="635000"/>
            </a:xfrm>
            <a:prstGeom prst="rect">
              <a:avLst/>
            </a:prstGeom>
            <a:solidFill>
              <a:srgbClr val="639EF4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TypeText"/>
            <p:cNvSpPr txBox="1"/>
            <p:nvPr>
              <p:custDataLst>
                <p:tags r:id="rId13"/>
              </p:custDataLst>
            </p:nvPr>
          </p:nvSpPr>
          <p:spPr>
            <a:xfrm>
              <a:off x="254000" y="0"/>
              <a:ext cx="1905000" cy="635000"/>
            </a:xfrm>
            <a:prstGeom prst="rect">
              <a:avLst/>
            </a:prstGeom>
            <a:noFill/>
          </p:spPr>
          <p:txBody>
            <a:bodyPr vert="horz" wrap="none" rtlCol="0" anchor="ctr" anchorCtr="0">
              <a:noAutofit/>
            </a:bodyPr>
            <a:lstStyle/>
            <a:p>
              <a:r>
                <a:rPr lang="zh-CN" altLang="en-US" sz="260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单选题</a:t>
              </a:r>
              <a:endParaRPr lang="zh-CN" altLang="en-US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7" name="TipText"/>
            <p:cNvSpPr txBox="1"/>
            <p:nvPr>
              <p:custDataLst>
                <p:tags r:id="rId14"/>
              </p:custDataLst>
            </p:nvPr>
          </p:nvSpPr>
          <p:spPr>
            <a:xfrm>
              <a:off x="1427480" y="109220"/>
              <a:ext cx="2286000" cy="508000"/>
            </a:xfrm>
            <a:prstGeom prst="rect">
              <a:avLst/>
            </a:prstGeom>
            <a:noFill/>
          </p:spPr>
          <p:txBody>
            <a:bodyPr vert="horz" wrap="none" rtlCol="0" anchor="ctr" anchorCtr="0">
              <a:noAutofit/>
            </a:bodyPr>
            <a:lstStyle/>
            <a:p>
              <a:r>
                <a:rPr lang="en-US" altLang="zh-CN" sz="2000">
                  <a:solidFill>
                    <a:srgbClr val="80808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1</a:t>
              </a:r>
              <a:r>
                <a:rPr lang="zh-CN" altLang="en-US" sz="2000">
                  <a:solidFill>
                    <a:srgbClr val="80808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分</a:t>
              </a:r>
              <a:endParaRPr lang="zh-CN" altLang="en-US" sz="2000">
                <a:solidFill>
                  <a:srgbClr val="80808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pic>
        <p:nvPicPr>
          <p:cNvPr id="3" name="图片 2"/>
          <p:cNvPicPr/>
          <p:nvPr>
            <p:custDataLst>
              <p:tags r:id="rId15"/>
            </p:custData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5600" y="63500"/>
            <a:ext cx="1422400" cy="508000"/>
          </a:xfrm>
          <a:prstGeom prst="rect">
            <a:avLst/>
          </a:prstGeom>
        </p:spPr>
      </p:pic>
    </p:spTree>
    <p:custDataLst>
      <p:tags r:id="rId17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>
            <p:custDataLst>
              <p:tags r:id="rId1"/>
            </p:custDataLst>
          </p:nvPr>
        </p:nvSpPr>
        <p:spPr>
          <a:xfrm>
            <a:off x="571500" y="1819910"/>
            <a:ext cx="3211830" cy="48768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7.    </a:t>
            </a:r>
            <a:r>
              <a:rPr lang="zh-CN" altLang="en-US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输入性病例 </a:t>
            </a:r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   )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2"/>
            </p:custDataLst>
          </p:nvPr>
        </p:nvSpPr>
        <p:spPr>
          <a:xfrm>
            <a:off x="1143000" y="3899535"/>
            <a:ext cx="2495550" cy="48768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exported case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1" name="椭圆 10"/>
          <p:cNvSpPr>
            <a:spLocks noChangeAspect="1"/>
          </p:cNvSpPr>
          <p:nvPr>
            <p:custDataLst>
              <p:tags r:id="rId3"/>
            </p:custDataLst>
          </p:nvPr>
        </p:nvSpPr>
        <p:spPr>
          <a:xfrm>
            <a:off x="539496" y="3869055"/>
            <a:ext cx="548640" cy="54864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en-US" altLang="zh-CN" sz="16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</a:t>
            </a:r>
            <a:endParaRPr lang="zh-CN" altLang="en-US" sz="16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>
            <p:custDataLst>
              <p:tags r:id="rId4"/>
            </p:custDataLst>
          </p:nvPr>
        </p:nvSpPr>
        <p:spPr>
          <a:xfrm>
            <a:off x="1143000" y="4857750"/>
            <a:ext cx="3384931" cy="88392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secondary infection case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3" name="椭圆 12"/>
          <p:cNvSpPr>
            <a:spLocks noChangeAspect="1"/>
          </p:cNvSpPr>
          <p:nvPr>
            <p:custDataLst>
              <p:tags r:id="rId5"/>
            </p:custDataLst>
          </p:nvPr>
        </p:nvSpPr>
        <p:spPr>
          <a:xfrm>
            <a:off x="539496" y="5012055"/>
            <a:ext cx="548640" cy="54864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en-US" altLang="zh-CN" sz="16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B</a:t>
            </a:r>
            <a:endParaRPr lang="zh-CN" altLang="en-US" sz="16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4" name="文本框 13"/>
          <p:cNvSpPr txBox="1"/>
          <p:nvPr>
            <p:custDataLst>
              <p:tags r:id="rId6"/>
            </p:custDataLst>
          </p:nvPr>
        </p:nvSpPr>
        <p:spPr>
          <a:xfrm>
            <a:off x="1143000" y="6185535"/>
            <a:ext cx="2538413" cy="48768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imported case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5" name="椭圆 14"/>
          <p:cNvSpPr>
            <a:spLocks noChangeAspect="1"/>
          </p:cNvSpPr>
          <p:nvPr>
            <p:custDataLst>
              <p:tags r:id="rId7"/>
            </p:custDataLst>
          </p:nvPr>
        </p:nvSpPr>
        <p:spPr>
          <a:xfrm>
            <a:off x="539496" y="6155055"/>
            <a:ext cx="548640" cy="548640"/>
          </a:xfrm>
          <a:prstGeom prst="ellipse">
            <a:avLst/>
          </a:prstGeom>
          <a:solidFill>
            <a:srgbClr val="00FF00"/>
          </a:solidFill>
          <a:ln w="254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en-US" altLang="zh-CN" sz="16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C</a:t>
            </a:r>
            <a:endParaRPr lang="zh-CN" altLang="en-US" sz="16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6" name="文本框 15"/>
          <p:cNvSpPr txBox="1"/>
          <p:nvPr>
            <p:custDataLst>
              <p:tags r:id="rId8"/>
            </p:custDataLst>
          </p:nvPr>
        </p:nvSpPr>
        <p:spPr>
          <a:xfrm>
            <a:off x="1143000" y="7328535"/>
            <a:ext cx="3985387" cy="48768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asymptomatic infection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7" name="椭圆 16"/>
          <p:cNvSpPr>
            <a:spLocks noChangeAspect="1"/>
          </p:cNvSpPr>
          <p:nvPr>
            <p:custDataLst>
              <p:tags r:id="rId9"/>
            </p:custDataLst>
          </p:nvPr>
        </p:nvSpPr>
        <p:spPr>
          <a:xfrm>
            <a:off x="539496" y="7298055"/>
            <a:ext cx="548640" cy="54864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en-US" altLang="zh-CN" sz="16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</a:t>
            </a:r>
            <a:endParaRPr lang="zh-CN" altLang="en-US" sz="16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>
            <p:custDataLst>
              <p:tags r:id="rId10"/>
            </p:custDataLst>
          </p:nvPr>
        </p:nvGrpSpPr>
        <p:grpSpPr>
          <a:xfrm>
            <a:off x="0" y="0"/>
            <a:ext cx="5715000" cy="635000"/>
            <a:chOff x="0" y="0"/>
            <a:chExt cx="5715000" cy="635000"/>
          </a:xfrm>
        </p:grpSpPr>
        <p:sp>
          <p:nvSpPr>
            <p:cNvPr id="4" name="TitleBackground"/>
            <p:cNvSpPr/>
            <p:nvPr>
              <p:custDataLst>
                <p:tags r:id="rId11"/>
              </p:custDataLst>
            </p:nvPr>
          </p:nvSpPr>
          <p:spPr>
            <a:xfrm>
              <a:off x="0" y="0"/>
              <a:ext cx="5715000" cy="635000"/>
            </a:xfrm>
            <a:prstGeom prst="rect">
              <a:avLst/>
            </a:prstGeom>
            <a:solidFill>
              <a:srgbClr val="F6F7F8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ColorBlock"/>
            <p:cNvSpPr/>
            <p:nvPr>
              <p:custDataLst>
                <p:tags r:id="rId12"/>
              </p:custDataLst>
            </p:nvPr>
          </p:nvSpPr>
          <p:spPr>
            <a:xfrm>
              <a:off x="0" y="0"/>
              <a:ext cx="190500" cy="635000"/>
            </a:xfrm>
            <a:prstGeom prst="rect">
              <a:avLst/>
            </a:prstGeom>
            <a:solidFill>
              <a:srgbClr val="639EF4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TypeText"/>
            <p:cNvSpPr txBox="1"/>
            <p:nvPr>
              <p:custDataLst>
                <p:tags r:id="rId13"/>
              </p:custDataLst>
            </p:nvPr>
          </p:nvSpPr>
          <p:spPr>
            <a:xfrm>
              <a:off x="254000" y="0"/>
              <a:ext cx="1905000" cy="635000"/>
            </a:xfrm>
            <a:prstGeom prst="rect">
              <a:avLst/>
            </a:prstGeom>
            <a:noFill/>
          </p:spPr>
          <p:txBody>
            <a:bodyPr vert="horz" wrap="none" rtlCol="0" anchor="ctr" anchorCtr="0">
              <a:noAutofit/>
            </a:bodyPr>
            <a:lstStyle/>
            <a:p>
              <a:r>
                <a:rPr lang="zh-CN" altLang="en-US" sz="260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单选题</a:t>
              </a:r>
              <a:endParaRPr lang="zh-CN" altLang="en-US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7" name="TipText"/>
            <p:cNvSpPr txBox="1"/>
            <p:nvPr>
              <p:custDataLst>
                <p:tags r:id="rId14"/>
              </p:custDataLst>
            </p:nvPr>
          </p:nvSpPr>
          <p:spPr>
            <a:xfrm>
              <a:off x="1427480" y="109220"/>
              <a:ext cx="2286000" cy="508000"/>
            </a:xfrm>
            <a:prstGeom prst="rect">
              <a:avLst/>
            </a:prstGeom>
            <a:noFill/>
          </p:spPr>
          <p:txBody>
            <a:bodyPr vert="horz" wrap="none" rtlCol="0" anchor="ctr" anchorCtr="0">
              <a:noAutofit/>
            </a:bodyPr>
            <a:lstStyle/>
            <a:p>
              <a:r>
                <a:rPr lang="en-US" altLang="zh-CN" sz="2000">
                  <a:solidFill>
                    <a:srgbClr val="80808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1</a:t>
              </a:r>
              <a:r>
                <a:rPr lang="zh-CN" altLang="en-US" sz="2000">
                  <a:solidFill>
                    <a:srgbClr val="80808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分</a:t>
              </a:r>
              <a:endParaRPr lang="zh-CN" altLang="en-US" sz="2000">
                <a:solidFill>
                  <a:srgbClr val="80808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pic>
        <p:nvPicPr>
          <p:cNvPr id="3" name="图片 2"/>
          <p:cNvPicPr/>
          <p:nvPr>
            <p:custDataLst>
              <p:tags r:id="rId15"/>
            </p:custData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5600" y="63500"/>
            <a:ext cx="1422400" cy="508000"/>
          </a:xfrm>
          <a:prstGeom prst="rect">
            <a:avLst/>
          </a:prstGeom>
        </p:spPr>
      </p:pic>
    </p:spTree>
    <p:custDataLst>
      <p:tags r:id="rId17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>
            <p:custDataLst>
              <p:tags r:id="rId1"/>
            </p:custDataLst>
          </p:nvPr>
        </p:nvSpPr>
        <p:spPr>
          <a:xfrm>
            <a:off x="571500" y="1819910"/>
            <a:ext cx="2881630" cy="48768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8.    </a:t>
            </a:r>
            <a:r>
              <a:rPr lang="zh-CN" altLang="en-US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疫情防控 </a:t>
            </a:r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(   )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2"/>
            </p:custDataLst>
          </p:nvPr>
        </p:nvSpPr>
        <p:spPr>
          <a:xfrm>
            <a:off x="1143000" y="3899535"/>
            <a:ext cx="3895662" cy="48768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prevention and control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1" name="椭圆 10"/>
          <p:cNvSpPr>
            <a:spLocks noChangeAspect="1"/>
          </p:cNvSpPr>
          <p:nvPr>
            <p:custDataLst>
              <p:tags r:id="rId3"/>
            </p:custDataLst>
          </p:nvPr>
        </p:nvSpPr>
        <p:spPr>
          <a:xfrm>
            <a:off x="539496" y="3869055"/>
            <a:ext cx="548640" cy="54864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en-US" altLang="zh-CN" sz="16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</a:t>
            </a:r>
            <a:endParaRPr lang="zh-CN" altLang="en-US" sz="16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>
            <p:custDataLst>
              <p:tags r:id="rId4"/>
            </p:custDataLst>
          </p:nvPr>
        </p:nvSpPr>
        <p:spPr>
          <a:xfrm>
            <a:off x="1143000" y="5042535"/>
            <a:ext cx="3528886" cy="48768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epidemic prevention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3" name="椭圆 12"/>
          <p:cNvSpPr>
            <a:spLocks noChangeAspect="1"/>
          </p:cNvSpPr>
          <p:nvPr>
            <p:custDataLst>
              <p:tags r:id="rId5"/>
            </p:custDataLst>
          </p:nvPr>
        </p:nvSpPr>
        <p:spPr>
          <a:xfrm>
            <a:off x="539496" y="5012055"/>
            <a:ext cx="548640" cy="54864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en-US" altLang="zh-CN" sz="16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B</a:t>
            </a:r>
            <a:endParaRPr lang="zh-CN" altLang="en-US" sz="16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4" name="文本框 13"/>
          <p:cNvSpPr txBox="1"/>
          <p:nvPr>
            <p:custDataLst>
              <p:tags r:id="rId6"/>
            </p:custDataLst>
          </p:nvPr>
        </p:nvSpPr>
        <p:spPr>
          <a:xfrm>
            <a:off x="1143000" y="6185535"/>
            <a:ext cx="2943606" cy="48768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epidemic control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5" name="椭圆 14"/>
          <p:cNvSpPr>
            <a:spLocks noChangeAspect="1"/>
          </p:cNvSpPr>
          <p:nvPr>
            <p:custDataLst>
              <p:tags r:id="rId7"/>
            </p:custDataLst>
          </p:nvPr>
        </p:nvSpPr>
        <p:spPr>
          <a:xfrm>
            <a:off x="539496" y="6155055"/>
            <a:ext cx="548640" cy="548640"/>
          </a:xfrm>
          <a:prstGeom prst="ellipse">
            <a:avLst/>
          </a:prstGeom>
          <a:solidFill>
            <a:srgbClr val="808080"/>
          </a:solidFill>
          <a:ln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en-US" altLang="zh-CN" sz="16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C</a:t>
            </a:r>
            <a:endParaRPr lang="zh-CN" altLang="en-US" sz="16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6" name="文本框 15"/>
          <p:cNvSpPr txBox="1"/>
          <p:nvPr>
            <p:custDataLst>
              <p:tags r:id="rId8"/>
            </p:custDataLst>
          </p:nvPr>
        </p:nvSpPr>
        <p:spPr>
          <a:xfrm>
            <a:off x="1143000" y="7143750"/>
            <a:ext cx="3528886" cy="883920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</a14:hiddenLine>
            </a:ext>
          </a:extLst>
        </p:spPr>
        <p:txBody>
          <a:bodyPr vert="horz" wrap="square" rtlCol="0" anchor="ctr">
            <a:spAutoFit/>
          </a:bodyPr>
          <a:lstStyle/>
          <a:p>
            <a:r>
              <a:rPr lang="en-US" altLang="zh-CN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epidemic prevention and control</a:t>
            </a:r>
            <a:endParaRPr lang="zh-CN" altLang="en-US" sz="26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7" name="椭圆 16"/>
          <p:cNvSpPr>
            <a:spLocks noChangeAspect="1"/>
          </p:cNvSpPr>
          <p:nvPr>
            <p:custDataLst>
              <p:tags r:id="rId9"/>
            </p:custDataLst>
          </p:nvPr>
        </p:nvSpPr>
        <p:spPr>
          <a:xfrm>
            <a:off x="539496" y="7298055"/>
            <a:ext cx="548640" cy="548640"/>
          </a:xfrm>
          <a:prstGeom prst="ellipse">
            <a:avLst/>
          </a:prstGeom>
          <a:solidFill>
            <a:srgbClr val="00FF00"/>
          </a:solidFill>
          <a:ln w="254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en-US" altLang="zh-CN" sz="16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</a:t>
            </a:r>
            <a:endParaRPr lang="zh-CN" altLang="en-US" sz="16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>
            <p:custDataLst>
              <p:tags r:id="rId10"/>
            </p:custDataLst>
          </p:nvPr>
        </p:nvGrpSpPr>
        <p:grpSpPr>
          <a:xfrm>
            <a:off x="0" y="0"/>
            <a:ext cx="5715000" cy="635000"/>
            <a:chOff x="0" y="0"/>
            <a:chExt cx="5715000" cy="635000"/>
          </a:xfrm>
        </p:grpSpPr>
        <p:sp>
          <p:nvSpPr>
            <p:cNvPr id="4" name="TitleBackground"/>
            <p:cNvSpPr/>
            <p:nvPr>
              <p:custDataLst>
                <p:tags r:id="rId11"/>
              </p:custDataLst>
            </p:nvPr>
          </p:nvSpPr>
          <p:spPr>
            <a:xfrm>
              <a:off x="0" y="0"/>
              <a:ext cx="5715000" cy="635000"/>
            </a:xfrm>
            <a:prstGeom prst="rect">
              <a:avLst/>
            </a:prstGeom>
            <a:solidFill>
              <a:srgbClr val="F6F7F8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ColorBlock"/>
            <p:cNvSpPr/>
            <p:nvPr>
              <p:custDataLst>
                <p:tags r:id="rId12"/>
              </p:custDataLst>
            </p:nvPr>
          </p:nvSpPr>
          <p:spPr>
            <a:xfrm>
              <a:off x="0" y="0"/>
              <a:ext cx="190500" cy="635000"/>
            </a:xfrm>
            <a:prstGeom prst="rect">
              <a:avLst/>
            </a:prstGeom>
            <a:solidFill>
              <a:srgbClr val="639EF4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TypeText"/>
            <p:cNvSpPr txBox="1"/>
            <p:nvPr>
              <p:custDataLst>
                <p:tags r:id="rId13"/>
              </p:custDataLst>
            </p:nvPr>
          </p:nvSpPr>
          <p:spPr>
            <a:xfrm>
              <a:off x="254000" y="0"/>
              <a:ext cx="1905000" cy="635000"/>
            </a:xfrm>
            <a:prstGeom prst="rect">
              <a:avLst/>
            </a:prstGeom>
            <a:noFill/>
          </p:spPr>
          <p:txBody>
            <a:bodyPr vert="horz" wrap="none" rtlCol="0" anchor="ctr" anchorCtr="0">
              <a:noAutofit/>
            </a:bodyPr>
            <a:lstStyle/>
            <a:p>
              <a:r>
                <a:rPr lang="zh-CN" altLang="en-US" sz="260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单选题</a:t>
              </a:r>
              <a:endParaRPr lang="zh-CN" altLang="en-US" sz="26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7" name="TipText"/>
            <p:cNvSpPr txBox="1"/>
            <p:nvPr>
              <p:custDataLst>
                <p:tags r:id="rId14"/>
              </p:custDataLst>
            </p:nvPr>
          </p:nvSpPr>
          <p:spPr>
            <a:xfrm>
              <a:off x="1427480" y="109220"/>
              <a:ext cx="2286000" cy="508000"/>
            </a:xfrm>
            <a:prstGeom prst="rect">
              <a:avLst/>
            </a:prstGeom>
            <a:noFill/>
          </p:spPr>
          <p:txBody>
            <a:bodyPr vert="horz" wrap="none" rtlCol="0" anchor="ctr" anchorCtr="0">
              <a:noAutofit/>
            </a:bodyPr>
            <a:lstStyle/>
            <a:p>
              <a:r>
                <a:rPr lang="en-US" altLang="zh-CN" sz="2000">
                  <a:solidFill>
                    <a:srgbClr val="80808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1</a:t>
              </a:r>
              <a:r>
                <a:rPr lang="zh-CN" altLang="en-US" sz="2000">
                  <a:solidFill>
                    <a:srgbClr val="80808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分</a:t>
              </a:r>
              <a:endParaRPr lang="zh-CN" altLang="en-US" sz="2000">
                <a:solidFill>
                  <a:srgbClr val="80808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pic>
        <p:nvPicPr>
          <p:cNvPr id="3" name="图片 2"/>
          <p:cNvPicPr/>
          <p:nvPr>
            <p:custDataLst>
              <p:tags r:id="rId15"/>
            </p:custData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5600" y="63500"/>
            <a:ext cx="1422400" cy="508000"/>
          </a:xfrm>
          <a:prstGeom prst="rect">
            <a:avLst/>
          </a:prstGeom>
        </p:spPr>
      </p:pic>
    </p:spTree>
    <p:custDataLst>
      <p:tags r:id="rId17"/>
    </p:custDataLst>
  </p:cSld>
  <p:clrMapOvr>
    <a:masterClrMapping/>
  </p:clrMapOvr>
</p:sld>
</file>

<file path=ppt/tags/tag1.xml><?xml version="1.0" encoding="utf-8"?>
<p:tagLst xmlns:p="http://schemas.openxmlformats.org/presentationml/2006/main">
  <p:tag name="RAINPAPER" val="PaperScore"/>
</p:tagLst>
</file>

<file path=ppt/tags/tag10.xml><?xml version="1.0" encoding="utf-8"?>
<p:tagLst xmlns:p="http://schemas.openxmlformats.org/presentationml/2006/main">
  <p:tag name="RAINPROBLEM" val="ProblemItem"/>
</p:tagLst>
</file>

<file path=ppt/tags/tag100.xml><?xml version="1.0" encoding="utf-8"?>
<p:tagLst xmlns:p="http://schemas.openxmlformats.org/presentationml/2006/main">
  <p:tag name="RAINPROBLEM" val="ProblemItem"/>
</p:tagLst>
</file>

<file path=ppt/tags/tag101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102.xml><?xml version="1.0" encoding="utf-8"?>
<p:tagLst xmlns:p="http://schemas.openxmlformats.org/presentationml/2006/main">
  <p:tag name="RAINPROBLEM" val="ProblemItem"/>
</p:tagLst>
</file>

<file path=ppt/tags/tag103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104.xml><?xml version="1.0" encoding="utf-8"?>
<p:tagLst xmlns:p="http://schemas.openxmlformats.org/presentationml/2006/main">
  <p:tag name="RAINPROBLEM" val="ProblemItem"/>
</p:tagLst>
</file>

<file path=ppt/tags/tag105.xml><?xml version="1.0" encoding="utf-8"?>
<p:tagLst xmlns:p="http://schemas.openxmlformats.org/presentationml/2006/main">
  <p:tag name="RAINPROBLEM" val="ProblemBullet"/>
  <p:tag name="RAINPROBLEMTYPE" val="MultipleChoice"/>
  <p:tag name="RAINBULLET" val="Correct"/>
</p:tagLst>
</file>

<file path=ppt/tags/tag106.xml><?xml version="1.0" encoding="utf-8"?>
<p:tagLst xmlns:p="http://schemas.openxmlformats.org/presentationml/2006/main">
  <p:tag name="RAINPROBLEM" val="ProblemItem"/>
</p:tagLst>
</file>

<file path=ppt/tags/tag107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108.xml><?xml version="1.0" encoding="utf-8"?>
<p:tagLst xmlns:p="http://schemas.openxmlformats.org/presentationml/2006/main">
  <p:tag name="RAINPROBLEMTYPE" val="ProblemTypeMarker"/>
</p:tagLst>
</file>

<file path=ppt/tags/tag109.xml><?xml version="1.0" encoding="utf-8"?>
<p:tagLst xmlns:p="http://schemas.openxmlformats.org/presentationml/2006/main">
  <p:tag name="RAINPROBLEMTYPE" val="ProblemTypeMarker"/>
</p:tagLst>
</file>

<file path=ppt/tags/tag11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110.xml><?xml version="1.0" encoding="utf-8"?>
<p:tagLst xmlns:p="http://schemas.openxmlformats.org/presentationml/2006/main">
  <p:tag name="RAINPROBLEMTYPE" val="ProblemTypeMarker"/>
</p:tagLst>
</file>

<file path=ppt/tags/tag111.xml><?xml version="1.0" encoding="utf-8"?>
<p:tagLst xmlns:p="http://schemas.openxmlformats.org/presentationml/2006/main">
  <p:tag name="RAINPROBLEMTYPE" val="ProblemTypeMarker"/>
</p:tagLst>
</file>

<file path=ppt/tags/tag112.xml><?xml version="1.0" encoding="utf-8"?>
<p:tagLst xmlns:p="http://schemas.openxmlformats.org/presentationml/2006/main">
  <p:tag name="RAINPROBLEMTYPE" val="ProblemTypeMarker"/>
</p:tagLst>
</file>

<file path=ppt/tags/tag113.xml><?xml version="1.0" encoding="utf-8"?>
<p:tagLst xmlns:p="http://schemas.openxmlformats.org/presentationml/2006/main">
  <p:tag name="RAINPROBLEM" val="ProblemSetting"/>
  <p:tag name="RAINPROBLEMTYPE" val="MultipleChoice"/>
</p:tagLst>
</file>

<file path=ppt/tags/tag114.xml><?xml version="1.0" encoding="utf-8"?>
<p:tagLst xmlns:p="http://schemas.openxmlformats.org/presentationml/2006/main">
  <p:tag name="RAINPROBLEM" val="MultipleChoice"/>
  <p:tag name="PROBLEMSCORE" val="1.0"/>
</p:tagLst>
</file>

<file path=ppt/tags/tag115.xml><?xml version="1.0" encoding="utf-8"?>
<p:tagLst xmlns:p="http://schemas.openxmlformats.org/presentationml/2006/main">
  <p:tag name="RAINPROBLEM" val="ProblemBody"/>
</p:tagLst>
</file>

<file path=ppt/tags/tag116.xml><?xml version="1.0" encoding="utf-8"?>
<p:tagLst xmlns:p="http://schemas.openxmlformats.org/presentationml/2006/main">
  <p:tag name="RAINPROBLEM" val="ProblemItem"/>
</p:tagLst>
</file>

<file path=ppt/tags/tag117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118.xml><?xml version="1.0" encoding="utf-8"?>
<p:tagLst xmlns:p="http://schemas.openxmlformats.org/presentationml/2006/main">
  <p:tag name="RAINPROBLEM" val="ProblemItem"/>
</p:tagLst>
</file>

<file path=ppt/tags/tag119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12.xml><?xml version="1.0" encoding="utf-8"?>
<p:tagLst xmlns:p="http://schemas.openxmlformats.org/presentationml/2006/main">
  <p:tag name="RAINPROBLEMTYPE" val="ProblemTypeMarker"/>
</p:tagLst>
</file>

<file path=ppt/tags/tag120.xml><?xml version="1.0" encoding="utf-8"?>
<p:tagLst xmlns:p="http://schemas.openxmlformats.org/presentationml/2006/main">
  <p:tag name="RAINPROBLEM" val="ProblemItem"/>
</p:tagLst>
</file>

<file path=ppt/tags/tag121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122.xml><?xml version="1.0" encoding="utf-8"?>
<p:tagLst xmlns:p="http://schemas.openxmlformats.org/presentationml/2006/main">
  <p:tag name="RAINPROBLEM" val="ProblemItem"/>
</p:tagLst>
</file>

<file path=ppt/tags/tag123.xml><?xml version="1.0" encoding="utf-8"?>
<p:tagLst xmlns:p="http://schemas.openxmlformats.org/presentationml/2006/main">
  <p:tag name="RAINPROBLEM" val="ProblemBullet"/>
  <p:tag name="RAINPROBLEMTYPE" val="MultipleChoice"/>
  <p:tag name="RAINBULLET" val="Correct"/>
</p:tagLst>
</file>

<file path=ppt/tags/tag124.xml><?xml version="1.0" encoding="utf-8"?>
<p:tagLst xmlns:p="http://schemas.openxmlformats.org/presentationml/2006/main">
  <p:tag name="RAINPROBLEMTYPE" val="ProblemTypeMarker"/>
</p:tagLst>
</file>

<file path=ppt/tags/tag125.xml><?xml version="1.0" encoding="utf-8"?>
<p:tagLst xmlns:p="http://schemas.openxmlformats.org/presentationml/2006/main">
  <p:tag name="RAINPROBLEMTYPE" val="ProblemTypeMarker"/>
</p:tagLst>
</file>

<file path=ppt/tags/tag126.xml><?xml version="1.0" encoding="utf-8"?>
<p:tagLst xmlns:p="http://schemas.openxmlformats.org/presentationml/2006/main">
  <p:tag name="RAINPROBLEMTYPE" val="ProblemTypeMarker"/>
</p:tagLst>
</file>

<file path=ppt/tags/tag127.xml><?xml version="1.0" encoding="utf-8"?>
<p:tagLst xmlns:p="http://schemas.openxmlformats.org/presentationml/2006/main">
  <p:tag name="RAINPROBLEMTYPE" val="ProblemTypeMarker"/>
</p:tagLst>
</file>

<file path=ppt/tags/tag128.xml><?xml version="1.0" encoding="utf-8"?>
<p:tagLst xmlns:p="http://schemas.openxmlformats.org/presentationml/2006/main">
  <p:tag name="RAINPROBLEMTYPE" val="ProblemTypeMarker"/>
</p:tagLst>
</file>

<file path=ppt/tags/tag129.xml><?xml version="1.0" encoding="utf-8"?>
<p:tagLst xmlns:p="http://schemas.openxmlformats.org/presentationml/2006/main">
  <p:tag name="RAINPROBLEM" val="ProblemSetting"/>
  <p:tag name="RAINPROBLEMTYPE" val="MultipleChoice"/>
</p:tagLst>
</file>

<file path=ppt/tags/tag13.xml><?xml version="1.0" encoding="utf-8"?>
<p:tagLst xmlns:p="http://schemas.openxmlformats.org/presentationml/2006/main">
  <p:tag name="RAINPROBLEMTYPE" val="ProblemTypeMarker"/>
</p:tagLst>
</file>

<file path=ppt/tags/tag130.xml><?xml version="1.0" encoding="utf-8"?>
<p:tagLst xmlns:p="http://schemas.openxmlformats.org/presentationml/2006/main">
  <p:tag name="RAINPROBLEM" val="MultipleChoice"/>
  <p:tag name="PROBLEMSCORE" val="1.0"/>
</p:tagLst>
</file>

<file path=ppt/tags/tag131.xml><?xml version="1.0" encoding="utf-8"?>
<p:tagLst xmlns:p="http://schemas.openxmlformats.org/presentationml/2006/main">
  <p:tag name="RAINPROBLEM" val="ProblemBody"/>
</p:tagLst>
</file>

<file path=ppt/tags/tag132.xml><?xml version="1.0" encoding="utf-8"?>
<p:tagLst xmlns:p="http://schemas.openxmlformats.org/presentationml/2006/main">
  <p:tag name="RAINPROBLEM" val="ProblemItem"/>
</p:tagLst>
</file>

<file path=ppt/tags/tag133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134.xml><?xml version="1.0" encoding="utf-8"?>
<p:tagLst xmlns:p="http://schemas.openxmlformats.org/presentationml/2006/main">
  <p:tag name="RAINPROBLEM" val="ProblemItem"/>
</p:tagLst>
</file>

<file path=ppt/tags/tag135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136.xml><?xml version="1.0" encoding="utf-8"?>
<p:tagLst xmlns:p="http://schemas.openxmlformats.org/presentationml/2006/main">
  <p:tag name="RAINPROBLEM" val="ProblemItem"/>
</p:tagLst>
</file>

<file path=ppt/tags/tag137.xml><?xml version="1.0" encoding="utf-8"?>
<p:tagLst xmlns:p="http://schemas.openxmlformats.org/presentationml/2006/main">
  <p:tag name="RAINPROBLEM" val="ProblemBullet"/>
  <p:tag name="RAINPROBLEMTYPE" val="MultipleChoice"/>
  <p:tag name="RAINBULLET" val="Correct"/>
</p:tagLst>
</file>

<file path=ppt/tags/tag138.xml><?xml version="1.0" encoding="utf-8"?>
<p:tagLst xmlns:p="http://schemas.openxmlformats.org/presentationml/2006/main">
  <p:tag name="RAINPROBLEM" val="ProblemItem"/>
</p:tagLst>
</file>

<file path=ppt/tags/tag139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14.xml><?xml version="1.0" encoding="utf-8"?>
<p:tagLst xmlns:p="http://schemas.openxmlformats.org/presentationml/2006/main">
  <p:tag name="RAINPROBLEMTYPE" val="ProblemTypeMarker"/>
</p:tagLst>
</file>

<file path=ppt/tags/tag140.xml><?xml version="1.0" encoding="utf-8"?>
<p:tagLst xmlns:p="http://schemas.openxmlformats.org/presentationml/2006/main">
  <p:tag name="RAINPROBLEMTYPE" val="ProblemTypeMarker"/>
</p:tagLst>
</file>

<file path=ppt/tags/tag141.xml><?xml version="1.0" encoding="utf-8"?>
<p:tagLst xmlns:p="http://schemas.openxmlformats.org/presentationml/2006/main">
  <p:tag name="RAINPROBLEMTYPE" val="ProblemTypeMarker"/>
</p:tagLst>
</file>

<file path=ppt/tags/tag142.xml><?xml version="1.0" encoding="utf-8"?>
<p:tagLst xmlns:p="http://schemas.openxmlformats.org/presentationml/2006/main">
  <p:tag name="RAINPROBLEMTYPE" val="ProblemTypeMarker"/>
</p:tagLst>
</file>

<file path=ppt/tags/tag143.xml><?xml version="1.0" encoding="utf-8"?>
<p:tagLst xmlns:p="http://schemas.openxmlformats.org/presentationml/2006/main">
  <p:tag name="RAINPROBLEMTYPE" val="ProblemTypeMarker"/>
</p:tagLst>
</file>

<file path=ppt/tags/tag144.xml><?xml version="1.0" encoding="utf-8"?>
<p:tagLst xmlns:p="http://schemas.openxmlformats.org/presentationml/2006/main">
  <p:tag name="RAINPROBLEMTYPE" val="ProblemTypeMarker"/>
</p:tagLst>
</file>

<file path=ppt/tags/tag145.xml><?xml version="1.0" encoding="utf-8"?>
<p:tagLst xmlns:p="http://schemas.openxmlformats.org/presentationml/2006/main">
  <p:tag name="RAINPROBLEM" val="ProblemSetting"/>
  <p:tag name="RAINPROBLEMTYPE" val="MultipleChoice"/>
</p:tagLst>
</file>

<file path=ppt/tags/tag146.xml><?xml version="1.0" encoding="utf-8"?>
<p:tagLst xmlns:p="http://schemas.openxmlformats.org/presentationml/2006/main">
  <p:tag name="RAINPROBLEM" val="MultipleChoice"/>
  <p:tag name="PROBLEMSCORE" val="1.0"/>
</p:tagLst>
</file>

<file path=ppt/tags/tag147.xml><?xml version="1.0" encoding="utf-8"?>
<p:tagLst xmlns:p="http://schemas.openxmlformats.org/presentationml/2006/main">
  <p:tag name="RAINPROBLEM" val="ProblemBody"/>
</p:tagLst>
</file>

<file path=ppt/tags/tag148.xml><?xml version="1.0" encoding="utf-8"?>
<p:tagLst xmlns:p="http://schemas.openxmlformats.org/presentationml/2006/main">
  <p:tag name="RAINPROBLEM" val="ProblemItem"/>
</p:tagLst>
</file>

<file path=ppt/tags/tag149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15.xml><?xml version="1.0" encoding="utf-8"?>
<p:tagLst xmlns:p="http://schemas.openxmlformats.org/presentationml/2006/main">
  <p:tag name="RAINPROBLEMTYPE" val="ProblemTypeMarker"/>
</p:tagLst>
</file>

<file path=ppt/tags/tag150.xml><?xml version="1.0" encoding="utf-8"?>
<p:tagLst xmlns:p="http://schemas.openxmlformats.org/presentationml/2006/main">
  <p:tag name="RAINPROBLEM" val="ProblemItem"/>
</p:tagLst>
</file>

<file path=ppt/tags/tag151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152.xml><?xml version="1.0" encoding="utf-8"?>
<p:tagLst xmlns:p="http://schemas.openxmlformats.org/presentationml/2006/main">
  <p:tag name="RAINPROBLEM" val="ProblemItem"/>
</p:tagLst>
</file>

<file path=ppt/tags/tag153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154.xml><?xml version="1.0" encoding="utf-8"?>
<p:tagLst xmlns:p="http://schemas.openxmlformats.org/presentationml/2006/main">
  <p:tag name="RAINPROBLEM" val="ProblemItem"/>
</p:tagLst>
</file>

<file path=ppt/tags/tag155.xml><?xml version="1.0" encoding="utf-8"?>
<p:tagLst xmlns:p="http://schemas.openxmlformats.org/presentationml/2006/main">
  <p:tag name="RAINPROBLEM" val="ProblemBullet"/>
  <p:tag name="RAINPROBLEMTYPE" val="MultipleChoice"/>
  <p:tag name="RAINBULLET" val="Correct"/>
</p:tagLst>
</file>

<file path=ppt/tags/tag156.xml><?xml version="1.0" encoding="utf-8"?>
<p:tagLst xmlns:p="http://schemas.openxmlformats.org/presentationml/2006/main">
  <p:tag name="RAINPROBLEMTYPE" val="ProblemTypeMarker"/>
</p:tagLst>
</file>

<file path=ppt/tags/tag157.xml><?xml version="1.0" encoding="utf-8"?>
<p:tagLst xmlns:p="http://schemas.openxmlformats.org/presentationml/2006/main">
  <p:tag name="RAINPROBLEMTYPE" val="ProblemTypeMarker"/>
</p:tagLst>
</file>

<file path=ppt/tags/tag158.xml><?xml version="1.0" encoding="utf-8"?>
<p:tagLst xmlns:p="http://schemas.openxmlformats.org/presentationml/2006/main">
  <p:tag name="RAINPROBLEMTYPE" val="ProblemTypeMarker"/>
</p:tagLst>
</file>

<file path=ppt/tags/tag159.xml><?xml version="1.0" encoding="utf-8"?>
<p:tagLst xmlns:p="http://schemas.openxmlformats.org/presentationml/2006/main">
  <p:tag name="RAINPROBLEMTYPE" val="ProblemTypeMarker"/>
</p:tagLst>
</file>

<file path=ppt/tags/tag16.xml><?xml version="1.0" encoding="utf-8"?>
<p:tagLst xmlns:p="http://schemas.openxmlformats.org/presentationml/2006/main">
  <p:tag name="RAINPROBLEMTYPE" val="ProblemTypeMarker"/>
</p:tagLst>
</file>

<file path=ppt/tags/tag160.xml><?xml version="1.0" encoding="utf-8"?>
<p:tagLst xmlns:p="http://schemas.openxmlformats.org/presentationml/2006/main">
  <p:tag name="RAINPROBLEMTYPE" val="ProblemTypeMarker"/>
</p:tagLst>
</file>

<file path=ppt/tags/tag161.xml><?xml version="1.0" encoding="utf-8"?>
<p:tagLst xmlns:p="http://schemas.openxmlformats.org/presentationml/2006/main">
  <p:tag name="RAINPROBLEM" val="ProblemSetting"/>
  <p:tag name="RAINPROBLEMTYPE" val="MultipleChoice"/>
</p:tagLst>
</file>

<file path=ppt/tags/tag162.xml><?xml version="1.0" encoding="utf-8"?>
<p:tagLst xmlns:p="http://schemas.openxmlformats.org/presentationml/2006/main">
  <p:tag name="RAINPROBLEM" val="MultipleChoice"/>
  <p:tag name="PROBLEMSCORE" val="1.0"/>
</p:tagLst>
</file>

<file path=ppt/tags/tag17.xml><?xml version="1.0" encoding="utf-8"?>
<p:tagLst xmlns:p="http://schemas.openxmlformats.org/presentationml/2006/main">
  <p:tag name="RAINPROBLEM" val="ProblemSetting"/>
  <p:tag name="RAINPROBLEMTYPE" val="MultipleChoice"/>
</p:tagLst>
</file>

<file path=ppt/tags/tag18.xml><?xml version="1.0" encoding="utf-8"?>
<p:tagLst xmlns:p="http://schemas.openxmlformats.org/presentationml/2006/main">
  <p:tag name="RAINPROBLEM" val="MultipleChoice"/>
  <p:tag name="PROBLEMSCORE" val="1.0"/>
</p:tagLst>
</file>

<file path=ppt/tags/tag19.xml><?xml version="1.0" encoding="utf-8"?>
<p:tagLst xmlns:p="http://schemas.openxmlformats.org/presentationml/2006/main">
  <p:tag name="RAINPROBLEM" val="ProblemBody"/>
</p:tagLst>
</file>

<file path=ppt/tags/tag2.xml><?xml version="1.0" encoding="utf-8"?>
<p:tagLst xmlns:p="http://schemas.openxmlformats.org/presentationml/2006/main">
  <p:tag name="RAINPAPER" val="PaperTitle"/>
</p:tagLst>
</file>

<file path=ppt/tags/tag20.xml><?xml version="1.0" encoding="utf-8"?>
<p:tagLst xmlns:p="http://schemas.openxmlformats.org/presentationml/2006/main">
  <p:tag name="RAINPROBLEM" val="ProblemItem"/>
</p:tagLst>
</file>

<file path=ppt/tags/tag21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22.xml><?xml version="1.0" encoding="utf-8"?>
<p:tagLst xmlns:p="http://schemas.openxmlformats.org/presentationml/2006/main">
  <p:tag name="RAINPROBLEM" val="ProblemItem"/>
</p:tagLst>
</file>

<file path=ppt/tags/tag23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24.xml><?xml version="1.0" encoding="utf-8"?>
<p:tagLst xmlns:p="http://schemas.openxmlformats.org/presentationml/2006/main">
  <p:tag name="RAINPROBLEM" val="ProblemItem"/>
</p:tagLst>
</file>

<file path=ppt/tags/tag25.xml><?xml version="1.0" encoding="utf-8"?>
<p:tagLst xmlns:p="http://schemas.openxmlformats.org/presentationml/2006/main">
  <p:tag name="RAINPROBLEM" val="ProblemBullet"/>
  <p:tag name="RAINPROBLEMTYPE" val="MultipleChoice"/>
  <p:tag name="RAINBULLET" val="Correct"/>
</p:tagLst>
</file>

<file path=ppt/tags/tag26.xml><?xml version="1.0" encoding="utf-8"?>
<p:tagLst xmlns:p="http://schemas.openxmlformats.org/presentationml/2006/main">
  <p:tag name="RAINPROBLEM" val="ProblemItem"/>
</p:tagLst>
</file>

<file path=ppt/tags/tag27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28.xml><?xml version="1.0" encoding="utf-8"?>
<p:tagLst xmlns:p="http://schemas.openxmlformats.org/presentationml/2006/main">
  <p:tag name="RAINPROBLEMTYPE" val="ProblemTypeMarker"/>
</p:tagLst>
</file>

<file path=ppt/tags/tag29.xml><?xml version="1.0" encoding="utf-8"?>
<p:tagLst xmlns:p="http://schemas.openxmlformats.org/presentationml/2006/main">
  <p:tag name="RAINPROBLEMTYPE" val="ProblemTypeMarker"/>
</p:tagLst>
</file>

<file path=ppt/tags/tag3.xml><?xml version="1.0" encoding="utf-8"?>
<p:tagLst xmlns:p="http://schemas.openxmlformats.org/presentationml/2006/main">
  <p:tag name="RAINPROBLEM" val="ProblemBody"/>
</p:tagLst>
</file>

<file path=ppt/tags/tag30.xml><?xml version="1.0" encoding="utf-8"?>
<p:tagLst xmlns:p="http://schemas.openxmlformats.org/presentationml/2006/main">
  <p:tag name="RAINPROBLEMTYPE" val="ProblemTypeMarker"/>
</p:tagLst>
</file>

<file path=ppt/tags/tag31.xml><?xml version="1.0" encoding="utf-8"?>
<p:tagLst xmlns:p="http://schemas.openxmlformats.org/presentationml/2006/main">
  <p:tag name="RAINPROBLEMTYPE" val="ProblemTypeMarker"/>
</p:tagLst>
</file>

<file path=ppt/tags/tag32.xml><?xml version="1.0" encoding="utf-8"?>
<p:tagLst xmlns:p="http://schemas.openxmlformats.org/presentationml/2006/main">
  <p:tag name="RAINPROBLEMTYPE" val="ProblemTypeMarker"/>
</p:tagLst>
</file>

<file path=ppt/tags/tag33.xml><?xml version="1.0" encoding="utf-8"?>
<p:tagLst xmlns:p="http://schemas.openxmlformats.org/presentationml/2006/main">
  <p:tag name="RAINPROBLEM" val="ProblemSetting"/>
  <p:tag name="RAINPROBLEMTYPE" val="MultipleChoice"/>
</p:tagLst>
</file>

<file path=ppt/tags/tag34.xml><?xml version="1.0" encoding="utf-8"?>
<p:tagLst xmlns:p="http://schemas.openxmlformats.org/presentationml/2006/main">
  <p:tag name="RAINPROBLEM" val="MultipleChoice"/>
  <p:tag name="PROBLEMSCORE" val="1.0"/>
</p:tagLst>
</file>

<file path=ppt/tags/tag35.xml><?xml version="1.0" encoding="utf-8"?>
<p:tagLst xmlns:p="http://schemas.openxmlformats.org/presentationml/2006/main">
  <p:tag name="RAINPROBLEM" val="ProblemBody"/>
</p:tagLst>
</file>

<file path=ppt/tags/tag36.xml><?xml version="1.0" encoding="utf-8"?>
<p:tagLst xmlns:p="http://schemas.openxmlformats.org/presentationml/2006/main">
  <p:tag name="RAINPROBLEM" val="ProblemItem"/>
</p:tagLst>
</file>

<file path=ppt/tags/tag37.xml><?xml version="1.0" encoding="utf-8"?>
<p:tagLst xmlns:p="http://schemas.openxmlformats.org/presentationml/2006/main">
  <p:tag name="RAINPROBLEM" val="ProblemBullet"/>
  <p:tag name="RAINPROBLEMTYPE" val="MultipleChoice"/>
  <p:tag name="RAINBULLET" val="Correct"/>
</p:tagLst>
</file>

<file path=ppt/tags/tag38.xml><?xml version="1.0" encoding="utf-8"?>
<p:tagLst xmlns:p="http://schemas.openxmlformats.org/presentationml/2006/main">
  <p:tag name="RAINPROBLEM" val="ProblemItem"/>
</p:tagLst>
</file>

<file path=ppt/tags/tag39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4.xml><?xml version="1.0" encoding="utf-8"?>
<p:tagLst xmlns:p="http://schemas.openxmlformats.org/presentationml/2006/main">
  <p:tag name="RAINPROBLEM" val="ProblemItem"/>
</p:tagLst>
</file>

<file path=ppt/tags/tag40.xml><?xml version="1.0" encoding="utf-8"?>
<p:tagLst xmlns:p="http://schemas.openxmlformats.org/presentationml/2006/main">
  <p:tag name="RAINPROBLEM" val="ProblemItem"/>
</p:tagLst>
</file>

<file path=ppt/tags/tag41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42.xml><?xml version="1.0" encoding="utf-8"?>
<p:tagLst xmlns:p="http://schemas.openxmlformats.org/presentationml/2006/main">
  <p:tag name="RAINPROBLEM" val="ProblemItem"/>
</p:tagLst>
</file>

<file path=ppt/tags/tag43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44.xml><?xml version="1.0" encoding="utf-8"?>
<p:tagLst xmlns:p="http://schemas.openxmlformats.org/presentationml/2006/main">
  <p:tag name="RAINPROBLEMTYPE" val="ProblemTypeMarker"/>
</p:tagLst>
</file>

<file path=ppt/tags/tag45.xml><?xml version="1.0" encoding="utf-8"?>
<p:tagLst xmlns:p="http://schemas.openxmlformats.org/presentationml/2006/main">
  <p:tag name="RAINPROBLEMTYPE" val="ProblemTypeMarker"/>
</p:tagLst>
</file>

<file path=ppt/tags/tag46.xml><?xml version="1.0" encoding="utf-8"?>
<p:tagLst xmlns:p="http://schemas.openxmlformats.org/presentationml/2006/main">
  <p:tag name="RAINPROBLEMTYPE" val="ProblemTypeMarker"/>
</p:tagLst>
</file>

<file path=ppt/tags/tag47.xml><?xml version="1.0" encoding="utf-8"?>
<p:tagLst xmlns:p="http://schemas.openxmlformats.org/presentationml/2006/main">
  <p:tag name="RAINPROBLEMTYPE" val="ProblemTypeMarker"/>
</p:tagLst>
</file>

<file path=ppt/tags/tag48.xml><?xml version="1.0" encoding="utf-8"?>
<p:tagLst xmlns:p="http://schemas.openxmlformats.org/presentationml/2006/main">
  <p:tag name="RAINPROBLEMTYPE" val="ProblemTypeMarker"/>
</p:tagLst>
</file>

<file path=ppt/tags/tag49.xml><?xml version="1.0" encoding="utf-8"?>
<p:tagLst xmlns:p="http://schemas.openxmlformats.org/presentationml/2006/main">
  <p:tag name="RAINPROBLEM" val="ProblemSetting"/>
  <p:tag name="RAINPROBLEMTYPE" val="MultipleChoice"/>
</p:tagLst>
</file>

<file path=ppt/tags/tag5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50.xml><?xml version="1.0" encoding="utf-8"?>
<p:tagLst xmlns:p="http://schemas.openxmlformats.org/presentationml/2006/main">
  <p:tag name="RAINPROBLEM" val="MultipleChoice"/>
  <p:tag name="PROBLEMSCORE" val="1.0"/>
</p:tagLst>
</file>

<file path=ppt/tags/tag51.xml><?xml version="1.0" encoding="utf-8"?>
<p:tagLst xmlns:p="http://schemas.openxmlformats.org/presentationml/2006/main">
  <p:tag name="RAINPROBLEM" val="ProblemBody"/>
</p:tagLst>
</file>

<file path=ppt/tags/tag52.xml><?xml version="1.0" encoding="utf-8"?>
<p:tagLst xmlns:p="http://schemas.openxmlformats.org/presentationml/2006/main">
  <p:tag name="RAINPROBLEM" val="ProblemItem"/>
</p:tagLst>
</file>

<file path=ppt/tags/tag53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54.xml><?xml version="1.0" encoding="utf-8"?>
<p:tagLst xmlns:p="http://schemas.openxmlformats.org/presentationml/2006/main">
  <p:tag name="RAINPROBLEM" val="ProblemItem"/>
</p:tagLst>
</file>

<file path=ppt/tags/tag55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56.xml><?xml version="1.0" encoding="utf-8"?>
<p:tagLst xmlns:p="http://schemas.openxmlformats.org/presentationml/2006/main">
  <p:tag name="RAINPROBLEM" val="ProblemItem"/>
</p:tagLst>
</file>

<file path=ppt/tags/tag57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58.xml><?xml version="1.0" encoding="utf-8"?>
<p:tagLst xmlns:p="http://schemas.openxmlformats.org/presentationml/2006/main">
  <p:tag name="RAINPROBLEM" val="ProblemItem"/>
</p:tagLst>
</file>

<file path=ppt/tags/tag59.xml><?xml version="1.0" encoding="utf-8"?>
<p:tagLst xmlns:p="http://schemas.openxmlformats.org/presentationml/2006/main">
  <p:tag name="RAINPROBLEM" val="ProblemBullet"/>
  <p:tag name="RAINPROBLEMTYPE" val="MultipleChoice"/>
  <p:tag name="RAINBULLET" val="Correct"/>
</p:tagLst>
</file>

<file path=ppt/tags/tag6.xml><?xml version="1.0" encoding="utf-8"?>
<p:tagLst xmlns:p="http://schemas.openxmlformats.org/presentationml/2006/main">
  <p:tag name="RAINPROBLEM" val="ProblemItem"/>
</p:tagLst>
</file>

<file path=ppt/tags/tag60.xml><?xml version="1.0" encoding="utf-8"?>
<p:tagLst xmlns:p="http://schemas.openxmlformats.org/presentationml/2006/main">
  <p:tag name="RAINPROBLEMTYPE" val="ProblemTypeMarker"/>
</p:tagLst>
</file>

<file path=ppt/tags/tag61.xml><?xml version="1.0" encoding="utf-8"?>
<p:tagLst xmlns:p="http://schemas.openxmlformats.org/presentationml/2006/main">
  <p:tag name="RAINPROBLEMTYPE" val="ProblemTypeMarker"/>
</p:tagLst>
</file>

<file path=ppt/tags/tag62.xml><?xml version="1.0" encoding="utf-8"?>
<p:tagLst xmlns:p="http://schemas.openxmlformats.org/presentationml/2006/main">
  <p:tag name="RAINPROBLEMTYPE" val="ProblemTypeMarker"/>
</p:tagLst>
</file>

<file path=ppt/tags/tag63.xml><?xml version="1.0" encoding="utf-8"?>
<p:tagLst xmlns:p="http://schemas.openxmlformats.org/presentationml/2006/main">
  <p:tag name="RAINPROBLEMTYPE" val="ProblemTypeMarker"/>
</p:tagLst>
</file>

<file path=ppt/tags/tag64.xml><?xml version="1.0" encoding="utf-8"?>
<p:tagLst xmlns:p="http://schemas.openxmlformats.org/presentationml/2006/main">
  <p:tag name="RAINPROBLEMTYPE" val="ProblemTypeMarker"/>
</p:tagLst>
</file>

<file path=ppt/tags/tag65.xml><?xml version="1.0" encoding="utf-8"?>
<p:tagLst xmlns:p="http://schemas.openxmlformats.org/presentationml/2006/main">
  <p:tag name="RAINPROBLEM" val="ProblemSetting"/>
  <p:tag name="RAINPROBLEMTYPE" val="MultipleChoice"/>
</p:tagLst>
</file>

<file path=ppt/tags/tag66.xml><?xml version="1.0" encoding="utf-8"?>
<p:tagLst xmlns:p="http://schemas.openxmlformats.org/presentationml/2006/main">
  <p:tag name="RAINPROBLEM" val="MultipleChoice"/>
  <p:tag name="PROBLEMSCORE" val="1.0"/>
</p:tagLst>
</file>

<file path=ppt/tags/tag67.xml><?xml version="1.0" encoding="utf-8"?>
<p:tagLst xmlns:p="http://schemas.openxmlformats.org/presentationml/2006/main">
  <p:tag name="RAINPROBLEM" val="ProblemBody"/>
</p:tagLst>
</file>

<file path=ppt/tags/tag68.xml><?xml version="1.0" encoding="utf-8"?>
<p:tagLst xmlns:p="http://schemas.openxmlformats.org/presentationml/2006/main">
  <p:tag name="RAINPROBLEM" val="ProblemItem"/>
</p:tagLst>
</file>

<file path=ppt/tags/tag69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7.xml><?xml version="1.0" encoding="utf-8"?>
<p:tagLst xmlns:p="http://schemas.openxmlformats.org/presentationml/2006/main">
  <p:tag name="RAINPROBLEM" val="ProblemBullet"/>
  <p:tag name="RAINPROBLEMTYPE" val="MultipleChoice"/>
  <p:tag name="RAINBULLET" val="Correct"/>
</p:tagLst>
</file>

<file path=ppt/tags/tag70.xml><?xml version="1.0" encoding="utf-8"?>
<p:tagLst xmlns:p="http://schemas.openxmlformats.org/presentationml/2006/main">
  <p:tag name="RAINPROBLEM" val="ProblemItem"/>
</p:tagLst>
</file>

<file path=ppt/tags/tag71.xml><?xml version="1.0" encoding="utf-8"?>
<p:tagLst xmlns:p="http://schemas.openxmlformats.org/presentationml/2006/main">
  <p:tag name="RAINPROBLEM" val="ProblemBullet"/>
  <p:tag name="RAINPROBLEMTYPE" val="MultipleChoice"/>
  <p:tag name="RAINBULLET" val="Correct"/>
</p:tagLst>
</file>

<file path=ppt/tags/tag72.xml><?xml version="1.0" encoding="utf-8"?>
<p:tagLst xmlns:p="http://schemas.openxmlformats.org/presentationml/2006/main">
  <p:tag name="RAINPROBLEM" val="ProblemItem"/>
</p:tagLst>
</file>

<file path=ppt/tags/tag73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74.xml><?xml version="1.0" encoding="utf-8"?>
<p:tagLst xmlns:p="http://schemas.openxmlformats.org/presentationml/2006/main">
  <p:tag name="RAINPROBLEM" val="ProblemItem"/>
</p:tagLst>
</file>

<file path=ppt/tags/tag75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76.xml><?xml version="1.0" encoding="utf-8"?>
<p:tagLst xmlns:p="http://schemas.openxmlformats.org/presentationml/2006/main">
  <p:tag name="RAINPROBLEMTYPE" val="ProblemTypeMarker"/>
</p:tagLst>
</file>

<file path=ppt/tags/tag77.xml><?xml version="1.0" encoding="utf-8"?>
<p:tagLst xmlns:p="http://schemas.openxmlformats.org/presentationml/2006/main">
  <p:tag name="RAINPROBLEMTYPE" val="ProblemTypeMarker"/>
</p:tagLst>
</file>

<file path=ppt/tags/tag78.xml><?xml version="1.0" encoding="utf-8"?>
<p:tagLst xmlns:p="http://schemas.openxmlformats.org/presentationml/2006/main">
  <p:tag name="RAINPROBLEMTYPE" val="ProblemTypeMarker"/>
</p:tagLst>
</file>

<file path=ppt/tags/tag79.xml><?xml version="1.0" encoding="utf-8"?>
<p:tagLst xmlns:p="http://schemas.openxmlformats.org/presentationml/2006/main">
  <p:tag name="RAINPROBLEMTYPE" val="ProblemTypeMarker"/>
</p:tagLst>
</file>

<file path=ppt/tags/tag8.xml><?xml version="1.0" encoding="utf-8"?>
<p:tagLst xmlns:p="http://schemas.openxmlformats.org/presentationml/2006/main">
  <p:tag name="RAINPROBLEM" val="ProblemItem"/>
</p:tagLst>
</file>

<file path=ppt/tags/tag80.xml><?xml version="1.0" encoding="utf-8"?>
<p:tagLst xmlns:p="http://schemas.openxmlformats.org/presentationml/2006/main">
  <p:tag name="RAINPROBLEMTYPE" val="ProblemTypeMarker"/>
</p:tagLst>
</file>

<file path=ppt/tags/tag81.xml><?xml version="1.0" encoding="utf-8"?>
<p:tagLst xmlns:p="http://schemas.openxmlformats.org/presentationml/2006/main">
  <p:tag name="RAINPROBLEM" val="ProblemSetting"/>
  <p:tag name="RAINPROBLEMTYPE" val="MultipleChoice"/>
</p:tagLst>
</file>

<file path=ppt/tags/tag82.xml><?xml version="1.0" encoding="utf-8"?>
<p:tagLst xmlns:p="http://schemas.openxmlformats.org/presentationml/2006/main">
  <p:tag name="RAINPROBLEM" val="MultipleChoice"/>
  <p:tag name="PROBLEMSCORE" val="1.0"/>
</p:tagLst>
</file>

<file path=ppt/tags/tag83.xml><?xml version="1.0" encoding="utf-8"?>
<p:tagLst xmlns:p="http://schemas.openxmlformats.org/presentationml/2006/main">
  <p:tag name="RAINPROBLEM" val="ProblemBody"/>
</p:tagLst>
</file>

<file path=ppt/tags/tag84.xml><?xml version="1.0" encoding="utf-8"?>
<p:tagLst xmlns:p="http://schemas.openxmlformats.org/presentationml/2006/main">
  <p:tag name="RAINPROBLEM" val="ProblemItem"/>
</p:tagLst>
</file>

<file path=ppt/tags/tag85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86.xml><?xml version="1.0" encoding="utf-8"?>
<p:tagLst xmlns:p="http://schemas.openxmlformats.org/presentationml/2006/main">
  <p:tag name="RAINPROBLEM" val="ProblemItem"/>
</p:tagLst>
</file>

<file path=ppt/tags/tag87.xml><?xml version="1.0" encoding="utf-8"?>
<p:tagLst xmlns:p="http://schemas.openxmlformats.org/presentationml/2006/main">
  <p:tag name="RAINPROBLEM" val="ProblemBullet"/>
  <p:tag name="RAINPROBLEMTYPE" val="MultipleChoice"/>
  <p:tag name="RAINBULLET" val="Correct"/>
</p:tagLst>
</file>

<file path=ppt/tags/tag88.xml><?xml version="1.0" encoding="utf-8"?>
<p:tagLst xmlns:p="http://schemas.openxmlformats.org/presentationml/2006/main">
  <p:tag name="RAINPROBLEM" val="ProblemItem"/>
</p:tagLst>
</file>

<file path=ppt/tags/tag89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9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90.xml><?xml version="1.0" encoding="utf-8"?>
<p:tagLst xmlns:p="http://schemas.openxmlformats.org/presentationml/2006/main">
  <p:tag name="RAINPROBLEM" val="ProblemItem"/>
</p:tagLst>
</file>

<file path=ppt/tags/tag91.xml><?xml version="1.0" encoding="utf-8"?>
<p:tagLst xmlns:p="http://schemas.openxmlformats.org/presentationml/2006/main">
  <p:tag name="RAINPROBLEM" val="ProblemBullet"/>
  <p:tag name="RAINPROBLEMTYPE" val="MultipleChoice"/>
  <p:tag name="RAINBULLET" val="Wrong"/>
</p:tagLst>
</file>

<file path=ppt/tags/tag92.xml><?xml version="1.0" encoding="utf-8"?>
<p:tagLst xmlns:p="http://schemas.openxmlformats.org/presentationml/2006/main">
  <p:tag name="RAINPROBLEMTYPE" val="ProblemTypeMarker"/>
</p:tagLst>
</file>

<file path=ppt/tags/tag93.xml><?xml version="1.0" encoding="utf-8"?>
<p:tagLst xmlns:p="http://schemas.openxmlformats.org/presentationml/2006/main">
  <p:tag name="RAINPROBLEMTYPE" val="ProblemTypeMarker"/>
</p:tagLst>
</file>

<file path=ppt/tags/tag94.xml><?xml version="1.0" encoding="utf-8"?>
<p:tagLst xmlns:p="http://schemas.openxmlformats.org/presentationml/2006/main">
  <p:tag name="RAINPROBLEMTYPE" val="ProblemTypeMarker"/>
</p:tagLst>
</file>

<file path=ppt/tags/tag95.xml><?xml version="1.0" encoding="utf-8"?>
<p:tagLst xmlns:p="http://schemas.openxmlformats.org/presentationml/2006/main">
  <p:tag name="RAINPROBLEMTYPE" val="ProblemTypeMarker"/>
</p:tagLst>
</file>

<file path=ppt/tags/tag96.xml><?xml version="1.0" encoding="utf-8"?>
<p:tagLst xmlns:p="http://schemas.openxmlformats.org/presentationml/2006/main">
  <p:tag name="RAINPROBLEMTYPE" val="ProblemTypeMarker"/>
</p:tagLst>
</file>

<file path=ppt/tags/tag97.xml><?xml version="1.0" encoding="utf-8"?>
<p:tagLst xmlns:p="http://schemas.openxmlformats.org/presentationml/2006/main">
  <p:tag name="RAINPROBLEM" val="ProblemSetting"/>
  <p:tag name="RAINPROBLEMTYPE" val="MultipleChoice"/>
</p:tagLst>
</file>

<file path=ppt/tags/tag98.xml><?xml version="1.0" encoding="utf-8"?>
<p:tagLst xmlns:p="http://schemas.openxmlformats.org/presentationml/2006/main">
  <p:tag name="RAINPROBLEM" val="MultipleChoice"/>
  <p:tag name="PROBLEMSCORE" val="1.0"/>
</p:tagLst>
</file>

<file path=ppt/tags/tag99.xml><?xml version="1.0" encoding="utf-8"?>
<p:tagLst xmlns:p="http://schemas.openxmlformats.org/presentationml/2006/main">
  <p:tag name="RAINPROBLEM" val="ProblemBody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859</Words>
  <Application>WPS 演示</Application>
  <PresentationFormat>全屏显示(16:10)</PresentationFormat>
  <Paragraphs>226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0" baseType="lpstr">
      <vt:lpstr>Arial</vt:lpstr>
      <vt:lpstr>宋体</vt:lpstr>
      <vt:lpstr>Wingdings</vt:lpstr>
      <vt:lpstr>微软雅黑</vt:lpstr>
      <vt:lpstr>等线 Light</vt:lpstr>
      <vt:lpstr>等线</vt:lpstr>
      <vt:lpstr>Arial Unicode MS</vt:lpstr>
      <vt:lpstr>Calibri</vt:lpstr>
      <vt:lpstr>Office 主题​​</vt:lpstr>
      <vt:lpstr>NCP 词汇测试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NCP 词汇测试</dc:title>
  <dc:creator> </dc:creator>
  <cp:lastModifiedBy>Administrator</cp:lastModifiedBy>
  <cp:revision>3</cp:revision>
  <dcterms:created xsi:type="dcterms:W3CDTF">2020-02-25T07:39:00Z</dcterms:created>
  <dcterms:modified xsi:type="dcterms:W3CDTF">2020-02-28T09:52:13Z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2052-11.1.0.9440</vt:lpwstr>
  </property>
</Properties>
</file>