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5715000" cy="9144000" type="screen16x10"/>
  <p:notesSz cx="6858000" cy="9144000"/>
  <p:defaultTextStyle>
    <a:defPPr>
      <a:defRPr lang="zh-CN"/>
    </a:defPPr>
    <a:lvl1pPr marL="0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1pPr>
    <a:lvl2pPr marL="356870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2pPr>
    <a:lvl3pPr marL="713105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3pPr>
    <a:lvl4pPr marL="1069975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4pPr>
    <a:lvl5pPr marL="1426210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6pPr>
    <a:lvl7pPr marL="2139950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7pPr>
    <a:lvl8pPr marL="2496185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8pPr>
    <a:lvl9pPr marL="2853055" algn="l" defTabSz="713105" rtl="0" eaLnBrk="1" latinLnBrk="0" hangingPunct="1">
      <a:defRPr sz="14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5750" y="3810000"/>
            <a:ext cx="5143500" cy="152400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600"/>
            </a:lvl1pPr>
          </a:lstStyle>
          <a:p>
            <a:r>
              <a:rPr lang="zh-CN" altLang="en-US"/>
              <a:t>请填写试卷标题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386080" rtl="0" eaLnBrk="1" latinLnBrk="0" hangingPunct="1">
        <a:lnSpc>
          <a:spcPct val="90000"/>
        </a:lnSpc>
        <a:spcBef>
          <a:spcPct val="0"/>
        </a:spcBef>
        <a:buNone/>
        <a:defRPr sz="1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20" indent="-96520" algn="l" defTabSz="386080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80" kern="1200">
          <a:solidFill>
            <a:schemeClr val="tx1"/>
          </a:solidFill>
          <a:latin typeface="+mn-lt"/>
          <a:ea typeface="+mn-ea"/>
          <a:cs typeface="+mn-cs"/>
        </a:defRPr>
      </a:lvl1pPr>
      <a:lvl2pPr marL="289560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481965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005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045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085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490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530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70" indent="-96520" algn="l" defTabSz="386080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40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080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485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565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605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010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6080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tags" Target="../tags/tag138.xml"/><Relationship Id="rId7" Type="http://schemas.openxmlformats.org/officeDocument/2006/relationships/tags" Target="../tags/tag137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46.xml"/><Relationship Id="rId16" Type="http://schemas.openxmlformats.org/officeDocument/2006/relationships/image" Target="../media/image1.png"/><Relationship Id="rId15" Type="http://schemas.openxmlformats.org/officeDocument/2006/relationships/tags" Target="../tags/tag145.xml"/><Relationship Id="rId14" Type="http://schemas.openxmlformats.org/officeDocument/2006/relationships/tags" Target="../tags/tag144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tags" Target="../tags/tag13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62.xml"/><Relationship Id="rId16" Type="http://schemas.openxmlformats.org/officeDocument/2006/relationships/image" Target="../media/image1.png"/><Relationship Id="rId15" Type="http://schemas.openxmlformats.org/officeDocument/2006/relationships/tags" Target="../tags/tag161.xml"/><Relationship Id="rId14" Type="http://schemas.openxmlformats.org/officeDocument/2006/relationships/tags" Target="../tags/tag160.xml"/><Relationship Id="rId13" Type="http://schemas.openxmlformats.org/officeDocument/2006/relationships/tags" Target="../tags/tag159.xml"/><Relationship Id="rId12" Type="http://schemas.openxmlformats.org/officeDocument/2006/relationships/tags" Target="../tags/tag158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tags" Target="../tags/tag14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8.xml"/><Relationship Id="rId16" Type="http://schemas.openxmlformats.org/officeDocument/2006/relationships/image" Target="../media/image1.png"/><Relationship Id="rId15" Type="http://schemas.openxmlformats.org/officeDocument/2006/relationships/tags" Target="../tags/tag17.xml"/><Relationship Id="rId14" Type="http://schemas.openxmlformats.org/officeDocument/2006/relationships/tags" Target="../tags/tag16.xml"/><Relationship Id="rId13" Type="http://schemas.openxmlformats.org/officeDocument/2006/relationships/tags" Target="../tags/tag15.xml"/><Relationship Id="rId12" Type="http://schemas.openxmlformats.org/officeDocument/2006/relationships/tags" Target="../tags/tag14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34.xml"/><Relationship Id="rId16" Type="http://schemas.openxmlformats.org/officeDocument/2006/relationships/image" Target="../media/image1.png"/><Relationship Id="rId15" Type="http://schemas.openxmlformats.org/officeDocument/2006/relationships/tags" Target="../tags/tag33.xml"/><Relationship Id="rId14" Type="http://schemas.openxmlformats.org/officeDocument/2006/relationships/tags" Target="../tags/tag32.xml"/><Relationship Id="rId13" Type="http://schemas.openxmlformats.org/officeDocument/2006/relationships/tags" Target="../tags/tag31.xml"/><Relationship Id="rId12" Type="http://schemas.openxmlformats.org/officeDocument/2006/relationships/tags" Target="../tags/tag30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50.xml"/><Relationship Id="rId16" Type="http://schemas.openxmlformats.org/officeDocument/2006/relationships/image" Target="../media/image1.png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59.xml"/><Relationship Id="rId8" Type="http://schemas.openxmlformats.org/officeDocument/2006/relationships/tags" Target="../tags/tag58.xml"/><Relationship Id="rId7" Type="http://schemas.openxmlformats.org/officeDocument/2006/relationships/tags" Target="../tags/tag57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66.xml"/><Relationship Id="rId16" Type="http://schemas.openxmlformats.org/officeDocument/2006/relationships/image" Target="../media/image1.png"/><Relationship Id="rId15" Type="http://schemas.openxmlformats.org/officeDocument/2006/relationships/tags" Target="../tags/tag65.xml"/><Relationship Id="rId14" Type="http://schemas.openxmlformats.org/officeDocument/2006/relationships/tags" Target="../tags/tag64.xml"/><Relationship Id="rId13" Type="http://schemas.openxmlformats.org/officeDocument/2006/relationships/tags" Target="../tags/tag63.xml"/><Relationship Id="rId12" Type="http://schemas.openxmlformats.org/officeDocument/2006/relationships/tags" Target="../tags/tag62.xml"/><Relationship Id="rId11" Type="http://schemas.openxmlformats.org/officeDocument/2006/relationships/tags" Target="../tags/tag61.xml"/><Relationship Id="rId10" Type="http://schemas.openxmlformats.org/officeDocument/2006/relationships/tags" Target="../tags/tag60.xml"/><Relationship Id="rId1" Type="http://schemas.openxmlformats.org/officeDocument/2006/relationships/tags" Target="../tags/tag5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82.xml"/><Relationship Id="rId16" Type="http://schemas.openxmlformats.org/officeDocument/2006/relationships/image" Target="../media/image1.png"/><Relationship Id="rId15" Type="http://schemas.openxmlformats.org/officeDocument/2006/relationships/tags" Target="../tags/tag81.xml"/><Relationship Id="rId14" Type="http://schemas.openxmlformats.org/officeDocument/2006/relationships/tags" Target="../tags/tag80.xml"/><Relationship Id="rId13" Type="http://schemas.openxmlformats.org/officeDocument/2006/relationships/tags" Target="../tags/tag79.xml"/><Relationship Id="rId12" Type="http://schemas.openxmlformats.org/officeDocument/2006/relationships/tags" Target="../tags/tag78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98.xml"/><Relationship Id="rId16" Type="http://schemas.openxmlformats.org/officeDocument/2006/relationships/image" Target="../media/image1.png"/><Relationship Id="rId15" Type="http://schemas.openxmlformats.org/officeDocument/2006/relationships/tags" Target="../tags/tag97.xml"/><Relationship Id="rId14" Type="http://schemas.openxmlformats.org/officeDocument/2006/relationships/tags" Target="../tags/tag96.xml"/><Relationship Id="rId13" Type="http://schemas.openxmlformats.org/officeDocument/2006/relationships/tags" Target="../tags/tag95.xml"/><Relationship Id="rId12" Type="http://schemas.openxmlformats.org/officeDocument/2006/relationships/tags" Target="../tags/tag94.xml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14.xml"/><Relationship Id="rId16" Type="http://schemas.openxmlformats.org/officeDocument/2006/relationships/image" Target="../media/image1.png"/><Relationship Id="rId15" Type="http://schemas.openxmlformats.org/officeDocument/2006/relationships/tags" Target="../tags/tag113.xml"/><Relationship Id="rId14" Type="http://schemas.openxmlformats.org/officeDocument/2006/relationships/tags" Target="../tags/tag112.xml"/><Relationship Id="rId13" Type="http://schemas.openxmlformats.org/officeDocument/2006/relationships/tags" Target="../tags/tag111.xml"/><Relationship Id="rId12" Type="http://schemas.openxmlformats.org/officeDocument/2006/relationships/tags" Target="../tags/tag110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tags" Target="../tags/tag99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30.xml"/><Relationship Id="rId16" Type="http://schemas.openxmlformats.org/officeDocument/2006/relationships/image" Target="../media/image1.png"/><Relationship Id="rId15" Type="http://schemas.openxmlformats.org/officeDocument/2006/relationships/tags" Target="../tags/tag129.xml"/><Relationship Id="rId14" Type="http://schemas.openxmlformats.org/officeDocument/2006/relationships/tags" Target="../tags/tag128.xml"/><Relationship Id="rId13" Type="http://schemas.openxmlformats.org/officeDocument/2006/relationships/tags" Target="../tags/tag127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NCP </a:t>
            </a:r>
            <a:r>
              <a:rPr lang="zh-CN" altLang="en-US" dirty="0"/>
              <a:t>词汇测试</a:t>
            </a:r>
            <a:endParaRPr lang="zh-CN" altLang="en-US" dirty="0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841500" y="5842000"/>
            <a:ext cx="2032000" cy="5080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 anchorCtr="1">
            <a:noAutofit/>
          </a:bodyPr>
          <a:lstStyle/>
          <a:p>
            <a:r>
              <a:rPr lang="zh-CN" altLang="en-US" sz="2000">
                <a:solidFill>
                  <a:srgbClr val="000000"/>
                </a:solidFill>
              </a:rPr>
              <a:t>总分</a:t>
            </a:r>
            <a:r>
              <a:rPr lang="en-US" altLang="zh-CN" sz="2000">
                <a:solidFill>
                  <a:srgbClr val="000000"/>
                </a:solidFill>
              </a:rPr>
              <a:t>: 10</a:t>
            </a:r>
            <a:endParaRPr lang="zh-CN" altLang="en-US" sz="2000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7000" y="7874000"/>
            <a:ext cx="5461000" cy="1016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square" rtlCol="0" anchor="ctr">
            <a:noAutofit/>
          </a:bodyPr>
          <a:lstStyle/>
          <a:p>
            <a:r>
              <a:rPr lang="zh-CN" altLang="en-US" sz="2000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20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222123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疫苗 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15513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goggles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226885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transmission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1438466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vaccine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1660843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infection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311023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10. 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一次性手套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260966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dispose gloves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2902268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medical supplies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1105218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mask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3090672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disposable gloves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38373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新型冠状病毒 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    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110998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SARS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3070098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novel coronavirus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椭圆 13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3070098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novel coronavirus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椭圆 15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3013456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 coronavirus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椭圆 17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5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4" name="图片 3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34563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    pneumonia (  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9417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牙疼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9417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脑炎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9417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肺炎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9417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发烧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621790"/>
            <a:ext cx="4481830" cy="88392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新型冠状病毒感染的肺炎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 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714750"/>
            <a:ext cx="3762693" cy="88392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pneumonia caused by the novel coronavirus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207835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pneumonia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106661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fever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1273493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cough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307848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确诊病例  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  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2260918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suspect case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228092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confirm case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265665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suspected case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2679383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confirmed case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340868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密切接触者  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  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2067687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fatality rate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23514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 contact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1451293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contact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198945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quarantine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264985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潜伏期  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198945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quarantine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3081719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incubation period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226885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transmission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3481642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medical observation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321183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输入性病例 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249555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exported case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4857750"/>
            <a:ext cx="3384931" cy="88392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secondary infection case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2538413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imported case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328535"/>
            <a:ext cx="3985387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asymptomatic infection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571500" y="1819910"/>
            <a:ext cx="2881630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8.   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疫情防控 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  )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143000" y="3899535"/>
            <a:ext cx="3895662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prevention and control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39496" y="3869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1143000" y="5042535"/>
            <a:ext cx="3528886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epidemic prevention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39496" y="5012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143000" y="6185535"/>
            <a:ext cx="2943606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epidemic control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496" y="6155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143000" y="7143750"/>
            <a:ext cx="3528886" cy="88392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epidemic prevention and control</a:t>
            </a:r>
            <a:endParaRPr lang="zh-CN" altLang="en-US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496" y="7298055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5715000" cy="635000"/>
          </a:xfrm>
        </p:grpSpPr>
        <p:sp>
          <p:nvSpPr>
            <p:cNvPr id="4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5715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tags/tag1.xml><?xml version="1.0" encoding="utf-8"?>
<p:tagLst xmlns:p="http://schemas.openxmlformats.org/presentationml/2006/main">
  <p:tag name="RAINPAPER" val="PaperScore"/>
</p:tagLst>
</file>

<file path=ppt/tags/tag10.xml><?xml version="1.0" encoding="utf-8"?>
<p:tagLst xmlns:p="http://schemas.openxmlformats.org/presentationml/2006/main">
  <p:tag name="RAINPROBLEM" val="ProblemItem"/>
</p:tagLst>
</file>

<file path=ppt/tags/tag100.xml><?xml version="1.0" encoding="utf-8"?>
<p:tagLst xmlns:p="http://schemas.openxmlformats.org/presentationml/2006/main">
  <p:tag name="RAINPROBLEM" val="ProblemItem"/>
</p:tagLst>
</file>

<file path=ppt/tags/tag10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2.xml><?xml version="1.0" encoding="utf-8"?>
<p:tagLst xmlns:p="http://schemas.openxmlformats.org/presentationml/2006/main">
  <p:tag name="RAINPROBLEM" val="ProblemItem"/>
</p:tagLst>
</file>

<file path=ppt/tags/tag10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4.xml><?xml version="1.0" encoding="utf-8"?>
<p:tagLst xmlns:p="http://schemas.openxmlformats.org/presentationml/2006/main">
  <p:tag name="RAINPROBLEM" val="ProblemItem"/>
</p:tagLst>
</file>

<file path=ppt/tags/tag105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06.xml><?xml version="1.0" encoding="utf-8"?>
<p:tagLst xmlns:p="http://schemas.openxmlformats.org/presentationml/2006/main">
  <p:tag name="RAINPROBLEM" val="ProblemItem"/>
</p:tagLst>
</file>

<file path=ppt/tags/tag10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8.xml><?xml version="1.0" encoding="utf-8"?>
<p:tagLst xmlns:p="http://schemas.openxmlformats.org/presentationml/2006/main">
  <p:tag name="RAINPROBLEMTYPE" val="ProblemTypeMarker"/>
</p:tagLst>
</file>

<file path=ppt/tags/tag109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10.xml><?xml version="1.0" encoding="utf-8"?>
<p:tagLst xmlns:p="http://schemas.openxmlformats.org/presentationml/2006/main">
  <p:tag name="RAINPROBLEMTYPE" val="ProblemTypeMarker"/>
</p:tagLst>
</file>

<file path=ppt/tags/tag111.xml><?xml version="1.0" encoding="utf-8"?>
<p:tagLst xmlns:p="http://schemas.openxmlformats.org/presentationml/2006/main">
  <p:tag name="RAINPROBLEMTYPE" val="ProblemTypeMarker"/>
</p:tagLst>
</file>

<file path=ppt/tags/tag112.xml><?xml version="1.0" encoding="utf-8"?>
<p:tagLst xmlns:p="http://schemas.openxmlformats.org/presentationml/2006/main">
  <p:tag name="RAINPROBLEMTYPE" val="ProblemTypeMarker"/>
</p:tagLst>
</file>

<file path=ppt/tags/tag113.xml><?xml version="1.0" encoding="utf-8"?>
<p:tagLst xmlns:p="http://schemas.openxmlformats.org/presentationml/2006/main">
  <p:tag name="RAINPROBLEM" val="ProblemSetting"/>
  <p:tag name="RAINPROBLEMTYPE" val="MultipleChoice"/>
</p:tagLst>
</file>

<file path=ppt/tags/tag114.xml><?xml version="1.0" encoding="utf-8"?>
<p:tagLst xmlns:p="http://schemas.openxmlformats.org/presentationml/2006/main">
  <p:tag name="RAINPROBLEM" val="MultipleChoice"/>
  <p:tag name="PROBLEMSCORE" val="1.0"/>
</p:tagLst>
</file>

<file path=ppt/tags/tag115.xml><?xml version="1.0" encoding="utf-8"?>
<p:tagLst xmlns:p="http://schemas.openxmlformats.org/presentationml/2006/main">
  <p:tag name="RAINPROBLEM" val="ProblemBody"/>
</p:tagLst>
</file>

<file path=ppt/tags/tag116.xml><?xml version="1.0" encoding="utf-8"?>
<p:tagLst xmlns:p="http://schemas.openxmlformats.org/presentationml/2006/main">
  <p:tag name="RAINPROBLEM" val="ProblemItem"/>
</p:tagLst>
</file>

<file path=ppt/tags/tag11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18.xml><?xml version="1.0" encoding="utf-8"?>
<p:tagLst xmlns:p="http://schemas.openxmlformats.org/presentationml/2006/main">
  <p:tag name="RAINPROBLEM" val="ProblemItem"/>
</p:tagLst>
</file>

<file path=ppt/tags/tag11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2.xml><?xml version="1.0" encoding="utf-8"?>
<p:tagLst xmlns:p="http://schemas.openxmlformats.org/presentationml/2006/main">
  <p:tag name="RAINPROBLEMTYPE" val="ProblemTypeMarker"/>
</p:tagLst>
</file>

<file path=ppt/tags/tag120.xml><?xml version="1.0" encoding="utf-8"?>
<p:tagLst xmlns:p="http://schemas.openxmlformats.org/presentationml/2006/main">
  <p:tag name="RAINPROBLEM" val="ProblemItem"/>
</p:tagLst>
</file>

<file path=ppt/tags/tag12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22.xml><?xml version="1.0" encoding="utf-8"?>
<p:tagLst xmlns:p="http://schemas.openxmlformats.org/presentationml/2006/main">
  <p:tag name="RAINPROBLEM" val="ProblemItem"/>
</p:tagLst>
</file>

<file path=ppt/tags/tag123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24.xml><?xml version="1.0" encoding="utf-8"?>
<p:tagLst xmlns:p="http://schemas.openxmlformats.org/presentationml/2006/main">
  <p:tag name="RAINPROBLEMTYPE" val="ProblemTypeMarker"/>
</p:tagLst>
</file>

<file path=ppt/tags/tag125.xml><?xml version="1.0" encoding="utf-8"?>
<p:tagLst xmlns:p="http://schemas.openxmlformats.org/presentationml/2006/main">
  <p:tag name="RAINPROBLEMTYPE" val="ProblemTypeMarker"/>
</p:tagLst>
</file>

<file path=ppt/tags/tag126.xml><?xml version="1.0" encoding="utf-8"?>
<p:tagLst xmlns:p="http://schemas.openxmlformats.org/presentationml/2006/main">
  <p:tag name="RAINPROBLEMTYPE" val="ProblemTypeMarker"/>
</p:tagLst>
</file>

<file path=ppt/tags/tag127.xml><?xml version="1.0" encoding="utf-8"?>
<p:tagLst xmlns:p="http://schemas.openxmlformats.org/presentationml/2006/main">
  <p:tag name="RAINPROBLEMTYPE" val="ProblemTypeMarker"/>
</p:tagLst>
</file>

<file path=ppt/tags/tag128.xml><?xml version="1.0" encoding="utf-8"?>
<p:tagLst xmlns:p="http://schemas.openxmlformats.org/presentationml/2006/main">
  <p:tag name="RAINPROBLEMTYPE" val="ProblemTypeMarker"/>
</p:tagLst>
</file>

<file path=ppt/tags/tag129.xml><?xml version="1.0" encoding="utf-8"?>
<p:tagLst xmlns:p="http://schemas.openxmlformats.org/presentationml/2006/main">
  <p:tag name="RAINPROBLEM" val="ProblemSetting"/>
  <p:tag name="RAINPROBLEMTYPE" val="MultipleChoice"/>
</p:tagLst>
</file>

<file path=ppt/tags/tag13.xml><?xml version="1.0" encoding="utf-8"?>
<p:tagLst xmlns:p="http://schemas.openxmlformats.org/presentationml/2006/main">
  <p:tag name="RAINPROBLEMTYPE" val="ProblemTypeMarker"/>
</p:tagLst>
</file>

<file path=ppt/tags/tag130.xml><?xml version="1.0" encoding="utf-8"?>
<p:tagLst xmlns:p="http://schemas.openxmlformats.org/presentationml/2006/main">
  <p:tag name="RAINPROBLEM" val="MultipleChoice"/>
  <p:tag name="PROBLEMSCORE" val="1.0"/>
</p:tagLst>
</file>

<file path=ppt/tags/tag131.xml><?xml version="1.0" encoding="utf-8"?>
<p:tagLst xmlns:p="http://schemas.openxmlformats.org/presentationml/2006/main">
  <p:tag name="RAINPROBLEM" val="ProblemBody"/>
</p:tagLst>
</file>

<file path=ppt/tags/tag132.xml><?xml version="1.0" encoding="utf-8"?>
<p:tagLst xmlns:p="http://schemas.openxmlformats.org/presentationml/2006/main">
  <p:tag name="RAINPROBLEM" val="ProblemItem"/>
</p:tagLst>
</file>

<file path=ppt/tags/tag13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34.xml><?xml version="1.0" encoding="utf-8"?>
<p:tagLst xmlns:p="http://schemas.openxmlformats.org/presentationml/2006/main">
  <p:tag name="RAINPROBLEM" val="ProblemItem"/>
</p:tagLst>
</file>

<file path=ppt/tags/tag13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36.xml><?xml version="1.0" encoding="utf-8"?>
<p:tagLst xmlns:p="http://schemas.openxmlformats.org/presentationml/2006/main">
  <p:tag name="RAINPROBLEM" val="ProblemItem"/>
</p:tagLst>
</file>

<file path=ppt/tags/tag137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38.xml><?xml version="1.0" encoding="utf-8"?>
<p:tagLst xmlns:p="http://schemas.openxmlformats.org/presentationml/2006/main">
  <p:tag name="RAINPROBLEM" val="ProblemItem"/>
</p:tagLst>
</file>

<file path=ppt/tags/tag13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4.xml><?xml version="1.0" encoding="utf-8"?>
<p:tagLst xmlns:p="http://schemas.openxmlformats.org/presentationml/2006/main">
  <p:tag name="RAINPROBLEMTYPE" val="ProblemTypeMarker"/>
</p:tagLst>
</file>

<file path=ppt/tags/tag140.xml><?xml version="1.0" encoding="utf-8"?>
<p:tagLst xmlns:p="http://schemas.openxmlformats.org/presentationml/2006/main">
  <p:tag name="RAINPROBLEMTYPE" val="ProblemTypeMarker"/>
</p:tagLst>
</file>

<file path=ppt/tags/tag141.xml><?xml version="1.0" encoding="utf-8"?>
<p:tagLst xmlns:p="http://schemas.openxmlformats.org/presentationml/2006/main">
  <p:tag name="RAINPROBLEMTYPE" val="ProblemTypeMarker"/>
</p:tagLst>
</file>

<file path=ppt/tags/tag142.xml><?xml version="1.0" encoding="utf-8"?>
<p:tagLst xmlns:p="http://schemas.openxmlformats.org/presentationml/2006/main">
  <p:tag name="RAINPROBLEMTYPE" val="ProblemTypeMarker"/>
</p:tagLst>
</file>

<file path=ppt/tags/tag143.xml><?xml version="1.0" encoding="utf-8"?>
<p:tagLst xmlns:p="http://schemas.openxmlformats.org/presentationml/2006/main">
  <p:tag name="RAINPROBLEMTYPE" val="ProblemTypeMarker"/>
</p:tagLst>
</file>

<file path=ppt/tags/tag144.xml><?xml version="1.0" encoding="utf-8"?>
<p:tagLst xmlns:p="http://schemas.openxmlformats.org/presentationml/2006/main">
  <p:tag name="RAINPROBLEMTYPE" val="ProblemTypeMarker"/>
</p:tagLst>
</file>

<file path=ppt/tags/tag145.xml><?xml version="1.0" encoding="utf-8"?>
<p:tagLst xmlns:p="http://schemas.openxmlformats.org/presentationml/2006/main">
  <p:tag name="RAINPROBLEM" val="ProblemSetting"/>
  <p:tag name="RAINPROBLEMTYPE" val="MultipleChoice"/>
</p:tagLst>
</file>

<file path=ppt/tags/tag146.xml><?xml version="1.0" encoding="utf-8"?>
<p:tagLst xmlns:p="http://schemas.openxmlformats.org/presentationml/2006/main">
  <p:tag name="RAINPROBLEM" val="MultipleChoice"/>
  <p:tag name="PROBLEMSCORE" val="1.0"/>
</p:tagLst>
</file>

<file path=ppt/tags/tag147.xml><?xml version="1.0" encoding="utf-8"?>
<p:tagLst xmlns:p="http://schemas.openxmlformats.org/presentationml/2006/main">
  <p:tag name="RAINPROBLEM" val="ProblemBody"/>
</p:tagLst>
</file>

<file path=ppt/tags/tag148.xml><?xml version="1.0" encoding="utf-8"?>
<p:tagLst xmlns:p="http://schemas.openxmlformats.org/presentationml/2006/main">
  <p:tag name="RAINPROBLEM" val="ProblemItem"/>
</p:tagLst>
</file>

<file path=ppt/tags/tag14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5.xml><?xml version="1.0" encoding="utf-8"?>
<p:tagLst xmlns:p="http://schemas.openxmlformats.org/presentationml/2006/main">
  <p:tag name="RAINPROBLEMTYPE" val="ProblemTypeMarker"/>
</p:tagLst>
</file>

<file path=ppt/tags/tag150.xml><?xml version="1.0" encoding="utf-8"?>
<p:tagLst xmlns:p="http://schemas.openxmlformats.org/presentationml/2006/main">
  <p:tag name="RAINPROBLEM" val="ProblemItem"/>
</p:tagLst>
</file>

<file path=ppt/tags/tag15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52.xml><?xml version="1.0" encoding="utf-8"?>
<p:tagLst xmlns:p="http://schemas.openxmlformats.org/presentationml/2006/main">
  <p:tag name="RAINPROBLEM" val="ProblemItem"/>
</p:tagLst>
</file>

<file path=ppt/tags/tag15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54.xml><?xml version="1.0" encoding="utf-8"?>
<p:tagLst xmlns:p="http://schemas.openxmlformats.org/presentationml/2006/main">
  <p:tag name="RAINPROBLEM" val="ProblemItem"/>
</p:tagLst>
</file>

<file path=ppt/tags/tag155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56.xml><?xml version="1.0" encoding="utf-8"?>
<p:tagLst xmlns:p="http://schemas.openxmlformats.org/presentationml/2006/main">
  <p:tag name="RAINPROBLEMTYPE" val="ProblemTypeMarker"/>
</p:tagLst>
</file>

<file path=ppt/tags/tag157.xml><?xml version="1.0" encoding="utf-8"?>
<p:tagLst xmlns:p="http://schemas.openxmlformats.org/presentationml/2006/main">
  <p:tag name="RAINPROBLEMTYPE" val="ProblemTypeMarker"/>
</p:tagLst>
</file>

<file path=ppt/tags/tag158.xml><?xml version="1.0" encoding="utf-8"?>
<p:tagLst xmlns:p="http://schemas.openxmlformats.org/presentationml/2006/main">
  <p:tag name="RAINPROBLEMTYPE" val="ProblemTypeMarker"/>
</p:tagLst>
</file>

<file path=ppt/tags/tag159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TYPE" val="ProblemTypeMarker"/>
</p:tagLst>
</file>

<file path=ppt/tags/tag160.xml><?xml version="1.0" encoding="utf-8"?>
<p:tagLst xmlns:p="http://schemas.openxmlformats.org/presentationml/2006/main">
  <p:tag name="RAINPROBLEMTYPE" val="ProblemTypeMarker"/>
</p:tagLst>
</file>

<file path=ppt/tags/tag161.xml><?xml version="1.0" encoding="utf-8"?>
<p:tagLst xmlns:p="http://schemas.openxmlformats.org/presentationml/2006/main">
  <p:tag name="RAINPROBLEM" val="ProblemSetting"/>
  <p:tag name="RAINPROBLEMTYPE" val="MultipleChoice"/>
</p:tagLst>
</file>

<file path=ppt/tags/tag162.xml><?xml version="1.0" encoding="utf-8"?>
<p:tagLst xmlns:p="http://schemas.openxmlformats.org/presentationml/2006/main">
  <p:tag name="RAINPROBLEM" val="MultipleChoice"/>
  <p:tag name="PROBLEMSCORE" val="1.0"/>
</p:tagLst>
</file>

<file path=ppt/tags/tag17.xml><?xml version="1.0" encoding="utf-8"?>
<p:tagLst xmlns:p="http://schemas.openxmlformats.org/presentationml/2006/main">
  <p:tag name="RAINPROBLEM" val="ProblemSetting"/>
  <p:tag name="RAINPROBLEMTYPE" val="MultipleChoice"/>
</p:tagLst>
</file>

<file path=ppt/tags/tag18.xml><?xml version="1.0" encoding="utf-8"?>
<p:tagLst xmlns:p="http://schemas.openxmlformats.org/presentationml/2006/main">
  <p:tag name="RAINPROBLEM" val="MultipleChoice"/>
  <p:tag name="PROBLEMSCORE" val="1.0"/>
</p:tagLst>
</file>

<file path=ppt/tags/tag19.xml><?xml version="1.0" encoding="utf-8"?>
<p:tagLst xmlns:p="http://schemas.openxmlformats.org/presentationml/2006/main">
  <p:tag name="RAINPROBLEM" val="ProblemBody"/>
</p:tagLst>
</file>

<file path=ppt/tags/tag2.xml><?xml version="1.0" encoding="utf-8"?>
<p:tagLst xmlns:p="http://schemas.openxmlformats.org/presentationml/2006/main">
  <p:tag name="RAINPAPER" val="PaperTitle"/>
</p:tagLst>
</file>

<file path=ppt/tags/tag20.xml><?xml version="1.0" encoding="utf-8"?>
<p:tagLst xmlns:p="http://schemas.openxmlformats.org/presentationml/2006/main">
  <p:tag name="RAINPROBLEM" val="ProblemItem"/>
</p:tagLst>
</file>

<file path=ppt/tags/tag2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2.xml><?xml version="1.0" encoding="utf-8"?>
<p:tagLst xmlns:p="http://schemas.openxmlformats.org/presentationml/2006/main">
  <p:tag name="RAINPROBLEM" val="ProblemItem"/>
</p:tagLst>
</file>

<file path=ppt/tags/tag2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4.xml><?xml version="1.0" encoding="utf-8"?>
<p:tagLst xmlns:p="http://schemas.openxmlformats.org/presentationml/2006/main">
  <p:tag name="RAINPROBLEM" val="ProblemItem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6.xml><?xml version="1.0" encoding="utf-8"?>
<p:tagLst xmlns:p="http://schemas.openxmlformats.org/presentationml/2006/main">
  <p:tag name="RAINPROBLEM" val="ProblemItem"/>
</p:tagLst>
</file>

<file path=ppt/tags/tag2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RAINPROBLEM" val="ProblemBody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" val="ProblemSetting"/>
  <p:tag name="RAINPROBLEMTYPE" val="MultipleChoice"/>
</p:tagLst>
</file>

<file path=ppt/tags/tag34.xml><?xml version="1.0" encoding="utf-8"?>
<p:tagLst xmlns:p="http://schemas.openxmlformats.org/presentationml/2006/main">
  <p:tag name="RAINPROBLEM" val="MultipleChoice"/>
  <p:tag name="PROBLEMSCORE" val="1.0"/>
</p:tagLst>
</file>

<file path=ppt/tags/tag35.xml><?xml version="1.0" encoding="utf-8"?>
<p:tagLst xmlns:p="http://schemas.openxmlformats.org/presentationml/2006/main">
  <p:tag name="RAINPROBLEM" val="ProblemBody"/>
</p:tagLst>
</file>

<file path=ppt/tags/tag36.xml><?xml version="1.0" encoding="utf-8"?>
<p:tagLst xmlns:p="http://schemas.openxmlformats.org/presentationml/2006/main">
  <p:tag name="RAINPROBLEM" val="ProblemItem"/>
</p:tagLst>
</file>

<file path=ppt/tags/tag37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.xml><?xml version="1.0" encoding="utf-8"?>
<p:tagLst xmlns:p="http://schemas.openxmlformats.org/presentationml/2006/main">
  <p:tag name="RAINPROBLEM" val="ProblemItem"/>
</p:tagLst>
</file>

<file path=ppt/tags/tag40.xml><?xml version="1.0" encoding="utf-8"?>
<p:tagLst xmlns:p="http://schemas.openxmlformats.org/presentationml/2006/main">
  <p:tag name="RAINPROBLEM" val="ProblemItem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2.xml><?xml version="1.0" encoding="utf-8"?>
<p:tagLst xmlns:p="http://schemas.openxmlformats.org/presentationml/2006/main">
  <p:tag name="RAINPROBLEM" val="ProblemItem"/>
</p:tagLst>
</file>

<file path=ppt/tags/tag4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4.xml><?xml version="1.0" encoding="utf-8"?>
<p:tagLst xmlns:p="http://schemas.openxmlformats.org/presentationml/2006/main">
  <p:tag name="RAINPROBLEMTYPE" val="ProblemTypeMarker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" val="ProblemSetting"/>
  <p:tag name="RAINPROBLEMTYPE" val="MultipleChoice"/>
</p:tagLst>
</file>

<file path=ppt/tags/tag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0.xml><?xml version="1.0" encoding="utf-8"?>
<p:tagLst xmlns:p="http://schemas.openxmlformats.org/presentationml/2006/main">
  <p:tag name="RAINPROBLEM" val="MultipleChoice"/>
  <p:tag name="PROBLEMSCORE" val="1.0"/>
</p:tagLst>
</file>

<file path=ppt/tags/tag51.xml><?xml version="1.0" encoding="utf-8"?>
<p:tagLst xmlns:p="http://schemas.openxmlformats.org/presentationml/2006/main">
  <p:tag name="RAINPROBLEM" val="ProblemBody"/>
</p:tagLst>
</file>

<file path=ppt/tags/tag52.xml><?xml version="1.0" encoding="utf-8"?>
<p:tagLst xmlns:p="http://schemas.openxmlformats.org/presentationml/2006/main">
  <p:tag name="RAINPROBLEM" val="ProblemItem"/>
</p:tagLst>
</file>

<file path=ppt/tags/tag5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4.xml><?xml version="1.0" encoding="utf-8"?>
<p:tagLst xmlns:p="http://schemas.openxmlformats.org/presentationml/2006/main">
  <p:tag name="RAINPROBLEM" val="ProblemItem"/>
</p:tagLst>
</file>

<file path=ppt/tags/tag5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6.xml><?xml version="1.0" encoding="utf-8"?>
<p:tagLst xmlns:p="http://schemas.openxmlformats.org/presentationml/2006/main">
  <p:tag name="RAINPROBLEM" val="ProblemItem"/>
</p:tagLst>
</file>

<file path=ppt/tags/tag5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8.xml><?xml version="1.0" encoding="utf-8"?>
<p:tagLst xmlns:p="http://schemas.openxmlformats.org/presentationml/2006/main">
  <p:tag name="RAINPROBLEM" val="ProblemItem"/>
</p:tagLst>
</file>

<file path=ppt/tags/tag59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6.xml><?xml version="1.0" encoding="utf-8"?>
<p:tagLst xmlns:p="http://schemas.openxmlformats.org/presentationml/2006/main">
  <p:tag name="RAINPROBLEM" val="ProblemItem"/>
</p:tagLst>
</file>

<file path=ppt/tags/tag60.xml><?xml version="1.0" encoding="utf-8"?>
<p:tagLst xmlns:p="http://schemas.openxmlformats.org/presentationml/2006/main">
  <p:tag name="RAINPROBLEMTYPE" val="ProblemTypeMarker"/>
</p:tagLst>
</file>

<file path=ppt/tags/tag61.xml><?xml version="1.0" encoding="utf-8"?>
<p:tagLst xmlns:p="http://schemas.openxmlformats.org/presentationml/2006/main">
  <p:tag name="RAINPROBLEMTYPE" val="ProblemTypeMarker"/>
</p:tagLst>
</file>

<file path=ppt/tags/tag62.xml><?xml version="1.0" encoding="utf-8"?>
<p:tagLst xmlns:p="http://schemas.openxmlformats.org/presentationml/2006/main">
  <p:tag name="RAINPROBLEMTYPE" val="ProblemTypeMarker"/>
</p:tagLst>
</file>

<file path=ppt/tags/tag63.xml><?xml version="1.0" encoding="utf-8"?>
<p:tagLst xmlns:p="http://schemas.openxmlformats.org/presentationml/2006/main">
  <p:tag name="RAINPROBLEMTYPE" val="ProblemTypeMarker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" val="ProblemSetting"/>
  <p:tag name="RAINPROBLEMTYPE" val="MultipleChoice"/>
</p:tagLst>
</file>

<file path=ppt/tags/tag66.xml><?xml version="1.0" encoding="utf-8"?>
<p:tagLst xmlns:p="http://schemas.openxmlformats.org/presentationml/2006/main">
  <p:tag name="RAINPROBLEM" val="MultipleChoice"/>
  <p:tag name="PROBLEMSCORE" val="1.0"/>
</p:tagLst>
</file>

<file path=ppt/tags/tag67.xml><?xml version="1.0" encoding="utf-8"?>
<p:tagLst xmlns:p="http://schemas.openxmlformats.org/presentationml/2006/main">
  <p:tag name="RAINPROBLEM" val="ProblemBody"/>
</p:tagLst>
</file>

<file path=ppt/tags/tag68.xml><?xml version="1.0" encoding="utf-8"?>
<p:tagLst xmlns:p="http://schemas.openxmlformats.org/presentationml/2006/main">
  <p:tag name="RAINPROBLEM" val="ProblemItem"/>
</p:tagLst>
</file>

<file path=ppt/tags/tag6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70.xml><?xml version="1.0" encoding="utf-8"?>
<p:tagLst xmlns:p="http://schemas.openxmlformats.org/presentationml/2006/main">
  <p:tag name="RAINPROBLEM" val="ProblemItem"/>
</p:tagLst>
</file>

<file path=ppt/tags/tag71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72.xml><?xml version="1.0" encoding="utf-8"?>
<p:tagLst xmlns:p="http://schemas.openxmlformats.org/presentationml/2006/main">
  <p:tag name="RAINPROBLEM" val="ProblemItem"/>
</p:tagLst>
</file>

<file path=ppt/tags/tag7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4.xml><?xml version="1.0" encoding="utf-8"?>
<p:tagLst xmlns:p="http://schemas.openxmlformats.org/presentationml/2006/main">
  <p:tag name="RAINPROBLEM" val="ProblemItem"/>
</p:tagLst>
</file>

<file path=ppt/tags/tag7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6.xml><?xml version="1.0" encoding="utf-8"?>
<p:tagLst xmlns:p="http://schemas.openxmlformats.org/presentationml/2006/main">
  <p:tag name="RAINPROBLEMTYPE" val="ProblemTypeMarker"/>
</p:tagLst>
</file>

<file path=ppt/tags/tag77.xml><?xml version="1.0" encoding="utf-8"?>
<p:tagLst xmlns:p="http://schemas.openxmlformats.org/presentationml/2006/main">
  <p:tag name="RAINPROBLEMTYPE" val="ProblemTypeMarker"/>
</p:tagLst>
</file>

<file path=ppt/tags/tag78.xml><?xml version="1.0" encoding="utf-8"?>
<p:tagLst xmlns:p="http://schemas.openxmlformats.org/presentationml/2006/main">
  <p:tag name="RAINPROBLEMTYPE" val="ProblemTypeMarker"/>
</p:tagLst>
</file>

<file path=ppt/tags/tag79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" val="ProblemItem"/>
</p:tagLst>
</file>

<file path=ppt/tags/tag80.xml><?xml version="1.0" encoding="utf-8"?>
<p:tagLst xmlns:p="http://schemas.openxmlformats.org/presentationml/2006/main">
  <p:tag name="RAINPROBLEMTYPE" val="ProblemTypeMarker"/>
</p:tagLst>
</file>

<file path=ppt/tags/tag81.xml><?xml version="1.0" encoding="utf-8"?>
<p:tagLst xmlns:p="http://schemas.openxmlformats.org/presentationml/2006/main">
  <p:tag name="RAINPROBLEM" val="ProblemSetting"/>
  <p:tag name="RAINPROBLEMTYPE" val="MultipleChoice"/>
</p:tagLst>
</file>

<file path=ppt/tags/tag82.xml><?xml version="1.0" encoding="utf-8"?>
<p:tagLst xmlns:p="http://schemas.openxmlformats.org/presentationml/2006/main">
  <p:tag name="RAINPROBLEM" val="MultipleChoice"/>
  <p:tag name="PROBLEMSCORE" val="1.0"/>
</p:tagLst>
</file>

<file path=ppt/tags/tag83.xml><?xml version="1.0" encoding="utf-8"?>
<p:tagLst xmlns:p="http://schemas.openxmlformats.org/presentationml/2006/main">
  <p:tag name="RAINPROBLEM" val="ProblemBody"/>
</p:tagLst>
</file>

<file path=ppt/tags/tag84.xml><?xml version="1.0" encoding="utf-8"?>
<p:tagLst xmlns:p="http://schemas.openxmlformats.org/presentationml/2006/main">
  <p:tag name="RAINPROBLEM" val="ProblemItem"/>
</p:tagLst>
</file>

<file path=ppt/tags/tag8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6.xml><?xml version="1.0" encoding="utf-8"?>
<p:tagLst xmlns:p="http://schemas.openxmlformats.org/presentationml/2006/main">
  <p:tag name="RAINPROBLEM" val="ProblemItem"/>
</p:tagLst>
</file>

<file path=ppt/tags/tag87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88.xml><?xml version="1.0" encoding="utf-8"?>
<p:tagLst xmlns:p="http://schemas.openxmlformats.org/presentationml/2006/main">
  <p:tag name="RAINPROBLEM" val="ProblemItem"/>
</p:tagLst>
</file>

<file path=ppt/tags/tag8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0.xml><?xml version="1.0" encoding="utf-8"?>
<p:tagLst xmlns:p="http://schemas.openxmlformats.org/presentationml/2006/main">
  <p:tag name="RAINPROBLEM" val="ProblemItem"/>
</p:tagLst>
</file>

<file path=ppt/tags/tag9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2.xml><?xml version="1.0" encoding="utf-8"?>
<p:tagLst xmlns:p="http://schemas.openxmlformats.org/presentationml/2006/main">
  <p:tag name="RAINPROBLEMTYPE" val="ProblemTypeMarker"/>
</p:tagLst>
</file>

<file path=ppt/tags/tag93.xml><?xml version="1.0" encoding="utf-8"?>
<p:tagLst xmlns:p="http://schemas.openxmlformats.org/presentationml/2006/main">
  <p:tag name="RAINPROBLEMTYPE" val="ProblemTypeMarker"/>
</p:tagLst>
</file>

<file path=ppt/tags/tag94.xml><?xml version="1.0" encoding="utf-8"?>
<p:tagLst xmlns:p="http://schemas.openxmlformats.org/presentationml/2006/main">
  <p:tag name="RAINPROBLEMTYPE" val="ProblemTypeMarker"/>
</p:tagLst>
</file>

<file path=ppt/tags/tag95.xml><?xml version="1.0" encoding="utf-8"?>
<p:tagLst xmlns:p="http://schemas.openxmlformats.org/presentationml/2006/main">
  <p:tag name="RAINPROBLEMTYPE" val="ProblemTypeMarker"/>
</p:tagLst>
</file>

<file path=ppt/tags/tag96.xml><?xml version="1.0" encoding="utf-8"?>
<p:tagLst xmlns:p="http://schemas.openxmlformats.org/presentationml/2006/main">
  <p:tag name="RAINPROBLEMTYPE" val="ProblemTypeMarker"/>
</p:tagLst>
</file>

<file path=ppt/tags/tag97.xml><?xml version="1.0" encoding="utf-8"?>
<p:tagLst xmlns:p="http://schemas.openxmlformats.org/presentationml/2006/main">
  <p:tag name="RAINPROBLEM" val="ProblemSetting"/>
  <p:tag name="RAINPROBLEMTYPE" val="MultipleChoice"/>
</p:tagLst>
</file>

<file path=ppt/tags/tag98.xml><?xml version="1.0" encoding="utf-8"?>
<p:tagLst xmlns:p="http://schemas.openxmlformats.org/presentationml/2006/main">
  <p:tag name="RAINPROBLEM" val="MultipleChoice"/>
  <p:tag name="PROBLEMSCORE" val="1.0"/>
</p:tagLst>
</file>

<file path=ppt/tags/tag99.xml><?xml version="1.0" encoding="utf-8"?>
<p:tagLst xmlns:p="http://schemas.openxmlformats.org/presentationml/2006/main">
  <p:tag name="RAINPROBLEM" val="ProblemBody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WPS 演示</Application>
  <PresentationFormat>全屏显示(16:10)</PresentationFormat>
  <Paragraphs>226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等线 Light</vt:lpstr>
      <vt:lpstr>等线</vt:lpstr>
      <vt:lpstr>Arial Unicode MS</vt:lpstr>
      <vt:lpstr>Calibri</vt:lpstr>
      <vt:lpstr>Office 主题​​</vt:lpstr>
      <vt:lpstr>NCP 词汇测试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NCP 词汇测试</dc:title>
  <dc:creator> </dc:creator>
  <cp:lastModifiedBy>Administrator</cp:lastModifiedBy>
  <cp:revision>3</cp:revision>
  <dcterms:created xsi:type="dcterms:W3CDTF">2020-02-25T07:39:00Z</dcterms:created>
  <dcterms:modified xsi:type="dcterms:W3CDTF">2020-02-28T09:52:13Z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