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332" r:id="rId3"/>
    <p:sldId id="810" r:id="rId5"/>
    <p:sldId id="341" r:id="rId6"/>
    <p:sldId id="811" r:id="rId7"/>
    <p:sldId id="791" r:id="rId8"/>
    <p:sldId id="792" r:id="rId9"/>
    <p:sldId id="793" r:id="rId10"/>
    <p:sldId id="795" r:id="rId11"/>
    <p:sldId id="794" r:id="rId12"/>
    <p:sldId id="870" r:id="rId13"/>
    <p:sldId id="345" r:id="rId14"/>
    <p:sldId id="523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基本黄" id="{DFD1922C-1B2D-45E4-9325-16A378FAEE46}">
          <p14:sldIdLst>
            <p14:sldId id="332"/>
            <p14:sldId id="810"/>
            <p14:sldId id="811"/>
            <p14:sldId id="791"/>
            <p14:sldId id="792"/>
            <p14:sldId id="793"/>
            <p14:sldId id="795"/>
            <p14:sldId id="794"/>
            <p14:sldId id="345"/>
            <p14:sldId id="341"/>
            <p14:sldId id="870"/>
          </p14:sldIdLst>
        </p14:section>
        <p14:section name="基本青" id="{A4F784F2-7D88-422D-815B-0FC89047563F}">
          <p14:sldIdLst/>
        </p14:section>
        <p14:section name="商务蓝" id="{A7744A2F-CC9A-4479-8F1A-598DD6CA1956}">
          <p14:sldIdLst/>
        </p14:section>
        <p14:section name="魅力蓝" id="{B20AB5FB-3108-4D7B-AA80-FAC0F403E56D}">
          <p14:sldIdLst/>
        </p14:section>
        <p14:section name="无色系" id="{BBB40E2A-240E-4619-990D-3C6FE0A0F57E}">
          <p14:sldIdLst>
            <p14:sldId id="5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D3C"/>
    <a:srgbClr val="FFFFFF"/>
    <a:srgbClr val="16C6CC"/>
    <a:srgbClr val="FFD85C"/>
    <a:srgbClr val="FFBA32"/>
    <a:srgbClr val="E45327"/>
    <a:srgbClr val="FF6600"/>
    <a:srgbClr val="7D7D7D"/>
    <a:srgbClr val="6D6D6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88351" autoAdjust="0"/>
  </p:normalViewPr>
  <p:slideViewPr>
    <p:cSldViewPr showGuides="1">
      <p:cViewPr varScale="1">
        <p:scale>
          <a:sx n="99" d="100"/>
          <a:sy n="99" d="100"/>
        </p:scale>
        <p:origin x="696" y="78"/>
      </p:cViewPr>
      <p:guideLst>
        <p:guide orient="horz" pos="164"/>
        <p:guide orient="horz" pos="618"/>
        <p:guide orient="horz" pos="754"/>
        <p:guide orient="horz" pos="3974"/>
        <p:guide orient="horz" pos="4057"/>
        <p:guide orient="horz" pos="4271"/>
        <p:guide orient="horz" pos="3744"/>
        <p:guide pos="7302"/>
        <p:guide pos="332"/>
        <p:guide pos="3840"/>
        <p:guide pos="3739"/>
        <p:guide pos="3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94"/>
        <p:guide orient="horz" pos="520"/>
        <p:guide orient="horz" pos="5465"/>
        <p:guide orient="horz" pos="5766"/>
        <p:guide orient="horz" pos="5624"/>
        <p:guide orient="horz" pos="5694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14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1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404813" y="971550"/>
            <a:ext cx="7670801" cy="4316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COVER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  <p:sp>
        <p:nvSpPr>
          <p:cNvPr id="16" name="任意多边形 15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5" y="2636912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825" y="3458028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  <a:endParaRPr lang="en-US" altLang="zh-CN" dirty="0" smtClean="0"/>
          </a:p>
        </p:txBody>
      </p:sp>
      <p:sp>
        <p:nvSpPr>
          <p:cNvPr id="18" name="图文框 17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7051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27051" y="1844825"/>
            <a:ext cx="5469467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250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7" y="1844825"/>
            <a:ext cx="5471584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0"/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1" y="273051"/>
            <a:ext cx="11137900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27382" y="1125538"/>
            <a:ext cx="6898217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536161" y="1125538"/>
            <a:ext cx="4093633" cy="5183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27050" y="1125538"/>
            <a:ext cx="11137900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/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sz="3200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1" y="1125538"/>
            <a:ext cx="12191999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/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sz="3200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T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VER-SING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  <p:sp>
        <p:nvSpPr>
          <p:cNvPr id="13" name="任意多边形 12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4" name="图文框 13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636912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824" y="3458028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  <a:endParaRPr lang="en-US" altLang="zh-CN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 smtClean="0"/>
              <a:t>Add date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COVER-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  <p:sp>
        <p:nvSpPr>
          <p:cNvPr id="10" name="任意多边形 9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3" name="图文框 12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348880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main title line-1 here </a:t>
            </a:r>
            <a:br>
              <a:rPr lang="en-US" altLang="zh-CN" dirty="0" smtClean="0"/>
            </a:br>
            <a:r>
              <a:rPr lang="en-US" altLang="zh-CN" dirty="0" smtClean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492" y="3429000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  <a:endParaRPr lang="en-US" altLang="zh-CN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VER-DOUB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4" name="图文框 13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348880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main title line-1 here </a:t>
            </a:r>
            <a:br>
              <a:rPr lang="en-US" altLang="zh-CN" dirty="0" smtClean="0"/>
            </a:br>
            <a:r>
              <a:rPr lang="en-US" altLang="zh-CN" dirty="0" smtClean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492" y="3429000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  <a:endParaRPr lang="en-US" altLang="zh-CN" dirty="0" smtClean="0"/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 smtClean="0"/>
              <a:t>Add date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任意多边形 12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22" name="任意多边形 21"/>
          <p:cNvSpPr/>
          <p:nvPr userDrawn="1"/>
        </p:nvSpPr>
        <p:spPr bwMode="auto">
          <a:xfrm>
            <a:off x="4943872" y="3412604"/>
            <a:ext cx="7248128" cy="3445396"/>
          </a:xfrm>
          <a:custGeom>
            <a:avLst/>
            <a:gdLst>
              <a:gd name="connsiteX0" fmla="*/ 0 w 7248128"/>
              <a:gd name="connsiteY0" fmla="*/ 0 h 3452242"/>
              <a:gd name="connsiteX1" fmla="*/ 3071937 w 7248128"/>
              <a:gd name="connsiteY1" fmla="*/ 0 h 3452242"/>
              <a:gd name="connsiteX2" fmla="*/ 7210340 w 7248128"/>
              <a:gd name="connsiteY2" fmla="*/ 0 h 3452242"/>
              <a:gd name="connsiteX3" fmla="*/ 7248128 w 7248128"/>
              <a:gd name="connsiteY3" fmla="*/ 0 h 3452242"/>
              <a:gd name="connsiteX4" fmla="*/ 7248128 w 7248128"/>
              <a:gd name="connsiteY4" fmla="*/ 3452242 h 3452242"/>
              <a:gd name="connsiteX5" fmla="*/ 1786967 w 7248128"/>
              <a:gd name="connsiteY5" fmla="*/ 3452242 h 345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8128" h="3452242">
                <a:moveTo>
                  <a:pt x="0" y="0"/>
                </a:moveTo>
                <a:lnTo>
                  <a:pt x="3071937" y="0"/>
                </a:lnTo>
                <a:lnTo>
                  <a:pt x="7210340" y="0"/>
                </a:lnTo>
                <a:lnTo>
                  <a:pt x="7248128" y="0"/>
                </a:lnTo>
                <a:lnTo>
                  <a:pt x="7248128" y="3452242"/>
                </a:lnTo>
                <a:lnTo>
                  <a:pt x="1786967" y="345224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0" y="4042048"/>
            <a:ext cx="5568951" cy="750292"/>
          </a:xfrm>
        </p:spPr>
        <p:txBody>
          <a:bodyPr anchor="t">
            <a:normAutofit/>
          </a:bodyPr>
          <a:lstStyle>
            <a:lvl1pPr algn="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chapter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0" y="3412604"/>
            <a:ext cx="5568951" cy="58764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 smtClean="0"/>
              <a:t>Add chapter number here</a:t>
            </a:r>
            <a:endParaRPr lang="zh-CN" altLang="en-US" dirty="0" smtClean="0"/>
          </a:p>
        </p:txBody>
      </p:sp>
      <p:sp>
        <p:nvSpPr>
          <p:cNvPr id="16" name="图文框 15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任意多边形 8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2" name="图文框 11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3032956"/>
            <a:ext cx="5064125" cy="7920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The end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270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12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3" name="图文框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77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7052" y="1196752"/>
            <a:ext cx="11137899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800" b="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5721350" y="2637155"/>
            <a:ext cx="5943600" cy="791845"/>
          </a:xfrm>
        </p:spPr>
        <p:txBody>
          <a:bodyPr/>
          <a:lstStyle/>
          <a:p>
            <a:r>
              <a:rPr lang="en-US" altLang="zh-CN" dirty="0"/>
              <a:t>1.2.3</a:t>
            </a:r>
            <a:r>
              <a:rPr lang="zh-CN" altLang="en-US" dirty="0"/>
              <a:t>动态图及表情包生成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薛梅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>
                <a:sym typeface="+mn-ea"/>
              </a:rPr>
              <a:t>实战训练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highlight>
                  <a:srgbClr val="000080"/>
                </a:highlight>
              </a:rPr>
              <a:t>课堂综合练习</a:t>
            </a:r>
            <a:r>
              <a:rPr lang="en-US" altLang="zh-CN">
                <a:solidFill>
                  <a:schemeClr val="bg1"/>
                </a:solidFill>
                <a:highlight>
                  <a:srgbClr val="000080"/>
                </a:highlight>
              </a:rPr>
              <a:t>1</a:t>
            </a:r>
            <a:r>
              <a:rPr lang="zh-CN" altLang="en-US">
                <a:solidFill>
                  <a:schemeClr val="bg1"/>
                </a:solidFill>
                <a:highlight>
                  <a:srgbClr val="000080"/>
                </a:highlight>
              </a:rPr>
              <a:t>：</a:t>
            </a: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制作日照大樱桃</a:t>
            </a:r>
            <a:r>
              <a:rPr lang="en-US" altLang="zh-CN"/>
              <a:t>GIF</a:t>
            </a:r>
            <a:r>
              <a:rPr lang="zh-CN" altLang="en-US"/>
              <a:t>动图，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自拍制作一组</a:t>
            </a:r>
            <a:r>
              <a:rPr lang="zh-CN" altLang="en-US"/>
              <a:t>表情包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感谢</a:t>
            </a:r>
            <a:r>
              <a:rPr lang="zh-CN" altLang="en-US" dirty="0"/>
              <a:t>倾听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991850" y="6677025"/>
            <a:ext cx="1200150" cy="165100"/>
          </a:xfrm>
        </p:spPr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828213" y="6696075"/>
            <a:ext cx="2363787" cy="16827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>
                <a:cs typeface="+mn-ea"/>
                <a:sym typeface="+mn-lt"/>
              </a:rPr>
              <a:t>Thanks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pic>
        <p:nvPicPr>
          <p:cNvPr id="6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3570" y="271780"/>
            <a:ext cx="10710545" cy="631507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3863975" y="2294255"/>
            <a:ext cx="6336665" cy="68326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6" name="剪去对角的矩形 15"/>
          <p:cNvSpPr/>
          <p:nvPr/>
        </p:nvSpPr>
        <p:spPr>
          <a:xfrm>
            <a:off x="1343834" y="2052350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剪去对角的矩形 16"/>
          <p:cNvSpPr/>
          <p:nvPr/>
        </p:nvSpPr>
        <p:spPr>
          <a:xfrm>
            <a:off x="2817034" y="2052350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cs typeface="+mn-ea"/>
                <a:sym typeface="+mn-lt"/>
              </a:rPr>
              <a:t>动态图生成技术</a:t>
            </a:r>
            <a:endParaRPr lang="zh-CN" alt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剪去对角的矩形 17"/>
          <p:cNvSpPr/>
          <p:nvPr/>
        </p:nvSpPr>
        <p:spPr>
          <a:xfrm>
            <a:off x="1343834" y="2847367"/>
            <a:ext cx="1296144" cy="598004"/>
          </a:xfrm>
          <a:prstGeom prst="snip2Diag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剪去对角的矩形 18"/>
          <p:cNvSpPr/>
          <p:nvPr/>
        </p:nvSpPr>
        <p:spPr>
          <a:xfrm>
            <a:off x="2817034" y="2847367"/>
            <a:ext cx="8175872" cy="598004"/>
          </a:xfrm>
          <a:prstGeom prst="snip2Diag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2400" b="1" dirty="0">
                <a:solidFill>
                  <a:schemeClr val="tx1"/>
                </a:solidFill>
                <a:ea typeface="微软雅黑" panose="020B0503020204020204" pitchFamily="34" charset="-122"/>
                <a:sym typeface="+mn-ea"/>
              </a:rPr>
              <a:t>表情包生成技术</a:t>
            </a:r>
            <a:endParaRPr lang="zh-CN" altLang="en-US" sz="2400" b="1" dirty="0">
              <a:solidFill>
                <a:schemeClr val="tx1"/>
              </a:solidFill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课程思政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提高法律</a:t>
            </a:r>
            <a:r>
              <a:rPr lang="zh-CN" altLang="en-US"/>
              <a:t>意识，重视知识产权，关注图片版权，以免产生</a:t>
            </a:r>
            <a:r>
              <a:rPr lang="zh-CN" altLang="en-US"/>
              <a:t>纠纷。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提高民族自信，推动民族文化，提升国潮风高端审美</a:t>
            </a:r>
            <a:r>
              <a:rPr lang="zh-CN" altLang="en-US"/>
              <a:t>培养；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职业教育本土化，推动当地经济发展，大力推进乡村振兴，将五莲的特产水果、日照茶叶、民宿与非遗文化融入课程实践，用真实项目带动课程</a:t>
            </a:r>
            <a:r>
              <a:rPr lang="zh-CN" altLang="en-US"/>
              <a:t>进度。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1.3 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动态图及表情包生成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4510326" y="3642433"/>
            <a:ext cx="1271588" cy="1271980"/>
          </a:xfrm>
          <a:custGeom>
            <a:avLst/>
            <a:gdLst>
              <a:gd name="T0" fmla="*/ 315 w 636"/>
              <a:gd name="T1" fmla="*/ 634 h 636"/>
              <a:gd name="T2" fmla="*/ 352 w 636"/>
              <a:gd name="T3" fmla="*/ 634 h 636"/>
              <a:gd name="T4" fmla="*/ 256 w 636"/>
              <a:gd name="T5" fmla="*/ 626 h 636"/>
              <a:gd name="T6" fmla="*/ 390 w 636"/>
              <a:gd name="T7" fmla="*/ 624 h 636"/>
              <a:gd name="T8" fmla="*/ 218 w 636"/>
              <a:gd name="T9" fmla="*/ 620 h 636"/>
              <a:gd name="T10" fmla="*/ 407 w 636"/>
              <a:gd name="T11" fmla="*/ 622 h 636"/>
              <a:gd name="T12" fmla="*/ 200 w 636"/>
              <a:gd name="T13" fmla="*/ 613 h 636"/>
              <a:gd name="T14" fmla="*/ 200 w 636"/>
              <a:gd name="T15" fmla="*/ 613 h 636"/>
              <a:gd name="T16" fmla="*/ 446 w 636"/>
              <a:gd name="T17" fmla="*/ 609 h 636"/>
              <a:gd name="T18" fmla="*/ 166 w 636"/>
              <a:gd name="T19" fmla="*/ 593 h 636"/>
              <a:gd name="T20" fmla="*/ 497 w 636"/>
              <a:gd name="T21" fmla="*/ 579 h 636"/>
              <a:gd name="T22" fmla="*/ 116 w 636"/>
              <a:gd name="T23" fmla="*/ 561 h 636"/>
              <a:gd name="T24" fmla="*/ 510 w 636"/>
              <a:gd name="T25" fmla="*/ 567 h 636"/>
              <a:gd name="T26" fmla="*/ 102 w 636"/>
              <a:gd name="T27" fmla="*/ 551 h 636"/>
              <a:gd name="T28" fmla="*/ 540 w 636"/>
              <a:gd name="T29" fmla="*/ 545 h 636"/>
              <a:gd name="T30" fmla="*/ 540 w 636"/>
              <a:gd name="T31" fmla="*/ 545 h 636"/>
              <a:gd name="T32" fmla="*/ 78 w 636"/>
              <a:gd name="T33" fmla="*/ 523 h 636"/>
              <a:gd name="T34" fmla="*/ 579 w 636"/>
              <a:gd name="T35" fmla="*/ 500 h 636"/>
              <a:gd name="T36" fmla="*/ 45 w 636"/>
              <a:gd name="T37" fmla="*/ 473 h 636"/>
              <a:gd name="T38" fmla="*/ 596 w 636"/>
              <a:gd name="T39" fmla="*/ 465 h 636"/>
              <a:gd name="T40" fmla="*/ 25 w 636"/>
              <a:gd name="T41" fmla="*/ 440 h 636"/>
              <a:gd name="T42" fmla="*/ 606 w 636"/>
              <a:gd name="T43" fmla="*/ 450 h 636"/>
              <a:gd name="T44" fmla="*/ 20 w 636"/>
              <a:gd name="T45" fmla="*/ 424 h 636"/>
              <a:gd name="T46" fmla="*/ 20 w 636"/>
              <a:gd name="T47" fmla="*/ 424 h 636"/>
              <a:gd name="T48" fmla="*/ 622 w 636"/>
              <a:gd name="T49" fmla="*/ 413 h 636"/>
              <a:gd name="T50" fmla="*/ 11 w 636"/>
              <a:gd name="T51" fmla="*/ 384 h 636"/>
              <a:gd name="T52" fmla="*/ 633 w 636"/>
              <a:gd name="T53" fmla="*/ 355 h 636"/>
              <a:gd name="T54" fmla="*/ 2 w 636"/>
              <a:gd name="T55" fmla="*/ 325 h 636"/>
              <a:gd name="T56" fmla="*/ 632 w 636"/>
              <a:gd name="T57" fmla="*/ 337 h 636"/>
              <a:gd name="T58" fmla="*/ 634 w 636"/>
              <a:gd name="T59" fmla="*/ 339 h 636"/>
              <a:gd name="T60" fmla="*/ 4 w 636"/>
              <a:gd name="T61" fmla="*/ 308 h 636"/>
              <a:gd name="T62" fmla="*/ 634 w 636"/>
              <a:gd name="T63" fmla="*/ 279 h 636"/>
              <a:gd name="T64" fmla="*/ 10 w 636"/>
              <a:gd name="T65" fmla="*/ 249 h 636"/>
              <a:gd name="T66" fmla="*/ 620 w 636"/>
              <a:gd name="T67" fmla="*/ 221 h 636"/>
              <a:gd name="T68" fmla="*/ 12 w 636"/>
              <a:gd name="T69" fmla="*/ 231 h 636"/>
              <a:gd name="T70" fmla="*/ 612 w 636"/>
              <a:gd name="T71" fmla="*/ 205 h 636"/>
              <a:gd name="T72" fmla="*/ 27 w 636"/>
              <a:gd name="T73" fmla="*/ 197 h 636"/>
              <a:gd name="T74" fmla="*/ 27 w 636"/>
              <a:gd name="T75" fmla="*/ 197 h 636"/>
              <a:gd name="T76" fmla="*/ 599 w 636"/>
              <a:gd name="T77" fmla="*/ 171 h 636"/>
              <a:gd name="T78" fmla="*/ 55 w 636"/>
              <a:gd name="T79" fmla="*/ 145 h 636"/>
              <a:gd name="T80" fmla="*/ 568 w 636"/>
              <a:gd name="T81" fmla="*/ 120 h 636"/>
              <a:gd name="T82" fmla="*/ 76 w 636"/>
              <a:gd name="T83" fmla="*/ 112 h 636"/>
              <a:gd name="T84" fmla="*/ 539 w 636"/>
              <a:gd name="T85" fmla="*/ 94 h 636"/>
              <a:gd name="T86" fmla="*/ 89 w 636"/>
              <a:gd name="T87" fmla="*/ 100 h 636"/>
              <a:gd name="T88" fmla="*/ 526 w 636"/>
              <a:gd name="T89" fmla="*/ 81 h 636"/>
              <a:gd name="T90" fmla="*/ 526 w 636"/>
              <a:gd name="T91" fmla="*/ 81 h 636"/>
              <a:gd name="T92" fmla="*/ 119 w 636"/>
              <a:gd name="T93" fmla="*/ 74 h 636"/>
              <a:gd name="T94" fmla="*/ 497 w 636"/>
              <a:gd name="T95" fmla="*/ 54 h 636"/>
              <a:gd name="T96" fmla="*/ 168 w 636"/>
              <a:gd name="T97" fmla="*/ 40 h 636"/>
              <a:gd name="T98" fmla="*/ 444 w 636"/>
              <a:gd name="T99" fmla="*/ 27 h 636"/>
              <a:gd name="T100" fmla="*/ 182 w 636"/>
              <a:gd name="T101" fmla="*/ 30 h 636"/>
              <a:gd name="T102" fmla="*/ 427 w 636"/>
              <a:gd name="T103" fmla="*/ 22 h 636"/>
              <a:gd name="T104" fmla="*/ 219 w 636"/>
              <a:gd name="T105" fmla="*/ 19 h 636"/>
              <a:gd name="T106" fmla="*/ 219 w 636"/>
              <a:gd name="T107" fmla="*/ 19 h 636"/>
              <a:gd name="T108" fmla="*/ 392 w 636"/>
              <a:gd name="T109" fmla="*/ 10 h 636"/>
              <a:gd name="T110" fmla="*/ 276 w 636"/>
              <a:gd name="T111" fmla="*/ 6 h 636"/>
              <a:gd name="T112" fmla="*/ 333 w 636"/>
              <a:gd name="T113" fmla="*/ 0 h 636"/>
              <a:gd name="T114" fmla="*/ 314 w 636"/>
              <a:gd name="T115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6">
                <a:moveTo>
                  <a:pt x="313" y="636"/>
                </a:moveTo>
                <a:cubicBezTo>
                  <a:pt x="313" y="636"/>
                  <a:pt x="313" y="636"/>
                  <a:pt x="313" y="636"/>
                </a:cubicBezTo>
                <a:cubicBezTo>
                  <a:pt x="307" y="636"/>
                  <a:pt x="300" y="635"/>
                  <a:pt x="294" y="635"/>
                </a:cubicBezTo>
                <a:cubicBezTo>
                  <a:pt x="293" y="635"/>
                  <a:pt x="292" y="634"/>
                  <a:pt x="292" y="633"/>
                </a:cubicBezTo>
                <a:cubicBezTo>
                  <a:pt x="292" y="632"/>
                  <a:pt x="293" y="631"/>
                  <a:pt x="294" y="631"/>
                </a:cubicBezTo>
                <a:cubicBezTo>
                  <a:pt x="301" y="632"/>
                  <a:pt x="307" y="632"/>
                  <a:pt x="313" y="632"/>
                </a:cubicBezTo>
                <a:cubicBezTo>
                  <a:pt x="314" y="632"/>
                  <a:pt x="315" y="633"/>
                  <a:pt x="315" y="634"/>
                </a:cubicBezTo>
                <a:cubicBezTo>
                  <a:pt x="315" y="635"/>
                  <a:pt x="314" y="636"/>
                  <a:pt x="313" y="636"/>
                </a:cubicBezTo>
                <a:close/>
                <a:moveTo>
                  <a:pt x="333" y="636"/>
                </a:moveTo>
                <a:cubicBezTo>
                  <a:pt x="332" y="636"/>
                  <a:pt x="331" y="635"/>
                  <a:pt x="331" y="634"/>
                </a:cubicBezTo>
                <a:cubicBezTo>
                  <a:pt x="331" y="633"/>
                  <a:pt x="332" y="632"/>
                  <a:pt x="333" y="632"/>
                </a:cubicBezTo>
                <a:cubicBezTo>
                  <a:pt x="339" y="632"/>
                  <a:pt x="345" y="631"/>
                  <a:pt x="352" y="631"/>
                </a:cubicBezTo>
                <a:cubicBezTo>
                  <a:pt x="353" y="630"/>
                  <a:pt x="354" y="631"/>
                  <a:pt x="354" y="632"/>
                </a:cubicBezTo>
                <a:cubicBezTo>
                  <a:pt x="354" y="633"/>
                  <a:pt x="353" y="634"/>
                  <a:pt x="352" y="634"/>
                </a:cubicBezTo>
                <a:cubicBezTo>
                  <a:pt x="346" y="635"/>
                  <a:pt x="339" y="635"/>
                  <a:pt x="333" y="636"/>
                </a:cubicBezTo>
                <a:cubicBezTo>
                  <a:pt x="333" y="636"/>
                  <a:pt x="333" y="636"/>
                  <a:pt x="333" y="636"/>
                </a:cubicBezTo>
                <a:close/>
                <a:moveTo>
                  <a:pt x="275" y="633"/>
                </a:moveTo>
                <a:cubicBezTo>
                  <a:pt x="275" y="633"/>
                  <a:pt x="275" y="633"/>
                  <a:pt x="275" y="633"/>
                </a:cubicBezTo>
                <a:cubicBezTo>
                  <a:pt x="268" y="632"/>
                  <a:pt x="262" y="631"/>
                  <a:pt x="256" y="630"/>
                </a:cubicBezTo>
                <a:cubicBezTo>
                  <a:pt x="255" y="629"/>
                  <a:pt x="254" y="629"/>
                  <a:pt x="254" y="628"/>
                </a:cubicBezTo>
                <a:cubicBezTo>
                  <a:pt x="254" y="627"/>
                  <a:pt x="255" y="626"/>
                  <a:pt x="256" y="626"/>
                </a:cubicBezTo>
                <a:cubicBezTo>
                  <a:pt x="263" y="627"/>
                  <a:pt x="269" y="628"/>
                  <a:pt x="275" y="629"/>
                </a:cubicBezTo>
                <a:cubicBezTo>
                  <a:pt x="276" y="629"/>
                  <a:pt x="277" y="630"/>
                  <a:pt x="277" y="631"/>
                </a:cubicBezTo>
                <a:cubicBezTo>
                  <a:pt x="277" y="632"/>
                  <a:pt x="276" y="633"/>
                  <a:pt x="275" y="633"/>
                </a:cubicBezTo>
                <a:close/>
                <a:moveTo>
                  <a:pt x="371" y="631"/>
                </a:moveTo>
                <a:cubicBezTo>
                  <a:pt x="370" y="631"/>
                  <a:pt x="369" y="631"/>
                  <a:pt x="369" y="630"/>
                </a:cubicBezTo>
                <a:cubicBezTo>
                  <a:pt x="369" y="629"/>
                  <a:pt x="370" y="628"/>
                  <a:pt x="371" y="628"/>
                </a:cubicBezTo>
                <a:cubicBezTo>
                  <a:pt x="377" y="627"/>
                  <a:pt x="383" y="626"/>
                  <a:pt x="390" y="624"/>
                </a:cubicBezTo>
                <a:cubicBezTo>
                  <a:pt x="391" y="624"/>
                  <a:pt x="392" y="625"/>
                  <a:pt x="392" y="626"/>
                </a:cubicBezTo>
                <a:cubicBezTo>
                  <a:pt x="392" y="626"/>
                  <a:pt x="391" y="627"/>
                  <a:pt x="390" y="628"/>
                </a:cubicBezTo>
                <a:cubicBezTo>
                  <a:pt x="384" y="629"/>
                  <a:pt x="378" y="630"/>
                  <a:pt x="371" y="631"/>
                </a:cubicBezTo>
                <a:cubicBezTo>
                  <a:pt x="371" y="631"/>
                  <a:pt x="371" y="631"/>
                  <a:pt x="371" y="631"/>
                </a:cubicBezTo>
                <a:close/>
                <a:moveTo>
                  <a:pt x="237" y="625"/>
                </a:moveTo>
                <a:cubicBezTo>
                  <a:pt x="237" y="625"/>
                  <a:pt x="237" y="625"/>
                  <a:pt x="237" y="625"/>
                </a:cubicBezTo>
                <a:cubicBezTo>
                  <a:pt x="230" y="624"/>
                  <a:pt x="224" y="622"/>
                  <a:pt x="218" y="620"/>
                </a:cubicBezTo>
                <a:cubicBezTo>
                  <a:pt x="217" y="619"/>
                  <a:pt x="217" y="618"/>
                  <a:pt x="217" y="617"/>
                </a:cubicBezTo>
                <a:cubicBezTo>
                  <a:pt x="217" y="617"/>
                  <a:pt x="218" y="616"/>
                  <a:pt x="219" y="616"/>
                </a:cubicBezTo>
                <a:cubicBezTo>
                  <a:pt x="225" y="618"/>
                  <a:pt x="231" y="620"/>
                  <a:pt x="238" y="622"/>
                </a:cubicBezTo>
                <a:cubicBezTo>
                  <a:pt x="239" y="622"/>
                  <a:pt x="239" y="623"/>
                  <a:pt x="239" y="624"/>
                </a:cubicBezTo>
                <a:cubicBezTo>
                  <a:pt x="239" y="625"/>
                  <a:pt x="238" y="625"/>
                  <a:pt x="237" y="625"/>
                </a:cubicBezTo>
                <a:close/>
                <a:moveTo>
                  <a:pt x="409" y="623"/>
                </a:moveTo>
                <a:cubicBezTo>
                  <a:pt x="408" y="623"/>
                  <a:pt x="407" y="622"/>
                  <a:pt x="407" y="622"/>
                </a:cubicBezTo>
                <a:cubicBezTo>
                  <a:pt x="407" y="621"/>
                  <a:pt x="407" y="620"/>
                  <a:pt x="408" y="619"/>
                </a:cubicBezTo>
                <a:cubicBezTo>
                  <a:pt x="414" y="617"/>
                  <a:pt x="420" y="615"/>
                  <a:pt x="426" y="613"/>
                </a:cubicBezTo>
                <a:cubicBezTo>
                  <a:pt x="427" y="613"/>
                  <a:pt x="428" y="613"/>
                  <a:pt x="429" y="614"/>
                </a:cubicBezTo>
                <a:cubicBezTo>
                  <a:pt x="429" y="615"/>
                  <a:pt x="429" y="616"/>
                  <a:pt x="428" y="617"/>
                </a:cubicBezTo>
                <a:cubicBezTo>
                  <a:pt x="422" y="619"/>
                  <a:pt x="415" y="621"/>
                  <a:pt x="409" y="623"/>
                </a:cubicBezTo>
                <a:cubicBezTo>
                  <a:pt x="409" y="623"/>
                  <a:pt x="409" y="623"/>
                  <a:pt x="409" y="623"/>
                </a:cubicBezTo>
                <a:close/>
                <a:moveTo>
                  <a:pt x="200" y="613"/>
                </a:moveTo>
                <a:cubicBezTo>
                  <a:pt x="200" y="613"/>
                  <a:pt x="200" y="613"/>
                  <a:pt x="200" y="613"/>
                </a:cubicBezTo>
                <a:cubicBezTo>
                  <a:pt x="194" y="611"/>
                  <a:pt x="188" y="608"/>
                  <a:pt x="182" y="605"/>
                </a:cubicBezTo>
                <a:cubicBezTo>
                  <a:pt x="181" y="605"/>
                  <a:pt x="181" y="604"/>
                  <a:pt x="181" y="603"/>
                </a:cubicBezTo>
                <a:cubicBezTo>
                  <a:pt x="182" y="602"/>
                  <a:pt x="183" y="602"/>
                  <a:pt x="184" y="602"/>
                </a:cubicBezTo>
                <a:cubicBezTo>
                  <a:pt x="189" y="605"/>
                  <a:pt x="195" y="607"/>
                  <a:pt x="201" y="610"/>
                </a:cubicBezTo>
                <a:cubicBezTo>
                  <a:pt x="202" y="610"/>
                  <a:pt x="203" y="611"/>
                  <a:pt x="202" y="612"/>
                </a:cubicBezTo>
                <a:cubicBezTo>
                  <a:pt x="202" y="613"/>
                  <a:pt x="201" y="613"/>
                  <a:pt x="200" y="613"/>
                </a:cubicBezTo>
                <a:close/>
                <a:moveTo>
                  <a:pt x="445" y="610"/>
                </a:moveTo>
                <a:cubicBezTo>
                  <a:pt x="444" y="610"/>
                  <a:pt x="444" y="609"/>
                  <a:pt x="443" y="608"/>
                </a:cubicBezTo>
                <a:cubicBezTo>
                  <a:pt x="443" y="608"/>
                  <a:pt x="443" y="607"/>
                  <a:pt x="444" y="606"/>
                </a:cubicBezTo>
                <a:cubicBezTo>
                  <a:pt x="450" y="604"/>
                  <a:pt x="456" y="601"/>
                  <a:pt x="461" y="598"/>
                </a:cubicBezTo>
                <a:cubicBezTo>
                  <a:pt x="462" y="597"/>
                  <a:pt x="463" y="598"/>
                  <a:pt x="464" y="599"/>
                </a:cubicBezTo>
                <a:cubicBezTo>
                  <a:pt x="464" y="600"/>
                  <a:pt x="464" y="601"/>
                  <a:pt x="463" y="601"/>
                </a:cubicBezTo>
                <a:cubicBezTo>
                  <a:pt x="457" y="604"/>
                  <a:pt x="451" y="607"/>
                  <a:pt x="446" y="609"/>
                </a:cubicBezTo>
                <a:cubicBezTo>
                  <a:pt x="445" y="609"/>
                  <a:pt x="445" y="610"/>
                  <a:pt x="445" y="610"/>
                </a:cubicBezTo>
                <a:close/>
                <a:moveTo>
                  <a:pt x="166" y="597"/>
                </a:moveTo>
                <a:cubicBezTo>
                  <a:pt x="165" y="597"/>
                  <a:pt x="165" y="597"/>
                  <a:pt x="165" y="596"/>
                </a:cubicBezTo>
                <a:cubicBezTo>
                  <a:pt x="159" y="593"/>
                  <a:pt x="153" y="590"/>
                  <a:pt x="148" y="586"/>
                </a:cubicBezTo>
                <a:cubicBezTo>
                  <a:pt x="147" y="586"/>
                  <a:pt x="147" y="585"/>
                  <a:pt x="147" y="584"/>
                </a:cubicBezTo>
                <a:cubicBezTo>
                  <a:pt x="148" y="583"/>
                  <a:pt x="149" y="583"/>
                  <a:pt x="150" y="583"/>
                </a:cubicBezTo>
                <a:cubicBezTo>
                  <a:pt x="155" y="587"/>
                  <a:pt x="161" y="590"/>
                  <a:pt x="166" y="593"/>
                </a:cubicBezTo>
                <a:cubicBezTo>
                  <a:pt x="167" y="594"/>
                  <a:pt x="168" y="595"/>
                  <a:pt x="167" y="596"/>
                </a:cubicBezTo>
                <a:cubicBezTo>
                  <a:pt x="167" y="596"/>
                  <a:pt x="166" y="597"/>
                  <a:pt x="166" y="597"/>
                </a:cubicBezTo>
                <a:close/>
                <a:moveTo>
                  <a:pt x="479" y="592"/>
                </a:moveTo>
                <a:cubicBezTo>
                  <a:pt x="479" y="592"/>
                  <a:pt x="478" y="592"/>
                  <a:pt x="478" y="591"/>
                </a:cubicBezTo>
                <a:cubicBezTo>
                  <a:pt x="477" y="590"/>
                  <a:pt x="477" y="589"/>
                  <a:pt x="478" y="589"/>
                </a:cubicBezTo>
                <a:cubicBezTo>
                  <a:pt x="484" y="585"/>
                  <a:pt x="489" y="582"/>
                  <a:pt x="494" y="578"/>
                </a:cubicBezTo>
                <a:cubicBezTo>
                  <a:pt x="495" y="578"/>
                  <a:pt x="496" y="578"/>
                  <a:pt x="497" y="579"/>
                </a:cubicBezTo>
                <a:cubicBezTo>
                  <a:pt x="497" y="580"/>
                  <a:pt x="497" y="581"/>
                  <a:pt x="496" y="581"/>
                </a:cubicBezTo>
                <a:cubicBezTo>
                  <a:pt x="491" y="585"/>
                  <a:pt x="486" y="588"/>
                  <a:pt x="480" y="592"/>
                </a:cubicBezTo>
                <a:cubicBezTo>
                  <a:pt x="480" y="592"/>
                  <a:pt x="479" y="592"/>
                  <a:pt x="479" y="592"/>
                </a:cubicBezTo>
                <a:close/>
                <a:moveTo>
                  <a:pt x="133" y="576"/>
                </a:moveTo>
                <a:cubicBezTo>
                  <a:pt x="133" y="576"/>
                  <a:pt x="132" y="576"/>
                  <a:pt x="132" y="576"/>
                </a:cubicBezTo>
                <a:cubicBezTo>
                  <a:pt x="127" y="572"/>
                  <a:pt x="122" y="568"/>
                  <a:pt x="117" y="564"/>
                </a:cubicBezTo>
                <a:cubicBezTo>
                  <a:pt x="116" y="563"/>
                  <a:pt x="116" y="562"/>
                  <a:pt x="116" y="561"/>
                </a:cubicBezTo>
                <a:cubicBezTo>
                  <a:pt x="117" y="560"/>
                  <a:pt x="118" y="560"/>
                  <a:pt x="119" y="561"/>
                </a:cubicBezTo>
                <a:cubicBezTo>
                  <a:pt x="124" y="565"/>
                  <a:pt x="129" y="569"/>
                  <a:pt x="134" y="573"/>
                </a:cubicBezTo>
                <a:cubicBezTo>
                  <a:pt x="135" y="573"/>
                  <a:pt x="135" y="574"/>
                  <a:pt x="134" y="575"/>
                </a:cubicBezTo>
                <a:cubicBezTo>
                  <a:pt x="134" y="576"/>
                  <a:pt x="134" y="576"/>
                  <a:pt x="133" y="576"/>
                </a:cubicBezTo>
                <a:close/>
                <a:moveTo>
                  <a:pt x="511" y="570"/>
                </a:moveTo>
                <a:cubicBezTo>
                  <a:pt x="511" y="570"/>
                  <a:pt x="510" y="570"/>
                  <a:pt x="510" y="570"/>
                </a:cubicBezTo>
                <a:cubicBezTo>
                  <a:pt x="509" y="569"/>
                  <a:pt x="509" y="568"/>
                  <a:pt x="510" y="567"/>
                </a:cubicBezTo>
                <a:cubicBezTo>
                  <a:pt x="515" y="563"/>
                  <a:pt x="520" y="559"/>
                  <a:pt x="525" y="555"/>
                </a:cubicBezTo>
                <a:cubicBezTo>
                  <a:pt x="526" y="554"/>
                  <a:pt x="527" y="554"/>
                  <a:pt x="527" y="555"/>
                </a:cubicBezTo>
                <a:cubicBezTo>
                  <a:pt x="528" y="556"/>
                  <a:pt x="528" y="557"/>
                  <a:pt x="527" y="558"/>
                </a:cubicBezTo>
                <a:cubicBezTo>
                  <a:pt x="522" y="562"/>
                  <a:pt x="517" y="566"/>
                  <a:pt x="512" y="570"/>
                </a:cubicBezTo>
                <a:cubicBezTo>
                  <a:pt x="512" y="570"/>
                  <a:pt x="511" y="570"/>
                  <a:pt x="511" y="570"/>
                </a:cubicBezTo>
                <a:close/>
                <a:moveTo>
                  <a:pt x="103" y="551"/>
                </a:moveTo>
                <a:cubicBezTo>
                  <a:pt x="103" y="551"/>
                  <a:pt x="102" y="551"/>
                  <a:pt x="102" y="551"/>
                </a:cubicBezTo>
                <a:cubicBezTo>
                  <a:pt x="97" y="547"/>
                  <a:pt x="93" y="542"/>
                  <a:pt x="88" y="537"/>
                </a:cubicBezTo>
                <a:cubicBezTo>
                  <a:pt x="87" y="537"/>
                  <a:pt x="88" y="535"/>
                  <a:pt x="88" y="535"/>
                </a:cubicBezTo>
                <a:cubicBezTo>
                  <a:pt x="89" y="534"/>
                  <a:pt x="90" y="534"/>
                  <a:pt x="91" y="535"/>
                </a:cubicBezTo>
                <a:cubicBezTo>
                  <a:pt x="95" y="539"/>
                  <a:pt x="100" y="544"/>
                  <a:pt x="104" y="548"/>
                </a:cubicBezTo>
                <a:cubicBezTo>
                  <a:pt x="105" y="549"/>
                  <a:pt x="105" y="550"/>
                  <a:pt x="104" y="551"/>
                </a:cubicBezTo>
                <a:cubicBezTo>
                  <a:pt x="104" y="551"/>
                  <a:pt x="104" y="551"/>
                  <a:pt x="103" y="551"/>
                </a:cubicBezTo>
                <a:close/>
                <a:moveTo>
                  <a:pt x="540" y="545"/>
                </a:moveTo>
                <a:cubicBezTo>
                  <a:pt x="540" y="545"/>
                  <a:pt x="539" y="545"/>
                  <a:pt x="539" y="544"/>
                </a:cubicBezTo>
                <a:cubicBezTo>
                  <a:pt x="538" y="544"/>
                  <a:pt x="538" y="543"/>
                  <a:pt x="539" y="542"/>
                </a:cubicBezTo>
                <a:cubicBezTo>
                  <a:pt x="543" y="538"/>
                  <a:pt x="548" y="533"/>
                  <a:pt x="552" y="528"/>
                </a:cubicBezTo>
                <a:cubicBezTo>
                  <a:pt x="553" y="527"/>
                  <a:pt x="554" y="527"/>
                  <a:pt x="555" y="528"/>
                </a:cubicBezTo>
                <a:cubicBezTo>
                  <a:pt x="555" y="529"/>
                  <a:pt x="555" y="530"/>
                  <a:pt x="555" y="530"/>
                </a:cubicBezTo>
                <a:cubicBezTo>
                  <a:pt x="551" y="535"/>
                  <a:pt x="546" y="540"/>
                  <a:pt x="541" y="545"/>
                </a:cubicBezTo>
                <a:cubicBezTo>
                  <a:pt x="541" y="545"/>
                  <a:pt x="541" y="545"/>
                  <a:pt x="540" y="545"/>
                </a:cubicBezTo>
                <a:close/>
                <a:moveTo>
                  <a:pt x="77" y="524"/>
                </a:moveTo>
                <a:cubicBezTo>
                  <a:pt x="76" y="524"/>
                  <a:pt x="76" y="523"/>
                  <a:pt x="75" y="523"/>
                </a:cubicBezTo>
                <a:cubicBezTo>
                  <a:pt x="71" y="518"/>
                  <a:pt x="67" y="513"/>
                  <a:pt x="63" y="508"/>
                </a:cubicBezTo>
                <a:cubicBezTo>
                  <a:pt x="63" y="507"/>
                  <a:pt x="63" y="506"/>
                  <a:pt x="64" y="505"/>
                </a:cubicBezTo>
                <a:cubicBezTo>
                  <a:pt x="64" y="505"/>
                  <a:pt x="65" y="505"/>
                  <a:pt x="66" y="506"/>
                </a:cubicBezTo>
                <a:cubicBezTo>
                  <a:pt x="70" y="511"/>
                  <a:pt x="74" y="516"/>
                  <a:pt x="78" y="521"/>
                </a:cubicBezTo>
                <a:cubicBezTo>
                  <a:pt x="79" y="521"/>
                  <a:pt x="78" y="522"/>
                  <a:pt x="78" y="523"/>
                </a:cubicBezTo>
                <a:cubicBezTo>
                  <a:pt x="77" y="523"/>
                  <a:pt x="77" y="524"/>
                  <a:pt x="77" y="524"/>
                </a:cubicBezTo>
                <a:close/>
                <a:moveTo>
                  <a:pt x="566" y="516"/>
                </a:moveTo>
                <a:cubicBezTo>
                  <a:pt x="566" y="516"/>
                  <a:pt x="565" y="516"/>
                  <a:pt x="565" y="516"/>
                </a:cubicBezTo>
                <a:cubicBezTo>
                  <a:pt x="564" y="515"/>
                  <a:pt x="564" y="514"/>
                  <a:pt x="565" y="513"/>
                </a:cubicBezTo>
                <a:cubicBezTo>
                  <a:pt x="569" y="508"/>
                  <a:pt x="572" y="503"/>
                  <a:pt x="576" y="498"/>
                </a:cubicBezTo>
                <a:cubicBezTo>
                  <a:pt x="577" y="497"/>
                  <a:pt x="578" y="497"/>
                  <a:pt x="579" y="498"/>
                </a:cubicBezTo>
                <a:cubicBezTo>
                  <a:pt x="579" y="498"/>
                  <a:pt x="580" y="499"/>
                  <a:pt x="579" y="500"/>
                </a:cubicBezTo>
                <a:cubicBezTo>
                  <a:pt x="575" y="505"/>
                  <a:pt x="571" y="511"/>
                  <a:pt x="567" y="516"/>
                </a:cubicBezTo>
                <a:cubicBezTo>
                  <a:pt x="567" y="516"/>
                  <a:pt x="566" y="516"/>
                  <a:pt x="566" y="516"/>
                </a:cubicBezTo>
                <a:close/>
                <a:moveTo>
                  <a:pt x="54" y="493"/>
                </a:moveTo>
                <a:cubicBezTo>
                  <a:pt x="53" y="493"/>
                  <a:pt x="52" y="492"/>
                  <a:pt x="52" y="492"/>
                </a:cubicBezTo>
                <a:cubicBezTo>
                  <a:pt x="49" y="486"/>
                  <a:pt x="45" y="481"/>
                  <a:pt x="42" y="475"/>
                </a:cubicBezTo>
                <a:cubicBezTo>
                  <a:pt x="41" y="474"/>
                  <a:pt x="42" y="473"/>
                  <a:pt x="43" y="473"/>
                </a:cubicBezTo>
                <a:cubicBezTo>
                  <a:pt x="43" y="472"/>
                  <a:pt x="45" y="473"/>
                  <a:pt x="45" y="473"/>
                </a:cubicBezTo>
                <a:cubicBezTo>
                  <a:pt x="48" y="479"/>
                  <a:pt x="52" y="485"/>
                  <a:pt x="55" y="490"/>
                </a:cubicBezTo>
                <a:cubicBezTo>
                  <a:pt x="56" y="491"/>
                  <a:pt x="55" y="492"/>
                  <a:pt x="54" y="492"/>
                </a:cubicBezTo>
                <a:cubicBezTo>
                  <a:pt x="54" y="492"/>
                  <a:pt x="54" y="493"/>
                  <a:pt x="54" y="493"/>
                </a:cubicBezTo>
                <a:close/>
                <a:moveTo>
                  <a:pt x="588" y="485"/>
                </a:moveTo>
                <a:cubicBezTo>
                  <a:pt x="588" y="485"/>
                  <a:pt x="587" y="485"/>
                  <a:pt x="587" y="484"/>
                </a:cubicBezTo>
                <a:cubicBezTo>
                  <a:pt x="586" y="484"/>
                  <a:pt x="586" y="483"/>
                  <a:pt x="587" y="482"/>
                </a:cubicBezTo>
                <a:cubicBezTo>
                  <a:pt x="590" y="477"/>
                  <a:pt x="593" y="471"/>
                  <a:pt x="596" y="465"/>
                </a:cubicBezTo>
                <a:cubicBezTo>
                  <a:pt x="597" y="464"/>
                  <a:pt x="598" y="464"/>
                  <a:pt x="599" y="465"/>
                </a:cubicBezTo>
                <a:cubicBezTo>
                  <a:pt x="599" y="465"/>
                  <a:pt x="600" y="466"/>
                  <a:pt x="599" y="467"/>
                </a:cubicBezTo>
                <a:cubicBezTo>
                  <a:pt x="596" y="473"/>
                  <a:pt x="593" y="478"/>
                  <a:pt x="590" y="484"/>
                </a:cubicBezTo>
                <a:cubicBezTo>
                  <a:pt x="589" y="484"/>
                  <a:pt x="589" y="485"/>
                  <a:pt x="588" y="485"/>
                </a:cubicBezTo>
                <a:close/>
                <a:moveTo>
                  <a:pt x="34" y="459"/>
                </a:moveTo>
                <a:cubicBezTo>
                  <a:pt x="34" y="459"/>
                  <a:pt x="33" y="459"/>
                  <a:pt x="33" y="458"/>
                </a:cubicBezTo>
                <a:cubicBezTo>
                  <a:pt x="30" y="452"/>
                  <a:pt x="27" y="446"/>
                  <a:pt x="25" y="440"/>
                </a:cubicBezTo>
                <a:cubicBezTo>
                  <a:pt x="24" y="440"/>
                  <a:pt x="25" y="439"/>
                  <a:pt x="26" y="438"/>
                </a:cubicBezTo>
                <a:cubicBezTo>
                  <a:pt x="27" y="438"/>
                  <a:pt x="28" y="438"/>
                  <a:pt x="28" y="439"/>
                </a:cubicBezTo>
                <a:cubicBezTo>
                  <a:pt x="31" y="445"/>
                  <a:pt x="33" y="451"/>
                  <a:pt x="36" y="457"/>
                </a:cubicBezTo>
                <a:cubicBezTo>
                  <a:pt x="36" y="457"/>
                  <a:pt x="36" y="458"/>
                  <a:pt x="35" y="459"/>
                </a:cubicBezTo>
                <a:cubicBezTo>
                  <a:pt x="35" y="459"/>
                  <a:pt x="35" y="459"/>
                  <a:pt x="34" y="459"/>
                </a:cubicBezTo>
                <a:close/>
                <a:moveTo>
                  <a:pt x="606" y="451"/>
                </a:moveTo>
                <a:cubicBezTo>
                  <a:pt x="606" y="451"/>
                  <a:pt x="606" y="451"/>
                  <a:pt x="606" y="450"/>
                </a:cubicBezTo>
                <a:cubicBezTo>
                  <a:pt x="605" y="450"/>
                  <a:pt x="604" y="449"/>
                  <a:pt x="605" y="448"/>
                </a:cubicBezTo>
                <a:cubicBezTo>
                  <a:pt x="607" y="442"/>
                  <a:pt x="610" y="436"/>
                  <a:pt x="612" y="430"/>
                </a:cubicBezTo>
                <a:cubicBezTo>
                  <a:pt x="612" y="429"/>
                  <a:pt x="613" y="429"/>
                  <a:pt x="614" y="429"/>
                </a:cubicBezTo>
                <a:cubicBezTo>
                  <a:pt x="615" y="430"/>
                  <a:pt x="616" y="431"/>
                  <a:pt x="615" y="432"/>
                </a:cubicBezTo>
                <a:cubicBezTo>
                  <a:pt x="613" y="438"/>
                  <a:pt x="611" y="444"/>
                  <a:pt x="608" y="450"/>
                </a:cubicBezTo>
                <a:cubicBezTo>
                  <a:pt x="608" y="450"/>
                  <a:pt x="607" y="451"/>
                  <a:pt x="606" y="451"/>
                </a:cubicBezTo>
                <a:close/>
                <a:moveTo>
                  <a:pt x="20" y="424"/>
                </a:moveTo>
                <a:cubicBezTo>
                  <a:pt x="19" y="424"/>
                  <a:pt x="18" y="423"/>
                  <a:pt x="18" y="422"/>
                </a:cubicBezTo>
                <a:cubicBezTo>
                  <a:pt x="16" y="416"/>
                  <a:pt x="14" y="410"/>
                  <a:pt x="12" y="404"/>
                </a:cubicBezTo>
                <a:cubicBezTo>
                  <a:pt x="12" y="403"/>
                  <a:pt x="12" y="402"/>
                  <a:pt x="13" y="402"/>
                </a:cubicBezTo>
                <a:cubicBezTo>
                  <a:pt x="14" y="401"/>
                  <a:pt x="15" y="402"/>
                  <a:pt x="15" y="403"/>
                </a:cubicBezTo>
                <a:cubicBezTo>
                  <a:pt x="17" y="409"/>
                  <a:pt x="19" y="415"/>
                  <a:pt x="21" y="421"/>
                </a:cubicBezTo>
                <a:cubicBezTo>
                  <a:pt x="22" y="422"/>
                  <a:pt x="21" y="423"/>
                  <a:pt x="20" y="423"/>
                </a:cubicBezTo>
                <a:cubicBezTo>
                  <a:pt x="20" y="424"/>
                  <a:pt x="20" y="424"/>
                  <a:pt x="20" y="424"/>
                </a:cubicBezTo>
                <a:close/>
                <a:moveTo>
                  <a:pt x="620" y="415"/>
                </a:moveTo>
                <a:cubicBezTo>
                  <a:pt x="620" y="415"/>
                  <a:pt x="620" y="415"/>
                  <a:pt x="620" y="414"/>
                </a:cubicBezTo>
                <a:cubicBezTo>
                  <a:pt x="619" y="414"/>
                  <a:pt x="618" y="413"/>
                  <a:pt x="618" y="412"/>
                </a:cubicBezTo>
                <a:cubicBezTo>
                  <a:pt x="620" y="406"/>
                  <a:pt x="622" y="400"/>
                  <a:pt x="624" y="394"/>
                </a:cubicBezTo>
                <a:cubicBezTo>
                  <a:pt x="624" y="393"/>
                  <a:pt x="625" y="392"/>
                  <a:pt x="626" y="392"/>
                </a:cubicBezTo>
                <a:cubicBezTo>
                  <a:pt x="627" y="393"/>
                  <a:pt x="627" y="394"/>
                  <a:pt x="627" y="395"/>
                </a:cubicBezTo>
                <a:cubicBezTo>
                  <a:pt x="625" y="401"/>
                  <a:pt x="624" y="407"/>
                  <a:pt x="622" y="413"/>
                </a:cubicBezTo>
                <a:cubicBezTo>
                  <a:pt x="622" y="414"/>
                  <a:pt x="621" y="415"/>
                  <a:pt x="620" y="415"/>
                </a:cubicBezTo>
                <a:close/>
                <a:moveTo>
                  <a:pt x="9" y="386"/>
                </a:moveTo>
                <a:cubicBezTo>
                  <a:pt x="8" y="386"/>
                  <a:pt x="8" y="386"/>
                  <a:pt x="7" y="385"/>
                </a:cubicBezTo>
                <a:cubicBezTo>
                  <a:pt x="6" y="379"/>
                  <a:pt x="5" y="372"/>
                  <a:pt x="4" y="366"/>
                </a:cubicBezTo>
                <a:cubicBezTo>
                  <a:pt x="4" y="365"/>
                  <a:pt x="4" y="364"/>
                  <a:pt x="5" y="364"/>
                </a:cubicBezTo>
                <a:cubicBezTo>
                  <a:pt x="6" y="364"/>
                  <a:pt x="7" y="364"/>
                  <a:pt x="7" y="365"/>
                </a:cubicBezTo>
                <a:cubicBezTo>
                  <a:pt x="8" y="372"/>
                  <a:pt x="10" y="378"/>
                  <a:pt x="11" y="384"/>
                </a:cubicBezTo>
                <a:cubicBezTo>
                  <a:pt x="11" y="385"/>
                  <a:pt x="10" y="386"/>
                  <a:pt x="10" y="386"/>
                </a:cubicBezTo>
                <a:cubicBezTo>
                  <a:pt x="9" y="386"/>
                  <a:pt x="9" y="386"/>
                  <a:pt x="9" y="386"/>
                </a:cubicBezTo>
                <a:close/>
                <a:moveTo>
                  <a:pt x="629" y="377"/>
                </a:moveTo>
                <a:cubicBezTo>
                  <a:pt x="629" y="377"/>
                  <a:pt x="629" y="377"/>
                  <a:pt x="629" y="377"/>
                </a:cubicBezTo>
                <a:cubicBezTo>
                  <a:pt x="628" y="377"/>
                  <a:pt x="627" y="376"/>
                  <a:pt x="628" y="375"/>
                </a:cubicBezTo>
                <a:cubicBezTo>
                  <a:pt x="629" y="369"/>
                  <a:pt x="630" y="362"/>
                  <a:pt x="631" y="356"/>
                </a:cubicBezTo>
                <a:cubicBezTo>
                  <a:pt x="631" y="355"/>
                  <a:pt x="632" y="354"/>
                  <a:pt x="633" y="355"/>
                </a:cubicBezTo>
                <a:cubicBezTo>
                  <a:pt x="634" y="355"/>
                  <a:pt x="634" y="356"/>
                  <a:pt x="634" y="356"/>
                </a:cubicBezTo>
                <a:cubicBezTo>
                  <a:pt x="633" y="363"/>
                  <a:pt x="632" y="369"/>
                  <a:pt x="631" y="376"/>
                </a:cubicBezTo>
                <a:cubicBezTo>
                  <a:pt x="631" y="377"/>
                  <a:pt x="630" y="377"/>
                  <a:pt x="629" y="377"/>
                </a:cubicBezTo>
                <a:close/>
                <a:moveTo>
                  <a:pt x="3" y="348"/>
                </a:moveTo>
                <a:cubicBezTo>
                  <a:pt x="2" y="348"/>
                  <a:pt x="2" y="348"/>
                  <a:pt x="2" y="347"/>
                </a:cubicBezTo>
                <a:cubicBezTo>
                  <a:pt x="1" y="340"/>
                  <a:pt x="1" y="334"/>
                  <a:pt x="0" y="327"/>
                </a:cubicBezTo>
                <a:cubicBezTo>
                  <a:pt x="0" y="326"/>
                  <a:pt x="1" y="326"/>
                  <a:pt x="2" y="325"/>
                </a:cubicBezTo>
                <a:cubicBezTo>
                  <a:pt x="3" y="325"/>
                  <a:pt x="4" y="326"/>
                  <a:pt x="4" y="327"/>
                </a:cubicBezTo>
                <a:cubicBezTo>
                  <a:pt x="4" y="334"/>
                  <a:pt x="5" y="340"/>
                  <a:pt x="5" y="346"/>
                </a:cubicBezTo>
                <a:cubicBezTo>
                  <a:pt x="5" y="347"/>
                  <a:pt x="4" y="348"/>
                  <a:pt x="3" y="348"/>
                </a:cubicBezTo>
                <a:cubicBezTo>
                  <a:pt x="3" y="348"/>
                  <a:pt x="3" y="348"/>
                  <a:pt x="3" y="348"/>
                </a:cubicBezTo>
                <a:close/>
                <a:moveTo>
                  <a:pt x="634" y="339"/>
                </a:moveTo>
                <a:cubicBezTo>
                  <a:pt x="634" y="339"/>
                  <a:pt x="634" y="339"/>
                  <a:pt x="634" y="339"/>
                </a:cubicBezTo>
                <a:cubicBezTo>
                  <a:pt x="633" y="339"/>
                  <a:pt x="632" y="338"/>
                  <a:pt x="632" y="337"/>
                </a:cubicBezTo>
                <a:cubicBezTo>
                  <a:pt x="633" y="331"/>
                  <a:pt x="633" y="324"/>
                  <a:pt x="633" y="318"/>
                </a:cubicBezTo>
                <a:cubicBezTo>
                  <a:pt x="633" y="311"/>
                  <a:pt x="633" y="305"/>
                  <a:pt x="632" y="299"/>
                </a:cubicBezTo>
                <a:cubicBezTo>
                  <a:pt x="632" y="298"/>
                  <a:pt x="633" y="297"/>
                  <a:pt x="634" y="297"/>
                </a:cubicBezTo>
                <a:cubicBezTo>
                  <a:pt x="635" y="297"/>
                  <a:pt x="636" y="298"/>
                  <a:pt x="636" y="299"/>
                </a:cubicBezTo>
                <a:cubicBezTo>
                  <a:pt x="636" y="305"/>
                  <a:pt x="636" y="311"/>
                  <a:pt x="636" y="318"/>
                </a:cubicBezTo>
                <a:cubicBezTo>
                  <a:pt x="636" y="324"/>
                  <a:pt x="636" y="331"/>
                  <a:pt x="636" y="337"/>
                </a:cubicBezTo>
                <a:cubicBezTo>
                  <a:pt x="636" y="338"/>
                  <a:pt x="635" y="339"/>
                  <a:pt x="634" y="339"/>
                </a:cubicBezTo>
                <a:close/>
                <a:moveTo>
                  <a:pt x="2" y="310"/>
                </a:moveTo>
                <a:cubicBezTo>
                  <a:pt x="2" y="310"/>
                  <a:pt x="2" y="310"/>
                  <a:pt x="2" y="310"/>
                </a:cubicBezTo>
                <a:cubicBezTo>
                  <a:pt x="1" y="310"/>
                  <a:pt x="0" y="309"/>
                  <a:pt x="0" y="308"/>
                </a:cubicBezTo>
                <a:cubicBezTo>
                  <a:pt x="1" y="301"/>
                  <a:pt x="1" y="295"/>
                  <a:pt x="2" y="289"/>
                </a:cubicBezTo>
                <a:cubicBezTo>
                  <a:pt x="2" y="288"/>
                  <a:pt x="3" y="287"/>
                  <a:pt x="4" y="287"/>
                </a:cubicBezTo>
                <a:cubicBezTo>
                  <a:pt x="5" y="287"/>
                  <a:pt x="5" y="288"/>
                  <a:pt x="5" y="289"/>
                </a:cubicBezTo>
                <a:cubicBezTo>
                  <a:pt x="5" y="295"/>
                  <a:pt x="4" y="302"/>
                  <a:pt x="4" y="308"/>
                </a:cubicBezTo>
                <a:cubicBezTo>
                  <a:pt x="4" y="309"/>
                  <a:pt x="3" y="310"/>
                  <a:pt x="2" y="310"/>
                </a:cubicBezTo>
                <a:close/>
                <a:moveTo>
                  <a:pt x="632" y="281"/>
                </a:moveTo>
                <a:cubicBezTo>
                  <a:pt x="631" y="281"/>
                  <a:pt x="631" y="281"/>
                  <a:pt x="631" y="280"/>
                </a:cubicBezTo>
                <a:cubicBezTo>
                  <a:pt x="630" y="273"/>
                  <a:pt x="629" y="267"/>
                  <a:pt x="628" y="261"/>
                </a:cubicBezTo>
                <a:cubicBezTo>
                  <a:pt x="628" y="260"/>
                  <a:pt x="628" y="259"/>
                  <a:pt x="629" y="259"/>
                </a:cubicBezTo>
                <a:cubicBezTo>
                  <a:pt x="630" y="259"/>
                  <a:pt x="631" y="259"/>
                  <a:pt x="631" y="260"/>
                </a:cubicBezTo>
                <a:cubicBezTo>
                  <a:pt x="632" y="267"/>
                  <a:pt x="633" y="273"/>
                  <a:pt x="634" y="279"/>
                </a:cubicBezTo>
                <a:cubicBezTo>
                  <a:pt x="634" y="280"/>
                  <a:pt x="634" y="281"/>
                  <a:pt x="633" y="281"/>
                </a:cubicBezTo>
                <a:cubicBezTo>
                  <a:pt x="632" y="281"/>
                  <a:pt x="632" y="281"/>
                  <a:pt x="632" y="281"/>
                </a:cubicBezTo>
                <a:close/>
                <a:moveTo>
                  <a:pt x="6" y="271"/>
                </a:moveTo>
                <a:cubicBezTo>
                  <a:pt x="6" y="271"/>
                  <a:pt x="6" y="271"/>
                  <a:pt x="5" y="271"/>
                </a:cubicBezTo>
                <a:cubicBezTo>
                  <a:pt x="4" y="271"/>
                  <a:pt x="4" y="270"/>
                  <a:pt x="4" y="269"/>
                </a:cubicBezTo>
                <a:cubicBezTo>
                  <a:pt x="5" y="263"/>
                  <a:pt x="6" y="256"/>
                  <a:pt x="7" y="250"/>
                </a:cubicBezTo>
                <a:cubicBezTo>
                  <a:pt x="8" y="249"/>
                  <a:pt x="9" y="249"/>
                  <a:pt x="10" y="249"/>
                </a:cubicBezTo>
                <a:cubicBezTo>
                  <a:pt x="11" y="249"/>
                  <a:pt x="11" y="250"/>
                  <a:pt x="11" y="251"/>
                </a:cubicBezTo>
                <a:cubicBezTo>
                  <a:pt x="10" y="257"/>
                  <a:pt x="8" y="264"/>
                  <a:pt x="7" y="270"/>
                </a:cubicBezTo>
                <a:cubicBezTo>
                  <a:pt x="7" y="271"/>
                  <a:pt x="7" y="271"/>
                  <a:pt x="6" y="271"/>
                </a:cubicBezTo>
                <a:close/>
                <a:moveTo>
                  <a:pt x="625" y="243"/>
                </a:moveTo>
                <a:cubicBezTo>
                  <a:pt x="625" y="243"/>
                  <a:pt x="624" y="243"/>
                  <a:pt x="624" y="242"/>
                </a:cubicBezTo>
                <a:cubicBezTo>
                  <a:pt x="622" y="236"/>
                  <a:pt x="620" y="230"/>
                  <a:pt x="618" y="224"/>
                </a:cubicBezTo>
                <a:cubicBezTo>
                  <a:pt x="618" y="223"/>
                  <a:pt x="619" y="222"/>
                  <a:pt x="620" y="221"/>
                </a:cubicBezTo>
                <a:cubicBezTo>
                  <a:pt x="621" y="221"/>
                  <a:pt x="622" y="222"/>
                  <a:pt x="622" y="223"/>
                </a:cubicBezTo>
                <a:cubicBezTo>
                  <a:pt x="624" y="229"/>
                  <a:pt x="626" y="235"/>
                  <a:pt x="627" y="241"/>
                </a:cubicBezTo>
                <a:cubicBezTo>
                  <a:pt x="627" y="242"/>
                  <a:pt x="627" y="243"/>
                  <a:pt x="626" y="243"/>
                </a:cubicBezTo>
                <a:cubicBezTo>
                  <a:pt x="626" y="243"/>
                  <a:pt x="626" y="243"/>
                  <a:pt x="625" y="243"/>
                </a:cubicBezTo>
                <a:close/>
                <a:moveTo>
                  <a:pt x="14" y="234"/>
                </a:moveTo>
                <a:cubicBezTo>
                  <a:pt x="14" y="234"/>
                  <a:pt x="14" y="234"/>
                  <a:pt x="13" y="234"/>
                </a:cubicBezTo>
                <a:cubicBezTo>
                  <a:pt x="12" y="233"/>
                  <a:pt x="12" y="232"/>
                  <a:pt x="12" y="231"/>
                </a:cubicBezTo>
                <a:cubicBezTo>
                  <a:pt x="14" y="225"/>
                  <a:pt x="16" y="219"/>
                  <a:pt x="18" y="213"/>
                </a:cubicBezTo>
                <a:cubicBezTo>
                  <a:pt x="18" y="212"/>
                  <a:pt x="19" y="211"/>
                  <a:pt x="20" y="212"/>
                </a:cubicBezTo>
                <a:cubicBezTo>
                  <a:pt x="21" y="212"/>
                  <a:pt x="22" y="213"/>
                  <a:pt x="21" y="214"/>
                </a:cubicBezTo>
                <a:cubicBezTo>
                  <a:pt x="19" y="220"/>
                  <a:pt x="17" y="226"/>
                  <a:pt x="16" y="232"/>
                </a:cubicBezTo>
                <a:cubicBezTo>
                  <a:pt x="15" y="233"/>
                  <a:pt x="15" y="234"/>
                  <a:pt x="14" y="234"/>
                </a:cubicBezTo>
                <a:close/>
                <a:moveTo>
                  <a:pt x="614" y="207"/>
                </a:moveTo>
                <a:cubicBezTo>
                  <a:pt x="613" y="207"/>
                  <a:pt x="612" y="206"/>
                  <a:pt x="612" y="205"/>
                </a:cubicBezTo>
                <a:cubicBezTo>
                  <a:pt x="610" y="200"/>
                  <a:pt x="607" y="194"/>
                  <a:pt x="605" y="188"/>
                </a:cubicBezTo>
                <a:cubicBezTo>
                  <a:pt x="604" y="187"/>
                  <a:pt x="605" y="186"/>
                  <a:pt x="606" y="185"/>
                </a:cubicBezTo>
                <a:cubicBezTo>
                  <a:pt x="607" y="185"/>
                  <a:pt x="608" y="185"/>
                  <a:pt x="608" y="186"/>
                </a:cubicBezTo>
                <a:cubicBezTo>
                  <a:pt x="611" y="192"/>
                  <a:pt x="613" y="198"/>
                  <a:pt x="616" y="204"/>
                </a:cubicBezTo>
                <a:cubicBezTo>
                  <a:pt x="616" y="205"/>
                  <a:pt x="615" y="206"/>
                  <a:pt x="614" y="206"/>
                </a:cubicBezTo>
                <a:cubicBezTo>
                  <a:pt x="614" y="207"/>
                  <a:pt x="614" y="207"/>
                  <a:pt x="614" y="207"/>
                </a:cubicBezTo>
                <a:close/>
                <a:moveTo>
                  <a:pt x="27" y="197"/>
                </a:moveTo>
                <a:cubicBezTo>
                  <a:pt x="26" y="197"/>
                  <a:pt x="26" y="197"/>
                  <a:pt x="26" y="197"/>
                </a:cubicBezTo>
                <a:cubicBezTo>
                  <a:pt x="25" y="197"/>
                  <a:pt x="25" y="196"/>
                  <a:pt x="25" y="195"/>
                </a:cubicBezTo>
                <a:cubicBezTo>
                  <a:pt x="27" y="189"/>
                  <a:pt x="30" y="183"/>
                  <a:pt x="33" y="177"/>
                </a:cubicBezTo>
                <a:cubicBezTo>
                  <a:pt x="33" y="176"/>
                  <a:pt x="35" y="176"/>
                  <a:pt x="35" y="176"/>
                </a:cubicBezTo>
                <a:cubicBezTo>
                  <a:pt x="36" y="177"/>
                  <a:pt x="37" y="178"/>
                  <a:pt x="36" y="179"/>
                </a:cubicBezTo>
                <a:cubicBezTo>
                  <a:pt x="33" y="184"/>
                  <a:pt x="31" y="190"/>
                  <a:pt x="28" y="196"/>
                </a:cubicBezTo>
                <a:cubicBezTo>
                  <a:pt x="28" y="197"/>
                  <a:pt x="27" y="197"/>
                  <a:pt x="27" y="197"/>
                </a:cubicBezTo>
                <a:close/>
                <a:moveTo>
                  <a:pt x="598" y="172"/>
                </a:moveTo>
                <a:cubicBezTo>
                  <a:pt x="597" y="172"/>
                  <a:pt x="597" y="171"/>
                  <a:pt x="596" y="171"/>
                </a:cubicBezTo>
                <a:cubicBezTo>
                  <a:pt x="593" y="165"/>
                  <a:pt x="590" y="159"/>
                  <a:pt x="587" y="154"/>
                </a:cubicBezTo>
                <a:cubicBezTo>
                  <a:pt x="586" y="153"/>
                  <a:pt x="587" y="152"/>
                  <a:pt x="587" y="151"/>
                </a:cubicBezTo>
                <a:cubicBezTo>
                  <a:pt x="588" y="151"/>
                  <a:pt x="589" y="151"/>
                  <a:pt x="590" y="152"/>
                </a:cubicBezTo>
                <a:cubicBezTo>
                  <a:pt x="593" y="158"/>
                  <a:pt x="596" y="163"/>
                  <a:pt x="600" y="169"/>
                </a:cubicBezTo>
                <a:cubicBezTo>
                  <a:pt x="600" y="170"/>
                  <a:pt x="600" y="171"/>
                  <a:pt x="599" y="171"/>
                </a:cubicBezTo>
                <a:cubicBezTo>
                  <a:pt x="599" y="171"/>
                  <a:pt x="598" y="172"/>
                  <a:pt x="598" y="172"/>
                </a:cubicBezTo>
                <a:close/>
                <a:moveTo>
                  <a:pt x="44" y="163"/>
                </a:moveTo>
                <a:cubicBezTo>
                  <a:pt x="43" y="163"/>
                  <a:pt x="43" y="162"/>
                  <a:pt x="43" y="162"/>
                </a:cubicBezTo>
                <a:cubicBezTo>
                  <a:pt x="42" y="162"/>
                  <a:pt x="42" y="161"/>
                  <a:pt x="42" y="160"/>
                </a:cubicBezTo>
                <a:cubicBezTo>
                  <a:pt x="45" y="154"/>
                  <a:pt x="49" y="149"/>
                  <a:pt x="52" y="143"/>
                </a:cubicBezTo>
                <a:cubicBezTo>
                  <a:pt x="53" y="143"/>
                  <a:pt x="54" y="142"/>
                  <a:pt x="55" y="143"/>
                </a:cubicBezTo>
                <a:cubicBezTo>
                  <a:pt x="56" y="143"/>
                  <a:pt x="56" y="144"/>
                  <a:pt x="55" y="145"/>
                </a:cubicBezTo>
                <a:cubicBezTo>
                  <a:pt x="52" y="151"/>
                  <a:pt x="48" y="156"/>
                  <a:pt x="45" y="162"/>
                </a:cubicBezTo>
                <a:cubicBezTo>
                  <a:pt x="45" y="162"/>
                  <a:pt x="44" y="163"/>
                  <a:pt x="44" y="163"/>
                </a:cubicBezTo>
                <a:close/>
                <a:moveTo>
                  <a:pt x="578" y="139"/>
                </a:moveTo>
                <a:cubicBezTo>
                  <a:pt x="577" y="139"/>
                  <a:pt x="577" y="138"/>
                  <a:pt x="576" y="138"/>
                </a:cubicBezTo>
                <a:cubicBezTo>
                  <a:pt x="573" y="133"/>
                  <a:pt x="569" y="128"/>
                  <a:pt x="565" y="123"/>
                </a:cubicBezTo>
                <a:cubicBezTo>
                  <a:pt x="564" y="122"/>
                  <a:pt x="564" y="121"/>
                  <a:pt x="565" y="120"/>
                </a:cubicBezTo>
                <a:cubicBezTo>
                  <a:pt x="566" y="119"/>
                  <a:pt x="567" y="120"/>
                  <a:pt x="568" y="120"/>
                </a:cubicBezTo>
                <a:cubicBezTo>
                  <a:pt x="572" y="125"/>
                  <a:pt x="576" y="131"/>
                  <a:pt x="579" y="136"/>
                </a:cubicBezTo>
                <a:cubicBezTo>
                  <a:pt x="580" y="137"/>
                  <a:pt x="580" y="138"/>
                  <a:pt x="579" y="138"/>
                </a:cubicBezTo>
                <a:cubicBezTo>
                  <a:pt x="579" y="139"/>
                  <a:pt x="578" y="139"/>
                  <a:pt x="578" y="139"/>
                </a:cubicBezTo>
                <a:close/>
                <a:moveTo>
                  <a:pt x="65" y="130"/>
                </a:moveTo>
                <a:cubicBezTo>
                  <a:pt x="65" y="130"/>
                  <a:pt x="64" y="130"/>
                  <a:pt x="64" y="130"/>
                </a:cubicBezTo>
                <a:cubicBezTo>
                  <a:pt x="63" y="129"/>
                  <a:pt x="63" y="128"/>
                  <a:pt x="63" y="127"/>
                </a:cubicBezTo>
                <a:cubicBezTo>
                  <a:pt x="67" y="122"/>
                  <a:pt x="71" y="117"/>
                  <a:pt x="76" y="112"/>
                </a:cubicBezTo>
                <a:cubicBezTo>
                  <a:pt x="76" y="112"/>
                  <a:pt x="77" y="111"/>
                  <a:pt x="78" y="112"/>
                </a:cubicBezTo>
                <a:cubicBezTo>
                  <a:pt x="79" y="113"/>
                  <a:pt x="79" y="114"/>
                  <a:pt x="78" y="115"/>
                </a:cubicBezTo>
                <a:cubicBezTo>
                  <a:pt x="74" y="119"/>
                  <a:pt x="70" y="124"/>
                  <a:pt x="66" y="130"/>
                </a:cubicBezTo>
                <a:cubicBezTo>
                  <a:pt x="66" y="130"/>
                  <a:pt x="65" y="130"/>
                  <a:pt x="65" y="130"/>
                </a:cubicBezTo>
                <a:close/>
                <a:moveTo>
                  <a:pt x="554" y="108"/>
                </a:moveTo>
                <a:cubicBezTo>
                  <a:pt x="553" y="108"/>
                  <a:pt x="553" y="108"/>
                  <a:pt x="553" y="108"/>
                </a:cubicBezTo>
                <a:cubicBezTo>
                  <a:pt x="548" y="103"/>
                  <a:pt x="544" y="98"/>
                  <a:pt x="539" y="94"/>
                </a:cubicBezTo>
                <a:cubicBezTo>
                  <a:pt x="539" y="93"/>
                  <a:pt x="539" y="92"/>
                  <a:pt x="539" y="91"/>
                </a:cubicBezTo>
                <a:cubicBezTo>
                  <a:pt x="540" y="91"/>
                  <a:pt x="541" y="91"/>
                  <a:pt x="542" y="91"/>
                </a:cubicBezTo>
                <a:cubicBezTo>
                  <a:pt x="546" y="96"/>
                  <a:pt x="551" y="101"/>
                  <a:pt x="555" y="105"/>
                </a:cubicBezTo>
                <a:cubicBezTo>
                  <a:pt x="556" y="106"/>
                  <a:pt x="556" y="107"/>
                  <a:pt x="555" y="108"/>
                </a:cubicBezTo>
                <a:cubicBezTo>
                  <a:pt x="555" y="108"/>
                  <a:pt x="554" y="108"/>
                  <a:pt x="554" y="108"/>
                </a:cubicBezTo>
                <a:close/>
                <a:moveTo>
                  <a:pt x="90" y="101"/>
                </a:moveTo>
                <a:cubicBezTo>
                  <a:pt x="89" y="101"/>
                  <a:pt x="89" y="101"/>
                  <a:pt x="89" y="100"/>
                </a:cubicBezTo>
                <a:cubicBezTo>
                  <a:pt x="88" y="100"/>
                  <a:pt x="88" y="99"/>
                  <a:pt x="89" y="98"/>
                </a:cubicBezTo>
                <a:cubicBezTo>
                  <a:pt x="93" y="93"/>
                  <a:pt x="98" y="89"/>
                  <a:pt x="102" y="84"/>
                </a:cubicBezTo>
                <a:cubicBezTo>
                  <a:pt x="103" y="84"/>
                  <a:pt x="104" y="84"/>
                  <a:pt x="105" y="84"/>
                </a:cubicBezTo>
                <a:cubicBezTo>
                  <a:pt x="106" y="85"/>
                  <a:pt x="106" y="86"/>
                  <a:pt x="105" y="87"/>
                </a:cubicBezTo>
                <a:cubicBezTo>
                  <a:pt x="100" y="91"/>
                  <a:pt x="96" y="96"/>
                  <a:pt x="91" y="100"/>
                </a:cubicBezTo>
                <a:cubicBezTo>
                  <a:pt x="91" y="101"/>
                  <a:pt x="90" y="101"/>
                  <a:pt x="90" y="101"/>
                </a:cubicBezTo>
                <a:close/>
                <a:moveTo>
                  <a:pt x="526" y="81"/>
                </a:moveTo>
                <a:cubicBezTo>
                  <a:pt x="526" y="81"/>
                  <a:pt x="526" y="81"/>
                  <a:pt x="525" y="81"/>
                </a:cubicBezTo>
                <a:cubicBezTo>
                  <a:pt x="520" y="77"/>
                  <a:pt x="515" y="73"/>
                  <a:pt x="510" y="69"/>
                </a:cubicBezTo>
                <a:cubicBezTo>
                  <a:pt x="510" y="68"/>
                  <a:pt x="509" y="67"/>
                  <a:pt x="510" y="66"/>
                </a:cubicBezTo>
                <a:cubicBezTo>
                  <a:pt x="511" y="65"/>
                  <a:pt x="512" y="65"/>
                  <a:pt x="513" y="66"/>
                </a:cubicBezTo>
                <a:cubicBezTo>
                  <a:pt x="518" y="70"/>
                  <a:pt x="523" y="74"/>
                  <a:pt x="528" y="78"/>
                </a:cubicBezTo>
                <a:cubicBezTo>
                  <a:pt x="528" y="79"/>
                  <a:pt x="528" y="80"/>
                  <a:pt x="528" y="81"/>
                </a:cubicBezTo>
                <a:cubicBezTo>
                  <a:pt x="527" y="81"/>
                  <a:pt x="527" y="81"/>
                  <a:pt x="526" y="81"/>
                </a:cubicBezTo>
                <a:close/>
                <a:moveTo>
                  <a:pt x="118" y="75"/>
                </a:moveTo>
                <a:cubicBezTo>
                  <a:pt x="118" y="75"/>
                  <a:pt x="117" y="74"/>
                  <a:pt x="117" y="74"/>
                </a:cubicBezTo>
                <a:cubicBezTo>
                  <a:pt x="116" y="73"/>
                  <a:pt x="116" y="72"/>
                  <a:pt x="117" y="72"/>
                </a:cubicBezTo>
                <a:cubicBezTo>
                  <a:pt x="122" y="67"/>
                  <a:pt x="127" y="63"/>
                  <a:pt x="132" y="60"/>
                </a:cubicBezTo>
                <a:cubicBezTo>
                  <a:pt x="133" y="59"/>
                  <a:pt x="134" y="59"/>
                  <a:pt x="135" y="60"/>
                </a:cubicBezTo>
                <a:cubicBezTo>
                  <a:pt x="135" y="61"/>
                  <a:pt x="135" y="62"/>
                  <a:pt x="134" y="63"/>
                </a:cubicBezTo>
                <a:cubicBezTo>
                  <a:pt x="129" y="66"/>
                  <a:pt x="124" y="70"/>
                  <a:pt x="119" y="74"/>
                </a:cubicBezTo>
                <a:cubicBezTo>
                  <a:pt x="119" y="75"/>
                  <a:pt x="119" y="75"/>
                  <a:pt x="118" y="75"/>
                </a:cubicBezTo>
                <a:close/>
                <a:moveTo>
                  <a:pt x="496" y="58"/>
                </a:moveTo>
                <a:cubicBezTo>
                  <a:pt x="496" y="58"/>
                  <a:pt x="495" y="58"/>
                  <a:pt x="495" y="57"/>
                </a:cubicBezTo>
                <a:cubicBezTo>
                  <a:pt x="490" y="54"/>
                  <a:pt x="484" y="50"/>
                  <a:pt x="479" y="47"/>
                </a:cubicBezTo>
                <a:cubicBezTo>
                  <a:pt x="478" y="47"/>
                  <a:pt x="478" y="46"/>
                  <a:pt x="478" y="45"/>
                </a:cubicBezTo>
                <a:cubicBezTo>
                  <a:pt x="479" y="44"/>
                  <a:pt x="480" y="44"/>
                  <a:pt x="480" y="44"/>
                </a:cubicBezTo>
                <a:cubicBezTo>
                  <a:pt x="486" y="47"/>
                  <a:pt x="491" y="51"/>
                  <a:pt x="497" y="54"/>
                </a:cubicBezTo>
                <a:cubicBezTo>
                  <a:pt x="498" y="55"/>
                  <a:pt x="498" y="56"/>
                  <a:pt x="497" y="57"/>
                </a:cubicBezTo>
                <a:cubicBezTo>
                  <a:pt x="497" y="57"/>
                  <a:pt x="496" y="58"/>
                  <a:pt x="496" y="58"/>
                </a:cubicBezTo>
                <a:close/>
                <a:moveTo>
                  <a:pt x="149" y="52"/>
                </a:moveTo>
                <a:cubicBezTo>
                  <a:pt x="149" y="52"/>
                  <a:pt x="148" y="52"/>
                  <a:pt x="148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54" y="45"/>
                  <a:pt x="160" y="42"/>
                  <a:pt x="165" y="39"/>
                </a:cubicBezTo>
                <a:cubicBezTo>
                  <a:pt x="166" y="38"/>
                  <a:pt x="167" y="39"/>
                  <a:pt x="168" y="40"/>
                </a:cubicBezTo>
                <a:cubicBezTo>
                  <a:pt x="168" y="41"/>
                  <a:pt x="168" y="42"/>
                  <a:pt x="167" y="42"/>
                </a:cubicBezTo>
                <a:cubicBezTo>
                  <a:pt x="161" y="45"/>
                  <a:pt x="156" y="48"/>
                  <a:pt x="150" y="52"/>
                </a:cubicBezTo>
                <a:cubicBezTo>
                  <a:pt x="150" y="52"/>
                  <a:pt x="150" y="52"/>
                  <a:pt x="149" y="52"/>
                </a:cubicBezTo>
                <a:close/>
                <a:moveTo>
                  <a:pt x="463" y="38"/>
                </a:moveTo>
                <a:cubicBezTo>
                  <a:pt x="462" y="38"/>
                  <a:pt x="462" y="38"/>
                  <a:pt x="462" y="38"/>
                </a:cubicBezTo>
                <a:cubicBezTo>
                  <a:pt x="456" y="35"/>
                  <a:pt x="450" y="32"/>
                  <a:pt x="444" y="30"/>
                </a:cubicBezTo>
                <a:cubicBezTo>
                  <a:pt x="444" y="29"/>
                  <a:pt x="443" y="28"/>
                  <a:pt x="444" y="27"/>
                </a:cubicBezTo>
                <a:cubicBezTo>
                  <a:pt x="444" y="26"/>
                  <a:pt x="445" y="26"/>
                  <a:pt x="446" y="26"/>
                </a:cubicBezTo>
                <a:cubicBezTo>
                  <a:pt x="452" y="29"/>
                  <a:pt x="458" y="32"/>
                  <a:pt x="463" y="35"/>
                </a:cubicBezTo>
                <a:cubicBezTo>
                  <a:pt x="464" y="35"/>
                  <a:pt x="465" y="36"/>
                  <a:pt x="464" y="37"/>
                </a:cubicBezTo>
                <a:cubicBezTo>
                  <a:pt x="464" y="38"/>
                  <a:pt x="463" y="38"/>
                  <a:pt x="463" y="38"/>
                </a:cubicBezTo>
                <a:close/>
                <a:moveTo>
                  <a:pt x="183" y="34"/>
                </a:moveTo>
                <a:cubicBezTo>
                  <a:pt x="183" y="34"/>
                  <a:pt x="182" y="33"/>
                  <a:pt x="182" y="32"/>
                </a:cubicBezTo>
                <a:cubicBezTo>
                  <a:pt x="181" y="32"/>
                  <a:pt x="182" y="31"/>
                  <a:pt x="182" y="30"/>
                </a:cubicBezTo>
                <a:cubicBezTo>
                  <a:pt x="188" y="27"/>
                  <a:pt x="194" y="25"/>
                  <a:pt x="200" y="22"/>
                </a:cubicBezTo>
                <a:cubicBezTo>
                  <a:pt x="201" y="22"/>
                  <a:pt x="202" y="22"/>
                  <a:pt x="202" y="23"/>
                </a:cubicBezTo>
                <a:cubicBezTo>
                  <a:pt x="203" y="24"/>
                  <a:pt x="202" y="25"/>
                  <a:pt x="201" y="26"/>
                </a:cubicBezTo>
                <a:cubicBezTo>
                  <a:pt x="196" y="28"/>
                  <a:pt x="190" y="31"/>
                  <a:pt x="184" y="33"/>
                </a:cubicBezTo>
                <a:cubicBezTo>
                  <a:pt x="184" y="33"/>
                  <a:pt x="183" y="34"/>
                  <a:pt x="183" y="34"/>
                </a:cubicBezTo>
                <a:close/>
                <a:moveTo>
                  <a:pt x="427" y="23"/>
                </a:moveTo>
                <a:cubicBezTo>
                  <a:pt x="427" y="23"/>
                  <a:pt x="427" y="22"/>
                  <a:pt x="427" y="22"/>
                </a:cubicBezTo>
                <a:cubicBezTo>
                  <a:pt x="421" y="20"/>
                  <a:pt x="415" y="18"/>
                  <a:pt x="408" y="16"/>
                </a:cubicBezTo>
                <a:cubicBezTo>
                  <a:pt x="408" y="16"/>
                  <a:pt x="407" y="15"/>
                  <a:pt x="407" y="14"/>
                </a:cubicBezTo>
                <a:cubicBezTo>
                  <a:pt x="408" y="13"/>
                  <a:pt x="409" y="13"/>
                  <a:pt x="409" y="13"/>
                </a:cubicBezTo>
                <a:cubicBezTo>
                  <a:pt x="416" y="15"/>
                  <a:pt x="422" y="17"/>
                  <a:pt x="428" y="19"/>
                </a:cubicBezTo>
                <a:cubicBezTo>
                  <a:pt x="429" y="19"/>
                  <a:pt x="429" y="20"/>
                  <a:pt x="429" y="21"/>
                </a:cubicBezTo>
                <a:cubicBezTo>
                  <a:pt x="429" y="22"/>
                  <a:pt x="428" y="23"/>
                  <a:pt x="427" y="23"/>
                </a:cubicBezTo>
                <a:close/>
                <a:moveTo>
                  <a:pt x="219" y="19"/>
                </a:moveTo>
                <a:cubicBezTo>
                  <a:pt x="218" y="19"/>
                  <a:pt x="218" y="19"/>
                  <a:pt x="217" y="18"/>
                </a:cubicBezTo>
                <a:cubicBezTo>
                  <a:pt x="217" y="17"/>
                  <a:pt x="217" y="16"/>
                  <a:pt x="218" y="16"/>
                </a:cubicBezTo>
                <a:cubicBezTo>
                  <a:pt x="224" y="14"/>
                  <a:pt x="231" y="12"/>
                  <a:pt x="237" y="10"/>
                </a:cubicBezTo>
                <a:cubicBezTo>
                  <a:pt x="238" y="10"/>
                  <a:pt x="239" y="11"/>
                  <a:pt x="239" y="11"/>
                </a:cubicBezTo>
                <a:cubicBezTo>
                  <a:pt x="239" y="12"/>
                  <a:pt x="239" y="13"/>
                  <a:pt x="238" y="14"/>
                </a:cubicBezTo>
                <a:cubicBezTo>
                  <a:pt x="232" y="15"/>
                  <a:pt x="226" y="17"/>
                  <a:pt x="220" y="19"/>
                </a:cubicBezTo>
                <a:cubicBezTo>
                  <a:pt x="219" y="19"/>
                  <a:pt x="219" y="19"/>
                  <a:pt x="219" y="19"/>
                </a:cubicBezTo>
                <a:close/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84" y="10"/>
                  <a:pt x="377" y="9"/>
                  <a:pt x="371" y="8"/>
                </a:cubicBezTo>
                <a:cubicBezTo>
                  <a:pt x="370" y="7"/>
                  <a:pt x="369" y="7"/>
                  <a:pt x="370" y="6"/>
                </a:cubicBezTo>
                <a:cubicBezTo>
                  <a:pt x="370" y="5"/>
                  <a:pt x="371" y="4"/>
                  <a:pt x="372" y="4"/>
                </a:cubicBezTo>
                <a:cubicBezTo>
                  <a:pt x="378" y="5"/>
                  <a:pt x="384" y="7"/>
                  <a:pt x="391" y="8"/>
                </a:cubicBezTo>
                <a:cubicBezTo>
                  <a:pt x="392" y="8"/>
                  <a:pt x="392" y="9"/>
                  <a:pt x="392" y="10"/>
                </a:cubicBezTo>
                <a:cubicBezTo>
                  <a:pt x="392" y="11"/>
                  <a:pt x="391" y="11"/>
                  <a:pt x="390" y="11"/>
                </a:cubicBezTo>
                <a:close/>
                <a:moveTo>
                  <a:pt x="256" y="9"/>
                </a:moveTo>
                <a:cubicBezTo>
                  <a:pt x="255" y="9"/>
                  <a:pt x="255" y="9"/>
                  <a:pt x="255" y="8"/>
                </a:cubicBezTo>
                <a:cubicBezTo>
                  <a:pt x="254" y="7"/>
                  <a:pt x="255" y="6"/>
                  <a:pt x="256" y="6"/>
                </a:cubicBezTo>
                <a:cubicBezTo>
                  <a:pt x="262" y="5"/>
                  <a:pt x="269" y="3"/>
                  <a:pt x="275" y="3"/>
                </a:cubicBezTo>
                <a:cubicBezTo>
                  <a:pt x="276" y="2"/>
                  <a:pt x="277" y="3"/>
                  <a:pt x="277" y="4"/>
                </a:cubicBezTo>
                <a:cubicBezTo>
                  <a:pt x="277" y="5"/>
                  <a:pt x="276" y="6"/>
                  <a:pt x="276" y="6"/>
                </a:cubicBezTo>
                <a:cubicBezTo>
                  <a:pt x="269" y="7"/>
                  <a:pt x="263" y="8"/>
                  <a:pt x="257" y="9"/>
                </a:cubicBezTo>
                <a:cubicBezTo>
                  <a:pt x="256" y="9"/>
                  <a:pt x="256" y="9"/>
                  <a:pt x="256" y="9"/>
                </a:cubicBezTo>
                <a:close/>
                <a:moveTo>
                  <a:pt x="352" y="5"/>
                </a:moveTo>
                <a:cubicBezTo>
                  <a:pt x="352" y="5"/>
                  <a:pt x="352" y="5"/>
                  <a:pt x="352" y="5"/>
                </a:cubicBezTo>
                <a:cubicBezTo>
                  <a:pt x="346" y="4"/>
                  <a:pt x="339" y="4"/>
                  <a:pt x="333" y="4"/>
                </a:cubicBezTo>
                <a:cubicBezTo>
                  <a:pt x="332" y="4"/>
                  <a:pt x="331" y="3"/>
                  <a:pt x="331" y="2"/>
                </a:cubicBezTo>
                <a:cubicBezTo>
                  <a:pt x="331" y="1"/>
                  <a:pt x="332" y="0"/>
                  <a:pt x="333" y="0"/>
                </a:cubicBezTo>
                <a:cubicBezTo>
                  <a:pt x="340" y="0"/>
                  <a:pt x="346" y="1"/>
                  <a:pt x="352" y="2"/>
                </a:cubicBezTo>
                <a:cubicBezTo>
                  <a:pt x="353" y="2"/>
                  <a:pt x="354" y="2"/>
                  <a:pt x="354" y="3"/>
                </a:cubicBezTo>
                <a:cubicBezTo>
                  <a:pt x="354" y="4"/>
                  <a:pt x="353" y="5"/>
                  <a:pt x="352" y="5"/>
                </a:cubicBezTo>
                <a:close/>
                <a:moveTo>
                  <a:pt x="294" y="4"/>
                </a:moveTo>
                <a:cubicBezTo>
                  <a:pt x="294" y="4"/>
                  <a:pt x="293" y="3"/>
                  <a:pt x="293" y="3"/>
                </a:cubicBezTo>
                <a:cubicBezTo>
                  <a:pt x="293" y="2"/>
                  <a:pt x="293" y="1"/>
                  <a:pt x="294" y="1"/>
                </a:cubicBezTo>
                <a:cubicBezTo>
                  <a:pt x="301" y="0"/>
                  <a:pt x="307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1"/>
                  <a:pt x="316" y="1"/>
                </a:cubicBezTo>
                <a:cubicBezTo>
                  <a:pt x="316" y="2"/>
                  <a:pt x="315" y="3"/>
                  <a:pt x="314" y="3"/>
                </a:cubicBezTo>
                <a:cubicBezTo>
                  <a:pt x="307" y="3"/>
                  <a:pt x="301" y="4"/>
                  <a:pt x="295" y="4"/>
                </a:cubicBezTo>
                <a:cubicBezTo>
                  <a:pt x="295" y="4"/>
                  <a:pt x="295" y="4"/>
                  <a:pt x="294" y="4"/>
                </a:cubicBezTo>
                <a:close/>
              </a:path>
            </a:pathLst>
          </a:custGeom>
          <a:solidFill>
            <a:srgbClr val="DB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5862815" y="2194737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1" name="任意多边形 60"/>
          <p:cNvSpPr/>
          <p:nvPr/>
        </p:nvSpPr>
        <p:spPr>
          <a:xfrm rot="10800000">
            <a:off x="4487333" y="1968140"/>
            <a:ext cx="1841852" cy="3011289"/>
          </a:xfrm>
          <a:custGeom>
            <a:avLst/>
            <a:gdLst>
              <a:gd name="connsiteX0" fmla="*/ 953178 w 1736379"/>
              <a:gd name="connsiteY0" fmla="*/ 0 h 2838849"/>
              <a:gd name="connsiteX1" fmla="*/ 1055475 w 1736379"/>
              <a:gd name="connsiteY1" fmla="*/ 60451 h 2838849"/>
              <a:gd name="connsiteX2" fmla="*/ 1292966 w 1736379"/>
              <a:gd name="connsiteY2" fmla="*/ 254444 h 2838849"/>
              <a:gd name="connsiteX3" fmla="*/ 1292966 w 1736379"/>
              <a:gd name="connsiteY3" fmla="*/ 2395435 h 2838849"/>
              <a:gd name="connsiteX4" fmla="*/ 77358 w 1736379"/>
              <a:gd name="connsiteY4" fmla="*/ 2831921 h 2838849"/>
              <a:gd name="connsiteX5" fmla="*/ 0 w 1736379"/>
              <a:gd name="connsiteY5" fmla="*/ 2820757 h 2838849"/>
              <a:gd name="connsiteX6" fmla="*/ 808412 w 1736379"/>
              <a:gd name="connsiteY6" fmla="*/ 2012345 h 2838849"/>
              <a:gd name="connsiteX7" fmla="*/ 861706 w 1736379"/>
              <a:gd name="connsiteY7" fmla="*/ 1964175 h 2838849"/>
              <a:gd name="connsiteX8" fmla="*/ 861706 w 1736379"/>
              <a:gd name="connsiteY8" fmla="*/ 685704 h 2838849"/>
              <a:gd name="connsiteX9" fmla="*/ 562652 w 1736379"/>
              <a:gd name="connsiteY9" fmla="*/ 487119 h 2838849"/>
              <a:gd name="connsiteX10" fmla="*/ 491090 w 1736379"/>
              <a:gd name="connsiteY10" fmla="*/ 462089 h 2838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79" h="2838849">
                <a:moveTo>
                  <a:pt x="953178" y="0"/>
                </a:moveTo>
                <a:lnTo>
                  <a:pt x="1055475" y="60451"/>
                </a:lnTo>
                <a:cubicBezTo>
                  <a:pt x="1139422" y="115878"/>
                  <a:pt x="1219064" y="180542"/>
                  <a:pt x="1292966" y="254444"/>
                </a:cubicBezTo>
                <a:cubicBezTo>
                  <a:pt x="1884184" y="845662"/>
                  <a:pt x="1884184" y="1804216"/>
                  <a:pt x="1292966" y="2395435"/>
                </a:cubicBezTo>
                <a:cubicBezTo>
                  <a:pt x="960405" y="2727995"/>
                  <a:pt x="511618" y="2873490"/>
                  <a:pt x="77358" y="2831921"/>
                </a:cubicBezTo>
                <a:lnTo>
                  <a:pt x="0" y="2820757"/>
                </a:lnTo>
                <a:lnTo>
                  <a:pt x="808412" y="2012345"/>
                </a:lnTo>
                <a:lnTo>
                  <a:pt x="861706" y="1964175"/>
                </a:lnTo>
                <a:cubicBezTo>
                  <a:pt x="1214745" y="1611135"/>
                  <a:pt x="1214745" y="1038743"/>
                  <a:pt x="861706" y="685704"/>
                </a:cubicBezTo>
                <a:cubicBezTo>
                  <a:pt x="773446" y="597444"/>
                  <a:pt x="671476" y="531249"/>
                  <a:pt x="562652" y="487119"/>
                </a:cubicBezTo>
                <a:lnTo>
                  <a:pt x="491090" y="46208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圆角矩形 69"/>
          <p:cNvSpPr/>
          <p:nvPr/>
        </p:nvSpPr>
        <p:spPr>
          <a:xfrm flipH="1">
            <a:off x="479424" y="2997260"/>
            <a:ext cx="3912769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3200" b="1" dirty="0">
                <a:solidFill>
                  <a:schemeClr val="accent2"/>
                </a:solidFill>
                <a:ea typeface="微软雅黑" panose="020B0503020204020204" pitchFamily="34" charset="-122"/>
                <a:sym typeface="+mn-ea"/>
              </a:rPr>
              <a:t>动态图生成技术</a:t>
            </a:r>
            <a:endParaRPr lang="en-US" altLang="zh-CN" sz="1600" b="1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73" name="圆角矩形 72"/>
          <p:cNvSpPr/>
          <p:nvPr/>
        </p:nvSpPr>
        <p:spPr>
          <a:xfrm flipH="1">
            <a:off x="7785650" y="2853115"/>
            <a:ext cx="3913591" cy="1348052"/>
          </a:xfrm>
          <a:prstGeom prst="roundRect">
            <a:avLst>
              <a:gd name="adj" fmla="val 6011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32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表情包生成技术</a:t>
            </a:r>
            <a:endParaRPr lang="zh-CN" altLang="en-US" sz="32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1.3 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动态图及表情包生成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425" y="2421255"/>
            <a:ext cx="4949825" cy="3610610"/>
          </a:xfrm>
          <a:ln>
            <a:solidFill>
              <a:schemeClr val="tx1"/>
            </a:solidFill>
            <a:prstDash val="dash"/>
          </a:ln>
        </p:spPr>
        <p:txBody>
          <a:bodyPr/>
          <a:p>
            <a:r>
              <a:rPr kumimoji="1" lang="en-US" altLang="zh-CN" dirty="0">
                <a:solidFill>
                  <a:schemeClr val="accent1"/>
                </a:solidFill>
                <a:latin typeface="Century Gothic" panose="020B0502020202020204" pitchFamily="34" charset="0"/>
                <a:cs typeface="Impact" panose="020B0806030902050204"/>
                <a:sym typeface="+mn-ea"/>
              </a:rPr>
              <a:t>  </a:t>
            </a:r>
            <a:r>
              <a:rPr kumimoji="1" lang="zh-CN" altLang="en-US" dirty="0">
                <a:solidFill>
                  <a:schemeClr val="accent1"/>
                </a:solidFill>
                <a:latin typeface="Century Gothic" panose="020B0502020202020204" pitchFamily="34" charset="0"/>
                <a:cs typeface="Impact" panose="020B0806030902050204"/>
                <a:sym typeface="+mn-ea"/>
              </a:rPr>
              <a:t>在微博以及微信公众号等新媒体平台中，我们经常能够看到后缀名为“</a:t>
            </a:r>
            <a:r>
              <a:rPr kumimoji="1" lang="zh-CN" altLang="en-US" b="1" dirty="0">
                <a:solidFill>
                  <a:srgbClr val="FF0000"/>
                </a:solidFill>
                <a:latin typeface="Century Gothic" panose="020B0502020202020204" pitchFamily="34" charset="0"/>
                <a:cs typeface="Impact" panose="020B0806030902050204"/>
                <a:sym typeface="+mn-ea"/>
              </a:rPr>
              <a:t>.gif</a:t>
            </a:r>
            <a:r>
              <a:rPr kumimoji="1" lang="zh-CN" altLang="en-US" dirty="0">
                <a:solidFill>
                  <a:schemeClr val="accent1"/>
                </a:solidFill>
                <a:latin typeface="Century Gothic" panose="020B0502020202020204" pitchFamily="34" charset="0"/>
                <a:cs typeface="Impact" panose="020B0806030902050204"/>
                <a:sym typeface="+mn-ea"/>
              </a:rPr>
              <a:t>”的动态图，</a:t>
            </a:r>
            <a:r>
              <a:rPr kumimoji="1" lang="zh-CN" altLang="en-US" b="1" dirty="0">
                <a:solidFill>
                  <a:schemeClr val="accent1"/>
                </a:solidFill>
                <a:latin typeface="Century Gothic" panose="020B0502020202020204" pitchFamily="34" charset="0"/>
                <a:cs typeface="Impact" panose="020B0806030902050204"/>
                <a:sym typeface="+mn-ea"/>
              </a:rPr>
              <a:t>这类图可以将数张图片整合在一起连续播放，实现产品或服务的动态展示，对于新媒体引流能力提升有帮助</a:t>
            </a:r>
            <a:r>
              <a:rPr kumimoji="1" lang="zh-CN" altLang="en-US" dirty="0">
                <a:solidFill>
                  <a:schemeClr val="accent1"/>
                </a:solidFill>
                <a:latin typeface="Century Gothic" panose="020B0502020202020204" pitchFamily="34" charset="0"/>
                <a:cs typeface="Impact" panose="020B0806030902050204"/>
                <a:sym typeface="+mn-ea"/>
              </a:rPr>
              <a:t>。</a:t>
            </a:r>
            <a:endParaRPr kumimoji="1" lang="zh-CN" altLang="en-US" dirty="0">
              <a:solidFill>
                <a:schemeClr val="accent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Impact" panose="020B0806030902050204"/>
            </a:endParaRPr>
          </a:p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4510326" y="3642433"/>
            <a:ext cx="1271588" cy="1271980"/>
          </a:xfrm>
          <a:custGeom>
            <a:avLst/>
            <a:gdLst>
              <a:gd name="T0" fmla="*/ 315 w 636"/>
              <a:gd name="T1" fmla="*/ 634 h 636"/>
              <a:gd name="T2" fmla="*/ 352 w 636"/>
              <a:gd name="T3" fmla="*/ 634 h 636"/>
              <a:gd name="T4" fmla="*/ 256 w 636"/>
              <a:gd name="T5" fmla="*/ 626 h 636"/>
              <a:gd name="T6" fmla="*/ 390 w 636"/>
              <a:gd name="T7" fmla="*/ 624 h 636"/>
              <a:gd name="T8" fmla="*/ 218 w 636"/>
              <a:gd name="T9" fmla="*/ 620 h 636"/>
              <a:gd name="T10" fmla="*/ 407 w 636"/>
              <a:gd name="T11" fmla="*/ 622 h 636"/>
              <a:gd name="T12" fmla="*/ 200 w 636"/>
              <a:gd name="T13" fmla="*/ 613 h 636"/>
              <a:gd name="T14" fmla="*/ 200 w 636"/>
              <a:gd name="T15" fmla="*/ 613 h 636"/>
              <a:gd name="T16" fmla="*/ 446 w 636"/>
              <a:gd name="T17" fmla="*/ 609 h 636"/>
              <a:gd name="T18" fmla="*/ 166 w 636"/>
              <a:gd name="T19" fmla="*/ 593 h 636"/>
              <a:gd name="T20" fmla="*/ 497 w 636"/>
              <a:gd name="T21" fmla="*/ 579 h 636"/>
              <a:gd name="T22" fmla="*/ 116 w 636"/>
              <a:gd name="T23" fmla="*/ 561 h 636"/>
              <a:gd name="T24" fmla="*/ 510 w 636"/>
              <a:gd name="T25" fmla="*/ 567 h 636"/>
              <a:gd name="T26" fmla="*/ 102 w 636"/>
              <a:gd name="T27" fmla="*/ 551 h 636"/>
              <a:gd name="T28" fmla="*/ 540 w 636"/>
              <a:gd name="T29" fmla="*/ 545 h 636"/>
              <a:gd name="T30" fmla="*/ 540 w 636"/>
              <a:gd name="T31" fmla="*/ 545 h 636"/>
              <a:gd name="T32" fmla="*/ 78 w 636"/>
              <a:gd name="T33" fmla="*/ 523 h 636"/>
              <a:gd name="T34" fmla="*/ 579 w 636"/>
              <a:gd name="T35" fmla="*/ 500 h 636"/>
              <a:gd name="T36" fmla="*/ 45 w 636"/>
              <a:gd name="T37" fmla="*/ 473 h 636"/>
              <a:gd name="T38" fmla="*/ 596 w 636"/>
              <a:gd name="T39" fmla="*/ 465 h 636"/>
              <a:gd name="T40" fmla="*/ 25 w 636"/>
              <a:gd name="T41" fmla="*/ 440 h 636"/>
              <a:gd name="T42" fmla="*/ 606 w 636"/>
              <a:gd name="T43" fmla="*/ 450 h 636"/>
              <a:gd name="T44" fmla="*/ 20 w 636"/>
              <a:gd name="T45" fmla="*/ 424 h 636"/>
              <a:gd name="T46" fmla="*/ 20 w 636"/>
              <a:gd name="T47" fmla="*/ 424 h 636"/>
              <a:gd name="T48" fmla="*/ 622 w 636"/>
              <a:gd name="T49" fmla="*/ 413 h 636"/>
              <a:gd name="T50" fmla="*/ 11 w 636"/>
              <a:gd name="T51" fmla="*/ 384 h 636"/>
              <a:gd name="T52" fmla="*/ 633 w 636"/>
              <a:gd name="T53" fmla="*/ 355 h 636"/>
              <a:gd name="T54" fmla="*/ 2 w 636"/>
              <a:gd name="T55" fmla="*/ 325 h 636"/>
              <a:gd name="T56" fmla="*/ 632 w 636"/>
              <a:gd name="T57" fmla="*/ 337 h 636"/>
              <a:gd name="T58" fmla="*/ 634 w 636"/>
              <a:gd name="T59" fmla="*/ 339 h 636"/>
              <a:gd name="T60" fmla="*/ 4 w 636"/>
              <a:gd name="T61" fmla="*/ 308 h 636"/>
              <a:gd name="T62" fmla="*/ 634 w 636"/>
              <a:gd name="T63" fmla="*/ 279 h 636"/>
              <a:gd name="T64" fmla="*/ 10 w 636"/>
              <a:gd name="T65" fmla="*/ 249 h 636"/>
              <a:gd name="T66" fmla="*/ 620 w 636"/>
              <a:gd name="T67" fmla="*/ 221 h 636"/>
              <a:gd name="T68" fmla="*/ 12 w 636"/>
              <a:gd name="T69" fmla="*/ 231 h 636"/>
              <a:gd name="T70" fmla="*/ 612 w 636"/>
              <a:gd name="T71" fmla="*/ 205 h 636"/>
              <a:gd name="T72" fmla="*/ 27 w 636"/>
              <a:gd name="T73" fmla="*/ 197 h 636"/>
              <a:gd name="T74" fmla="*/ 27 w 636"/>
              <a:gd name="T75" fmla="*/ 197 h 636"/>
              <a:gd name="T76" fmla="*/ 599 w 636"/>
              <a:gd name="T77" fmla="*/ 171 h 636"/>
              <a:gd name="T78" fmla="*/ 55 w 636"/>
              <a:gd name="T79" fmla="*/ 145 h 636"/>
              <a:gd name="T80" fmla="*/ 568 w 636"/>
              <a:gd name="T81" fmla="*/ 120 h 636"/>
              <a:gd name="T82" fmla="*/ 76 w 636"/>
              <a:gd name="T83" fmla="*/ 112 h 636"/>
              <a:gd name="T84" fmla="*/ 539 w 636"/>
              <a:gd name="T85" fmla="*/ 94 h 636"/>
              <a:gd name="T86" fmla="*/ 89 w 636"/>
              <a:gd name="T87" fmla="*/ 100 h 636"/>
              <a:gd name="T88" fmla="*/ 526 w 636"/>
              <a:gd name="T89" fmla="*/ 81 h 636"/>
              <a:gd name="T90" fmla="*/ 526 w 636"/>
              <a:gd name="T91" fmla="*/ 81 h 636"/>
              <a:gd name="T92" fmla="*/ 119 w 636"/>
              <a:gd name="T93" fmla="*/ 74 h 636"/>
              <a:gd name="T94" fmla="*/ 497 w 636"/>
              <a:gd name="T95" fmla="*/ 54 h 636"/>
              <a:gd name="T96" fmla="*/ 168 w 636"/>
              <a:gd name="T97" fmla="*/ 40 h 636"/>
              <a:gd name="T98" fmla="*/ 444 w 636"/>
              <a:gd name="T99" fmla="*/ 27 h 636"/>
              <a:gd name="T100" fmla="*/ 182 w 636"/>
              <a:gd name="T101" fmla="*/ 30 h 636"/>
              <a:gd name="T102" fmla="*/ 427 w 636"/>
              <a:gd name="T103" fmla="*/ 22 h 636"/>
              <a:gd name="T104" fmla="*/ 219 w 636"/>
              <a:gd name="T105" fmla="*/ 19 h 636"/>
              <a:gd name="T106" fmla="*/ 219 w 636"/>
              <a:gd name="T107" fmla="*/ 19 h 636"/>
              <a:gd name="T108" fmla="*/ 392 w 636"/>
              <a:gd name="T109" fmla="*/ 10 h 636"/>
              <a:gd name="T110" fmla="*/ 276 w 636"/>
              <a:gd name="T111" fmla="*/ 6 h 636"/>
              <a:gd name="T112" fmla="*/ 333 w 636"/>
              <a:gd name="T113" fmla="*/ 0 h 636"/>
              <a:gd name="T114" fmla="*/ 314 w 636"/>
              <a:gd name="T115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6">
                <a:moveTo>
                  <a:pt x="313" y="636"/>
                </a:moveTo>
                <a:cubicBezTo>
                  <a:pt x="313" y="636"/>
                  <a:pt x="313" y="636"/>
                  <a:pt x="313" y="636"/>
                </a:cubicBezTo>
                <a:cubicBezTo>
                  <a:pt x="307" y="636"/>
                  <a:pt x="300" y="635"/>
                  <a:pt x="294" y="635"/>
                </a:cubicBezTo>
                <a:cubicBezTo>
                  <a:pt x="293" y="635"/>
                  <a:pt x="292" y="634"/>
                  <a:pt x="292" y="633"/>
                </a:cubicBezTo>
                <a:cubicBezTo>
                  <a:pt x="292" y="632"/>
                  <a:pt x="293" y="631"/>
                  <a:pt x="294" y="631"/>
                </a:cubicBezTo>
                <a:cubicBezTo>
                  <a:pt x="301" y="632"/>
                  <a:pt x="307" y="632"/>
                  <a:pt x="313" y="632"/>
                </a:cubicBezTo>
                <a:cubicBezTo>
                  <a:pt x="314" y="632"/>
                  <a:pt x="315" y="633"/>
                  <a:pt x="315" y="634"/>
                </a:cubicBezTo>
                <a:cubicBezTo>
                  <a:pt x="315" y="635"/>
                  <a:pt x="314" y="636"/>
                  <a:pt x="313" y="636"/>
                </a:cubicBezTo>
                <a:close/>
                <a:moveTo>
                  <a:pt x="333" y="636"/>
                </a:moveTo>
                <a:cubicBezTo>
                  <a:pt x="332" y="636"/>
                  <a:pt x="331" y="635"/>
                  <a:pt x="331" y="634"/>
                </a:cubicBezTo>
                <a:cubicBezTo>
                  <a:pt x="331" y="633"/>
                  <a:pt x="332" y="632"/>
                  <a:pt x="333" y="632"/>
                </a:cubicBezTo>
                <a:cubicBezTo>
                  <a:pt x="339" y="632"/>
                  <a:pt x="345" y="631"/>
                  <a:pt x="352" y="631"/>
                </a:cubicBezTo>
                <a:cubicBezTo>
                  <a:pt x="353" y="630"/>
                  <a:pt x="354" y="631"/>
                  <a:pt x="354" y="632"/>
                </a:cubicBezTo>
                <a:cubicBezTo>
                  <a:pt x="354" y="633"/>
                  <a:pt x="353" y="634"/>
                  <a:pt x="352" y="634"/>
                </a:cubicBezTo>
                <a:cubicBezTo>
                  <a:pt x="346" y="635"/>
                  <a:pt x="339" y="635"/>
                  <a:pt x="333" y="636"/>
                </a:cubicBezTo>
                <a:cubicBezTo>
                  <a:pt x="333" y="636"/>
                  <a:pt x="333" y="636"/>
                  <a:pt x="333" y="636"/>
                </a:cubicBezTo>
                <a:close/>
                <a:moveTo>
                  <a:pt x="275" y="633"/>
                </a:moveTo>
                <a:cubicBezTo>
                  <a:pt x="275" y="633"/>
                  <a:pt x="275" y="633"/>
                  <a:pt x="275" y="633"/>
                </a:cubicBezTo>
                <a:cubicBezTo>
                  <a:pt x="268" y="632"/>
                  <a:pt x="262" y="631"/>
                  <a:pt x="256" y="630"/>
                </a:cubicBezTo>
                <a:cubicBezTo>
                  <a:pt x="255" y="629"/>
                  <a:pt x="254" y="629"/>
                  <a:pt x="254" y="628"/>
                </a:cubicBezTo>
                <a:cubicBezTo>
                  <a:pt x="254" y="627"/>
                  <a:pt x="255" y="626"/>
                  <a:pt x="256" y="626"/>
                </a:cubicBezTo>
                <a:cubicBezTo>
                  <a:pt x="263" y="627"/>
                  <a:pt x="269" y="628"/>
                  <a:pt x="275" y="629"/>
                </a:cubicBezTo>
                <a:cubicBezTo>
                  <a:pt x="276" y="629"/>
                  <a:pt x="277" y="630"/>
                  <a:pt x="277" y="631"/>
                </a:cubicBezTo>
                <a:cubicBezTo>
                  <a:pt x="277" y="632"/>
                  <a:pt x="276" y="633"/>
                  <a:pt x="275" y="633"/>
                </a:cubicBezTo>
                <a:close/>
                <a:moveTo>
                  <a:pt x="371" y="631"/>
                </a:moveTo>
                <a:cubicBezTo>
                  <a:pt x="370" y="631"/>
                  <a:pt x="369" y="631"/>
                  <a:pt x="369" y="630"/>
                </a:cubicBezTo>
                <a:cubicBezTo>
                  <a:pt x="369" y="629"/>
                  <a:pt x="370" y="628"/>
                  <a:pt x="371" y="628"/>
                </a:cubicBezTo>
                <a:cubicBezTo>
                  <a:pt x="377" y="627"/>
                  <a:pt x="383" y="626"/>
                  <a:pt x="390" y="624"/>
                </a:cubicBezTo>
                <a:cubicBezTo>
                  <a:pt x="391" y="624"/>
                  <a:pt x="392" y="625"/>
                  <a:pt x="392" y="626"/>
                </a:cubicBezTo>
                <a:cubicBezTo>
                  <a:pt x="392" y="626"/>
                  <a:pt x="391" y="627"/>
                  <a:pt x="390" y="628"/>
                </a:cubicBezTo>
                <a:cubicBezTo>
                  <a:pt x="384" y="629"/>
                  <a:pt x="378" y="630"/>
                  <a:pt x="371" y="631"/>
                </a:cubicBezTo>
                <a:cubicBezTo>
                  <a:pt x="371" y="631"/>
                  <a:pt x="371" y="631"/>
                  <a:pt x="371" y="631"/>
                </a:cubicBezTo>
                <a:close/>
                <a:moveTo>
                  <a:pt x="237" y="625"/>
                </a:moveTo>
                <a:cubicBezTo>
                  <a:pt x="237" y="625"/>
                  <a:pt x="237" y="625"/>
                  <a:pt x="237" y="625"/>
                </a:cubicBezTo>
                <a:cubicBezTo>
                  <a:pt x="230" y="624"/>
                  <a:pt x="224" y="622"/>
                  <a:pt x="218" y="620"/>
                </a:cubicBezTo>
                <a:cubicBezTo>
                  <a:pt x="217" y="619"/>
                  <a:pt x="217" y="618"/>
                  <a:pt x="217" y="617"/>
                </a:cubicBezTo>
                <a:cubicBezTo>
                  <a:pt x="217" y="617"/>
                  <a:pt x="218" y="616"/>
                  <a:pt x="219" y="616"/>
                </a:cubicBezTo>
                <a:cubicBezTo>
                  <a:pt x="225" y="618"/>
                  <a:pt x="231" y="620"/>
                  <a:pt x="238" y="622"/>
                </a:cubicBezTo>
                <a:cubicBezTo>
                  <a:pt x="239" y="622"/>
                  <a:pt x="239" y="623"/>
                  <a:pt x="239" y="624"/>
                </a:cubicBezTo>
                <a:cubicBezTo>
                  <a:pt x="239" y="625"/>
                  <a:pt x="238" y="625"/>
                  <a:pt x="237" y="625"/>
                </a:cubicBezTo>
                <a:close/>
                <a:moveTo>
                  <a:pt x="409" y="623"/>
                </a:moveTo>
                <a:cubicBezTo>
                  <a:pt x="408" y="623"/>
                  <a:pt x="407" y="622"/>
                  <a:pt x="407" y="622"/>
                </a:cubicBezTo>
                <a:cubicBezTo>
                  <a:pt x="407" y="621"/>
                  <a:pt x="407" y="620"/>
                  <a:pt x="408" y="619"/>
                </a:cubicBezTo>
                <a:cubicBezTo>
                  <a:pt x="414" y="617"/>
                  <a:pt x="420" y="615"/>
                  <a:pt x="426" y="613"/>
                </a:cubicBezTo>
                <a:cubicBezTo>
                  <a:pt x="427" y="613"/>
                  <a:pt x="428" y="613"/>
                  <a:pt x="429" y="614"/>
                </a:cubicBezTo>
                <a:cubicBezTo>
                  <a:pt x="429" y="615"/>
                  <a:pt x="429" y="616"/>
                  <a:pt x="428" y="617"/>
                </a:cubicBezTo>
                <a:cubicBezTo>
                  <a:pt x="422" y="619"/>
                  <a:pt x="415" y="621"/>
                  <a:pt x="409" y="623"/>
                </a:cubicBezTo>
                <a:cubicBezTo>
                  <a:pt x="409" y="623"/>
                  <a:pt x="409" y="623"/>
                  <a:pt x="409" y="623"/>
                </a:cubicBezTo>
                <a:close/>
                <a:moveTo>
                  <a:pt x="200" y="613"/>
                </a:moveTo>
                <a:cubicBezTo>
                  <a:pt x="200" y="613"/>
                  <a:pt x="200" y="613"/>
                  <a:pt x="200" y="613"/>
                </a:cubicBezTo>
                <a:cubicBezTo>
                  <a:pt x="194" y="611"/>
                  <a:pt x="188" y="608"/>
                  <a:pt x="182" y="605"/>
                </a:cubicBezTo>
                <a:cubicBezTo>
                  <a:pt x="181" y="605"/>
                  <a:pt x="181" y="604"/>
                  <a:pt x="181" y="603"/>
                </a:cubicBezTo>
                <a:cubicBezTo>
                  <a:pt x="182" y="602"/>
                  <a:pt x="183" y="602"/>
                  <a:pt x="184" y="602"/>
                </a:cubicBezTo>
                <a:cubicBezTo>
                  <a:pt x="189" y="605"/>
                  <a:pt x="195" y="607"/>
                  <a:pt x="201" y="610"/>
                </a:cubicBezTo>
                <a:cubicBezTo>
                  <a:pt x="202" y="610"/>
                  <a:pt x="203" y="611"/>
                  <a:pt x="202" y="612"/>
                </a:cubicBezTo>
                <a:cubicBezTo>
                  <a:pt x="202" y="613"/>
                  <a:pt x="201" y="613"/>
                  <a:pt x="200" y="613"/>
                </a:cubicBezTo>
                <a:close/>
                <a:moveTo>
                  <a:pt x="445" y="610"/>
                </a:moveTo>
                <a:cubicBezTo>
                  <a:pt x="444" y="610"/>
                  <a:pt x="444" y="609"/>
                  <a:pt x="443" y="608"/>
                </a:cubicBezTo>
                <a:cubicBezTo>
                  <a:pt x="443" y="608"/>
                  <a:pt x="443" y="607"/>
                  <a:pt x="444" y="606"/>
                </a:cubicBezTo>
                <a:cubicBezTo>
                  <a:pt x="450" y="604"/>
                  <a:pt x="456" y="601"/>
                  <a:pt x="461" y="598"/>
                </a:cubicBezTo>
                <a:cubicBezTo>
                  <a:pt x="462" y="597"/>
                  <a:pt x="463" y="598"/>
                  <a:pt x="464" y="599"/>
                </a:cubicBezTo>
                <a:cubicBezTo>
                  <a:pt x="464" y="600"/>
                  <a:pt x="464" y="601"/>
                  <a:pt x="463" y="601"/>
                </a:cubicBezTo>
                <a:cubicBezTo>
                  <a:pt x="457" y="604"/>
                  <a:pt x="451" y="607"/>
                  <a:pt x="446" y="609"/>
                </a:cubicBezTo>
                <a:cubicBezTo>
                  <a:pt x="445" y="609"/>
                  <a:pt x="445" y="610"/>
                  <a:pt x="445" y="610"/>
                </a:cubicBezTo>
                <a:close/>
                <a:moveTo>
                  <a:pt x="166" y="597"/>
                </a:moveTo>
                <a:cubicBezTo>
                  <a:pt x="165" y="597"/>
                  <a:pt x="165" y="597"/>
                  <a:pt x="165" y="596"/>
                </a:cubicBezTo>
                <a:cubicBezTo>
                  <a:pt x="159" y="593"/>
                  <a:pt x="153" y="590"/>
                  <a:pt x="148" y="586"/>
                </a:cubicBezTo>
                <a:cubicBezTo>
                  <a:pt x="147" y="586"/>
                  <a:pt x="147" y="585"/>
                  <a:pt x="147" y="584"/>
                </a:cubicBezTo>
                <a:cubicBezTo>
                  <a:pt x="148" y="583"/>
                  <a:pt x="149" y="583"/>
                  <a:pt x="150" y="583"/>
                </a:cubicBezTo>
                <a:cubicBezTo>
                  <a:pt x="155" y="587"/>
                  <a:pt x="161" y="590"/>
                  <a:pt x="166" y="593"/>
                </a:cubicBezTo>
                <a:cubicBezTo>
                  <a:pt x="167" y="594"/>
                  <a:pt x="168" y="595"/>
                  <a:pt x="167" y="596"/>
                </a:cubicBezTo>
                <a:cubicBezTo>
                  <a:pt x="167" y="596"/>
                  <a:pt x="166" y="597"/>
                  <a:pt x="166" y="597"/>
                </a:cubicBezTo>
                <a:close/>
                <a:moveTo>
                  <a:pt x="479" y="592"/>
                </a:moveTo>
                <a:cubicBezTo>
                  <a:pt x="479" y="592"/>
                  <a:pt x="478" y="592"/>
                  <a:pt x="478" y="591"/>
                </a:cubicBezTo>
                <a:cubicBezTo>
                  <a:pt x="477" y="590"/>
                  <a:pt x="477" y="589"/>
                  <a:pt x="478" y="589"/>
                </a:cubicBezTo>
                <a:cubicBezTo>
                  <a:pt x="484" y="585"/>
                  <a:pt x="489" y="582"/>
                  <a:pt x="494" y="578"/>
                </a:cubicBezTo>
                <a:cubicBezTo>
                  <a:pt x="495" y="578"/>
                  <a:pt x="496" y="578"/>
                  <a:pt x="497" y="579"/>
                </a:cubicBezTo>
                <a:cubicBezTo>
                  <a:pt x="497" y="580"/>
                  <a:pt x="497" y="581"/>
                  <a:pt x="496" y="581"/>
                </a:cubicBezTo>
                <a:cubicBezTo>
                  <a:pt x="491" y="585"/>
                  <a:pt x="486" y="588"/>
                  <a:pt x="480" y="592"/>
                </a:cubicBezTo>
                <a:cubicBezTo>
                  <a:pt x="480" y="592"/>
                  <a:pt x="479" y="592"/>
                  <a:pt x="479" y="592"/>
                </a:cubicBezTo>
                <a:close/>
                <a:moveTo>
                  <a:pt x="133" y="576"/>
                </a:moveTo>
                <a:cubicBezTo>
                  <a:pt x="133" y="576"/>
                  <a:pt x="132" y="576"/>
                  <a:pt x="132" y="576"/>
                </a:cubicBezTo>
                <a:cubicBezTo>
                  <a:pt x="127" y="572"/>
                  <a:pt x="122" y="568"/>
                  <a:pt x="117" y="564"/>
                </a:cubicBezTo>
                <a:cubicBezTo>
                  <a:pt x="116" y="563"/>
                  <a:pt x="116" y="562"/>
                  <a:pt x="116" y="561"/>
                </a:cubicBezTo>
                <a:cubicBezTo>
                  <a:pt x="117" y="560"/>
                  <a:pt x="118" y="560"/>
                  <a:pt x="119" y="561"/>
                </a:cubicBezTo>
                <a:cubicBezTo>
                  <a:pt x="124" y="565"/>
                  <a:pt x="129" y="569"/>
                  <a:pt x="134" y="573"/>
                </a:cubicBezTo>
                <a:cubicBezTo>
                  <a:pt x="135" y="573"/>
                  <a:pt x="135" y="574"/>
                  <a:pt x="134" y="575"/>
                </a:cubicBezTo>
                <a:cubicBezTo>
                  <a:pt x="134" y="576"/>
                  <a:pt x="134" y="576"/>
                  <a:pt x="133" y="576"/>
                </a:cubicBezTo>
                <a:close/>
                <a:moveTo>
                  <a:pt x="511" y="570"/>
                </a:moveTo>
                <a:cubicBezTo>
                  <a:pt x="511" y="570"/>
                  <a:pt x="510" y="570"/>
                  <a:pt x="510" y="570"/>
                </a:cubicBezTo>
                <a:cubicBezTo>
                  <a:pt x="509" y="569"/>
                  <a:pt x="509" y="568"/>
                  <a:pt x="510" y="567"/>
                </a:cubicBezTo>
                <a:cubicBezTo>
                  <a:pt x="515" y="563"/>
                  <a:pt x="520" y="559"/>
                  <a:pt x="525" y="555"/>
                </a:cubicBezTo>
                <a:cubicBezTo>
                  <a:pt x="526" y="554"/>
                  <a:pt x="527" y="554"/>
                  <a:pt x="527" y="555"/>
                </a:cubicBezTo>
                <a:cubicBezTo>
                  <a:pt x="528" y="556"/>
                  <a:pt x="528" y="557"/>
                  <a:pt x="527" y="558"/>
                </a:cubicBezTo>
                <a:cubicBezTo>
                  <a:pt x="522" y="562"/>
                  <a:pt x="517" y="566"/>
                  <a:pt x="512" y="570"/>
                </a:cubicBezTo>
                <a:cubicBezTo>
                  <a:pt x="512" y="570"/>
                  <a:pt x="511" y="570"/>
                  <a:pt x="511" y="570"/>
                </a:cubicBezTo>
                <a:close/>
                <a:moveTo>
                  <a:pt x="103" y="551"/>
                </a:moveTo>
                <a:cubicBezTo>
                  <a:pt x="103" y="551"/>
                  <a:pt x="102" y="551"/>
                  <a:pt x="102" y="551"/>
                </a:cubicBezTo>
                <a:cubicBezTo>
                  <a:pt x="97" y="547"/>
                  <a:pt x="93" y="542"/>
                  <a:pt x="88" y="537"/>
                </a:cubicBezTo>
                <a:cubicBezTo>
                  <a:pt x="87" y="537"/>
                  <a:pt x="88" y="535"/>
                  <a:pt x="88" y="535"/>
                </a:cubicBezTo>
                <a:cubicBezTo>
                  <a:pt x="89" y="534"/>
                  <a:pt x="90" y="534"/>
                  <a:pt x="91" y="535"/>
                </a:cubicBezTo>
                <a:cubicBezTo>
                  <a:pt x="95" y="539"/>
                  <a:pt x="100" y="544"/>
                  <a:pt x="104" y="548"/>
                </a:cubicBezTo>
                <a:cubicBezTo>
                  <a:pt x="105" y="549"/>
                  <a:pt x="105" y="550"/>
                  <a:pt x="104" y="551"/>
                </a:cubicBezTo>
                <a:cubicBezTo>
                  <a:pt x="104" y="551"/>
                  <a:pt x="104" y="551"/>
                  <a:pt x="103" y="551"/>
                </a:cubicBezTo>
                <a:close/>
                <a:moveTo>
                  <a:pt x="540" y="545"/>
                </a:moveTo>
                <a:cubicBezTo>
                  <a:pt x="540" y="545"/>
                  <a:pt x="539" y="545"/>
                  <a:pt x="539" y="544"/>
                </a:cubicBezTo>
                <a:cubicBezTo>
                  <a:pt x="538" y="544"/>
                  <a:pt x="538" y="543"/>
                  <a:pt x="539" y="542"/>
                </a:cubicBezTo>
                <a:cubicBezTo>
                  <a:pt x="543" y="538"/>
                  <a:pt x="548" y="533"/>
                  <a:pt x="552" y="528"/>
                </a:cubicBezTo>
                <a:cubicBezTo>
                  <a:pt x="553" y="527"/>
                  <a:pt x="554" y="527"/>
                  <a:pt x="555" y="528"/>
                </a:cubicBezTo>
                <a:cubicBezTo>
                  <a:pt x="555" y="529"/>
                  <a:pt x="555" y="530"/>
                  <a:pt x="555" y="530"/>
                </a:cubicBezTo>
                <a:cubicBezTo>
                  <a:pt x="551" y="535"/>
                  <a:pt x="546" y="540"/>
                  <a:pt x="541" y="545"/>
                </a:cubicBezTo>
                <a:cubicBezTo>
                  <a:pt x="541" y="545"/>
                  <a:pt x="541" y="545"/>
                  <a:pt x="540" y="545"/>
                </a:cubicBezTo>
                <a:close/>
                <a:moveTo>
                  <a:pt x="77" y="524"/>
                </a:moveTo>
                <a:cubicBezTo>
                  <a:pt x="76" y="524"/>
                  <a:pt x="76" y="523"/>
                  <a:pt x="75" y="523"/>
                </a:cubicBezTo>
                <a:cubicBezTo>
                  <a:pt x="71" y="518"/>
                  <a:pt x="67" y="513"/>
                  <a:pt x="63" y="508"/>
                </a:cubicBezTo>
                <a:cubicBezTo>
                  <a:pt x="63" y="507"/>
                  <a:pt x="63" y="506"/>
                  <a:pt x="64" y="505"/>
                </a:cubicBezTo>
                <a:cubicBezTo>
                  <a:pt x="64" y="505"/>
                  <a:pt x="65" y="505"/>
                  <a:pt x="66" y="506"/>
                </a:cubicBezTo>
                <a:cubicBezTo>
                  <a:pt x="70" y="511"/>
                  <a:pt x="74" y="516"/>
                  <a:pt x="78" y="521"/>
                </a:cubicBezTo>
                <a:cubicBezTo>
                  <a:pt x="79" y="521"/>
                  <a:pt x="78" y="522"/>
                  <a:pt x="78" y="523"/>
                </a:cubicBezTo>
                <a:cubicBezTo>
                  <a:pt x="77" y="523"/>
                  <a:pt x="77" y="524"/>
                  <a:pt x="77" y="524"/>
                </a:cubicBezTo>
                <a:close/>
                <a:moveTo>
                  <a:pt x="566" y="516"/>
                </a:moveTo>
                <a:cubicBezTo>
                  <a:pt x="566" y="516"/>
                  <a:pt x="565" y="516"/>
                  <a:pt x="565" y="516"/>
                </a:cubicBezTo>
                <a:cubicBezTo>
                  <a:pt x="564" y="515"/>
                  <a:pt x="564" y="514"/>
                  <a:pt x="565" y="513"/>
                </a:cubicBezTo>
                <a:cubicBezTo>
                  <a:pt x="569" y="508"/>
                  <a:pt x="572" y="503"/>
                  <a:pt x="576" y="498"/>
                </a:cubicBezTo>
                <a:cubicBezTo>
                  <a:pt x="577" y="497"/>
                  <a:pt x="578" y="497"/>
                  <a:pt x="579" y="498"/>
                </a:cubicBezTo>
                <a:cubicBezTo>
                  <a:pt x="579" y="498"/>
                  <a:pt x="580" y="499"/>
                  <a:pt x="579" y="500"/>
                </a:cubicBezTo>
                <a:cubicBezTo>
                  <a:pt x="575" y="505"/>
                  <a:pt x="571" y="511"/>
                  <a:pt x="567" y="516"/>
                </a:cubicBezTo>
                <a:cubicBezTo>
                  <a:pt x="567" y="516"/>
                  <a:pt x="566" y="516"/>
                  <a:pt x="566" y="516"/>
                </a:cubicBezTo>
                <a:close/>
                <a:moveTo>
                  <a:pt x="54" y="493"/>
                </a:moveTo>
                <a:cubicBezTo>
                  <a:pt x="53" y="493"/>
                  <a:pt x="52" y="492"/>
                  <a:pt x="52" y="492"/>
                </a:cubicBezTo>
                <a:cubicBezTo>
                  <a:pt x="49" y="486"/>
                  <a:pt x="45" y="481"/>
                  <a:pt x="42" y="475"/>
                </a:cubicBezTo>
                <a:cubicBezTo>
                  <a:pt x="41" y="474"/>
                  <a:pt x="42" y="473"/>
                  <a:pt x="43" y="473"/>
                </a:cubicBezTo>
                <a:cubicBezTo>
                  <a:pt x="43" y="472"/>
                  <a:pt x="45" y="473"/>
                  <a:pt x="45" y="473"/>
                </a:cubicBezTo>
                <a:cubicBezTo>
                  <a:pt x="48" y="479"/>
                  <a:pt x="52" y="485"/>
                  <a:pt x="55" y="490"/>
                </a:cubicBezTo>
                <a:cubicBezTo>
                  <a:pt x="56" y="491"/>
                  <a:pt x="55" y="492"/>
                  <a:pt x="54" y="492"/>
                </a:cubicBezTo>
                <a:cubicBezTo>
                  <a:pt x="54" y="492"/>
                  <a:pt x="54" y="493"/>
                  <a:pt x="54" y="493"/>
                </a:cubicBezTo>
                <a:close/>
                <a:moveTo>
                  <a:pt x="588" y="485"/>
                </a:moveTo>
                <a:cubicBezTo>
                  <a:pt x="588" y="485"/>
                  <a:pt x="587" y="485"/>
                  <a:pt x="587" y="484"/>
                </a:cubicBezTo>
                <a:cubicBezTo>
                  <a:pt x="586" y="484"/>
                  <a:pt x="586" y="483"/>
                  <a:pt x="587" y="482"/>
                </a:cubicBezTo>
                <a:cubicBezTo>
                  <a:pt x="590" y="477"/>
                  <a:pt x="593" y="471"/>
                  <a:pt x="596" y="465"/>
                </a:cubicBezTo>
                <a:cubicBezTo>
                  <a:pt x="597" y="464"/>
                  <a:pt x="598" y="464"/>
                  <a:pt x="599" y="465"/>
                </a:cubicBezTo>
                <a:cubicBezTo>
                  <a:pt x="599" y="465"/>
                  <a:pt x="600" y="466"/>
                  <a:pt x="599" y="467"/>
                </a:cubicBezTo>
                <a:cubicBezTo>
                  <a:pt x="596" y="473"/>
                  <a:pt x="593" y="478"/>
                  <a:pt x="590" y="484"/>
                </a:cubicBezTo>
                <a:cubicBezTo>
                  <a:pt x="589" y="484"/>
                  <a:pt x="589" y="485"/>
                  <a:pt x="588" y="485"/>
                </a:cubicBezTo>
                <a:close/>
                <a:moveTo>
                  <a:pt x="34" y="459"/>
                </a:moveTo>
                <a:cubicBezTo>
                  <a:pt x="34" y="459"/>
                  <a:pt x="33" y="459"/>
                  <a:pt x="33" y="458"/>
                </a:cubicBezTo>
                <a:cubicBezTo>
                  <a:pt x="30" y="452"/>
                  <a:pt x="27" y="446"/>
                  <a:pt x="25" y="440"/>
                </a:cubicBezTo>
                <a:cubicBezTo>
                  <a:pt x="24" y="440"/>
                  <a:pt x="25" y="439"/>
                  <a:pt x="26" y="438"/>
                </a:cubicBezTo>
                <a:cubicBezTo>
                  <a:pt x="27" y="438"/>
                  <a:pt x="28" y="438"/>
                  <a:pt x="28" y="439"/>
                </a:cubicBezTo>
                <a:cubicBezTo>
                  <a:pt x="31" y="445"/>
                  <a:pt x="33" y="451"/>
                  <a:pt x="36" y="457"/>
                </a:cubicBezTo>
                <a:cubicBezTo>
                  <a:pt x="36" y="457"/>
                  <a:pt x="36" y="458"/>
                  <a:pt x="35" y="459"/>
                </a:cubicBezTo>
                <a:cubicBezTo>
                  <a:pt x="35" y="459"/>
                  <a:pt x="35" y="459"/>
                  <a:pt x="34" y="459"/>
                </a:cubicBezTo>
                <a:close/>
                <a:moveTo>
                  <a:pt x="606" y="451"/>
                </a:moveTo>
                <a:cubicBezTo>
                  <a:pt x="606" y="451"/>
                  <a:pt x="606" y="451"/>
                  <a:pt x="606" y="450"/>
                </a:cubicBezTo>
                <a:cubicBezTo>
                  <a:pt x="605" y="450"/>
                  <a:pt x="604" y="449"/>
                  <a:pt x="605" y="448"/>
                </a:cubicBezTo>
                <a:cubicBezTo>
                  <a:pt x="607" y="442"/>
                  <a:pt x="610" y="436"/>
                  <a:pt x="612" y="430"/>
                </a:cubicBezTo>
                <a:cubicBezTo>
                  <a:pt x="612" y="429"/>
                  <a:pt x="613" y="429"/>
                  <a:pt x="614" y="429"/>
                </a:cubicBezTo>
                <a:cubicBezTo>
                  <a:pt x="615" y="430"/>
                  <a:pt x="616" y="431"/>
                  <a:pt x="615" y="432"/>
                </a:cubicBezTo>
                <a:cubicBezTo>
                  <a:pt x="613" y="438"/>
                  <a:pt x="611" y="444"/>
                  <a:pt x="608" y="450"/>
                </a:cubicBezTo>
                <a:cubicBezTo>
                  <a:pt x="608" y="450"/>
                  <a:pt x="607" y="451"/>
                  <a:pt x="606" y="451"/>
                </a:cubicBezTo>
                <a:close/>
                <a:moveTo>
                  <a:pt x="20" y="424"/>
                </a:moveTo>
                <a:cubicBezTo>
                  <a:pt x="19" y="424"/>
                  <a:pt x="18" y="423"/>
                  <a:pt x="18" y="422"/>
                </a:cubicBezTo>
                <a:cubicBezTo>
                  <a:pt x="16" y="416"/>
                  <a:pt x="14" y="410"/>
                  <a:pt x="12" y="404"/>
                </a:cubicBezTo>
                <a:cubicBezTo>
                  <a:pt x="12" y="403"/>
                  <a:pt x="12" y="402"/>
                  <a:pt x="13" y="402"/>
                </a:cubicBezTo>
                <a:cubicBezTo>
                  <a:pt x="14" y="401"/>
                  <a:pt x="15" y="402"/>
                  <a:pt x="15" y="403"/>
                </a:cubicBezTo>
                <a:cubicBezTo>
                  <a:pt x="17" y="409"/>
                  <a:pt x="19" y="415"/>
                  <a:pt x="21" y="421"/>
                </a:cubicBezTo>
                <a:cubicBezTo>
                  <a:pt x="22" y="422"/>
                  <a:pt x="21" y="423"/>
                  <a:pt x="20" y="423"/>
                </a:cubicBezTo>
                <a:cubicBezTo>
                  <a:pt x="20" y="424"/>
                  <a:pt x="20" y="424"/>
                  <a:pt x="20" y="424"/>
                </a:cubicBezTo>
                <a:close/>
                <a:moveTo>
                  <a:pt x="620" y="415"/>
                </a:moveTo>
                <a:cubicBezTo>
                  <a:pt x="620" y="415"/>
                  <a:pt x="620" y="415"/>
                  <a:pt x="620" y="414"/>
                </a:cubicBezTo>
                <a:cubicBezTo>
                  <a:pt x="619" y="414"/>
                  <a:pt x="618" y="413"/>
                  <a:pt x="618" y="412"/>
                </a:cubicBezTo>
                <a:cubicBezTo>
                  <a:pt x="620" y="406"/>
                  <a:pt x="622" y="400"/>
                  <a:pt x="624" y="394"/>
                </a:cubicBezTo>
                <a:cubicBezTo>
                  <a:pt x="624" y="393"/>
                  <a:pt x="625" y="392"/>
                  <a:pt x="626" y="392"/>
                </a:cubicBezTo>
                <a:cubicBezTo>
                  <a:pt x="627" y="393"/>
                  <a:pt x="627" y="394"/>
                  <a:pt x="627" y="395"/>
                </a:cubicBezTo>
                <a:cubicBezTo>
                  <a:pt x="625" y="401"/>
                  <a:pt x="624" y="407"/>
                  <a:pt x="622" y="413"/>
                </a:cubicBezTo>
                <a:cubicBezTo>
                  <a:pt x="622" y="414"/>
                  <a:pt x="621" y="415"/>
                  <a:pt x="620" y="415"/>
                </a:cubicBezTo>
                <a:close/>
                <a:moveTo>
                  <a:pt x="9" y="386"/>
                </a:moveTo>
                <a:cubicBezTo>
                  <a:pt x="8" y="386"/>
                  <a:pt x="8" y="386"/>
                  <a:pt x="7" y="385"/>
                </a:cubicBezTo>
                <a:cubicBezTo>
                  <a:pt x="6" y="379"/>
                  <a:pt x="5" y="372"/>
                  <a:pt x="4" y="366"/>
                </a:cubicBezTo>
                <a:cubicBezTo>
                  <a:pt x="4" y="365"/>
                  <a:pt x="4" y="364"/>
                  <a:pt x="5" y="364"/>
                </a:cubicBezTo>
                <a:cubicBezTo>
                  <a:pt x="6" y="364"/>
                  <a:pt x="7" y="364"/>
                  <a:pt x="7" y="365"/>
                </a:cubicBezTo>
                <a:cubicBezTo>
                  <a:pt x="8" y="372"/>
                  <a:pt x="10" y="378"/>
                  <a:pt x="11" y="384"/>
                </a:cubicBezTo>
                <a:cubicBezTo>
                  <a:pt x="11" y="385"/>
                  <a:pt x="10" y="386"/>
                  <a:pt x="10" y="386"/>
                </a:cubicBezTo>
                <a:cubicBezTo>
                  <a:pt x="9" y="386"/>
                  <a:pt x="9" y="386"/>
                  <a:pt x="9" y="386"/>
                </a:cubicBezTo>
                <a:close/>
                <a:moveTo>
                  <a:pt x="629" y="377"/>
                </a:moveTo>
                <a:cubicBezTo>
                  <a:pt x="629" y="377"/>
                  <a:pt x="629" y="377"/>
                  <a:pt x="629" y="377"/>
                </a:cubicBezTo>
                <a:cubicBezTo>
                  <a:pt x="628" y="377"/>
                  <a:pt x="627" y="376"/>
                  <a:pt x="628" y="375"/>
                </a:cubicBezTo>
                <a:cubicBezTo>
                  <a:pt x="629" y="369"/>
                  <a:pt x="630" y="362"/>
                  <a:pt x="631" y="356"/>
                </a:cubicBezTo>
                <a:cubicBezTo>
                  <a:pt x="631" y="355"/>
                  <a:pt x="632" y="354"/>
                  <a:pt x="633" y="355"/>
                </a:cubicBezTo>
                <a:cubicBezTo>
                  <a:pt x="634" y="355"/>
                  <a:pt x="634" y="356"/>
                  <a:pt x="634" y="356"/>
                </a:cubicBezTo>
                <a:cubicBezTo>
                  <a:pt x="633" y="363"/>
                  <a:pt x="632" y="369"/>
                  <a:pt x="631" y="376"/>
                </a:cubicBezTo>
                <a:cubicBezTo>
                  <a:pt x="631" y="377"/>
                  <a:pt x="630" y="377"/>
                  <a:pt x="629" y="377"/>
                </a:cubicBezTo>
                <a:close/>
                <a:moveTo>
                  <a:pt x="3" y="348"/>
                </a:moveTo>
                <a:cubicBezTo>
                  <a:pt x="2" y="348"/>
                  <a:pt x="2" y="348"/>
                  <a:pt x="2" y="347"/>
                </a:cubicBezTo>
                <a:cubicBezTo>
                  <a:pt x="1" y="340"/>
                  <a:pt x="1" y="334"/>
                  <a:pt x="0" y="327"/>
                </a:cubicBezTo>
                <a:cubicBezTo>
                  <a:pt x="0" y="326"/>
                  <a:pt x="1" y="326"/>
                  <a:pt x="2" y="325"/>
                </a:cubicBezTo>
                <a:cubicBezTo>
                  <a:pt x="3" y="325"/>
                  <a:pt x="4" y="326"/>
                  <a:pt x="4" y="327"/>
                </a:cubicBezTo>
                <a:cubicBezTo>
                  <a:pt x="4" y="334"/>
                  <a:pt x="5" y="340"/>
                  <a:pt x="5" y="346"/>
                </a:cubicBezTo>
                <a:cubicBezTo>
                  <a:pt x="5" y="347"/>
                  <a:pt x="4" y="348"/>
                  <a:pt x="3" y="348"/>
                </a:cubicBezTo>
                <a:cubicBezTo>
                  <a:pt x="3" y="348"/>
                  <a:pt x="3" y="348"/>
                  <a:pt x="3" y="348"/>
                </a:cubicBezTo>
                <a:close/>
                <a:moveTo>
                  <a:pt x="634" y="339"/>
                </a:moveTo>
                <a:cubicBezTo>
                  <a:pt x="634" y="339"/>
                  <a:pt x="634" y="339"/>
                  <a:pt x="634" y="339"/>
                </a:cubicBezTo>
                <a:cubicBezTo>
                  <a:pt x="633" y="339"/>
                  <a:pt x="632" y="338"/>
                  <a:pt x="632" y="337"/>
                </a:cubicBezTo>
                <a:cubicBezTo>
                  <a:pt x="633" y="331"/>
                  <a:pt x="633" y="324"/>
                  <a:pt x="633" y="318"/>
                </a:cubicBezTo>
                <a:cubicBezTo>
                  <a:pt x="633" y="311"/>
                  <a:pt x="633" y="305"/>
                  <a:pt x="632" y="299"/>
                </a:cubicBezTo>
                <a:cubicBezTo>
                  <a:pt x="632" y="298"/>
                  <a:pt x="633" y="297"/>
                  <a:pt x="634" y="297"/>
                </a:cubicBezTo>
                <a:cubicBezTo>
                  <a:pt x="635" y="297"/>
                  <a:pt x="636" y="298"/>
                  <a:pt x="636" y="299"/>
                </a:cubicBezTo>
                <a:cubicBezTo>
                  <a:pt x="636" y="305"/>
                  <a:pt x="636" y="311"/>
                  <a:pt x="636" y="318"/>
                </a:cubicBezTo>
                <a:cubicBezTo>
                  <a:pt x="636" y="324"/>
                  <a:pt x="636" y="331"/>
                  <a:pt x="636" y="337"/>
                </a:cubicBezTo>
                <a:cubicBezTo>
                  <a:pt x="636" y="338"/>
                  <a:pt x="635" y="339"/>
                  <a:pt x="634" y="339"/>
                </a:cubicBezTo>
                <a:close/>
                <a:moveTo>
                  <a:pt x="2" y="310"/>
                </a:moveTo>
                <a:cubicBezTo>
                  <a:pt x="2" y="310"/>
                  <a:pt x="2" y="310"/>
                  <a:pt x="2" y="310"/>
                </a:cubicBezTo>
                <a:cubicBezTo>
                  <a:pt x="1" y="310"/>
                  <a:pt x="0" y="309"/>
                  <a:pt x="0" y="308"/>
                </a:cubicBezTo>
                <a:cubicBezTo>
                  <a:pt x="1" y="301"/>
                  <a:pt x="1" y="295"/>
                  <a:pt x="2" y="289"/>
                </a:cubicBezTo>
                <a:cubicBezTo>
                  <a:pt x="2" y="288"/>
                  <a:pt x="3" y="287"/>
                  <a:pt x="4" y="287"/>
                </a:cubicBezTo>
                <a:cubicBezTo>
                  <a:pt x="5" y="287"/>
                  <a:pt x="5" y="288"/>
                  <a:pt x="5" y="289"/>
                </a:cubicBezTo>
                <a:cubicBezTo>
                  <a:pt x="5" y="295"/>
                  <a:pt x="4" y="302"/>
                  <a:pt x="4" y="308"/>
                </a:cubicBezTo>
                <a:cubicBezTo>
                  <a:pt x="4" y="309"/>
                  <a:pt x="3" y="310"/>
                  <a:pt x="2" y="310"/>
                </a:cubicBezTo>
                <a:close/>
                <a:moveTo>
                  <a:pt x="632" y="281"/>
                </a:moveTo>
                <a:cubicBezTo>
                  <a:pt x="631" y="281"/>
                  <a:pt x="631" y="281"/>
                  <a:pt x="631" y="280"/>
                </a:cubicBezTo>
                <a:cubicBezTo>
                  <a:pt x="630" y="273"/>
                  <a:pt x="629" y="267"/>
                  <a:pt x="628" y="261"/>
                </a:cubicBezTo>
                <a:cubicBezTo>
                  <a:pt x="628" y="260"/>
                  <a:pt x="628" y="259"/>
                  <a:pt x="629" y="259"/>
                </a:cubicBezTo>
                <a:cubicBezTo>
                  <a:pt x="630" y="259"/>
                  <a:pt x="631" y="259"/>
                  <a:pt x="631" y="260"/>
                </a:cubicBezTo>
                <a:cubicBezTo>
                  <a:pt x="632" y="267"/>
                  <a:pt x="633" y="273"/>
                  <a:pt x="634" y="279"/>
                </a:cubicBezTo>
                <a:cubicBezTo>
                  <a:pt x="634" y="280"/>
                  <a:pt x="634" y="281"/>
                  <a:pt x="633" y="281"/>
                </a:cubicBezTo>
                <a:cubicBezTo>
                  <a:pt x="632" y="281"/>
                  <a:pt x="632" y="281"/>
                  <a:pt x="632" y="281"/>
                </a:cubicBezTo>
                <a:close/>
                <a:moveTo>
                  <a:pt x="6" y="271"/>
                </a:moveTo>
                <a:cubicBezTo>
                  <a:pt x="6" y="271"/>
                  <a:pt x="6" y="271"/>
                  <a:pt x="5" y="271"/>
                </a:cubicBezTo>
                <a:cubicBezTo>
                  <a:pt x="4" y="271"/>
                  <a:pt x="4" y="270"/>
                  <a:pt x="4" y="269"/>
                </a:cubicBezTo>
                <a:cubicBezTo>
                  <a:pt x="5" y="263"/>
                  <a:pt x="6" y="256"/>
                  <a:pt x="7" y="250"/>
                </a:cubicBezTo>
                <a:cubicBezTo>
                  <a:pt x="8" y="249"/>
                  <a:pt x="9" y="249"/>
                  <a:pt x="10" y="249"/>
                </a:cubicBezTo>
                <a:cubicBezTo>
                  <a:pt x="11" y="249"/>
                  <a:pt x="11" y="250"/>
                  <a:pt x="11" y="251"/>
                </a:cubicBezTo>
                <a:cubicBezTo>
                  <a:pt x="10" y="257"/>
                  <a:pt x="8" y="264"/>
                  <a:pt x="7" y="270"/>
                </a:cubicBezTo>
                <a:cubicBezTo>
                  <a:pt x="7" y="271"/>
                  <a:pt x="7" y="271"/>
                  <a:pt x="6" y="271"/>
                </a:cubicBezTo>
                <a:close/>
                <a:moveTo>
                  <a:pt x="625" y="243"/>
                </a:moveTo>
                <a:cubicBezTo>
                  <a:pt x="625" y="243"/>
                  <a:pt x="624" y="243"/>
                  <a:pt x="624" y="242"/>
                </a:cubicBezTo>
                <a:cubicBezTo>
                  <a:pt x="622" y="236"/>
                  <a:pt x="620" y="230"/>
                  <a:pt x="618" y="224"/>
                </a:cubicBezTo>
                <a:cubicBezTo>
                  <a:pt x="618" y="223"/>
                  <a:pt x="619" y="222"/>
                  <a:pt x="620" y="221"/>
                </a:cubicBezTo>
                <a:cubicBezTo>
                  <a:pt x="621" y="221"/>
                  <a:pt x="622" y="222"/>
                  <a:pt x="622" y="223"/>
                </a:cubicBezTo>
                <a:cubicBezTo>
                  <a:pt x="624" y="229"/>
                  <a:pt x="626" y="235"/>
                  <a:pt x="627" y="241"/>
                </a:cubicBezTo>
                <a:cubicBezTo>
                  <a:pt x="627" y="242"/>
                  <a:pt x="627" y="243"/>
                  <a:pt x="626" y="243"/>
                </a:cubicBezTo>
                <a:cubicBezTo>
                  <a:pt x="626" y="243"/>
                  <a:pt x="626" y="243"/>
                  <a:pt x="625" y="243"/>
                </a:cubicBezTo>
                <a:close/>
                <a:moveTo>
                  <a:pt x="14" y="234"/>
                </a:moveTo>
                <a:cubicBezTo>
                  <a:pt x="14" y="234"/>
                  <a:pt x="14" y="234"/>
                  <a:pt x="13" y="234"/>
                </a:cubicBezTo>
                <a:cubicBezTo>
                  <a:pt x="12" y="233"/>
                  <a:pt x="12" y="232"/>
                  <a:pt x="12" y="231"/>
                </a:cubicBezTo>
                <a:cubicBezTo>
                  <a:pt x="14" y="225"/>
                  <a:pt x="16" y="219"/>
                  <a:pt x="18" y="213"/>
                </a:cubicBezTo>
                <a:cubicBezTo>
                  <a:pt x="18" y="212"/>
                  <a:pt x="19" y="211"/>
                  <a:pt x="20" y="212"/>
                </a:cubicBezTo>
                <a:cubicBezTo>
                  <a:pt x="21" y="212"/>
                  <a:pt x="22" y="213"/>
                  <a:pt x="21" y="214"/>
                </a:cubicBezTo>
                <a:cubicBezTo>
                  <a:pt x="19" y="220"/>
                  <a:pt x="17" y="226"/>
                  <a:pt x="16" y="232"/>
                </a:cubicBezTo>
                <a:cubicBezTo>
                  <a:pt x="15" y="233"/>
                  <a:pt x="15" y="234"/>
                  <a:pt x="14" y="234"/>
                </a:cubicBezTo>
                <a:close/>
                <a:moveTo>
                  <a:pt x="614" y="207"/>
                </a:moveTo>
                <a:cubicBezTo>
                  <a:pt x="613" y="207"/>
                  <a:pt x="612" y="206"/>
                  <a:pt x="612" y="205"/>
                </a:cubicBezTo>
                <a:cubicBezTo>
                  <a:pt x="610" y="200"/>
                  <a:pt x="607" y="194"/>
                  <a:pt x="605" y="188"/>
                </a:cubicBezTo>
                <a:cubicBezTo>
                  <a:pt x="604" y="187"/>
                  <a:pt x="605" y="186"/>
                  <a:pt x="606" y="185"/>
                </a:cubicBezTo>
                <a:cubicBezTo>
                  <a:pt x="607" y="185"/>
                  <a:pt x="608" y="185"/>
                  <a:pt x="608" y="186"/>
                </a:cubicBezTo>
                <a:cubicBezTo>
                  <a:pt x="611" y="192"/>
                  <a:pt x="613" y="198"/>
                  <a:pt x="616" y="204"/>
                </a:cubicBezTo>
                <a:cubicBezTo>
                  <a:pt x="616" y="205"/>
                  <a:pt x="615" y="206"/>
                  <a:pt x="614" y="206"/>
                </a:cubicBezTo>
                <a:cubicBezTo>
                  <a:pt x="614" y="207"/>
                  <a:pt x="614" y="207"/>
                  <a:pt x="614" y="207"/>
                </a:cubicBezTo>
                <a:close/>
                <a:moveTo>
                  <a:pt x="27" y="197"/>
                </a:moveTo>
                <a:cubicBezTo>
                  <a:pt x="26" y="197"/>
                  <a:pt x="26" y="197"/>
                  <a:pt x="26" y="197"/>
                </a:cubicBezTo>
                <a:cubicBezTo>
                  <a:pt x="25" y="197"/>
                  <a:pt x="25" y="196"/>
                  <a:pt x="25" y="195"/>
                </a:cubicBezTo>
                <a:cubicBezTo>
                  <a:pt x="27" y="189"/>
                  <a:pt x="30" y="183"/>
                  <a:pt x="33" y="177"/>
                </a:cubicBezTo>
                <a:cubicBezTo>
                  <a:pt x="33" y="176"/>
                  <a:pt x="35" y="176"/>
                  <a:pt x="35" y="176"/>
                </a:cubicBezTo>
                <a:cubicBezTo>
                  <a:pt x="36" y="177"/>
                  <a:pt x="37" y="178"/>
                  <a:pt x="36" y="179"/>
                </a:cubicBezTo>
                <a:cubicBezTo>
                  <a:pt x="33" y="184"/>
                  <a:pt x="31" y="190"/>
                  <a:pt x="28" y="196"/>
                </a:cubicBezTo>
                <a:cubicBezTo>
                  <a:pt x="28" y="197"/>
                  <a:pt x="27" y="197"/>
                  <a:pt x="27" y="197"/>
                </a:cubicBezTo>
                <a:close/>
                <a:moveTo>
                  <a:pt x="598" y="172"/>
                </a:moveTo>
                <a:cubicBezTo>
                  <a:pt x="597" y="172"/>
                  <a:pt x="597" y="171"/>
                  <a:pt x="596" y="171"/>
                </a:cubicBezTo>
                <a:cubicBezTo>
                  <a:pt x="593" y="165"/>
                  <a:pt x="590" y="159"/>
                  <a:pt x="587" y="154"/>
                </a:cubicBezTo>
                <a:cubicBezTo>
                  <a:pt x="586" y="153"/>
                  <a:pt x="587" y="152"/>
                  <a:pt x="587" y="151"/>
                </a:cubicBezTo>
                <a:cubicBezTo>
                  <a:pt x="588" y="151"/>
                  <a:pt x="589" y="151"/>
                  <a:pt x="590" y="152"/>
                </a:cubicBezTo>
                <a:cubicBezTo>
                  <a:pt x="593" y="158"/>
                  <a:pt x="596" y="163"/>
                  <a:pt x="600" y="169"/>
                </a:cubicBezTo>
                <a:cubicBezTo>
                  <a:pt x="600" y="170"/>
                  <a:pt x="600" y="171"/>
                  <a:pt x="599" y="171"/>
                </a:cubicBezTo>
                <a:cubicBezTo>
                  <a:pt x="599" y="171"/>
                  <a:pt x="598" y="172"/>
                  <a:pt x="598" y="172"/>
                </a:cubicBezTo>
                <a:close/>
                <a:moveTo>
                  <a:pt x="44" y="163"/>
                </a:moveTo>
                <a:cubicBezTo>
                  <a:pt x="43" y="163"/>
                  <a:pt x="43" y="162"/>
                  <a:pt x="43" y="162"/>
                </a:cubicBezTo>
                <a:cubicBezTo>
                  <a:pt x="42" y="162"/>
                  <a:pt x="42" y="161"/>
                  <a:pt x="42" y="160"/>
                </a:cubicBezTo>
                <a:cubicBezTo>
                  <a:pt x="45" y="154"/>
                  <a:pt x="49" y="149"/>
                  <a:pt x="52" y="143"/>
                </a:cubicBezTo>
                <a:cubicBezTo>
                  <a:pt x="53" y="143"/>
                  <a:pt x="54" y="142"/>
                  <a:pt x="55" y="143"/>
                </a:cubicBezTo>
                <a:cubicBezTo>
                  <a:pt x="56" y="143"/>
                  <a:pt x="56" y="144"/>
                  <a:pt x="55" y="145"/>
                </a:cubicBezTo>
                <a:cubicBezTo>
                  <a:pt x="52" y="151"/>
                  <a:pt x="48" y="156"/>
                  <a:pt x="45" y="162"/>
                </a:cubicBezTo>
                <a:cubicBezTo>
                  <a:pt x="45" y="162"/>
                  <a:pt x="44" y="163"/>
                  <a:pt x="44" y="163"/>
                </a:cubicBezTo>
                <a:close/>
                <a:moveTo>
                  <a:pt x="578" y="139"/>
                </a:moveTo>
                <a:cubicBezTo>
                  <a:pt x="577" y="139"/>
                  <a:pt x="577" y="138"/>
                  <a:pt x="576" y="138"/>
                </a:cubicBezTo>
                <a:cubicBezTo>
                  <a:pt x="573" y="133"/>
                  <a:pt x="569" y="128"/>
                  <a:pt x="565" y="123"/>
                </a:cubicBezTo>
                <a:cubicBezTo>
                  <a:pt x="564" y="122"/>
                  <a:pt x="564" y="121"/>
                  <a:pt x="565" y="120"/>
                </a:cubicBezTo>
                <a:cubicBezTo>
                  <a:pt x="566" y="119"/>
                  <a:pt x="567" y="120"/>
                  <a:pt x="568" y="120"/>
                </a:cubicBezTo>
                <a:cubicBezTo>
                  <a:pt x="572" y="125"/>
                  <a:pt x="576" y="131"/>
                  <a:pt x="579" y="136"/>
                </a:cubicBezTo>
                <a:cubicBezTo>
                  <a:pt x="580" y="137"/>
                  <a:pt x="580" y="138"/>
                  <a:pt x="579" y="138"/>
                </a:cubicBezTo>
                <a:cubicBezTo>
                  <a:pt x="579" y="139"/>
                  <a:pt x="578" y="139"/>
                  <a:pt x="578" y="139"/>
                </a:cubicBezTo>
                <a:close/>
                <a:moveTo>
                  <a:pt x="65" y="130"/>
                </a:moveTo>
                <a:cubicBezTo>
                  <a:pt x="65" y="130"/>
                  <a:pt x="64" y="130"/>
                  <a:pt x="64" y="130"/>
                </a:cubicBezTo>
                <a:cubicBezTo>
                  <a:pt x="63" y="129"/>
                  <a:pt x="63" y="128"/>
                  <a:pt x="63" y="127"/>
                </a:cubicBezTo>
                <a:cubicBezTo>
                  <a:pt x="67" y="122"/>
                  <a:pt x="71" y="117"/>
                  <a:pt x="76" y="112"/>
                </a:cubicBezTo>
                <a:cubicBezTo>
                  <a:pt x="76" y="112"/>
                  <a:pt x="77" y="111"/>
                  <a:pt x="78" y="112"/>
                </a:cubicBezTo>
                <a:cubicBezTo>
                  <a:pt x="79" y="113"/>
                  <a:pt x="79" y="114"/>
                  <a:pt x="78" y="115"/>
                </a:cubicBezTo>
                <a:cubicBezTo>
                  <a:pt x="74" y="119"/>
                  <a:pt x="70" y="124"/>
                  <a:pt x="66" y="130"/>
                </a:cubicBezTo>
                <a:cubicBezTo>
                  <a:pt x="66" y="130"/>
                  <a:pt x="65" y="130"/>
                  <a:pt x="65" y="130"/>
                </a:cubicBezTo>
                <a:close/>
                <a:moveTo>
                  <a:pt x="554" y="108"/>
                </a:moveTo>
                <a:cubicBezTo>
                  <a:pt x="553" y="108"/>
                  <a:pt x="553" y="108"/>
                  <a:pt x="553" y="108"/>
                </a:cubicBezTo>
                <a:cubicBezTo>
                  <a:pt x="548" y="103"/>
                  <a:pt x="544" y="98"/>
                  <a:pt x="539" y="94"/>
                </a:cubicBezTo>
                <a:cubicBezTo>
                  <a:pt x="539" y="93"/>
                  <a:pt x="539" y="92"/>
                  <a:pt x="539" y="91"/>
                </a:cubicBezTo>
                <a:cubicBezTo>
                  <a:pt x="540" y="91"/>
                  <a:pt x="541" y="91"/>
                  <a:pt x="542" y="91"/>
                </a:cubicBezTo>
                <a:cubicBezTo>
                  <a:pt x="546" y="96"/>
                  <a:pt x="551" y="101"/>
                  <a:pt x="555" y="105"/>
                </a:cubicBezTo>
                <a:cubicBezTo>
                  <a:pt x="556" y="106"/>
                  <a:pt x="556" y="107"/>
                  <a:pt x="555" y="108"/>
                </a:cubicBezTo>
                <a:cubicBezTo>
                  <a:pt x="555" y="108"/>
                  <a:pt x="554" y="108"/>
                  <a:pt x="554" y="108"/>
                </a:cubicBezTo>
                <a:close/>
                <a:moveTo>
                  <a:pt x="90" y="101"/>
                </a:moveTo>
                <a:cubicBezTo>
                  <a:pt x="89" y="101"/>
                  <a:pt x="89" y="101"/>
                  <a:pt x="89" y="100"/>
                </a:cubicBezTo>
                <a:cubicBezTo>
                  <a:pt x="88" y="100"/>
                  <a:pt x="88" y="99"/>
                  <a:pt x="89" y="98"/>
                </a:cubicBezTo>
                <a:cubicBezTo>
                  <a:pt x="93" y="93"/>
                  <a:pt x="98" y="89"/>
                  <a:pt x="102" y="84"/>
                </a:cubicBezTo>
                <a:cubicBezTo>
                  <a:pt x="103" y="84"/>
                  <a:pt x="104" y="84"/>
                  <a:pt x="105" y="84"/>
                </a:cubicBezTo>
                <a:cubicBezTo>
                  <a:pt x="106" y="85"/>
                  <a:pt x="106" y="86"/>
                  <a:pt x="105" y="87"/>
                </a:cubicBezTo>
                <a:cubicBezTo>
                  <a:pt x="100" y="91"/>
                  <a:pt x="96" y="96"/>
                  <a:pt x="91" y="100"/>
                </a:cubicBezTo>
                <a:cubicBezTo>
                  <a:pt x="91" y="101"/>
                  <a:pt x="90" y="101"/>
                  <a:pt x="90" y="101"/>
                </a:cubicBezTo>
                <a:close/>
                <a:moveTo>
                  <a:pt x="526" y="81"/>
                </a:moveTo>
                <a:cubicBezTo>
                  <a:pt x="526" y="81"/>
                  <a:pt x="526" y="81"/>
                  <a:pt x="525" y="81"/>
                </a:cubicBezTo>
                <a:cubicBezTo>
                  <a:pt x="520" y="77"/>
                  <a:pt x="515" y="73"/>
                  <a:pt x="510" y="69"/>
                </a:cubicBezTo>
                <a:cubicBezTo>
                  <a:pt x="510" y="68"/>
                  <a:pt x="509" y="67"/>
                  <a:pt x="510" y="66"/>
                </a:cubicBezTo>
                <a:cubicBezTo>
                  <a:pt x="511" y="65"/>
                  <a:pt x="512" y="65"/>
                  <a:pt x="513" y="66"/>
                </a:cubicBezTo>
                <a:cubicBezTo>
                  <a:pt x="518" y="70"/>
                  <a:pt x="523" y="74"/>
                  <a:pt x="528" y="78"/>
                </a:cubicBezTo>
                <a:cubicBezTo>
                  <a:pt x="528" y="79"/>
                  <a:pt x="528" y="80"/>
                  <a:pt x="528" y="81"/>
                </a:cubicBezTo>
                <a:cubicBezTo>
                  <a:pt x="527" y="81"/>
                  <a:pt x="527" y="81"/>
                  <a:pt x="526" y="81"/>
                </a:cubicBezTo>
                <a:close/>
                <a:moveTo>
                  <a:pt x="118" y="75"/>
                </a:moveTo>
                <a:cubicBezTo>
                  <a:pt x="118" y="75"/>
                  <a:pt x="117" y="74"/>
                  <a:pt x="117" y="74"/>
                </a:cubicBezTo>
                <a:cubicBezTo>
                  <a:pt x="116" y="73"/>
                  <a:pt x="116" y="72"/>
                  <a:pt x="117" y="72"/>
                </a:cubicBezTo>
                <a:cubicBezTo>
                  <a:pt x="122" y="67"/>
                  <a:pt x="127" y="63"/>
                  <a:pt x="132" y="60"/>
                </a:cubicBezTo>
                <a:cubicBezTo>
                  <a:pt x="133" y="59"/>
                  <a:pt x="134" y="59"/>
                  <a:pt x="135" y="60"/>
                </a:cubicBezTo>
                <a:cubicBezTo>
                  <a:pt x="135" y="61"/>
                  <a:pt x="135" y="62"/>
                  <a:pt x="134" y="63"/>
                </a:cubicBezTo>
                <a:cubicBezTo>
                  <a:pt x="129" y="66"/>
                  <a:pt x="124" y="70"/>
                  <a:pt x="119" y="74"/>
                </a:cubicBezTo>
                <a:cubicBezTo>
                  <a:pt x="119" y="75"/>
                  <a:pt x="119" y="75"/>
                  <a:pt x="118" y="75"/>
                </a:cubicBezTo>
                <a:close/>
                <a:moveTo>
                  <a:pt x="496" y="58"/>
                </a:moveTo>
                <a:cubicBezTo>
                  <a:pt x="496" y="58"/>
                  <a:pt x="495" y="58"/>
                  <a:pt x="495" y="57"/>
                </a:cubicBezTo>
                <a:cubicBezTo>
                  <a:pt x="490" y="54"/>
                  <a:pt x="484" y="50"/>
                  <a:pt x="479" y="47"/>
                </a:cubicBezTo>
                <a:cubicBezTo>
                  <a:pt x="478" y="47"/>
                  <a:pt x="478" y="46"/>
                  <a:pt x="478" y="45"/>
                </a:cubicBezTo>
                <a:cubicBezTo>
                  <a:pt x="479" y="44"/>
                  <a:pt x="480" y="44"/>
                  <a:pt x="480" y="44"/>
                </a:cubicBezTo>
                <a:cubicBezTo>
                  <a:pt x="486" y="47"/>
                  <a:pt x="491" y="51"/>
                  <a:pt x="497" y="54"/>
                </a:cubicBezTo>
                <a:cubicBezTo>
                  <a:pt x="498" y="55"/>
                  <a:pt x="498" y="56"/>
                  <a:pt x="497" y="57"/>
                </a:cubicBezTo>
                <a:cubicBezTo>
                  <a:pt x="497" y="57"/>
                  <a:pt x="496" y="58"/>
                  <a:pt x="496" y="58"/>
                </a:cubicBezTo>
                <a:close/>
                <a:moveTo>
                  <a:pt x="149" y="52"/>
                </a:moveTo>
                <a:cubicBezTo>
                  <a:pt x="149" y="52"/>
                  <a:pt x="148" y="52"/>
                  <a:pt x="148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54" y="45"/>
                  <a:pt x="160" y="42"/>
                  <a:pt x="165" y="39"/>
                </a:cubicBezTo>
                <a:cubicBezTo>
                  <a:pt x="166" y="38"/>
                  <a:pt x="167" y="39"/>
                  <a:pt x="168" y="40"/>
                </a:cubicBezTo>
                <a:cubicBezTo>
                  <a:pt x="168" y="41"/>
                  <a:pt x="168" y="42"/>
                  <a:pt x="167" y="42"/>
                </a:cubicBezTo>
                <a:cubicBezTo>
                  <a:pt x="161" y="45"/>
                  <a:pt x="156" y="48"/>
                  <a:pt x="150" y="52"/>
                </a:cubicBezTo>
                <a:cubicBezTo>
                  <a:pt x="150" y="52"/>
                  <a:pt x="150" y="52"/>
                  <a:pt x="149" y="52"/>
                </a:cubicBezTo>
                <a:close/>
                <a:moveTo>
                  <a:pt x="463" y="38"/>
                </a:moveTo>
                <a:cubicBezTo>
                  <a:pt x="462" y="38"/>
                  <a:pt x="462" y="38"/>
                  <a:pt x="462" y="38"/>
                </a:cubicBezTo>
                <a:cubicBezTo>
                  <a:pt x="456" y="35"/>
                  <a:pt x="450" y="32"/>
                  <a:pt x="444" y="30"/>
                </a:cubicBezTo>
                <a:cubicBezTo>
                  <a:pt x="444" y="29"/>
                  <a:pt x="443" y="28"/>
                  <a:pt x="444" y="27"/>
                </a:cubicBezTo>
                <a:cubicBezTo>
                  <a:pt x="444" y="26"/>
                  <a:pt x="445" y="26"/>
                  <a:pt x="446" y="26"/>
                </a:cubicBezTo>
                <a:cubicBezTo>
                  <a:pt x="452" y="29"/>
                  <a:pt x="458" y="32"/>
                  <a:pt x="463" y="35"/>
                </a:cubicBezTo>
                <a:cubicBezTo>
                  <a:pt x="464" y="35"/>
                  <a:pt x="465" y="36"/>
                  <a:pt x="464" y="37"/>
                </a:cubicBezTo>
                <a:cubicBezTo>
                  <a:pt x="464" y="38"/>
                  <a:pt x="463" y="38"/>
                  <a:pt x="463" y="38"/>
                </a:cubicBezTo>
                <a:close/>
                <a:moveTo>
                  <a:pt x="183" y="34"/>
                </a:moveTo>
                <a:cubicBezTo>
                  <a:pt x="183" y="34"/>
                  <a:pt x="182" y="33"/>
                  <a:pt x="182" y="32"/>
                </a:cubicBezTo>
                <a:cubicBezTo>
                  <a:pt x="181" y="32"/>
                  <a:pt x="182" y="31"/>
                  <a:pt x="182" y="30"/>
                </a:cubicBezTo>
                <a:cubicBezTo>
                  <a:pt x="188" y="27"/>
                  <a:pt x="194" y="25"/>
                  <a:pt x="200" y="22"/>
                </a:cubicBezTo>
                <a:cubicBezTo>
                  <a:pt x="201" y="22"/>
                  <a:pt x="202" y="22"/>
                  <a:pt x="202" y="23"/>
                </a:cubicBezTo>
                <a:cubicBezTo>
                  <a:pt x="203" y="24"/>
                  <a:pt x="202" y="25"/>
                  <a:pt x="201" y="26"/>
                </a:cubicBezTo>
                <a:cubicBezTo>
                  <a:pt x="196" y="28"/>
                  <a:pt x="190" y="31"/>
                  <a:pt x="184" y="33"/>
                </a:cubicBezTo>
                <a:cubicBezTo>
                  <a:pt x="184" y="33"/>
                  <a:pt x="183" y="34"/>
                  <a:pt x="183" y="34"/>
                </a:cubicBezTo>
                <a:close/>
                <a:moveTo>
                  <a:pt x="427" y="23"/>
                </a:moveTo>
                <a:cubicBezTo>
                  <a:pt x="427" y="23"/>
                  <a:pt x="427" y="22"/>
                  <a:pt x="427" y="22"/>
                </a:cubicBezTo>
                <a:cubicBezTo>
                  <a:pt x="421" y="20"/>
                  <a:pt x="415" y="18"/>
                  <a:pt x="408" y="16"/>
                </a:cubicBezTo>
                <a:cubicBezTo>
                  <a:pt x="408" y="16"/>
                  <a:pt x="407" y="15"/>
                  <a:pt x="407" y="14"/>
                </a:cubicBezTo>
                <a:cubicBezTo>
                  <a:pt x="408" y="13"/>
                  <a:pt x="409" y="13"/>
                  <a:pt x="409" y="13"/>
                </a:cubicBezTo>
                <a:cubicBezTo>
                  <a:pt x="416" y="15"/>
                  <a:pt x="422" y="17"/>
                  <a:pt x="428" y="19"/>
                </a:cubicBezTo>
                <a:cubicBezTo>
                  <a:pt x="429" y="19"/>
                  <a:pt x="429" y="20"/>
                  <a:pt x="429" y="21"/>
                </a:cubicBezTo>
                <a:cubicBezTo>
                  <a:pt x="429" y="22"/>
                  <a:pt x="428" y="23"/>
                  <a:pt x="427" y="23"/>
                </a:cubicBezTo>
                <a:close/>
                <a:moveTo>
                  <a:pt x="219" y="19"/>
                </a:moveTo>
                <a:cubicBezTo>
                  <a:pt x="218" y="19"/>
                  <a:pt x="218" y="19"/>
                  <a:pt x="217" y="18"/>
                </a:cubicBezTo>
                <a:cubicBezTo>
                  <a:pt x="217" y="17"/>
                  <a:pt x="217" y="16"/>
                  <a:pt x="218" y="16"/>
                </a:cubicBezTo>
                <a:cubicBezTo>
                  <a:pt x="224" y="14"/>
                  <a:pt x="231" y="12"/>
                  <a:pt x="237" y="10"/>
                </a:cubicBezTo>
                <a:cubicBezTo>
                  <a:pt x="238" y="10"/>
                  <a:pt x="239" y="11"/>
                  <a:pt x="239" y="11"/>
                </a:cubicBezTo>
                <a:cubicBezTo>
                  <a:pt x="239" y="12"/>
                  <a:pt x="239" y="13"/>
                  <a:pt x="238" y="14"/>
                </a:cubicBezTo>
                <a:cubicBezTo>
                  <a:pt x="232" y="15"/>
                  <a:pt x="226" y="17"/>
                  <a:pt x="220" y="19"/>
                </a:cubicBezTo>
                <a:cubicBezTo>
                  <a:pt x="219" y="19"/>
                  <a:pt x="219" y="19"/>
                  <a:pt x="219" y="19"/>
                </a:cubicBezTo>
                <a:close/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84" y="10"/>
                  <a:pt x="377" y="9"/>
                  <a:pt x="371" y="8"/>
                </a:cubicBezTo>
                <a:cubicBezTo>
                  <a:pt x="370" y="7"/>
                  <a:pt x="369" y="7"/>
                  <a:pt x="370" y="6"/>
                </a:cubicBezTo>
                <a:cubicBezTo>
                  <a:pt x="370" y="5"/>
                  <a:pt x="371" y="4"/>
                  <a:pt x="372" y="4"/>
                </a:cubicBezTo>
                <a:cubicBezTo>
                  <a:pt x="378" y="5"/>
                  <a:pt x="384" y="7"/>
                  <a:pt x="391" y="8"/>
                </a:cubicBezTo>
                <a:cubicBezTo>
                  <a:pt x="392" y="8"/>
                  <a:pt x="392" y="9"/>
                  <a:pt x="392" y="10"/>
                </a:cubicBezTo>
                <a:cubicBezTo>
                  <a:pt x="392" y="11"/>
                  <a:pt x="391" y="11"/>
                  <a:pt x="390" y="11"/>
                </a:cubicBezTo>
                <a:close/>
                <a:moveTo>
                  <a:pt x="256" y="9"/>
                </a:moveTo>
                <a:cubicBezTo>
                  <a:pt x="255" y="9"/>
                  <a:pt x="255" y="9"/>
                  <a:pt x="255" y="8"/>
                </a:cubicBezTo>
                <a:cubicBezTo>
                  <a:pt x="254" y="7"/>
                  <a:pt x="255" y="6"/>
                  <a:pt x="256" y="6"/>
                </a:cubicBezTo>
                <a:cubicBezTo>
                  <a:pt x="262" y="5"/>
                  <a:pt x="269" y="3"/>
                  <a:pt x="275" y="3"/>
                </a:cubicBezTo>
                <a:cubicBezTo>
                  <a:pt x="276" y="2"/>
                  <a:pt x="277" y="3"/>
                  <a:pt x="277" y="4"/>
                </a:cubicBezTo>
                <a:cubicBezTo>
                  <a:pt x="277" y="5"/>
                  <a:pt x="276" y="6"/>
                  <a:pt x="276" y="6"/>
                </a:cubicBezTo>
                <a:cubicBezTo>
                  <a:pt x="269" y="7"/>
                  <a:pt x="263" y="8"/>
                  <a:pt x="257" y="9"/>
                </a:cubicBezTo>
                <a:cubicBezTo>
                  <a:pt x="256" y="9"/>
                  <a:pt x="256" y="9"/>
                  <a:pt x="256" y="9"/>
                </a:cubicBezTo>
                <a:close/>
                <a:moveTo>
                  <a:pt x="352" y="5"/>
                </a:moveTo>
                <a:cubicBezTo>
                  <a:pt x="352" y="5"/>
                  <a:pt x="352" y="5"/>
                  <a:pt x="352" y="5"/>
                </a:cubicBezTo>
                <a:cubicBezTo>
                  <a:pt x="346" y="4"/>
                  <a:pt x="339" y="4"/>
                  <a:pt x="333" y="4"/>
                </a:cubicBezTo>
                <a:cubicBezTo>
                  <a:pt x="332" y="4"/>
                  <a:pt x="331" y="3"/>
                  <a:pt x="331" y="2"/>
                </a:cubicBezTo>
                <a:cubicBezTo>
                  <a:pt x="331" y="1"/>
                  <a:pt x="332" y="0"/>
                  <a:pt x="333" y="0"/>
                </a:cubicBezTo>
                <a:cubicBezTo>
                  <a:pt x="340" y="0"/>
                  <a:pt x="346" y="1"/>
                  <a:pt x="352" y="2"/>
                </a:cubicBezTo>
                <a:cubicBezTo>
                  <a:pt x="353" y="2"/>
                  <a:pt x="354" y="2"/>
                  <a:pt x="354" y="3"/>
                </a:cubicBezTo>
                <a:cubicBezTo>
                  <a:pt x="354" y="4"/>
                  <a:pt x="353" y="5"/>
                  <a:pt x="352" y="5"/>
                </a:cubicBezTo>
                <a:close/>
                <a:moveTo>
                  <a:pt x="294" y="4"/>
                </a:moveTo>
                <a:cubicBezTo>
                  <a:pt x="294" y="4"/>
                  <a:pt x="293" y="3"/>
                  <a:pt x="293" y="3"/>
                </a:cubicBezTo>
                <a:cubicBezTo>
                  <a:pt x="293" y="2"/>
                  <a:pt x="293" y="1"/>
                  <a:pt x="294" y="1"/>
                </a:cubicBezTo>
                <a:cubicBezTo>
                  <a:pt x="301" y="0"/>
                  <a:pt x="307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1"/>
                  <a:pt x="316" y="1"/>
                </a:cubicBezTo>
                <a:cubicBezTo>
                  <a:pt x="316" y="2"/>
                  <a:pt x="315" y="3"/>
                  <a:pt x="314" y="3"/>
                </a:cubicBezTo>
                <a:cubicBezTo>
                  <a:pt x="307" y="3"/>
                  <a:pt x="301" y="4"/>
                  <a:pt x="295" y="4"/>
                </a:cubicBezTo>
                <a:cubicBezTo>
                  <a:pt x="295" y="4"/>
                  <a:pt x="295" y="4"/>
                  <a:pt x="294" y="4"/>
                </a:cubicBezTo>
                <a:close/>
              </a:path>
            </a:pathLst>
          </a:custGeom>
          <a:solidFill>
            <a:srgbClr val="DB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5955" y="476885"/>
            <a:ext cx="2943860" cy="20904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图片 5" descr="故宫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90" y="1772920"/>
            <a:ext cx="4831080" cy="48310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1.3 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动态图及表情包生成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Windows可用的GIF制作软件：它就是ScreenToGif，免费开源GIF录屏软件！（在线版需要收费，下载后免费</a:t>
            </a:r>
            <a:r>
              <a:rPr lang="zh-CN" altLang="en-US"/>
              <a:t>制作）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4510326" y="3642433"/>
            <a:ext cx="1271588" cy="1271980"/>
          </a:xfrm>
          <a:custGeom>
            <a:avLst/>
            <a:gdLst>
              <a:gd name="T0" fmla="*/ 315 w 636"/>
              <a:gd name="T1" fmla="*/ 634 h 636"/>
              <a:gd name="T2" fmla="*/ 352 w 636"/>
              <a:gd name="T3" fmla="*/ 634 h 636"/>
              <a:gd name="T4" fmla="*/ 256 w 636"/>
              <a:gd name="T5" fmla="*/ 626 h 636"/>
              <a:gd name="T6" fmla="*/ 390 w 636"/>
              <a:gd name="T7" fmla="*/ 624 h 636"/>
              <a:gd name="T8" fmla="*/ 218 w 636"/>
              <a:gd name="T9" fmla="*/ 620 h 636"/>
              <a:gd name="T10" fmla="*/ 407 w 636"/>
              <a:gd name="T11" fmla="*/ 622 h 636"/>
              <a:gd name="T12" fmla="*/ 200 w 636"/>
              <a:gd name="T13" fmla="*/ 613 h 636"/>
              <a:gd name="T14" fmla="*/ 200 w 636"/>
              <a:gd name="T15" fmla="*/ 613 h 636"/>
              <a:gd name="T16" fmla="*/ 446 w 636"/>
              <a:gd name="T17" fmla="*/ 609 h 636"/>
              <a:gd name="T18" fmla="*/ 166 w 636"/>
              <a:gd name="T19" fmla="*/ 593 h 636"/>
              <a:gd name="T20" fmla="*/ 497 w 636"/>
              <a:gd name="T21" fmla="*/ 579 h 636"/>
              <a:gd name="T22" fmla="*/ 116 w 636"/>
              <a:gd name="T23" fmla="*/ 561 h 636"/>
              <a:gd name="T24" fmla="*/ 510 w 636"/>
              <a:gd name="T25" fmla="*/ 567 h 636"/>
              <a:gd name="T26" fmla="*/ 102 w 636"/>
              <a:gd name="T27" fmla="*/ 551 h 636"/>
              <a:gd name="T28" fmla="*/ 540 w 636"/>
              <a:gd name="T29" fmla="*/ 545 h 636"/>
              <a:gd name="T30" fmla="*/ 540 w 636"/>
              <a:gd name="T31" fmla="*/ 545 h 636"/>
              <a:gd name="T32" fmla="*/ 78 w 636"/>
              <a:gd name="T33" fmla="*/ 523 h 636"/>
              <a:gd name="T34" fmla="*/ 579 w 636"/>
              <a:gd name="T35" fmla="*/ 500 h 636"/>
              <a:gd name="T36" fmla="*/ 45 w 636"/>
              <a:gd name="T37" fmla="*/ 473 h 636"/>
              <a:gd name="T38" fmla="*/ 596 w 636"/>
              <a:gd name="T39" fmla="*/ 465 h 636"/>
              <a:gd name="T40" fmla="*/ 25 w 636"/>
              <a:gd name="T41" fmla="*/ 440 h 636"/>
              <a:gd name="T42" fmla="*/ 606 w 636"/>
              <a:gd name="T43" fmla="*/ 450 h 636"/>
              <a:gd name="T44" fmla="*/ 20 w 636"/>
              <a:gd name="T45" fmla="*/ 424 h 636"/>
              <a:gd name="T46" fmla="*/ 20 w 636"/>
              <a:gd name="T47" fmla="*/ 424 h 636"/>
              <a:gd name="T48" fmla="*/ 622 w 636"/>
              <a:gd name="T49" fmla="*/ 413 h 636"/>
              <a:gd name="T50" fmla="*/ 11 w 636"/>
              <a:gd name="T51" fmla="*/ 384 h 636"/>
              <a:gd name="T52" fmla="*/ 633 w 636"/>
              <a:gd name="T53" fmla="*/ 355 h 636"/>
              <a:gd name="T54" fmla="*/ 2 w 636"/>
              <a:gd name="T55" fmla="*/ 325 h 636"/>
              <a:gd name="T56" fmla="*/ 632 w 636"/>
              <a:gd name="T57" fmla="*/ 337 h 636"/>
              <a:gd name="T58" fmla="*/ 634 w 636"/>
              <a:gd name="T59" fmla="*/ 339 h 636"/>
              <a:gd name="T60" fmla="*/ 4 w 636"/>
              <a:gd name="T61" fmla="*/ 308 h 636"/>
              <a:gd name="T62" fmla="*/ 634 w 636"/>
              <a:gd name="T63" fmla="*/ 279 h 636"/>
              <a:gd name="T64" fmla="*/ 10 w 636"/>
              <a:gd name="T65" fmla="*/ 249 h 636"/>
              <a:gd name="T66" fmla="*/ 620 w 636"/>
              <a:gd name="T67" fmla="*/ 221 h 636"/>
              <a:gd name="T68" fmla="*/ 12 w 636"/>
              <a:gd name="T69" fmla="*/ 231 h 636"/>
              <a:gd name="T70" fmla="*/ 612 w 636"/>
              <a:gd name="T71" fmla="*/ 205 h 636"/>
              <a:gd name="T72" fmla="*/ 27 w 636"/>
              <a:gd name="T73" fmla="*/ 197 h 636"/>
              <a:gd name="T74" fmla="*/ 27 w 636"/>
              <a:gd name="T75" fmla="*/ 197 h 636"/>
              <a:gd name="T76" fmla="*/ 599 w 636"/>
              <a:gd name="T77" fmla="*/ 171 h 636"/>
              <a:gd name="T78" fmla="*/ 55 w 636"/>
              <a:gd name="T79" fmla="*/ 145 h 636"/>
              <a:gd name="T80" fmla="*/ 568 w 636"/>
              <a:gd name="T81" fmla="*/ 120 h 636"/>
              <a:gd name="T82" fmla="*/ 76 w 636"/>
              <a:gd name="T83" fmla="*/ 112 h 636"/>
              <a:gd name="T84" fmla="*/ 539 w 636"/>
              <a:gd name="T85" fmla="*/ 94 h 636"/>
              <a:gd name="T86" fmla="*/ 89 w 636"/>
              <a:gd name="T87" fmla="*/ 100 h 636"/>
              <a:gd name="T88" fmla="*/ 526 w 636"/>
              <a:gd name="T89" fmla="*/ 81 h 636"/>
              <a:gd name="T90" fmla="*/ 526 w 636"/>
              <a:gd name="T91" fmla="*/ 81 h 636"/>
              <a:gd name="T92" fmla="*/ 119 w 636"/>
              <a:gd name="T93" fmla="*/ 74 h 636"/>
              <a:gd name="T94" fmla="*/ 497 w 636"/>
              <a:gd name="T95" fmla="*/ 54 h 636"/>
              <a:gd name="T96" fmla="*/ 168 w 636"/>
              <a:gd name="T97" fmla="*/ 40 h 636"/>
              <a:gd name="T98" fmla="*/ 444 w 636"/>
              <a:gd name="T99" fmla="*/ 27 h 636"/>
              <a:gd name="T100" fmla="*/ 182 w 636"/>
              <a:gd name="T101" fmla="*/ 30 h 636"/>
              <a:gd name="T102" fmla="*/ 427 w 636"/>
              <a:gd name="T103" fmla="*/ 22 h 636"/>
              <a:gd name="T104" fmla="*/ 219 w 636"/>
              <a:gd name="T105" fmla="*/ 19 h 636"/>
              <a:gd name="T106" fmla="*/ 219 w 636"/>
              <a:gd name="T107" fmla="*/ 19 h 636"/>
              <a:gd name="T108" fmla="*/ 392 w 636"/>
              <a:gd name="T109" fmla="*/ 10 h 636"/>
              <a:gd name="T110" fmla="*/ 276 w 636"/>
              <a:gd name="T111" fmla="*/ 6 h 636"/>
              <a:gd name="T112" fmla="*/ 333 w 636"/>
              <a:gd name="T113" fmla="*/ 0 h 636"/>
              <a:gd name="T114" fmla="*/ 314 w 636"/>
              <a:gd name="T115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6">
                <a:moveTo>
                  <a:pt x="313" y="636"/>
                </a:moveTo>
                <a:cubicBezTo>
                  <a:pt x="313" y="636"/>
                  <a:pt x="313" y="636"/>
                  <a:pt x="313" y="636"/>
                </a:cubicBezTo>
                <a:cubicBezTo>
                  <a:pt x="307" y="636"/>
                  <a:pt x="300" y="635"/>
                  <a:pt x="294" y="635"/>
                </a:cubicBezTo>
                <a:cubicBezTo>
                  <a:pt x="293" y="635"/>
                  <a:pt x="292" y="634"/>
                  <a:pt x="292" y="633"/>
                </a:cubicBezTo>
                <a:cubicBezTo>
                  <a:pt x="292" y="632"/>
                  <a:pt x="293" y="631"/>
                  <a:pt x="294" y="631"/>
                </a:cubicBezTo>
                <a:cubicBezTo>
                  <a:pt x="301" y="632"/>
                  <a:pt x="307" y="632"/>
                  <a:pt x="313" y="632"/>
                </a:cubicBezTo>
                <a:cubicBezTo>
                  <a:pt x="314" y="632"/>
                  <a:pt x="315" y="633"/>
                  <a:pt x="315" y="634"/>
                </a:cubicBezTo>
                <a:cubicBezTo>
                  <a:pt x="315" y="635"/>
                  <a:pt x="314" y="636"/>
                  <a:pt x="313" y="636"/>
                </a:cubicBezTo>
                <a:close/>
                <a:moveTo>
                  <a:pt x="333" y="636"/>
                </a:moveTo>
                <a:cubicBezTo>
                  <a:pt x="332" y="636"/>
                  <a:pt x="331" y="635"/>
                  <a:pt x="331" y="634"/>
                </a:cubicBezTo>
                <a:cubicBezTo>
                  <a:pt x="331" y="633"/>
                  <a:pt x="332" y="632"/>
                  <a:pt x="333" y="632"/>
                </a:cubicBezTo>
                <a:cubicBezTo>
                  <a:pt x="339" y="632"/>
                  <a:pt x="345" y="631"/>
                  <a:pt x="352" y="631"/>
                </a:cubicBezTo>
                <a:cubicBezTo>
                  <a:pt x="353" y="630"/>
                  <a:pt x="354" y="631"/>
                  <a:pt x="354" y="632"/>
                </a:cubicBezTo>
                <a:cubicBezTo>
                  <a:pt x="354" y="633"/>
                  <a:pt x="353" y="634"/>
                  <a:pt x="352" y="634"/>
                </a:cubicBezTo>
                <a:cubicBezTo>
                  <a:pt x="346" y="635"/>
                  <a:pt x="339" y="635"/>
                  <a:pt x="333" y="636"/>
                </a:cubicBezTo>
                <a:cubicBezTo>
                  <a:pt x="333" y="636"/>
                  <a:pt x="333" y="636"/>
                  <a:pt x="333" y="636"/>
                </a:cubicBezTo>
                <a:close/>
                <a:moveTo>
                  <a:pt x="275" y="633"/>
                </a:moveTo>
                <a:cubicBezTo>
                  <a:pt x="275" y="633"/>
                  <a:pt x="275" y="633"/>
                  <a:pt x="275" y="633"/>
                </a:cubicBezTo>
                <a:cubicBezTo>
                  <a:pt x="268" y="632"/>
                  <a:pt x="262" y="631"/>
                  <a:pt x="256" y="630"/>
                </a:cubicBezTo>
                <a:cubicBezTo>
                  <a:pt x="255" y="629"/>
                  <a:pt x="254" y="629"/>
                  <a:pt x="254" y="628"/>
                </a:cubicBezTo>
                <a:cubicBezTo>
                  <a:pt x="254" y="627"/>
                  <a:pt x="255" y="626"/>
                  <a:pt x="256" y="626"/>
                </a:cubicBezTo>
                <a:cubicBezTo>
                  <a:pt x="263" y="627"/>
                  <a:pt x="269" y="628"/>
                  <a:pt x="275" y="629"/>
                </a:cubicBezTo>
                <a:cubicBezTo>
                  <a:pt x="276" y="629"/>
                  <a:pt x="277" y="630"/>
                  <a:pt x="277" y="631"/>
                </a:cubicBezTo>
                <a:cubicBezTo>
                  <a:pt x="277" y="632"/>
                  <a:pt x="276" y="633"/>
                  <a:pt x="275" y="633"/>
                </a:cubicBezTo>
                <a:close/>
                <a:moveTo>
                  <a:pt x="371" y="631"/>
                </a:moveTo>
                <a:cubicBezTo>
                  <a:pt x="370" y="631"/>
                  <a:pt x="369" y="631"/>
                  <a:pt x="369" y="630"/>
                </a:cubicBezTo>
                <a:cubicBezTo>
                  <a:pt x="369" y="629"/>
                  <a:pt x="370" y="628"/>
                  <a:pt x="371" y="628"/>
                </a:cubicBezTo>
                <a:cubicBezTo>
                  <a:pt x="377" y="627"/>
                  <a:pt x="383" y="626"/>
                  <a:pt x="390" y="624"/>
                </a:cubicBezTo>
                <a:cubicBezTo>
                  <a:pt x="391" y="624"/>
                  <a:pt x="392" y="625"/>
                  <a:pt x="392" y="626"/>
                </a:cubicBezTo>
                <a:cubicBezTo>
                  <a:pt x="392" y="626"/>
                  <a:pt x="391" y="627"/>
                  <a:pt x="390" y="628"/>
                </a:cubicBezTo>
                <a:cubicBezTo>
                  <a:pt x="384" y="629"/>
                  <a:pt x="378" y="630"/>
                  <a:pt x="371" y="631"/>
                </a:cubicBezTo>
                <a:cubicBezTo>
                  <a:pt x="371" y="631"/>
                  <a:pt x="371" y="631"/>
                  <a:pt x="371" y="631"/>
                </a:cubicBezTo>
                <a:close/>
                <a:moveTo>
                  <a:pt x="237" y="625"/>
                </a:moveTo>
                <a:cubicBezTo>
                  <a:pt x="237" y="625"/>
                  <a:pt x="237" y="625"/>
                  <a:pt x="237" y="625"/>
                </a:cubicBezTo>
                <a:cubicBezTo>
                  <a:pt x="230" y="624"/>
                  <a:pt x="224" y="622"/>
                  <a:pt x="218" y="620"/>
                </a:cubicBezTo>
                <a:cubicBezTo>
                  <a:pt x="217" y="619"/>
                  <a:pt x="217" y="618"/>
                  <a:pt x="217" y="617"/>
                </a:cubicBezTo>
                <a:cubicBezTo>
                  <a:pt x="217" y="617"/>
                  <a:pt x="218" y="616"/>
                  <a:pt x="219" y="616"/>
                </a:cubicBezTo>
                <a:cubicBezTo>
                  <a:pt x="225" y="618"/>
                  <a:pt x="231" y="620"/>
                  <a:pt x="238" y="622"/>
                </a:cubicBezTo>
                <a:cubicBezTo>
                  <a:pt x="239" y="622"/>
                  <a:pt x="239" y="623"/>
                  <a:pt x="239" y="624"/>
                </a:cubicBezTo>
                <a:cubicBezTo>
                  <a:pt x="239" y="625"/>
                  <a:pt x="238" y="625"/>
                  <a:pt x="237" y="625"/>
                </a:cubicBezTo>
                <a:close/>
                <a:moveTo>
                  <a:pt x="409" y="623"/>
                </a:moveTo>
                <a:cubicBezTo>
                  <a:pt x="408" y="623"/>
                  <a:pt x="407" y="622"/>
                  <a:pt x="407" y="622"/>
                </a:cubicBezTo>
                <a:cubicBezTo>
                  <a:pt x="407" y="621"/>
                  <a:pt x="407" y="620"/>
                  <a:pt x="408" y="619"/>
                </a:cubicBezTo>
                <a:cubicBezTo>
                  <a:pt x="414" y="617"/>
                  <a:pt x="420" y="615"/>
                  <a:pt x="426" y="613"/>
                </a:cubicBezTo>
                <a:cubicBezTo>
                  <a:pt x="427" y="613"/>
                  <a:pt x="428" y="613"/>
                  <a:pt x="429" y="614"/>
                </a:cubicBezTo>
                <a:cubicBezTo>
                  <a:pt x="429" y="615"/>
                  <a:pt x="429" y="616"/>
                  <a:pt x="428" y="617"/>
                </a:cubicBezTo>
                <a:cubicBezTo>
                  <a:pt x="422" y="619"/>
                  <a:pt x="415" y="621"/>
                  <a:pt x="409" y="623"/>
                </a:cubicBezTo>
                <a:cubicBezTo>
                  <a:pt x="409" y="623"/>
                  <a:pt x="409" y="623"/>
                  <a:pt x="409" y="623"/>
                </a:cubicBezTo>
                <a:close/>
                <a:moveTo>
                  <a:pt x="200" y="613"/>
                </a:moveTo>
                <a:cubicBezTo>
                  <a:pt x="200" y="613"/>
                  <a:pt x="200" y="613"/>
                  <a:pt x="200" y="613"/>
                </a:cubicBezTo>
                <a:cubicBezTo>
                  <a:pt x="194" y="611"/>
                  <a:pt x="188" y="608"/>
                  <a:pt x="182" y="605"/>
                </a:cubicBezTo>
                <a:cubicBezTo>
                  <a:pt x="181" y="605"/>
                  <a:pt x="181" y="604"/>
                  <a:pt x="181" y="603"/>
                </a:cubicBezTo>
                <a:cubicBezTo>
                  <a:pt x="182" y="602"/>
                  <a:pt x="183" y="602"/>
                  <a:pt x="184" y="602"/>
                </a:cubicBezTo>
                <a:cubicBezTo>
                  <a:pt x="189" y="605"/>
                  <a:pt x="195" y="607"/>
                  <a:pt x="201" y="610"/>
                </a:cubicBezTo>
                <a:cubicBezTo>
                  <a:pt x="202" y="610"/>
                  <a:pt x="203" y="611"/>
                  <a:pt x="202" y="612"/>
                </a:cubicBezTo>
                <a:cubicBezTo>
                  <a:pt x="202" y="613"/>
                  <a:pt x="201" y="613"/>
                  <a:pt x="200" y="613"/>
                </a:cubicBezTo>
                <a:close/>
                <a:moveTo>
                  <a:pt x="445" y="610"/>
                </a:moveTo>
                <a:cubicBezTo>
                  <a:pt x="444" y="610"/>
                  <a:pt x="444" y="609"/>
                  <a:pt x="443" y="608"/>
                </a:cubicBezTo>
                <a:cubicBezTo>
                  <a:pt x="443" y="608"/>
                  <a:pt x="443" y="607"/>
                  <a:pt x="444" y="606"/>
                </a:cubicBezTo>
                <a:cubicBezTo>
                  <a:pt x="450" y="604"/>
                  <a:pt x="456" y="601"/>
                  <a:pt x="461" y="598"/>
                </a:cubicBezTo>
                <a:cubicBezTo>
                  <a:pt x="462" y="597"/>
                  <a:pt x="463" y="598"/>
                  <a:pt x="464" y="599"/>
                </a:cubicBezTo>
                <a:cubicBezTo>
                  <a:pt x="464" y="600"/>
                  <a:pt x="464" y="601"/>
                  <a:pt x="463" y="601"/>
                </a:cubicBezTo>
                <a:cubicBezTo>
                  <a:pt x="457" y="604"/>
                  <a:pt x="451" y="607"/>
                  <a:pt x="446" y="609"/>
                </a:cubicBezTo>
                <a:cubicBezTo>
                  <a:pt x="445" y="609"/>
                  <a:pt x="445" y="610"/>
                  <a:pt x="445" y="610"/>
                </a:cubicBezTo>
                <a:close/>
                <a:moveTo>
                  <a:pt x="166" y="597"/>
                </a:moveTo>
                <a:cubicBezTo>
                  <a:pt x="165" y="597"/>
                  <a:pt x="165" y="597"/>
                  <a:pt x="165" y="596"/>
                </a:cubicBezTo>
                <a:cubicBezTo>
                  <a:pt x="159" y="593"/>
                  <a:pt x="153" y="590"/>
                  <a:pt x="148" y="586"/>
                </a:cubicBezTo>
                <a:cubicBezTo>
                  <a:pt x="147" y="586"/>
                  <a:pt x="147" y="585"/>
                  <a:pt x="147" y="584"/>
                </a:cubicBezTo>
                <a:cubicBezTo>
                  <a:pt x="148" y="583"/>
                  <a:pt x="149" y="583"/>
                  <a:pt x="150" y="583"/>
                </a:cubicBezTo>
                <a:cubicBezTo>
                  <a:pt x="155" y="587"/>
                  <a:pt x="161" y="590"/>
                  <a:pt x="166" y="593"/>
                </a:cubicBezTo>
                <a:cubicBezTo>
                  <a:pt x="167" y="594"/>
                  <a:pt x="168" y="595"/>
                  <a:pt x="167" y="596"/>
                </a:cubicBezTo>
                <a:cubicBezTo>
                  <a:pt x="167" y="596"/>
                  <a:pt x="166" y="597"/>
                  <a:pt x="166" y="597"/>
                </a:cubicBezTo>
                <a:close/>
                <a:moveTo>
                  <a:pt x="479" y="592"/>
                </a:moveTo>
                <a:cubicBezTo>
                  <a:pt x="479" y="592"/>
                  <a:pt x="478" y="592"/>
                  <a:pt x="478" y="591"/>
                </a:cubicBezTo>
                <a:cubicBezTo>
                  <a:pt x="477" y="590"/>
                  <a:pt x="477" y="589"/>
                  <a:pt x="478" y="589"/>
                </a:cubicBezTo>
                <a:cubicBezTo>
                  <a:pt x="484" y="585"/>
                  <a:pt x="489" y="582"/>
                  <a:pt x="494" y="578"/>
                </a:cubicBezTo>
                <a:cubicBezTo>
                  <a:pt x="495" y="578"/>
                  <a:pt x="496" y="578"/>
                  <a:pt x="497" y="579"/>
                </a:cubicBezTo>
                <a:cubicBezTo>
                  <a:pt x="497" y="580"/>
                  <a:pt x="497" y="581"/>
                  <a:pt x="496" y="581"/>
                </a:cubicBezTo>
                <a:cubicBezTo>
                  <a:pt x="491" y="585"/>
                  <a:pt x="486" y="588"/>
                  <a:pt x="480" y="592"/>
                </a:cubicBezTo>
                <a:cubicBezTo>
                  <a:pt x="480" y="592"/>
                  <a:pt x="479" y="592"/>
                  <a:pt x="479" y="592"/>
                </a:cubicBezTo>
                <a:close/>
                <a:moveTo>
                  <a:pt x="133" y="576"/>
                </a:moveTo>
                <a:cubicBezTo>
                  <a:pt x="133" y="576"/>
                  <a:pt x="132" y="576"/>
                  <a:pt x="132" y="576"/>
                </a:cubicBezTo>
                <a:cubicBezTo>
                  <a:pt x="127" y="572"/>
                  <a:pt x="122" y="568"/>
                  <a:pt x="117" y="564"/>
                </a:cubicBezTo>
                <a:cubicBezTo>
                  <a:pt x="116" y="563"/>
                  <a:pt x="116" y="562"/>
                  <a:pt x="116" y="561"/>
                </a:cubicBezTo>
                <a:cubicBezTo>
                  <a:pt x="117" y="560"/>
                  <a:pt x="118" y="560"/>
                  <a:pt x="119" y="561"/>
                </a:cubicBezTo>
                <a:cubicBezTo>
                  <a:pt x="124" y="565"/>
                  <a:pt x="129" y="569"/>
                  <a:pt x="134" y="573"/>
                </a:cubicBezTo>
                <a:cubicBezTo>
                  <a:pt x="135" y="573"/>
                  <a:pt x="135" y="574"/>
                  <a:pt x="134" y="575"/>
                </a:cubicBezTo>
                <a:cubicBezTo>
                  <a:pt x="134" y="576"/>
                  <a:pt x="134" y="576"/>
                  <a:pt x="133" y="576"/>
                </a:cubicBezTo>
                <a:close/>
                <a:moveTo>
                  <a:pt x="511" y="570"/>
                </a:moveTo>
                <a:cubicBezTo>
                  <a:pt x="511" y="570"/>
                  <a:pt x="510" y="570"/>
                  <a:pt x="510" y="570"/>
                </a:cubicBezTo>
                <a:cubicBezTo>
                  <a:pt x="509" y="569"/>
                  <a:pt x="509" y="568"/>
                  <a:pt x="510" y="567"/>
                </a:cubicBezTo>
                <a:cubicBezTo>
                  <a:pt x="515" y="563"/>
                  <a:pt x="520" y="559"/>
                  <a:pt x="525" y="555"/>
                </a:cubicBezTo>
                <a:cubicBezTo>
                  <a:pt x="526" y="554"/>
                  <a:pt x="527" y="554"/>
                  <a:pt x="527" y="555"/>
                </a:cubicBezTo>
                <a:cubicBezTo>
                  <a:pt x="528" y="556"/>
                  <a:pt x="528" y="557"/>
                  <a:pt x="527" y="558"/>
                </a:cubicBezTo>
                <a:cubicBezTo>
                  <a:pt x="522" y="562"/>
                  <a:pt x="517" y="566"/>
                  <a:pt x="512" y="570"/>
                </a:cubicBezTo>
                <a:cubicBezTo>
                  <a:pt x="512" y="570"/>
                  <a:pt x="511" y="570"/>
                  <a:pt x="511" y="570"/>
                </a:cubicBezTo>
                <a:close/>
                <a:moveTo>
                  <a:pt x="103" y="551"/>
                </a:moveTo>
                <a:cubicBezTo>
                  <a:pt x="103" y="551"/>
                  <a:pt x="102" y="551"/>
                  <a:pt x="102" y="551"/>
                </a:cubicBezTo>
                <a:cubicBezTo>
                  <a:pt x="97" y="547"/>
                  <a:pt x="93" y="542"/>
                  <a:pt x="88" y="537"/>
                </a:cubicBezTo>
                <a:cubicBezTo>
                  <a:pt x="87" y="537"/>
                  <a:pt x="88" y="535"/>
                  <a:pt x="88" y="535"/>
                </a:cubicBezTo>
                <a:cubicBezTo>
                  <a:pt x="89" y="534"/>
                  <a:pt x="90" y="534"/>
                  <a:pt x="91" y="535"/>
                </a:cubicBezTo>
                <a:cubicBezTo>
                  <a:pt x="95" y="539"/>
                  <a:pt x="100" y="544"/>
                  <a:pt x="104" y="548"/>
                </a:cubicBezTo>
                <a:cubicBezTo>
                  <a:pt x="105" y="549"/>
                  <a:pt x="105" y="550"/>
                  <a:pt x="104" y="551"/>
                </a:cubicBezTo>
                <a:cubicBezTo>
                  <a:pt x="104" y="551"/>
                  <a:pt x="104" y="551"/>
                  <a:pt x="103" y="551"/>
                </a:cubicBezTo>
                <a:close/>
                <a:moveTo>
                  <a:pt x="540" y="545"/>
                </a:moveTo>
                <a:cubicBezTo>
                  <a:pt x="540" y="545"/>
                  <a:pt x="539" y="545"/>
                  <a:pt x="539" y="544"/>
                </a:cubicBezTo>
                <a:cubicBezTo>
                  <a:pt x="538" y="544"/>
                  <a:pt x="538" y="543"/>
                  <a:pt x="539" y="542"/>
                </a:cubicBezTo>
                <a:cubicBezTo>
                  <a:pt x="543" y="538"/>
                  <a:pt x="548" y="533"/>
                  <a:pt x="552" y="528"/>
                </a:cubicBezTo>
                <a:cubicBezTo>
                  <a:pt x="553" y="527"/>
                  <a:pt x="554" y="527"/>
                  <a:pt x="555" y="528"/>
                </a:cubicBezTo>
                <a:cubicBezTo>
                  <a:pt x="555" y="529"/>
                  <a:pt x="555" y="530"/>
                  <a:pt x="555" y="530"/>
                </a:cubicBezTo>
                <a:cubicBezTo>
                  <a:pt x="551" y="535"/>
                  <a:pt x="546" y="540"/>
                  <a:pt x="541" y="545"/>
                </a:cubicBezTo>
                <a:cubicBezTo>
                  <a:pt x="541" y="545"/>
                  <a:pt x="541" y="545"/>
                  <a:pt x="540" y="545"/>
                </a:cubicBezTo>
                <a:close/>
                <a:moveTo>
                  <a:pt x="77" y="524"/>
                </a:moveTo>
                <a:cubicBezTo>
                  <a:pt x="76" y="524"/>
                  <a:pt x="76" y="523"/>
                  <a:pt x="75" y="523"/>
                </a:cubicBezTo>
                <a:cubicBezTo>
                  <a:pt x="71" y="518"/>
                  <a:pt x="67" y="513"/>
                  <a:pt x="63" y="508"/>
                </a:cubicBezTo>
                <a:cubicBezTo>
                  <a:pt x="63" y="507"/>
                  <a:pt x="63" y="506"/>
                  <a:pt x="64" y="505"/>
                </a:cubicBezTo>
                <a:cubicBezTo>
                  <a:pt x="64" y="505"/>
                  <a:pt x="65" y="505"/>
                  <a:pt x="66" y="506"/>
                </a:cubicBezTo>
                <a:cubicBezTo>
                  <a:pt x="70" y="511"/>
                  <a:pt x="74" y="516"/>
                  <a:pt x="78" y="521"/>
                </a:cubicBezTo>
                <a:cubicBezTo>
                  <a:pt x="79" y="521"/>
                  <a:pt x="78" y="522"/>
                  <a:pt x="78" y="523"/>
                </a:cubicBezTo>
                <a:cubicBezTo>
                  <a:pt x="77" y="523"/>
                  <a:pt x="77" y="524"/>
                  <a:pt x="77" y="524"/>
                </a:cubicBezTo>
                <a:close/>
                <a:moveTo>
                  <a:pt x="566" y="516"/>
                </a:moveTo>
                <a:cubicBezTo>
                  <a:pt x="566" y="516"/>
                  <a:pt x="565" y="516"/>
                  <a:pt x="565" y="516"/>
                </a:cubicBezTo>
                <a:cubicBezTo>
                  <a:pt x="564" y="515"/>
                  <a:pt x="564" y="514"/>
                  <a:pt x="565" y="513"/>
                </a:cubicBezTo>
                <a:cubicBezTo>
                  <a:pt x="569" y="508"/>
                  <a:pt x="572" y="503"/>
                  <a:pt x="576" y="498"/>
                </a:cubicBezTo>
                <a:cubicBezTo>
                  <a:pt x="577" y="497"/>
                  <a:pt x="578" y="497"/>
                  <a:pt x="579" y="498"/>
                </a:cubicBezTo>
                <a:cubicBezTo>
                  <a:pt x="579" y="498"/>
                  <a:pt x="580" y="499"/>
                  <a:pt x="579" y="500"/>
                </a:cubicBezTo>
                <a:cubicBezTo>
                  <a:pt x="575" y="505"/>
                  <a:pt x="571" y="511"/>
                  <a:pt x="567" y="516"/>
                </a:cubicBezTo>
                <a:cubicBezTo>
                  <a:pt x="567" y="516"/>
                  <a:pt x="566" y="516"/>
                  <a:pt x="566" y="516"/>
                </a:cubicBezTo>
                <a:close/>
                <a:moveTo>
                  <a:pt x="54" y="493"/>
                </a:moveTo>
                <a:cubicBezTo>
                  <a:pt x="53" y="493"/>
                  <a:pt x="52" y="492"/>
                  <a:pt x="52" y="492"/>
                </a:cubicBezTo>
                <a:cubicBezTo>
                  <a:pt x="49" y="486"/>
                  <a:pt x="45" y="481"/>
                  <a:pt x="42" y="475"/>
                </a:cubicBezTo>
                <a:cubicBezTo>
                  <a:pt x="41" y="474"/>
                  <a:pt x="42" y="473"/>
                  <a:pt x="43" y="473"/>
                </a:cubicBezTo>
                <a:cubicBezTo>
                  <a:pt x="43" y="472"/>
                  <a:pt x="45" y="473"/>
                  <a:pt x="45" y="473"/>
                </a:cubicBezTo>
                <a:cubicBezTo>
                  <a:pt x="48" y="479"/>
                  <a:pt x="52" y="485"/>
                  <a:pt x="55" y="490"/>
                </a:cubicBezTo>
                <a:cubicBezTo>
                  <a:pt x="56" y="491"/>
                  <a:pt x="55" y="492"/>
                  <a:pt x="54" y="492"/>
                </a:cubicBezTo>
                <a:cubicBezTo>
                  <a:pt x="54" y="492"/>
                  <a:pt x="54" y="493"/>
                  <a:pt x="54" y="493"/>
                </a:cubicBezTo>
                <a:close/>
                <a:moveTo>
                  <a:pt x="588" y="485"/>
                </a:moveTo>
                <a:cubicBezTo>
                  <a:pt x="588" y="485"/>
                  <a:pt x="587" y="485"/>
                  <a:pt x="587" y="484"/>
                </a:cubicBezTo>
                <a:cubicBezTo>
                  <a:pt x="586" y="484"/>
                  <a:pt x="586" y="483"/>
                  <a:pt x="587" y="482"/>
                </a:cubicBezTo>
                <a:cubicBezTo>
                  <a:pt x="590" y="477"/>
                  <a:pt x="593" y="471"/>
                  <a:pt x="596" y="465"/>
                </a:cubicBezTo>
                <a:cubicBezTo>
                  <a:pt x="597" y="464"/>
                  <a:pt x="598" y="464"/>
                  <a:pt x="599" y="465"/>
                </a:cubicBezTo>
                <a:cubicBezTo>
                  <a:pt x="599" y="465"/>
                  <a:pt x="600" y="466"/>
                  <a:pt x="599" y="467"/>
                </a:cubicBezTo>
                <a:cubicBezTo>
                  <a:pt x="596" y="473"/>
                  <a:pt x="593" y="478"/>
                  <a:pt x="590" y="484"/>
                </a:cubicBezTo>
                <a:cubicBezTo>
                  <a:pt x="589" y="484"/>
                  <a:pt x="589" y="485"/>
                  <a:pt x="588" y="485"/>
                </a:cubicBezTo>
                <a:close/>
                <a:moveTo>
                  <a:pt x="34" y="459"/>
                </a:moveTo>
                <a:cubicBezTo>
                  <a:pt x="34" y="459"/>
                  <a:pt x="33" y="459"/>
                  <a:pt x="33" y="458"/>
                </a:cubicBezTo>
                <a:cubicBezTo>
                  <a:pt x="30" y="452"/>
                  <a:pt x="27" y="446"/>
                  <a:pt x="25" y="440"/>
                </a:cubicBezTo>
                <a:cubicBezTo>
                  <a:pt x="24" y="440"/>
                  <a:pt x="25" y="439"/>
                  <a:pt x="26" y="438"/>
                </a:cubicBezTo>
                <a:cubicBezTo>
                  <a:pt x="27" y="438"/>
                  <a:pt x="28" y="438"/>
                  <a:pt x="28" y="439"/>
                </a:cubicBezTo>
                <a:cubicBezTo>
                  <a:pt x="31" y="445"/>
                  <a:pt x="33" y="451"/>
                  <a:pt x="36" y="457"/>
                </a:cubicBezTo>
                <a:cubicBezTo>
                  <a:pt x="36" y="457"/>
                  <a:pt x="36" y="458"/>
                  <a:pt x="35" y="459"/>
                </a:cubicBezTo>
                <a:cubicBezTo>
                  <a:pt x="35" y="459"/>
                  <a:pt x="35" y="459"/>
                  <a:pt x="34" y="459"/>
                </a:cubicBezTo>
                <a:close/>
                <a:moveTo>
                  <a:pt x="606" y="451"/>
                </a:moveTo>
                <a:cubicBezTo>
                  <a:pt x="606" y="451"/>
                  <a:pt x="606" y="451"/>
                  <a:pt x="606" y="450"/>
                </a:cubicBezTo>
                <a:cubicBezTo>
                  <a:pt x="605" y="450"/>
                  <a:pt x="604" y="449"/>
                  <a:pt x="605" y="448"/>
                </a:cubicBezTo>
                <a:cubicBezTo>
                  <a:pt x="607" y="442"/>
                  <a:pt x="610" y="436"/>
                  <a:pt x="612" y="430"/>
                </a:cubicBezTo>
                <a:cubicBezTo>
                  <a:pt x="612" y="429"/>
                  <a:pt x="613" y="429"/>
                  <a:pt x="614" y="429"/>
                </a:cubicBezTo>
                <a:cubicBezTo>
                  <a:pt x="615" y="430"/>
                  <a:pt x="616" y="431"/>
                  <a:pt x="615" y="432"/>
                </a:cubicBezTo>
                <a:cubicBezTo>
                  <a:pt x="613" y="438"/>
                  <a:pt x="611" y="444"/>
                  <a:pt x="608" y="450"/>
                </a:cubicBezTo>
                <a:cubicBezTo>
                  <a:pt x="608" y="450"/>
                  <a:pt x="607" y="451"/>
                  <a:pt x="606" y="451"/>
                </a:cubicBezTo>
                <a:close/>
                <a:moveTo>
                  <a:pt x="20" y="424"/>
                </a:moveTo>
                <a:cubicBezTo>
                  <a:pt x="19" y="424"/>
                  <a:pt x="18" y="423"/>
                  <a:pt x="18" y="422"/>
                </a:cubicBezTo>
                <a:cubicBezTo>
                  <a:pt x="16" y="416"/>
                  <a:pt x="14" y="410"/>
                  <a:pt x="12" y="404"/>
                </a:cubicBezTo>
                <a:cubicBezTo>
                  <a:pt x="12" y="403"/>
                  <a:pt x="12" y="402"/>
                  <a:pt x="13" y="402"/>
                </a:cubicBezTo>
                <a:cubicBezTo>
                  <a:pt x="14" y="401"/>
                  <a:pt x="15" y="402"/>
                  <a:pt x="15" y="403"/>
                </a:cubicBezTo>
                <a:cubicBezTo>
                  <a:pt x="17" y="409"/>
                  <a:pt x="19" y="415"/>
                  <a:pt x="21" y="421"/>
                </a:cubicBezTo>
                <a:cubicBezTo>
                  <a:pt x="22" y="422"/>
                  <a:pt x="21" y="423"/>
                  <a:pt x="20" y="423"/>
                </a:cubicBezTo>
                <a:cubicBezTo>
                  <a:pt x="20" y="424"/>
                  <a:pt x="20" y="424"/>
                  <a:pt x="20" y="424"/>
                </a:cubicBezTo>
                <a:close/>
                <a:moveTo>
                  <a:pt x="620" y="415"/>
                </a:moveTo>
                <a:cubicBezTo>
                  <a:pt x="620" y="415"/>
                  <a:pt x="620" y="415"/>
                  <a:pt x="620" y="414"/>
                </a:cubicBezTo>
                <a:cubicBezTo>
                  <a:pt x="619" y="414"/>
                  <a:pt x="618" y="413"/>
                  <a:pt x="618" y="412"/>
                </a:cubicBezTo>
                <a:cubicBezTo>
                  <a:pt x="620" y="406"/>
                  <a:pt x="622" y="400"/>
                  <a:pt x="624" y="394"/>
                </a:cubicBezTo>
                <a:cubicBezTo>
                  <a:pt x="624" y="393"/>
                  <a:pt x="625" y="392"/>
                  <a:pt x="626" y="392"/>
                </a:cubicBezTo>
                <a:cubicBezTo>
                  <a:pt x="627" y="393"/>
                  <a:pt x="627" y="394"/>
                  <a:pt x="627" y="395"/>
                </a:cubicBezTo>
                <a:cubicBezTo>
                  <a:pt x="625" y="401"/>
                  <a:pt x="624" y="407"/>
                  <a:pt x="622" y="413"/>
                </a:cubicBezTo>
                <a:cubicBezTo>
                  <a:pt x="622" y="414"/>
                  <a:pt x="621" y="415"/>
                  <a:pt x="620" y="415"/>
                </a:cubicBezTo>
                <a:close/>
                <a:moveTo>
                  <a:pt x="9" y="386"/>
                </a:moveTo>
                <a:cubicBezTo>
                  <a:pt x="8" y="386"/>
                  <a:pt x="8" y="386"/>
                  <a:pt x="7" y="385"/>
                </a:cubicBezTo>
                <a:cubicBezTo>
                  <a:pt x="6" y="379"/>
                  <a:pt x="5" y="372"/>
                  <a:pt x="4" y="366"/>
                </a:cubicBezTo>
                <a:cubicBezTo>
                  <a:pt x="4" y="365"/>
                  <a:pt x="4" y="364"/>
                  <a:pt x="5" y="364"/>
                </a:cubicBezTo>
                <a:cubicBezTo>
                  <a:pt x="6" y="364"/>
                  <a:pt x="7" y="364"/>
                  <a:pt x="7" y="365"/>
                </a:cubicBezTo>
                <a:cubicBezTo>
                  <a:pt x="8" y="372"/>
                  <a:pt x="10" y="378"/>
                  <a:pt x="11" y="384"/>
                </a:cubicBezTo>
                <a:cubicBezTo>
                  <a:pt x="11" y="385"/>
                  <a:pt x="10" y="386"/>
                  <a:pt x="10" y="386"/>
                </a:cubicBezTo>
                <a:cubicBezTo>
                  <a:pt x="9" y="386"/>
                  <a:pt x="9" y="386"/>
                  <a:pt x="9" y="386"/>
                </a:cubicBezTo>
                <a:close/>
                <a:moveTo>
                  <a:pt x="629" y="377"/>
                </a:moveTo>
                <a:cubicBezTo>
                  <a:pt x="629" y="377"/>
                  <a:pt x="629" y="377"/>
                  <a:pt x="629" y="377"/>
                </a:cubicBezTo>
                <a:cubicBezTo>
                  <a:pt x="628" y="377"/>
                  <a:pt x="627" y="376"/>
                  <a:pt x="628" y="375"/>
                </a:cubicBezTo>
                <a:cubicBezTo>
                  <a:pt x="629" y="369"/>
                  <a:pt x="630" y="362"/>
                  <a:pt x="631" y="356"/>
                </a:cubicBezTo>
                <a:cubicBezTo>
                  <a:pt x="631" y="355"/>
                  <a:pt x="632" y="354"/>
                  <a:pt x="633" y="355"/>
                </a:cubicBezTo>
                <a:cubicBezTo>
                  <a:pt x="634" y="355"/>
                  <a:pt x="634" y="356"/>
                  <a:pt x="634" y="356"/>
                </a:cubicBezTo>
                <a:cubicBezTo>
                  <a:pt x="633" y="363"/>
                  <a:pt x="632" y="369"/>
                  <a:pt x="631" y="376"/>
                </a:cubicBezTo>
                <a:cubicBezTo>
                  <a:pt x="631" y="377"/>
                  <a:pt x="630" y="377"/>
                  <a:pt x="629" y="377"/>
                </a:cubicBezTo>
                <a:close/>
                <a:moveTo>
                  <a:pt x="3" y="348"/>
                </a:moveTo>
                <a:cubicBezTo>
                  <a:pt x="2" y="348"/>
                  <a:pt x="2" y="348"/>
                  <a:pt x="2" y="347"/>
                </a:cubicBezTo>
                <a:cubicBezTo>
                  <a:pt x="1" y="340"/>
                  <a:pt x="1" y="334"/>
                  <a:pt x="0" y="327"/>
                </a:cubicBezTo>
                <a:cubicBezTo>
                  <a:pt x="0" y="326"/>
                  <a:pt x="1" y="326"/>
                  <a:pt x="2" y="325"/>
                </a:cubicBezTo>
                <a:cubicBezTo>
                  <a:pt x="3" y="325"/>
                  <a:pt x="4" y="326"/>
                  <a:pt x="4" y="327"/>
                </a:cubicBezTo>
                <a:cubicBezTo>
                  <a:pt x="4" y="334"/>
                  <a:pt x="5" y="340"/>
                  <a:pt x="5" y="346"/>
                </a:cubicBezTo>
                <a:cubicBezTo>
                  <a:pt x="5" y="347"/>
                  <a:pt x="4" y="348"/>
                  <a:pt x="3" y="348"/>
                </a:cubicBezTo>
                <a:cubicBezTo>
                  <a:pt x="3" y="348"/>
                  <a:pt x="3" y="348"/>
                  <a:pt x="3" y="348"/>
                </a:cubicBezTo>
                <a:close/>
                <a:moveTo>
                  <a:pt x="634" y="339"/>
                </a:moveTo>
                <a:cubicBezTo>
                  <a:pt x="634" y="339"/>
                  <a:pt x="634" y="339"/>
                  <a:pt x="634" y="339"/>
                </a:cubicBezTo>
                <a:cubicBezTo>
                  <a:pt x="633" y="339"/>
                  <a:pt x="632" y="338"/>
                  <a:pt x="632" y="337"/>
                </a:cubicBezTo>
                <a:cubicBezTo>
                  <a:pt x="633" y="331"/>
                  <a:pt x="633" y="324"/>
                  <a:pt x="633" y="318"/>
                </a:cubicBezTo>
                <a:cubicBezTo>
                  <a:pt x="633" y="311"/>
                  <a:pt x="633" y="305"/>
                  <a:pt x="632" y="299"/>
                </a:cubicBezTo>
                <a:cubicBezTo>
                  <a:pt x="632" y="298"/>
                  <a:pt x="633" y="297"/>
                  <a:pt x="634" y="297"/>
                </a:cubicBezTo>
                <a:cubicBezTo>
                  <a:pt x="635" y="297"/>
                  <a:pt x="636" y="298"/>
                  <a:pt x="636" y="299"/>
                </a:cubicBezTo>
                <a:cubicBezTo>
                  <a:pt x="636" y="305"/>
                  <a:pt x="636" y="311"/>
                  <a:pt x="636" y="318"/>
                </a:cubicBezTo>
                <a:cubicBezTo>
                  <a:pt x="636" y="324"/>
                  <a:pt x="636" y="331"/>
                  <a:pt x="636" y="337"/>
                </a:cubicBezTo>
                <a:cubicBezTo>
                  <a:pt x="636" y="338"/>
                  <a:pt x="635" y="339"/>
                  <a:pt x="634" y="339"/>
                </a:cubicBezTo>
                <a:close/>
                <a:moveTo>
                  <a:pt x="2" y="310"/>
                </a:moveTo>
                <a:cubicBezTo>
                  <a:pt x="2" y="310"/>
                  <a:pt x="2" y="310"/>
                  <a:pt x="2" y="310"/>
                </a:cubicBezTo>
                <a:cubicBezTo>
                  <a:pt x="1" y="310"/>
                  <a:pt x="0" y="309"/>
                  <a:pt x="0" y="308"/>
                </a:cubicBezTo>
                <a:cubicBezTo>
                  <a:pt x="1" y="301"/>
                  <a:pt x="1" y="295"/>
                  <a:pt x="2" y="289"/>
                </a:cubicBezTo>
                <a:cubicBezTo>
                  <a:pt x="2" y="288"/>
                  <a:pt x="3" y="287"/>
                  <a:pt x="4" y="287"/>
                </a:cubicBezTo>
                <a:cubicBezTo>
                  <a:pt x="5" y="287"/>
                  <a:pt x="5" y="288"/>
                  <a:pt x="5" y="289"/>
                </a:cubicBezTo>
                <a:cubicBezTo>
                  <a:pt x="5" y="295"/>
                  <a:pt x="4" y="302"/>
                  <a:pt x="4" y="308"/>
                </a:cubicBezTo>
                <a:cubicBezTo>
                  <a:pt x="4" y="309"/>
                  <a:pt x="3" y="310"/>
                  <a:pt x="2" y="310"/>
                </a:cubicBezTo>
                <a:close/>
                <a:moveTo>
                  <a:pt x="632" y="281"/>
                </a:moveTo>
                <a:cubicBezTo>
                  <a:pt x="631" y="281"/>
                  <a:pt x="631" y="281"/>
                  <a:pt x="631" y="280"/>
                </a:cubicBezTo>
                <a:cubicBezTo>
                  <a:pt x="630" y="273"/>
                  <a:pt x="629" y="267"/>
                  <a:pt x="628" y="261"/>
                </a:cubicBezTo>
                <a:cubicBezTo>
                  <a:pt x="628" y="260"/>
                  <a:pt x="628" y="259"/>
                  <a:pt x="629" y="259"/>
                </a:cubicBezTo>
                <a:cubicBezTo>
                  <a:pt x="630" y="259"/>
                  <a:pt x="631" y="259"/>
                  <a:pt x="631" y="260"/>
                </a:cubicBezTo>
                <a:cubicBezTo>
                  <a:pt x="632" y="267"/>
                  <a:pt x="633" y="273"/>
                  <a:pt x="634" y="279"/>
                </a:cubicBezTo>
                <a:cubicBezTo>
                  <a:pt x="634" y="280"/>
                  <a:pt x="634" y="281"/>
                  <a:pt x="633" y="281"/>
                </a:cubicBezTo>
                <a:cubicBezTo>
                  <a:pt x="632" y="281"/>
                  <a:pt x="632" y="281"/>
                  <a:pt x="632" y="281"/>
                </a:cubicBezTo>
                <a:close/>
                <a:moveTo>
                  <a:pt x="6" y="271"/>
                </a:moveTo>
                <a:cubicBezTo>
                  <a:pt x="6" y="271"/>
                  <a:pt x="6" y="271"/>
                  <a:pt x="5" y="271"/>
                </a:cubicBezTo>
                <a:cubicBezTo>
                  <a:pt x="4" y="271"/>
                  <a:pt x="4" y="270"/>
                  <a:pt x="4" y="269"/>
                </a:cubicBezTo>
                <a:cubicBezTo>
                  <a:pt x="5" y="263"/>
                  <a:pt x="6" y="256"/>
                  <a:pt x="7" y="250"/>
                </a:cubicBezTo>
                <a:cubicBezTo>
                  <a:pt x="8" y="249"/>
                  <a:pt x="9" y="249"/>
                  <a:pt x="10" y="249"/>
                </a:cubicBezTo>
                <a:cubicBezTo>
                  <a:pt x="11" y="249"/>
                  <a:pt x="11" y="250"/>
                  <a:pt x="11" y="251"/>
                </a:cubicBezTo>
                <a:cubicBezTo>
                  <a:pt x="10" y="257"/>
                  <a:pt x="8" y="264"/>
                  <a:pt x="7" y="270"/>
                </a:cubicBezTo>
                <a:cubicBezTo>
                  <a:pt x="7" y="271"/>
                  <a:pt x="7" y="271"/>
                  <a:pt x="6" y="271"/>
                </a:cubicBezTo>
                <a:close/>
                <a:moveTo>
                  <a:pt x="625" y="243"/>
                </a:moveTo>
                <a:cubicBezTo>
                  <a:pt x="625" y="243"/>
                  <a:pt x="624" y="243"/>
                  <a:pt x="624" y="242"/>
                </a:cubicBezTo>
                <a:cubicBezTo>
                  <a:pt x="622" y="236"/>
                  <a:pt x="620" y="230"/>
                  <a:pt x="618" y="224"/>
                </a:cubicBezTo>
                <a:cubicBezTo>
                  <a:pt x="618" y="223"/>
                  <a:pt x="619" y="222"/>
                  <a:pt x="620" y="221"/>
                </a:cubicBezTo>
                <a:cubicBezTo>
                  <a:pt x="621" y="221"/>
                  <a:pt x="622" y="222"/>
                  <a:pt x="622" y="223"/>
                </a:cubicBezTo>
                <a:cubicBezTo>
                  <a:pt x="624" y="229"/>
                  <a:pt x="626" y="235"/>
                  <a:pt x="627" y="241"/>
                </a:cubicBezTo>
                <a:cubicBezTo>
                  <a:pt x="627" y="242"/>
                  <a:pt x="627" y="243"/>
                  <a:pt x="626" y="243"/>
                </a:cubicBezTo>
                <a:cubicBezTo>
                  <a:pt x="626" y="243"/>
                  <a:pt x="626" y="243"/>
                  <a:pt x="625" y="243"/>
                </a:cubicBezTo>
                <a:close/>
                <a:moveTo>
                  <a:pt x="14" y="234"/>
                </a:moveTo>
                <a:cubicBezTo>
                  <a:pt x="14" y="234"/>
                  <a:pt x="14" y="234"/>
                  <a:pt x="13" y="234"/>
                </a:cubicBezTo>
                <a:cubicBezTo>
                  <a:pt x="12" y="233"/>
                  <a:pt x="12" y="232"/>
                  <a:pt x="12" y="231"/>
                </a:cubicBezTo>
                <a:cubicBezTo>
                  <a:pt x="14" y="225"/>
                  <a:pt x="16" y="219"/>
                  <a:pt x="18" y="213"/>
                </a:cubicBezTo>
                <a:cubicBezTo>
                  <a:pt x="18" y="212"/>
                  <a:pt x="19" y="211"/>
                  <a:pt x="20" y="212"/>
                </a:cubicBezTo>
                <a:cubicBezTo>
                  <a:pt x="21" y="212"/>
                  <a:pt x="22" y="213"/>
                  <a:pt x="21" y="214"/>
                </a:cubicBezTo>
                <a:cubicBezTo>
                  <a:pt x="19" y="220"/>
                  <a:pt x="17" y="226"/>
                  <a:pt x="16" y="232"/>
                </a:cubicBezTo>
                <a:cubicBezTo>
                  <a:pt x="15" y="233"/>
                  <a:pt x="15" y="234"/>
                  <a:pt x="14" y="234"/>
                </a:cubicBezTo>
                <a:close/>
                <a:moveTo>
                  <a:pt x="614" y="207"/>
                </a:moveTo>
                <a:cubicBezTo>
                  <a:pt x="613" y="207"/>
                  <a:pt x="612" y="206"/>
                  <a:pt x="612" y="205"/>
                </a:cubicBezTo>
                <a:cubicBezTo>
                  <a:pt x="610" y="200"/>
                  <a:pt x="607" y="194"/>
                  <a:pt x="605" y="188"/>
                </a:cubicBezTo>
                <a:cubicBezTo>
                  <a:pt x="604" y="187"/>
                  <a:pt x="605" y="186"/>
                  <a:pt x="606" y="185"/>
                </a:cubicBezTo>
                <a:cubicBezTo>
                  <a:pt x="607" y="185"/>
                  <a:pt x="608" y="185"/>
                  <a:pt x="608" y="186"/>
                </a:cubicBezTo>
                <a:cubicBezTo>
                  <a:pt x="611" y="192"/>
                  <a:pt x="613" y="198"/>
                  <a:pt x="616" y="204"/>
                </a:cubicBezTo>
                <a:cubicBezTo>
                  <a:pt x="616" y="205"/>
                  <a:pt x="615" y="206"/>
                  <a:pt x="614" y="206"/>
                </a:cubicBezTo>
                <a:cubicBezTo>
                  <a:pt x="614" y="207"/>
                  <a:pt x="614" y="207"/>
                  <a:pt x="614" y="207"/>
                </a:cubicBezTo>
                <a:close/>
                <a:moveTo>
                  <a:pt x="27" y="197"/>
                </a:moveTo>
                <a:cubicBezTo>
                  <a:pt x="26" y="197"/>
                  <a:pt x="26" y="197"/>
                  <a:pt x="26" y="197"/>
                </a:cubicBezTo>
                <a:cubicBezTo>
                  <a:pt x="25" y="197"/>
                  <a:pt x="25" y="196"/>
                  <a:pt x="25" y="195"/>
                </a:cubicBezTo>
                <a:cubicBezTo>
                  <a:pt x="27" y="189"/>
                  <a:pt x="30" y="183"/>
                  <a:pt x="33" y="177"/>
                </a:cubicBezTo>
                <a:cubicBezTo>
                  <a:pt x="33" y="176"/>
                  <a:pt x="35" y="176"/>
                  <a:pt x="35" y="176"/>
                </a:cubicBezTo>
                <a:cubicBezTo>
                  <a:pt x="36" y="177"/>
                  <a:pt x="37" y="178"/>
                  <a:pt x="36" y="179"/>
                </a:cubicBezTo>
                <a:cubicBezTo>
                  <a:pt x="33" y="184"/>
                  <a:pt x="31" y="190"/>
                  <a:pt x="28" y="196"/>
                </a:cubicBezTo>
                <a:cubicBezTo>
                  <a:pt x="28" y="197"/>
                  <a:pt x="27" y="197"/>
                  <a:pt x="27" y="197"/>
                </a:cubicBezTo>
                <a:close/>
                <a:moveTo>
                  <a:pt x="598" y="172"/>
                </a:moveTo>
                <a:cubicBezTo>
                  <a:pt x="597" y="172"/>
                  <a:pt x="597" y="171"/>
                  <a:pt x="596" y="171"/>
                </a:cubicBezTo>
                <a:cubicBezTo>
                  <a:pt x="593" y="165"/>
                  <a:pt x="590" y="159"/>
                  <a:pt x="587" y="154"/>
                </a:cubicBezTo>
                <a:cubicBezTo>
                  <a:pt x="586" y="153"/>
                  <a:pt x="587" y="152"/>
                  <a:pt x="587" y="151"/>
                </a:cubicBezTo>
                <a:cubicBezTo>
                  <a:pt x="588" y="151"/>
                  <a:pt x="589" y="151"/>
                  <a:pt x="590" y="152"/>
                </a:cubicBezTo>
                <a:cubicBezTo>
                  <a:pt x="593" y="158"/>
                  <a:pt x="596" y="163"/>
                  <a:pt x="600" y="169"/>
                </a:cubicBezTo>
                <a:cubicBezTo>
                  <a:pt x="600" y="170"/>
                  <a:pt x="600" y="171"/>
                  <a:pt x="599" y="171"/>
                </a:cubicBezTo>
                <a:cubicBezTo>
                  <a:pt x="599" y="171"/>
                  <a:pt x="598" y="172"/>
                  <a:pt x="598" y="172"/>
                </a:cubicBezTo>
                <a:close/>
                <a:moveTo>
                  <a:pt x="44" y="163"/>
                </a:moveTo>
                <a:cubicBezTo>
                  <a:pt x="43" y="163"/>
                  <a:pt x="43" y="162"/>
                  <a:pt x="43" y="162"/>
                </a:cubicBezTo>
                <a:cubicBezTo>
                  <a:pt x="42" y="162"/>
                  <a:pt x="42" y="161"/>
                  <a:pt x="42" y="160"/>
                </a:cubicBezTo>
                <a:cubicBezTo>
                  <a:pt x="45" y="154"/>
                  <a:pt x="49" y="149"/>
                  <a:pt x="52" y="143"/>
                </a:cubicBezTo>
                <a:cubicBezTo>
                  <a:pt x="53" y="143"/>
                  <a:pt x="54" y="142"/>
                  <a:pt x="55" y="143"/>
                </a:cubicBezTo>
                <a:cubicBezTo>
                  <a:pt x="56" y="143"/>
                  <a:pt x="56" y="144"/>
                  <a:pt x="55" y="145"/>
                </a:cubicBezTo>
                <a:cubicBezTo>
                  <a:pt x="52" y="151"/>
                  <a:pt x="48" y="156"/>
                  <a:pt x="45" y="162"/>
                </a:cubicBezTo>
                <a:cubicBezTo>
                  <a:pt x="45" y="162"/>
                  <a:pt x="44" y="163"/>
                  <a:pt x="44" y="163"/>
                </a:cubicBezTo>
                <a:close/>
                <a:moveTo>
                  <a:pt x="578" y="139"/>
                </a:moveTo>
                <a:cubicBezTo>
                  <a:pt x="577" y="139"/>
                  <a:pt x="577" y="138"/>
                  <a:pt x="576" y="138"/>
                </a:cubicBezTo>
                <a:cubicBezTo>
                  <a:pt x="573" y="133"/>
                  <a:pt x="569" y="128"/>
                  <a:pt x="565" y="123"/>
                </a:cubicBezTo>
                <a:cubicBezTo>
                  <a:pt x="564" y="122"/>
                  <a:pt x="564" y="121"/>
                  <a:pt x="565" y="120"/>
                </a:cubicBezTo>
                <a:cubicBezTo>
                  <a:pt x="566" y="119"/>
                  <a:pt x="567" y="120"/>
                  <a:pt x="568" y="120"/>
                </a:cubicBezTo>
                <a:cubicBezTo>
                  <a:pt x="572" y="125"/>
                  <a:pt x="576" y="131"/>
                  <a:pt x="579" y="136"/>
                </a:cubicBezTo>
                <a:cubicBezTo>
                  <a:pt x="580" y="137"/>
                  <a:pt x="580" y="138"/>
                  <a:pt x="579" y="138"/>
                </a:cubicBezTo>
                <a:cubicBezTo>
                  <a:pt x="579" y="139"/>
                  <a:pt x="578" y="139"/>
                  <a:pt x="578" y="139"/>
                </a:cubicBezTo>
                <a:close/>
                <a:moveTo>
                  <a:pt x="65" y="130"/>
                </a:moveTo>
                <a:cubicBezTo>
                  <a:pt x="65" y="130"/>
                  <a:pt x="64" y="130"/>
                  <a:pt x="64" y="130"/>
                </a:cubicBezTo>
                <a:cubicBezTo>
                  <a:pt x="63" y="129"/>
                  <a:pt x="63" y="128"/>
                  <a:pt x="63" y="127"/>
                </a:cubicBezTo>
                <a:cubicBezTo>
                  <a:pt x="67" y="122"/>
                  <a:pt x="71" y="117"/>
                  <a:pt x="76" y="112"/>
                </a:cubicBezTo>
                <a:cubicBezTo>
                  <a:pt x="76" y="112"/>
                  <a:pt x="77" y="111"/>
                  <a:pt x="78" y="112"/>
                </a:cubicBezTo>
                <a:cubicBezTo>
                  <a:pt x="79" y="113"/>
                  <a:pt x="79" y="114"/>
                  <a:pt x="78" y="115"/>
                </a:cubicBezTo>
                <a:cubicBezTo>
                  <a:pt x="74" y="119"/>
                  <a:pt x="70" y="124"/>
                  <a:pt x="66" y="130"/>
                </a:cubicBezTo>
                <a:cubicBezTo>
                  <a:pt x="66" y="130"/>
                  <a:pt x="65" y="130"/>
                  <a:pt x="65" y="130"/>
                </a:cubicBezTo>
                <a:close/>
                <a:moveTo>
                  <a:pt x="554" y="108"/>
                </a:moveTo>
                <a:cubicBezTo>
                  <a:pt x="553" y="108"/>
                  <a:pt x="553" y="108"/>
                  <a:pt x="553" y="108"/>
                </a:cubicBezTo>
                <a:cubicBezTo>
                  <a:pt x="548" y="103"/>
                  <a:pt x="544" y="98"/>
                  <a:pt x="539" y="94"/>
                </a:cubicBezTo>
                <a:cubicBezTo>
                  <a:pt x="539" y="93"/>
                  <a:pt x="539" y="92"/>
                  <a:pt x="539" y="91"/>
                </a:cubicBezTo>
                <a:cubicBezTo>
                  <a:pt x="540" y="91"/>
                  <a:pt x="541" y="91"/>
                  <a:pt x="542" y="91"/>
                </a:cubicBezTo>
                <a:cubicBezTo>
                  <a:pt x="546" y="96"/>
                  <a:pt x="551" y="101"/>
                  <a:pt x="555" y="105"/>
                </a:cubicBezTo>
                <a:cubicBezTo>
                  <a:pt x="556" y="106"/>
                  <a:pt x="556" y="107"/>
                  <a:pt x="555" y="108"/>
                </a:cubicBezTo>
                <a:cubicBezTo>
                  <a:pt x="555" y="108"/>
                  <a:pt x="554" y="108"/>
                  <a:pt x="554" y="108"/>
                </a:cubicBezTo>
                <a:close/>
                <a:moveTo>
                  <a:pt x="90" y="101"/>
                </a:moveTo>
                <a:cubicBezTo>
                  <a:pt x="89" y="101"/>
                  <a:pt x="89" y="101"/>
                  <a:pt x="89" y="100"/>
                </a:cubicBezTo>
                <a:cubicBezTo>
                  <a:pt x="88" y="100"/>
                  <a:pt x="88" y="99"/>
                  <a:pt x="89" y="98"/>
                </a:cubicBezTo>
                <a:cubicBezTo>
                  <a:pt x="93" y="93"/>
                  <a:pt x="98" y="89"/>
                  <a:pt x="102" y="84"/>
                </a:cubicBezTo>
                <a:cubicBezTo>
                  <a:pt x="103" y="84"/>
                  <a:pt x="104" y="84"/>
                  <a:pt x="105" y="84"/>
                </a:cubicBezTo>
                <a:cubicBezTo>
                  <a:pt x="106" y="85"/>
                  <a:pt x="106" y="86"/>
                  <a:pt x="105" y="87"/>
                </a:cubicBezTo>
                <a:cubicBezTo>
                  <a:pt x="100" y="91"/>
                  <a:pt x="96" y="96"/>
                  <a:pt x="91" y="100"/>
                </a:cubicBezTo>
                <a:cubicBezTo>
                  <a:pt x="91" y="101"/>
                  <a:pt x="90" y="101"/>
                  <a:pt x="90" y="101"/>
                </a:cubicBezTo>
                <a:close/>
                <a:moveTo>
                  <a:pt x="526" y="81"/>
                </a:moveTo>
                <a:cubicBezTo>
                  <a:pt x="526" y="81"/>
                  <a:pt x="526" y="81"/>
                  <a:pt x="525" y="81"/>
                </a:cubicBezTo>
                <a:cubicBezTo>
                  <a:pt x="520" y="77"/>
                  <a:pt x="515" y="73"/>
                  <a:pt x="510" y="69"/>
                </a:cubicBezTo>
                <a:cubicBezTo>
                  <a:pt x="510" y="68"/>
                  <a:pt x="509" y="67"/>
                  <a:pt x="510" y="66"/>
                </a:cubicBezTo>
                <a:cubicBezTo>
                  <a:pt x="511" y="65"/>
                  <a:pt x="512" y="65"/>
                  <a:pt x="513" y="66"/>
                </a:cubicBezTo>
                <a:cubicBezTo>
                  <a:pt x="518" y="70"/>
                  <a:pt x="523" y="74"/>
                  <a:pt x="528" y="78"/>
                </a:cubicBezTo>
                <a:cubicBezTo>
                  <a:pt x="528" y="79"/>
                  <a:pt x="528" y="80"/>
                  <a:pt x="528" y="81"/>
                </a:cubicBezTo>
                <a:cubicBezTo>
                  <a:pt x="527" y="81"/>
                  <a:pt x="527" y="81"/>
                  <a:pt x="526" y="81"/>
                </a:cubicBezTo>
                <a:close/>
                <a:moveTo>
                  <a:pt x="118" y="75"/>
                </a:moveTo>
                <a:cubicBezTo>
                  <a:pt x="118" y="75"/>
                  <a:pt x="117" y="74"/>
                  <a:pt x="117" y="74"/>
                </a:cubicBezTo>
                <a:cubicBezTo>
                  <a:pt x="116" y="73"/>
                  <a:pt x="116" y="72"/>
                  <a:pt x="117" y="72"/>
                </a:cubicBezTo>
                <a:cubicBezTo>
                  <a:pt x="122" y="67"/>
                  <a:pt x="127" y="63"/>
                  <a:pt x="132" y="60"/>
                </a:cubicBezTo>
                <a:cubicBezTo>
                  <a:pt x="133" y="59"/>
                  <a:pt x="134" y="59"/>
                  <a:pt x="135" y="60"/>
                </a:cubicBezTo>
                <a:cubicBezTo>
                  <a:pt x="135" y="61"/>
                  <a:pt x="135" y="62"/>
                  <a:pt x="134" y="63"/>
                </a:cubicBezTo>
                <a:cubicBezTo>
                  <a:pt x="129" y="66"/>
                  <a:pt x="124" y="70"/>
                  <a:pt x="119" y="74"/>
                </a:cubicBezTo>
                <a:cubicBezTo>
                  <a:pt x="119" y="75"/>
                  <a:pt x="119" y="75"/>
                  <a:pt x="118" y="75"/>
                </a:cubicBezTo>
                <a:close/>
                <a:moveTo>
                  <a:pt x="496" y="58"/>
                </a:moveTo>
                <a:cubicBezTo>
                  <a:pt x="496" y="58"/>
                  <a:pt x="495" y="58"/>
                  <a:pt x="495" y="57"/>
                </a:cubicBezTo>
                <a:cubicBezTo>
                  <a:pt x="490" y="54"/>
                  <a:pt x="484" y="50"/>
                  <a:pt x="479" y="47"/>
                </a:cubicBezTo>
                <a:cubicBezTo>
                  <a:pt x="478" y="47"/>
                  <a:pt x="478" y="46"/>
                  <a:pt x="478" y="45"/>
                </a:cubicBezTo>
                <a:cubicBezTo>
                  <a:pt x="479" y="44"/>
                  <a:pt x="480" y="44"/>
                  <a:pt x="480" y="44"/>
                </a:cubicBezTo>
                <a:cubicBezTo>
                  <a:pt x="486" y="47"/>
                  <a:pt x="491" y="51"/>
                  <a:pt x="497" y="54"/>
                </a:cubicBezTo>
                <a:cubicBezTo>
                  <a:pt x="498" y="55"/>
                  <a:pt x="498" y="56"/>
                  <a:pt x="497" y="57"/>
                </a:cubicBezTo>
                <a:cubicBezTo>
                  <a:pt x="497" y="57"/>
                  <a:pt x="496" y="58"/>
                  <a:pt x="496" y="58"/>
                </a:cubicBezTo>
                <a:close/>
                <a:moveTo>
                  <a:pt x="149" y="52"/>
                </a:moveTo>
                <a:cubicBezTo>
                  <a:pt x="149" y="52"/>
                  <a:pt x="148" y="52"/>
                  <a:pt x="148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54" y="45"/>
                  <a:pt x="160" y="42"/>
                  <a:pt x="165" y="39"/>
                </a:cubicBezTo>
                <a:cubicBezTo>
                  <a:pt x="166" y="38"/>
                  <a:pt x="167" y="39"/>
                  <a:pt x="168" y="40"/>
                </a:cubicBezTo>
                <a:cubicBezTo>
                  <a:pt x="168" y="41"/>
                  <a:pt x="168" y="42"/>
                  <a:pt x="167" y="42"/>
                </a:cubicBezTo>
                <a:cubicBezTo>
                  <a:pt x="161" y="45"/>
                  <a:pt x="156" y="48"/>
                  <a:pt x="150" y="52"/>
                </a:cubicBezTo>
                <a:cubicBezTo>
                  <a:pt x="150" y="52"/>
                  <a:pt x="150" y="52"/>
                  <a:pt x="149" y="52"/>
                </a:cubicBezTo>
                <a:close/>
                <a:moveTo>
                  <a:pt x="463" y="38"/>
                </a:moveTo>
                <a:cubicBezTo>
                  <a:pt x="462" y="38"/>
                  <a:pt x="462" y="38"/>
                  <a:pt x="462" y="38"/>
                </a:cubicBezTo>
                <a:cubicBezTo>
                  <a:pt x="456" y="35"/>
                  <a:pt x="450" y="32"/>
                  <a:pt x="444" y="30"/>
                </a:cubicBezTo>
                <a:cubicBezTo>
                  <a:pt x="444" y="29"/>
                  <a:pt x="443" y="28"/>
                  <a:pt x="444" y="27"/>
                </a:cubicBezTo>
                <a:cubicBezTo>
                  <a:pt x="444" y="26"/>
                  <a:pt x="445" y="26"/>
                  <a:pt x="446" y="26"/>
                </a:cubicBezTo>
                <a:cubicBezTo>
                  <a:pt x="452" y="29"/>
                  <a:pt x="458" y="32"/>
                  <a:pt x="463" y="35"/>
                </a:cubicBezTo>
                <a:cubicBezTo>
                  <a:pt x="464" y="35"/>
                  <a:pt x="465" y="36"/>
                  <a:pt x="464" y="37"/>
                </a:cubicBezTo>
                <a:cubicBezTo>
                  <a:pt x="464" y="38"/>
                  <a:pt x="463" y="38"/>
                  <a:pt x="463" y="38"/>
                </a:cubicBezTo>
                <a:close/>
                <a:moveTo>
                  <a:pt x="183" y="34"/>
                </a:moveTo>
                <a:cubicBezTo>
                  <a:pt x="183" y="34"/>
                  <a:pt x="182" y="33"/>
                  <a:pt x="182" y="32"/>
                </a:cubicBezTo>
                <a:cubicBezTo>
                  <a:pt x="181" y="32"/>
                  <a:pt x="182" y="31"/>
                  <a:pt x="182" y="30"/>
                </a:cubicBezTo>
                <a:cubicBezTo>
                  <a:pt x="188" y="27"/>
                  <a:pt x="194" y="25"/>
                  <a:pt x="200" y="22"/>
                </a:cubicBezTo>
                <a:cubicBezTo>
                  <a:pt x="201" y="22"/>
                  <a:pt x="202" y="22"/>
                  <a:pt x="202" y="23"/>
                </a:cubicBezTo>
                <a:cubicBezTo>
                  <a:pt x="203" y="24"/>
                  <a:pt x="202" y="25"/>
                  <a:pt x="201" y="26"/>
                </a:cubicBezTo>
                <a:cubicBezTo>
                  <a:pt x="196" y="28"/>
                  <a:pt x="190" y="31"/>
                  <a:pt x="184" y="33"/>
                </a:cubicBezTo>
                <a:cubicBezTo>
                  <a:pt x="184" y="33"/>
                  <a:pt x="183" y="34"/>
                  <a:pt x="183" y="34"/>
                </a:cubicBezTo>
                <a:close/>
                <a:moveTo>
                  <a:pt x="427" y="23"/>
                </a:moveTo>
                <a:cubicBezTo>
                  <a:pt x="427" y="23"/>
                  <a:pt x="427" y="22"/>
                  <a:pt x="427" y="22"/>
                </a:cubicBezTo>
                <a:cubicBezTo>
                  <a:pt x="421" y="20"/>
                  <a:pt x="415" y="18"/>
                  <a:pt x="408" y="16"/>
                </a:cubicBezTo>
                <a:cubicBezTo>
                  <a:pt x="408" y="16"/>
                  <a:pt x="407" y="15"/>
                  <a:pt x="407" y="14"/>
                </a:cubicBezTo>
                <a:cubicBezTo>
                  <a:pt x="408" y="13"/>
                  <a:pt x="409" y="13"/>
                  <a:pt x="409" y="13"/>
                </a:cubicBezTo>
                <a:cubicBezTo>
                  <a:pt x="416" y="15"/>
                  <a:pt x="422" y="17"/>
                  <a:pt x="428" y="19"/>
                </a:cubicBezTo>
                <a:cubicBezTo>
                  <a:pt x="429" y="19"/>
                  <a:pt x="429" y="20"/>
                  <a:pt x="429" y="21"/>
                </a:cubicBezTo>
                <a:cubicBezTo>
                  <a:pt x="429" y="22"/>
                  <a:pt x="428" y="23"/>
                  <a:pt x="427" y="23"/>
                </a:cubicBezTo>
                <a:close/>
                <a:moveTo>
                  <a:pt x="219" y="19"/>
                </a:moveTo>
                <a:cubicBezTo>
                  <a:pt x="218" y="19"/>
                  <a:pt x="218" y="19"/>
                  <a:pt x="217" y="18"/>
                </a:cubicBezTo>
                <a:cubicBezTo>
                  <a:pt x="217" y="17"/>
                  <a:pt x="217" y="16"/>
                  <a:pt x="218" y="16"/>
                </a:cubicBezTo>
                <a:cubicBezTo>
                  <a:pt x="224" y="14"/>
                  <a:pt x="231" y="12"/>
                  <a:pt x="237" y="10"/>
                </a:cubicBezTo>
                <a:cubicBezTo>
                  <a:pt x="238" y="10"/>
                  <a:pt x="239" y="11"/>
                  <a:pt x="239" y="11"/>
                </a:cubicBezTo>
                <a:cubicBezTo>
                  <a:pt x="239" y="12"/>
                  <a:pt x="239" y="13"/>
                  <a:pt x="238" y="14"/>
                </a:cubicBezTo>
                <a:cubicBezTo>
                  <a:pt x="232" y="15"/>
                  <a:pt x="226" y="17"/>
                  <a:pt x="220" y="19"/>
                </a:cubicBezTo>
                <a:cubicBezTo>
                  <a:pt x="219" y="19"/>
                  <a:pt x="219" y="19"/>
                  <a:pt x="219" y="19"/>
                </a:cubicBezTo>
                <a:close/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84" y="10"/>
                  <a:pt x="377" y="9"/>
                  <a:pt x="371" y="8"/>
                </a:cubicBezTo>
                <a:cubicBezTo>
                  <a:pt x="370" y="7"/>
                  <a:pt x="369" y="7"/>
                  <a:pt x="370" y="6"/>
                </a:cubicBezTo>
                <a:cubicBezTo>
                  <a:pt x="370" y="5"/>
                  <a:pt x="371" y="4"/>
                  <a:pt x="372" y="4"/>
                </a:cubicBezTo>
                <a:cubicBezTo>
                  <a:pt x="378" y="5"/>
                  <a:pt x="384" y="7"/>
                  <a:pt x="391" y="8"/>
                </a:cubicBezTo>
                <a:cubicBezTo>
                  <a:pt x="392" y="8"/>
                  <a:pt x="392" y="9"/>
                  <a:pt x="392" y="10"/>
                </a:cubicBezTo>
                <a:cubicBezTo>
                  <a:pt x="392" y="11"/>
                  <a:pt x="391" y="11"/>
                  <a:pt x="390" y="11"/>
                </a:cubicBezTo>
                <a:close/>
                <a:moveTo>
                  <a:pt x="256" y="9"/>
                </a:moveTo>
                <a:cubicBezTo>
                  <a:pt x="255" y="9"/>
                  <a:pt x="255" y="9"/>
                  <a:pt x="255" y="8"/>
                </a:cubicBezTo>
                <a:cubicBezTo>
                  <a:pt x="254" y="7"/>
                  <a:pt x="255" y="6"/>
                  <a:pt x="256" y="6"/>
                </a:cubicBezTo>
                <a:cubicBezTo>
                  <a:pt x="262" y="5"/>
                  <a:pt x="269" y="3"/>
                  <a:pt x="275" y="3"/>
                </a:cubicBezTo>
                <a:cubicBezTo>
                  <a:pt x="276" y="2"/>
                  <a:pt x="277" y="3"/>
                  <a:pt x="277" y="4"/>
                </a:cubicBezTo>
                <a:cubicBezTo>
                  <a:pt x="277" y="5"/>
                  <a:pt x="276" y="6"/>
                  <a:pt x="276" y="6"/>
                </a:cubicBezTo>
                <a:cubicBezTo>
                  <a:pt x="269" y="7"/>
                  <a:pt x="263" y="8"/>
                  <a:pt x="257" y="9"/>
                </a:cubicBezTo>
                <a:cubicBezTo>
                  <a:pt x="256" y="9"/>
                  <a:pt x="256" y="9"/>
                  <a:pt x="256" y="9"/>
                </a:cubicBezTo>
                <a:close/>
                <a:moveTo>
                  <a:pt x="352" y="5"/>
                </a:moveTo>
                <a:cubicBezTo>
                  <a:pt x="352" y="5"/>
                  <a:pt x="352" y="5"/>
                  <a:pt x="352" y="5"/>
                </a:cubicBezTo>
                <a:cubicBezTo>
                  <a:pt x="346" y="4"/>
                  <a:pt x="339" y="4"/>
                  <a:pt x="333" y="4"/>
                </a:cubicBezTo>
                <a:cubicBezTo>
                  <a:pt x="332" y="4"/>
                  <a:pt x="331" y="3"/>
                  <a:pt x="331" y="2"/>
                </a:cubicBezTo>
                <a:cubicBezTo>
                  <a:pt x="331" y="1"/>
                  <a:pt x="332" y="0"/>
                  <a:pt x="333" y="0"/>
                </a:cubicBezTo>
                <a:cubicBezTo>
                  <a:pt x="340" y="0"/>
                  <a:pt x="346" y="1"/>
                  <a:pt x="352" y="2"/>
                </a:cubicBezTo>
                <a:cubicBezTo>
                  <a:pt x="353" y="2"/>
                  <a:pt x="354" y="2"/>
                  <a:pt x="354" y="3"/>
                </a:cubicBezTo>
                <a:cubicBezTo>
                  <a:pt x="354" y="4"/>
                  <a:pt x="353" y="5"/>
                  <a:pt x="352" y="5"/>
                </a:cubicBezTo>
                <a:close/>
                <a:moveTo>
                  <a:pt x="294" y="4"/>
                </a:moveTo>
                <a:cubicBezTo>
                  <a:pt x="294" y="4"/>
                  <a:pt x="293" y="3"/>
                  <a:pt x="293" y="3"/>
                </a:cubicBezTo>
                <a:cubicBezTo>
                  <a:pt x="293" y="2"/>
                  <a:pt x="293" y="1"/>
                  <a:pt x="294" y="1"/>
                </a:cubicBezTo>
                <a:cubicBezTo>
                  <a:pt x="301" y="0"/>
                  <a:pt x="307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1"/>
                  <a:pt x="316" y="1"/>
                </a:cubicBezTo>
                <a:cubicBezTo>
                  <a:pt x="316" y="2"/>
                  <a:pt x="315" y="3"/>
                  <a:pt x="314" y="3"/>
                </a:cubicBezTo>
                <a:cubicBezTo>
                  <a:pt x="307" y="3"/>
                  <a:pt x="301" y="4"/>
                  <a:pt x="295" y="4"/>
                </a:cubicBezTo>
                <a:cubicBezTo>
                  <a:pt x="295" y="4"/>
                  <a:pt x="295" y="4"/>
                  <a:pt x="294" y="4"/>
                </a:cubicBezTo>
                <a:close/>
              </a:path>
            </a:pathLst>
          </a:custGeom>
          <a:solidFill>
            <a:srgbClr val="DB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5370" y="2421255"/>
            <a:ext cx="8385810" cy="36912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60" y="2061210"/>
            <a:ext cx="1762760" cy="1604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ym typeface="+mn-ea"/>
              </a:rPr>
              <a:t>1.3 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动态图及表情包生成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以</a:t>
            </a:r>
            <a:r>
              <a:rPr lang="en-US" altLang="zh-CN"/>
              <a:t>screentogif</a:t>
            </a:r>
            <a:r>
              <a:rPr lang="zh-CN" altLang="en-US"/>
              <a:t>为例制作故宫</a:t>
            </a:r>
            <a:r>
              <a:rPr lang="en-US" altLang="zh-CN"/>
              <a:t>logo</a:t>
            </a:r>
            <a:r>
              <a:rPr lang="zh-CN" altLang="en-US"/>
              <a:t>动图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3570" y="1772920"/>
            <a:ext cx="4479290" cy="209423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695325" y="2421255"/>
            <a:ext cx="1289050" cy="1284605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  <a:alpha val="31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43710"/>
            <a:ext cx="3322955" cy="212344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5160010" y="2637155"/>
            <a:ext cx="791845" cy="360045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78280" y="4171315"/>
            <a:ext cx="1503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打开软件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671945" y="3975100"/>
            <a:ext cx="2466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用软件录制</a:t>
            </a:r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12" name="图片 11" descr="动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990" y="4667250"/>
            <a:ext cx="3778250" cy="1621155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>
          <a:xfrm>
            <a:off x="9192260" y="3933190"/>
            <a:ext cx="287655" cy="720090"/>
          </a:xfrm>
          <a:prstGeom prst="down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33850" y="5513705"/>
            <a:ext cx="25380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选取合适的帧，另存为</a:t>
            </a:r>
            <a:r>
              <a:rPr lang="en-US" altLang="zh-CN"/>
              <a:t>GIF</a:t>
            </a:r>
            <a:r>
              <a:rPr lang="zh-CN" altLang="en-US"/>
              <a:t>动图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1.3 </a:t>
            </a:r>
            <a:r>
              <a:rPr lang="zh-CN" altLang="en-US" dirty="0">
                <a:solidFill>
                  <a:schemeClr val="tx1"/>
                </a:solidFill>
                <a:cs typeface="+mn-ea"/>
                <a:sym typeface="+mn-lt"/>
              </a:rPr>
              <a:t>动态图及表情包生成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表情包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4510326" y="3642433"/>
            <a:ext cx="1271588" cy="1271980"/>
          </a:xfrm>
          <a:custGeom>
            <a:avLst/>
            <a:gdLst>
              <a:gd name="T0" fmla="*/ 315 w 636"/>
              <a:gd name="T1" fmla="*/ 634 h 636"/>
              <a:gd name="T2" fmla="*/ 352 w 636"/>
              <a:gd name="T3" fmla="*/ 634 h 636"/>
              <a:gd name="T4" fmla="*/ 256 w 636"/>
              <a:gd name="T5" fmla="*/ 626 h 636"/>
              <a:gd name="T6" fmla="*/ 390 w 636"/>
              <a:gd name="T7" fmla="*/ 624 h 636"/>
              <a:gd name="T8" fmla="*/ 218 w 636"/>
              <a:gd name="T9" fmla="*/ 620 h 636"/>
              <a:gd name="T10" fmla="*/ 407 w 636"/>
              <a:gd name="T11" fmla="*/ 622 h 636"/>
              <a:gd name="T12" fmla="*/ 200 w 636"/>
              <a:gd name="T13" fmla="*/ 613 h 636"/>
              <a:gd name="T14" fmla="*/ 200 w 636"/>
              <a:gd name="T15" fmla="*/ 613 h 636"/>
              <a:gd name="T16" fmla="*/ 446 w 636"/>
              <a:gd name="T17" fmla="*/ 609 h 636"/>
              <a:gd name="T18" fmla="*/ 166 w 636"/>
              <a:gd name="T19" fmla="*/ 593 h 636"/>
              <a:gd name="T20" fmla="*/ 497 w 636"/>
              <a:gd name="T21" fmla="*/ 579 h 636"/>
              <a:gd name="T22" fmla="*/ 116 w 636"/>
              <a:gd name="T23" fmla="*/ 561 h 636"/>
              <a:gd name="T24" fmla="*/ 510 w 636"/>
              <a:gd name="T25" fmla="*/ 567 h 636"/>
              <a:gd name="T26" fmla="*/ 102 w 636"/>
              <a:gd name="T27" fmla="*/ 551 h 636"/>
              <a:gd name="T28" fmla="*/ 540 w 636"/>
              <a:gd name="T29" fmla="*/ 545 h 636"/>
              <a:gd name="T30" fmla="*/ 540 w 636"/>
              <a:gd name="T31" fmla="*/ 545 h 636"/>
              <a:gd name="T32" fmla="*/ 78 w 636"/>
              <a:gd name="T33" fmla="*/ 523 h 636"/>
              <a:gd name="T34" fmla="*/ 579 w 636"/>
              <a:gd name="T35" fmla="*/ 500 h 636"/>
              <a:gd name="T36" fmla="*/ 45 w 636"/>
              <a:gd name="T37" fmla="*/ 473 h 636"/>
              <a:gd name="T38" fmla="*/ 596 w 636"/>
              <a:gd name="T39" fmla="*/ 465 h 636"/>
              <a:gd name="T40" fmla="*/ 25 w 636"/>
              <a:gd name="T41" fmla="*/ 440 h 636"/>
              <a:gd name="T42" fmla="*/ 606 w 636"/>
              <a:gd name="T43" fmla="*/ 450 h 636"/>
              <a:gd name="T44" fmla="*/ 20 w 636"/>
              <a:gd name="T45" fmla="*/ 424 h 636"/>
              <a:gd name="T46" fmla="*/ 20 w 636"/>
              <a:gd name="T47" fmla="*/ 424 h 636"/>
              <a:gd name="T48" fmla="*/ 622 w 636"/>
              <a:gd name="T49" fmla="*/ 413 h 636"/>
              <a:gd name="T50" fmla="*/ 11 w 636"/>
              <a:gd name="T51" fmla="*/ 384 h 636"/>
              <a:gd name="T52" fmla="*/ 633 w 636"/>
              <a:gd name="T53" fmla="*/ 355 h 636"/>
              <a:gd name="T54" fmla="*/ 2 w 636"/>
              <a:gd name="T55" fmla="*/ 325 h 636"/>
              <a:gd name="T56" fmla="*/ 632 w 636"/>
              <a:gd name="T57" fmla="*/ 337 h 636"/>
              <a:gd name="T58" fmla="*/ 634 w 636"/>
              <a:gd name="T59" fmla="*/ 339 h 636"/>
              <a:gd name="T60" fmla="*/ 4 w 636"/>
              <a:gd name="T61" fmla="*/ 308 h 636"/>
              <a:gd name="T62" fmla="*/ 634 w 636"/>
              <a:gd name="T63" fmla="*/ 279 h 636"/>
              <a:gd name="T64" fmla="*/ 10 w 636"/>
              <a:gd name="T65" fmla="*/ 249 h 636"/>
              <a:gd name="T66" fmla="*/ 620 w 636"/>
              <a:gd name="T67" fmla="*/ 221 h 636"/>
              <a:gd name="T68" fmla="*/ 12 w 636"/>
              <a:gd name="T69" fmla="*/ 231 h 636"/>
              <a:gd name="T70" fmla="*/ 612 w 636"/>
              <a:gd name="T71" fmla="*/ 205 h 636"/>
              <a:gd name="T72" fmla="*/ 27 w 636"/>
              <a:gd name="T73" fmla="*/ 197 h 636"/>
              <a:gd name="T74" fmla="*/ 27 w 636"/>
              <a:gd name="T75" fmla="*/ 197 h 636"/>
              <a:gd name="T76" fmla="*/ 599 w 636"/>
              <a:gd name="T77" fmla="*/ 171 h 636"/>
              <a:gd name="T78" fmla="*/ 55 w 636"/>
              <a:gd name="T79" fmla="*/ 145 h 636"/>
              <a:gd name="T80" fmla="*/ 568 w 636"/>
              <a:gd name="T81" fmla="*/ 120 h 636"/>
              <a:gd name="T82" fmla="*/ 76 w 636"/>
              <a:gd name="T83" fmla="*/ 112 h 636"/>
              <a:gd name="T84" fmla="*/ 539 w 636"/>
              <a:gd name="T85" fmla="*/ 94 h 636"/>
              <a:gd name="T86" fmla="*/ 89 w 636"/>
              <a:gd name="T87" fmla="*/ 100 h 636"/>
              <a:gd name="T88" fmla="*/ 526 w 636"/>
              <a:gd name="T89" fmla="*/ 81 h 636"/>
              <a:gd name="T90" fmla="*/ 526 w 636"/>
              <a:gd name="T91" fmla="*/ 81 h 636"/>
              <a:gd name="T92" fmla="*/ 119 w 636"/>
              <a:gd name="T93" fmla="*/ 74 h 636"/>
              <a:gd name="T94" fmla="*/ 497 w 636"/>
              <a:gd name="T95" fmla="*/ 54 h 636"/>
              <a:gd name="T96" fmla="*/ 168 w 636"/>
              <a:gd name="T97" fmla="*/ 40 h 636"/>
              <a:gd name="T98" fmla="*/ 444 w 636"/>
              <a:gd name="T99" fmla="*/ 27 h 636"/>
              <a:gd name="T100" fmla="*/ 182 w 636"/>
              <a:gd name="T101" fmla="*/ 30 h 636"/>
              <a:gd name="T102" fmla="*/ 427 w 636"/>
              <a:gd name="T103" fmla="*/ 22 h 636"/>
              <a:gd name="T104" fmla="*/ 219 w 636"/>
              <a:gd name="T105" fmla="*/ 19 h 636"/>
              <a:gd name="T106" fmla="*/ 219 w 636"/>
              <a:gd name="T107" fmla="*/ 19 h 636"/>
              <a:gd name="T108" fmla="*/ 392 w 636"/>
              <a:gd name="T109" fmla="*/ 10 h 636"/>
              <a:gd name="T110" fmla="*/ 276 w 636"/>
              <a:gd name="T111" fmla="*/ 6 h 636"/>
              <a:gd name="T112" fmla="*/ 333 w 636"/>
              <a:gd name="T113" fmla="*/ 0 h 636"/>
              <a:gd name="T114" fmla="*/ 314 w 636"/>
              <a:gd name="T115" fmla="*/ 0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6" h="636">
                <a:moveTo>
                  <a:pt x="313" y="636"/>
                </a:moveTo>
                <a:cubicBezTo>
                  <a:pt x="313" y="636"/>
                  <a:pt x="313" y="636"/>
                  <a:pt x="313" y="636"/>
                </a:cubicBezTo>
                <a:cubicBezTo>
                  <a:pt x="307" y="636"/>
                  <a:pt x="300" y="635"/>
                  <a:pt x="294" y="635"/>
                </a:cubicBezTo>
                <a:cubicBezTo>
                  <a:pt x="293" y="635"/>
                  <a:pt x="292" y="634"/>
                  <a:pt x="292" y="633"/>
                </a:cubicBezTo>
                <a:cubicBezTo>
                  <a:pt x="292" y="632"/>
                  <a:pt x="293" y="631"/>
                  <a:pt x="294" y="631"/>
                </a:cubicBezTo>
                <a:cubicBezTo>
                  <a:pt x="301" y="632"/>
                  <a:pt x="307" y="632"/>
                  <a:pt x="313" y="632"/>
                </a:cubicBezTo>
                <a:cubicBezTo>
                  <a:pt x="314" y="632"/>
                  <a:pt x="315" y="633"/>
                  <a:pt x="315" y="634"/>
                </a:cubicBezTo>
                <a:cubicBezTo>
                  <a:pt x="315" y="635"/>
                  <a:pt x="314" y="636"/>
                  <a:pt x="313" y="636"/>
                </a:cubicBezTo>
                <a:close/>
                <a:moveTo>
                  <a:pt x="333" y="636"/>
                </a:moveTo>
                <a:cubicBezTo>
                  <a:pt x="332" y="636"/>
                  <a:pt x="331" y="635"/>
                  <a:pt x="331" y="634"/>
                </a:cubicBezTo>
                <a:cubicBezTo>
                  <a:pt x="331" y="633"/>
                  <a:pt x="332" y="632"/>
                  <a:pt x="333" y="632"/>
                </a:cubicBezTo>
                <a:cubicBezTo>
                  <a:pt x="339" y="632"/>
                  <a:pt x="345" y="631"/>
                  <a:pt x="352" y="631"/>
                </a:cubicBezTo>
                <a:cubicBezTo>
                  <a:pt x="353" y="630"/>
                  <a:pt x="354" y="631"/>
                  <a:pt x="354" y="632"/>
                </a:cubicBezTo>
                <a:cubicBezTo>
                  <a:pt x="354" y="633"/>
                  <a:pt x="353" y="634"/>
                  <a:pt x="352" y="634"/>
                </a:cubicBezTo>
                <a:cubicBezTo>
                  <a:pt x="346" y="635"/>
                  <a:pt x="339" y="635"/>
                  <a:pt x="333" y="636"/>
                </a:cubicBezTo>
                <a:cubicBezTo>
                  <a:pt x="333" y="636"/>
                  <a:pt x="333" y="636"/>
                  <a:pt x="333" y="636"/>
                </a:cubicBezTo>
                <a:close/>
                <a:moveTo>
                  <a:pt x="275" y="633"/>
                </a:moveTo>
                <a:cubicBezTo>
                  <a:pt x="275" y="633"/>
                  <a:pt x="275" y="633"/>
                  <a:pt x="275" y="633"/>
                </a:cubicBezTo>
                <a:cubicBezTo>
                  <a:pt x="268" y="632"/>
                  <a:pt x="262" y="631"/>
                  <a:pt x="256" y="630"/>
                </a:cubicBezTo>
                <a:cubicBezTo>
                  <a:pt x="255" y="629"/>
                  <a:pt x="254" y="629"/>
                  <a:pt x="254" y="628"/>
                </a:cubicBezTo>
                <a:cubicBezTo>
                  <a:pt x="254" y="627"/>
                  <a:pt x="255" y="626"/>
                  <a:pt x="256" y="626"/>
                </a:cubicBezTo>
                <a:cubicBezTo>
                  <a:pt x="263" y="627"/>
                  <a:pt x="269" y="628"/>
                  <a:pt x="275" y="629"/>
                </a:cubicBezTo>
                <a:cubicBezTo>
                  <a:pt x="276" y="629"/>
                  <a:pt x="277" y="630"/>
                  <a:pt x="277" y="631"/>
                </a:cubicBezTo>
                <a:cubicBezTo>
                  <a:pt x="277" y="632"/>
                  <a:pt x="276" y="633"/>
                  <a:pt x="275" y="633"/>
                </a:cubicBezTo>
                <a:close/>
                <a:moveTo>
                  <a:pt x="371" y="631"/>
                </a:moveTo>
                <a:cubicBezTo>
                  <a:pt x="370" y="631"/>
                  <a:pt x="369" y="631"/>
                  <a:pt x="369" y="630"/>
                </a:cubicBezTo>
                <a:cubicBezTo>
                  <a:pt x="369" y="629"/>
                  <a:pt x="370" y="628"/>
                  <a:pt x="371" y="628"/>
                </a:cubicBezTo>
                <a:cubicBezTo>
                  <a:pt x="377" y="627"/>
                  <a:pt x="383" y="626"/>
                  <a:pt x="390" y="624"/>
                </a:cubicBezTo>
                <a:cubicBezTo>
                  <a:pt x="391" y="624"/>
                  <a:pt x="392" y="625"/>
                  <a:pt x="392" y="626"/>
                </a:cubicBezTo>
                <a:cubicBezTo>
                  <a:pt x="392" y="626"/>
                  <a:pt x="391" y="627"/>
                  <a:pt x="390" y="628"/>
                </a:cubicBezTo>
                <a:cubicBezTo>
                  <a:pt x="384" y="629"/>
                  <a:pt x="378" y="630"/>
                  <a:pt x="371" y="631"/>
                </a:cubicBezTo>
                <a:cubicBezTo>
                  <a:pt x="371" y="631"/>
                  <a:pt x="371" y="631"/>
                  <a:pt x="371" y="631"/>
                </a:cubicBezTo>
                <a:close/>
                <a:moveTo>
                  <a:pt x="237" y="625"/>
                </a:moveTo>
                <a:cubicBezTo>
                  <a:pt x="237" y="625"/>
                  <a:pt x="237" y="625"/>
                  <a:pt x="237" y="625"/>
                </a:cubicBezTo>
                <a:cubicBezTo>
                  <a:pt x="230" y="624"/>
                  <a:pt x="224" y="622"/>
                  <a:pt x="218" y="620"/>
                </a:cubicBezTo>
                <a:cubicBezTo>
                  <a:pt x="217" y="619"/>
                  <a:pt x="217" y="618"/>
                  <a:pt x="217" y="617"/>
                </a:cubicBezTo>
                <a:cubicBezTo>
                  <a:pt x="217" y="617"/>
                  <a:pt x="218" y="616"/>
                  <a:pt x="219" y="616"/>
                </a:cubicBezTo>
                <a:cubicBezTo>
                  <a:pt x="225" y="618"/>
                  <a:pt x="231" y="620"/>
                  <a:pt x="238" y="622"/>
                </a:cubicBezTo>
                <a:cubicBezTo>
                  <a:pt x="239" y="622"/>
                  <a:pt x="239" y="623"/>
                  <a:pt x="239" y="624"/>
                </a:cubicBezTo>
                <a:cubicBezTo>
                  <a:pt x="239" y="625"/>
                  <a:pt x="238" y="625"/>
                  <a:pt x="237" y="625"/>
                </a:cubicBezTo>
                <a:close/>
                <a:moveTo>
                  <a:pt x="409" y="623"/>
                </a:moveTo>
                <a:cubicBezTo>
                  <a:pt x="408" y="623"/>
                  <a:pt x="407" y="622"/>
                  <a:pt x="407" y="622"/>
                </a:cubicBezTo>
                <a:cubicBezTo>
                  <a:pt x="407" y="621"/>
                  <a:pt x="407" y="620"/>
                  <a:pt x="408" y="619"/>
                </a:cubicBezTo>
                <a:cubicBezTo>
                  <a:pt x="414" y="617"/>
                  <a:pt x="420" y="615"/>
                  <a:pt x="426" y="613"/>
                </a:cubicBezTo>
                <a:cubicBezTo>
                  <a:pt x="427" y="613"/>
                  <a:pt x="428" y="613"/>
                  <a:pt x="429" y="614"/>
                </a:cubicBezTo>
                <a:cubicBezTo>
                  <a:pt x="429" y="615"/>
                  <a:pt x="429" y="616"/>
                  <a:pt x="428" y="617"/>
                </a:cubicBezTo>
                <a:cubicBezTo>
                  <a:pt x="422" y="619"/>
                  <a:pt x="415" y="621"/>
                  <a:pt x="409" y="623"/>
                </a:cubicBezTo>
                <a:cubicBezTo>
                  <a:pt x="409" y="623"/>
                  <a:pt x="409" y="623"/>
                  <a:pt x="409" y="623"/>
                </a:cubicBezTo>
                <a:close/>
                <a:moveTo>
                  <a:pt x="200" y="613"/>
                </a:moveTo>
                <a:cubicBezTo>
                  <a:pt x="200" y="613"/>
                  <a:pt x="200" y="613"/>
                  <a:pt x="200" y="613"/>
                </a:cubicBezTo>
                <a:cubicBezTo>
                  <a:pt x="194" y="611"/>
                  <a:pt x="188" y="608"/>
                  <a:pt x="182" y="605"/>
                </a:cubicBezTo>
                <a:cubicBezTo>
                  <a:pt x="181" y="605"/>
                  <a:pt x="181" y="604"/>
                  <a:pt x="181" y="603"/>
                </a:cubicBezTo>
                <a:cubicBezTo>
                  <a:pt x="182" y="602"/>
                  <a:pt x="183" y="602"/>
                  <a:pt x="184" y="602"/>
                </a:cubicBezTo>
                <a:cubicBezTo>
                  <a:pt x="189" y="605"/>
                  <a:pt x="195" y="607"/>
                  <a:pt x="201" y="610"/>
                </a:cubicBezTo>
                <a:cubicBezTo>
                  <a:pt x="202" y="610"/>
                  <a:pt x="203" y="611"/>
                  <a:pt x="202" y="612"/>
                </a:cubicBezTo>
                <a:cubicBezTo>
                  <a:pt x="202" y="613"/>
                  <a:pt x="201" y="613"/>
                  <a:pt x="200" y="613"/>
                </a:cubicBezTo>
                <a:close/>
                <a:moveTo>
                  <a:pt x="445" y="610"/>
                </a:moveTo>
                <a:cubicBezTo>
                  <a:pt x="444" y="610"/>
                  <a:pt x="444" y="609"/>
                  <a:pt x="443" y="608"/>
                </a:cubicBezTo>
                <a:cubicBezTo>
                  <a:pt x="443" y="608"/>
                  <a:pt x="443" y="607"/>
                  <a:pt x="444" y="606"/>
                </a:cubicBezTo>
                <a:cubicBezTo>
                  <a:pt x="450" y="604"/>
                  <a:pt x="456" y="601"/>
                  <a:pt x="461" y="598"/>
                </a:cubicBezTo>
                <a:cubicBezTo>
                  <a:pt x="462" y="597"/>
                  <a:pt x="463" y="598"/>
                  <a:pt x="464" y="599"/>
                </a:cubicBezTo>
                <a:cubicBezTo>
                  <a:pt x="464" y="600"/>
                  <a:pt x="464" y="601"/>
                  <a:pt x="463" y="601"/>
                </a:cubicBezTo>
                <a:cubicBezTo>
                  <a:pt x="457" y="604"/>
                  <a:pt x="451" y="607"/>
                  <a:pt x="446" y="609"/>
                </a:cubicBezTo>
                <a:cubicBezTo>
                  <a:pt x="445" y="609"/>
                  <a:pt x="445" y="610"/>
                  <a:pt x="445" y="610"/>
                </a:cubicBezTo>
                <a:close/>
                <a:moveTo>
                  <a:pt x="166" y="597"/>
                </a:moveTo>
                <a:cubicBezTo>
                  <a:pt x="165" y="597"/>
                  <a:pt x="165" y="597"/>
                  <a:pt x="165" y="596"/>
                </a:cubicBezTo>
                <a:cubicBezTo>
                  <a:pt x="159" y="593"/>
                  <a:pt x="153" y="590"/>
                  <a:pt x="148" y="586"/>
                </a:cubicBezTo>
                <a:cubicBezTo>
                  <a:pt x="147" y="586"/>
                  <a:pt x="147" y="585"/>
                  <a:pt x="147" y="584"/>
                </a:cubicBezTo>
                <a:cubicBezTo>
                  <a:pt x="148" y="583"/>
                  <a:pt x="149" y="583"/>
                  <a:pt x="150" y="583"/>
                </a:cubicBezTo>
                <a:cubicBezTo>
                  <a:pt x="155" y="587"/>
                  <a:pt x="161" y="590"/>
                  <a:pt x="166" y="593"/>
                </a:cubicBezTo>
                <a:cubicBezTo>
                  <a:pt x="167" y="594"/>
                  <a:pt x="168" y="595"/>
                  <a:pt x="167" y="596"/>
                </a:cubicBezTo>
                <a:cubicBezTo>
                  <a:pt x="167" y="596"/>
                  <a:pt x="166" y="597"/>
                  <a:pt x="166" y="597"/>
                </a:cubicBezTo>
                <a:close/>
                <a:moveTo>
                  <a:pt x="479" y="592"/>
                </a:moveTo>
                <a:cubicBezTo>
                  <a:pt x="479" y="592"/>
                  <a:pt x="478" y="592"/>
                  <a:pt x="478" y="591"/>
                </a:cubicBezTo>
                <a:cubicBezTo>
                  <a:pt x="477" y="590"/>
                  <a:pt x="477" y="589"/>
                  <a:pt x="478" y="589"/>
                </a:cubicBezTo>
                <a:cubicBezTo>
                  <a:pt x="484" y="585"/>
                  <a:pt x="489" y="582"/>
                  <a:pt x="494" y="578"/>
                </a:cubicBezTo>
                <a:cubicBezTo>
                  <a:pt x="495" y="578"/>
                  <a:pt x="496" y="578"/>
                  <a:pt x="497" y="579"/>
                </a:cubicBezTo>
                <a:cubicBezTo>
                  <a:pt x="497" y="580"/>
                  <a:pt x="497" y="581"/>
                  <a:pt x="496" y="581"/>
                </a:cubicBezTo>
                <a:cubicBezTo>
                  <a:pt x="491" y="585"/>
                  <a:pt x="486" y="588"/>
                  <a:pt x="480" y="592"/>
                </a:cubicBezTo>
                <a:cubicBezTo>
                  <a:pt x="480" y="592"/>
                  <a:pt x="479" y="592"/>
                  <a:pt x="479" y="592"/>
                </a:cubicBezTo>
                <a:close/>
                <a:moveTo>
                  <a:pt x="133" y="576"/>
                </a:moveTo>
                <a:cubicBezTo>
                  <a:pt x="133" y="576"/>
                  <a:pt x="132" y="576"/>
                  <a:pt x="132" y="576"/>
                </a:cubicBezTo>
                <a:cubicBezTo>
                  <a:pt x="127" y="572"/>
                  <a:pt x="122" y="568"/>
                  <a:pt x="117" y="564"/>
                </a:cubicBezTo>
                <a:cubicBezTo>
                  <a:pt x="116" y="563"/>
                  <a:pt x="116" y="562"/>
                  <a:pt x="116" y="561"/>
                </a:cubicBezTo>
                <a:cubicBezTo>
                  <a:pt x="117" y="560"/>
                  <a:pt x="118" y="560"/>
                  <a:pt x="119" y="561"/>
                </a:cubicBezTo>
                <a:cubicBezTo>
                  <a:pt x="124" y="565"/>
                  <a:pt x="129" y="569"/>
                  <a:pt x="134" y="573"/>
                </a:cubicBezTo>
                <a:cubicBezTo>
                  <a:pt x="135" y="573"/>
                  <a:pt x="135" y="574"/>
                  <a:pt x="134" y="575"/>
                </a:cubicBezTo>
                <a:cubicBezTo>
                  <a:pt x="134" y="576"/>
                  <a:pt x="134" y="576"/>
                  <a:pt x="133" y="576"/>
                </a:cubicBezTo>
                <a:close/>
                <a:moveTo>
                  <a:pt x="511" y="570"/>
                </a:moveTo>
                <a:cubicBezTo>
                  <a:pt x="511" y="570"/>
                  <a:pt x="510" y="570"/>
                  <a:pt x="510" y="570"/>
                </a:cubicBezTo>
                <a:cubicBezTo>
                  <a:pt x="509" y="569"/>
                  <a:pt x="509" y="568"/>
                  <a:pt x="510" y="567"/>
                </a:cubicBezTo>
                <a:cubicBezTo>
                  <a:pt x="515" y="563"/>
                  <a:pt x="520" y="559"/>
                  <a:pt x="525" y="555"/>
                </a:cubicBezTo>
                <a:cubicBezTo>
                  <a:pt x="526" y="554"/>
                  <a:pt x="527" y="554"/>
                  <a:pt x="527" y="555"/>
                </a:cubicBezTo>
                <a:cubicBezTo>
                  <a:pt x="528" y="556"/>
                  <a:pt x="528" y="557"/>
                  <a:pt x="527" y="558"/>
                </a:cubicBezTo>
                <a:cubicBezTo>
                  <a:pt x="522" y="562"/>
                  <a:pt x="517" y="566"/>
                  <a:pt x="512" y="570"/>
                </a:cubicBezTo>
                <a:cubicBezTo>
                  <a:pt x="512" y="570"/>
                  <a:pt x="511" y="570"/>
                  <a:pt x="511" y="570"/>
                </a:cubicBezTo>
                <a:close/>
                <a:moveTo>
                  <a:pt x="103" y="551"/>
                </a:moveTo>
                <a:cubicBezTo>
                  <a:pt x="103" y="551"/>
                  <a:pt x="102" y="551"/>
                  <a:pt x="102" y="551"/>
                </a:cubicBezTo>
                <a:cubicBezTo>
                  <a:pt x="97" y="547"/>
                  <a:pt x="93" y="542"/>
                  <a:pt x="88" y="537"/>
                </a:cubicBezTo>
                <a:cubicBezTo>
                  <a:pt x="87" y="537"/>
                  <a:pt x="88" y="535"/>
                  <a:pt x="88" y="535"/>
                </a:cubicBezTo>
                <a:cubicBezTo>
                  <a:pt x="89" y="534"/>
                  <a:pt x="90" y="534"/>
                  <a:pt x="91" y="535"/>
                </a:cubicBezTo>
                <a:cubicBezTo>
                  <a:pt x="95" y="539"/>
                  <a:pt x="100" y="544"/>
                  <a:pt x="104" y="548"/>
                </a:cubicBezTo>
                <a:cubicBezTo>
                  <a:pt x="105" y="549"/>
                  <a:pt x="105" y="550"/>
                  <a:pt x="104" y="551"/>
                </a:cubicBezTo>
                <a:cubicBezTo>
                  <a:pt x="104" y="551"/>
                  <a:pt x="104" y="551"/>
                  <a:pt x="103" y="551"/>
                </a:cubicBezTo>
                <a:close/>
                <a:moveTo>
                  <a:pt x="540" y="545"/>
                </a:moveTo>
                <a:cubicBezTo>
                  <a:pt x="540" y="545"/>
                  <a:pt x="539" y="545"/>
                  <a:pt x="539" y="544"/>
                </a:cubicBezTo>
                <a:cubicBezTo>
                  <a:pt x="538" y="544"/>
                  <a:pt x="538" y="543"/>
                  <a:pt x="539" y="542"/>
                </a:cubicBezTo>
                <a:cubicBezTo>
                  <a:pt x="543" y="538"/>
                  <a:pt x="548" y="533"/>
                  <a:pt x="552" y="528"/>
                </a:cubicBezTo>
                <a:cubicBezTo>
                  <a:pt x="553" y="527"/>
                  <a:pt x="554" y="527"/>
                  <a:pt x="555" y="528"/>
                </a:cubicBezTo>
                <a:cubicBezTo>
                  <a:pt x="555" y="529"/>
                  <a:pt x="555" y="530"/>
                  <a:pt x="555" y="530"/>
                </a:cubicBezTo>
                <a:cubicBezTo>
                  <a:pt x="551" y="535"/>
                  <a:pt x="546" y="540"/>
                  <a:pt x="541" y="545"/>
                </a:cubicBezTo>
                <a:cubicBezTo>
                  <a:pt x="541" y="545"/>
                  <a:pt x="541" y="545"/>
                  <a:pt x="540" y="545"/>
                </a:cubicBezTo>
                <a:close/>
                <a:moveTo>
                  <a:pt x="77" y="524"/>
                </a:moveTo>
                <a:cubicBezTo>
                  <a:pt x="76" y="524"/>
                  <a:pt x="76" y="523"/>
                  <a:pt x="75" y="523"/>
                </a:cubicBezTo>
                <a:cubicBezTo>
                  <a:pt x="71" y="518"/>
                  <a:pt x="67" y="513"/>
                  <a:pt x="63" y="508"/>
                </a:cubicBezTo>
                <a:cubicBezTo>
                  <a:pt x="63" y="507"/>
                  <a:pt x="63" y="506"/>
                  <a:pt x="64" y="505"/>
                </a:cubicBezTo>
                <a:cubicBezTo>
                  <a:pt x="64" y="505"/>
                  <a:pt x="65" y="505"/>
                  <a:pt x="66" y="506"/>
                </a:cubicBezTo>
                <a:cubicBezTo>
                  <a:pt x="70" y="511"/>
                  <a:pt x="74" y="516"/>
                  <a:pt x="78" y="521"/>
                </a:cubicBezTo>
                <a:cubicBezTo>
                  <a:pt x="79" y="521"/>
                  <a:pt x="78" y="522"/>
                  <a:pt x="78" y="523"/>
                </a:cubicBezTo>
                <a:cubicBezTo>
                  <a:pt x="77" y="523"/>
                  <a:pt x="77" y="524"/>
                  <a:pt x="77" y="524"/>
                </a:cubicBezTo>
                <a:close/>
                <a:moveTo>
                  <a:pt x="566" y="516"/>
                </a:moveTo>
                <a:cubicBezTo>
                  <a:pt x="566" y="516"/>
                  <a:pt x="565" y="516"/>
                  <a:pt x="565" y="516"/>
                </a:cubicBezTo>
                <a:cubicBezTo>
                  <a:pt x="564" y="515"/>
                  <a:pt x="564" y="514"/>
                  <a:pt x="565" y="513"/>
                </a:cubicBezTo>
                <a:cubicBezTo>
                  <a:pt x="569" y="508"/>
                  <a:pt x="572" y="503"/>
                  <a:pt x="576" y="498"/>
                </a:cubicBezTo>
                <a:cubicBezTo>
                  <a:pt x="577" y="497"/>
                  <a:pt x="578" y="497"/>
                  <a:pt x="579" y="498"/>
                </a:cubicBezTo>
                <a:cubicBezTo>
                  <a:pt x="579" y="498"/>
                  <a:pt x="580" y="499"/>
                  <a:pt x="579" y="500"/>
                </a:cubicBezTo>
                <a:cubicBezTo>
                  <a:pt x="575" y="505"/>
                  <a:pt x="571" y="511"/>
                  <a:pt x="567" y="516"/>
                </a:cubicBezTo>
                <a:cubicBezTo>
                  <a:pt x="567" y="516"/>
                  <a:pt x="566" y="516"/>
                  <a:pt x="566" y="516"/>
                </a:cubicBezTo>
                <a:close/>
                <a:moveTo>
                  <a:pt x="54" y="493"/>
                </a:moveTo>
                <a:cubicBezTo>
                  <a:pt x="53" y="493"/>
                  <a:pt x="52" y="492"/>
                  <a:pt x="52" y="492"/>
                </a:cubicBezTo>
                <a:cubicBezTo>
                  <a:pt x="49" y="486"/>
                  <a:pt x="45" y="481"/>
                  <a:pt x="42" y="475"/>
                </a:cubicBezTo>
                <a:cubicBezTo>
                  <a:pt x="41" y="474"/>
                  <a:pt x="42" y="473"/>
                  <a:pt x="43" y="473"/>
                </a:cubicBezTo>
                <a:cubicBezTo>
                  <a:pt x="43" y="472"/>
                  <a:pt x="45" y="473"/>
                  <a:pt x="45" y="473"/>
                </a:cubicBezTo>
                <a:cubicBezTo>
                  <a:pt x="48" y="479"/>
                  <a:pt x="52" y="485"/>
                  <a:pt x="55" y="490"/>
                </a:cubicBezTo>
                <a:cubicBezTo>
                  <a:pt x="56" y="491"/>
                  <a:pt x="55" y="492"/>
                  <a:pt x="54" y="492"/>
                </a:cubicBezTo>
                <a:cubicBezTo>
                  <a:pt x="54" y="492"/>
                  <a:pt x="54" y="493"/>
                  <a:pt x="54" y="493"/>
                </a:cubicBezTo>
                <a:close/>
                <a:moveTo>
                  <a:pt x="588" y="485"/>
                </a:moveTo>
                <a:cubicBezTo>
                  <a:pt x="588" y="485"/>
                  <a:pt x="587" y="485"/>
                  <a:pt x="587" y="484"/>
                </a:cubicBezTo>
                <a:cubicBezTo>
                  <a:pt x="586" y="484"/>
                  <a:pt x="586" y="483"/>
                  <a:pt x="587" y="482"/>
                </a:cubicBezTo>
                <a:cubicBezTo>
                  <a:pt x="590" y="477"/>
                  <a:pt x="593" y="471"/>
                  <a:pt x="596" y="465"/>
                </a:cubicBezTo>
                <a:cubicBezTo>
                  <a:pt x="597" y="464"/>
                  <a:pt x="598" y="464"/>
                  <a:pt x="599" y="465"/>
                </a:cubicBezTo>
                <a:cubicBezTo>
                  <a:pt x="599" y="465"/>
                  <a:pt x="600" y="466"/>
                  <a:pt x="599" y="467"/>
                </a:cubicBezTo>
                <a:cubicBezTo>
                  <a:pt x="596" y="473"/>
                  <a:pt x="593" y="478"/>
                  <a:pt x="590" y="484"/>
                </a:cubicBezTo>
                <a:cubicBezTo>
                  <a:pt x="589" y="484"/>
                  <a:pt x="589" y="485"/>
                  <a:pt x="588" y="485"/>
                </a:cubicBezTo>
                <a:close/>
                <a:moveTo>
                  <a:pt x="34" y="459"/>
                </a:moveTo>
                <a:cubicBezTo>
                  <a:pt x="34" y="459"/>
                  <a:pt x="33" y="459"/>
                  <a:pt x="33" y="458"/>
                </a:cubicBezTo>
                <a:cubicBezTo>
                  <a:pt x="30" y="452"/>
                  <a:pt x="27" y="446"/>
                  <a:pt x="25" y="440"/>
                </a:cubicBezTo>
                <a:cubicBezTo>
                  <a:pt x="24" y="440"/>
                  <a:pt x="25" y="439"/>
                  <a:pt x="26" y="438"/>
                </a:cubicBezTo>
                <a:cubicBezTo>
                  <a:pt x="27" y="438"/>
                  <a:pt x="28" y="438"/>
                  <a:pt x="28" y="439"/>
                </a:cubicBezTo>
                <a:cubicBezTo>
                  <a:pt x="31" y="445"/>
                  <a:pt x="33" y="451"/>
                  <a:pt x="36" y="457"/>
                </a:cubicBezTo>
                <a:cubicBezTo>
                  <a:pt x="36" y="457"/>
                  <a:pt x="36" y="458"/>
                  <a:pt x="35" y="459"/>
                </a:cubicBezTo>
                <a:cubicBezTo>
                  <a:pt x="35" y="459"/>
                  <a:pt x="35" y="459"/>
                  <a:pt x="34" y="459"/>
                </a:cubicBezTo>
                <a:close/>
                <a:moveTo>
                  <a:pt x="606" y="451"/>
                </a:moveTo>
                <a:cubicBezTo>
                  <a:pt x="606" y="451"/>
                  <a:pt x="606" y="451"/>
                  <a:pt x="606" y="450"/>
                </a:cubicBezTo>
                <a:cubicBezTo>
                  <a:pt x="605" y="450"/>
                  <a:pt x="604" y="449"/>
                  <a:pt x="605" y="448"/>
                </a:cubicBezTo>
                <a:cubicBezTo>
                  <a:pt x="607" y="442"/>
                  <a:pt x="610" y="436"/>
                  <a:pt x="612" y="430"/>
                </a:cubicBezTo>
                <a:cubicBezTo>
                  <a:pt x="612" y="429"/>
                  <a:pt x="613" y="429"/>
                  <a:pt x="614" y="429"/>
                </a:cubicBezTo>
                <a:cubicBezTo>
                  <a:pt x="615" y="430"/>
                  <a:pt x="616" y="431"/>
                  <a:pt x="615" y="432"/>
                </a:cubicBezTo>
                <a:cubicBezTo>
                  <a:pt x="613" y="438"/>
                  <a:pt x="611" y="444"/>
                  <a:pt x="608" y="450"/>
                </a:cubicBezTo>
                <a:cubicBezTo>
                  <a:pt x="608" y="450"/>
                  <a:pt x="607" y="451"/>
                  <a:pt x="606" y="451"/>
                </a:cubicBezTo>
                <a:close/>
                <a:moveTo>
                  <a:pt x="20" y="424"/>
                </a:moveTo>
                <a:cubicBezTo>
                  <a:pt x="19" y="424"/>
                  <a:pt x="18" y="423"/>
                  <a:pt x="18" y="422"/>
                </a:cubicBezTo>
                <a:cubicBezTo>
                  <a:pt x="16" y="416"/>
                  <a:pt x="14" y="410"/>
                  <a:pt x="12" y="404"/>
                </a:cubicBezTo>
                <a:cubicBezTo>
                  <a:pt x="12" y="403"/>
                  <a:pt x="12" y="402"/>
                  <a:pt x="13" y="402"/>
                </a:cubicBezTo>
                <a:cubicBezTo>
                  <a:pt x="14" y="401"/>
                  <a:pt x="15" y="402"/>
                  <a:pt x="15" y="403"/>
                </a:cubicBezTo>
                <a:cubicBezTo>
                  <a:pt x="17" y="409"/>
                  <a:pt x="19" y="415"/>
                  <a:pt x="21" y="421"/>
                </a:cubicBezTo>
                <a:cubicBezTo>
                  <a:pt x="22" y="422"/>
                  <a:pt x="21" y="423"/>
                  <a:pt x="20" y="423"/>
                </a:cubicBezTo>
                <a:cubicBezTo>
                  <a:pt x="20" y="424"/>
                  <a:pt x="20" y="424"/>
                  <a:pt x="20" y="424"/>
                </a:cubicBezTo>
                <a:close/>
                <a:moveTo>
                  <a:pt x="620" y="415"/>
                </a:moveTo>
                <a:cubicBezTo>
                  <a:pt x="620" y="415"/>
                  <a:pt x="620" y="415"/>
                  <a:pt x="620" y="414"/>
                </a:cubicBezTo>
                <a:cubicBezTo>
                  <a:pt x="619" y="414"/>
                  <a:pt x="618" y="413"/>
                  <a:pt x="618" y="412"/>
                </a:cubicBezTo>
                <a:cubicBezTo>
                  <a:pt x="620" y="406"/>
                  <a:pt x="622" y="400"/>
                  <a:pt x="624" y="394"/>
                </a:cubicBezTo>
                <a:cubicBezTo>
                  <a:pt x="624" y="393"/>
                  <a:pt x="625" y="392"/>
                  <a:pt x="626" y="392"/>
                </a:cubicBezTo>
                <a:cubicBezTo>
                  <a:pt x="627" y="393"/>
                  <a:pt x="627" y="394"/>
                  <a:pt x="627" y="395"/>
                </a:cubicBezTo>
                <a:cubicBezTo>
                  <a:pt x="625" y="401"/>
                  <a:pt x="624" y="407"/>
                  <a:pt x="622" y="413"/>
                </a:cubicBezTo>
                <a:cubicBezTo>
                  <a:pt x="622" y="414"/>
                  <a:pt x="621" y="415"/>
                  <a:pt x="620" y="415"/>
                </a:cubicBezTo>
                <a:close/>
                <a:moveTo>
                  <a:pt x="9" y="386"/>
                </a:moveTo>
                <a:cubicBezTo>
                  <a:pt x="8" y="386"/>
                  <a:pt x="8" y="386"/>
                  <a:pt x="7" y="385"/>
                </a:cubicBezTo>
                <a:cubicBezTo>
                  <a:pt x="6" y="379"/>
                  <a:pt x="5" y="372"/>
                  <a:pt x="4" y="366"/>
                </a:cubicBezTo>
                <a:cubicBezTo>
                  <a:pt x="4" y="365"/>
                  <a:pt x="4" y="364"/>
                  <a:pt x="5" y="364"/>
                </a:cubicBezTo>
                <a:cubicBezTo>
                  <a:pt x="6" y="364"/>
                  <a:pt x="7" y="364"/>
                  <a:pt x="7" y="365"/>
                </a:cubicBezTo>
                <a:cubicBezTo>
                  <a:pt x="8" y="372"/>
                  <a:pt x="10" y="378"/>
                  <a:pt x="11" y="384"/>
                </a:cubicBezTo>
                <a:cubicBezTo>
                  <a:pt x="11" y="385"/>
                  <a:pt x="10" y="386"/>
                  <a:pt x="10" y="386"/>
                </a:cubicBezTo>
                <a:cubicBezTo>
                  <a:pt x="9" y="386"/>
                  <a:pt x="9" y="386"/>
                  <a:pt x="9" y="386"/>
                </a:cubicBezTo>
                <a:close/>
                <a:moveTo>
                  <a:pt x="629" y="377"/>
                </a:moveTo>
                <a:cubicBezTo>
                  <a:pt x="629" y="377"/>
                  <a:pt x="629" y="377"/>
                  <a:pt x="629" y="377"/>
                </a:cubicBezTo>
                <a:cubicBezTo>
                  <a:pt x="628" y="377"/>
                  <a:pt x="627" y="376"/>
                  <a:pt x="628" y="375"/>
                </a:cubicBezTo>
                <a:cubicBezTo>
                  <a:pt x="629" y="369"/>
                  <a:pt x="630" y="362"/>
                  <a:pt x="631" y="356"/>
                </a:cubicBezTo>
                <a:cubicBezTo>
                  <a:pt x="631" y="355"/>
                  <a:pt x="632" y="354"/>
                  <a:pt x="633" y="355"/>
                </a:cubicBezTo>
                <a:cubicBezTo>
                  <a:pt x="634" y="355"/>
                  <a:pt x="634" y="356"/>
                  <a:pt x="634" y="356"/>
                </a:cubicBezTo>
                <a:cubicBezTo>
                  <a:pt x="633" y="363"/>
                  <a:pt x="632" y="369"/>
                  <a:pt x="631" y="376"/>
                </a:cubicBezTo>
                <a:cubicBezTo>
                  <a:pt x="631" y="377"/>
                  <a:pt x="630" y="377"/>
                  <a:pt x="629" y="377"/>
                </a:cubicBezTo>
                <a:close/>
                <a:moveTo>
                  <a:pt x="3" y="348"/>
                </a:moveTo>
                <a:cubicBezTo>
                  <a:pt x="2" y="348"/>
                  <a:pt x="2" y="348"/>
                  <a:pt x="2" y="347"/>
                </a:cubicBezTo>
                <a:cubicBezTo>
                  <a:pt x="1" y="340"/>
                  <a:pt x="1" y="334"/>
                  <a:pt x="0" y="327"/>
                </a:cubicBezTo>
                <a:cubicBezTo>
                  <a:pt x="0" y="326"/>
                  <a:pt x="1" y="326"/>
                  <a:pt x="2" y="325"/>
                </a:cubicBezTo>
                <a:cubicBezTo>
                  <a:pt x="3" y="325"/>
                  <a:pt x="4" y="326"/>
                  <a:pt x="4" y="327"/>
                </a:cubicBezTo>
                <a:cubicBezTo>
                  <a:pt x="4" y="334"/>
                  <a:pt x="5" y="340"/>
                  <a:pt x="5" y="346"/>
                </a:cubicBezTo>
                <a:cubicBezTo>
                  <a:pt x="5" y="347"/>
                  <a:pt x="4" y="348"/>
                  <a:pt x="3" y="348"/>
                </a:cubicBezTo>
                <a:cubicBezTo>
                  <a:pt x="3" y="348"/>
                  <a:pt x="3" y="348"/>
                  <a:pt x="3" y="348"/>
                </a:cubicBezTo>
                <a:close/>
                <a:moveTo>
                  <a:pt x="634" y="339"/>
                </a:moveTo>
                <a:cubicBezTo>
                  <a:pt x="634" y="339"/>
                  <a:pt x="634" y="339"/>
                  <a:pt x="634" y="339"/>
                </a:cubicBezTo>
                <a:cubicBezTo>
                  <a:pt x="633" y="339"/>
                  <a:pt x="632" y="338"/>
                  <a:pt x="632" y="337"/>
                </a:cubicBezTo>
                <a:cubicBezTo>
                  <a:pt x="633" y="331"/>
                  <a:pt x="633" y="324"/>
                  <a:pt x="633" y="318"/>
                </a:cubicBezTo>
                <a:cubicBezTo>
                  <a:pt x="633" y="311"/>
                  <a:pt x="633" y="305"/>
                  <a:pt x="632" y="299"/>
                </a:cubicBezTo>
                <a:cubicBezTo>
                  <a:pt x="632" y="298"/>
                  <a:pt x="633" y="297"/>
                  <a:pt x="634" y="297"/>
                </a:cubicBezTo>
                <a:cubicBezTo>
                  <a:pt x="635" y="297"/>
                  <a:pt x="636" y="298"/>
                  <a:pt x="636" y="299"/>
                </a:cubicBezTo>
                <a:cubicBezTo>
                  <a:pt x="636" y="305"/>
                  <a:pt x="636" y="311"/>
                  <a:pt x="636" y="318"/>
                </a:cubicBezTo>
                <a:cubicBezTo>
                  <a:pt x="636" y="324"/>
                  <a:pt x="636" y="331"/>
                  <a:pt x="636" y="337"/>
                </a:cubicBezTo>
                <a:cubicBezTo>
                  <a:pt x="636" y="338"/>
                  <a:pt x="635" y="339"/>
                  <a:pt x="634" y="339"/>
                </a:cubicBezTo>
                <a:close/>
                <a:moveTo>
                  <a:pt x="2" y="310"/>
                </a:moveTo>
                <a:cubicBezTo>
                  <a:pt x="2" y="310"/>
                  <a:pt x="2" y="310"/>
                  <a:pt x="2" y="310"/>
                </a:cubicBezTo>
                <a:cubicBezTo>
                  <a:pt x="1" y="310"/>
                  <a:pt x="0" y="309"/>
                  <a:pt x="0" y="308"/>
                </a:cubicBezTo>
                <a:cubicBezTo>
                  <a:pt x="1" y="301"/>
                  <a:pt x="1" y="295"/>
                  <a:pt x="2" y="289"/>
                </a:cubicBezTo>
                <a:cubicBezTo>
                  <a:pt x="2" y="288"/>
                  <a:pt x="3" y="287"/>
                  <a:pt x="4" y="287"/>
                </a:cubicBezTo>
                <a:cubicBezTo>
                  <a:pt x="5" y="287"/>
                  <a:pt x="5" y="288"/>
                  <a:pt x="5" y="289"/>
                </a:cubicBezTo>
                <a:cubicBezTo>
                  <a:pt x="5" y="295"/>
                  <a:pt x="4" y="302"/>
                  <a:pt x="4" y="308"/>
                </a:cubicBezTo>
                <a:cubicBezTo>
                  <a:pt x="4" y="309"/>
                  <a:pt x="3" y="310"/>
                  <a:pt x="2" y="310"/>
                </a:cubicBezTo>
                <a:close/>
                <a:moveTo>
                  <a:pt x="632" y="281"/>
                </a:moveTo>
                <a:cubicBezTo>
                  <a:pt x="631" y="281"/>
                  <a:pt x="631" y="281"/>
                  <a:pt x="631" y="280"/>
                </a:cubicBezTo>
                <a:cubicBezTo>
                  <a:pt x="630" y="273"/>
                  <a:pt x="629" y="267"/>
                  <a:pt x="628" y="261"/>
                </a:cubicBezTo>
                <a:cubicBezTo>
                  <a:pt x="628" y="260"/>
                  <a:pt x="628" y="259"/>
                  <a:pt x="629" y="259"/>
                </a:cubicBezTo>
                <a:cubicBezTo>
                  <a:pt x="630" y="259"/>
                  <a:pt x="631" y="259"/>
                  <a:pt x="631" y="260"/>
                </a:cubicBezTo>
                <a:cubicBezTo>
                  <a:pt x="632" y="267"/>
                  <a:pt x="633" y="273"/>
                  <a:pt x="634" y="279"/>
                </a:cubicBezTo>
                <a:cubicBezTo>
                  <a:pt x="634" y="280"/>
                  <a:pt x="634" y="281"/>
                  <a:pt x="633" y="281"/>
                </a:cubicBezTo>
                <a:cubicBezTo>
                  <a:pt x="632" y="281"/>
                  <a:pt x="632" y="281"/>
                  <a:pt x="632" y="281"/>
                </a:cubicBezTo>
                <a:close/>
                <a:moveTo>
                  <a:pt x="6" y="271"/>
                </a:moveTo>
                <a:cubicBezTo>
                  <a:pt x="6" y="271"/>
                  <a:pt x="6" y="271"/>
                  <a:pt x="5" y="271"/>
                </a:cubicBezTo>
                <a:cubicBezTo>
                  <a:pt x="4" y="271"/>
                  <a:pt x="4" y="270"/>
                  <a:pt x="4" y="269"/>
                </a:cubicBezTo>
                <a:cubicBezTo>
                  <a:pt x="5" y="263"/>
                  <a:pt x="6" y="256"/>
                  <a:pt x="7" y="250"/>
                </a:cubicBezTo>
                <a:cubicBezTo>
                  <a:pt x="8" y="249"/>
                  <a:pt x="9" y="249"/>
                  <a:pt x="10" y="249"/>
                </a:cubicBezTo>
                <a:cubicBezTo>
                  <a:pt x="11" y="249"/>
                  <a:pt x="11" y="250"/>
                  <a:pt x="11" y="251"/>
                </a:cubicBezTo>
                <a:cubicBezTo>
                  <a:pt x="10" y="257"/>
                  <a:pt x="8" y="264"/>
                  <a:pt x="7" y="270"/>
                </a:cubicBezTo>
                <a:cubicBezTo>
                  <a:pt x="7" y="271"/>
                  <a:pt x="7" y="271"/>
                  <a:pt x="6" y="271"/>
                </a:cubicBezTo>
                <a:close/>
                <a:moveTo>
                  <a:pt x="625" y="243"/>
                </a:moveTo>
                <a:cubicBezTo>
                  <a:pt x="625" y="243"/>
                  <a:pt x="624" y="243"/>
                  <a:pt x="624" y="242"/>
                </a:cubicBezTo>
                <a:cubicBezTo>
                  <a:pt x="622" y="236"/>
                  <a:pt x="620" y="230"/>
                  <a:pt x="618" y="224"/>
                </a:cubicBezTo>
                <a:cubicBezTo>
                  <a:pt x="618" y="223"/>
                  <a:pt x="619" y="222"/>
                  <a:pt x="620" y="221"/>
                </a:cubicBezTo>
                <a:cubicBezTo>
                  <a:pt x="621" y="221"/>
                  <a:pt x="622" y="222"/>
                  <a:pt x="622" y="223"/>
                </a:cubicBezTo>
                <a:cubicBezTo>
                  <a:pt x="624" y="229"/>
                  <a:pt x="626" y="235"/>
                  <a:pt x="627" y="241"/>
                </a:cubicBezTo>
                <a:cubicBezTo>
                  <a:pt x="627" y="242"/>
                  <a:pt x="627" y="243"/>
                  <a:pt x="626" y="243"/>
                </a:cubicBezTo>
                <a:cubicBezTo>
                  <a:pt x="626" y="243"/>
                  <a:pt x="626" y="243"/>
                  <a:pt x="625" y="243"/>
                </a:cubicBezTo>
                <a:close/>
                <a:moveTo>
                  <a:pt x="14" y="234"/>
                </a:moveTo>
                <a:cubicBezTo>
                  <a:pt x="14" y="234"/>
                  <a:pt x="14" y="234"/>
                  <a:pt x="13" y="234"/>
                </a:cubicBezTo>
                <a:cubicBezTo>
                  <a:pt x="12" y="233"/>
                  <a:pt x="12" y="232"/>
                  <a:pt x="12" y="231"/>
                </a:cubicBezTo>
                <a:cubicBezTo>
                  <a:pt x="14" y="225"/>
                  <a:pt x="16" y="219"/>
                  <a:pt x="18" y="213"/>
                </a:cubicBezTo>
                <a:cubicBezTo>
                  <a:pt x="18" y="212"/>
                  <a:pt x="19" y="211"/>
                  <a:pt x="20" y="212"/>
                </a:cubicBezTo>
                <a:cubicBezTo>
                  <a:pt x="21" y="212"/>
                  <a:pt x="22" y="213"/>
                  <a:pt x="21" y="214"/>
                </a:cubicBezTo>
                <a:cubicBezTo>
                  <a:pt x="19" y="220"/>
                  <a:pt x="17" y="226"/>
                  <a:pt x="16" y="232"/>
                </a:cubicBezTo>
                <a:cubicBezTo>
                  <a:pt x="15" y="233"/>
                  <a:pt x="15" y="234"/>
                  <a:pt x="14" y="234"/>
                </a:cubicBezTo>
                <a:close/>
                <a:moveTo>
                  <a:pt x="614" y="207"/>
                </a:moveTo>
                <a:cubicBezTo>
                  <a:pt x="613" y="207"/>
                  <a:pt x="612" y="206"/>
                  <a:pt x="612" y="205"/>
                </a:cubicBezTo>
                <a:cubicBezTo>
                  <a:pt x="610" y="200"/>
                  <a:pt x="607" y="194"/>
                  <a:pt x="605" y="188"/>
                </a:cubicBezTo>
                <a:cubicBezTo>
                  <a:pt x="604" y="187"/>
                  <a:pt x="605" y="186"/>
                  <a:pt x="606" y="185"/>
                </a:cubicBezTo>
                <a:cubicBezTo>
                  <a:pt x="607" y="185"/>
                  <a:pt x="608" y="185"/>
                  <a:pt x="608" y="186"/>
                </a:cubicBezTo>
                <a:cubicBezTo>
                  <a:pt x="611" y="192"/>
                  <a:pt x="613" y="198"/>
                  <a:pt x="616" y="204"/>
                </a:cubicBezTo>
                <a:cubicBezTo>
                  <a:pt x="616" y="205"/>
                  <a:pt x="615" y="206"/>
                  <a:pt x="614" y="206"/>
                </a:cubicBezTo>
                <a:cubicBezTo>
                  <a:pt x="614" y="207"/>
                  <a:pt x="614" y="207"/>
                  <a:pt x="614" y="207"/>
                </a:cubicBezTo>
                <a:close/>
                <a:moveTo>
                  <a:pt x="27" y="197"/>
                </a:moveTo>
                <a:cubicBezTo>
                  <a:pt x="26" y="197"/>
                  <a:pt x="26" y="197"/>
                  <a:pt x="26" y="197"/>
                </a:cubicBezTo>
                <a:cubicBezTo>
                  <a:pt x="25" y="197"/>
                  <a:pt x="25" y="196"/>
                  <a:pt x="25" y="195"/>
                </a:cubicBezTo>
                <a:cubicBezTo>
                  <a:pt x="27" y="189"/>
                  <a:pt x="30" y="183"/>
                  <a:pt x="33" y="177"/>
                </a:cubicBezTo>
                <a:cubicBezTo>
                  <a:pt x="33" y="176"/>
                  <a:pt x="35" y="176"/>
                  <a:pt x="35" y="176"/>
                </a:cubicBezTo>
                <a:cubicBezTo>
                  <a:pt x="36" y="177"/>
                  <a:pt x="37" y="178"/>
                  <a:pt x="36" y="179"/>
                </a:cubicBezTo>
                <a:cubicBezTo>
                  <a:pt x="33" y="184"/>
                  <a:pt x="31" y="190"/>
                  <a:pt x="28" y="196"/>
                </a:cubicBezTo>
                <a:cubicBezTo>
                  <a:pt x="28" y="197"/>
                  <a:pt x="27" y="197"/>
                  <a:pt x="27" y="197"/>
                </a:cubicBezTo>
                <a:close/>
                <a:moveTo>
                  <a:pt x="598" y="172"/>
                </a:moveTo>
                <a:cubicBezTo>
                  <a:pt x="597" y="172"/>
                  <a:pt x="597" y="171"/>
                  <a:pt x="596" y="171"/>
                </a:cubicBezTo>
                <a:cubicBezTo>
                  <a:pt x="593" y="165"/>
                  <a:pt x="590" y="159"/>
                  <a:pt x="587" y="154"/>
                </a:cubicBezTo>
                <a:cubicBezTo>
                  <a:pt x="586" y="153"/>
                  <a:pt x="587" y="152"/>
                  <a:pt x="587" y="151"/>
                </a:cubicBezTo>
                <a:cubicBezTo>
                  <a:pt x="588" y="151"/>
                  <a:pt x="589" y="151"/>
                  <a:pt x="590" y="152"/>
                </a:cubicBezTo>
                <a:cubicBezTo>
                  <a:pt x="593" y="158"/>
                  <a:pt x="596" y="163"/>
                  <a:pt x="600" y="169"/>
                </a:cubicBezTo>
                <a:cubicBezTo>
                  <a:pt x="600" y="170"/>
                  <a:pt x="600" y="171"/>
                  <a:pt x="599" y="171"/>
                </a:cubicBezTo>
                <a:cubicBezTo>
                  <a:pt x="599" y="171"/>
                  <a:pt x="598" y="172"/>
                  <a:pt x="598" y="172"/>
                </a:cubicBezTo>
                <a:close/>
                <a:moveTo>
                  <a:pt x="44" y="163"/>
                </a:moveTo>
                <a:cubicBezTo>
                  <a:pt x="43" y="163"/>
                  <a:pt x="43" y="162"/>
                  <a:pt x="43" y="162"/>
                </a:cubicBezTo>
                <a:cubicBezTo>
                  <a:pt x="42" y="162"/>
                  <a:pt x="42" y="161"/>
                  <a:pt x="42" y="160"/>
                </a:cubicBezTo>
                <a:cubicBezTo>
                  <a:pt x="45" y="154"/>
                  <a:pt x="49" y="149"/>
                  <a:pt x="52" y="143"/>
                </a:cubicBezTo>
                <a:cubicBezTo>
                  <a:pt x="53" y="143"/>
                  <a:pt x="54" y="142"/>
                  <a:pt x="55" y="143"/>
                </a:cubicBezTo>
                <a:cubicBezTo>
                  <a:pt x="56" y="143"/>
                  <a:pt x="56" y="144"/>
                  <a:pt x="55" y="145"/>
                </a:cubicBezTo>
                <a:cubicBezTo>
                  <a:pt x="52" y="151"/>
                  <a:pt x="48" y="156"/>
                  <a:pt x="45" y="162"/>
                </a:cubicBezTo>
                <a:cubicBezTo>
                  <a:pt x="45" y="162"/>
                  <a:pt x="44" y="163"/>
                  <a:pt x="44" y="163"/>
                </a:cubicBezTo>
                <a:close/>
                <a:moveTo>
                  <a:pt x="578" y="139"/>
                </a:moveTo>
                <a:cubicBezTo>
                  <a:pt x="577" y="139"/>
                  <a:pt x="577" y="138"/>
                  <a:pt x="576" y="138"/>
                </a:cubicBezTo>
                <a:cubicBezTo>
                  <a:pt x="573" y="133"/>
                  <a:pt x="569" y="128"/>
                  <a:pt x="565" y="123"/>
                </a:cubicBezTo>
                <a:cubicBezTo>
                  <a:pt x="564" y="122"/>
                  <a:pt x="564" y="121"/>
                  <a:pt x="565" y="120"/>
                </a:cubicBezTo>
                <a:cubicBezTo>
                  <a:pt x="566" y="119"/>
                  <a:pt x="567" y="120"/>
                  <a:pt x="568" y="120"/>
                </a:cubicBezTo>
                <a:cubicBezTo>
                  <a:pt x="572" y="125"/>
                  <a:pt x="576" y="131"/>
                  <a:pt x="579" y="136"/>
                </a:cubicBezTo>
                <a:cubicBezTo>
                  <a:pt x="580" y="137"/>
                  <a:pt x="580" y="138"/>
                  <a:pt x="579" y="138"/>
                </a:cubicBezTo>
                <a:cubicBezTo>
                  <a:pt x="579" y="139"/>
                  <a:pt x="578" y="139"/>
                  <a:pt x="578" y="139"/>
                </a:cubicBezTo>
                <a:close/>
                <a:moveTo>
                  <a:pt x="65" y="130"/>
                </a:moveTo>
                <a:cubicBezTo>
                  <a:pt x="65" y="130"/>
                  <a:pt x="64" y="130"/>
                  <a:pt x="64" y="130"/>
                </a:cubicBezTo>
                <a:cubicBezTo>
                  <a:pt x="63" y="129"/>
                  <a:pt x="63" y="128"/>
                  <a:pt x="63" y="127"/>
                </a:cubicBezTo>
                <a:cubicBezTo>
                  <a:pt x="67" y="122"/>
                  <a:pt x="71" y="117"/>
                  <a:pt x="76" y="112"/>
                </a:cubicBezTo>
                <a:cubicBezTo>
                  <a:pt x="76" y="112"/>
                  <a:pt x="77" y="111"/>
                  <a:pt x="78" y="112"/>
                </a:cubicBezTo>
                <a:cubicBezTo>
                  <a:pt x="79" y="113"/>
                  <a:pt x="79" y="114"/>
                  <a:pt x="78" y="115"/>
                </a:cubicBezTo>
                <a:cubicBezTo>
                  <a:pt x="74" y="119"/>
                  <a:pt x="70" y="124"/>
                  <a:pt x="66" y="130"/>
                </a:cubicBezTo>
                <a:cubicBezTo>
                  <a:pt x="66" y="130"/>
                  <a:pt x="65" y="130"/>
                  <a:pt x="65" y="130"/>
                </a:cubicBezTo>
                <a:close/>
                <a:moveTo>
                  <a:pt x="554" y="108"/>
                </a:moveTo>
                <a:cubicBezTo>
                  <a:pt x="553" y="108"/>
                  <a:pt x="553" y="108"/>
                  <a:pt x="553" y="108"/>
                </a:cubicBezTo>
                <a:cubicBezTo>
                  <a:pt x="548" y="103"/>
                  <a:pt x="544" y="98"/>
                  <a:pt x="539" y="94"/>
                </a:cubicBezTo>
                <a:cubicBezTo>
                  <a:pt x="539" y="93"/>
                  <a:pt x="539" y="92"/>
                  <a:pt x="539" y="91"/>
                </a:cubicBezTo>
                <a:cubicBezTo>
                  <a:pt x="540" y="91"/>
                  <a:pt x="541" y="91"/>
                  <a:pt x="542" y="91"/>
                </a:cubicBezTo>
                <a:cubicBezTo>
                  <a:pt x="546" y="96"/>
                  <a:pt x="551" y="101"/>
                  <a:pt x="555" y="105"/>
                </a:cubicBezTo>
                <a:cubicBezTo>
                  <a:pt x="556" y="106"/>
                  <a:pt x="556" y="107"/>
                  <a:pt x="555" y="108"/>
                </a:cubicBezTo>
                <a:cubicBezTo>
                  <a:pt x="555" y="108"/>
                  <a:pt x="554" y="108"/>
                  <a:pt x="554" y="108"/>
                </a:cubicBezTo>
                <a:close/>
                <a:moveTo>
                  <a:pt x="90" y="101"/>
                </a:moveTo>
                <a:cubicBezTo>
                  <a:pt x="89" y="101"/>
                  <a:pt x="89" y="101"/>
                  <a:pt x="89" y="100"/>
                </a:cubicBezTo>
                <a:cubicBezTo>
                  <a:pt x="88" y="100"/>
                  <a:pt x="88" y="99"/>
                  <a:pt x="89" y="98"/>
                </a:cubicBezTo>
                <a:cubicBezTo>
                  <a:pt x="93" y="93"/>
                  <a:pt x="98" y="89"/>
                  <a:pt x="102" y="84"/>
                </a:cubicBezTo>
                <a:cubicBezTo>
                  <a:pt x="103" y="84"/>
                  <a:pt x="104" y="84"/>
                  <a:pt x="105" y="84"/>
                </a:cubicBezTo>
                <a:cubicBezTo>
                  <a:pt x="106" y="85"/>
                  <a:pt x="106" y="86"/>
                  <a:pt x="105" y="87"/>
                </a:cubicBezTo>
                <a:cubicBezTo>
                  <a:pt x="100" y="91"/>
                  <a:pt x="96" y="96"/>
                  <a:pt x="91" y="100"/>
                </a:cubicBezTo>
                <a:cubicBezTo>
                  <a:pt x="91" y="101"/>
                  <a:pt x="90" y="101"/>
                  <a:pt x="90" y="101"/>
                </a:cubicBezTo>
                <a:close/>
                <a:moveTo>
                  <a:pt x="526" y="81"/>
                </a:moveTo>
                <a:cubicBezTo>
                  <a:pt x="526" y="81"/>
                  <a:pt x="526" y="81"/>
                  <a:pt x="525" y="81"/>
                </a:cubicBezTo>
                <a:cubicBezTo>
                  <a:pt x="520" y="77"/>
                  <a:pt x="515" y="73"/>
                  <a:pt x="510" y="69"/>
                </a:cubicBezTo>
                <a:cubicBezTo>
                  <a:pt x="510" y="68"/>
                  <a:pt x="509" y="67"/>
                  <a:pt x="510" y="66"/>
                </a:cubicBezTo>
                <a:cubicBezTo>
                  <a:pt x="511" y="65"/>
                  <a:pt x="512" y="65"/>
                  <a:pt x="513" y="66"/>
                </a:cubicBezTo>
                <a:cubicBezTo>
                  <a:pt x="518" y="70"/>
                  <a:pt x="523" y="74"/>
                  <a:pt x="528" y="78"/>
                </a:cubicBezTo>
                <a:cubicBezTo>
                  <a:pt x="528" y="79"/>
                  <a:pt x="528" y="80"/>
                  <a:pt x="528" y="81"/>
                </a:cubicBezTo>
                <a:cubicBezTo>
                  <a:pt x="527" y="81"/>
                  <a:pt x="527" y="81"/>
                  <a:pt x="526" y="81"/>
                </a:cubicBezTo>
                <a:close/>
                <a:moveTo>
                  <a:pt x="118" y="75"/>
                </a:moveTo>
                <a:cubicBezTo>
                  <a:pt x="118" y="75"/>
                  <a:pt x="117" y="74"/>
                  <a:pt x="117" y="74"/>
                </a:cubicBezTo>
                <a:cubicBezTo>
                  <a:pt x="116" y="73"/>
                  <a:pt x="116" y="72"/>
                  <a:pt x="117" y="72"/>
                </a:cubicBezTo>
                <a:cubicBezTo>
                  <a:pt x="122" y="67"/>
                  <a:pt x="127" y="63"/>
                  <a:pt x="132" y="60"/>
                </a:cubicBezTo>
                <a:cubicBezTo>
                  <a:pt x="133" y="59"/>
                  <a:pt x="134" y="59"/>
                  <a:pt x="135" y="60"/>
                </a:cubicBezTo>
                <a:cubicBezTo>
                  <a:pt x="135" y="61"/>
                  <a:pt x="135" y="62"/>
                  <a:pt x="134" y="63"/>
                </a:cubicBezTo>
                <a:cubicBezTo>
                  <a:pt x="129" y="66"/>
                  <a:pt x="124" y="70"/>
                  <a:pt x="119" y="74"/>
                </a:cubicBezTo>
                <a:cubicBezTo>
                  <a:pt x="119" y="75"/>
                  <a:pt x="119" y="75"/>
                  <a:pt x="118" y="75"/>
                </a:cubicBezTo>
                <a:close/>
                <a:moveTo>
                  <a:pt x="496" y="58"/>
                </a:moveTo>
                <a:cubicBezTo>
                  <a:pt x="496" y="58"/>
                  <a:pt x="495" y="58"/>
                  <a:pt x="495" y="57"/>
                </a:cubicBezTo>
                <a:cubicBezTo>
                  <a:pt x="490" y="54"/>
                  <a:pt x="484" y="50"/>
                  <a:pt x="479" y="47"/>
                </a:cubicBezTo>
                <a:cubicBezTo>
                  <a:pt x="478" y="47"/>
                  <a:pt x="478" y="46"/>
                  <a:pt x="478" y="45"/>
                </a:cubicBezTo>
                <a:cubicBezTo>
                  <a:pt x="479" y="44"/>
                  <a:pt x="480" y="44"/>
                  <a:pt x="480" y="44"/>
                </a:cubicBezTo>
                <a:cubicBezTo>
                  <a:pt x="486" y="47"/>
                  <a:pt x="491" y="51"/>
                  <a:pt x="497" y="54"/>
                </a:cubicBezTo>
                <a:cubicBezTo>
                  <a:pt x="498" y="55"/>
                  <a:pt x="498" y="56"/>
                  <a:pt x="497" y="57"/>
                </a:cubicBezTo>
                <a:cubicBezTo>
                  <a:pt x="497" y="57"/>
                  <a:pt x="496" y="58"/>
                  <a:pt x="496" y="58"/>
                </a:cubicBezTo>
                <a:close/>
                <a:moveTo>
                  <a:pt x="149" y="52"/>
                </a:moveTo>
                <a:cubicBezTo>
                  <a:pt x="149" y="52"/>
                  <a:pt x="148" y="52"/>
                  <a:pt x="148" y="51"/>
                </a:cubicBezTo>
                <a:cubicBezTo>
                  <a:pt x="147" y="50"/>
                  <a:pt x="148" y="49"/>
                  <a:pt x="148" y="49"/>
                </a:cubicBezTo>
                <a:cubicBezTo>
                  <a:pt x="154" y="45"/>
                  <a:pt x="160" y="42"/>
                  <a:pt x="165" y="39"/>
                </a:cubicBezTo>
                <a:cubicBezTo>
                  <a:pt x="166" y="38"/>
                  <a:pt x="167" y="39"/>
                  <a:pt x="168" y="40"/>
                </a:cubicBezTo>
                <a:cubicBezTo>
                  <a:pt x="168" y="41"/>
                  <a:pt x="168" y="42"/>
                  <a:pt x="167" y="42"/>
                </a:cubicBezTo>
                <a:cubicBezTo>
                  <a:pt x="161" y="45"/>
                  <a:pt x="156" y="48"/>
                  <a:pt x="150" y="52"/>
                </a:cubicBezTo>
                <a:cubicBezTo>
                  <a:pt x="150" y="52"/>
                  <a:pt x="150" y="52"/>
                  <a:pt x="149" y="52"/>
                </a:cubicBezTo>
                <a:close/>
                <a:moveTo>
                  <a:pt x="463" y="38"/>
                </a:moveTo>
                <a:cubicBezTo>
                  <a:pt x="462" y="38"/>
                  <a:pt x="462" y="38"/>
                  <a:pt x="462" y="38"/>
                </a:cubicBezTo>
                <a:cubicBezTo>
                  <a:pt x="456" y="35"/>
                  <a:pt x="450" y="32"/>
                  <a:pt x="444" y="30"/>
                </a:cubicBezTo>
                <a:cubicBezTo>
                  <a:pt x="444" y="29"/>
                  <a:pt x="443" y="28"/>
                  <a:pt x="444" y="27"/>
                </a:cubicBezTo>
                <a:cubicBezTo>
                  <a:pt x="444" y="26"/>
                  <a:pt x="445" y="26"/>
                  <a:pt x="446" y="26"/>
                </a:cubicBezTo>
                <a:cubicBezTo>
                  <a:pt x="452" y="29"/>
                  <a:pt x="458" y="32"/>
                  <a:pt x="463" y="35"/>
                </a:cubicBezTo>
                <a:cubicBezTo>
                  <a:pt x="464" y="35"/>
                  <a:pt x="465" y="36"/>
                  <a:pt x="464" y="37"/>
                </a:cubicBezTo>
                <a:cubicBezTo>
                  <a:pt x="464" y="38"/>
                  <a:pt x="463" y="38"/>
                  <a:pt x="463" y="38"/>
                </a:cubicBezTo>
                <a:close/>
                <a:moveTo>
                  <a:pt x="183" y="34"/>
                </a:moveTo>
                <a:cubicBezTo>
                  <a:pt x="183" y="34"/>
                  <a:pt x="182" y="33"/>
                  <a:pt x="182" y="32"/>
                </a:cubicBezTo>
                <a:cubicBezTo>
                  <a:pt x="181" y="32"/>
                  <a:pt x="182" y="31"/>
                  <a:pt x="182" y="30"/>
                </a:cubicBezTo>
                <a:cubicBezTo>
                  <a:pt x="188" y="27"/>
                  <a:pt x="194" y="25"/>
                  <a:pt x="200" y="22"/>
                </a:cubicBezTo>
                <a:cubicBezTo>
                  <a:pt x="201" y="22"/>
                  <a:pt x="202" y="22"/>
                  <a:pt x="202" y="23"/>
                </a:cubicBezTo>
                <a:cubicBezTo>
                  <a:pt x="203" y="24"/>
                  <a:pt x="202" y="25"/>
                  <a:pt x="201" y="26"/>
                </a:cubicBezTo>
                <a:cubicBezTo>
                  <a:pt x="196" y="28"/>
                  <a:pt x="190" y="31"/>
                  <a:pt x="184" y="33"/>
                </a:cubicBezTo>
                <a:cubicBezTo>
                  <a:pt x="184" y="33"/>
                  <a:pt x="183" y="34"/>
                  <a:pt x="183" y="34"/>
                </a:cubicBezTo>
                <a:close/>
                <a:moveTo>
                  <a:pt x="427" y="23"/>
                </a:moveTo>
                <a:cubicBezTo>
                  <a:pt x="427" y="23"/>
                  <a:pt x="427" y="22"/>
                  <a:pt x="427" y="22"/>
                </a:cubicBezTo>
                <a:cubicBezTo>
                  <a:pt x="421" y="20"/>
                  <a:pt x="415" y="18"/>
                  <a:pt x="408" y="16"/>
                </a:cubicBezTo>
                <a:cubicBezTo>
                  <a:pt x="408" y="16"/>
                  <a:pt x="407" y="15"/>
                  <a:pt x="407" y="14"/>
                </a:cubicBezTo>
                <a:cubicBezTo>
                  <a:pt x="408" y="13"/>
                  <a:pt x="409" y="13"/>
                  <a:pt x="409" y="13"/>
                </a:cubicBezTo>
                <a:cubicBezTo>
                  <a:pt x="416" y="15"/>
                  <a:pt x="422" y="17"/>
                  <a:pt x="428" y="19"/>
                </a:cubicBezTo>
                <a:cubicBezTo>
                  <a:pt x="429" y="19"/>
                  <a:pt x="429" y="20"/>
                  <a:pt x="429" y="21"/>
                </a:cubicBezTo>
                <a:cubicBezTo>
                  <a:pt x="429" y="22"/>
                  <a:pt x="428" y="23"/>
                  <a:pt x="427" y="23"/>
                </a:cubicBezTo>
                <a:close/>
                <a:moveTo>
                  <a:pt x="219" y="19"/>
                </a:moveTo>
                <a:cubicBezTo>
                  <a:pt x="218" y="19"/>
                  <a:pt x="218" y="19"/>
                  <a:pt x="217" y="18"/>
                </a:cubicBezTo>
                <a:cubicBezTo>
                  <a:pt x="217" y="17"/>
                  <a:pt x="217" y="16"/>
                  <a:pt x="218" y="16"/>
                </a:cubicBezTo>
                <a:cubicBezTo>
                  <a:pt x="224" y="14"/>
                  <a:pt x="231" y="12"/>
                  <a:pt x="237" y="10"/>
                </a:cubicBezTo>
                <a:cubicBezTo>
                  <a:pt x="238" y="10"/>
                  <a:pt x="239" y="11"/>
                  <a:pt x="239" y="11"/>
                </a:cubicBezTo>
                <a:cubicBezTo>
                  <a:pt x="239" y="12"/>
                  <a:pt x="239" y="13"/>
                  <a:pt x="238" y="14"/>
                </a:cubicBezTo>
                <a:cubicBezTo>
                  <a:pt x="232" y="15"/>
                  <a:pt x="226" y="17"/>
                  <a:pt x="220" y="19"/>
                </a:cubicBezTo>
                <a:cubicBezTo>
                  <a:pt x="219" y="19"/>
                  <a:pt x="219" y="19"/>
                  <a:pt x="219" y="19"/>
                </a:cubicBezTo>
                <a:close/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84" y="10"/>
                  <a:pt x="377" y="9"/>
                  <a:pt x="371" y="8"/>
                </a:cubicBezTo>
                <a:cubicBezTo>
                  <a:pt x="370" y="7"/>
                  <a:pt x="369" y="7"/>
                  <a:pt x="370" y="6"/>
                </a:cubicBezTo>
                <a:cubicBezTo>
                  <a:pt x="370" y="5"/>
                  <a:pt x="371" y="4"/>
                  <a:pt x="372" y="4"/>
                </a:cubicBezTo>
                <a:cubicBezTo>
                  <a:pt x="378" y="5"/>
                  <a:pt x="384" y="7"/>
                  <a:pt x="391" y="8"/>
                </a:cubicBezTo>
                <a:cubicBezTo>
                  <a:pt x="392" y="8"/>
                  <a:pt x="392" y="9"/>
                  <a:pt x="392" y="10"/>
                </a:cubicBezTo>
                <a:cubicBezTo>
                  <a:pt x="392" y="11"/>
                  <a:pt x="391" y="11"/>
                  <a:pt x="390" y="11"/>
                </a:cubicBezTo>
                <a:close/>
                <a:moveTo>
                  <a:pt x="256" y="9"/>
                </a:moveTo>
                <a:cubicBezTo>
                  <a:pt x="255" y="9"/>
                  <a:pt x="255" y="9"/>
                  <a:pt x="255" y="8"/>
                </a:cubicBezTo>
                <a:cubicBezTo>
                  <a:pt x="254" y="7"/>
                  <a:pt x="255" y="6"/>
                  <a:pt x="256" y="6"/>
                </a:cubicBezTo>
                <a:cubicBezTo>
                  <a:pt x="262" y="5"/>
                  <a:pt x="269" y="3"/>
                  <a:pt x="275" y="3"/>
                </a:cubicBezTo>
                <a:cubicBezTo>
                  <a:pt x="276" y="2"/>
                  <a:pt x="277" y="3"/>
                  <a:pt x="277" y="4"/>
                </a:cubicBezTo>
                <a:cubicBezTo>
                  <a:pt x="277" y="5"/>
                  <a:pt x="276" y="6"/>
                  <a:pt x="276" y="6"/>
                </a:cubicBezTo>
                <a:cubicBezTo>
                  <a:pt x="269" y="7"/>
                  <a:pt x="263" y="8"/>
                  <a:pt x="257" y="9"/>
                </a:cubicBezTo>
                <a:cubicBezTo>
                  <a:pt x="256" y="9"/>
                  <a:pt x="256" y="9"/>
                  <a:pt x="256" y="9"/>
                </a:cubicBezTo>
                <a:close/>
                <a:moveTo>
                  <a:pt x="352" y="5"/>
                </a:moveTo>
                <a:cubicBezTo>
                  <a:pt x="352" y="5"/>
                  <a:pt x="352" y="5"/>
                  <a:pt x="352" y="5"/>
                </a:cubicBezTo>
                <a:cubicBezTo>
                  <a:pt x="346" y="4"/>
                  <a:pt x="339" y="4"/>
                  <a:pt x="333" y="4"/>
                </a:cubicBezTo>
                <a:cubicBezTo>
                  <a:pt x="332" y="4"/>
                  <a:pt x="331" y="3"/>
                  <a:pt x="331" y="2"/>
                </a:cubicBezTo>
                <a:cubicBezTo>
                  <a:pt x="331" y="1"/>
                  <a:pt x="332" y="0"/>
                  <a:pt x="333" y="0"/>
                </a:cubicBezTo>
                <a:cubicBezTo>
                  <a:pt x="340" y="0"/>
                  <a:pt x="346" y="1"/>
                  <a:pt x="352" y="2"/>
                </a:cubicBezTo>
                <a:cubicBezTo>
                  <a:pt x="353" y="2"/>
                  <a:pt x="354" y="2"/>
                  <a:pt x="354" y="3"/>
                </a:cubicBezTo>
                <a:cubicBezTo>
                  <a:pt x="354" y="4"/>
                  <a:pt x="353" y="5"/>
                  <a:pt x="352" y="5"/>
                </a:cubicBezTo>
                <a:close/>
                <a:moveTo>
                  <a:pt x="294" y="4"/>
                </a:moveTo>
                <a:cubicBezTo>
                  <a:pt x="294" y="4"/>
                  <a:pt x="293" y="3"/>
                  <a:pt x="293" y="3"/>
                </a:cubicBezTo>
                <a:cubicBezTo>
                  <a:pt x="293" y="2"/>
                  <a:pt x="293" y="1"/>
                  <a:pt x="294" y="1"/>
                </a:cubicBezTo>
                <a:cubicBezTo>
                  <a:pt x="301" y="0"/>
                  <a:pt x="307" y="0"/>
                  <a:pt x="314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15" y="0"/>
                  <a:pt x="316" y="1"/>
                  <a:pt x="316" y="1"/>
                </a:cubicBezTo>
                <a:cubicBezTo>
                  <a:pt x="316" y="2"/>
                  <a:pt x="315" y="3"/>
                  <a:pt x="314" y="3"/>
                </a:cubicBezTo>
                <a:cubicBezTo>
                  <a:pt x="307" y="3"/>
                  <a:pt x="301" y="4"/>
                  <a:pt x="295" y="4"/>
                </a:cubicBezTo>
                <a:cubicBezTo>
                  <a:pt x="295" y="4"/>
                  <a:pt x="295" y="4"/>
                  <a:pt x="294" y="4"/>
                </a:cubicBezTo>
                <a:close/>
              </a:path>
            </a:pathLst>
          </a:custGeom>
          <a:solidFill>
            <a:srgbClr val="DB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p>
            <a:endParaRPr lang="zh-CN" altLang="en-US"/>
          </a:p>
        </p:txBody>
      </p:sp>
      <p:sp>
        <p:nvSpPr>
          <p:cNvPr id="73" name="圆角矩形 72"/>
          <p:cNvSpPr/>
          <p:nvPr/>
        </p:nvSpPr>
        <p:spPr>
          <a:xfrm flipH="1">
            <a:off x="767080" y="5589270"/>
            <a:ext cx="3913505" cy="601345"/>
          </a:xfrm>
          <a:prstGeom prst="roundRect">
            <a:avLst>
              <a:gd name="adj" fmla="val 601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2400" b="1" dirty="0">
                <a:solidFill>
                  <a:schemeClr val="accent1"/>
                </a:solidFill>
                <a:ea typeface="微软雅黑" panose="020B0503020204020204" pitchFamily="34" charset="-122"/>
                <a:sym typeface="+mn-ea"/>
              </a:rPr>
              <a:t>微信聊天区制作表情包</a:t>
            </a:r>
            <a:endParaRPr lang="zh-CN" altLang="en-US" sz="24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  <a:p>
            <a:pPr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" y="1917065"/>
            <a:ext cx="2814955" cy="3543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30" y="1341120"/>
            <a:ext cx="3268345" cy="37528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170" y="1341120"/>
            <a:ext cx="2943225" cy="3413125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3575685" y="3141345"/>
            <a:ext cx="1007745" cy="575945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7536180" y="2708910"/>
            <a:ext cx="1007745" cy="575945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>
            <a:no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NPAGE">
  <a:themeElements>
    <a:clrScheme name="自定义 1">
      <a:dk1>
        <a:srgbClr val="4C4C4C"/>
      </a:dk1>
      <a:lt1>
        <a:srgbClr val="FFFFFF"/>
      </a:lt1>
      <a:dk2>
        <a:srgbClr val="777777"/>
      </a:dk2>
      <a:lt2>
        <a:srgbClr val="B2B2B2"/>
      </a:lt2>
      <a:accent1>
        <a:srgbClr val="76BA66"/>
      </a:accent1>
      <a:accent2>
        <a:srgbClr val="97CB8B"/>
      </a:accent2>
      <a:accent3>
        <a:srgbClr val="EAB82A"/>
      </a:accent3>
      <a:accent4>
        <a:srgbClr val="EAB82A"/>
      </a:accent4>
      <a:accent5>
        <a:srgbClr val="B2B2B2"/>
      </a:accent5>
      <a:accent6>
        <a:srgbClr val="FF6600"/>
      </a:accent6>
      <a:hlink>
        <a:srgbClr val="373737"/>
      </a:hlink>
      <a:folHlink>
        <a:srgbClr val="6E6E6E"/>
      </a:folHlink>
    </a:clrScheme>
    <a:fontScheme name="PPTSHOP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2"/>
            </a:gs>
            <a:gs pos="100000">
              <a:schemeClr val="accent2">
                <a:lumMod val="50000"/>
                <a:alpha val="31000"/>
              </a:schemeClr>
            </a:gs>
          </a:gsLst>
          <a:path path="circle">
            <a:fillToRect r="100000" b="100000"/>
          </a:path>
          <a:tileRect l="-100000" t="-100000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tone Sans" pitchFamily="2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593</Words>
  <Application>WPS 演示</Application>
  <PresentationFormat>宽屏</PresentationFormat>
  <Paragraphs>106</Paragraphs>
  <Slides>12</Slides>
  <Notes>21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Stone Sans</vt:lpstr>
      <vt:lpstr>Segoe Print</vt:lpstr>
      <vt:lpstr>微软雅黑</vt:lpstr>
      <vt:lpstr>Arial</vt:lpstr>
      <vt:lpstr>Malgun Gothic</vt:lpstr>
      <vt:lpstr>Century Gothic</vt:lpstr>
      <vt:lpstr>Impact</vt:lpstr>
      <vt:lpstr>Arial Black</vt:lpstr>
      <vt:lpstr>Arial Unicode MS</vt:lpstr>
      <vt:lpstr>INPAGE</vt:lpstr>
      <vt:lpstr>1.2新媒体图文排版</vt:lpstr>
      <vt:lpstr>PowerPoint 演示文稿</vt:lpstr>
      <vt:lpstr>Contents</vt:lpstr>
      <vt:lpstr>课程思政</vt:lpstr>
      <vt:lpstr>1.3 动态图及表情包生成</vt:lpstr>
      <vt:lpstr>1.3 动态图及表情包生成</vt:lpstr>
      <vt:lpstr>1.3 动态图及表情包生成</vt:lpstr>
      <vt:lpstr>1.3 动态图及表情包生成</vt:lpstr>
      <vt:lpstr>1.3 动态图及表情包生成</vt:lpstr>
      <vt:lpstr>实战训练</vt:lpstr>
      <vt:lpstr>感谢倾听</vt:lpstr>
      <vt:lpstr>Thanks</vt:lpstr>
    </vt:vector>
  </TitlesOfParts>
  <Company>茁力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PPT便利店</dc:title>
  <dc:creator>Shiqing Tian</dc:creator>
  <cp:lastModifiedBy>test</cp:lastModifiedBy>
  <cp:revision>167</cp:revision>
  <dcterms:created xsi:type="dcterms:W3CDTF">2015-05-07T17:29:00Z</dcterms:created>
  <dcterms:modified xsi:type="dcterms:W3CDTF">2022-02-13T13:32:11Z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TemplateUUID">
    <vt:lpwstr>v1.0_mb_uBjnTwqfNJi/ghx47TjOaQ==</vt:lpwstr>
  </property>
  <property fmtid="{D5CDD505-2E9C-101B-9397-08002B2CF9AE}" pid="4" name="ICV">
    <vt:lpwstr>2E20E1E0C3F64EB9B60E91998CAF72D4</vt:lpwstr>
  </property>
</Properties>
</file>