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922" r:id="rId3"/>
    <p:sldId id="930" r:id="rId5"/>
    <p:sldId id="2343" r:id="rId6"/>
    <p:sldId id="1651" r:id="rId7"/>
    <p:sldId id="864" r:id="rId8"/>
    <p:sldId id="933" r:id="rId9"/>
    <p:sldId id="2363" r:id="rId10"/>
    <p:sldId id="2365" r:id="rId11"/>
    <p:sldId id="2369" r:id="rId12"/>
    <p:sldId id="2370" r:id="rId13"/>
    <p:sldId id="2372" r:id="rId14"/>
    <p:sldId id="2386" r:id="rId15"/>
    <p:sldId id="2390" r:id="rId16"/>
    <p:sldId id="2392" r:id="rId17"/>
    <p:sldId id="2394" r:id="rId18"/>
    <p:sldId id="2349" r:id="rId19"/>
    <p:sldId id="2352" r:id="rId20"/>
    <p:sldId id="2396" r:id="rId21"/>
    <p:sldId id="2397" r:id="rId22"/>
    <p:sldId id="2398" r:id="rId23"/>
    <p:sldId id="2399" r:id="rId24"/>
    <p:sldId id="2400" r:id="rId25"/>
    <p:sldId id="2401" r:id="rId26"/>
    <p:sldId id="2355" r:id="rId27"/>
    <p:sldId id="2356" r:id="rId28"/>
    <p:sldId id="2403" r:id="rId29"/>
    <p:sldId id="2405" r:id="rId30"/>
    <p:sldId id="2406" r:id="rId31"/>
    <p:sldId id="2408" r:id="rId32"/>
    <p:sldId id="2409" r:id="rId33"/>
    <p:sldId id="2359" r:id="rId34"/>
    <p:sldId id="940" r:id="rId35"/>
    <p:sldId id="2360" r:id="rId36"/>
  </p:sldIdLst>
  <p:sldSz cx="9144000" cy="5143500" type="screen16x9"/>
  <p:notesSz cx="6858000" cy="9144000"/>
  <p:custDataLst>
    <p:tags r:id="rId40"/>
  </p:custDataLst>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3" userDrawn="1">
          <p15:clr>
            <a:srgbClr val="A4A3A4"/>
          </p15:clr>
        </p15:guide>
        <p15:guide id="2" pos="28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E6E6E6"/>
    <a:srgbClr val="0075BF"/>
    <a:srgbClr val="034EA2"/>
    <a:srgbClr val="0087CD"/>
    <a:srgbClr val="C68F06"/>
    <a:srgbClr val="DB2C03"/>
    <a:srgbClr val="EBAC07"/>
    <a:srgbClr val="008487"/>
    <a:srgbClr val="163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01" autoAdjust="0"/>
    <p:restoredTop sz="94660"/>
  </p:normalViewPr>
  <p:slideViewPr>
    <p:cSldViewPr>
      <p:cViewPr>
        <p:scale>
          <a:sx n="63" d="100"/>
          <a:sy n="63" d="100"/>
        </p:scale>
        <p:origin x="1256" y="208"/>
      </p:cViewPr>
      <p:guideLst>
        <p:guide orient="horz" pos="1653"/>
        <p:guide pos="2876"/>
      </p:guideLst>
    </p:cSldViewPr>
  </p:slideViewPr>
  <p:notesTextViewPr>
    <p:cViewPr>
      <p:scale>
        <a:sx n="1" d="1"/>
        <a:sy n="1" d="1"/>
      </p:scale>
      <p:origin x="0" y="0"/>
    </p:cViewPr>
  </p:notesTextViewPr>
  <p:sorterViewPr>
    <p:cViewPr varScale="1">
      <p:scale>
        <a:sx n="1" d="1"/>
        <a:sy n="1" d="1"/>
      </p:scale>
      <p:origin x="0" y="-32084"/>
    </p:cViewPr>
  </p:sorterViewPr>
  <p:notesViewPr>
    <p:cSldViewPr>
      <p:cViewPr varScale="1">
        <p:scale>
          <a:sx n="65" d="100"/>
          <a:sy n="65" d="100"/>
        </p:scale>
        <p:origin x="-3360" y="-96"/>
      </p:cViewPr>
      <p:guideLst>
        <p:guide orient="horz" pos="2939"/>
        <p:guide pos="2157"/>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17.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1" y="4767264"/>
            <a:ext cx="2133600" cy="273844"/>
          </a:xfrm>
          <a:prstGeom prst="rect">
            <a:avLst/>
          </a:prstGeom>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a:xfrm>
            <a:off x="3124201" y="4767264"/>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1" y="4767264"/>
            <a:ext cx="2133600" cy="273844"/>
          </a:xfrm>
          <a:prstGeom prst="rect">
            <a:avLst/>
          </a:prstGeom>
        </p:spPr>
        <p:txBody>
          <a:bodyPr/>
          <a:lstStyle/>
          <a:p>
            <a:fld id="{2EEFC946-6D13-4F8C-9740-992A906A613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130" indent="0" algn="ctr">
              <a:buNone/>
              <a:defRPr>
                <a:solidFill>
                  <a:schemeClr val="tx1">
                    <a:tint val="75000"/>
                  </a:schemeClr>
                </a:solidFill>
              </a:defRPr>
            </a:lvl8pPr>
            <a:lvl9pPr marL="365633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457200" y="4767263"/>
            <a:ext cx="2133600" cy="273843"/>
          </a:xfrm>
          <a:prstGeom prst="rect">
            <a:avLst/>
          </a:prstGeom>
        </p:spPr>
        <p:txBody>
          <a:bodyPr/>
          <a:lstStyle/>
          <a:p>
            <a:fld id="{507A946E-B064-4211-A11D-E702AF025A18}"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3"/>
          </a:xfrm>
          <a:prstGeom prst="rect">
            <a:avLst/>
          </a:prstGeom>
        </p:spPr>
        <p:txBody>
          <a:bodyPr/>
          <a:lstStyle/>
          <a:p>
            <a:fld id="{347ECCD5-501B-4F30-908A-642832F2139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4 Images">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689691" y="1108393"/>
            <a:ext cx="1941320" cy="2513266"/>
          </a:xfrm>
          <a:prstGeom prst="rect">
            <a:avLst/>
          </a:prstGeom>
          <a:effectLst/>
        </p:spPr>
        <p:txBody>
          <a:bodyPr>
            <a:normAutofit/>
          </a:bodyPr>
          <a:lstStyle>
            <a:lvl1pPr marL="0" indent="0">
              <a:buNone/>
              <a:defRPr sz="1350">
                <a:ln>
                  <a:noFill/>
                </a:ln>
                <a:solidFill>
                  <a:schemeClr val="bg1">
                    <a:lumMod val="85000"/>
                  </a:schemeClr>
                </a:solidFill>
              </a:defRPr>
            </a:lvl1pPr>
          </a:lstStyle>
          <a:p>
            <a:endParaRPr lang="en-US" dirty="0"/>
          </a:p>
        </p:txBody>
      </p:sp>
      <p:sp>
        <p:nvSpPr>
          <p:cNvPr id="11" name="Picture Placeholder 13"/>
          <p:cNvSpPr>
            <a:spLocks noGrp="1"/>
          </p:cNvSpPr>
          <p:nvPr>
            <p:ph type="pic" sz="quarter" idx="14"/>
          </p:nvPr>
        </p:nvSpPr>
        <p:spPr>
          <a:xfrm>
            <a:off x="4572730" y="1108393"/>
            <a:ext cx="1941320" cy="2513266"/>
          </a:xfrm>
          <a:prstGeom prst="rect">
            <a:avLst/>
          </a:prstGeom>
          <a:effectLst/>
        </p:spPr>
        <p:txBody>
          <a:bodyPr>
            <a:normAutofit/>
          </a:bodyPr>
          <a:lstStyle>
            <a:lvl1pPr marL="0" indent="0">
              <a:buNone/>
              <a:defRPr sz="135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Work #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56856" y="1035495"/>
            <a:ext cx="1056132" cy="1536255"/>
          </a:xfrm>
          <a:prstGeom prst="rect">
            <a:avLst/>
          </a:prstGeom>
          <a:solidFill>
            <a:schemeClr val="bg1">
              <a:lumMod val="65000"/>
            </a:schemeClr>
          </a:solidFill>
        </p:spPr>
        <p:txBody>
          <a:bodyPr/>
          <a:lstStyle>
            <a:lvl1pPr marL="0" indent="0">
              <a:buNone/>
              <a:defRPr sz="750" b="1">
                <a:solidFill>
                  <a:schemeClr val="bg1"/>
                </a:solidFill>
              </a:defRPr>
            </a:lvl1pPr>
          </a:lstStyle>
          <a:p>
            <a:endParaRPr lang="en-US" dirty="0" smtClean="0"/>
          </a:p>
        </p:txBody>
      </p:sp>
      <p:sp>
        <p:nvSpPr>
          <p:cNvPr id="15" name="Picture Placeholder 8"/>
          <p:cNvSpPr>
            <a:spLocks noGrp="1"/>
          </p:cNvSpPr>
          <p:nvPr>
            <p:ph type="pic" sz="quarter" idx="11"/>
          </p:nvPr>
        </p:nvSpPr>
        <p:spPr>
          <a:xfrm>
            <a:off x="2020482" y="1035495"/>
            <a:ext cx="1056132" cy="1536255"/>
          </a:xfrm>
          <a:prstGeom prst="rect">
            <a:avLst/>
          </a:prstGeom>
          <a:solidFill>
            <a:schemeClr val="bg1">
              <a:lumMod val="65000"/>
            </a:schemeClr>
          </a:solidFill>
        </p:spPr>
        <p:txBody>
          <a:bodyPr/>
          <a:lstStyle>
            <a:lvl1pPr marL="0" indent="0">
              <a:buNone/>
              <a:defRPr sz="750" b="1">
                <a:solidFill>
                  <a:schemeClr val="bg1"/>
                </a:solidFill>
              </a:defRPr>
            </a:lvl1pPr>
          </a:lstStyle>
          <a:p>
            <a:endParaRPr lang="en-US" dirty="0" smtClean="0"/>
          </a:p>
        </p:txBody>
      </p:sp>
      <p:sp>
        <p:nvSpPr>
          <p:cNvPr id="16" name="Picture Placeholder 8"/>
          <p:cNvSpPr>
            <a:spLocks noGrp="1"/>
          </p:cNvSpPr>
          <p:nvPr>
            <p:ph type="pic" sz="quarter" idx="12"/>
          </p:nvPr>
        </p:nvSpPr>
        <p:spPr>
          <a:xfrm>
            <a:off x="3384108" y="1035495"/>
            <a:ext cx="1056132" cy="1536255"/>
          </a:xfrm>
          <a:prstGeom prst="rect">
            <a:avLst/>
          </a:prstGeom>
          <a:solidFill>
            <a:schemeClr val="bg1">
              <a:lumMod val="65000"/>
            </a:schemeClr>
          </a:solidFill>
        </p:spPr>
        <p:txBody>
          <a:bodyPr/>
          <a:lstStyle>
            <a:lvl1pPr marL="0" indent="0">
              <a:buNone/>
              <a:defRPr sz="750" b="1">
                <a:solidFill>
                  <a:schemeClr val="bg1"/>
                </a:solidFill>
              </a:defRPr>
            </a:lvl1pPr>
          </a:lstStyle>
          <a:p>
            <a:endParaRPr lang="en-US" dirty="0" smtClean="0"/>
          </a:p>
        </p:txBody>
      </p:sp>
      <p:sp>
        <p:nvSpPr>
          <p:cNvPr id="17" name="Picture Placeholder 8"/>
          <p:cNvSpPr>
            <a:spLocks noGrp="1"/>
          </p:cNvSpPr>
          <p:nvPr>
            <p:ph type="pic" sz="quarter" idx="13"/>
          </p:nvPr>
        </p:nvSpPr>
        <p:spPr>
          <a:xfrm>
            <a:off x="4747734" y="1035495"/>
            <a:ext cx="1056132" cy="1536255"/>
          </a:xfrm>
          <a:prstGeom prst="rect">
            <a:avLst/>
          </a:prstGeom>
          <a:solidFill>
            <a:schemeClr val="bg1">
              <a:lumMod val="65000"/>
            </a:schemeClr>
          </a:solidFill>
        </p:spPr>
        <p:txBody>
          <a:bodyPr/>
          <a:lstStyle>
            <a:lvl1pPr marL="0" indent="0">
              <a:buNone/>
              <a:defRPr sz="750" b="1">
                <a:solidFill>
                  <a:schemeClr val="bg1"/>
                </a:solidFill>
              </a:defRPr>
            </a:lvl1pPr>
          </a:lstStyle>
          <a:p>
            <a:endParaRPr lang="en-US" dirty="0" smtClean="0"/>
          </a:p>
        </p:txBody>
      </p:sp>
      <p:sp>
        <p:nvSpPr>
          <p:cNvPr id="19" name="Picture Placeholder 8"/>
          <p:cNvSpPr>
            <a:spLocks noGrp="1"/>
          </p:cNvSpPr>
          <p:nvPr>
            <p:ph type="pic" sz="quarter" idx="14"/>
          </p:nvPr>
        </p:nvSpPr>
        <p:spPr>
          <a:xfrm>
            <a:off x="6111360" y="1035495"/>
            <a:ext cx="1056132" cy="1536255"/>
          </a:xfrm>
          <a:prstGeom prst="rect">
            <a:avLst/>
          </a:prstGeom>
          <a:solidFill>
            <a:schemeClr val="bg1">
              <a:lumMod val="65000"/>
            </a:schemeClr>
          </a:solidFill>
        </p:spPr>
        <p:txBody>
          <a:bodyPr/>
          <a:lstStyle>
            <a:lvl1pPr marL="0" indent="0">
              <a:buNone/>
              <a:defRPr sz="750" b="1">
                <a:solidFill>
                  <a:schemeClr val="bg1"/>
                </a:solidFill>
              </a:defRPr>
            </a:lvl1pPr>
          </a:lstStyle>
          <a:p>
            <a:endParaRPr lang="en-US" dirty="0" smtClean="0"/>
          </a:p>
        </p:txBody>
      </p:sp>
      <p:sp>
        <p:nvSpPr>
          <p:cNvPr id="20" name="Picture Placeholder 8"/>
          <p:cNvSpPr>
            <a:spLocks noGrp="1"/>
          </p:cNvSpPr>
          <p:nvPr>
            <p:ph type="pic" sz="quarter" idx="15"/>
          </p:nvPr>
        </p:nvSpPr>
        <p:spPr>
          <a:xfrm>
            <a:off x="7415062" y="1035495"/>
            <a:ext cx="1056132" cy="1536255"/>
          </a:xfrm>
          <a:prstGeom prst="rect">
            <a:avLst/>
          </a:prstGeom>
          <a:solidFill>
            <a:schemeClr val="bg1">
              <a:lumMod val="65000"/>
            </a:schemeClr>
          </a:solidFill>
        </p:spPr>
        <p:txBody>
          <a:bodyPr/>
          <a:lstStyle>
            <a:lvl1pPr marL="0" indent="0">
              <a:buNone/>
              <a:defRPr sz="750" b="1">
                <a:solidFill>
                  <a:schemeClr val="bg1"/>
                </a:solidFill>
              </a:defRPr>
            </a:lvl1pPr>
          </a:lstStyle>
          <a:p>
            <a:endParaRPr lang="en-US" dirty="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Main Title+ SubTitle+Number">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1461744" y="2133916"/>
            <a:ext cx="1235674" cy="1847850"/>
          </a:xfrm>
          <a:prstGeom prst="rect">
            <a:avLst/>
          </a:prstGeom>
          <a:solidFill>
            <a:schemeClr val="tx1">
              <a:lumMod val="25000"/>
              <a:lumOff val="75000"/>
            </a:schemeClr>
          </a:solidFill>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17" name="Freeform 5"/>
          <p:cNvSpPr>
            <a:spLocks noEditPoints="1"/>
          </p:cNvSpPr>
          <p:nvPr userDrawn="1"/>
        </p:nvSpPr>
        <p:spPr bwMode="auto">
          <a:xfrm>
            <a:off x="1364014" y="1725181"/>
            <a:ext cx="1431134" cy="2665321"/>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chemeClr val="bg1">
              <a:lumMod val="95000"/>
            </a:schemeClr>
          </a:solidFill>
          <a:ln w="9525">
            <a:noFill/>
            <a:round/>
          </a:ln>
        </p:spPr>
        <p:txBody>
          <a:bodyPr vert="horz" wrap="square" lIns="91435" tIns="45717" rIns="91435" bIns="45717" numCol="1" anchor="t" anchorCtr="0" compatLnSpc="1"/>
          <a:lstStyle/>
          <a:p>
            <a:pPr rtl="0"/>
            <a:endParaRPr lang="en-US" sz="1280" dirty="0"/>
          </a:p>
        </p:txBody>
      </p:sp>
      <p:grpSp>
        <p:nvGrpSpPr>
          <p:cNvPr id="19" name="Group 25"/>
          <p:cNvGrpSpPr/>
          <p:nvPr userDrawn="1"/>
        </p:nvGrpSpPr>
        <p:grpSpPr>
          <a:xfrm>
            <a:off x="3018972" y="1725181"/>
            <a:ext cx="1431134" cy="2665321"/>
            <a:chOff x="6140449" y="1116114"/>
            <a:chExt cx="1927226" cy="3589236"/>
          </a:xfrm>
          <a:solidFill>
            <a:schemeClr val="bg1">
              <a:lumMod val="95000"/>
            </a:schemeClr>
          </a:solidFill>
          <a:effectLst/>
        </p:grpSpPr>
        <p:sp>
          <p:nvSpPr>
            <p:cNvPr id="20" name="Rectangle 19"/>
            <p:cNvSpPr/>
            <p:nvPr userDrawn="1"/>
          </p:nvSpPr>
          <p:spPr>
            <a:xfrm>
              <a:off x="6211887" y="1630479"/>
              <a:ext cx="1784351" cy="25398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0"/>
            </a:p>
          </p:txBody>
        </p:sp>
        <p:sp>
          <p:nvSpPr>
            <p:cNvPr id="21"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grpFill/>
            <a:ln w="9525">
              <a:noFill/>
              <a:round/>
            </a:ln>
          </p:spPr>
          <p:txBody>
            <a:bodyPr vert="horz" wrap="square" lIns="91440" tIns="45720" rIns="91440" bIns="45720" numCol="1" anchor="t" anchorCtr="0" compatLnSpc="1"/>
            <a:lstStyle/>
            <a:p>
              <a:pPr rtl="0"/>
              <a:endParaRPr lang="en-US" sz="1280" dirty="0"/>
            </a:p>
          </p:txBody>
        </p:sp>
      </p:grpSp>
      <p:sp>
        <p:nvSpPr>
          <p:cNvPr id="22" name="Picture Placeholder 7"/>
          <p:cNvSpPr>
            <a:spLocks noGrp="1"/>
          </p:cNvSpPr>
          <p:nvPr>
            <p:ph type="pic" sz="quarter" idx="13" hasCustomPrompt="1"/>
          </p:nvPr>
        </p:nvSpPr>
        <p:spPr>
          <a:xfrm>
            <a:off x="3116702" y="2133916"/>
            <a:ext cx="1235674" cy="1847850"/>
          </a:xfrm>
          <a:prstGeom prst="rect">
            <a:avLst/>
          </a:prstGeom>
          <a:solidFill>
            <a:schemeClr val="tx1">
              <a:lumMod val="25000"/>
              <a:lumOff val="75000"/>
            </a:schemeClr>
          </a:solidFill>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22"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ain Title+ SubTitle+Number">
    <p:spTree>
      <p:nvGrpSpPr>
        <p:cNvPr id="1" name=""/>
        <p:cNvGrpSpPr/>
        <p:nvPr/>
      </p:nvGrpSpPr>
      <p:grpSpPr>
        <a:xfrm>
          <a:off x="0" y="0"/>
          <a:ext cx="0" cy="0"/>
          <a:chOff x="0" y="0"/>
          <a:chExt cx="0" cy="0"/>
        </a:xfrm>
      </p:grpSpPr>
      <p:grpSp>
        <p:nvGrpSpPr>
          <p:cNvPr id="9" name="Group 300"/>
          <p:cNvGrpSpPr/>
          <p:nvPr userDrawn="1"/>
        </p:nvGrpSpPr>
        <p:grpSpPr>
          <a:xfrm>
            <a:off x="4724400" y="1226982"/>
            <a:ext cx="3882522" cy="2030568"/>
            <a:chOff x="2844800" y="1304396"/>
            <a:chExt cx="2803525" cy="1466250"/>
          </a:xfrm>
        </p:grpSpPr>
        <p:grpSp>
          <p:nvGrpSpPr>
            <p:cNvPr id="10" name="Group 44"/>
            <p:cNvGrpSpPr/>
            <p:nvPr/>
          </p:nvGrpSpPr>
          <p:grpSpPr>
            <a:xfrm>
              <a:off x="3209925" y="1304396"/>
              <a:ext cx="2073275" cy="1397000"/>
              <a:chOff x="4843457" y="992546"/>
              <a:chExt cx="2073275" cy="1397000"/>
            </a:xfrm>
          </p:grpSpPr>
          <p:sp>
            <p:nvSpPr>
              <p:cNvPr id="16" name="Freeform 12"/>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ln>
            </p:spPr>
            <p:txBody>
              <a:bodyPr vert="horz" wrap="square" lIns="91440" tIns="45720" rIns="91440" bIns="45720" numCol="1" anchor="t" anchorCtr="0" compatLnSpc="1"/>
              <a:lstStyle/>
              <a:p>
                <a:endParaRPr lang="en-US" sz="1280" dirty="0"/>
              </a:p>
            </p:txBody>
          </p:sp>
          <p:sp>
            <p:nvSpPr>
              <p:cNvPr id="17" name="Rectangle 13"/>
              <p:cNvSpPr>
                <a:spLocks noChangeArrowheads="1"/>
              </p:cNvSpPr>
              <p:nvPr/>
            </p:nvSpPr>
            <p:spPr bwMode="auto">
              <a:xfrm>
                <a:off x="4926007" y="1068746"/>
                <a:ext cx="1914525" cy="1181100"/>
              </a:xfrm>
              <a:prstGeom prst="rect">
                <a:avLst/>
              </a:prstGeom>
              <a:solidFill>
                <a:schemeClr val="bg1"/>
              </a:solidFill>
              <a:ln w="9525">
                <a:noFill/>
                <a:miter lim="800000"/>
              </a:ln>
            </p:spPr>
            <p:txBody>
              <a:bodyPr vert="horz" wrap="square" lIns="91440" tIns="45720" rIns="91440" bIns="45720" numCol="1" anchor="t" anchorCtr="0" compatLnSpc="1"/>
              <a:lstStyle/>
              <a:p>
                <a:endParaRPr lang="en-US" sz="1280" dirty="0"/>
              </a:p>
            </p:txBody>
          </p:sp>
          <p:sp>
            <p:nvSpPr>
              <p:cNvPr id="18" name="Freeform 21"/>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ln>
            </p:spPr>
            <p:txBody>
              <a:bodyPr vert="horz" wrap="square" lIns="91440" tIns="45720" rIns="91440" bIns="45720" numCol="1" anchor="t" anchorCtr="0" compatLnSpc="1"/>
              <a:lstStyle/>
              <a:p>
                <a:endParaRPr lang="en-US" sz="1280" dirty="0"/>
              </a:p>
            </p:txBody>
          </p:sp>
        </p:grpSp>
        <p:grpSp>
          <p:nvGrpSpPr>
            <p:cNvPr id="11" name="Group 43"/>
            <p:cNvGrpSpPr/>
            <p:nvPr/>
          </p:nvGrpSpPr>
          <p:grpSpPr>
            <a:xfrm>
              <a:off x="2844800" y="2648409"/>
              <a:ext cx="2803525" cy="122237"/>
              <a:chOff x="4462463" y="2425701"/>
              <a:chExt cx="2803525" cy="122237"/>
            </a:xfrm>
          </p:grpSpPr>
          <p:sp>
            <p:nvSpPr>
              <p:cNvPr id="12" name="Freeform 15"/>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sz="1280" dirty="0"/>
              </a:p>
            </p:txBody>
          </p:sp>
          <p:sp>
            <p:nvSpPr>
              <p:cNvPr id="13" name="Freeform 16"/>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ln>
            </p:spPr>
            <p:txBody>
              <a:bodyPr vert="horz" wrap="square" lIns="91440" tIns="45720" rIns="91440" bIns="45720" numCol="1" anchor="t" anchorCtr="0" compatLnSpc="1"/>
              <a:lstStyle/>
              <a:p>
                <a:endParaRPr lang="en-US" sz="1280" dirty="0"/>
              </a:p>
            </p:txBody>
          </p:sp>
          <p:sp>
            <p:nvSpPr>
              <p:cNvPr id="14" name="Freeform 31"/>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ln>
            </p:spPr>
            <p:txBody>
              <a:bodyPr vert="horz" wrap="square" lIns="91440" tIns="45720" rIns="91440" bIns="45720" numCol="1" anchor="t" anchorCtr="0" compatLnSpc="1"/>
              <a:lstStyle/>
              <a:p>
                <a:endParaRPr lang="en-US" sz="1280" dirty="0"/>
              </a:p>
            </p:txBody>
          </p:sp>
        </p:grpSp>
      </p:grpSp>
      <p:sp>
        <p:nvSpPr>
          <p:cNvPr id="19" name="Picture Placeholder 7"/>
          <p:cNvSpPr>
            <a:spLocks noGrp="1"/>
          </p:cNvSpPr>
          <p:nvPr>
            <p:ph type="pic" sz="quarter" idx="10" hasCustomPrompt="1"/>
          </p:nvPr>
        </p:nvSpPr>
        <p:spPr>
          <a:xfrm>
            <a:off x="5344372" y="1332510"/>
            <a:ext cx="2651372" cy="1635672"/>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grpSp>
        <p:nvGrpSpPr>
          <p:cNvPr id="21" name="Group 300"/>
          <p:cNvGrpSpPr/>
          <p:nvPr userDrawn="1"/>
        </p:nvGrpSpPr>
        <p:grpSpPr>
          <a:xfrm>
            <a:off x="546100" y="2889250"/>
            <a:ext cx="3882522" cy="2030568"/>
            <a:chOff x="2844800" y="1304396"/>
            <a:chExt cx="2803525" cy="1466250"/>
          </a:xfrm>
        </p:grpSpPr>
        <p:grpSp>
          <p:nvGrpSpPr>
            <p:cNvPr id="22" name="Group 44"/>
            <p:cNvGrpSpPr/>
            <p:nvPr/>
          </p:nvGrpSpPr>
          <p:grpSpPr>
            <a:xfrm>
              <a:off x="3209925" y="1304396"/>
              <a:ext cx="2073275" cy="1397000"/>
              <a:chOff x="4843457" y="992546"/>
              <a:chExt cx="2073275" cy="1397000"/>
            </a:xfrm>
          </p:grpSpPr>
          <p:sp>
            <p:nvSpPr>
              <p:cNvPr id="27" name="Freeform 12"/>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ln>
            </p:spPr>
            <p:txBody>
              <a:bodyPr vert="horz" wrap="square" lIns="91440" tIns="45720" rIns="91440" bIns="45720" numCol="1" anchor="t" anchorCtr="0" compatLnSpc="1"/>
              <a:lstStyle/>
              <a:p>
                <a:endParaRPr lang="en-US" sz="1280" dirty="0"/>
              </a:p>
            </p:txBody>
          </p:sp>
          <p:sp>
            <p:nvSpPr>
              <p:cNvPr id="28" name="Rectangle 13"/>
              <p:cNvSpPr>
                <a:spLocks noChangeArrowheads="1"/>
              </p:cNvSpPr>
              <p:nvPr/>
            </p:nvSpPr>
            <p:spPr bwMode="auto">
              <a:xfrm>
                <a:off x="4926007" y="1068746"/>
                <a:ext cx="1914525" cy="1181100"/>
              </a:xfrm>
              <a:prstGeom prst="rect">
                <a:avLst/>
              </a:prstGeom>
              <a:solidFill>
                <a:schemeClr val="bg1"/>
              </a:solidFill>
              <a:ln w="9525">
                <a:noFill/>
                <a:miter lim="800000"/>
              </a:ln>
            </p:spPr>
            <p:txBody>
              <a:bodyPr vert="horz" wrap="square" lIns="91440" tIns="45720" rIns="91440" bIns="45720" numCol="1" anchor="t" anchorCtr="0" compatLnSpc="1"/>
              <a:lstStyle/>
              <a:p>
                <a:endParaRPr lang="en-US" sz="1280" dirty="0"/>
              </a:p>
            </p:txBody>
          </p:sp>
          <p:sp>
            <p:nvSpPr>
              <p:cNvPr id="29" name="Freeform 21"/>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ln>
            </p:spPr>
            <p:txBody>
              <a:bodyPr vert="horz" wrap="square" lIns="91440" tIns="45720" rIns="91440" bIns="45720" numCol="1" anchor="t" anchorCtr="0" compatLnSpc="1"/>
              <a:lstStyle/>
              <a:p>
                <a:endParaRPr lang="en-US" sz="1280" dirty="0"/>
              </a:p>
            </p:txBody>
          </p:sp>
        </p:grpSp>
        <p:grpSp>
          <p:nvGrpSpPr>
            <p:cNvPr id="23" name="Group 43"/>
            <p:cNvGrpSpPr/>
            <p:nvPr/>
          </p:nvGrpSpPr>
          <p:grpSpPr>
            <a:xfrm>
              <a:off x="2844800" y="2648409"/>
              <a:ext cx="2803525" cy="122237"/>
              <a:chOff x="4462463" y="2425701"/>
              <a:chExt cx="2803525" cy="122237"/>
            </a:xfrm>
          </p:grpSpPr>
          <p:sp>
            <p:nvSpPr>
              <p:cNvPr id="24" name="Freeform 15"/>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sz="1280" dirty="0"/>
              </a:p>
            </p:txBody>
          </p:sp>
          <p:sp>
            <p:nvSpPr>
              <p:cNvPr id="25" name="Freeform 16"/>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ln>
            </p:spPr>
            <p:txBody>
              <a:bodyPr vert="horz" wrap="square" lIns="91440" tIns="45720" rIns="91440" bIns="45720" numCol="1" anchor="t" anchorCtr="0" compatLnSpc="1"/>
              <a:lstStyle/>
              <a:p>
                <a:endParaRPr lang="en-US" sz="1280" dirty="0"/>
              </a:p>
            </p:txBody>
          </p:sp>
          <p:sp>
            <p:nvSpPr>
              <p:cNvPr id="26" name="Freeform 31"/>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ln>
            </p:spPr>
            <p:txBody>
              <a:bodyPr vert="horz" wrap="square" lIns="91440" tIns="45720" rIns="91440" bIns="45720" numCol="1" anchor="t" anchorCtr="0" compatLnSpc="1"/>
              <a:lstStyle/>
              <a:p>
                <a:endParaRPr lang="en-US" sz="1280" dirty="0"/>
              </a:p>
            </p:txBody>
          </p:sp>
        </p:grpSp>
      </p:grpSp>
      <p:sp>
        <p:nvSpPr>
          <p:cNvPr id="30" name="Picture Placeholder 7"/>
          <p:cNvSpPr>
            <a:spLocks noGrp="1"/>
          </p:cNvSpPr>
          <p:nvPr>
            <p:ph type="pic" sz="quarter" idx="13" hasCustomPrompt="1"/>
          </p:nvPr>
        </p:nvSpPr>
        <p:spPr>
          <a:xfrm>
            <a:off x="1166072" y="2994778"/>
            <a:ext cx="2651372" cy="1635672"/>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0"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8" name="Picture Placeholder 13"/>
          <p:cNvSpPr>
            <a:spLocks noGrp="1"/>
          </p:cNvSpPr>
          <p:nvPr>
            <p:ph type="pic" sz="quarter" idx="13"/>
          </p:nvPr>
        </p:nvSpPr>
        <p:spPr>
          <a:xfrm>
            <a:off x="464457" y="1027185"/>
            <a:ext cx="4020429" cy="2099590"/>
          </a:xfrm>
          <a:prstGeom prst="rect">
            <a:avLst/>
          </a:prstGeom>
          <a:effectLst/>
        </p:spPr>
        <p:txBody>
          <a:bodyPr>
            <a:normAutofit/>
          </a:bodyPr>
          <a:lstStyle>
            <a:lvl1pPr marL="0" indent="0">
              <a:buNone/>
              <a:defRPr sz="1350">
                <a:ln>
                  <a:noFill/>
                </a:ln>
                <a:solidFill>
                  <a:schemeClr val="bg1">
                    <a:lumMod val="85000"/>
                  </a:schemeClr>
                </a:solidFill>
              </a:defRPr>
            </a:lvl1pPr>
          </a:lstStyle>
          <a:p>
            <a:endParaRPr lang="en-US" dirty="0"/>
          </a:p>
        </p:txBody>
      </p:sp>
      <p:sp>
        <p:nvSpPr>
          <p:cNvPr id="6" name="Picture Placeholder 13"/>
          <p:cNvSpPr>
            <a:spLocks noGrp="1"/>
          </p:cNvSpPr>
          <p:nvPr>
            <p:ph type="pic" sz="quarter" idx="14"/>
          </p:nvPr>
        </p:nvSpPr>
        <p:spPr>
          <a:xfrm>
            <a:off x="4644491" y="1035496"/>
            <a:ext cx="4020429" cy="2099590"/>
          </a:xfrm>
          <a:prstGeom prst="rect">
            <a:avLst/>
          </a:prstGeom>
          <a:effectLst/>
        </p:spPr>
        <p:txBody>
          <a:bodyPr>
            <a:normAutofit/>
          </a:bodyPr>
          <a:lstStyle>
            <a:lvl1pPr marL="0" indent="0">
              <a:buNone/>
              <a:defRPr sz="135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 Work #3">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98965" y="1240329"/>
            <a:ext cx="1296162" cy="1296162"/>
          </a:xfrm>
          <a:prstGeom prst="foldedCorner">
            <a:avLst/>
          </a:prstGeom>
          <a:solidFill>
            <a:schemeClr val="bg1">
              <a:lumMod val="65000"/>
            </a:schemeClr>
          </a:solidFill>
        </p:spPr>
        <p:txBody>
          <a:bodyPr/>
          <a:lstStyle>
            <a:lvl1pPr marL="0" indent="0">
              <a:buNone/>
              <a:defRPr sz="750" b="1">
                <a:solidFill>
                  <a:schemeClr val="bg1"/>
                </a:solidFill>
              </a:defRPr>
            </a:lvl1pPr>
          </a:lstStyle>
          <a:p>
            <a:endParaRPr lang="en-US"/>
          </a:p>
        </p:txBody>
      </p:sp>
      <p:sp>
        <p:nvSpPr>
          <p:cNvPr id="9" name="Picture Placeholder 7"/>
          <p:cNvSpPr>
            <a:spLocks noGrp="1"/>
          </p:cNvSpPr>
          <p:nvPr>
            <p:ph type="pic" sz="quarter" idx="11"/>
          </p:nvPr>
        </p:nvSpPr>
        <p:spPr>
          <a:xfrm>
            <a:off x="2365084" y="2045744"/>
            <a:ext cx="1296162" cy="1296162"/>
          </a:xfrm>
          <a:prstGeom prst="foldedCorner">
            <a:avLst/>
          </a:prstGeom>
          <a:solidFill>
            <a:schemeClr val="bg1">
              <a:lumMod val="65000"/>
            </a:schemeClr>
          </a:solidFill>
        </p:spPr>
        <p:txBody>
          <a:bodyPr/>
          <a:lstStyle>
            <a:lvl1pPr marL="0" indent="0">
              <a:buNone/>
              <a:defRPr sz="750" b="1">
                <a:solidFill>
                  <a:schemeClr val="bg1"/>
                </a:solidFill>
              </a:defRPr>
            </a:lvl1pPr>
          </a:lstStyle>
          <a:p>
            <a:endParaRPr lang="en-US"/>
          </a:p>
        </p:txBody>
      </p:sp>
      <p:sp>
        <p:nvSpPr>
          <p:cNvPr id="10" name="Picture Placeholder 7"/>
          <p:cNvSpPr>
            <a:spLocks noGrp="1"/>
          </p:cNvSpPr>
          <p:nvPr>
            <p:ph type="pic" sz="quarter" idx="12"/>
          </p:nvPr>
        </p:nvSpPr>
        <p:spPr>
          <a:xfrm>
            <a:off x="3931202" y="1240329"/>
            <a:ext cx="1296162" cy="1296162"/>
          </a:xfrm>
          <a:prstGeom prst="foldedCorner">
            <a:avLst/>
          </a:prstGeom>
          <a:solidFill>
            <a:schemeClr val="bg1">
              <a:lumMod val="65000"/>
            </a:schemeClr>
          </a:solidFill>
        </p:spPr>
        <p:txBody>
          <a:bodyPr/>
          <a:lstStyle>
            <a:lvl1pPr marL="0" indent="0">
              <a:buNone/>
              <a:defRPr sz="750" b="1">
                <a:solidFill>
                  <a:schemeClr val="bg1"/>
                </a:solidFill>
              </a:defRPr>
            </a:lvl1pPr>
          </a:lstStyle>
          <a:p>
            <a:endParaRPr lang="en-US"/>
          </a:p>
        </p:txBody>
      </p:sp>
      <p:sp>
        <p:nvSpPr>
          <p:cNvPr id="11" name="Picture Placeholder 7"/>
          <p:cNvSpPr>
            <a:spLocks noGrp="1"/>
          </p:cNvSpPr>
          <p:nvPr>
            <p:ph type="pic" sz="quarter" idx="13"/>
          </p:nvPr>
        </p:nvSpPr>
        <p:spPr>
          <a:xfrm>
            <a:off x="5494371" y="2045744"/>
            <a:ext cx="1296162" cy="1296162"/>
          </a:xfrm>
          <a:prstGeom prst="foldedCorner">
            <a:avLst/>
          </a:prstGeom>
          <a:solidFill>
            <a:schemeClr val="bg1">
              <a:lumMod val="65000"/>
            </a:schemeClr>
          </a:solidFill>
        </p:spPr>
        <p:txBody>
          <a:bodyPr/>
          <a:lstStyle>
            <a:lvl1pPr marL="0" indent="0">
              <a:buNone/>
              <a:defRPr sz="750" b="1">
                <a:solidFill>
                  <a:schemeClr val="bg1"/>
                </a:solidFill>
              </a:defRPr>
            </a:lvl1pPr>
          </a:lstStyle>
          <a:p>
            <a:endParaRPr lang="en-US"/>
          </a:p>
        </p:txBody>
      </p:sp>
      <p:sp>
        <p:nvSpPr>
          <p:cNvPr id="12" name="Picture Placeholder 7"/>
          <p:cNvSpPr>
            <a:spLocks noGrp="1"/>
          </p:cNvSpPr>
          <p:nvPr>
            <p:ph type="pic" sz="quarter" idx="14"/>
          </p:nvPr>
        </p:nvSpPr>
        <p:spPr>
          <a:xfrm>
            <a:off x="7060489" y="1240329"/>
            <a:ext cx="1296162" cy="1296162"/>
          </a:xfrm>
          <a:prstGeom prst="foldedCorner">
            <a:avLst/>
          </a:prstGeom>
          <a:solidFill>
            <a:schemeClr val="bg1">
              <a:lumMod val="65000"/>
            </a:schemeClr>
          </a:solidFill>
        </p:spPr>
        <p:txBody>
          <a:bodyPr/>
          <a:lstStyle>
            <a:lvl1pPr marL="0" indent="0">
              <a:buNone/>
              <a:defRPr sz="750" b="1">
                <a:solidFill>
                  <a:schemeClr val="bg1"/>
                </a:solidFill>
              </a:defRPr>
            </a:lvl1pPr>
          </a:lstStyle>
          <a:p>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4 Images">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476913" y="1015098"/>
            <a:ext cx="1941320" cy="1940814"/>
          </a:xfrm>
          <a:prstGeom prst="rect">
            <a:avLst/>
          </a:prstGeom>
          <a:effectLst/>
        </p:spPr>
        <p:txBody>
          <a:bodyPr>
            <a:normAutofit/>
          </a:bodyPr>
          <a:lstStyle>
            <a:lvl1pPr marL="0" indent="0">
              <a:buNone/>
              <a:defRPr sz="1350">
                <a:ln>
                  <a:noFill/>
                </a:ln>
                <a:solidFill>
                  <a:schemeClr val="bg1">
                    <a:lumMod val="85000"/>
                  </a:schemeClr>
                </a:solidFill>
              </a:defRPr>
            </a:lvl1pPr>
          </a:lstStyle>
          <a:p>
            <a:endParaRPr lang="en-US" dirty="0"/>
          </a:p>
        </p:txBody>
      </p:sp>
      <p:sp>
        <p:nvSpPr>
          <p:cNvPr id="8" name="Picture Placeholder 13"/>
          <p:cNvSpPr>
            <a:spLocks noGrp="1"/>
          </p:cNvSpPr>
          <p:nvPr>
            <p:ph type="pic" sz="quarter" idx="15"/>
          </p:nvPr>
        </p:nvSpPr>
        <p:spPr>
          <a:xfrm>
            <a:off x="2553341" y="1015098"/>
            <a:ext cx="1941320" cy="1940814"/>
          </a:xfrm>
          <a:prstGeom prst="rect">
            <a:avLst/>
          </a:prstGeom>
          <a:effectLst/>
        </p:spPr>
        <p:txBody>
          <a:bodyPr>
            <a:normAutofit/>
          </a:bodyPr>
          <a:lstStyle>
            <a:lvl1pPr marL="0" indent="0">
              <a:buNone/>
              <a:defRPr sz="1350">
                <a:ln>
                  <a:noFill/>
                </a:ln>
                <a:solidFill>
                  <a:schemeClr val="bg1">
                    <a:lumMod val="85000"/>
                  </a:schemeClr>
                </a:solidFill>
              </a:defRPr>
            </a:lvl1pPr>
          </a:lstStyle>
          <a:p>
            <a:endParaRPr lang="en-US" dirty="0"/>
          </a:p>
        </p:txBody>
      </p:sp>
      <p:sp>
        <p:nvSpPr>
          <p:cNvPr id="9" name="Picture Placeholder 13"/>
          <p:cNvSpPr>
            <a:spLocks noGrp="1"/>
          </p:cNvSpPr>
          <p:nvPr>
            <p:ph type="pic" sz="quarter" idx="16"/>
          </p:nvPr>
        </p:nvSpPr>
        <p:spPr>
          <a:xfrm>
            <a:off x="4629768" y="1015098"/>
            <a:ext cx="1941320" cy="1940814"/>
          </a:xfrm>
          <a:prstGeom prst="rect">
            <a:avLst/>
          </a:prstGeom>
          <a:effectLst/>
        </p:spPr>
        <p:txBody>
          <a:bodyPr>
            <a:normAutofit/>
          </a:bodyPr>
          <a:lstStyle>
            <a:lvl1pPr marL="0" indent="0">
              <a:buNone/>
              <a:defRPr sz="1350">
                <a:ln>
                  <a:noFill/>
                </a:ln>
                <a:solidFill>
                  <a:schemeClr val="bg1">
                    <a:lumMod val="85000"/>
                  </a:schemeClr>
                </a:solidFill>
              </a:defRPr>
            </a:lvl1pPr>
          </a:lstStyle>
          <a:p>
            <a:endParaRPr lang="en-US" dirty="0"/>
          </a:p>
        </p:txBody>
      </p:sp>
      <p:sp>
        <p:nvSpPr>
          <p:cNvPr id="12" name="Picture Placeholder 13"/>
          <p:cNvSpPr>
            <a:spLocks noGrp="1"/>
          </p:cNvSpPr>
          <p:nvPr>
            <p:ph type="pic" sz="quarter" idx="17"/>
          </p:nvPr>
        </p:nvSpPr>
        <p:spPr>
          <a:xfrm>
            <a:off x="6706195" y="1015098"/>
            <a:ext cx="1941320" cy="1940814"/>
          </a:xfrm>
          <a:prstGeom prst="rect">
            <a:avLst/>
          </a:prstGeom>
          <a:effectLst/>
        </p:spPr>
        <p:txBody>
          <a:bodyPr>
            <a:normAutofit/>
          </a:bodyPr>
          <a:lstStyle>
            <a:lvl1pPr marL="0" indent="0">
              <a:buNone/>
              <a:defRPr sz="135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Big Image Placeholder">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475545" y="881870"/>
            <a:ext cx="2650411" cy="2816467"/>
          </a:xfrm>
          <a:prstGeom prst="rect">
            <a:avLst/>
          </a:prstGeom>
        </p:spPr>
        <p:txBody>
          <a:bodyPr rtlCol="0">
            <a:normAutofit/>
          </a:bodyPr>
          <a:lstStyle>
            <a:lvl1pPr marL="0" indent="0">
              <a:buNone/>
              <a:defRPr sz="750">
                <a:latin typeface="Calibri Light" panose="020F0302020204030204"/>
                <a:cs typeface="Calibri Light" panose="020F0302020204030204"/>
              </a:defRPr>
            </a:lvl1pPr>
          </a:lstStyle>
          <a:p>
            <a:pPr lvl="0"/>
            <a:endParaRPr lang="en-US" noProof="0" dirty="0"/>
          </a:p>
        </p:txBody>
      </p:sp>
      <p:sp>
        <p:nvSpPr>
          <p:cNvPr id="12" name="Picture Placeholder 2"/>
          <p:cNvSpPr>
            <a:spLocks noGrp="1"/>
          </p:cNvSpPr>
          <p:nvPr>
            <p:ph type="pic" sz="quarter" idx="14"/>
          </p:nvPr>
        </p:nvSpPr>
        <p:spPr>
          <a:xfrm>
            <a:off x="3240652" y="881870"/>
            <a:ext cx="2650411" cy="2816467"/>
          </a:xfrm>
          <a:prstGeom prst="rect">
            <a:avLst/>
          </a:prstGeom>
        </p:spPr>
        <p:txBody>
          <a:bodyPr rtlCol="0">
            <a:normAutofit/>
          </a:bodyPr>
          <a:lstStyle>
            <a:lvl1pPr marL="0" indent="0">
              <a:buNone/>
              <a:defRPr sz="750">
                <a:latin typeface="Calibri Light" panose="020F0302020204030204"/>
                <a:cs typeface="Calibri Light" panose="020F0302020204030204"/>
              </a:defRPr>
            </a:lvl1pPr>
          </a:lstStyle>
          <a:p>
            <a:pPr lvl="0"/>
            <a:endParaRPr lang="en-US" noProof="0" dirty="0"/>
          </a:p>
        </p:txBody>
      </p:sp>
      <p:sp>
        <p:nvSpPr>
          <p:cNvPr id="13" name="Picture Placeholder 2"/>
          <p:cNvSpPr>
            <a:spLocks noGrp="1"/>
          </p:cNvSpPr>
          <p:nvPr>
            <p:ph type="pic" sz="quarter" idx="15"/>
          </p:nvPr>
        </p:nvSpPr>
        <p:spPr>
          <a:xfrm>
            <a:off x="6005760" y="881870"/>
            <a:ext cx="2650411" cy="2816467"/>
          </a:xfrm>
          <a:prstGeom prst="rect">
            <a:avLst/>
          </a:prstGeom>
        </p:spPr>
        <p:txBody>
          <a:bodyPr rtlCol="0">
            <a:normAutofit/>
          </a:bodyPr>
          <a:lstStyle>
            <a:lvl1pPr marL="0" indent="0">
              <a:buNone/>
              <a:defRPr sz="750">
                <a:latin typeface="Calibri Light" panose="020F0302020204030204"/>
                <a:cs typeface="Calibri Light" panose="020F0302020204030204"/>
              </a:defRPr>
            </a:lvl1pPr>
          </a:lstStyle>
          <a:p>
            <a:pPr lvl="0"/>
            <a:endParaRPr lang="en-US" noProof="0"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Main Title+ SubTitle+Number">
    <p:spTree>
      <p:nvGrpSpPr>
        <p:cNvPr id="1" name=""/>
        <p:cNvGrpSpPr/>
        <p:nvPr/>
      </p:nvGrpSpPr>
      <p:grpSpPr>
        <a:xfrm>
          <a:off x="0" y="0"/>
          <a:ext cx="0" cy="0"/>
          <a:chOff x="0" y="0"/>
          <a:chExt cx="0" cy="0"/>
        </a:xfrm>
      </p:grpSpPr>
      <p:grpSp>
        <p:nvGrpSpPr>
          <p:cNvPr id="13" name="Group 12"/>
          <p:cNvGrpSpPr/>
          <p:nvPr userDrawn="1"/>
        </p:nvGrpSpPr>
        <p:grpSpPr>
          <a:xfrm>
            <a:off x="728833" y="1307192"/>
            <a:ext cx="3864684" cy="3035686"/>
            <a:chOff x="2094899" y="1081795"/>
            <a:chExt cx="4400683" cy="3501414"/>
          </a:xfrm>
        </p:grpSpPr>
        <p:sp>
          <p:nvSpPr>
            <p:cNvPr id="14"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ln>
          </p:spPr>
          <p:txBody>
            <a:bodyPr vert="horz" wrap="square" lIns="91440" tIns="45720" rIns="91440" bIns="45720" numCol="1" anchor="t" anchorCtr="0" compatLnSpc="1"/>
            <a:lstStyle/>
            <a:p>
              <a:pPr algn="r" rtl="1"/>
              <a:endParaRPr lang="en-US" sz="1280"/>
            </a:p>
          </p:txBody>
        </p:sp>
        <p:sp>
          <p:nvSpPr>
            <p:cNvPr id="16" name="Freeform 27"/>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ln>
          </p:spPr>
          <p:txBody>
            <a:bodyPr vert="horz" wrap="square" lIns="91440" tIns="45720" rIns="91440" bIns="45720" numCol="1" anchor="t" anchorCtr="0" compatLnSpc="1"/>
            <a:lstStyle/>
            <a:p>
              <a:pPr algn="r" rtl="1"/>
              <a:r>
                <a:rPr lang="en-US" sz="1280" dirty="0" smtClean="0"/>
                <a:t> </a:t>
              </a:r>
              <a:endParaRPr lang="en-US" sz="1280" dirty="0"/>
            </a:p>
          </p:txBody>
        </p:sp>
        <p:sp>
          <p:nvSpPr>
            <p:cNvPr id="17" name="Freeform 29"/>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ln>
          </p:spPr>
          <p:txBody>
            <a:bodyPr vert="horz" wrap="square" lIns="91440" tIns="45720" rIns="91440" bIns="45720" numCol="1" anchor="t" anchorCtr="0" compatLnSpc="1"/>
            <a:lstStyle/>
            <a:p>
              <a:pPr algn="r" rtl="1"/>
              <a:endParaRPr lang="en-US" sz="1280"/>
            </a:p>
          </p:txBody>
        </p:sp>
      </p:grpSp>
      <p:sp>
        <p:nvSpPr>
          <p:cNvPr id="18" name="Picture Placeholder 12"/>
          <p:cNvSpPr>
            <a:spLocks noGrp="1"/>
          </p:cNvSpPr>
          <p:nvPr>
            <p:ph type="pic" sz="quarter" idx="16" hasCustomPrompt="1"/>
          </p:nvPr>
        </p:nvSpPr>
        <p:spPr>
          <a:xfrm>
            <a:off x="882652" y="1441450"/>
            <a:ext cx="3536949" cy="2012950"/>
          </a:xfrm>
          <a:prstGeom prst="rect">
            <a:avLst/>
          </a:prstGeom>
          <a:solidFill>
            <a:schemeClr val="tx1">
              <a:lumMod val="10000"/>
              <a:lumOff val="90000"/>
            </a:schemeClr>
          </a:solidFill>
          <a:ln w="28575">
            <a:noFill/>
          </a:ln>
        </p:spPr>
        <p:txBody>
          <a:bodyPr tIns="640080" rIns="91440" bIns="548640" anchor="b" anchorCtr="1"/>
          <a:lstStyle>
            <a:lvl1pPr algn="ctr" rtl="0">
              <a:buNone/>
              <a:defRPr sz="1100" b="1" baseline="0"/>
            </a:lvl1pPr>
          </a:lstStyle>
          <a:p>
            <a:r>
              <a:rPr lang="en-US" dirty="0" smtClean="0"/>
              <a:t>Image holder</a:t>
            </a:r>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Main Title+ SubTitle+Number">
    <p:spTree>
      <p:nvGrpSpPr>
        <p:cNvPr id="1" name=""/>
        <p:cNvGrpSpPr/>
        <p:nvPr/>
      </p:nvGrpSpPr>
      <p:grpSpPr>
        <a:xfrm>
          <a:off x="0" y="0"/>
          <a:ext cx="0" cy="0"/>
          <a:chOff x="0" y="0"/>
          <a:chExt cx="0" cy="0"/>
        </a:xfrm>
      </p:grpSpPr>
      <p:grpSp>
        <p:nvGrpSpPr>
          <p:cNvPr id="3" name="Group 300"/>
          <p:cNvGrpSpPr/>
          <p:nvPr userDrawn="1"/>
        </p:nvGrpSpPr>
        <p:grpSpPr>
          <a:xfrm>
            <a:off x="4644016" y="2907970"/>
            <a:ext cx="3882522" cy="2030568"/>
            <a:chOff x="2844800" y="1304396"/>
            <a:chExt cx="2803525" cy="1466250"/>
          </a:xfrm>
        </p:grpSpPr>
        <p:grpSp>
          <p:nvGrpSpPr>
            <p:cNvPr id="4" name="Group 44"/>
            <p:cNvGrpSpPr/>
            <p:nvPr/>
          </p:nvGrpSpPr>
          <p:grpSpPr>
            <a:xfrm>
              <a:off x="3209925" y="1304396"/>
              <a:ext cx="2073275" cy="1397000"/>
              <a:chOff x="4843457" y="992546"/>
              <a:chExt cx="2073275" cy="1397000"/>
            </a:xfrm>
          </p:grpSpPr>
          <p:sp>
            <p:nvSpPr>
              <p:cNvPr id="16" name="Freeform 12"/>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ln>
            </p:spPr>
            <p:txBody>
              <a:bodyPr vert="horz" wrap="square" lIns="91440" tIns="45720" rIns="91440" bIns="45720" numCol="1" anchor="t" anchorCtr="0" compatLnSpc="1"/>
              <a:lstStyle/>
              <a:p>
                <a:endParaRPr lang="en-US" sz="1280" dirty="0"/>
              </a:p>
            </p:txBody>
          </p:sp>
          <p:sp>
            <p:nvSpPr>
              <p:cNvPr id="17" name="Rectangle 13"/>
              <p:cNvSpPr>
                <a:spLocks noChangeArrowheads="1"/>
              </p:cNvSpPr>
              <p:nvPr/>
            </p:nvSpPr>
            <p:spPr bwMode="auto">
              <a:xfrm>
                <a:off x="4926007" y="1068746"/>
                <a:ext cx="1914525" cy="1181100"/>
              </a:xfrm>
              <a:prstGeom prst="rect">
                <a:avLst/>
              </a:prstGeom>
              <a:solidFill>
                <a:schemeClr val="bg1"/>
              </a:solidFill>
              <a:ln w="9525">
                <a:noFill/>
                <a:miter lim="800000"/>
              </a:ln>
            </p:spPr>
            <p:txBody>
              <a:bodyPr vert="horz" wrap="square" lIns="91440" tIns="45720" rIns="91440" bIns="45720" numCol="1" anchor="t" anchorCtr="0" compatLnSpc="1"/>
              <a:lstStyle/>
              <a:p>
                <a:endParaRPr lang="en-US" sz="1280" dirty="0"/>
              </a:p>
            </p:txBody>
          </p:sp>
          <p:sp>
            <p:nvSpPr>
              <p:cNvPr id="18" name="Freeform 21"/>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ln>
            </p:spPr>
            <p:txBody>
              <a:bodyPr vert="horz" wrap="square" lIns="91440" tIns="45720" rIns="91440" bIns="45720" numCol="1" anchor="t" anchorCtr="0" compatLnSpc="1"/>
              <a:lstStyle/>
              <a:p>
                <a:endParaRPr lang="en-US" sz="1280" dirty="0"/>
              </a:p>
            </p:txBody>
          </p:sp>
        </p:grpSp>
        <p:grpSp>
          <p:nvGrpSpPr>
            <p:cNvPr id="5" name="Group 43"/>
            <p:cNvGrpSpPr/>
            <p:nvPr/>
          </p:nvGrpSpPr>
          <p:grpSpPr>
            <a:xfrm>
              <a:off x="2844800" y="2648409"/>
              <a:ext cx="2803525" cy="122237"/>
              <a:chOff x="4462463" y="2425701"/>
              <a:chExt cx="2803525" cy="122237"/>
            </a:xfrm>
          </p:grpSpPr>
          <p:sp>
            <p:nvSpPr>
              <p:cNvPr id="12" name="Freeform 15"/>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sz="1280" dirty="0"/>
              </a:p>
            </p:txBody>
          </p:sp>
          <p:sp>
            <p:nvSpPr>
              <p:cNvPr id="13" name="Freeform 16"/>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ln>
            </p:spPr>
            <p:txBody>
              <a:bodyPr vert="horz" wrap="square" lIns="91440" tIns="45720" rIns="91440" bIns="45720" numCol="1" anchor="t" anchorCtr="0" compatLnSpc="1"/>
              <a:lstStyle/>
              <a:p>
                <a:endParaRPr lang="en-US" sz="1280" dirty="0"/>
              </a:p>
            </p:txBody>
          </p:sp>
          <p:sp>
            <p:nvSpPr>
              <p:cNvPr id="14" name="Freeform 31"/>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ln>
            </p:spPr>
            <p:txBody>
              <a:bodyPr vert="horz" wrap="square" lIns="91440" tIns="45720" rIns="91440" bIns="45720" numCol="1" anchor="t" anchorCtr="0" compatLnSpc="1"/>
              <a:lstStyle/>
              <a:p>
                <a:endParaRPr lang="en-US" sz="1280" dirty="0"/>
              </a:p>
            </p:txBody>
          </p:sp>
        </p:grpSp>
      </p:grpSp>
      <p:sp>
        <p:nvSpPr>
          <p:cNvPr id="19" name="Picture Placeholder 7"/>
          <p:cNvSpPr>
            <a:spLocks noGrp="1"/>
          </p:cNvSpPr>
          <p:nvPr>
            <p:ph type="pic" sz="quarter" idx="10" hasCustomPrompt="1"/>
          </p:nvPr>
        </p:nvSpPr>
        <p:spPr>
          <a:xfrm>
            <a:off x="5263988" y="3008910"/>
            <a:ext cx="2651372" cy="1635672"/>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grpSp>
        <p:nvGrpSpPr>
          <p:cNvPr id="21" name="Group 300"/>
          <p:cNvGrpSpPr/>
          <p:nvPr userDrawn="1"/>
        </p:nvGrpSpPr>
        <p:grpSpPr>
          <a:xfrm>
            <a:off x="593689" y="2907970"/>
            <a:ext cx="3882522" cy="2030568"/>
            <a:chOff x="2844800" y="1304396"/>
            <a:chExt cx="2803525" cy="1466250"/>
          </a:xfrm>
        </p:grpSpPr>
        <p:grpSp>
          <p:nvGrpSpPr>
            <p:cNvPr id="22" name="Group 44"/>
            <p:cNvGrpSpPr/>
            <p:nvPr/>
          </p:nvGrpSpPr>
          <p:grpSpPr>
            <a:xfrm>
              <a:off x="3209925" y="1304396"/>
              <a:ext cx="2073275" cy="1397000"/>
              <a:chOff x="4843457" y="992546"/>
              <a:chExt cx="2073275" cy="1397000"/>
            </a:xfrm>
          </p:grpSpPr>
          <p:sp>
            <p:nvSpPr>
              <p:cNvPr id="27" name="Freeform 12"/>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ln>
            </p:spPr>
            <p:txBody>
              <a:bodyPr vert="horz" wrap="square" lIns="91440" tIns="45720" rIns="91440" bIns="45720" numCol="1" anchor="t" anchorCtr="0" compatLnSpc="1"/>
              <a:lstStyle/>
              <a:p>
                <a:endParaRPr lang="en-US" sz="1280" dirty="0"/>
              </a:p>
            </p:txBody>
          </p:sp>
          <p:sp>
            <p:nvSpPr>
              <p:cNvPr id="28" name="Rectangle 13"/>
              <p:cNvSpPr>
                <a:spLocks noChangeArrowheads="1"/>
              </p:cNvSpPr>
              <p:nvPr/>
            </p:nvSpPr>
            <p:spPr bwMode="auto">
              <a:xfrm>
                <a:off x="4926007" y="1068746"/>
                <a:ext cx="1914525" cy="1181100"/>
              </a:xfrm>
              <a:prstGeom prst="rect">
                <a:avLst/>
              </a:prstGeom>
              <a:solidFill>
                <a:schemeClr val="bg1"/>
              </a:solidFill>
              <a:ln w="9525">
                <a:noFill/>
                <a:miter lim="800000"/>
              </a:ln>
            </p:spPr>
            <p:txBody>
              <a:bodyPr vert="horz" wrap="square" lIns="91440" tIns="45720" rIns="91440" bIns="45720" numCol="1" anchor="t" anchorCtr="0" compatLnSpc="1"/>
              <a:lstStyle/>
              <a:p>
                <a:endParaRPr lang="en-US" sz="1280" dirty="0"/>
              </a:p>
            </p:txBody>
          </p:sp>
          <p:sp>
            <p:nvSpPr>
              <p:cNvPr id="29" name="Freeform 21"/>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ln>
            </p:spPr>
            <p:txBody>
              <a:bodyPr vert="horz" wrap="square" lIns="91440" tIns="45720" rIns="91440" bIns="45720" numCol="1" anchor="t" anchorCtr="0" compatLnSpc="1"/>
              <a:lstStyle/>
              <a:p>
                <a:endParaRPr lang="en-US" sz="1280" dirty="0"/>
              </a:p>
            </p:txBody>
          </p:sp>
        </p:grpSp>
        <p:grpSp>
          <p:nvGrpSpPr>
            <p:cNvPr id="23" name="Group 43"/>
            <p:cNvGrpSpPr/>
            <p:nvPr/>
          </p:nvGrpSpPr>
          <p:grpSpPr>
            <a:xfrm>
              <a:off x="2844800" y="2648409"/>
              <a:ext cx="2803525" cy="122237"/>
              <a:chOff x="4462463" y="2425701"/>
              <a:chExt cx="2803525" cy="122237"/>
            </a:xfrm>
          </p:grpSpPr>
          <p:sp>
            <p:nvSpPr>
              <p:cNvPr id="24" name="Freeform 15"/>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sz="1280" dirty="0"/>
              </a:p>
            </p:txBody>
          </p:sp>
          <p:sp>
            <p:nvSpPr>
              <p:cNvPr id="25" name="Freeform 16"/>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ln>
            </p:spPr>
            <p:txBody>
              <a:bodyPr vert="horz" wrap="square" lIns="91440" tIns="45720" rIns="91440" bIns="45720" numCol="1" anchor="t" anchorCtr="0" compatLnSpc="1"/>
              <a:lstStyle/>
              <a:p>
                <a:endParaRPr lang="en-US" sz="1280" dirty="0"/>
              </a:p>
            </p:txBody>
          </p:sp>
          <p:sp>
            <p:nvSpPr>
              <p:cNvPr id="26" name="Freeform 31"/>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ln>
            </p:spPr>
            <p:txBody>
              <a:bodyPr vert="horz" wrap="square" lIns="91440" tIns="45720" rIns="91440" bIns="45720" numCol="1" anchor="t" anchorCtr="0" compatLnSpc="1"/>
              <a:lstStyle/>
              <a:p>
                <a:endParaRPr lang="en-US" sz="1280" dirty="0"/>
              </a:p>
            </p:txBody>
          </p:sp>
        </p:grpSp>
      </p:grpSp>
      <p:sp>
        <p:nvSpPr>
          <p:cNvPr id="30" name="Picture Placeholder 7"/>
          <p:cNvSpPr>
            <a:spLocks noGrp="1"/>
          </p:cNvSpPr>
          <p:nvPr>
            <p:ph type="pic" sz="quarter" idx="13" hasCustomPrompt="1"/>
          </p:nvPr>
        </p:nvSpPr>
        <p:spPr>
          <a:xfrm>
            <a:off x="1213660" y="3018086"/>
            <a:ext cx="2651372" cy="1635672"/>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0"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Foot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1" y="6250301"/>
            <a:ext cx="2133600" cy="273844"/>
          </a:xfrm>
          <a:prstGeom prst="rect">
            <a:avLst/>
          </a:prstGeom>
        </p:spPr>
        <p:txBody>
          <a:bodyPr lIns="243797" tIns="121899" rIns="243797" bIns="121899"/>
          <a:lstStyle/>
          <a:p>
            <a:endParaRPr lang="en-US" dirty="0"/>
          </a:p>
        </p:txBody>
      </p:sp>
      <p:sp>
        <p:nvSpPr>
          <p:cNvPr id="9" name="Picture Placeholder 2"/>
          <p:cNvSpPr>
            <a:spLocks noGrp="1"/>
          </p:cNvSpPr>
          <p:nvPr>
            <p:ph type="pic" sz="quarter" idx="11"/>
          </p:nvPr>
        </p:nvSpPr>
        <p:spPr>
          <a:xfrm>
            <a:off x="0" y="0"/>
            <a:ext cx="9157719" cy="5143500"/>
          </a:xfrm>
          <a:prstGeom prst="rect">
            <a:avLst/>
          </a:prstGeom>
          <a:noFill/>
        </p:spPr>
        <p:txBody>
          <a:bodyPr>
            <a:normAutofit/>
          </a:bodyPr>
          <a:lstStyle>
            <a:lvl1pPr marL="0" indent="0">
              <a:buNone/>
              <a:defRPr sz="1050">
                <a:latin typeface="Lato Light"/>
                <a:cs typeface="Lato Light"/>
              </a:defRPr>
            </a:lvl1pPr>
          </a:lstStyle>
          <a:p>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 Work #1">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rot="434797">
            <a:off x="898701" y="1010362"/>
            <a:ext cx="1371600" cy="1371600"/>
          </a:xfrm>
          <a:prstGeom prst="rect">
            <a:avLst/>
          </a:prstGeom>
          <a:solidFill>
            <a:schemeClr val="bg1">
              <a:lumMod val="65000"/>
            </a:schemeClr>
          </a:solidFill>
        </p:spPr>
        <p:txBody>
          <a:bodyPr/>
          <a:lstStyle>
            <a:lvl1pPr marL="0" indent="0">
              <a:buNone/>
              <a:defRPr sz="750" b="1">
                <a:solidFill>
                  <a:schemeClr val="bg1"/>
                </a:solidFill>
              </a:defRPr>
            </a:lvl1pPr>
          </a:lstStyle>
          <a:p>
            <a:r>
              <a:rPr lang="en-US" smtClean="0"/>
              <a:t>Team</a:t>
            </a:r>
            <a:endParaRPr lang="en-US"/>
          </a:p>
        </p:txBody>
      </p:sp>
      <p:sp>
        <p:nvSpPr>
          <p:cNvPr id="8" name="Picture Placeholder 6"/>
          <p:cNvSpPr>
            <a:spLocks noGrp="1"/>
          </p:cNvSpPr>
          <p:nvPr>
            <p:ph type="pic" sz="quarter" idx="11" hasCustomPrompt="1"/>
          </p:nvPr>
        </p:nvSpPr>
        <p:spPr>
          <a:xfrm rot="434797">
            <a:off x="4811153" y="1018771"/>
            <a:ext cx="1371600" cy="1371600"/>
          </a:xfrm>
          <a:prstGeom prst="rect">
            <a:avLst/>
          </a:prstGeom>
          <a:solidFill>
            <a:schemeClr val="bg1">
              <a:lumMod val="65000"/>
            </a:schemeClr>
          </a:solidFill>
        </p:spPr>
        <p:txBody>
          <a:bodyPr/>
          <a:lstStyle>
            <a:lvl1pPr marL="0" indent="0">
              <a:buNone/>
              <a:defRPr sz="750" b="1">
                <a:solidFill>
                  <a:schemeClr val="bg1"/>
                </a:solidFill>
              </a:defRPr>
            </a:lvl1pPr>
          </a:lstStyle>
          <a:p>
            <a:r>
              <a:rPr lang="en-US" smtClean="0"/>
              <a:t>Team</a:t>
            </a:r>
            <a:endParaRPr lang="en-US"/>
          </a:p>
        </p:txBody>
      </p:sp>
      <p:sp>
        <p:nvSpPr>
          <p:cNvPr id="9" name="Picture Placeholder 6"/>
          <p:cNvSpPr>
            <a:spLocks noGrp="1"/>
          </p:cNvSpPr>
          <p:nvPr>
            <p:ph type="pic" sz="quarter" idx="12" hasCustomPrompt="1"/>
          </p:nvPr>
        </p:nvSpPr>
        <p:spPr>
          <a:xfrm rot="434797">
            <a:off x="896990" y="2743372"/>
            <a:ext cx="1371600" cy="1371600"/>
          </a:xfrm>
          <a:prstGeom prst="rect">
            <a:avLst/>
          </a:prstGeom>
          <a:solidFill>
            <a:schemeClr val="bg1">
              <a:lumMod val="65000"/>
            </a:schemeClr>
          </a:solidFill>
        </p:spPr>
        <p:txBody>
          <a:bodyPr/>
          <a:lstStyle>
            <a:lvl1pPr marL="0" indent="0">
              <a:buNone/>
              <a:defRPr sz="750" b="1">
                <a:solidFill>
                  <a:schemeClr val="bg1"/>
                </a:solidFill>
              </a:defRPr>
            </a:lvl1pPr>
          </a:lstStyle>
          <a:p>
            <a:r>
              <a:rPr lang="en-US" smtClean="0"/>
              <a:t>Team</a:t>
            </a:r>
            <a:endParaRPr lang="en-US"/>
          </a:p>
        </p:txBody>
      </p:sp>
      <p:sp>
        <p:nvSpPr>
          <p:cNvPr id="10" name="Picture Placeholder 6"/>
          <p:cNvSpPr>
            <a:spLocks noGrp="1"/>
          </p:cNvSpPr>
          <p:nvPr>
            <p:ph type="pic" sz="quarter" idx="13" hasCustomPrompt="1"/>
          </p:nvPr>
        </p:nvSpPr>
        <p:spPr>
          <a:xfrm rot="434797">
            <a:off x="4816300" y="2755201"/>
            <a:ext cx="1371600" cy="1371600"/>
          </a:xfrm>
          <a:prstGeom prst="rect">
            <a:avLst/>
          </a:prstGeom>
          <a:solidFill>
            <a:schemeClr val="bg1">
              <a:lumMod val="65000"/>
            </a:schemeClr>
          </a:solidFill>
        </p:spPr>
        <p:txBody>
          <a:bodyPr/>
          <a:lstStyle>
            <a:lvl1pPr marL="0" indent="0">
              <a:buNone/>
              <a:defRPr sz="750" b="1">
                <a:solidFill>
                  <a:schemeClr val="bg1"/>
                </a:solidFill>
              </a:defRPr>
            </a:lvl1pPr>
          </a:lstStyle>
          <a:p>
            <a:r>
              <a:rPr lang="en-US" smtClean="0"/>
              <a:t>Team</a:t>
            </a:r>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ortfolio #5">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62898" y="1968061"/>
            <a:ext cx="1309878" cy="932688"/>
          </a:xfrm>
          <a:prstGeom prst="roundRect">
            <a:avLst>
              <a:gd name="adj" fmla="val 6163"/>
            </a:avLst>
          </a:prstGeom>
          <a:solidFill>
            <a:schemeClr val="bg1">
              <a:lumMod val="65000"/>
            </a:schemeClr>
          </a:solidFill>
        </p:spPr>
        <p:txBody>
          <a:bodyPr/>
          <a:lstStyle>
            <a:lvl1pPr marL="0" indent="0">
              <a:buNone/>
              <a:defRPr sz="750" baseline="0">
                <a:solidFill>
                  <a:schemeClr val="bg1"/>
                </a:solidFill>
              </a:defRPr>
            </a:lvl1pPr>
          </a:lstStyle>
          <a:p>
            <a:r>
              <a:rPr lang="zh-CN" altLang="en-US" dirty="0"/>
              <a:t>请替换文字内容</a:t>
            </a:r>
            <a:r>
              <a:rPr lang="en-US" dirty="0"/>
              <a:t>#</a:t>
            </a:r>
            <a:endParaRPr lang="en-US" dirty="0"/>
          </a:p>
        </p:txBody>
      </p:sp>
      <p:sp>
        <p:nvSpPr>
          <p:cNvPr id="9" name="Picture Placeholder 7"/>
          <p:cNvSpPr>
            <a:spLocks noGrp="1"/>
          </p:cNvSpPr>
          <p:nvPr>
            <p:ph type="pic" sz="quarter" idx="11" hasCustomPrompt="1"/>
          </p:nvPr>
        </p:nvSpPr>
        <p:spPr>
          <a:xfrm>
            <a:off x="7996268" y="1968061"/>
            <a:ext cx="1309878" cy="932688"/>
          </a:xfrm>
          <a:prstGeom prst="roundRect">
            <a:avLst>
              <a:gd name="adj" fmla="val 6163"/>
            </a:avLst>
          </a:prstGeom>
          <a:solidFill>
            <a:schemeClr val="bg1">
              <a:lumMod val="65000"/>
            </a:schemeClr>
          </a:solidFill>
        </p:spPr>
        <p:txBody>
          <a:bodyPr/>
          <a:lstStyle>
            <a:lvl1pPr marL="0" indent="0">
              <a:buNone/>
              <a:defRPr sz="750" baseline="0">
                <a:solidFill>
                  <a:schemeClr val="bg1"/>
                </a:solidFill>
              </a:defRPr>
            </a:lvl1pPr>
          </a:lstStyle>
          <a:p>
            <a:r>
              <a:rPr lang="zh-CN" altLang="en-US" dirty="0"/>
              <a:t>请替换文字内容</a:t>
            </a:r>
            <a:r>
              <a:rPr lang="en-US" dirty="0"/>
              <a:t>#</a:t>
            </a:r>
            <a:endParaRPr lang="en-US" dirty="0"/>
          </a:p>
        </p:txBody>
      </p:sp>
      <p:sp>
        <p:nvSpPr>
          <p:cNvPr id="10" name="Picture Placeholder 7"/>
          <p:cNvSpPr>
            <a:spLocks noGrp="1"/>
          </p:cNvSpPr>
          <p:nvPr>
            <p:ph type="pic" sz="quarter" idx="12" hasCustomPrompt="1"/>
          </p:nvPr>
        </p:nvSpPr>
        <p:spPr>
          <a:xfrm>
            <a:off x="1260731" y="1612168"/>
            <a:ext cx="2130675" cy="1514475"/>
          </a:xfrm>
          <a:prstGeom prst="roundRect">
            <a:avLst>
              <a:gd name="adj" fmla="val 5624"/>
            </a:avLst>
          </a:prstGeom>
          <a:solidFill>
            <a:schemeClr val="bg1">
              <a:lumMod val="65000"/>
            </a:schemeClr>
          </a:solidFill>
        </p:spPr>
        <p:txBody>
          <a:bodyPr/>
          <a:lstStyle>
            <a:lvl1pPr marL="0" indent="0">
              <a:buNone/>
              <a:defRPr sz="750" baseline="0">
                <a:solidFill>
                  <a:schemeClr val="bg1"/>
                </a:solidFill>
              </a:defRPr>
            </a:lvl1pPr>
          </a:lstStyle>
          <a:p>
            <a:r>
              <a:rPr lang="zh-CN" altLang="en-US" dirty="0"/>
              <a:t>请替换文字内容</a:t>
            </a:r>
            <a:r>
              <a:rPr lang="en-US" dirty="0"/>
              <a:t>#</a:t>
            </a:r>
            <a:endParaRPr lang="en-US" dirty="0"/>
          </a:p>
        </p:txBody>
      </p:sp>
      <p:sp>
        <p:nvSpPr>
          <p:cNvPr id="11" name="Picture Placeholder 7"/>
          <p:cNvSpPr>
            <a:spLocks noGrp="1"/>
          </p:cNvSpPr>
          <p:nvPr>
            <p:ph type="pic" sz="quarter" idx="13" hasCustomPrompt="1"/>
          </p:nvPr>
        </p:nvSpPr>
        <p:spPr>
          <a:xfrm>
            <a:off x="3506663" y="1612168"/>
            <a:ext cx="2130675" cy="1514475"/>
          </a:xfrm>
          <a:prstGeom prst="roundRect">
            <a:avLst>
              <a:gd name="adj" fmla="val 5624"/>
            </a:avLst>
          </a:prstGeom>
          <a:solidFill>
            <a:schemeClr val="bg1">
              <a:lumMod val="65000"/>
            </a:schemeClr>
          </a:solidFill>
        </p:spPr>
        <p:txBody>
          <a:bodyPr/>
          <a:lstStyle>
            <a:lvl1pPr marL="0" indent="0">
              <a:buNone/>
              <a:defRPr sz="750" baseline="0">
                <a:solidFill>
                  <a:schemeClr val="bg1"/>
                </a:solidFill>
              </a:defRPr>
            </a:lvl1pPr>
          </a:lstStyle>
          <a:p>
            <a:r>
              <a:rPr lang="zh-CN" altLang="en-US" dirty="0"/>
              <a:t>请替换文字内容</a:t>
            </a:r>
            <a:r>
              <a:rPr lang="en-US" dirty="0"/>
              <a:t>#</a:t>
            </a:r>
            <a:endParaRPr lang="en-US" dirty="0"/>
          </a:p>
        </p:txBody>
      </p:sp>
      <p:sp>
        <p:nvSpPr>
          <p:cNvPr id="12" name="Picture Placeholder 7"/>
          <p:cNvSpPr>
            <a:spLocks noGrp="1"/>
          </p:cNvSpPr>
          <p:nvPr>
            <p:ph type="pic" sz="quarter" idx="14" hasCustomPrompt="1"/>
          </p:nvPr>
        </p:nvSpPr>
        <p:spPr>
          <a:xfrm>
            <a:off x="5751842" y="1612168"/>
            <a:ext cx="2130675" cy="1514475"/>
          </a:xfrm>
          <a:prstGeom prst="roundRect">
            <a:avLst>
              <a:gd name="adj" fmla="val 5624"/>
            </a:avLst>
          </a:prstGeom>
          <a:solidFill>
            <a:schemeClr val="bg1">
              <a:lumMod val="65000"/>
            </a:schemeClr>
          </a:solidFill>
        </p:spPr>
        <p:txBody>
          <a:bodyPr/>
          <a:lstStyle>
            <a:lvl1pPr marL="0" indent="0">
              <a:buNone/>
              <a:defRPr sz="750" baseline="0">
                <a:solidFill>
                  <a:schemeClr val="bg1"/>
                </a:solidFill>
              </a:defRPr>
            </a:lvl1pPr>
          </a:lstStyle>
          <a:p>
            <a:r>
              <a:rPr lang="zh-CN" altLang="en-US" dirty="0"/>
              <a:t>请替换文字内容</a:t>
            </a:r>
            <a:r>
              <a:rPr lang="en-US" dirty="0"/>
              <a:t>#</a:t>
            </a:r>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ortfolio #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59194" y="1514475"/>
            <a:ext cx="2945606" cy="1532335"/>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
        <p:nvSpPr>
          <p:cNvPr id="9" name="Picture Placeholder 7"/>
          <p:cNvSpPr>
            <a:spLocks noGrp="1"/>
          </p:cNvSpPr>
          <p:nvPr>
            <p:ph type="pic" sz="quarter" idx="11"/>
          </p:nvPr>
        </p:nvSpPr>
        <p:spPr>
          <a:xfrm>
            <a:off x="3453618" y="1514475"/>
            <a:ext cx="2945606" cy="1532335"/>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
        <p:nvSpPr>
          <p:cNvPr id="10" name="Picture Placeholder 7"/>
          <p:cNvSpPr>
            <a:spLocks noGrp="1"/>
          </p:cNvSpPr>
          <p:nvPr>
            <p:ph type="pic" sz="quarter" idx="12"/>
          </p:nvPr>
        </p:nvSpPr>
        <p:spPr>
          <a:xfrm>
            <a:off x="458915" y="3093244"/>
            <a:ext cx="2945606" cy="1532335"/>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
        <p:nvSpPr>
          <p:cNvPr id="11" name="Picture Placeholder 7"/>
          <p:cNvSpPr>
            <a:spLocks noGrp="1"/>
          </p:cNvSpPr>
          <p:nvPr>
            <p:ph type="pic" sz="quarter" idx="13"/>
          </p:nvPr>
        </p:nvSpPr>
        <p:spPr>
          <a:xfrm>
            <a:off x="3453477" y="3093244"/>
            <a:ext cx="2945606" cy="1532335"/>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
        <p:nvSpPr>
          <p:cNvPr id="12" name="Picture Placeholder 7"/>
          <p:cNvSpPr>
            <a:spLocks noGrp="1"/>
          </p:cNvSpPr>
          <p:nvPr>
            <p:ph type="pic" sz="quarter" idx="14"/>
          </p:nvPr>
        </p:nvSpPr>
        <p:spPr>
          <a:xfrm>
            <a:off x="6448039" y="1514474"/>
            <a:ext cx="1983581" cy="3111103"/>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x" showMasterSp="0">
  <p:cSld name="Title &amp; Subtitl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amp; Subtitl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5143500"/>
          </a:xfrm>
          <a:prstGeom prst="rect">
            <a:avLst/>
          </a:prstGeom>
        </p:spPr>
        <p:txBody>
          <a:bodyPr vert="horz" anchor="ctr"/>
          <a:lstStyle>
            <a:lvl1pPr algn="ctr">
              <a:defRPr sz="800" baseline="0">
                <a:latin typeface="Roboto Regular"/>
                <a:cs typeface="Roboto Regular"/>
              </a:defRPr>
            </a:lvl1pPr>
          </a:lstStyle>
          <a:p>
            <a:r>
              <a:rPr lang="en-US" dirty="0" smtClean="0"/>
              <a:t>Image Place Holder</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1" y="4767263"/>
            <a:ext cx="2057400" cy="273844"/>
          </a:xfrm>
          <a:prstGeom prst="rect">
            <a:avLst/>
          </a:prstGeo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1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2701535"/>
            <a:ext cx="6858000" cy="1241822"/>
          </a:xfrm>
          <a:prstGeom prst="rect">
            <a:avLst/>
          </a:prstGeom>
        </p:spPr>
        <p:txBody>
          <a:bodyPr/>
          <a:lstStyle>
            <a:lvl1pPr marL="0" indent="0" algn="ctr">
              <a:buNone/>
              <a:defRPr sz="1970"/>
            </a:lvl1pPr>
            <a:lvl2pPr marL="375285" indent="0" algn="ctr">
              <a:buNone/>
              <a:defRPr sz="1640"/>
            </a:lvl2pPr>
            <a:lvl3pPr marL="749935" indent="0" algn="ctr">
              <a:buNone/>
              <a:defRPr sz="1480"/>
            </a:lvl3pPr>
            <a:lvl4pPr marL="1125220" indent="0" algn="ctr">
              <a:buNone/>
              <a:defRPr sz="1315"/>
            </a:lvl4pPr>
            <a:lvl5pPr marL="1500505" indent="0" algn="ctr">
              <a:buNone/>
              <a:defRPr sz="1315"/>
            </a:lvl5pPr>
            <a:lvl6pPr marL="1875155" indent="0" algn="ctr">
              <a:buNone/>
              <a:defRPr sz="1315"/>
            </a:lvl6pPr>
            <a:lvl7pPr marL="2250440" indent="0" algn="ctr">
              <a:buNone/>
              <a:defRPr sz="1315"/>
            </a:lvl7pPr>
            <a:lvl8pPr marL="2625090" indent="0" algn="ctr">
              <a:buNone/>
              <a:defRPr sz="1315"/>
            </a:lvl8pPr>
            <a:lvl9pPr marL="3000375" indent="0" algn="ctr">
              <a:buNone/>
              <a:defRPr sz="1315"/>
            </a:lvl9pPr>
          </a:lstStyle>
          <a:p>
            <a:r>
              <a:rPr lang="en-US" smtClean="0"/>
              <a:t>Click to edit Master subtitle style</a:t>
            </a:r>
            <a:endParaRPr lang="id-ID"/>
          </a:p>
        </p:txBody>
      </p:sp>
      <p:sp>
        <p:nvSpPr>
          <p:cNvPr id="4" name="Date Placeholder 3"/>
          <p:cNvSpPr>
            <a:spLocks noGrp="1"/>
          </p:cNvSpPr>
          <p:nvPr>
            <p:ph type="dt" sz="half" idx="10"/>
          </p:nvPr>
        </p:nvSpPr>
        <p:spPr>
          <a:xfrm>
            <a:off x="628652" y="4767283"/>
            <a:ext cx="2057400" cy="273844"/>
          </a:xfrm>
          <a:prstGeom prst="rect">
            <a:avLst/>
          </a:prstGeom>
        </p:spPr>
        <p:txBody>
          <a:bodyPr/>
          <a:lstStyle/>
          <a:p>
            <a:fld id="{EB5C08A1-7713-47CE-97B4-863D833656A0}" type="datetimeFigureOut">
              <a:rPr lang="id-ID" smtClean="0"/>
            </a:fld>
            <a:endParaRPr lang="id-ID"/>
          </a:p>
        </p:txBody>
      </p:sp>
      <p:sp>
        <p:nvSpPr>
          <p:cNvPr id="5" name="Footer Placeholder 4"/>
          <p:cNvSpPr>
            <a:spLocks noGrp="1"/>
          </p:cNvSpPr>
          <p:nvPr>
            <p:ph type="ftr" sz="quarter" idx="11"/>
          </p:nvPr>
        </p:nvSpPr>
        <p:spPr>
          <a:xfrm>
            <a:off x="3028954" y="4767283"/>
            <a:ext cx="3086100" cy="273844"/>
          </a:xfrm>
          <a:prstGeom prst="rect">
            <a:avLst/>
          </a:prstGeom>
        </p:spPr>
        <p:txBody>
          <a:bodyPr/>
          <a:lstStyle/>
          <a:p>
            <a:endParaRPr lang="id-ID"/>
          </a:p>
        </p:txBody>
      </p:sp>
      <p:sp>
        <p:nvSpPr>
          <p:cNvPr id="6" name="Slide Number Placeholder 5"/>
          <p:cNvSpPr>
            <a:spLocks noGrp="1"/>
          </p:cNvSpPr>
          <p:nvPr>
            <p:ph type="sldNum" sz="quarter" idx="12"/>
          </p:nvPr>
        </p:nvSpPr>
        <p:spPr>
          <a:xfrm>
            <a:off x="8143878" y="4767283"/>
            <a:ext cx="371477" cy="273844"/>
          </a:xfrm>
          <a:prstGeom prst="rect">
            <a:avLst/>
          </a:prstGeom>
        </p:spPr>
        <p:txBody>
          <a:bodyPr/>
          <a:lstStyle/>
          <a:p>
            <a:fld id="{BD3C9449-514E-4F2F-BDF6-E5528CC1E8B5}" type="slidenum">
              <a:rPr lang="id-ID" smtClean="0"/>
            </a:fld>
            <a:endParaRPr lang="id-ID"/>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5B283D15-1925-4B71-838F-650ECED97954}" type="datetimeFigureOut">
              <a:rPr lang="zh-CN" altLang="en-US" smtClean="0"/>
            </a:fld>
            <a:endParaRPr lang="zh-CN" alt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FCA71C91-A69D-403D-8FCA-F2B8AE547FA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4" Type="http://schemas.openxmlformats.org/officeDocument/2006/relationships/theme" Target="../theme/theme1.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notesSlide" Target="../notesSlides/notesSlide3.xml"/><Relationship Id="rId11" Type="http://schemas.openxmlformats.org/officeDocument/2006/relationships/slideLayout" Target="../slideLayouts/slideLayout1.xml"/><Relationship Id="rId10" Type="http://schemas.openxmlformats.org/officeDocument/2006/relationships/tags" Target="../tags/tag10.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椭圆 1"/>
          <p:cNvSpPr/>
          <p:nvPr/>
        </p:nvSpPr>
        <p:spPr>
          <a:xfrm>
            <a:off x="5991469" y="-202248"/>
            <a:ext cx="5400000" cy="54006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7800975" y="1167765"/>
            <a:ext cx="2807970" cy="28086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86435" y="1239520"/>
            <a:ext cx="4896485" cy="2664460"/>
          </a:xfrm>
          <a:prstGeom prst="rect">
            <a:avLst/>
          </a:prstGeom>
          <a:noFill/>
          <a:ln w="635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531745" y="988060"/>
            <a:ext cx="3138805" cy="3299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53465" y="1534160"/>
            <a:ext cx="4423410" cy="1420495"/>
          </a:xfrm>
          <a:prstGeom prst="rect">
            <a:avLst/>
          </a:prstGeom>
          <a:noFill/>
        </p:spPr>
        <p:txBody>
          <a:bodyPr wrap="square" rtlCol="0">
            <a:spAutoFit/>
          </a:bodyPr>
          <a:lstStyle/>
          <a:p>
            <a:pPr algn="ctr">
              <a:lnSpc>
                <a:spcPct val="120000"/>
              </a:lnSpc>
            </a:pPr>
            <a:r>
              <a:rPr sz="2400" b="1" dirty="0" smtClean="0">
                <a:solidFill>
                  <a:srgbClr val="7F7F7F"/>
                </a:solidFill>
                <a:latin typeface="微软雅黑" panose="020B0503020204020204" pitchFamily="34" charset="-122"/>
                <a:ea typeface="微软雅黑" panose="020B0503020204020204" pitchFamily="34" charset="-122"/>
              </a:rPr>
              <a:t>连锁经营管理理论与实务</a:t>
            </a:r>
            <a:endParaRPr sz="2400" b="1" dirty="0" smtClean="0">
              <a:solidFill>
                <a:srgbClr val="7F7F7F"/>
              </a:solidFill>
              <a:latin typeface="微软雅黑" panose="020B0503020204020204" pitchFamily="34" charset="-122"/>
              <a:ea typeface="微软雅黑" panose="020B0503020204020204" pitchFamily="34" charset="-122"/>
            </a:endParaRPr>
          </a:p>
          <a:p>
            <a:pPr algn="ctr">
              <a:lnSpc>
                <a:spcPct val="120000"/>
              </a:lnSpc>
            </a:pPr>
            <a:endParaRPr lang="zh-CN" altLang="en-US" sz="2400" b="1" dirty="0" smtClean="0">
              <a:solidFill>
                <a:srgbClr val="7F7F7F"/>
              </a:solidFill>
              <a:latin typeface="微软雅黑" panose="020B0503020204020204" pitchFamily="34" charset="-122"/>
              <a:ea typeface="微软雅黑" panose="020B0503020204020204" pitchFamily="34" charset="-122"/>
            </a:endParaRPr>
          </a:p>
          <a:p>
            <a:pPr algn="ctr">
              <a:lnSpc>
                <a:spcPct val="120000"/>
              </a:lnSpc>
            </a:pPr>
            <a:r>
              <a:rPr lang="zh-CN" altLang="en-US" sz="2400" b="1" dirty="0" smtClean="0">
                <a:solidFill>
                  <a:schemeClr val="tx1"/>
                </a:solidFill>
                <a:latin typeface="微软雅黑" panose="020B0503020204020204" pitchFamily="34" charset="-122"/>
                <a:ea typeface="微软雅黑" panose="020B0503020204020204" pitchFamily="34" charset="-122"/>
              </a:rPr>
              <a:t>第二章 连锁企业组织</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2" grpId="0" animBg="1"/>
      <p:bldP spid="3" grpId="0" animBg="1"/>
      <p:bldP spid="5"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3493770" cy="402590"/>
          </a:xfrm>
          <a:prstGeom prst="rect">
            <a:avLst/>
          </a:prstGeom>
          <a:noFill/>
        </p:spPr>
        <p:txBody>
          <a:bodyPr wrap="none" lIns="96434" tIns="48217" rIns="96434" bIns="48217" rtlCol="0">
            <a:spAutoFit/>
          </a:bodyPr>
          <a:lstStyle/>
          <a:p>
            <a:pPr defTabSz="963930"/>
            <a:r>
              <a:rPr lang="zh-CN" altLang="en-US" sz="2000" b="1" dirty="0" smtClean="0">
                <a:latin typeface="微软雅黑" panose="020B0503020204020204" pitchFamily="34" charset="-122"/>
                <a:ea typeface="微软雅黑" panose="020B0503020204020204" pitchFamily="34" charset="-122"/>
                <a:cs typeface="+mn-ea"/>
                <a:sym typeface="+mn-lt"/>
              </a:rPr>
              <a:t>第一节：组织和连锁企业组织</a:t>
            </a:r>
            <a:endParaRPr lang="zh-CN" altLang="en-US" sz="2000" b="1" dirty="0" smtClean="0">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四、连锁企业组织结构的设置程序</a:t>
            </a: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1392555" y="1531620"/>
            <a:ext cx="2025015" cy="337185"/>
          </a:xfrm>
          <a:prstGeom prst="rect">
            <a:avLst/>
          </a:prstGeom>
          <a:noFill/>
        </p:spPr>
        <p:txBody>
          <a:bodyPr wrap="square" rtlCol="0">
            <a:spAutoFit/>
          </a:bodyPr>
          <a:p>
            <a:pPr algn="l"/>
            <a:r>
              <a:rPr lang="zh-CN" altLang="en-US" sz="1600">
                <a:latin typeface="微软雅黑" panose="020B0503020204020204" pitchFamily="34" charset="-122"/>
                <a:ea typeface="微软雅黑" panose="020B0503020204020204" pitchFamily="34" charset="-122"/>
              </a:rPr>
              <a:t>（二）职能设计</a:t>
            </a:r>
            <a:endParaRPr lang="zh-CN" altLang="en-US" sz="1600">
              <a:latin typeface="微软雅黑" panose="020B0503020204020204" pitchFamily="34" charset="-122"/>
              <a:ea typeface="微软雅黑" panose="020B0503020204020204" pitchFamily="34" charset="-122"/>
            </a:endParaRPr>
          </a:p>
        </p:txBody>
      </p:sp>
      <p:sp>
        <p:nvSpPr>
          <p:cNvPr id="3" name="position-pointer_16081"/>
          <p:cNvSpPr>
            <a:spLocks noChangeAspect="1"/>
          </p:cNvSpPr>
          <p:nvPr/>
        </p:nvSpPr>
        <p:spPr bwMode="auto">
          <a:xfrm>
            <a:off x="1149985" y="1503045"/>
            <a:ext cx="242570" cy="344805"/>
          </a:xfrm>
          <a:custGeom>
            <a:avLst/>
            <a:gdLst>
              <a:gd name="connsiteX0" fmla="*/ 213778 w 427556"/>
              <a:gd name="connsiteY0" fmla="*/ 182841 h 606016"/>
              <a:gd name="connsiteX1" fmla="*/ 164894 w 427556"/>
              <a:gd name="connsiteY1" fmla="*/ 231666 h 606016"/>
              <a:gd name="connsiteX2" fmla="*/ 213778 w 427556"/>
              <a:gd name="connsiteY2" fmla="*/ 280492 h 606016"/>
              <a:gd name="connsiteX3" fmla="*/ 262662 w 427556"/>
              <a:gd name="connsiteY3" fmla="*/ 231666 h 606016"/>
              <a:gd name="connsiteX4" fmla="*/ 213778 w 427556"/>
              <a:gd name="connsiteY4" fmla="*/ 182841 h 606016"/>
              <a:gd name="connsiteX5" fmla="*/ 213778 w 427556"/>
              <a:gd name="connsiteY5" fmla="*/ 144024 h 606016"/>
              <a:gd name="connsiteX6" fmla="*/ 301526 w 427556"/>
              <a:gd name="connsiteY6" fmla="*/ 231666 h 606016"/>
              <a:gd name="connsiteX7" fmla="*/ 213778 w 427556"/>
              <a:gd name="connsiteY7" fmla="*/ 319309 h 606016"/>
              <a:gd name="connsiteX8" fmla="*/ 126030 w 427556"/>
              <a:gd name="connsiteY8" fmla="*/ 231666 h 606016"/>
              <a:gd name="connsiteX9" fmla="*/ 213778 w 427556"/>
              <a:gd name="connsiteY9" fmla="*/ 144024 h 606016"/>
              <a:gd name="connsiteX10" fmla="*/ 213778 w 427556"/>
              <a:gd name="connsiteY10" fmla="*/ 47911 h 606016"/>
              <a:gd name="connsiteX11" fmla="*/ 47979 w 427556"/>
              <a:gd name="connsiteY11" fmla="*/ 213478 h 606016"/>
              <a:gd name="connsiteX12" fmla="*/ 213778 w 427556"/>
              <a:gd name="connsiteY12" fmla="*/ 534604 h 606016"/>
              <a:gd name="connsiteX13" fmla="*/ 379577 w 427556"/>
              <a:gd name="connsiteY13" fmla="*/ 213478 h 606016"/>
              <a:gd name="connsiteX14" fmla="*/ 213778 w 427556"/>
              <a:gd name="connsiteY14" fmla="*/ 47911 h 606016"/>
              <a:gd name="connsiteX15" fmla="*/ 213778 w 427556"/>
              <a:gd name="connsiteY15" fmla="*/ 0 h 606016"/>
              <a:gd name="connsiteX16" fmla="*/ 427556 w 427556"/>
              <a:gd name="connsiteY16" fmla="*/ 213478 h 606016"/>
              <a:gd name="connsiteX17" fmla="*/ 233061 w 427556"/>
              <a:gd name="connsiteY17" fmla="*/ 590096 h 606016"/>
              <a:gd name="connsiteX18" fmla="*/ 225773 w 427556"/>
              <a:gd name="connsiteY18" fmla="*/ 599951 h 606016"/>
              <a:gd name="connsiteX19" fmla="*/ 213778 w 427556"/>
              <a:gd name="connsiteY19" fmla="*/ 606016 h 606016"/>
              <a:gd name="connsiteX20" fmla="*/ 201783 w 427556"/>
              <a:gd name="connsiteY20" fmla="*/ 599951 h 606016"/>
              <a:gd name="connsiteX21" fmla="*/ 194344 w 427556"/>
              <a:gd name="connsiteY21" fmla="*/ 590096 h 606016"/>
              <a:gd name="connsiteX22" fmla="*/ 0 w 427556"/>
              <a:gd name="connsiteY22" fmla="*/ 213478 h 606016"/>
              <a:gd name="connsiteX23" fmla="*/ 213778 w 427556"/>
              <a:gd name="connsiteY23"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7556" h="606016">
                <a:moveTo>
                  <a:pt x="213778" y="182841"/>
                </a:moveTo>
                <a:cubicBezTo>
                  <a:pt x="186755" y="182841"/>
                  <a:pt x="164894" y="204828"/>
                  <a:pt x="164894" y="231666"/>
                </a:cubicBezTo>
                <a:cubicBezTo>
                  <a:pt x="164894" y="258657"/>
                  <a:pt x="186755" y="280492"/>
                  <a:pt x="213778" y="280492"/>
                </a:cubicBezTo>
                <a:cubicBezTo>
                  <a:pt x="240649" y="280492"/>
                  <a:pt x="262662" y="258657"/>
                  <a:pt x="262662" y="231666"/>
                </a:cubicBezTo>
                <a:cubicBezTo>
                  <a:pt x="262662" y="204828"/>
                  <a:pt x="240649" y="182841"/>
                  <a:pt x="213778" y="182841"/>
                </a:cubicBezTo>
                <a:close/>
                <a:moveTo>
                  <a:pt x="213778" y="144024"/>
                </a:moveTo>
                <a:cubicBezTo>
                  <a:pt x="262055" y="144024"/>
                  <a:pt x="301526" y="183296"/>
                  <a:pt x="301526" y="231666"/>
                </a:cubicBezTo>
                <a:cubicBezTo>
                  <a:pt x="301526" y="280037"/>
                  <a:pt x="262055" y="319309"/>
                  <a:pt x="213778" y="319309"/>
                </a:cubicBezTo>
                <a:cubicBezTo>
                  <a:pt x="165350" y="319309"/>
                  <a:pt x="126030" y="280037"/>
                  <a:pt x="126030" y="231666"/>
                </a:cubicBezTo>
                <a:cubicBezTo>
                  <a:pt x="126030" y="183296"/>
                  <a:pt x="165350" y="144024"/>
                  <a:pt x="213778" y="144024"/>
                </a:cubicBezTo>
                <a:close/>
                <a:moveTo>
                  <a:pt x="213778" y="47911"/>
                </a:moveTo>
                <a:cubicBezTo>
                  <a:pt x="122376" y="47911"/>
                  <a:pt x="47979" y="122204"/>
                  <a:pt x="47979" y="213478"/>
                </a:cubicBezTo>
                <a:cubicBezTo>
                  <a:pt x="47979" y="275944"/>
                  <a:pt x="132093" y="418010"/>
                  <a:pt x="213778" y="534604"/>
                </a:cubicBezTo>
                <a:cubicBezTo>
                  <a:pt x="295463" y="418010"/>
                  <a:pt x="379577" y="275944"/>
                  <a:pt x="379577" y="213478"/>
                </a:cubicBezTo>
                <a:cubicBezTo>
                  <a:pt x="379577" y="122204"/>
                  <a:pt x="305180" y="47911"/>
                  <a:pt x="213778" y="47911"/>
                </a:cubicBezTo>
                <a:close/>
                <a:moveTo>
                  <a:pt x="213778" y="0"/>
                </a:moveTo>
                <a:cubicBezTo>
                  <a:pt x="331599" y="0"/>
                  <a:pt x="427556" y="95822"/>
                  <a:pt x="427556" y="213478"/>
                </a:cubicBezTo>
                <a:cubicBezTo>
                  <a:pt x="427556" y="322794"/>
                  <a:pt x="252950" y="562957"/>
                  <a:pt x="233061" y="590096"/>
                </a:cubicBezTo>
                <a:lnTo>
                  <a:pt x="225773" y="599951"/>
                </a:lnTo>
                <a:cubicBezTo>
                  <a:pt x="222888" y="603742"/>
                  <a:pt x="218485" y="606016"/>
                  <a:pt x="213778" y="606016"/>
                </a:cubicBezTo>
                <a:cubicBezTo>
                  <a:pt x="209071" y="606016"/>
                  <a:pt x="204516" y="603742"/>
                  <a:pt x="201783" y="599951"/>
                </a:cubicBezTo>
                <a:lnTo>
                  <a:pt x="194344" y="590096"/>
                </a:lnTo>
                <a:cubicBezTo>
                  <a:pt x="174454" y="562957"/>
                  <a:pt x="0" y="322794"/>
                  <a:pt x="0" y="213478"/>
                </a:cubicBezTo>
                <a:cubicBezTo>
                  <a:pt x="0" y="95822"/>
                  <a:pt x="95805" y="0"/>
                  <a:pt x="213778" y="0"/>
                </a:cubicBezTo>
                <a:close/>
              </a:path>
            </a:pathLst>
          </a:custGeom>
          <a:solidFill>
            <a:schemeClr val="accent1"/>
          </a:solidFill>
          <a:ln>
            <a:noFill/>
          </a:ln>
        </p:spPr>
      </p:sp>
      <p:sp>
        <p:nvSpPr>
          <p:cNvPr id="17" name="圆角矩形 3"/>
          <p:cNvSpPr>
            <a:spLocks noChangeArrowheads="1"/>
          </p:cNvSpPr>
          <p:nvPr/>
        </p:nvSpPr>
        <p:spPr bwMode="auto">
          <a:xfrm>
            <a:off x="182038" y="4471805"/>
            <a:ext cx="8755629" cy="102435"/>
          </a:xfrm>
          <a:prstGeom prst="roundRect">
            <a:avLst>
              <a:gd name="adj" fmla="val 50000"/>
            </a:avLst>
          </a:prstGeom>
          <a:solidFill>
            <a:schemeClr val="bg1">
              <a:lumMod val="75000"/>
            </a:schemeClr>
          </a:solidFill>
          <a:ln>
            <a:noFill/>
          </a:ln>
        </p:spPr>
        <p:txBody>
          <a:bodyPr lIns="51400" tIns="25701" rIns="51400" bIns="25701" anchor="ct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endParaRPr lang="zh-CN" altLang="en-US" sz="900" dirty="0">
              <a:solidFill>
                <a:srgbClr val="262626"/>
              </a:solidFill>
              <a:latin typeface="微软雅黑" panose="020B0503020204020204" pitchFamily="34" charset="-122"/>
            </a:endParaRPr>
          </a:p>
        </p:txBody>
      </p:sp>
      <p:sp>
        <p:nvSpPr>
          <p:cNvPr id="19" name="椭圆 18"/>
          <p:cNvSpPr/>
          <p:nvPr/>
        </p:nvSpPr>
        <p:spPr bwMode="auto">
          <a:xfrm>
            <a:off x="1457325" y="3194050"/>
            <a:ext cx="731520" cy="730885"/>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685800" fontAlgn="base">
              <a:spcBef>
                <a:spcPct val="0"/>
              </a:spcBef>
              <a:spcAft>
                <a:spcPct val="0"/>
              </a:spcAft>
            </a:pPr>
            <a:endParaRPr lang="zh-CN" altLang="en-US" sz="1400" b="1" dirty="0">
              <a:latin typeface="Arial" panose="020B0604020202020204" pitchFamily="34" charset="0"/>
              <a:ea typeface="华文细黑" panose="02010600040101010101" pitchFamily="2" charset="-122"/>
            </a:endParaRPr>
          </a:p>
        </p:txBody>
      </p:sp>
      <p:sp>
        <p:nvSpPr>
          <p:cNvPr id="9" name="Text Box 7"/>
          <p:cNvSpPr txBox="1">
            <a:spLocks noChangeArrowheads="1"/>
          </p:cNvSpPr>
          <p:nvPr/>
        </p:nvSpPr>
        <p:spPr bwMode="auto">
          <a:xfrm>
            <a:off x="1574165" y="3359150"/>
            <a:ext cx="508000" cy="47688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r>
              <a:rPr lang="en-US" altLang="zh-CN" sz="1100" b="1" dirty="0">
                <a:solidFill>
                  <a:schemeClr val="bg1"/>
                </a:solidFill>
                <a:latin typeface="微软雅黑" panose="020B0503020204020204" pitchFamily="34" charset="-122"/>
              </a:rPr>
              <a:t>01</a:t>
            </a:r>
            <a:endParaRPr lang="en-US" altLang="zh-CN" sz="1100" b="1" dirty="0">
              <a:solidFill>
                <a:schemeClr val="bg1"/>
              </a:solidFill>
              <a:latin typeface="微软雅黑" panose="020B0503020204020204" pitchFamily="34" charset="-122"/>
            </a:endParaRPr>
          </a:p>
        </p:txBody>
      </p:sp>
      <p:sp>
        <p:nvSpPr>
          <p:cNvPr id="21" name="圆角矩形 31"/>
          <p:cNvSpPr>
            <a:spLocks noChangeArrowheads="1"/>
          </p:cNvSpPr>
          <p:nvPr/>
        </p:nvSpPr>
        <p:spPr bwMode="auto">
          <a:xfrm>
            <a:off x="1773555" y="4462145"/>
            <a:ext cx="93345" cy="92075"/>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endParaRPr lang="zh-CN" altLang="en-US" sz="900" dirty="0">
              <a:solidFill>
                <a:srgbClr val="262626"/>
              </a:solidFill>
              <a:latin typeface="微软雅黑" panose="020B0503020204020204" pitchFamily="34" charset="-122"/>
            </a:endParaRPr>
          </a:p>
        </p:txBody>
      </p:sp>
      <p:sp>
        <p:nvSpPr>
          <p:cNvPr id="25" name="椭圆 24"/>
          <p:cNvSpPr/>
          <p:nvPr/>
        </p:nvSpPr>
        <p:spPr bwMode="auto">
          <a:xfrm>
            <a:off x="2614930" y="2642870"/>
            <a:ext cx="731520" cy="730885"/>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685800" fontAlgn="base">
              <a:spcBef>
                <a:spcPct val="0"/>
              </a:spcBef>
              <a:spcAft>
                <a:spcPct val="0"/>
              </a:spcAft>
            </a:pPr>
            <a:endParaRPr lang="zh-CN" altLang="en-US" sz="1400" b="1" dirty="0">
              <a:latin typeface="Arial" panose="020B0604020202020204" pitchFamily="34" charset="0"/>
              <a:ea typeface="华文细黑" panose="02010600040101010101" pitchFamily="2" charset="-122"/>
            </a:endParaRPr>
          </a:p>
        </p:txBody>
      </p:sp>
      <p:sp>
        <p:nvSpPr>
          <p:cNvPr id="14" name="Text Box 15"/>
          <p:cNvSpPr txBox="1">
            <a:spLocks noChangeArrowheads="1"/>
          </p:cNvSpPr>
          <p:nvPr/>
        </p:nvSpPr>
        <p:spPr bwMode="auto">
          <a:xfrm>
            <a:off x="2739390" y="2792730"/>
            <a:ext cx="499745" cy="476885"/>
          </a:xfrm>
          <a:prstGeom prst="rect">
            <a:avLst/>
          </a:prstGeom>
          <a:noFill/>
          <a:ln w="9525">
            <a:noFill/>
            <a:miter lim="800000"/>
          </a:ln>
        </p:spPr>
        <p:txBody>
          <a:bodyPr lIns="0" tIns="0" rIns="0" bIns="0" anchor="ct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a:lnSpc>
                <a:spcPct val="130000"/>
              </a:lnSpc>
            </a:pPr>
            <a:r>
              <a:rPr lang="en-US" altLang="zh-CN" sz="1100" b="1" dirty="0">
                <a:solidFill>
                  <a:schemeClr val="bg1"/>
                </a:solidFill>
                <a:latin typeface="微软雅黑" panose="020B0503020204020204" pitchFamily="34" charset="-122"/>
              </a:rPr>
              <a:t>02</a:t>
            </a:r>
            <a:endParaRPr lang="en-US" altLang="zh-CN" sz="1100" b="1" dirty="0">
              <a:solidFill>
                <a:schemeClr val="bg1"/>
              </a:solidFill>
              <a:latin typeface="微软雅黑" panose="020B0503020204020204" pitchFamily="34" charset="-122"/>
            </a:endParaRPr>
          </a:p>
        </p:txBody>
      </p:sp>
      <p:sp>
        <p:nvSpPr>
          <p:cNvPr id="15" name="圆角矩形 28"/>
          <p:cNvSpPr>
            <a:spLocks noChangeArrowheads="1"/>
          </p:cNvSpPr>
          <p:nvPr/>
        </p:nvSpPr>
        <p:spPr bwMode="auto">
          <a:xfrm>
            <a:off x="2942590" y="4464050"/>
            <a:ext cx="93345" cy="92075"/>
          </a:xfrm>
          <a:prstGeom prst="roundRect">
            <a:avLst>
              <a:gd name="adj" fmla="val 50000"/>
            </a:avLst>
          </a:prstGeom>
          <a:solidFill>
            <a:schemeClr val="accent2"/>
          </a:solidFill>
          <a:ln w="9525">
            <a:solidFill>
              <a:srgbClr val="00B0F0"/>
            </a:solidFill>
            <a:round/>
          </a:ln>
        </p:spPr>
        <p:txBody>
          <a:bodyPr anchor="ct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endParaRPr lang="zh-CN" altLang="en-US" sz="900" dirty="0">
              <a:solidFill>
                <a:srgbClr val="262626"/>
              </a:solidFill>
              <a:latin typeface="微软雅黑" panose="020B0503020204020204" pitchFamily="34" charset="-122"/>
            </a:endParaRPr>
          </a:p>
        </p:txBody>
      </p:sp>
      <p:sp>
        <p:nvSpPr>
          <p:cNvPr id="31" name="椭圆 30"/>
          <p:cNvSpPr/>
          <p:nvPr/>
        </p:nvSpPr>
        <p:spPr bwMode="auto">
          <a:xfrm>
            <a:off x="3813175" y="3243580"/>
            <a:ext cx="731520" cy="730885"/>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685800" fontAlgn="base">
              <a:spcBef>
                <a:spcPct val="0"/>
              </a:spcBef>
              <a:spcAft>
                <a:spcPct val="0"/>
              </a:spcAft>
            </a:pPr>
            <a:endParaRPr lang="zh-CN" altLang="en-US" sz="1400" b="1" dirty="0">
              <a:latin typeface="Arial" panose="020B0604020202020204" pitchFamily="34" charset="0"/>
              <a:ea typeface="华文细黑" panose="02010600040101010101" pitchFamily="2" charset="-122"/>
            </a:endParaRPr>
          </a:p>
        </p:txBody>
      </p:sp>
      <p:sp>
        <p:nvSpPr>
          <p:cNvPr id="34" name="Text Box 22"/>
          <p:cNvSpPr txBox="1">
            <a:spLocks noChangeArrowheads="1"/>
          </p:cNvSpPr>
          <p:nvPr/>
        </p:nvSpPr>
        <p:spPr bwMode="auto">
          <a:xfrm>
            <a:off x="3927475" y="3388995"/>
            <a:ext cx="509270" cy="47688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a:lnSpc>
                <a:spcPct val="130000"/>
              </a:lnSpc>
            </a:pPr>
            <a:r>
              <a:rPr lang="en-US" altLang="zh-CN" sz="1100" b="1" dirty="0">
                <a:solidFill>
                  <a:schemeClr val="bg1"/>
                </a:solidFill>
                <a:latin typeface="微软雅黑" panose="020B0503020204020204" pitchFamily="34" charset="-122"/>
              </a:rPr>
              <a:t>03</a:t>
            </a:r>
            <a:endParaRPr lang="en-US" altLang="zh-CN" sz="1100" b="1" dirty="0">
              <a:solidFill>
                <a:schemeClr val="bg1"/>
              </a:solidFill>
              <a:latin typeface="微软雅黑" panose="020B0503020204020204" pitchFamily="34" charset="-122"/>
            </a:endParaRPr>
          </a:p>
        </p:txBody>
      </p:sp>
      <p:sp>
        <p:nvSpPr>
          <p:cNvPr id="35" name="圆角矩形 24"/>
          <p:cNvSpPr>
            <a:spLocks noChangeArrowheads="1"/>
          </p:cNvSpPr>
          <p:nvPr/>
        </p:nvSpPr>
        <p:spPr bwMode="auto">
          <a:xfrm>
            <a:off x="4126865" y="4458970"/>
            <a:ext cx="93345" cy="92075"/>
          </a:xfrm>
          <a:prstGeom prst="roundRect">
            <a:avLst>
              <a:gd name="adj" fmla="val 50000"/>
            </a:avLst>
          </a:prstGeom>
          <a:solidFill>
            <a:schemeClr val="accent3"/>
          </a:solidFill>
          <a:ln w="9525">
            <a:solidFill>
              <a:srgbClr val="00B0F0"/>
            </a:solidFill>
            <a:round/>
          </a:ln>
        </p:spPr>
        <p:txBody>
          <a:bodyPr anchor="ct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endParaRPr lang="zh-CN" altLang="en-US" sz="900" dirty="0">
              <a:solidFill>
                <a:srgbClr val="262626"/>
              </a:solidFill>
              <a:latin typeface="微软雅黑" panose="020B0503020204020204" pitchFamily="34" charset="-122"/>
            </a:endParaRPr>
          </a:p>
        </p:txBody>
      </p:sp>
      <p:sp>
        <p:nvSpPr>
          <p:cNvPr id="62" name="椭圆 61"/>
          <p:cNvSpPr/>
          <p:nvPr/>
        </p:nvSpPr>
        <p:spPr bwMode="auto">
          <a:xfrm>
            <a:off x="7531735" y="2689225"/>
            <a:ext cx="731520" cy="730885"/>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685800" fontAlgn="base">
              <a:spcBef>
                <a:spcPct val="0"/>
              </a:spcBef>
              <a:spcAft>
                <a:spcPct val="0"/>
              </a:spcAft>
            </a:pPr>
            <a:endParaRPr lang="zh-CN" altLang="en-US" sz="1400" b="1" dirty="0">
              <a:latin typeface="Arial" panose="020B0604020202020204" pitchFamily="34" charset="0"/>
              <a:ea typeface="华文细黑" panose="02010600040101010101" pitchFamily="2" charset="-122"/>
            </a:endParaRPr>
          </a:p>
        </p:txBody>
      </p:sp>
      <p:sp>
        <p:nvSpPr>
          <p:cNvPr id="64" name="Text Box 35"/>
          <p:cNvSpPr txBox="1">
            <a:spLocks noChangeArrowheads="1"/>
          </p:cNvSpPr>
          <p:nvPr/>
        </p:nvSpPr>
        <p:spPr bwMode="auto">
          <a:xfrm>
            <a:off x="7647305" y="2827020"/>
            <a:ext cx="499745" cy="47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a:lnSpc>
                <a:spcPct val="130000"/>
              </a:lnSpc>
            </a:pPr>
            <a:r>
              <a:rPr lang="en-US" altLang="zh-CN" sz="1100" b="1" dirty="0">
                <a:solidFill>
                  <a:schemeClr val="bg1"/>
                </a:solidFill>
                <a:latin typeface="微软雅黑" panose="020B0503020204020204" pitchFamily="34" charset="-122"/>
              </a:rPr>
              <a:t>06</a:t>
            </a:r>
            <a:endParaRPr lang="en-US" altLang="zh-CN" sz="1100" b="1" dirty="0">
              <a:solidFill>
                <a:schemeClr val="bg1"/>
              </a:solidFill>
              <a:latin typeface="微软雅黑" panose="020B0503020204020204" pitchFamily="34" charset="-122"/>
            </a:endParaRPr>
          </a:p>
        </p:txBody>
      </p:sp>
      <p:sp>
        <p:nvSpPr>
          <p:cNvPr id="67" name="圆角矩形 16"/>
          <p:cNvSpPr>
            <a:spLocks noChangeArrowheads="1"/>
          </p:cNvSpPr>
          <p:nvPr/>
        </p:nvSpPr>
        <p:spPr bwMode="auto">
          <a:xfrm>
            <a:off x="7850505" y="4464685"/>
            <a:ext cx="93345" cy="92075"/>
          </a:xfrm>
          <a:prstGeom prst="roundRect">
            <a:avLst>
              <a:gd name="adj" fmla="val 50000"/>
            </a:avLst>
          </a:prstGeom>
          <a:solidFill>
            <a:schemeClr val="accent2"/>
          </a:solidFill>
          <a:ln w="9525">
            <a:noFill/>
            <a:round/>
          </a:ln>
        </p:spPr>
        <p:txBody>
          <a:bodyPr anchor="ct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endParaRPr lang="zh-CN" altLang="en-US" sz="900" dirty="0">
              <a:solidFill>
                <a:srgbClr val="262626"/>
              </a:solidFill>
              <a:latin typeface="微软雅黑" panose="020B0503020204020204" pitchFamily="34" charset="-122"/>
            </a:endParaRPr>
          </a:p>
        </p:txBody>
      </p:sp>
      <p:sp>
        <p:nvSpPr>
          <p:cNvPr id="70" name="椭圆 69"/>
          <p:cNvSpPr/>
          <p:nvPr/>
        </p:nvSpPr>
        <p:spPr bwMode="auto">
          <a:xfrm>
            <a:off x="6262370" y="3234055"/>
            <a:ext cx="731520" cy="730885"/>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685800" fontAlgn="base">
              <a:spcBef>
                <a:spcPct val="0"/>
              </a:spcBef>
              <a:spcAft>
                <a:spcPct val="0"/>
              </a:spcAft>
            </a:pPr>
            <a:endParaRPr lang="zh-CN" altLang="en-US" sz="1400" b="1" dirty="0">
              <a:latin typeface="Arial" panose="020B0604020202020204" pitchFamily="34" charset="0"/>
              <a:ea typeface="华文细黑" panose="02010600040101010101" pitchFamily="2" charset="-122"/>
            </a:endParaRPr>
          </a:p>
        </p:txBody>
      </p:sp>
      <p:sp>
        <p:nvSpPr>
          <p:cNvPr id="84" name="Text Box 43"/>
          <p:cNvSpPr txBox="1">
            <a:spLocks noChangeArrowheads="1"/>
          </p:cNvSpPr>
          <p:nvPr/>
        </p:nvSpPr>
        <p:spPr bwMode="auto">
          <a:xfrm>
            <a:off x="6377305" y="3376295"/>
            <a:ext cx="509270" cy="47688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a:lnSpc>
                <a:spcPct val="130000"/>
              </a:lnSpc>
            </a:pPr>
            <a:r>
              <a:rPr lang="en-US" altLang="zh-CN" sz="1100" b="1" dirty="0">
                <a:solidFill>
                  <a:schemeClr val="bg1"/>
                </a:solidFill>
                <a:latin typeface="微软雅黑" panose="020B0503020204020204" pitchFamily="34" charset="-122"/>
              </a:rPr>
              <a:t>05</a:t>
            </a:r>
            <a:endParaRPr lang="en-US" altLang="zh-CN" sz="1100" b="1" dirty="0">
              <a:solidFill>
                <a:schemeClr val="bg1"/>
              </a:solidFill>
              <a:latin typeface="微软雅黑" panose="020B0503020204020204" pitchFamily="34" charset="-122"/>
            </a:endParaRPr>
          </a:p>
        </p:txBody>
      </p:sp>
      <p:sp>
        <p:nvSpPr>
          <p:cNvPr id="85" name="圆角矩形 12"/>
          <p:cNvSpPr>
            <a:spLocks noChangeArrowheads="1"/>
          </p:cNvSpPr>
          <p:nvPr/>
        </p:nvSpPr>
        <p:spPr bwMode="auto">
          <a:xfrm>
            <a:off x="6577965" y="4446905"/>
            <a:ext cx="92075" cy="92075"/>
          </a:xfrm>
          <a:prstGeom prst="roundRect">
            <a:avLst>
              <a:gd name="adj" fmla="val 50000"/>
            </a:avLst>
          </a:prstGeom>
          <a:solidFill>
            <a:schemeClr val="accent1"/>
          </a:solidFill>
          <a:ln w="9525">
            <a:noFill/>
            <a:round/>
          </a:ln>
        </p:spPr>
        <p:txBody>
          <a:bodyPr anchor="ct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endParaRPr lang="zh-CN" altLang="en-US" sz="900" dirty="0">
              <a:solidFill>
                <a:srgbClr val="262626"/>
              </a:solidFill>
              <a:latin typeface="微软雅黑" panose="020B0503020204020204" pitchFamily="34" charset="-122"/>
            </a:endParaRPr>
          </a:p>
        </p:txBody>
      </p:sp>
      <p:sp>
        <p:nvSpPr>
          <p:cNvPr id="46" name="椭圆 45"/>
          <p:cNvSpPr/>
          <p:nvPr/>
        </p:nvSpPr>
        <p:spPr bwMode="auto">
          <a:xfrm>
            <a:off x="5009515" y="2688590"/>
            <a:ext cx="731520" cy="730885"/>
          </a:xfrm>
          <a:prstGeom prst="ellips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685800" fontAlgn="base">
              <a:spcBef>
                <a:spcPct val="0"/>
              </a:spcBef>
              <a:spcAft>
                <a:spcPct val="0"/>
              </a:spcAft>
            </a:pPr>
            <a:endParaRPr lang="zh-CN" altLang="en-US" sz="1400" b="1" dirty="0">
              <a:latin typeface="Arial" panose="020B0604020202020204" pitchFamily="34" charset="0"/>
              <a:ea typeface="华文细黑" panose="02010600040101010101" pitchFamily="2" charset="-122"/>
            </a:endParaRPr>
          </a:p>
        </p:txBody>
      </p:sp>
      <p:sp>
        <p:nvSpPr>
          <p:cNvPr id="47" name="Text Box 28"/>
          <p:cNvSpPr txBox="1">
            <a:spLocks noChangeArrowheads="1"/>
          </p:cNvSpPr>
          <p:nvPr/>
        </p:nvSpPr>
        <p:spPr bwMode="auto">
          <a:xfrm>
            <a:off x="5125085" y="2823845"/>
            <a:ext cx="499745" cy="47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a:lnSpc>
                <a:spcPct val="130000"/>
              </a:lnSpc>
            </a:pPr>
            <a:r>
              <a:rPr lang="en-US" altLang="zh-CN" sz="1100" b="1" dirty="0">
                <a:solidFill>
                  <a:schemeClr val="bg1"/>
                </a:solidFill>
                <a:latin typeface="微软雅黑" panose="020B0503020204020204" pitchFamily="34" charset="-122"/>
              </a:rPr>
              <a:t>04</a:t>
            </a:r>
            <a:endParaRPr lang="en-US" altLang="zh-CN" sz="1100" b="1" dirty="0">
              <a:solidFill>
                <a:schemeClr val="bg1"/>
              </a:solidFill>
              <a:latin typeface="微软雅黑" panose="020B0503020204020204" pitchFamily="34" charset="-122"/>
            </a:endParaRPr>
          </a:p>
        </p:txBody>
      </p:sp>
      <p:grpSp>
        <p:nvGrpSpPr>
          <p:cNvPr id="87" name="组合 86"/>
          <p:cNvGrpSpPr/>
          <p:nvPr/>
        </p:nvGrpSpPr>
        <p:grpSpPr>
          <a:xfrm>
            <a:off x="1814195" y="3406140"/>
            <a:ext cx="6083300" cy="1050290"/>
            <a:chOff x="2857" y="4223"/>
            <a:chExt cx="9580" cy="2795"/>
          </a:xfrm>
        </p:grpSpPr>
        <p:cxnSp>
          <p:nvCxnSpPr>
            <p:cNvPr id="11" name="直接连接符 32"/>
            <p:cNvCxnSpPr>
              <a:cxnSpLocks noChangeShapeType="1"/>
            </p:cNvCxnSpPr>
            <p:nvPr/>
          </p:nvCxnSpPr>
          <p:spPr bwMode="auto">
            <a:xfrm flipH="1">
              <a:off x="2857" y="5570"/>
              <a:ext cx="17" cy="1449"/>
            </a:xfrm>
            <a:prstGeom prst="line">
              <a:avLst/>
            </a:prstGeom>
            <a:solidFill>
              <a:srgbClr val="31B8B4"/>
            </a:solidFill>
            <a:ln w="19050" cmpd="sng">
              <a:solidFill>
                <a:schemeClr val="accent1"/>
              </a:solidFill>
              <a:round/>
            </a:ln>
          </p:spPr>
        </p:cxnSp>
        <p:cxnSp>
          <p:nvCxnSpPr>
            <p:cNvPr id="13" name="直接连接符 26"/>
            <p:cNvCxnSpPr>
              <a:cxnSpLocks noChangeShapeType="1"/>
            </p:cNvCxnSpPr>
            <p:nvPr/>
          </p:nvCxnSpPr>
          <p:spPr bwMode="auto">
            <a:xfrm>
              <a:off x="4707" y="4223"/>
              <a:ext cx="0" cy="2778"/>
            </a:xfrm>
            <a:prstGeom prst="line">
              <a:avLst/>
            </a:prstGeom>
            <a:noFill/>
            <a:ln w="19050" cmpd="sng">
              <a:solidFill>
                <a:schemeClr val="accent2"/>
              </a:solidFill>
              <a:round/>
            </a:ln>
            <a:extLst>
              <a:ext uri="{909E8E84-426E-40DD-AFC4-6F175D3DCCD1}">
                <a14:hiddenFill xmlns:a14="http://schemas.microsoft.com/office/drawing/2010/main">
                  <a:noFill/>
                </a14:hiddenFill>
              </a:ext>
            </a:extLst>
          </p:spPr>
        </p:cxnSp>
        <p:cxnSp>
          <p:nvCxnSpPr>
            <p:cNvPr id="33" name="直接连接符 22"/>
            <p:cNvCxnSpPr>
              <a:cxnSpLocks noChangeShapeType="1"/>
            </p:cNvCxnSpPr>
            <p:nvPr/>
          </p:nvCxnSpPr>
          <p:spPr bwMode="auto">
            <a:xfrm flipH="1">
              <a:off x="6564" y="5602"/>
              <a:ext cx="19" cy="1406"/>
            </a:xfrm>
            <a:prstGeom prst="line">
              <a:avLst/>
            </a:prstGeom>
            <a:solidFill>
              <a:srgbClr val="31B8B4"/>
            </a:solidFill>
            <a:ln w="19050" cmpd="sng">
              <a:solidFill>
                <a:schemeClr val="accent3"/>
              </a:solidFill>
              <a:round/>
            </a:ln>
          </p:spPr>
        </p:cxnSp>
        <p:cxnSp>
          <p:nvCxnSpPr>
            <p:cNvPr id="66" name="直接连接符 15"/>
            <p:cNvCxnSpPr>
              <a:cxnSpLocks noChangeShapeType="1"/>
            </p:cNvCxnSpPr>
            <p:nvPr/>
          </p:nvCxnSpPr>
          <p:spPr bwMode="auto">
            <a:xfrm>
              <a:off x="12437" y="4292"/>
              <a:ext cx="0" cy="2719"/>
            </a:xfrm>
            <a:prstGeom prst="line">
              <a:avLst/>
            </a:prstGeom>
            <a:noFill/>
            <a:ln w="19050" cmpd="sng">
              <a:solidFill>
                <a:schemeClr val="accent2"/>
              </a:solidFill>
              <a:round/>
            </a:ln>
            <a:extLst>
              <a:ext uri="{909E8E84-426E-40DD-AFC4-6F175D3DCCD1}">
                <a14:hiddenFill xmlns:a14="http://schemas.microsoft.com/office/drawing/2010/main">
                  <a:noFill/>
                </a14:hiddenFill>
              </a:ext>
            </a:extLst>
          </p:spPr>
        </p:cxnSp>
        <p:cxnSp>
          <p:nvCxnSpPr>
            <p:cNvPr id="82" name="直接连接符 10"/>
            <p:cNvCxnSpPr>
              <a:cxnSpLocks noChangeShapeType="1"/>
            </p:cNvCxnSpPr>
            <p:nvPr/>
          </p:nvCxnSpPr>
          <p:spPr bwMode="auto">
            <a:xfrm flipH="1">
              <a:off x="10424" y="5583"/>
              <a:ext cx="17" cy="1406"/>
            </a:xfrm>
            <a:prstGeom prst="line">
              <a:avLst/>
            </a:prstGeom>
            <a:solidFill>
              <a:srgbClr val="31B8B4"/>
            </a:solidFill>
            <a:ln w="19050" cmpd="sng">
              <a:solidFill>
                <a:schemeClr val="accent1"/>
              </a:solidFill>
              <a:round/>
            </a:ln>
          </p:spPr>
        </p:cxnSp>
        <p:cxnSp>
          <p:nvCxnSpPr>
            <p:cNvPr id="48" name="直接连接符 19"/>
            <p:cNvCxnSpPr>
              <a:cxnSpLocks noChangeShapeType="1"/>
            </p:cNvCxnSpPr>
            <p:nvPr/>
          </p:nvCxnSpPr>
          <p:spPr bwMode="auto">
            <a:xfrm>
              <a:off x="8462" y="4287"/>
              <a:ext cx="3" cy="2719"/>
            </a:xfrm>
            <a:prstGeom prst="line">
              <a:avLst/>
            </a:prstGeom>
            <a:noFill/>
            <a:ln w="19050" cmpd="sng">
              <a:solidFill>
                <a:schemeClr val="accent4"/>
              </a:solidFill>
              <a:round/>
            </a:ln>
            <a:extLst>
              <a:ext uri="{909E8E84-426E-40DD-AFC4-6F175D3DCCD1}">
                <a14:hiddenFill xmlns:a14="http://schemas.microsoft.com/office/drawing/2010/main">
                  <a:noFill/>
                </a14:hiddenFill>
              </a:ext>
            </a:extLst>
          </p:spPr>
        </p:cxnSp>
      </p:grpSp>
      <p:sp>
        <p:nvSpPr>
          <p:cNvPr id="49" name="圆角矩形 20"/>
          <p:cNvSpPr>
            <a:spLocks noChangeArrowheads="1"/>
          </p:cNvSpPr>
          <p:nvPr/>
        </p:nvSpPr>
        <p:spPr bwMode="auto">
          <a:xfrm>
            <a:off x="5328920" y="4461510"/>
            <a:ext cx="90805" cy="92075"/>
          </a:xfrm>
          <a:prstGeom prst="roundRect">
            <a:avLst>
              <a:gd name="adj" fmla="val 50000"/>
            </a:avLst>
          </a:prstGeom>
          <a:solidFill>
            <a:schemeClr val="accent4"/>
          </a:solidFill>
          <a:ln w="9525">
            <a:noFill/>
            <a:round/>
          </a:ln>
        </p:spPr>
        <p:txBody>
          <a:bodyPr anchor="ct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endParaRPr lang="zh-CN" altLang="en-US" sz="900" dirty="0">
              <a:solidFill>
                <a:srgbClr val="262626"/>
              </a:solidFill>
              <a:latin typeface="微软雅黑" panose="020B0503020204020204" pitchFamily="34" charset="-122"/>
            </a:endParaRPr>
          </a:p>
        </p:txBody>
      </p:sp>
      <p:sp>
        <p:nvSpPr>
          <p:cNvPr id="90" name="文本框 89"/>
          <p:cNvSpPr txBox="1"/>
          <p:nvPr/>
        </p:nvSpPr>
        <p:spPr>
          <a:xfrm>
            <a:off x="1105535" y="2620645"/>
            <a:ext cx="1384300" cy="306705"/>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rPr>
              <a:t>列出职能清单</a:t>
            </a:r>
            <a:endParaRPr lang="zh-CN" altLang="en-US" sz="1400">
              <a:latin typeface="微软雅黑" panose="020B0503020204020204" pitchFamily="34" charset="-122"/>
              <a:ea typeface="微软雅黑" panose="020B0503020204020204" pitchFamily="34" charset="-122"/>
            </a:endParaRPr>
          </a:p>
        </p:txBody>
      </p:sp>
      <p:sp>
        <p:nvSpPr>
          <p:cNvPr id="91" name="文本框 90"/>
          <p:cNvSpPr txBox="1"/>
          <p:nvPr/>
        </p:nvSpPr>
        <p:spPr>
          <a:xfrm>
            <a:off x="5931535" y="2620645"/>
            <a:ext cx="1384300" cy="306705"/>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rPr>
              <a:t>职能分解</a:t>
            </a:r>
            <a:endParaRPr lang="zh-CN" altLang="en-US" sz="1400">
              <a:latin typeface="微软雅黑" panose="020B0503020204020204" pitchFamily="34" charset="-122"/>
              <a:ea typeface="微软雅黑" panose="020B0503020204020204" pitchFamily="34" charset="-122"/>
            </a:endParaRPr>
          </a:p>
        </p:txBody>
      </p:sp>
      <p:sp>
        <p:nvSpPr>
          <p:cNvPr id="92" name="文本框 91"/>
          <p:cNvSpPr txBox="1"/>
          <p:nvPr/>
        </p:nvSpPr>
        <p:spPr>
          <a:xfrm>
            <a:off x="3489960" y="2620645"/>
            <a:ext cx="1384300" cy="521970"/>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rPr>
              <a:t>分清主要职能和辅助职能</a:t>
            </a:r>
            <a:endParaRPr lang="zh-CN" altLang="en-US" sz="1400">
              <a:latin typeface="微软雅黑" panose="020B0503020204020204" pitchFamily="34" charset="-122"/>
              <a:ea typeface="微软雅黑" panose="020B0503020204020204" pitchFamily="34" charset="-122"/>
            </a:endParaRPr>
          </a:p>
        </p:txBody>
      </p:sp>
      <p:sp>
        <p:nvSpPr>
          <p:cNvPr id="93" name="文本框 92"/>
          <p:cNvSpPr txBox="1"/>
          <p:nvPr/>
        </p:nvSpPr>
        <p:spPr>
          <a:xfrm>
            <a:off x="2308860" y="2101850"/>
            <a:ext cx="1384300" cy="521970"/>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rPr>
              <a:t>明确各种职能之间的关系</a:t>
            </a:r>
            <a:endParaRPr lang="zh-CN" altLang="en-US" sz="1400">
              <a:latin typeface="微软雅黑" panose="020B0503020204020204" pitchFamily="34" charset="-122"/>
              <a:ea typeface="微软雅黑" panose="020B0503020204020204" pitchFamily="34" charset="-122"/>
            </a:endParaRPr>
          </a:p>
        </p:txBody>
      </p:sp>
      <p:sp>
        <p:nvSpPr>
          <p:cNvPr id="94" name="文本框 93"/>
          <p:cNvSpPr txBox="1"/>
          <p:nvPr/>
        </p:nvSpPr>
        <p:spPr>
          <a:xfrm>
            <a:off x="7134860" y="2101850"/>
            <a:ext cx="1384300" cy="306705"/>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rPr>
              <a:t>职能整理</a:t>
            </a:r>
            <a:endParaRPr lang="zh-CN" altLang="en-US" sz="1400">
              <a:latin typeface="微软雅黑" panose="020B0503020204020204" pitchFamily="34" charset="-122"/>
              <a:ea typeface="微软雅黑" panose="020B0503020204020204" pitchFamily="34" charset="-122"/>
            </a:endParaRPr>
          </a:p>
        </p:txBody>
      </p:sp>
      <p:sp>
        <p:nvSpPr>
          <p:cNvPr id="95" name="文本框 94"/>
          <p:cNvSpPr txBox="1"/>
          <p:nvPr/>
        </p:nvSpPr>
        <p:spPr>
          <a:xfrm>
            <a:off x="4693285" y="2101850"/>
            <a:ext cx="1384300" cy="521970"/>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rPr>
              <a:t>落实各种职能的职责</a:t>
            </a:r>
            <a:endParaRPr lang="zh-CN" altLang="en-US" sz="14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1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3493770" cy="402590"/>
          </a:xfrm>
          <a:prstGeom prst="rect">
            <a:avLst/>
          </a:prstGeom>
          <a:noFill/>
        </p:spPr>
        <p:txBody>
          <a:bodyPr wrap="none" lIns="96434" tIns="48217" rIns="96434" bIns="48217" rtlCol="0">
            <a:spAutoFit/>
          </a:bodyPr>
          <a:lstStyle/>
          <a:p>
            <a:pPr defTabSz="963930"/>
            <a:r>
              <a:rPr lang="zh-CN" altLang="en-US" sz="2000" b="1" dirty="0" smtClean="0">
                <a:latin typeface="微软雅黑" panose="020B0503020204020204" pitchFamily="34" charset="-122"/>
                <a:ea typeface="微软雅黑" panose="020B0503020204020204" pitchFamily="34" charset="-122"/>
                <a:cs typeface="+mn-ea"/>
                <a:sym typeface="+mn-lt"/>
              </a:rPr>
              <a:t>第一节：组织和连锁企业组织</a:t>
            </a:r>
            <a:endParaRPr lang="zh-CN" altLang="en-US" sz="2000" b="1" dirty="0" smtClean="0">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四、连锁企业组织结构的设置程序</a:t>
            </a: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1392555" y="1531620"/>
            <a:ext cx="2025015" cy="337185"/>
          </a:xfrm>
          <a:prstGeom prst="rect">
            <a:avLst/>
          </a:prstGeom>
          <a:noFill/>
        </p:spPr>
        <p:txBody>
          <a:bodyPr wrap="square" rtlCol="0">
            <a:spAutoFit/>
          </a:bodyPr>
          <a:p>
            <a:pPr algn="l"/>
            <a:r>
              <a:rPr lang="zh-CN" altLang="en-US" sz="1600">
                <a:latin typeface="微软雅黑" panose="020B0503020204020204" pitchFamily="34" charset="-122"/>
                <a:ea typeface="微软雅黑" panose="020B0503020204020204" pitchFamily="34" charset="-122"/>
              </a:rPr>
              <a:t>（三）部门设计</a:t>
            </a:r>
            <a:endParaRPr lang="zh-CN" altLang="en-US" sz="1600">
              <a:latin typeface="微软雅黑" panose="020B0503020204020204" pitchFamily="34" charset="-122"/>
              <a:ea typeface="微软雅黑" panose="020B0503020204020204" pitchFamily="34" charset="-122"/>
            </a:endParaRPr>
          </a:p>
        </p:txBody>
      </p:sp>
      <p:sp>
        <p:nvSpPr>
          <p:cNvPr id="3" name="position-pointer_16081"/>
          <p:cNvSpPr>
            <a:spLocks noChangeAspect="1"/>
          </p:cNvSpPr>
          <p:nvPr/>
        </p:nvSpPr>
        <p:spPr bwMode="auto">
          <a:xfrm>
            <a:off x="1149985" y="1503045"/>
            <a:ext cx="242570" cy="344805"/>
          </a:xfrm>
          <a:custGeom>
            <a:avLst/>
            <a:gdLst>
              <a:gd name="connsiteX0" fmla="*/ 213778 w 427556"/>
              <a:gd name="connsiteY0" fmla="*/ 182841 h 606016"/>
              <a:gd name="connsiteX1" fmla="*/ 164894 w 427556"/>
              <a:gd name="connsiteY1" fmla="*/ 231666 h 606016"/>
              <a:gd name="connsiteX2" fmla="*/ 213778 w 427556"/>
              <a:gd name="connsiteY2" fmla="*/ 280492 h 606016"/>
              <a:gd name="connsiteX3" fmla="*/ 262662 w 427556"/>
              <a:gd name="connsiteY3" fmla="*/ 231666 h 606016"/>
              <a:gd name="connsiteX4" fmla="*/ 213778 w 427556"/>
              <a:gd name="connsiteY4" fmla="*/ 182841 h 606016"/>
              <a:gd name="connsiteX5" fmla="*/ 213778 w 427556"/>
              <a:gd name="connsiteY5" fmla="*/ 144024 h 606016"/>
              <a:gd name="connsiteX6" fmla="*/ 301526 w 427556"/>
              <a:gd name="connsiteY6" fmla="*/ 231666 h 606016"/>
              <a:gd name="connsiteX7" fmla="*/ 213778 w 427556"/>
              <a:gd name="connsiteY7" fmla="*/ 319309 h 606016"/>
              <a:gd name="connsiteX8" fmla="*/ 126030 w 427556"/>
              <a:gd name="connsiteY8" fmla="*/ 231666 h 606016"/>
              <a:gd name="connsiteX9" fmla="*/ 213778 w 427556"/>
              <a:gd name="connsiteY9" fmla="*/ 144024 h 606016"/>
              <a:gd name="connsiteX10" fmla="*/ 213778 w 427556"/>
              <a:gd name="connsiteY10" fmla="*/ 47911 h 606016"/>
              <a:gd name="connsiteX11" fmla="*/ 47979 w 427556"/>
              <a:gd name="connsiteY11" fmla="*/ 213478 h 606016"/>
              <a:gd name="connsiteX12" fmla="*/ 213778 w 427556"/>
              <a:gd name="connsiteY12" fmla="*/ 534604 h 606016"/>
              <a:gd name="connsiteX13" fmla="*/ 379577 w 427556"/>
              <a:gd name="connsiteY13" fmla="*/ 213478 h 606016"/>
              <a:gd name="connsiteX14" fmla="*/ 213778 w 427556"/>
              <a:gd name="connsiteY14" fmla="*/ 47911 h 606016"/>
              <a:gd name="connsiteX15" fmla="*/ 213778 w 427556"/>
              <a:gd name="connsiteY15" fmla="*/ 0 h 606016"/>
              <a:gd name="connsiteX16" fmla="*/ 427556 w 427556"/>
              <a:gd name="connsiteY16" fmla="*/ 213478 h 606016"/>
              <a:gd name="connsiteX17" fmla="*/ 233061 w 427556"/>
              <a:gd name="connsiteY17" fmla="*/ 590096 h 606016"/>
              <a:gd name="connsiteX18" fmla="*/ 225773 w 427556"/>
              <a:gd name="connsiteY18" fmla="*/ 599951 h 606016"/>
              <a:gd name="connsiteX19" fmla="*/ 213778 w 427556"/>
              <a:gd name="connsiteY19" fmla="*/ 606016 h 606016"/>
              <a:gd name="connsiteX20" fmla="*/ 201783 w 427556"/>
              <a:gd name="connsiteY20" fmla="*/ 599951 h 606016"/>
              <a:gd name="connsiteX21" fmla="*/ 194344 w 427556"/>
              <a:gd name="connsiteY21" fmla="*/ 590096 h 606016"/>
              <a:gd name="connsiteX22" fmla="*/ 0 w 427556"/>
              <a:gd name="connsiteY22" fmla="*/ 213478 h 606016"/>
              <a:gd name="connsiteX23" fmla="*/ 213778 w 427556"/>
              <a:gd name="connsiteY23"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7556" h="606016">
                <a:moveTo>
                  <a:pt x="213778" y="182841"/>
                </a:moveTo>
                <a:cubicBezTo>
                  <a:pt x="186755" y="182841"/>
                  <a:pt x="164894" y="204828"/>
                  <a:pt x="164894" y="231666"/>
                </a:cubicBezTo>
                <a:cubicBezTo>
                  <a:pt x="164894" y="258657"/>
                  <a:pt x="186755" y="280492"/>
                  <a:pt x="213778" y="280492"/>
                </a:cubicBezTo>
                <a:cubicBezTo>
                  <a:pt x="240649" y="280492"/>
                  <a:pt x="262662" y="258657"/>
                  <a:pt x="262662" y="231666"/>
                </a:cubicBezTo>
                <a:cubicBezTo>
                  <a:pt x="262662" y="204828"/>
                  <a:pt x="240649" y="182841"/>
                  <a:pt x="213778" y="182841"/>
                </a:cubicBezTo>
                <a:close/>
                <a:moveTo>
                  <a:pt x="213778" y="144024"/>
                </a:moveTo>
                <a:cubicBezTo>
                  <a:pt x="262055" y="144024"/>
                  <a:pt x="301526" y="183296"/>
                  <a:pt x="301526" y="231666"/>
                </a:cubicBezTo>
                <a:cubicBezTo>
                  <a:pt x="301526" y="280037"/>
                  <a:pt x="262055" y="319309"/>
                  <a:pt x="213778" y="319309"/>
                </a:cubicBezTo>
                <a:cubicBezTo>
                  <a:pt x="165350" y="319309"/>
                  <a:pt x="126030" y="280037"/>
                  <a:pt x="126030" y="231666"/>
                </a:cubicBezTo>
                <a:cubicBezTo>
                  <a:pt x="126030" y="183296"/>
                  <a:pt x="165350" y="144024"/>
                  <a:pt x="213778" y="144024"/>
                </a:cubicBezTo>
                <a:close/>
                <a:moveTo>
                  <a:pt x="213778" y="47911"/>
                </a:moveTo>
                <a:cubicBezTo>
                  <a:pt x="122376" y="47911"/>
                  <a:pt x="47979" y="122204"/>
                  <a:pt x="47979" y="213478"/>
                </a:cubicBezTo>
                <a:cubicBezTo>
                  <a:pt x="47979" y="275944"/>
                  <a:pt x="132093" y="418010"/>
                  <a:pt x="213778" y="534604"/>
                </a:cubicBezTo>
                <a:cubicBezTo>
                  <a:pt x="295463" y="418010"/>
                  <a:pt x="379577" y="275944"/>
                  <a:pt x="379577" y="213478"/>
                </a:cubicBezTo>
                <a:cubicBezTo>
                  <a:pt x="379577" y="122204"/>
                  <a:pt x="305180" y="47911"/>
                  <a:pt x="213778" y="47911"/>
                </a:cubicBezTo>
                <a:close/>
                <a:moveTo>
                  <a:pt x="213778" y="0"/>
                </a:moveTo>
                <a:cubicBezTo>
                  <a:pt x="331599" y="0"/>
                  <a:pt x="427556" y="95822"/>
                  <a:pt x="427556" y="213478"/>
                </a:cubicBezTo>
                <a:cubicBezTo>
                  <a:pt x="427556" y="322794"/>
                  <a:pt x="252950" y="562957"/>
                  <a:pt x="233061" y="590096"/>
                </a:cubicBezTo>
                <a:lnTo>
                  <a:pt x="225773" y="599951"/>
                </a:lnTo>
                <a:cubicBezTo>
                  <a:pt x="222888" y="603742"/>
                  <a:pt x="218485" y="606016"/>
                  <a:pt x="213778" y="606016"/>
                </a:cubicBezTo>
                <a:cubicBezTo>
                  <a:pt x="209071" y="606016"/>
                  <a:pt x="204516" y="603742"/>
                  <a:pt x="201783" y="599951"/>
                </a:cubicBezTo>
                <a:lnTo>
                  <a:pt x="194344" y="590096"/>
                </a:lnTo>
                <a:cubicBezTo>
                  <a:pt x="174454" y="562957"/>
                  <a:pt x="0" y="322794"/>
                  <a:pt x="0" y="213478"/>
                </a:cubicBezTo>
                <a:cubicBezTo>
                  <a:pt x="0" y="95822"/>
                  <a:pt x="95805" y="0"/>
                  <a:pt x="213778" y="0"/>
                </a:cubicBezTo>
                <a:close/>
              </a:path>
            </a:pathLst>
          </a:custGeom>
          <a:solidFill>
            <a:schemeClr val="accent1"/>
          </a:solidFill>
          <a:ln>
            <a:noFill/>
          </a:ln>
        </p:spPr>
      </p:sp>
      <p:sp>
        <p:nvSpPr>
          <p:cNvPr id="5" name="文本框 4"/>
          <p:cNvSpPr txBox="1">
            <a:spLocks noChangeArrowheads="1"/>
          </p:cNvSpPr>
          <p:nvPr/>
        </p:nvSpPr>
        <p:spPr bwMode="auto">
          <a:xfrm>
            <a:off x="3925570" y="3355975"/>
            <a:ext cx="1293495" cy="33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部门设计</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7" name="组合 4"/>
          <p:cNvGrpSpPr/>
          <p:nvPr/>
        </p:nvGrpSpPr>
        <p:grpSpPr>
          <a:xfrm>
            <a:off x="3110230" y="2231390"/>
            <a:ext cx="3025140" cy="2588260"/>
            <a:chOff x="2926910" y="1304925"/>
            <a:chExt cx="3202283" cy="2765425"/>
          </a:xfrm>
        </p:grpSpPr>
        <p:grpSp>
          <p:nvGrpSpPr>
            <p:cNvPr id="8" name="组合 5"/>
            <p:cNvGrpSpPr/>
            <p:nvPr/>
          </p:nvGrpSpPr>
          <p:grpSpPr>
            <a:xfrm>
              <a:off x="3498850" y="1304925"/>
              <a:ext cx="876300" cy="876300"/>
              <a:chOff x="3327400" y="1304925"/>
              <a:chExt cx="876300" cy="876300"/>
            </a:xfrm>
          </p:grpSpPr>
          <p:grpSp>
            <p:nvGrpSpPr>
              <p:cNvPr id="10" name="组合 31"/>
              <p:cNvGrpSpPr/>
              <p:nvPr/>
            </p:nvGrpSpPr>
            <p:grpSpPr>
              <a:xfrm>
                <a:off x="3327400" y="1304925"/>
                <a:ext cx="876300" cy="876300"/>
                <a:chOff x="2613025" y="1343025"/>
                <a:chExt cx="876300" cy="876300"/>
              </a:xfrm>
            </p:grpSpPr>
            <p:sp>
              <p:nvSpPr>
                <p:cNvPr id="12" name="任意多边形 11"/>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2">
                    <a:alpha val="77000"/>
                  </a:schemeClr>
                </a:solidFill>
                <a:ln>
                  <a:noFill/>
                </a:ln>
              </p:spPr>
              <p:txBody>
                <a:bodyPr vert="horz" wrap="square" lIns="91412" tIns="45706" rIns="91412" bIns="45706" numCol="1" anchor="t" anchorCtr="0" compatLnSpc="1"/>
                <a:lstStyle/>
                <a:p>
                  <a:pPr defTabSz="914400" eaLnBrk="0" hangingPunct="0"/>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任意多边形 15"/>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8" name="Freeform 5"/>
              <p:cNvSpPr>
                <a:spLocks noEditPoints="1"/>
              </p:cNvSpPr>
              <p:nvPr/>
            </p:nvSpPr>
            <p:spPr bwMode="auto">
              <a:xfrm>
                <a:off x="3556220" y="1456391"/>
                <a:ext cx="149321" cy="200025"/>
              </a:xfrm>
              <a:custGeom>
                <a:avLst/>
                <a:gdLst>
                  <a:gd name="T0" fmla="*/ 180 w 269"/>
                  <a:gd name="T1" fmla="*/ 320 h 361"/>
                  <a:gd name="T2" fmla="*/ 180 w 269"/>
                  <a:gd name="T3" fmla="*/ 328 h 361"/>
                  <a:gd name="T4" fmla="*/ 163 w 269"/>
                  <a:gd name="T5" fmla="*/ 354 h 361"/>
                  <a:gd name="T6" fmla="*/ 134 w 269"/>
                  <a:gd name="T7" fmla="*/ 361 h 361"/>
                  <a:gd name="T8" fmla="*/ 106 w 269"/>
                  <a:gd name="T9" fmla="*/ 355 h 361"/>
                  <a:gd name="T10" fmla="*/ 93 w 269"/>
                  <a:gd name="T11" fmla="*/ 343 h 361"/>
                  <a:gd name="T12" fmla="*/ 91 w 269"/>
                  <a:gd name="T13" fmla="*/ 326 h 361"/>
                  <a:gd name="T14" fmla="*/ 180 w 269"/>
                  <a:gd name="T15" fmla="*/ 316 h 361"/>
                  <a:gd name="T16" fmla="*/ 268 w 269"/>
                  <a:gd name="T17" fmla="*/ 122 h 361"/>
                  <a:gd name="T18" fmla="*/ 256 w 269"/>
                  <a:gd name="T19" fmla="*/ 187 h 361"/>
                  <a:gd name="T20" fmla="*/ 228 w 269"/>
                  <a:gd name="T21" fmla="*/ 226 h 361"/>
                  <a:gd name="T22" fmla="*/ 212 w 269"/>
                  <a:gd name="T23" fmla="*/ 239 h 361"/>
                  <a:gd name="T24" fmla="*/ 202 w 269"/>
                  <a:gd name="T25" fmla="*/ 244 h 361"/>
                  <a:gd name="T26" fmla="*/ 191 w 269"/>
                  <a:gd name="T27" fmla="*/ 262 h 361"/>
                  <a:gd name="T28" fmla="*/ 183 w 269"/>
                  <a:gd name="T29" fmla="*/ 283 h 361"/>
                  <a:gd name="T30" fmla="*/ 172 w 269"/>
                  <a:gd name="T31" fmla="*/ 293 h 361"/>
                  <a:gd name="T32" fmla="*/ 88 w 269"/>
                  <a:gd name="T33" fmla="*/ 289 h 361"/>
                  <a:gd name="T34" fmla="*/ 79 w 269"/>
                  <a:gd name="T35" fmla="*/ 272 h 361"/>
                  <a:gd name="T36" fmla="*/ 57 w 269"/>
                  <a:gd name="T37" fmla="*/ 243 h 361"/>
                  <a:gd name="T38" fmla="*/ 29 w 269"/>
                  <a:gd name="T39" fmla="*/ 215 h 361"/>
                  <a:gd name="T40" fmla="*/ 5 w 269"/>
                  <a:gd name="T41" fmla="*/ 167 h 361"/>
                  <a:gd name="T42" fmla="*/ 3 w 269"/>
                  <a:gd name="T43" fmla="*/ 102 h 361"/>
                  <a:gd name="T44" fmla="*/ 58 w 269"/>
                  <a:gd name="T45" fmla="*/ 22 h 361"/>
                  <a:gd name="T46" fmla="*/ 133 w 269"/>
                  <a:gd name="T47" fmla="*/ 0 h 361"/>
                  <a:gd name="T48" fmla="*/ 203 w 269"/>
                  <a:gd name="T49" fmla="*/ 19 h 361"/>
                  <a:gd name="T50" fmla="*/ 258 w 269"/>
                  <a:gd name="T51" fmla="*/ 81 h 361"/>
                  <a:gd name="T52" fmla="*/ 181 w 269"/>
                  <a:gd name="T53" fmla="*/ 59 h 361"/>
                  <a:gd name="T54" fmla="*/ 134 w 269"/>
                  <a:gd name="T55" fmla="*/ 46 h 361"/>
                  <a:gd name="T56" fmla="*/ 86 w 269"/>
                  <a:gd name="T57" fmla="*/ 60 h 361"/>
                  <a:gd name="T58" fmla="*/ 45 w 269"/>
                  <a:gd name="T59" fmla="*/ 138 h 361"/>
                  <a:gd name="T60" fmla="*/ 58 w 269"/>
                  <a:gd name="T61" fmla="*/ 177 h 361"/>
                  <a:gd name="T62" fmla="*/ 79 w 269"/>
                  <a:gd name="T63" fmla="*/ 202 h 361"/>
                  <a:gd name="T64" fmla="*/ 105 w 269"/>
                  <a:gd name="T65" fmla="*/ 236 h 361"/>
                  <a:gd name="T66" fmla="*/ 133 w 269"/>
                  <a:gd name="T67" fmla="*/ 251 h 361"/>
                  <a:gd name="T68" fmla="*/ 163 w 269"/>
                  <a:gd name="T69" fmla="*/ 234 h 361"/>
                  <a:gd name="T70" fmla="*/ 187 w 269"/>
                  <a:gd name="T71" fmla="*/ 202 h 361"/>
                  <a:gd name="T72" fmla="*/ 208 w 269"/>
                  <a:gd name="T73" fmla="*/ 180 h 361"/>
                  <a:gd name="T74" fmla="*/ 221 w 269"/>
                  <a:gd name="T75" fmla="*/ 154 h 361"/>
                  <a:gd name="T76" fmla="*/ 221 w 269"/>
                  <a:gd name="T77" fmla="*/ 15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 h="361">
                    <a:moveTo>
                      <a:pt x="180" y="316"/>
                    </a:moveTo>
                    <a:cubicBezTo>
                      <a:pt x="180" y="320"/>
                      <a:pt x="180" y="320"/>
                      <a:pt x="180" y="320"/>
                    </a:cubicBezTo>
                    <a:cubicBezTo>
                      <a:pt x="180" y="321"/>
                      <a:pt x="180" y="322"/>
                      <a:pt x="180" y="324"/>
                    </a:cubicBezTo>
                    <a:cubicBezTo>
                      <a:pt x="180" y="325"/>
                      <a:pt x="180" y="326"/>
                      <a:pt x="180" y="328"/>
                    </a:cubicBezTo>
                    <a:cubicBezTo>
                      <a:pt x="180" y="332"/>
                      <a:pt x="179" y="337"/>
                      <a:pt x="176" y="343"/>
                    </a:cubicBezTo>
                    <a:cubicBezTo>
                      <a:pt x="174" y="348"/>
                      <a:pt x="170" y="352"/>
                      <a:pt x="163" y="354"/>
                    </a:cubicBezTo>
                    <a:cubicBezTo>
                      <a:pt x="161" y="355"/>
                      <a:pt x="157" y="357"/>
                      <a:pt x="153" y="359"/>
                    </a:cubicBezTo>
                    <a:cubicBezTo>
                      <a:pt x="149" y="360"/>
                      <a:pt x="143" y="361"/>
                      <a:pt x="134" y="361"/>
                    </a:cubicBezTo>
                    <a:cubicBezTo>
                      <a:pt x="127" y="361"/>
                      <a:pt x="121" y="360"/>
                      <a:pt x="117" y="359"/>
                    </a:cubicBezTo>
                    <a:cubicBezTo>
                      <a:pt x="112" y="357"/>
                      <a:pt x="108" y="356"/>
                      <a:pt x="106" y="355"/>
                    </a:cubicBezTo>
                    <a:cubicBezTo>
                      <a:pt x="102" y="355"/>
                      <a:pt x="100" y="353"/>
                      <a:pt x="98" y="351"/>
                    </a:cubicBezTo>
                    <a:cubicBezTo>
                      <a:pt x="96" y="349"/>
                      <a:pt x="94" y="346"/>
                      <a:pt x="93" y="343"/>
                    </a:cubicBezTo>
                    <a:cubicBezTo>
                      <a:pt x="92" y="340"/>
                      <a:pt x="91" y="337"/>
                      <a:pt x="91" y="334"/>
                    </a:cubicBezTo>
                    <a:cubicBezTo>
                      <a:pt x="91" y="331"/>
                      <a:pt x="91" y="329"/>
                      <a:pt x="91" y="326"/>
                    </a:cubicBezTo>
                    <a:cubicBezTo>
                      <a:pt x="91" y="315"/>
                      <a:pt x="91" y="315"/>
                      <a:pt x="91" y="315"/>
                    </a:cubicBezTo>
                    <a:lnTo>
                      <a:pt x="180" y="316"/>
                    </a:lnTo>
                    <a:close/>
                    <a:moveTo>
                      <a:pt x="258" y="81"/>
                    </a:moveTo>
                    <a:cubicBezTo>
                      <a:pt x="264" y="96"/>
                      <a:pt x="267" y="110"/>
                      <a:pt x="268" y="122"/>
                    </a:cubicBezTo>
                    <a:cubicBezTo>
                      <a:pt x="269" y="135"/>
                      <a:pt x="269" y="147"/>
                      <a:pt x="266" y="158"/>
                    </a:cubicBezTo>
                    <a:cubicBezTo>
                      <a:pt x="264" y="169"/>
                      <a:pt x="260" y="179"/>
                      <a:pt x="256" y="187"/>
                    </a:cubicBezTo>
                    <a:cubicBezTo>
                      <a:pt x="251" y="196"/>
                      <a:pt x="247" y="203"/>
                      <a:pt x="242" y="210"/>
                    </a:cubicBezTo>
                    <a:cubicBezTo>
                      <a:pt x="237" y="216"/>
                      <a:pt x="232" y="222"/>
                      <a:pt x="228" y="226"/>
                    </a:cubicBezTo>
                    <a:cubicBezTo>
                      <a:pt x="224" y="230"/>
                      <a:pt x="221" y="233"/>
                      <a:pt x="219" y="234"/>
                    </a:cubicBezTo>
                    <a:cubicBezTo>
                      <a:pt x="217" y="236"/>
                      <a:pt x="214" y="238"/>
                      <a:pt x="212" y="239"/>
                    </a:cubicBezTo>
                    <a:cubicBezTo>
                      <a:pt x="210" y="240"/>
                      <a:pt x="208" y="241"/>
                      <a:pt x="207" y="242"/>
                    </a:cubicBezTo>
                    <a:cubicBezTo>
                      <a:pt x="205" y="243"/>
                      <a:pt x="204" y="243"/>
                      <a:pt x="202" y="244"/>
                    </a:cubicBezTo>
                    <a:cubicBezTo>
                      <a:pt x="201" y="245"/>
                      <a:pt x="200" y="247"/>
                      <a:pt x="198" y="249"/>
                    </a:cubicBezTo>
                    <a:cubicBezTo>
                      <a:pt x="195" y="254"/>
                      <a:pt x="193" y="258"/>
                      <a:pt x="191" y="262"/>
                    </a:cubicBezTo>
                    <a:cubicBezTo>
                      <a:pt x="189" y="267"/>
                      <a:pt x="188" y="271"/>
                      <a:pt x="187" y="275"/>
                    </a:cubicBezTo>
                    <a:cubicBezTo>
                      <a:pt x="185" y="278"/>
                      <a:pt x="184" y="281"/>
                      <a:pt x="183" y="283"/>
                    </a:cubicBezTo>
                    <a:cubicBezTo>
                      <a:pt x="181" y="285"/>
                      <a:pt x="180" y="287"/>
                      <a:pt x="178" y="289"/>
                    </a:cubicBezTo>
                    <a:cubicBezTo>
                      <a:pt x="176" y="291"/>
                      <a:pt x="174" y="292"/>
                      <a:pt x="172" y="293"/>
                    </a:cubicBezTo>
                    <a:cubicBezTo>
                      <a:pt x="93" y="293"/>
                      <a:pt x="93" y="293"/>
                      <a:pt x="93" y="293"/>
                    </a:cubicBezTo>
                    <a:cubicBezTo>
                      <a:pt x="92" y="292"/>
                      <a:pt x="90" y="291"/>
                      <a:pt x="88" y="289"/>
                    </a:cubicBezTo>
                    <a:cubicBezTo>
                      <a:pt x="86" y="287"/>
                      <a:pt x="85" y="285"/>
                      <a:pt x="83" y="282"/>
                    </a:cubicBezTo>
                    <a:cubicBezTo>
                      <a:pt x="81" y="280"/>
                      <a:pt x="80" y="276"/>
                      <a:pt x="79" y="272"/>
                    </a:cubicBezTo>
                    <a:cubicBezTo>
                      <a:pt x="76" y="265"/>
                      <a:pt x="73" y="260"/>
                      <a:pt x="70" y="256"/>
                    </a:cubicBezTo>
                    <a:cubicBezTo>
                      <a:pt x="66" y="251"/>
                      <a:pt x="62" y="247"/>
                      <a:pt x="57" y="243"/>
                    </a:cubicBezTo>
                    <a:cubicBezTo>
                      <a:pt x="53" y="240"/>
                      <a:pt x="48" y="237"/>
                      <a:pt x="43" y="232"/>
                    </a:cubicBezTo>
                    <a:cubicBezTo>
                      <a:pt x="39" y="227"/>
                      <a:pt x="34" y="221"/>
                      <a:pt x="29" y="215"/>
                    </a:cubicBezTo>
                    <a:cubicBezTo>
                      <a:pt x="24" y="208"/>
                      <a:pt x="20" y="201"/>
                      <a:pt x="15" y="193"/>
                    </a:cubicBezTo>
                    <a:cubicBezTo>
                      <a:pt x="11" y="185"/>
                      <a:pt x="8" y="176"/>
                      <a:pt x="5" y="167"/>
                    </a:cubicBezTo>
                    <a:cubicBezTo>
                      <a:pt x="2" y="157"/>
                      <a:pt x="1" y="147"/>
                      <a:pt x="0" y="136"/>
                    </a:cubicBezTo>
                    <a:cubicBezTo>
                      <a:pt x="0" y="125"/>
                      <a:pt x="1" y="114"/>
                      <a:pt x="3" y="102"/>
                    </a:cubicBezTo>
                    <a:cubicBezTo>
                      <a:pt x="8" y="83"/>
                      <a:pt x="15" y="67"/>
                      <a:pt x="25" y="54"/>
                    </a:cubicBezTo>
                    <a:cubicBezTo>
                      <a:pt x="35" y="41"/>
                      <a:pt x="46" y="30"/>
                      <a:pt x="58" y="22"/>
                    </a:cubicBezTo>
                    <a:cubicBezTo>
                      <a:pt x="71" y="15"/>
                      <a:pt x="84" y="9"/>
                      <a:pt x="97" y="5"/>
                    </a:cubicBezTo>
                    <a:cubicBezTo>
                      <a:pt x="110" y="2"/>
                      <a:pt x="122" y="0"/>
                      <a:pt x="133" y="0"/>
                    </a:cubicBezTo>
                    <a:cubicBezTo>
                      <a:pt x="144" y="0"/>
                      <a:pt x="156" y="2"/>
                      <a:pt x="168" y="5"/>
                    </a:cubicBezTo>
                    <a:cubicBezTo>
                      <a:pt x="180" y="8"/>
                      <a:pt x="192" y="13"/>
                      <a:pt x="203" y="19"/>
                    </a:cubicBezTo>
                    <a:cubicBezTo>
                      <a:pt x="215" y="26"/>
                      <a:pt x="225" y="34"/>
                      <a:pt x="234" y="45"/>
                    </a:cubicBezTo>
                    <a:cubicBezTo>
                      <a:pt x="244" y="55"/>
                      <a:pt x="252" y="67"/>
                      <a:pt x="258" y="81"/>
                    </a:cubicBezTo>
                    <a:close/>
                    <a:moveTo>
                      <a:pt x="221" y="154"/>
                    </a:moveTo>
                    <a:cubicBezTo>
                      <a:pt x="232" y="113"/>
                      <a:pt x="218" y="81"/>
                      <a:pt x="181" y="59"/>
                    </a:cubicBezTo>
                    <a:cubicBezTo>
                      <a:pt x="175" y="55"/>
                      <a:pt x="168" y="52"/>
                      <a:pt x="160" y="50"/>
                    </a:cubicBezTo>
                    <a:cubicBezTo>
                      <a:pt x="151" y="48"/>
                      <a:pt x="143" y="46"/>
                      <a:pt x="134" y="46"/>
                    </a:cubicBezTo>
                    <a:cubicBezTo>
                      <a:pt x="126" y="46"/>
                      <a:pt x="117" y="48"/>
                      <a:pt x="109" y="50"/>
                    </a:cubicBezTo>
                    <a:cubicBezTo>
                      <a:pt x="100" y="52"/>
                      <a:pt x="93" y="55"/>
                      <a:pt x="86" y="60"/>
                    </a:cubicBezTo>
                    <a:cubicBezTo>
                      <a:pt x="70" y="71"/>
                      <a:pt x="59" y="83"/>
                      <a:pt x="53" y="96"/>
                    </a:cubicBezTo>
                    <a:cubicBezTo>
                      <a:pt x="47" y="109"/>
                      <a:pt x="45" y="123"/>
                      <a:pt x="45" y="138"/>
                    </a:cubicBezTo>
                    <a:cubicBezTo>
                      <a:pt x="45" y="146"/>
                      <a:pt x="47" y="153"/>
                      <a:pt x="49" y="160"/>
                    </a:cubicBezTo>
                    <a:cubicBezTo>
                      <a:pt x="52" y="166"/>
                      <a:pt x="55" y="172"/>
                      <a:pt x="58" y="177"/>
                    </a:cubicBezTo>
                    <a:cubicBezTo>
                      <a:pt x="62" y="183"/>
                      <a:pt x="65" y="187"/>
                      <a:pt x="69" y="191"/>
                    </a:cubicBezTo>
                    <a:cubicBezTo>
                      <a:pt x="73" y="195"/>
                      <a:pt x="76" y="199"/>
                      <a:pt x="79" y="202"/>
                    </a:cubicBezTo>
                    <a:cubicBezTo>
                      <a:pt x="85" y="208"/>
                      <a:pt x="90" y="213"/>
                      <a:pt x="95" y="218"/>
                    </a:cubicBezTo>
                    <a:cubicBezTo>
                      <a:pt x="99" y="223"/>
                      <a:pt x="103" y="229"/>
                      <a:pt x="105" y="236"/>
                    </a:cubicBezTo>
                    <a:cubicBezTo>
                      <a:pt x="108" y="243"/>
                      <a:pt x="112" y="247"/>
                      <a:pt x="118" y="248"/>
                    </a:cubicBezTo>
                    <a:cubicBezTo>
                      <a:pt x="123" y="250"/>
                      <a:pt x="128" y="251"/>
                      <a:pt x="133" y="251"/>
                    </a:cubicBezTo>
                    <a:cubicBezTo>
                      <a:pt x="139" y="251"/>
                      <a:pt x="145" y="249"/>
                      <a:pt x="151" y="247"/>
                    </a:cubicBezTo>
                    <a:cubicBezTo>
                      <a:pt x="157" y="244"/>
                      <a:pt x="161" y="240"/>
                      <a:pt x="163" y="234"/>
                    </a:cubicBezTo>
                    <a:cubicBezTo>
                      <a:pt x="165" y="231"/>
                      <a:pt x="167" y="227"/>
                      <a:pt x="171" y="222"/>
                    </a:cubicBezTo>
                    <a:cubicBezTo>
                      <a:pt x="174" y="217"/>
                      <a:pt x="180" y="210"/>
                      <a:pt x="187" y="202"/>
                    </a:cubicBezTo>
                    <a:cubicBezTo>
                      <a:pt x="191" y="197"/>
                      <a:pt x="195" y="193"/>
                      <a:pt x="198" y="190"/>
                    </a:cubicBezTo>
                    <a:cubicBezTo>
                      <a:pt x="202" y="187"/>
                      <a:pt x="205" y="183"/>
                      <a:pt x="208" y="180"/>
                    </a:cubicBezTo>
                    <a:cubicBezTo>
                      <a:pt x="211" y="176"/>
                      <a:pt x="214" y="173"/>
                      <a:pt x="216" y="169"/>
                    </a:cubicBezTo>
                    <a:cubicBezTo>
                      <a:pt x="218" y="165"/>
                      <a:pt x="220" y="160"/>
                      <a:pt x="221" y="154"/>
                    </a:cubicBezTo>
                    <a:close/>
                    <a:moveTo>
                      <a:pt x="221" y="154"/>
                    </a:moveTo>
                    <a:cubicBezTo>
                      <a:pt x="221" y="154"/>
                      <a:pt x="221" y="154"/>
                      <a:pt x="221" y="154"/>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651375" y="1304925"/>
              <a:ext cx="876300" cy="876300"/>
              <a:chOff x="4479925" y="1304925"/>
              <a:chExt cx="876300" cy="876300"/>
            </a:xfrm>
          </p:grpSpPr>
          <p:grpSp>
            <p:nvGrpSpPr>
              <p:cNvPr id="22" name="组合 27"/>
              <p:cNvGrpSpPr/>
              <p:nvPr/>
            </p:nvGrpSpPr>
            <p:grpSpPr>
              <a:xfrm rot="3600000">
                <a:off x="4479925" y="1304925"/>
                <a:ext cx="876300" cy="876300"/>
                <a:chOff x="2613025" y="1343025"/>
                <a:chExt cx="876300" cy="876300"/>
              </a:xfrm>
            </p:grpSpPr>
            <p:sp>
              <p:nvSpPr>
                <p:cNvPr id="30" name="任意多边形 29"/>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4">
                    <a:alpha val="77000"/>
                  </a:schemeClr>
                </a:solidFill>
                <a:ln>
                  <a:noFill/>
                </a:ln>
              </p:spPr>
              <p:txBody>
                <a:bodyPr vert="horz" wrap="square" lIns="91412" tIns="45706" rIns="91412" bIns="45706" numCol="1" anchor="t" anchorCtr="0" compatLnSpc="1"/>
                <a:lstStyle/>
                <a:p>
                  <a:pPr defTabSz="914400" eaLnBrk="0" hangingPunct="0"/>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任意多边形 22"/>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9" name="Freeform 9"/>
              <p:cNvSpPr>
                <a:spLocks noEditPoints="1"/>
              </p:cNvSpPr>
              <p:nvPr/>
            </p:nvSpPr>
            <p:spPr bwMode="auto">
              <a:xfrm>
                <a:off x="4980524" y="1477491"/>
                <a:ext cx="160850" cy="153666"/>
              </a:xfrm>
              <a:custGeom>
                <a:avLst/>
                <a:gdLst>
                  <a:gd name="T0" fmla="*/ 257 w 345"/>
                  <a:gd name="T1" fmla="*/ 155 h 330"/>
                  <a:gd name="T2" fmla="*/ 173 w 345"/>
                  <a:gd name="T3" fmla="*/ 243 h 330"/>
                  <a:gd name="T4" fmla="*/ 89 w 345"/>
                  <a:gd name="T5" fmla="*/ 155 h 330"/>
                  <a:gd name="T6" fmla="*/ 76 w 345"/>
                  <a:gd name="T7" fmla="*/ 140 h 330"/>
                  <a:gd name="T8" fmla="*/ 76 w 345"/>
                  <a:gd name="T9" fmla="*/ 103 h 330"/>
                  <a:gd name="T10" fmla="*/ 89 w 345"/>
                  <a:gd name="T11" fmla="*/ 90 h 330"/>
                  <a:gd name="T12" fmla="*/ 89 w 345"/>
                  <a:gd name="T13" fmla="*/ 90 h 330"/>
                  <a:gd name="T14" fmla="*/ 89 w 345"/>
                  <a:gd name="T15" fmla="*/ 90 h 330"/>
                  <a:gd name="T16" fmla="*/ 87 w 345"/>
                  <a:gd name="T17" fmla="*/ 62 h 330"/>
                  <a:gd name="T18" fmla="*/ 103 w 345"/>
                  <a:gd name="T19" fmla="*/ 50 h 330"/>
                  <a:gd name="T20" fmla="*/ 115 w 345"/>
                  <a:gd name="T21" fmla="*/ 2 h 330"/>
                  <a:gd name="T22" fmla="*/ 170 w 345"/>
                  <a:gd name="T23" fmla="*/ 11 h 330"/>
                  <a:gd name="T24" fmla="*/ 228 w 345"/>
                  <a:gd name="T25" fmla="*/ 19 h 330"/>
                  <a:gd name="T26" fmla="*/ 244 w 345"/>
                  <a:gd name="T27" fmla="*/ 43 h 330"/>
                  <a:gd name="T28" fmla="*/ 262 w 345"/>
                  <a:gd name="T29" fmla="*/ 50 h 330"/>
                  <a:gd name="T30" fmla="*/ 257 w 345"/>
                  <a:gd name="T31" fmla="*/ 90 h 330"/>
                  <a:gd name="T32" fmla="*/ 256 w 345"/>
                  <a:gd name="T33" fmla="*/ 90 h 330"/>
                  <a:gd name="T34" fmla="*/ 257 w 345"/>
                  <a:gd name="T35" fmla="*/ 90 h 330"/>
                  <a:gd name="T36" fmla="*/ 270 w 345"/>
                  <a:gd name="T37" fmla="*/ 103 h 330"/>
                  <a:gd name="T38" fmla="*/ 270 w 345"/>
                  <a:gd name="T39" fmla="*/ 140 h 330"/>
                  <a:gd name="T40" fmla="*/ 257 w 345"/>
                  <a:gd name="T41" fmla="*/ 155 h 330"/>
                  <a:gd name="T42" fmla="*/ 195 w 345"/>
                  <a:gd name="T43" fmla="*/ 330 h 330"/>
                  <a:gd name="T44" fmla="*/ 195 w 345"/>
                  <a:gd name="T45" fmla="*/ 308 h 330"/>
                  <a:gd name="T46" fmla="*/ 173 w 345"/>
                  <a:gd name="T47" fmla="*/ 276 h 330"/>
                  <a:gd name="T48" fmla="*/ 151 w 345"/>
                  <a:gd name="T49" fmla="*/ 308 h 330"/>
                  <a:gd name="T50" fmla="*/ 151 w 345"/>
                  <a:gd name="T51" fmla="*/ 330 h 330"/>
                  <a:gd name="T52" fmla="*/ 0 w 345"/>
                  <a:gd name="T53" fmla="*/ 330 h 330"/>
                  <a:gd name="T54" fmla="*/ 65 w 345"/>
                  <a:gd name="T55" fmla="*/ 243 h 330"/>
                  <a:gd name="T56" fmla="*/ 151 w 345"/>
                  <a:gd name="T57" fmla="*/ 243 h 330"/>
                  <a:gd name="T58" fmla="*/ 162 w 345"/>
                  <a:gd name="T59" fmla="*/ 243 h 330"/>
                  <a:gd name="T60" fmla="*/ 151 w 345"/>
                  <a:gd name="T61" fmla="*/ 254 h 330"/>
                  <a:gd name="T62" fmla="*/ 162 w 345"/>
                  <a:gd name="T63" fmla="*/ 265 h 330"/>
                  <a:gd name="T64" fmla="*/ 184 w 345"/>
                  <a:gd name="T65" fmla="*/ 265 h 330"/>
                  <a:gd name="T66" fmla="*/ 195 w 345"/>
                  <a:gd name="T67" fmla="*/ 254 h 330"/>
                  <a:gd name="T68" fmla="*/ 184 w 345"/>
                  <a:gd name="T69" fmla="*/ 243 h 330"/>
                  <a:gd name="T70" fmla="*/ 195 w 345"/>
                  <a:gd name="T71" fmla="*/ 243 h 330"/>
                  <a:gd name="T72" fmla="*/ 281 w 345"/>
                  <a:gd name="T73" fmla="*/ 243 h 330"/>
                  <a:gd name="T74" fmla="*/ 345 w 345"/>
                  <a:gd name="T75" fmla="*/ 330 h 330"/>
                  <a:gd name="T76" fmla="*/ 195 w 345"/>
                  <a:gd name="T77" fmla="*/ 330 h 330"/>
                  <a:gd name="T78" fmla="*/ 195 w 345"/>
                  <a:gd name="T79" fmla="*/ 330 h 330"/>
                  <a:gd name="T80" fmla="*/ 195 w 345"/>
                  <a:gd name="T81"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5" h="330">
                    <a:moveTo>
                      <a:pt x="257" y="155"/>
                    </a:moveTo>
                    <a:cubicBezTo>
                      <a:pt x="247" y="198"/>
                      <a:pt x="210" y="243"/>
                      <a:pt x="173" y="243"/>
                    </a:cubicBezTo>
                    <a:cubicBezTo>
                      <a:pt x="136" y="243"/>
                      <a:pt x="99" y="198"/>
                      <a:pt x="89" y="155"/>
                    </a:cubicBezTo>
                    <a:cubicBezTo>
                      <a:pt x="81" y="153"/>
                      <a:pt x="76" y="150"/>
                      <a:pt x="76" y="140"/>
                    </a:cubicBezTo>
                    <a:cubicBezTo>
                      <a:pt x="76" y="103"/>
                      <a:pt x="76" y="103"/>
                      <a:pt x="76" y="103"/>
                    </a:cubicBezTo>
                    <a:cubicBezTo>
                      <a:pt x="76" y="94"/>
                      <a:pt x="81" y="91"/>
                      <a:pt x="89" y="90"/>
                    </a:cubicBezTo>
                    <a:cubicBezTo>
                      <a:pt x="89" y="90"/>
                      <a:pt x="89" y="90"/>
                      <a:pt x="89" y="90"/>
                    </a:cubicBezTo>
                    <a:cubicBezTo>
                      <a:pt x="89" y="90"/>
                      <a:pt x="89" y="90"/>
                      <a:pt x="89" y="90"/>
                    </a:cubicBezTo>
                    <a:cubicBezTo>
                      <a:pt x="89" y="90"/>
                      <a:pt x="83" y="67"/>
                      <a:pt x="87" y="62"/>
                    </a:cubicBezTo>
                    <a:cubicBezTo>
                      <a:pt x="91" y="57"/>
                      <a:pt x="101" y="56"/>
                      <a:pt x="103" y="50"/>
                    </a:cubicBezTo>
                    <a:cubicBezTo>
                      <a:pt x="105" y="45"/>
                      <a:pt x="108" y="3"/>
                      <a:pt x="115" y="2"/>
                    </a:cubicBezTo>
                    <a:cubicBezTo>
                      <a:pt x="123" y="0"/>
                      <a:pt x="159" y="10"/>
                      <a:pt x="170" y="11"/>
                    </a:cubicBezTo>
                    <a:cubicBezTo>
                      <a:pt x="181" y="13"/>
                      <a:pt x="222" y="15"/>
                      <a:pt x="228" y="19"/>
                    </a:cubicBezTo>
                    <a:cubicBezTo>
                      <a:pt x="234" y="23"/>
                      <a:pt x="239" y="38"/>
                      <a:pt x="244" y="43"/>
                    </a:cubicBezTo>
                    <a:cubicBezTo>
                      <a:pt x="249" y="49"/>
                      <a:pt x="259" y="44"/>
                      <a:pt x="262" y="50"/>
                    </a:cubicBezTo>
                    <a:cubicBezTo>
                      <a:pt x="265" y="56"/>
                      <a:pt x="257" y="90"/>
                      <a:pt x="257" y="90"/>
                    </a:cubicBezTo>
                    <a:cubicBezTo>
                      <a:pt x="256" y="90"/>
                      <a:pt x="256" y="90"/>
                      <a:pt x="256" y="90"/>
                    </a:cubicBezTo>
                    <a:cubicBezTo>
                      <a:pt x="257" y="90"/>
                      <a:pt x="257" y="90"/>
                      <a:pt x="257" y="90"/>
                    </a:cubicBezTo>
                    <a:cubicBezTo>
                      <a:pt x="264" y="91"/>
                      <a:pt x="270" y="94"/>
                      <a:pt x="270" y="103"/>
                    </a:cubicBezTo>
                    <a:cubicBezTo>
                      <a:pt x="270" y="140"/>
                      <a:pt x="270" y="140"/>
                      <a:pt x="270" y="140"/>
                    </a:cubicBezTo>
                    <a:cubicBezTo>
                      <a:pt x="270" y="149"/>
                      <a:pt x="264" y="153"/>
                      <a:pt x="257" y="155"/>
                    </a:cubicBezTo>
                    <a:close/>
                    <a:moveTo>
                      <a:pt x="195" y="330"/>
                    </a:moveTo>
                    <a:cubicBezTo>
                      <a:pt x="195" y="308"/>
                      <a:pt x="195" y="308"/>
                      <a:pt x="195" y="308"/>
                    </a:cubicBezTo>
                    <a:cubicBezTo>
                      <a:pt x="195" y="296"/>
                      <a:pt x="185" y="276"/>
                      <a:pt x="173" y="276"/>
                    </a:cubicBezTo>
                    <a:cubicBezTo>
                      <a:pt x="161" y="276"/>
                      <a:pt x="151" y="296"/>
                      <a:pt x="151" y="308"/>
                    </a:cubicBezTo>
                    <a:cubicBezTo>
                      <a:pt x="151" y="330"/>
                      <a:pt x="151" y="330"/>
                      <a:pt x="151" y="330"/>
                    </a:cubicBezTo>
                    <a:cubicBezTo>
                      <a:pt x="0" y="330"/>
                      <a:pt x="0" y="330"/>
                      <a:pt x="0" y="330"/>
                    </a:cubicBezTo>
                    <a:cubicBezTo>
                      <a:pt x="0" y="330"/>
                      <a:pt x="53" y="243"/>
                      <a:pt x="65" y="243"/>
                    </a:cubicBezTo>
                    <a:cubicBezTo>
                      <a:pt x="151" y="243"/>
                      <a:pt x="151" y="243"/>
                      <a:pt x="151" y="243"/>
                    </a:cubicBezTo>
                    <a:cubicBezTo>
                      <a:pt x="162" y="243"/>
                      <a:pt x="162" y="243"/>
                      <a:pt x="162" y="243"/>
                    </a:cubicBezTo>
                    <a:cubicBezTo>
                      <a:pt x="156" y="243"/>
                      <a:pt x="151" y="248"/>
                      <a:pt x="151" y="254"/>
                    </a:cubicBezTo>
                    <a:cubicBezTo>
                      <a:pt x="151" y="260"/>
                      <a:pt x="156" y="265"/>
                      <a:pt x="162" y="265"/>
                    </a:cubicBezTo>
                    <a:cubicBezTo>
                      <a:pt x="184" y="265"/>
                      <a:pt x="184" y="265"/>
                      <a:pt x="184" y="265"/>
                    </a:cubicBezTo>
                    <a:cubicBezTo>
                      <a:pt x="190" y="265"/>
                      <a:pt x="195" y="260"/>
                      <a:pt x="195" y="254"/>
                    </a:cubicBezTo>
                    <a:cubicBezTo>
                      <a:pt x="195" y="248"/>
                      <a:pt x="190" y="243"/>
                      <a:pt x="184" y="243"/>
                    </a:cubicBezTo>
                    <a:cubicBezTo>
                      <a:pt x="195" y="243"/>
                      <a:pt x="195" y="243"/>
                      <a:pt x="195" y="243"/>
                    </a:cubicBezTo>
                    <a:cubicBezTo>
                      <a:pt x="281" y="243"/>
                      <a:pt x="281" y="243"/>
                      <a:pt x="281" y="243"/>
                    </a:cubicBezTo>
                    <a:cubicBezTo>
                      <a:pt x="292" y="243"/>
                      <a:pt x="345" y="330"/>
                      <a:pt x="345" y="330"/>
                    </a:cubicBezTo>
                    <a:cubicBezTo>
                      <a:pt x="195" y="330"/>
                      <a:pt x="195" y="330"/>
                      <a:pt x="195" y="330"/>
                    </a:cubicBezTo>
                    <a:close/>
                    <a:moveTo>
                      <a:pt x="195" y="330"/>
                    </a:moveTo>
                    <a:cubicBezTo>
                      <a:pt x="195" y="330"/>
                      <a:pt x="195" y="330"/>
                      <a:pt x="195" y="3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4" name="组合 7"/>
            <p:cNvGrpSpPr/>
            <p:nvPr/>
          </p:nvGrpSpPr>
          <p:grpSpPr>
            <a:xfrm>
              <a:off x="5252893" y="2200276"/>
              <a:ext cx="876300" cy="876300"/>
              <a:chOff x="5081443" y="2200276"/>
              <a:chExt cx="876300" cy="876300"/>
            </a:xfrm>
          </p:grpSpPr>
          <p:grpSp>
            <p:nvGrpSpPr>
              <p:cNvPr id="26" name="组合 23"/>
              <p:cNvGrpSpPr/>
              <p:nvPr/>
            </p:nvGrpSpPr>
            <p:grpSpPr>
              <a:xfrm rot="7200000">
                <a:off x="5081443" y="2200276"/>
                <a:ext cx="876300" cy="876300"/>
                <a:chOff x="2613025" y="1343025"/>
                <a:chExt cx="876300" cy="876300"/>
              </a:xfrm>
            </p:grpSpPr>
            <p:sp>
              <p:nvSpPr>
                <p:cNvPr id="32" name="任意多边形 31"/>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6">
                    <a:alpha val="77000"/>
                  </a:schemeClr>
                </a:solidFill>
                <a:ln>
                  <a:noFill/>
                </a:ln>
              </p:spPr>
              <p:txBody>
                <a:bodyPr vert="horz" wrap="square" lIns="91412" tIns="45706" rIns="91412" bIns="45706" numCol="1" anchor="t" anchorCtr="0" compatLnSpc="1"/>
                <a:lstStyle/>
                <a:p>
                  <a:pPr defTabSz="914400" eaLnBrk="0" hangingPunct="0"/>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任意多边形 35"/>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7" name="Freeform 13"/>
              <p:cNvSpPr>
                <a:spLocks noEditPoints="1"/>
              </p:cNvSpPr>
              <p:nvPr/>
            </p:nvSpPr>
            <p:spPr bwMode="auto">
              <a:xfrm>
                <a:off x="5672116" y="2555231"/>
                <a:ext cx="195284" cy="195284"/>
              </a:xfrm>
              <a:custGeom>
                <a:avLst/>
                <a:gdLst>
                  <a:gd name="T0" fmla="*/ 349 w 360"/>
                  <a:gd name="T1" fmla="*/ 70 h 360"/>
                  <a:gd name="T2" fmla="*/ 349 w 360"/>
                  <a:gd name="T3" fmla="*/ 290 h 360"/>
                  <a:gd name="T4" fmla="*/ 290 w 360"/>
                  <a:gd name="T5" fmla="*/ 350 h 360"/>
                  <a:gd name="T6" fmla="*/ 70 w 360"/>
                  <a:gd name="T7" fmla="*/ 349 h 360"/>
                  <a:gd name="T8" fmla="*/ 11 w 360"/>
                  <a:gd name="T9" fmla="*/ 290 h 360"/>
                  <a:gd name="T10" fmla="*/ 11 w 360"/>
                  <a:gd name="T11" fmla="*/ 70 h 360"/>
                  <a:gd name="T12" fmla="*/ 70 w 360"/>
                  <a:gd name="T13" fmla="*/ 11 h 360"/>
                  <a:gd name="T14" fmla="*/ 290 w 360"/>
                  <a:gd name="T15" fmla="*/ 11 h 360"/>
                  <a:gd name="T16" fmla="*/ 349 w 360"/>
                  <a:gd name="T17" fmla="*/ 70 h 360"/>
                  <a:gd name="T18" fmla="*/ 349 w 360"/>
                  <a:gd name="T19" fmla="*/ 70 h 360"/>
                  <a:gd name="T20" fmla="*/ 125 w 360"/>
                  <a:gd name="T21" fmla="*/ 49 h 360"/>
                  <a:gd name="T22" fmla="*/ 90 w 360"/>
                  <a:gd name="T23" fmla="*/ 84 h 360"/>
                  <a:gd name="T24" fmla="*/ 125 w 360"/>
                  <a:gd name="T25" fmla="*/ 118 h 360"/>
                  <a:gd name="T26" fmla="*/ 142 w 360"/>
                  <a:gd name="T27" fmla="*/ 114 h 360"/>
                  <a:gd name="T28" fmla="*/ 219 w 360"/>
                  <a:gd name="T29" fmla="*/ 114 h 360"/>
                  <a:gd name="T30" fmla="*/ 236 w 360"/>
                  <a:gd name="T31" fmla="*/ 119 h 360"/>
                  <a:gd name="T32" fmla="*/ 270 w 360"/>
                  <a:gd name="T33" fmla="*/ 84 h 360"/>
                  <a:gd name="T34" fmla="*/ 236 w 360"/>
                  <a:gd name="T35" fmla="*/ 49 h 360"/>
                  <a:gd name="T36" fmla="*/ 219 w 360"/>
                  <a:gd name="T37" fmla="*/ 54 h 360"/>
                  <a:gd name="T38" fmla="*/ 142 w 360"/>
                  <a:gd name="T39" fmla="*/ 54 h 360"/>
                  <a:gd name="T40" fmla="*/ 125 w 360"/>
                  <a:gd name="T41" fmla="*/ 49 h 360"/>
                  <a:gd name="T42" fmla="*/ 125 w 360"/>
                  <a:gd name="T43" fmla="*/ 49 h 360"/>
                  <a:gd name="T44" fmla="*/ 291 w 360"/>
                  <a:gd name="T45" fmla="*/ 215 h 360"/>
                  <a:gd name="T46" fmla="*/ 326 w 360"/>
                  <a:gd name="T47" fmla="*/ 180 h 360"/>
                  <a:gd name="T48" fmla="*/ 291 w 360"/>
                  <a:gd name="T49" fmla="*/ 146 h 360"/>
                  <a:gd name="T50" fmla="*/ 274 w 360"/>
                  <a:gd name="T51" fmla="*/ 150 h 360"/>
                  <a:gd name="T52" fmla="*/ 192 w 360"/>
                  <a:gd name="T53" fmla="*/ 155 h 360"/>
                  <a:gd name="T54" fmla="*/ 188 w 360"/>
                  <a:gd name="T55" fmla="*/ 154 h 360"/>
                  <a:gd name="T56" fmla="*/ 180 w 360"/>
                  <a:gd name="T57" fmla="*/ 152 h 360"/>
                  <a:gd name="T58" fmla="*/ 173 w 360"/>
                  <a:gd name="T59" fmla="*/ 153 h 360"/>
                  <a:gd name="T60" fmla="*/ 168 w 360"/>
                  <a:gd name="T61" fmla="*/ 155 h 360"/>
                  <a:gd name="T62" fmla="*/ 86 w 360"/>
                  <a:gd name="T63" fmla="*/ 150 h 360"/>
                  <a:gd name="T64" fmla="*/ 69 w 360"/>
                  <a:gd name="T65" fmla="*/ 145 h 360"/>
                  <a:gd name="T66" fmla="*/ 35 w 360"/>
                  <a:gd name="T67" fmla="*/ 180 h 360"/>
                  <a:gd name="T68" fmla="*/ 69 w 360"/>
                  <a:gd name="T69" fmla="*/ 215 h 360"/>
                  <a:gd name="T70" fmla="*/ 86 w 360"/>
                  <a:gd name="T71" fmla="*/ 210 h 360"/>
                  <a:gd name="T72" fmla="*/ 147 w 360"/>
                  <a:gd name="T73" fmla="*/ 198 h 360"/>
                  <a:gd name="T74" fmla="*/ 141 w 360"/>
                  <a:gd name="T75" fmla="*/ 209 h 360"/>
                  <a:gd name="T76" fmla="*/ 96 w 360"/>
                  <a:gd name="T77" fmla="*/ 251 h 360"/>
                  <a:gd name="T78" fmla="*/ 86 w 360"/>
                  <a:gd name="T79" fmla="*/ 276 h 360"/>
                  <a:gd name="T80" fmla="*/ 120 w 360"/>
                  <a:gd name="T81" fmla="*/ 311 h 360"/>
                  <a:gd name="T82" fmla="*/ 133 w 360"/>
                  <a:gd name="T83" fmla="*/ 309 h 360"/>
                  <a:gd name="T84" fmla="*/ 211 w 360"/>
                  <a:gd name="T85" fmla="*/ 275 h 360"/>
                  <a:gd name="T86" fmla="*/ 217 w 360"/>
                  <a:gd name="T87" fmla="*/ 288 h 360"/>
                  <a:gd name="T88" fmla="*/ 246 w 360"/>
                  <a:gd name="T89" fmla="*/ 311 h 360"/>
                  <a:gd name="T90" fmla="*/ 276 w 360"/>
                  <a:gd name="T91" fmla="*/ 275 h 360"/>
                  <a:gd name="T92" fmla="*/ 223 w 360"/>
                  <a:gd name="T93" fmla="*/ 246 h 360"/>
                  <a:gd name="T94" fmla="*/ 149 w 360"/>
                  <a:gd name="T95" fmla="*/ 262 h 360"/>
                  <a:gd name="T96" fmla="*/ 146 w 360"/>
                  <a:gd name="T97" fmla="*/ 257 h 360"/>
                  <a:gd name="T98" fmla="*/ 191 w 360"/>
                  <a:gd name="T99" fmla="*/ 201 h 360"/>
                  <a:gd name="T100" fmla="*/ 274 w 360"/>
                  <a:gd name="T101" fmla="*/ 210 h 360"/>
                  <a:gd name="T102" fmla="*/ 291 w 360"/>
                  <a:gd name="T103" fmla="*/ 215 h 360"/>
                  <a:gd name="T104" fmla="*/ 291 w 360"/>
                  <a:gd name="T105" fmla="*/ 215 h 360"/>
                  <a:gd name="T106" fmla="*/ 291 w 360"/>
                  <a:gd name="T107" fmla="*/ 21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60">
                    <a:moveTo>
                      <a:pt x="349" y="70"/>
                    </a:moveTo>
                    <a:cubicBezTo>
                      <a:pt x="360" y="129"/>
                      <a:pt x="360" y="230"/>
                      <a:pt x="349" y="290"/>
                    </a:cubicBezTo>
                    <a:cubicBezTo>
                      <a:pt x="342" y="332"/>
                      <a:pt x="333" y="342"/>
                      <a:pt x="290" y="350"/>
                    </a:cubicBezTo>
                    <a:cubicBezTo>
                      <a:pt x="231" y="359"/>
                      <a:pt x="131" y="360"/>
                      <a:pt x="70" y="349"/>
                    </a:cubicBezTo>
                    <a:cubicBezTo>
                      <a:pt x="28" y="342"/>
                      <a:pt x="18" y="333"/>
                      <a:pt x="11" y="290"/>
                    </a:cubicBezTo>
                    <a:cubicBezTo>
                      <a:pt x="0" y="231"/>
                      <a:pt x="0" y="130"/>
                      <a:pt x="11" y="70"/>
                    </a:cubicBezTo>
                    <a:cubicBezTo>
                      <a:pt x="18" y="28"/>
                      <a:pt x="27" y="18"/>
                      <a:pt x="70" y="11"/>
                    </a:cubicBezTo>
                    <a:cubicBezTo>
                      <a:pt x="129" y="0"/>
                      <a:pt x="230" y="1"/>
                      <a:pt x="290" y="11"/>
                    </a:cubicBezTo>
                    <a:cubicBezTo>
                      <a:pt x="333" y="19"/>
                      <a:pt x="342" y="27"/>
                      <a:pt x="349" y="70"/>
                    </a:cubicBezTo>
                    <a:cubicBezTo>
                      <a:pt x="349" y="70"/>
                      <a:pt x="349" y="70"/>
                      <a:pt x="349" y="70"/>
                    </a:cubicBezTo>
                    <a:close/>
                    <a:moveTo>
                      <a:pt x="125" y="49"/>
                    </a:moveTo>
                    <a:cubicBezTo>
                      <a:pt x="106" y="49"/>
                      <a:pt x="90" y="65"/>
                      <a:pt x="90" y="84"/>
                    </a:cubicBezTo>
                    <a:cubicBezTo>
                      <a:pt x="90" y="103"/>
                      <a:pt x="106" y="118"/>
                      <a:pt x="125" y="118"/>
                    </a:cubicBezTo>
                    <a:cubicBezTo>
                      <a:pt x="131" y="118"/>
                      <a:pt x="137" y="117"/>
                      <a:pt x="142" y="114"/>
                    </a:cubicBezTo>
                    <a:cubicBezTo>
                      <a:pt x="179" y="93"/>
                      <a:pt x="182" y="92"/>
                      <a:pt x="219" y="114"/>
                    </a:cubicBezTo>
                    <a:cubicBezTo>
                      <a:pt x="224" y="117"/>
                      <a:pt x="230" y="119"/>
                      <a:pt x="236" y="119"/>
                    </a:cubicBezTo>
                    <a:cubicBezTo>
                      <a:pt x="255" y="119"/>
                      <a:pt x="270" y="103"/>
                      <a:pt x="270" y="84"/>
                    </a:cubicBezTo>
                    <a:cubicBezTo>
                      <a:pt x="270" y="65"/>
                      <a:pt x="255" y="49"/>
                      <a:pt x="236" y="49"/>
                    </a:cubicBezTo>
                    <a:cubicBezTo>
                      <a:pt x="230" y="49"/>
                      <a:pt x="224" y="51"/>
                      <a:pt x="219" y="54"/>
                    </a:cubicBezTo>
                    <a:cubicBezTo>
                      <a:pt x="181" y="75"/>
                      <a:pt x="180" y="75"/>
                      <a:pt x="142" y="54"/>
                    </a:cubicBezTo>
                    <a:cubicBezTo>
                      <a:pt x="137" y="51"/>
                      <a:pt x="131" y="49"/>
                      <a:pt x="125" y="49"/>
                    </a:cubicBezTo>
                    <a:cubicBezTo>
                      <a:pt x="125" y="49"/>
                      <a:pt x="125" y="49"/>
                      <a:pt x="125" y="49"/>
                    </a:cubicBezTo>
                    <a:close/>
                    <a:moveTo>
                      <a:pt x="291" y="215"/>
                    </a:moveTo>
                    <a:cubicBezTo>
                      <a:pt x="310" y="215"/>
                      <a:pt x="326" y="199"/>
                      <a:pt x="326" y="180"/>
                    </a:cubicBezTo>
                    <a:cubicBezTo>
                      <a:pt x="326" y="161"/>
                      <a:pt x="310" y="146"/>
                      <a:pt x="291" y="146"/>
                    </a:cubicBezTo>
                    <a:cubicBezTo>
                      <a:pt x="285" y="146"/>
                      <a:pt x="279" y="147"/>
                      <a:pt x="274" y="150"/>
                    </a:cubicBezTo>
                    <a:cubicBezTo>
                      <a:pt x="237" y="171"/>
                      <a:pt x="223" y="168"/>
                      <a:pt x="192" y="155"/>
                    </a:cubicBezTo>
                    <a:cubicBezTo>
                      <a:pt x="188" y="154"/>
                      <a:pt x="188" y="154"/>
                      <a:pt x="188" y="154"/>
                    </a:cubicBezTo>
                    <a:cubicBezTo>
                      <a:pt x="185" y="153"/>
                      <a:pt x="183" y="152"/>
                      <a:pt x="180" y="152"/>
                    </a:cubicBezTo>
                    <a:cubicBezTo>
                      <a:pt x="178" y="152"/>
                      <a:pt x="176" y="153"/>
                      <a:pt x="173" y="153"/>
                    </a:cubicBezTo>
                    <a:cubicBezTo>
                      <a:pt x="168" y="155"/>
                      <a:pt x="168" y="155"/>
                      <a:pt x="168" y="155"/>
                    </a:cubicBezTo>
                    <a:cubicBezTo>
                      <a:pt x="136" y="168"/>
                      <a:pt x="124" y="171"/>
                      <a:pt x="86" y="150"/>
                    </a:cubicBezTo>
                    <a:cubicBezTo>
                      <a:pt x="81" y="147"/>
                      <a:pt x="75" y="145"/>
                      <a:pt x="69" y="145"/>
                    </a:cubicBezTo>
                    <a:cubicBezTo>
                      <a:pt x="50" y="145"/>
                      <a:pt x="35" y="161"/>
                      <a:pt x="35" y="180"/>
                    </a:cubicBezTo>
                    <a:cubicBezTo>
                      <a:pt x="35" y="199"/>
                      <a:pt x="50" y="215"/>
                      <a:pt x="69" y="215"/>
                    </a:cubicBezTo>
                    <a:cubicBezTo>
                      <a:pt x="75" y="215"/>
                      <a:pt x="81" y="213"/>
                      <a:pt x="86" y="210"/>
                    </a:cubicBezTo>
                    <a:cubicBezTo>
                      <a:pt x="121" y="190"/>
                      <a:pt x="140" y="191"/>
                      <a:pt x="147" y="198"/>
                    </a:cubicBezTo>
                    <a:cubicBezTo>
                      <a:pt x="150" y="199"/>
                      <a:pt x="147" y="201"/>
                      <a:pt x="141" y="209"/>
                    </a:cubicBezTo>
                    <a:cubicBezTo>
                      <a:pt x="132" y="220"/>
                      <a:pt x="113" y="235"/>
                      <a:pt x="96" y="251"/>
                    </a:cubicBezTo>
                    <a:cubicBezTo>
                      <a:pt x="89" y="258"/>
                      <a:pt x="86" y="266"/>
                      <a:pt x="86" y="276"/>
                    </a:cubicBezTo>
                    <a:cubicBezTo>
                      <a:pt x="86" y="295"/>
                      <a:pt x="101" y="311"/>
                      <a:pt x="120" y="311"/>
                    </a:cubicBezTo>
                    <a:cubicBezTo>
                      <a:pt x="124" y="311"/>
                      <a:pt x="129" y="310"/>
                      <a:pt x="133" y="309"/>
                    </a:cubicBezTo>
                    <a:cubicBezTo>
                      <a:pt x="166" y="300"/>
                      <a:pt x="193" y="284"/>
                      <a:pt x="211" y="275"/>
                    </a:cubicBezTo>
                    <a:cubicBezTo>
                      <a:pt x="215" y="273"/>
                      <a:pt x="213" y="277"/>
                      <a:pt x="217" y="288"/>
                    </a:cubicBezTo>
                    <a:cubicBezTo>
                      <a:pt x="221" y="297"/>
                      <a:pt x="231" y="310"/>
                      <a:pt x="246" y="311"/>
                    </a:cubicBezTo>
                    <a:cubicBezTo>
                      <a:pt x="269" y="313"/>
                      <a:pt x="281" y="294"/>
                      <a:pt x="276" y="275"/>
                    </a:cubicBezTo>
                    <a:cubicBezTo>
                      <a:pt x="270" y="252"/>
                      <a:pt x="247" y="236"/>
                      <a:pt x="223" y="246"/>
                    </a:cubicBezTo>
                    <a:cubicBezTo>
                      <a:pt x="197" y="256"/>
                      <a:pt x="174" y="262"/>
                      <a:pt x="149" y="262"/>
                    </a:cubicBezTo>
                    <a:cubicBezTo>
                      <a:pt x="144" y="261"/>
                      <a:pt x="145" y="260"/>
                      <a:pt x="146" y="257"/>
                    </a:cubicBezTo>
                    <a:cubicBezTo>
                      <a:pt x="149" y="245"/>
                      <a:pt x="168" y="213"/>
                      <a:pt x="191" y="201"/>
                    </a:cubicBezTo>
                    <a:cubicBezTo>
                      <a:pt x="214" y="191"/>
                      <a:pt x="233" y="187"/>
                      <a:pt x="274" y="210"/>
                    </a:cubicBezTo>
                    <a:cubicBezTo>
                      <a:pt x="279" y="213"/>
                      <a:pt x="285" y="215"/>
                      <a:pt x="291" y="215"/>
                    </a:cubicBezTo>
                    <a:close/>
                    <a:moveTo>
                      <a:pt x="291" y="215"/>
                    </a:moveTo>
                    <a:cubicBezTo>
                      <a:pt x="291" y="215"/>
                      <a:pt x="291" y="215"/>
                      <a:pt x="291" y="215"/>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8" name="组合 8"/>
            <p:cNvGrpSpPr/>
            <p:nvPr/>
          </p:nvGrpSpPr>
          <p:grpSpPr>
            <a:xfrm>
              <a:off x="4651375" y="3194050"/>
              <a:ext cx="876300" cy="876300"/>
              <a:chOff x="4479925" y="3194050"/>
              <a:chExt cx="876300" cy="876300"/>
            </a:xfrm>
          </p:grpSpPr>
          <p:grpSp>
            <p:nvGrpSpPr>
              <p:cNvPr id="39" name="组合 19"/>
              <p:cNvGrpSpPr/>
              <p:nvPr/>
            </p:nvGrpSpPr>
            <p:grpSpPr>
              <a:xfrm rot="10800000">
                <a:off x="4479925" y="3194050"/>
                <a:ext cx="876300" cy="876300"/>
                <a:chOff x="2613025" y="1343025"/>
                <a:chExt cx="876300" cy="876300"/>
              </a:xfrm>
            </p:grpSpPr>
            <p:sp>
              <p:nvSpPr>
                <p:cNvPr id="40" name="任意多边形 39"/>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2">
                    <a:alpha val="77000"/>
                  </a:schemeClr>
                </a:solidFill>
                <a:ln>
                  <a:noFill/>
                </a:ln>
              </p:spPr>
              <p:txBody>
                <a:bodyPr vert="horz" wrap="square" lIns="91412" tIns="45706" rIns="91412" bIns="45706" numCol="1" anchor="t" anchorCtr="0" compatLnSpc="1"/>
                <a:lstStyle/>
                <a:p>
                  <a:pPr defTabSz="914400" eaLnBrk="0" hangingPunct="0"/>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任意多边形 40"/>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2" name="Freeform 10"/>
              <p:cNvSpPr>
                <a:spLocks noEditPoints="1"/>
              </p:cNvSpPr>
              <p:nvPr/>
            </p:nvSpPr>
            <p:spPr bwMode="auto">
              <a:xfrm>
                <a:off x="4912957" y="3713718"/>
                <a:ext cx="240782" cy="210582"/>
              </a:xfrm>
              <a:custGeom>
                <a:avLst/>
                <a:gdLst>
                  <a:gd name="T0" fmla="*/ 383 w 463"/>
                  <a:gd name="T1" fmla="*/ 146 h 404"/>
                  <a:gd name="T2" fmla="*/ 382 w 463"/>
                  <a:gd name="T3" fmla="*/ 160 h 404"/>
                  <a:gd name="T4" fmla="*/ 235 w 463"/>
                  <a:gd name="T5" fmla="*/ 294 h 404"/>
                  <a:gd name="T6" fmla="*/ 211 w 463"/>
                  <a:gd name="T7" fmla="*/ 294 h 404"/>
                  <a:gd name="T8" fmla="*/ 206 w 463"/>
                  <a:gd name="T9" fmla="*/ 299 h 404"/>
                  <a:gd name="T10" fmla="*/ 288 w 463"/>
                  <a:gd name="T11" fmla="*/ 349 h 404"/>
                  <a:gd name="T12" fmla="*/ 312 w 463"/>
                  <a:gd name="T13" fmla="*/ 349 h 404"/>
                  <a:gd name="T14" fmla="*/ 360 w 463"/>
                  <a:gd name="T15" fmla="*/ 399 h 404"/>
                  <a:gd name="T16" fmla="*/ 371 w 463"/>
                  <a:gd name="T17" fmla="*/ 404 h 404"/>
                  <a:gd name="T18" fmla="*/ 377 w 463"/>
                  <a:gd name="T19" fmla="*/ 402 h 404"/>
                  <a:gd name="T20" fmla="*/ 387 w 463"/>
                  <a:gd name="T21" fmla="*/ 388 h 404"/>
                  <a:gd name="T22" fmla="*/ 387 w 463"/>
                  <a:gd name="T23" fmla="*/ 347 h 404"/>
                  <a:gd name="T24" fmla="*/ 463 w 463"/>
                  <a:gd name="T25" fmla="*/ 247 h 404"/>
                  <a:gd name="T26" fmla="*/ 383 w 463"/>
                  <a:gd name="T27" fmla="*/ 146 h 404"/>
                  <a:gd name="T28" fmla="*/ 235 w 463"/>
                  <a:gd name="T29" fmla="*/ 0 h 404"/>
                  <a:gd name="T30" fmla="*/ 126 w 463"/>
                  <a:gd name="T31" fmla="*/ 0 h 404"/>
                  <a:gd name="T32" fmla="*/ 0 w 463"/>
                  <a:gd name="T33" fmla="*/ 136 h 404"/>
                  <a:gd name="T34" fmla="*/ 104 w 463"/>
                  <a:gd name="T35" fmla="*/ 269 h 404"/>
                  <a:gd name="T36" fmla="*/ 104 w 463"/>
                  <a:gd name="T37" fmla="*/ 326 h 404"/>
                  <a:gd name="T38" fmla="*/ 116 w 463"/>
                  <a:gd name="T39" fmla="*/ 344 h 404"/>
                  <a:gd name="T40" fmla="*/ 123 w 463"/>
                  <a:gd name="T41" fmla="*/ 345 h 404"/>
                  <a:gd name="T42" fmla="*/ 136 w 463"/>
                  <a:gd name="T43" fmla="*/ 339 h 404"/>
                  <a:gd name="T44" fmla="*/ 201 w 463"/>
                  <a:gd name="T45" fmla="*/ 271 h 404"/>
                  <a:gd name="T46" fmla="*/ 235 w 463"/>
                  <a:gd name="T47" fmla="*/ 271 h 404"/>
                  <a:gd name="T48" fmla="*/ 359 w 463"/>
                  <a:gd name="T49" fmla="*/ 156 h 404"/>
                  <a:gd name="T50" fmla="*/ 361 w 463"/>
                  <a:gd name="T51" fmla="*/ 136 h 404"/>
                  <a:gd name="T52" fmla="*/ 235 w 463"/>
                  <a:gd name="T53" fmla="*/ 0 h 404"/>
                  <a:gd name="T54" fmla="*/ 92 w 463"/>
                  <a:gd name="T55" fmla="*/ 151 h 404"/>
                  <a:gd name="T56" fmla="*/ 74 w 463"/>
                  <a:gd name="T57" fmla="*/ 132 h 404"/>
                  <a:gd name="T58" fmla="*/ 92 w 463"/>
                  <a:gd name="T59" fmla="*/ 114 h 404"/>
                  <a:gd name="T60" fmla="*/ 111 w 463"/>
                  <a:gd name="T61" fmla="*/ 132 h 404"/>
                  <a:gd name="T62" fmla="*/ 92 w 463"/>
                  <a:gd name="T63" fmla="*/ 151 h 404"/>
                  <a:gd name="T64" fmla="*/ 188 w 463"/>
                  <a:gd name="T65" fmla="*/ 151 h 404"/>
                  <a:gd name="T66" fmla="*/ 169 w 463"/>
                  <a:gd name="T67" fmla="*/ 132 h 404"/>
                  <a:gd name="T68" fmla="*/ 188 w 463"/>
                  <a:gd name="T69" fmla="*/ 114 h 404"/>
                  <a:gd name="T70" fmla="*/ 206 w 463"/>
                  <a:gd name="T71" fmla="*/ 132 h 404"/>
                  <a:gd name="T72" fmla="*/ 188 w 463"/>
                  <a:gd name="T73" fmla="*/ 151 h 404"/>
                  <a:gd name="T74" fmla="*/ 283 w 463"/>
                  <a:gd name="T75" fmla="*/ 151 h 404"/>
                  <a:gd name="T76" fmla="*/ 265 w 463"/>
                  <a:gd name="T77" fmla="*/ 132 h 404"/>
                  <a:gd name="T78" fmla="*/ 283 w 463"/>
                  <a:gd name="T79" fmla="*/ 114 h 404"/>
                  <a:gd name="T80" fmla="*/ 302 w 463"/>
                  <a:gd name="T81" fmla="*/ 132 h 404"/>
                  <a:gd name="T82" fmla="*/ 283 w 463"/>
                  <a:gd name="T83" fmla="*/ 151 h 404"/>
                  <a:gd name="T84" fmla="*/ 283 w 463"/>
                  <a:gd name="T85" fmla="*/ 151 h 404"/>
                  <a:gd name="T86" fmla="*/ 283 w 463"/>
                  <a:gd name="T87" fmla="*/ 15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3" h="404">
                    <a:moveTo>
                      <a:pt x="383" y="146"/>
                    </a:moveTo>
                    <a:cubicBezTo>
                      <a:pt x="383" y="151"/>
                      <a:pt x="382" y="155"/>
                      <a:pt x="382" y="160"/>
                    </a:cubicBezTo>
                    <a:cubicBezTo>
                      <a:pt x="370" y="238"/>
                      <a:pt x="309" y="294"/>
                      <a:pt x="235" y="294"/>
                    </a:cubicBezTo>
                    <a:cubicBezTo>
                      <a:pt x="211" y="294"/>
                      <a:pt x="211" y="294"/>
                      <a:pt x="211" y="294"/>
                    </a:cubicBezTo>
                    <a:cubicBezTo>
                      <a:pt x="206" y="299"/>
                      <a:pt x="206" y="299"/>
                      <a:pt x="206" y="299"/>
                    </a:cubicBezTo>
                    <a:cubicBezTo>
                      <a:pt x="223" y="329"/>
                      <a:pt x="254" y="349"/>
                      <a:pt x="288" y="349"/>
                    </a:cubicBezTo>
                    <a:cubicBezTo>
                      <a:pt x="312" y="349"/>
                      <a:pt x="312" y="349"/>
                      <a:pt x="312" y="349"/>
                    </a:cubicBezTo>
                    <a:cubicBezTo>
                      <a:pt x="360" y="399"/>
                      <a:pt x="360" y="399"/>
                      <a:pt x="360" y="399"/>
                    </a:cubicBezTo>
                    <a:cubicBezTo>
                      <a:pt x="363" y="402"/>
                      <a:pt x="367" y="404"/>
                      <a:pt x="371" y="404"/>
                    </a:cubicBezTo>
                    <a:cubicBezTo>
                      <a:pt x="373" y="404"/>
                      <a:pt x="375" y="403"/>
                      <a:pt x="377" y="402"/>
                    </a:cubicBezTo>
                    <a:cubicBezTo>
                      <a:pt x="383" y="400"/>
                      <a:pt x="387" y="394"/>
                      <a:pt x="387" y="388"/>
                    </a:cubicBezTo>
                    <a:cubicBezTo>
                      <a:pt x="387" y="347"/>
                      <a:pt x="387" y="347"/>
                      <a:pt x="387" y="347"/>
                    </a:cubicBezTo>
                    <a:cubicBezTo>
                      <a:pt x="431" y="338"/>
                      <a:pt x="463" y="297"/>
                      <a:pt x="463" y="247"/>
                    </a:cubicBezTo>
                    <a:cubicBezTo>
                      <a:pt x="463" y="196"/>
                      <a:pt x="428" y="154"/>
                      <a:pt x="383" y="146"/>
                    </a:cubicBezTo>
                    <a:close/>
                    <a:moveTo>
                      <a:pt x="235" y="0"/>
                    </a:moveTo>
                    <a:cubicBezTo>
                      <a:pt x="126" y="0"/>
                      <a:pt x="126" y="0"/>
                      <a:pt x="126" y="0"/>
                    </a:cubicBezTo>
                    <a:cubicBezTo>
                      <a:pt x="57" y="0"/>
                      <a:pt x="0" y="61"/>
                      <a:pt x="0" y="136"/>
                    </a:cubicBezTo>
                    <a:cubicBezTo>
                      <a:pt x="0" y="203"/>
                      <a:pt x="45" y="258"/>
                      <a:pt x="104" y="269"/>
                    </a:cubicBezTo>
                    <a:cubicBezTo>
                      <a:pt x="104" y="326"/>
                      <a:pt x="104" y="326"/>
                      <a:pt x="104" y="326"/>
                    </a:cubicBezTo>
                    <a:cubicBezTo>
                      <a:pt x="104" y="334"/>
                      <a:pt x="109" y="341"/>
                      <a:pt x="116" y="344"/>
                    </a:cubicBezTo>
                    <a:cubicBezTo>
                      <a:pt x="118" y="344"/>
                      <a:pt x="120" y="345"/>
                      <a:pt x="123" y="345"/>
                    </a:cubicBezTo>
                    <a:cubicBezTo>
                      <a:pt x="128" y="345"/>
                      <a:pt x="133" y="343"/>
                      <a:pt x="136" y="339"/>
                    </a:cubicBezTo>
                    <a:cubicBezTo>
                      <a:pt x="201" y="271"/>
                      <a:pt x="201" y="271"/>
                      <a:pt x="201" y="271"/>
                    </a:cubicBezTo>
                    <a:cubicBezTo>
                      <a:pt x="235" y="271"/>
                      <a:pt x="235" y="271"/>
                      <a:pt x="235" y="271"/>
                    </a:cubicBezTo>
                    <a:cubicBezTo>
                      <a:pt x="297" y="271"/>
                      <a:pt x="349" y="223"/>
                      <a:pt x="359" y="156"/>
                    </a:cubicBezTo>
                    <a:cubicBezTo>
                      <a:pt x="360" y="149"/>
                      <a:pt x="361" y="142"/>
                      <a:pt x="361" y="136"/>
                    </a:cubicBezTo>
                    <a:cubicBezTo>
                      <a:pt x="361" y="61"/>
                      <a:pt x="304" y="0"/>
                      <a:pt x="235" y="0"/>
                    </a:cubicBezTo>
                    <a:close/>
                    <a:moveTo>
                      <a:pt x="92" y="151"/>
                    </a:moveTo>
                    <a:cubicBezTo>
                      <a:pt x="82" y="151"/>
                      <a:pt x="74" y="142"/>
                      <a:pt x="74" y="132"/>
                    </a:cubicBezTo>
                    <a:cubicBezTo>
                      <a:pt x="74" y="122"/>
                      <a:pt x="82" y="114"/>
                      <a:pt x="92" y="114"/>
                    </a:cubicBezTo>
                    <a:cubicBezTo>
                      <a:pt x="102" y="114"/>
                      <a:pt x="111" y="122"/>
                      <a:pt x="111" y="132"/>
                    </a:cubicBezTo>
                    <a:cubicBezTo>
                      <a:pt x="111" y="142"/>
                      <a:pt x="102" y="151"/>
                      <a:pt x="92" y="151"/>
                    </a:cubicBezTo>
                    <a:close/>
                    <a:moveTo>
                      <a:pt x="188" y="151"/>
                    </a:moveTo>
                    <a:cubicBezTo>
                      <a:pt x="177" y="151"/>
                      <a:pt x="169" y="142"/>
                      <a:pt x="169" y="132"/>
                    </a:cubicBezTo>
                    <a:cubicBezTo>
                      <a:pt x="169" y="122"/>
                      <a:pt x="177" y="114"/>
                      <a:pt x="188" y="114"/>
                    </a:cubicBezTo>
                    <a:cubicBezTo>
                      <a:pt x="198" y="114"/>
                      <a:pt x="206" y="122"/>
                      <a:pt x="206" y="132"/>
                    </a:cubicBezTo>
                    <a:cubicBezTo>
                      <a:pt x="206" y="142"/>
                      <a:pt x="198" y="151"/>
                      <a:pt x="188" y="151"/>
                    </a:cubicBezTo>
                    <a:close/>
                    <a:moveTo>
                      <a:pt x="283" y="151"/>
                    </a:moveTo>
                    <a:cubicBezTo>
                      <a:pt x="273" y="151"/>
                      <a:pt x="265" y="142"/>
                      <a:pt x="265" y="132"/>
                    </a:cubicBezTo>
                    <a:cubicBezTo>
                      <a:pt x="265" y="122"/>
                      <a:pt x="273" y="114"/>
                      <a:pt x="283" y="114"/>
                    </a:cubicBezTo>
                    <a:cubicBezTo>
                      <a:pt x="293" y="114"/>
                      <a:pt x="302" y="122"/>
                      <a:pt x="302" y="132"/>
                    </a:cubicBezTo>
                    <a:cubicBezTo>
                      <a:pt x="302" y="142"/>
                      <a:pt x="293" y="151"/>
                      <a:pt x="283" y="151"/>
                    </a:cubicBezTo>
                    <a:close/>
                    <a:moveTo>
                      <a:pt x="283" y="151"/>
                    </a:moveTo>
                    <a:cubicBezTo>
                      <a:pt x="283" y="151"/>
                      <a:pt x="283" y="151"/>
                      <a:pt x="283" y="151"/>
                    </a:cubicBezTo>
                  </a:path>
                </a:pathLst>
              </a:custGeom>
              <a:solidFill>
                <a:schemeClr val="bg1"/>
              </a:solidFill>
              <a:ln>
                <a:noFill/>
              </a:ln>
            </p:spPr>
            <p:txBody>
              <a:bodyPr vert="horz" wrap="square" lIns="91412" tIns="45706" rIns="91412" bIns="45706" numCol="1" anchor="t" anchorCtr="0" compatLnSpc="1"/>
              <a:lstStyle/>
              <a:p>
                <a:pPr defTabSz="914400" eaLnBrk="0" hangingPunct="0"/>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3" name="组合 9"/>
            <p:cNvGrpSpPr/>
            <p:nvPr/>
          </p:nvGrpSpPr>
          <p:grpSpPr>
            <a:xfrm>
              <a:off x="3498850" y="3194050"/>
              <a:ext cx="876300" cy="876300"/>
              <a:chOff x="3327400" y="3194050"/>
              <a:chExt cx="876300" cy="876300"/>
            </a:xfrm>
          </p:grpSpPr>
          <p:grpSp>
            <p:nvGrpSpPr>
              <p:cNvPr id="44" name="组合 15"/>
              <p:cNvGrpSpPr/>
              <p:nvPr/>
            </p:nvGrpSpPr>
            <p:grpSpPr>
              <a:xfrm rot="14400000">
                <a:off x="3327400" y="3194050"/>
                <a:ext cx="876300" cy="876300"/>
                <a:chOff x="2613025" y="1343025"/>
                <a:chExt cx="876300" cy="876300"/>
              </a:xfrm>
            </p:grpSpPr>
            <p:sp>
              <p:nvSpPr>
                <p:cNvPr id="45" name="任意多边形 44"/>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4">
                    <a:alpha val="77000"/>
                  </a:schemeClr>
                </a:solidFill>
                <a:ln>
                  <a:noFill/>
                </a:ln>
              </p:spPr>
              <p:txBody>
                <a:bodyPr vert="horz" wrap="square" lIns="91412" tIns="45706" rIns="91412" bIns="45706" numCol="1" anchor="t" anchorCtr="0" compatLnSpc="1"/>
                <a:lstStyle/>
                <a:p>
                  <a:pPr defTabSz="914400" eaLnBrk="0" hangingPunct="0"/>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任意多边形 49"/>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1" name="Freeform 9"/>
              <p:cNvSpPr>
                <a:spLocks noEditPoints="1"/>
              </p:cNvSpPr>
              <p:nvPr/>
            </p:nvSpPr>
            <p:spPr bwMode="auto">
              <a:xfrm>
                <a:off x="3547035" y="3713718"/>
                <a:ext cx="150836" cy="226602"/>
              </a:xfrm>
              <a:custGeom>
                <a:avLst/>
                <a:gdLst>
                  <a:gd name="T0" fmla="*/ 258 w 341"/>
                  <a:gd name="T1" fmla="*/ 344 h 509"/>
                  <a:gd name="T2" fmla="*/ 222 w 341"/>
                  <a:gd name="T3" fmla="*/ 352 h 509"/>
                  <a:gd name="T4" fmla="*/ 158 w 341"/>
                  <a:gd name="T5" fmla="*/ 288 h 509"/>
                  <a:gd name="T6" fmla="*/ 165 w 341"/>
                  <a:gd name="T7" fmla="*/ 254 h 509"/>
                  <a:gd name="T8" fmla="*/ 158 w 341"/>
                  <a:gd name="T9" fmla="*/ 220 h 509"/>
                  <a:gd name="T10" fmla="*/ 221 w 341"/>
                  <a:gd name="T11" fmla="*/ 157 h 509"/>
                  <a:gd name="T12" fmla="*/ 258 w 341"/>
                  <a:gd name="T13" fmla="*/ 166 h 509"/>
                  <a:gd name="T14" fmla="*/ 341 w 341"/>
                  <a:gd name="T15" fmla="*/ 83 h 509"/>
                  <a:gd name="T16" fmla="*/ 258 w 341"/>
                  <a:gd name="T17" fmla="*/ 0 h 509"/>
                  <a:gd name="T18" fmla="*/ 175 w 341"/>
                  <a:gd name="T19" fmla="*/ 83 h 509"/>
                  <a:gd name="T20" fmla="*/ 181 w 341"/>
                  <a:gd name="T21" fmla="*/ 114 h 509"/>
                  <a:gd name="T22" fmla="*/ 117 w 341"/>
                  <a:gd name="T23" fmla="*/ 179 h 509"/>
                  <a:gd name="T24" fmla="*/ 83 w 341"/>
                  <a:gd name="T25" fmla="*/ 172 h 509"/>
                  <a:gd name="T26" fmla="*/ 0 w 341"/>
                  <a:gd name="T27" fmla="*/ 254 h 509"/>
                  <a:gd name="T28" fmla="*/ 83 w 341"/>
                  <a:gd name="T29" fmla="*/ 337 h 509"/>
                  <a:gd name="T30" fmla="*/ 117 w 341"/>
                  <a:gd name="T31" fmla="*/ 330 h 509"/>
                  <a:gd name="T32" fmla="*/ 181 w 341"/>
                  <a:gd name="T33" fmla="*/ 395 h 509"/>
                  <a:gd name="T34" fmla="*/ 175 w 341"/>
                  <a:gd name="T35" fmla="*/ 426 h 509"/>
                  <a:gd name="T36" fmla="*/ 258 w 341"/>
                  <a:gd name="T37" fmla="*/ 509 h 509"/>
                  <a:gd name="T38" fmla="*/ 341 w 341"/>
                  <a:gd name="T39" fmla="*/ 426 h 509"/>
                  <a:gd name="T40" fmla="*/ 258 w 341"/>
                  <a:gd name="T41" fmla="*/ 344 h 509"/>
                  <a:gd name="T42" fmla="*/ 258 w 341"/>
                  <a:gd name="T43" fmla="*/ 344 h 509"/>
                  <a:gd name="T44" fmla="*/ 258 w 341"/>
                  <a:gd name="T45" fmla="*/ 34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509">
                    <a:moveTo>
                      <a:pt x="258" y="344"/>
                    </a:moveTo>
                    <a:cubicBezTo>
                      <a:pt x="245" y="344"/>
                      <a:pt x="233" y="347"/>
                      <a:pt x="222" y="352"/>
                    </a:cubicBezTo>
                    <a:cubicBezTo>
                      <a:pt x="158" y="288"/>
                      <a:pt x="158" y="288"/>
                      <a:pt x="158" y="288"/>
                    </a:cubicBezTo>
                    <a:cubicBezTo>
                      <a:pt x="163" y="278"/>
                      <a:pt x="165" y="267"/>
                      <a:pt x="165" y="254"/>
                    </a:cubicBezTo>
                    <a:cubicBezTo>
                      <a:pt x="165" y="242"/>
                      <a:pt x="163" y="231"/>
                      <a:pt x="158" y="220"/>
                    </a:cubicBezTo>
                    <a:cubicBezTo>
                      <a:pt x="221" y="157"/>
                      <a:pt x="221" y="157"/>
                      <a:pt x="221" y="157"/>
                    </a:cubicBezTo>
                    <a:cubicBezTo>
                      <a:pt x="232" y="163"/>
                      <a:pt x="245" y="166"/>
                      <a:pt x="258" y="166"/>
                    </a:cubicBezTo>
                    <a:cubicBezTo>
                      <a:pt x="304" y="166"/>
                      <a:pt x="341" y="129"/>
                      <a:pt x="341" y="83"/>
                    </a:cubicBezTo>
                    <a:cubicBezTo>
                      <a:pt x="341" y="37"/>
                      <a:pt x="304" y="0"/>
                      <a:pt x="258" y="0"/>
                    </a:cubicBezTo>
                    <a:cubicBezTo>
                      <a:pt x="212" y="0"/>
                      <a:pt x="175" y="37"/>
                      <a:pt x="175" y="83"/>
                    </a:cubicBezTo>
                    <a:cubicBezTo>
                      <a:pt x="175" y="94"/>
                      <a:pt x="177" y="105"/>
                      <a:pt x="181" y="114"/>
                    </a:cubicBezTo>
                    <a:cubicBezTo>
                      <a:pt x="117" y="179"/>
                      <a:pt x="117" y="179"/>
                      <a:pt x="117" y="179"/>
                    </a:cubicBezTo>
                    <a:cubicBezTo>
                      <a:pt x="106" y="174"/>
                      <a:pt x="95" y="172"/>
                      <a:pt x="83" y="172"/>
                    </a:cubicBezTo>
                    <a:cubicBezTo>
                      <a:pt x="37" y="172"/>
                      <a:pt x="0" y="209"/>
                      <a:pt x="0" y="254"/>
                    </a:cubicBezTo>
                    <a:cubicBezTo>
                      <a:pt x="0" y="300"/>
                      <a:pt x="37" y="337"/>
                      <a:pt x="83" y="337"/>
                    </a:cubicBezTo>
                    <a:cubicBezTo>
                      <a:pt x="95" y="337"/>
                      <a:pt x="106" y="335"/>
                      <a:pt x="117" y="330"/>
                    </a:cubicBezTo>
                    <a:cubicBezTo>
                      <a:pt x="181" y="395"/>
                      <a:pt x="181" y="395"/>
                      <a:pt x="181" y="395"/>
                    </a:cubicBezTo>
                    <a:cubicBezTo>
                      <a:pt x="177" y="404"/>
                      <a:pt x="175" y="415"/>
                      <a:pt x="175" y="426"/>
                    </a:cubicBezTo>
                    <a:cubicBezTo>
                      <a:pt x="175" y="472"/>
                      <a:pt x="212" y="509"/>
                      <a:pt x="258" y="509"/>
                    </a:cubicBezTo>
                    <a:cubicBezTo>
                      <a:pt x="304" y="509"/>
                      <a:pt x="341" y="472"/>
                      <a:pt x="341" y="426"/>
                    </a:cubicBezTo>
                    <a:cubicBezTo>
                      <a:pt x="341" y="381"/>
                      <a:pt x="304" y="344"/>
                      <a:pt x="258" y="344"/>
                    </a:cubicBezTo>
                    <a:close/>
                    <a:moveTo>
                      <a:pt x="258" y="344"/>
                    </a:moveTo>
                    <a:cubicBezTo>
                      <a:pt x="258" y="344"/>
                      <a:pt x="258" y="344"/>
                      <a:pt x="258" y="344"/>
                    </a:cubicBezTo>
                  </a:path>
                </a:pathLst>
              </a:custGeom>
              <a:solidFill>
                <a:schemeClr val="bg1"/>
              </a:solidFill>
              <a:ln>
                <a:noFill/>
              </a:ln>
            </p:spPr>
            <p:txBody>
              <a:bodyPr vert="horz" wrap="square" lIns="91412" tIns="45706" rIns="91412" bIns="45706" numCol="1" anchor="t" anchorCtr="0" compatLnSpc="1"/>
              <a:lstStyle/>
              <a:p>
                <a:pPr defTabSz="914400" eaLnBrk="0" hangingPunct="0"/>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2" name="组合 10"/>
            <p:cNvGrpSpPr/>
            <p:nvPr/>
          </p:nvGrpSpPr>
          <p:grpSpPr>
            <a:xfrm>
              <a:off x="2926910" y="2222377"/>
              <a:ext cx="876300" cy="876300"/>
              <a:chOff x="2755460" y="2222377"/>
              <a:chExt cx="876300" cy="876300"/>
            </a:xfrm>
          </p:grpSpPr>
          <p:grpSp>
            <p:nvGrpSpPr>
              <p:cNvPr id="53" name="组合 11"/>
              <p:cNvGrpSpPr/>
              <p:nvPr/>
            </p:nvGrpSpPr>
            <p:grpSpPr>
              <a:xfrm rot="18000000">
                <a:off x="2755460" y="2222377"/>
                <a:ext cx="876300" cy="876300"/>
                <a:chOff x="2613025" y="1343025"/>
                <a:chExt cx="876300" cy="876300"/>
              </a:xfrm>
            </p:grpSpPr>
            <p:sp>
              <p:nvSpPr>
                <p:cNvPr id="54" name="任意多边形 53"/>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6">
                    <a:alpha val="77000"/>
                  </a:schemeClr>
                </a:solidFill>
                <a:ln>
                  <a:noFill/>
                </a:ln>
              </p:spPr>
              <p:txBody>
                <a:bodyPr vert="horz" wrap="square" lIns="91412" tIns="45706" rIns="91412" bIns="45706" numCol="1" anchor="t" anchorCtr="0" compatLnSpc="1"/>
                <a:lstStyle/>
                <a:p>
                  <a:pPr defTabSz="914400" eaLnBrk="0" hangingPunct="0"/>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任意多边形 54"/>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6" name="Freeform 11"/>
              <p:cNvSpPr>
                <a:spLocks noEditPoints="1"/>
              </p:cNvSpPr>
              <p:nvPr/>
            </p:nvSpPr>
            <p:spPr bwMode="auto">
              <a:xfrm>
                <a:off x="2857744" y="2557462"/>
                <a:ext cx="214211" cy="166901"/>
              </a:xfrm>
              <a:custGeom>
                <a:avLst/>
                <a:gdLst>
                  <a:gd name="T0" fmla="*/ 179 w 514"/>
                  <a:gd name="T1" fmla="*/ 211 h 397"/>
                  <a:gd name="T2" fmla="*/ 108 w 514"/>
                  <a:gd name="T3" fmla="*/ 296 h 397"/>
                  <a:gd name="T4" fmla="*/ 130 w 514"/>
                  <a:gd name="T5" fmla="*/ 332 h 397"/>
                  <a:gd name="T6" fmla="*/ 249 w 514"/>
                  <a:gd name="T7" fmla="*/ 310 h 397"/>
                  <a:gd name="T8" fmla="*/ 179 w 514"/>
                  <a:gd name="T9" fmla="*/ 211 h 397"/>
                  <a:gd name="T10" fmla="*/ 159 w 514"/>
                  <a:gd name="T11" fmla="*/ 317 h 397"/>
                  <a:gd name="T12" fmla="*/ 132 w 514"/>
                  <a:gd name="T13" fmla="*/ 297 h 397"/>
                  <a:gd name="T14" fmla="*/ 158 w 514"/>
                  <a:gd name="T15" fmla="*/ 270 h 397"/>
                  <a:gd name="T16" fmla="*/ 186 w 514"/>
                  <a:gd name="T17" fmla="*/ 291 h 397"/>
                  <a:gd name="T18" fmla="*/ 159 w 514"/>
                  <a:gd name="T19" fmla="*/ 317 h 397"/>
                  <a:gd name="T20" fmla="*/ 206 w 514"/>
                  <a:gd name="T21" fmla="*/ 276 h 397"/>
                  <a:gd name="T22" fmla="*/ 192 w 514"/>
                  <a:gd name="T23" fmla="*/ 275 h 397"/>
                  <a:gd name="T24" fmla="*/ 196 w 514"/>
                  <a:gd name="T25" fmla="*/ 260 h 397"/>
                  <a:gd name="T26" fmla="*/ 210 w 514"/>
                  <a:gd name="T27" fmla="*/ 261 h 397"/>
                  <a:gd name="T28" fmla="*/ 206 w 514"/>
                  <a:gd name="T29" fmla="*/ 276 h 397"/>
                  <a:gd name="T30" fmla="*/ 394 w 514"/>
                  <a:gd name="T31" fmla="*/ 7 h 397"/>
                  <a:gd name="T32" fmla="*/ 328 w 514"/>
                  <a:gd name="T33" fmla="*/ 8 h 397"/>
                  <a:gd name="T34" fmla="*/ 326 w 514"/>
                  <a:gd name="T35" fmla="*/ 8 h 397"/>
                  <a:gd name="T36" fmla="*/ 326 w 514"/>
                  <a:gd name="T37" fmla="*/ 9 h 397"/>
                  <a:gd name="T38" fmla="*/ 312 w 514"/>
                  <a:gd name="T39" fmla="*/ 27 h 397"/>
                  <a:gd name="T40" fmla="*/ 331 w 514"/>
                  <a:gd name="T41" fmla="*/ 46 h 397"/>
                  <a:gd name="T42" fmla="*/ 348 w 514"/>
                  <a:gd name="T43" fmla="*/ 42 h 397"/>
                  <a:gd name="T44" fmla="*/ 443 w 514"/>
                  <a:gd name="T45" fmla="*/ 89 h 397"/>
                  <a:gd name="T46" fmla="*/ 449 w 514"/>
                  <a:gd name="T47" fmla="*/ 152 h 397"/>
                  <a:gd name="T48" fmla="*/ 445 w 514"/>
                  <a:gd name="T49" fmla="*/ 171 h 397"/>
                  <a:gd name="T50" fmla="*/ 464 w 514"/>
                  <a:gd name="T51" fmla="*/ 188 h 397"/>
                  <a:gd name="T52" fmla="*/ 482 w 514"/>
                  <a:gd name="T53" fmla="*/ 172 h 397"/>
                  <a:gd name="T54" fmla="*/ 482 w 514"/>
                  <a:gd name="T55" fmla="*/ 172 h 397"/>
                  <a:gd name="T56" fmla="*/ 394 w 514"/>
                  <a:gd name="T57" fmla="*/ 7 h 397"/>
                  <a:gd name="T58" fmla="*/ 403 w 514"/>
                  <a:gd name="T59" fmla="*/ 160 h 397"/>
                  <a:gd name="T60" fmla="*/ 416 w 514"/>
                  <a:gd name="T61" fmla="*/ 149 h 397"/>
                  <a:gd name="T62" fmla="*/ 416 w 514"/>
                  <a:gd name="T63" fmla="*/ 148 h 397"/>
                  <a:gd name="T64" fmla="*/ 344 w 514"/>
                  <a:gd name="T65" fmla="*/ 75 h 397"/>
                  <a:gd name="T66" fmla="*/ 331 w 514"/>
                  <a:gd name="T67" fmla="*/ 88 h 397"/>
                  <a:gd name="T68" fmla="*/ 344 w 514"/>
                  <a:gd name="T69" fmla="*/ 101 h 397"/>
                  <a:gd name="T70" fmla="*/ 390 w 514"/>
                  <a:gd name="T71" fmla="*/ 147 h 397"/>
                  <a:gd name="T72" fmla="*/ 403 w 514"/>
                  <a:gd name="T73" fmla="*/ 160 h 397"/>
                  <a:gd name="T74" fmla="*/ 364 w 514"/>
                  <a:gd name="T75" fmla="*/ 193 h 397"/>
                  <a:gd name="T76" fmla="*/ 355 w 514"/>
                  <a:gd name="T77" fmla="*/ 179 h 397"/>
                  <a:gd name="T78" fmla="*/ 351 w 514"/>
                  <a:gd name="T79" fmla="*/ 126 h 397"/>
                  <a:gd name="T80" fmla="*/ 257 w 514"/>
                  <a:gd name="T81" fmla="*/ 130 h 397"/>
                  <a:gd name="T82" fmla="*/ 242 w 514"/>
                  <a:gd name="T83" fmla="*/ 107 h 397"/>
                  <a:gd name="T84" fmla="*/ 166 w 514"/>
                  <a:gd name="T85" fmla="*/ 68 h 397"/>
                  <a:gd name="T86" fmla="*/ 40 w 514"/>
                  <a:gd name="T87" fmla="*/ 172 h 397"/>
                  <a:gd name="T88" fmla="*/ 5 w 514"/>
                  <a:gd name="T89" fmla="*/ 268 h 397"/>
                  <a:gd name="T90" fmla="*/ 189 w 514"/>
                  <a:gd name="T91" fmla="*/ 391 h 397"/>
                  <a:gd name="T92" fmla="*/ 410 w 514"/>
                  <a:gd name="T93" fmla="*/ 294 h 397"/>
                  <a:gd name="T94" fmla="*/ 364 w 514"/>
                  <a:gd name="T95" fmla="*/ 193 h 397"/>
                  <a:gd name="T96" fmla="*/ 195 w 514"/>
                  <a:gd name="T97" fmla="*/ 365 h 397"/>
                  <a:gd name="T98" fmla="*/ 51 w 514"/>
                  <a:gd name="T99" fmla="*/ 276 h 397"/>
                  <a:gd name="T100" fmla="*/ 195 w 514"/>
                  <a:gd name="T101" fmla="*/ 177 h 397"/>
                  <a:gd name="T102" fmla="*/ 339 w 514"/>
                  <a:gd name="T103" fmla="*/ 259 h 397"/>
                  <a:gd name="T104" fmla="*/ 195 w 514"/>
                  <a:gd name="T105" fmla="*/ 365 h 397"/>
                  <a:gd name="T106" fmla="*/ 195 w 514"/>
                  <a:gd name="T107" fmla="*/ 365 h 397"/>
                  <a:gd name="T108" fmla="*/ 195 w 514"/>
                  <a:gd name="T109" fmla="*/ 36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4" h="397">
                    <a:moveTo>
                      <a:pt x="179" y="211"/>
                    </a:moveTo>
                    <a:cubicBezTo>
                      <a:pt x="99" y="221"/>
                      <a:pt x="108" y="296"/>
                      <a:pt x="108" y="296"/>
                    </a:cubicBezTo>
                    <a:cubicBezTo>
                      <a:pt x="108" y="296"/>
                      <a:pt x="108" y="319"/>
                      <a:pt x="130" y="332"/>
                    </a:cubicBezTo>
                    <a:cubicBezTo>
                      <a:pt x="177" y="357"/>
                      <a:pt x="225" y="342"/>
                      <a:pt x="249" y="310"/>
                    </a:cubicBezTo>
                    <a:cubicBezTo>
                      <a:pt x="274" y="279"/>
                      <a:pt x="259" y="202"/>
                      <a:pt x="179" y="211"/>
                    </a:cubicBezTo>
                    <a:close/>
                    <a:moveTo>
                      <a:pt x="159" y="317"/>
                    </a:moveTo>
                    <a:cubicBezTo>
                      <a:pt x="144" y="318"/>
                      <a:pt x="132" y="310"/>
                      <a:pt x="132" y="297"/>
                    </a:cubicBezTo>
                    <a:cubicBezTo>
                      <a:pt x="132" y="285"/>
                      <a:pt x="143" y="272"/>
                      <a:pt x="158" y="270"/>
                    </a:cubicBezTo>
                    <a:cubicBezTo>
                      <a:pt x="175" y="269"/>
                      <a:pt x="186" y="278"/>
                      <a:pt x="186" y="291"/>
                    </a:cubicBezTo>
                    <a:cubicBezTo>
                      <a:pt x="186" y="303"/>
                      <a:pt x="174" y="315"/>
                      <a:pt x="159" y="317"/>
                    </a:cubicBezTo>
                    <a:close/>
                    <a:moveTo>
                      <a:pt x="206" y="276"/>
                    </a:moveTo>
                    <a:cubicBezTo>
                      <a:pt x="201" y="280"/>
                      <a:pt x="195" y="280"/>
                      <a:pt x="192" y="275"/>
                    </a:cubicBezTo>
                    <a:cubicBezTo>
                      <a:pt x="189" y="271"/>
                      <a:pt x="190" y="264"/>
                      <a:pt x="196" y="260"/>
                    </a:cubicBezTo>
                    <a:cubicBezTo>
                      <a:pt x="201" y="256"/>
                      <a:pt x="208" y="257"/>
                      <a:pt x="210" y="261"/>
                    </a:cubicBezTo>
                    <a:cubicBezTo>
                      <a:pt x="213" y="266"/>
                      <a:pt x="211" y="273"/>
                      <a:pt x="206" y="276"/>
                    </a:cubicBezTo>
                    <a:close/>
                    <a:moveTo>
                      <a:pt x="394" y="7"/>
                    </a:moveTo>
                    <a:cubicBezTo>
                      <a:pt x="365" y="0"/>
                      <a:pt x="336" y="6"/>
                      <a:pt x="328" y="8"/>
                    </a:cubicBezTo>
                    <a:cubicBezTo>
                      <a:pt x="328" y="8"/>
                      <a:pt x="327" y="8"/>
                      <a:pt x="326" y="8"/>
                    </a:cubicBezTo>
                    <a:cubicBezTo>
                      <a:pt x="326" y="9"/>
                      <a:pt x="326" y="9"/>
                      <a:pt x="326" y="9"/>
                    </a:cubicBezTo>
                    <a:cubicBezTo>
                      <a:pt x="318" y="11"/>
                      <a:pt x="312" y="19"/>
                      <a:pt x="312" y="27"/>
                    </a:cubicBezTo>
                    <a:cubicBezTo>
                      <a:pt x="312" y="38"/>
                      <a:pt x="321" y="46"/>
                      <a:pt x="331" y="46"/>
                    </a:cubicBezTo>
                    <a:cubicBezTo>
                      <a:pt x="331" y="46"/>
                      <a:pt x="341" y="45"/>
                      <a:pt x="348" y="42"/>
                    </a:cubicBezTo>
                    <a:cubicBezTo>
                      <a:pt x="355" y="39"/>
                      <a:pt x="414" y="40"/>
                      <a:pt x="443" y="89"/>
                    </a:cubicBezTo>
                    <a:cubicBezTo>
                      <a:pt x="459" y="125"/>
                      <a:pt x="450" y="148"/>
                      <a:pt x="449" y="152"/>
                    </a:cubicBezTo>
                    <a:cubicBezTo>
                      <a:pt x="449" y="152"/>
                      <a:pt x="445" y="162"/>
                      <a:pt x="445" y="171"/>
                    </a:cubicBezTo>
                    <a:cubicBezTo>
                      <a:pt x="445" y="181"/>
                      <a:pt x="453" y="188"/>
                      <a:pt x="464" y="188"/>
                    </a:cubicBezTo>
                    <a:cubicBezTo>
                      <a:pt x="473" y="188"/>
                      <a:pt x="480" y="187"/>
                      <a:pt x="482" y="172"/>
                    </a:cubicBezTo>
                    <a:cubicBezTo>
                      <a:pt x="482" y="172"/>
                      <a:pt x="482" y="172"/>
                      <a:pt x="482" y="172"/>
                    </a:cubicBezTo>
                    <a:cubicBezTo>
                      <a:pt x="514" y="68"/>
                      <a:pt x="444" y="19"/>
                      <a:pt x="394" y="7"/>
                    </a:cubicBezTo>
                    <a:close/>
                    <a:moveTo>
                      <a:pt x="403" y="160"/>
                    </a:moveTo>
                    <a:cubicBezTo>
                      <a:pt x="410" y="160"/>
                      <a:pt x="415" y="156"/>
                      <a:pt x="416" y="149"/>
                    </a:cubicBezTo>
                    <a:cubicBezTo>
                      <a:pt x="416" y="149"/>
                      <a:pt x="416" y="148"/>
                      <a:pt x="416" y="148"/>
                    </a:cubicBezTo>
                    <a:cubicBezTo>
                      <a:pt x="426" y="60"/>
                      <a:pt x="344" y="75"/>
                      <a:pt x="344" y="75"/>
                    </a:cubicBezTo>
                    <a:cubicBezTo>
                      <a:pt x="337" y="75"/>
                      <a:pt x="331" y="81"/>
                      <a:pt x="331" y="88"/>
                    </a:cubicBezTo>
                    <a:cubicBezTo>
                      <a:pt x="331" y="96"/>
                      <a:pt x="337" y="101"/>
                      <a:pt x="344" y="101"/>
                    </a:cubicBezTo>
                    <a:cubicBezTo>
                      <a:pt x="403" y="89"/>
                      <a:pt x="390" y="147"/>
                      <a:pt x="390" y="147"/>
                    </a:cubicBezTo>
                    <a:cubicBezTo>
                      <a:pt x="390" y="154"/>
                      <a:pt x="396" y="160"/>
                      <a:pt x="403" y="160"/>
                    </a:cubicBezTo>
                    <a:close/>
                    <a:moveTo>
                      <a:pt x="364" y="193"/>
                    </a:moveTo>
                    <a:cubicBezTo>
                      <a:pt x="345" y="189"/>
                      <a:pt x="355" y="179"/>
                      <a:pt x="355" y="179"/>
                    </a:cubicBezTo>
                    <a:cubicBezTo>
                      <a:pt x="355" y="179"/>
                      <a:pt x="373" y="148"/>
                      <a:pt x="351" y="126"/>
                    </a:cubicBezTo>
                    <a:cubicBezTo>
                      <a:pt x="323" y="99"/>
                      <a:pt x="257" y="130"/>
                      <a:pt x="257" y="130"/>
                    </a:cubicBezTo>
                    <a:cubicBezTo>
                      <a:pt x="231" y="138"/>
                      <a:pt x="238" y="126"/>
                      <a:pt x="242" y="107"/>
                    </a:cubicBezTo>
                    <a:cubicBezTo>
                      <a:pt x="242" y="84"/>
                      <a:pt x="234" y="45"/>
                      <a:pt x="166" y="68"/>
                    </a:cubicBezTo>
                    <a:cubicBezTo>
                      <a:pt x="98" y="91"/>
                      <a:pt x="40" y="172"/>
                      <a:pt x="40" y="172"/>
                    </a:cubicBezTo>
                    <a:cubicBezTo>
                      <a:pt x="0" y="226"/>
                      <a:pt x="5" y="268"/>
                      <a:pt x="5" y="268"/>
                    </a:cubicBezTo>
                    <a:cubicBezTo>
                      <a:pt x="15" y="360"/>
                      <a:pt x="113" y="385"/>
                      <a:pt x="189" y="391"/>
                    </a:cubicBezTo>
                    <a:cubicBezTo>
                      <a:pt x="269" y="397"/>
                      <a:pt x="377" y="363"/>
                      <a:pt x="410" y="294"/>
                    </a:cubicBezTo>
                    <a:cubicBezTo>
                      <a:pt x="443" y="224"/>
                      <a:pt x="383" y="197"/>
                      <a:pt x="364" y="193"/>
                    </a:cubicBezTo>
                    <a:close/>
                    <a:moveTo>
                      <a:pt x="195" y="365"/>
                    </a:moveTo>
                    <a:cubicBezTo>
                      <a:pt x="115" y="369"/>
                      <a:pt x="51" y="329"/>
                      <a:pt x="51" y="276"/>
                    </a:cubicBezTo>
                    <a:cubicBezTo>
                      <a:pt x="51" y="223"/>
                      <a:pt x="115" y="180"/>
                      <a:pt x="195" y="177"/>
                    </a:cubicBezTo>
                    <a:cubicBezTo>
                      <a:pt x="275" y="173"/>
                      <a:pt x="339" y="206"/>
                      <a:pt x="339" y="259"/>
                    </a:cubicBezTo>
                    <a:cubicBezTo>
                      <a:pt x="339" y="312"/>
                      <a:pt x="275" y="361"/>
                      <a:pt x="195" y="365"/>
                    </a:cubicBezTo>
                    <a:close/>
                    <a:moveTo>
                      <a:pt x="195" y="365"/>
                    </a:moveTo>
                    <a:cubicBezTo>
                      <a:pt x="195" y="365"/>
                      <a:pt x="195" y="365"/>
                      <a:pt x="195" y="365"/>
                    </a:cubicBezTo>
                  </a:path>
                </a:pathLst>
              </a:custGeom>
              <a:solidFill>
                <a:schemeClr val="bg1"/>
              </a:solidFill>
              <a:ln>
                <a:noFill/>
              </a:ln>
            </p:spPr>
            <p:txBody>
              <a:bodyPr vert="horz" wrap="square" lIns="91412" tIns="45706" rIns="91412" bIns="45706" numCol="1" anchor="t" anchorCtr="0" compatLnSpc="1"/>
              <a:lstStyle/>
              <a:p>
                <a:pPr defTabSz="914400" eaLnBrk="0" hangingPunct="0"/>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sp>
        <p:nvSpPr>
          <p:cNvPr id="58" name="文本框 69"/>
          <p:cNvSpPr txBox="1">
            <a:spLocks noChangeArrowheads="1"/>
          </p:cNvSpPr>
          <p:nvPr/>
        </p:nvSpPr>
        <p:spPr bwMode="auto">
          <a:xfrm>
            <a:off x="6009005" y="2194560"/>
            <a:ext cx="1560830" cy="30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06</a:t>
            </a: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、按任务划分</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文本框 69"/>
          <p:cNvSpPr txBox="1">
            <a:spLocks noChangeArrowheads="1"/>
          </p:cNvSpPr>
          <p:nvPr/>
        </p:nvSpPr>
        <p:spPr bwMode="auto">
          <a:xfrm>
            <a:off x="6586855" y="3328035"/>
            <a:ext cx="1560830" cy="30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05</a:t>
            </a: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、按地区划分</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文本框 69"/>
          <p:cNvSpPr txBox="1">
            <a:spLocks noChangeArrowheads="1"/>
          </p:cNvSpPr>
          <p:nvPr/>
        </p:nvSpPr>
        <p:spPr bwMode="auto">
          <a:xfrm>
            <a:off x="5817235" y="4366895"/>
            <a:ext cx="1870710" cy="30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04</a:t>
            </a: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、按服务对象划分</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8" name="文本框 69"/>
          <p:cNvSpPr txBox="1">
            <a:spLocks noChangeArrowheads="1"/>
          </p:cNvSpPr>
          <p:nvPr/>
        </p:nvSpPr>
        <p:spPr bwMode="auto">
          <a:xfrm>
            <a:off x="1821815" y="2195830"/>
            <a:ext cx="1892935" cy="30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01</a:t>
            </a: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、按管理职能划分</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1" name="文本框 69"/>
          <p:cNvSpPr txBox="1">
            <a:spLocks noChangeArrowheads="1"/>
          </p:cNvSpPr>
          <p:nvPr/>
        </p:nvSpPr>
        <p:spPr bwMode="auto">
          <a:xfrm>
            <a:off x="1072515" y="3343910"/>
            <a:ext cx="1988185" cy="30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02</a:t>
            </a: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、按经营过程划分</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3" name="文本框 69"/>
          <p:cNvSpPr txBox="1">
            <a:spLocks noChangeArrowheads="1"/>
          </p:cNvSpPr>
          <p:nvPr/>
        </p:nvSpPr>
        <p:spPr bwMode="auto">
          <a:xfrm>
            <a:off x="1590675" y="4300220"/>
            <a:ext cx="1901825" cy="30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03</a:t>
            </a: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、按经营商品划分</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5" grpId="0"/>
      <p:bldP spid="58" grpId="0"/>
      <p:bldP spid="60" grpId="0"/>
      <p:bldP spid="63" grpId="0"/>
      <p:bldP spid="68" grpId="0"/>
      <p:bldP spid="71"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3493770" cy="402590"/>
          </a:xfrm>
          <a:prstGeom prst="rect">
            <a:avLst/>
          </a:prstGeom>
          <a:noFill/>
        </p:spPr>
        <p:txBody>
          <a:bodyPr wrap="none" lIns="96434" tIns="48217" rIns="96434" bIns="48217" rtlCol="0">
            <a:spAutoFit/>
          </a:bodyPr>
          <a:lstStyle/>
          <a:p>
            <a:pPr defTabSz="963930"/>
            <a:r>
              <a:rPr lang="zh-CN" altLang="en-US" sz="2000" b="1" dirty="0" smtClean="0">
                <a:latin typeface="微软雅黑" panose="020B0503020204020204" pitchFamily="34" charset="-122"/>
                <a:ea typeface="微软雅黑" panose="020B0503020204020204" pitchFamily="34" charset="-122"/>
                <a:cs typeface="+mn-ea"/>
                <a:sym typeface="+mn-lt"/>
              </a:rPr>
              <a:t>第一节：组织和连锁企业组织</a:t>
            </a:r>
            <a:endParaRPr lang="zh-CN" altLang="en-US" sz="2000" b="1" dirty="0" smtClean="0">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四、连锁企业组织结构的设置程序</a:t>
            </a: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1392555" y="1531620"/>
            <a:ext cx="2025015" cy="337185"/>
          </a:xfrm>
          <a:prstGeom prst="rect">
            <a:avLst/>
          </a:prstGeom>
          <a:noFill/>
        </p:spPr>
        <p:txBody>
          <a:bodyPr wrap="square" rtlCol="0">
            <a:spAutoFit/>
          </a:bodyPr>
          <a:p>
            <a:pPr algn="l"/>
            <a:r>
              <a:rPr lang="zh-CN" altLang="en-US" sz="1600">
                <a:latin typeface="微软雅黑" panose="020B0503020204020204" pitchFamily="34" charset="-122"/>
                <a:ea typeface="微软雅黑" panose="020B0503020204020204" pitchFamily="34" charset="-122"/>
              </a:rPr>
              <a:t>（四）管理层次设计</a:t>
            </a:r>
            <a:endParaRPr lang="zh-CN" altLang="en-US" sz="1600">
              <a:latin typeface="微软雅黑" panose="020B0503020204020204" pitchFamily="34" charset="-122"/>
              <a:ea typeface="微软雅黑" panose="020B0503020204020204" pitchFamily="34" charset="-122"/>
            </a:endParaRPr>
          </a:p>
        </p:txBody>
      </p:sp>
      <p:sp>
        <p:nvSpPr>
          <p:cNvPr id="3" name="position-pointer_16081"/>
          <p:cNvSpPr>
            <a:spLocks noChangeAspect="1"/>
          </p:cNvSpPr>
          <p:nvPr/>
        </p:nvSpPr>
        <p:spPr bwMode="auto">
          <a:xfrm>
            <a:off x="1149985" y="1503045"/>
            <a:ext cx="242570" cy="344805"/>
          </a:xfrm>
          <a:custGeom>
            <a:avLst/>
            <a:gdLst>
              <a:gd name="connsiteX0" fmla="*/ 213778 w 427556"/>
              <a:gd name="connsiteY0" fmla="*/ 182841 h 606016"/>
              <a:gd name="connsiteX1" fmla="*/ 164894 w 427556"/>
              <a:gd name="connsiteY1" fmla="*/ 231666 h 606016"/>
              <a:gd name="connsiteX2" fmla="*/ 213778 w 427556"/>
              <a:gd name="connsiteY2" fmla="*/ 280492 h 606016"/>
              <a:gd name="connsiteX3" fmla="*/ 262662 w 427556"/>
              <a:gd name="connsiteY3" fmla="*/ 231666 h 606016"/>
              <a:gd name="connsiteX4" fmla="*/ 213778 w 427556"/>
              <a:gd name="connsiteY4" fmla="*/ 182841 h 606016"/>
              <a:gd name="connsiteX5" fmla="*/ 213778 w 427556"/>
              <a:gd name="connsiteY5" fmla="*/ 144024 h 606016"/>
              <a:gd name="connsiteX6" fmla="*/ 301526 w 427556"/>
              <a:gd name="connsiteY6" fmla="*/ 231666 h 606016"/>
              <a:gd name="connsiteX7" fmla="*/ 213778 w 427556"/>
              <a:gd name="connsiteY7" fmla="*/ 319309 h 606016"/>
              <a:gd name="connsiteX8" fmla="*/ 126030 w 427556"/>
              <a:gd name="connsiteY8" fmla="*/ 231666 h 606016"/>
              <a:gd name="connsiteX9" fmla="*/ 213778 w 427556"/>
              <a:gd name="connsiteY9" fmla="*/ 144024 h 606016"/>
              <a:gd name="connsiteX10" fmla="*/ 213778 w 427556"/>
              <a:gd name="connsiteY10" fmla="*/ 47911 h 606016"/>
              <a:gd name="connsiteX11" fmla="*/ 47979 w 427556"/>
              <a:gd name="connsiteY11" fmla="*/ 213478 h 606016"/>
              <a:gd name="connsiteX12" fmla="*/ 213778 w 427556"/>
              <a:gd name="connsiteY12" fmla="*/ 534604 h 606016"/>
              <a:gd name="connsiteX13" fmla="*/ 379577 w 427556"/>
              <a:gd name="connsiteY13" fmla="*/ 213478 h 606016"/>
              <a:gd name="connsiteX14" fmla="*/ 213778 w 427556"/>
              <a:gd name="connsiteY14" fmla="*/ 47911 h 606016"/>
              <a:gd name="connsiteX15" fmla="*/ 213778 w 427556"/>
              <a:gd name="connsiteY15" fmla="*/ 0 h 606016"/>
              <a:gd name="connsiteX16" fmla="*/ 427556 w 427556"/>
              <a:gd name="connsiteY16" fmla="*/ 213478 h 606016"/>
              <a:gd name="connsiteX17" fmla="*/ 233061 w 427556"/>
              <a:gd name="connsiteY17" fmla="*/ 590096 h 606016"/>
              <a:gd name="connsiteX18" fmla="*/ 225773 w 427556"/>
              <a:gd name="connsiteY18" fmla="*/ 599951 h 606016"/>
              <a:gd name="connsiteX19" fmla="*/ 213778 w 427556"/>
              <a:gd name="connsiteY19" fmla="*/ 606016 h 606016"/>
              <a:gd name="connsiteX20" fmla="*/ 201783 w 427556"/>
              <a:gd name="connsiteY20" fmla="*/ 599951 h 606016"/>
              <a:gd name="connsiteX21" fmla="*/ 194344 w 427556"/>
              <a:gd name="connsiteY21" fmla="*/ 590096 h 606016"/>
              <a:gd name="connsiteX22" fmla="*/ 0 w 427556"/>
              <a:gd name="connsiteY22" fmla="*/ 213478 h 606016"/>
              <a:gd name="connsiteX23" fmla="*/ 213778 w 427556"/>
              <a:gd name="connsiteY23"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7556" h="606016">
                <a:moveTo>
                  <a:pt x="213778" y="182841"/>
                </a:moveTo>
                <a:cubicBezTo>
                  <a:pt x="186755" y="182841"/>
                  <a:pt x="164894" y="204828"/>
                  <a:pt x="164894" y="231666"/>
                </a:cubicBezTo>
                <a:cubicBezTo>
                  <a:pt x="164894" y="258657"/>
                  <a:pt x="186755" y="280492"/>
                  <a:pt x="213778" y="280492"/>
                </a:cubicBezTo>
                <a:cubicBezTo>
                  <a:pt x="240649" y="280492"/>
                  <a:pt x="262662" y="258657"/>
                  <a:pt x="262662" y="231666"/>
                </a:cubicBezTo>
                <a:cubicBezTo>
                  <a:pt x="262662" y="204828"/>
                  <a:pt x="240649" y="182841"/>
                  <a:pt x="213778" y="182841"/>
                </a:cubicBezTo>
                <a:close/>
                <a:moveTo>
                  <a:pt x="213778" y="144024"/>
                </a:moveTo>
                <a:cubicBezTo>
                  <a:pt x="262055" y="144024"/>
                  <a:pt x="301526" y="183296"/>
                  <a:pt x="301526" y="231666"/>
                </a:cubicBezTo>
                <a:cubicBezTo>
                  <a:pt x="301526" y="280037"/>
                  <a:pt x="262055" y="319309"/>
                  <a:pt x="213778" y="319309"/>
                </a:cubicBezTo>
                <a:cubicBezTo>
                  <a:pt x="165350" y="319309"/>
                  <a:pt x="126030" y="280037"/>
                  <a:pt x="126030" y="231666"/>
                </a:cubicBezTo>
                <a:cubicBezTo>
                  <a:pt x="126030" y="183296"/>
                  <a:pt x="165350" y="144024"/>
                  <a:pt x="213778" y="144024"/>
                </a:cubicBezTo>
                <a:close/>
                <a:moveTo>
                  <a:pt x="213778" y="47911"/>
                </a:moveTo>
                <a:cubicBezTo>
                  <a:pt x="122376" y="47911"/>
                  <a:pt x="47979" y="122204"/>
                  <a:pt x="47979" y="213478"/>
                </a:cubicBezTo>
                <a:cubicBezTo>
                  <a:pt x="47979" y="275944"/>
                  <a:pt x="132093" y="418010"/>
                  <a:pt x="213778" y="534604"/>
                </a:cubicBezTo>
                <a:cubicBezTo>
                  <a:pt x="295463" y="418010"/>
                  <a:pt x="379577" y="275944"/>
                  <a:pt x="379577" y="213478"/>
                </a:cubicBezTo>
                <a:cubicBezTo>
                  <a:pt x="379577" y="122204"/>
                  <a:pt x="305180" y="47911"/>
                  <a:pt x="213778" y="47911"/>
                </a:cubicBezTo>
                <a:close/>
                <a:moveTo>
                  <a:pt x="213778" y="0"/>
                </a:moveTo>
                <a:cubicBezTo>
                  <a:pt x="331599" y="0"/>
                  <a:pt x="427556" y="95822"/>
                  <a:pt x="427556" y="213478"/>
                </a:cubicBezTo>
                <a:cubicBezTo>
                  <a:pt x="427556" y="322794"/>
                  <a:pt x="252950" y="562957"/>
                  <a:pt x="233061" y="590096"/>
                </a:cubicBezTo>
                <a:lnTo>
                  <a:pt x="225773" y="599951"/>
                </a:lnTo>
                <a:cubicBezTo>
                  <a:pt x="222888" y="603742"/>
                  <a:pt x="218485" y="606016"/>
                  <a:pt x="213778" y="606016"/>
                </a:cubicBezTo>
                <a:cubicBezTo>
                  <a:pt x="209071" y="606016"/>
                  <a:pt x="204516" y="603742"/>
                  <a:pt x="201783" y="599951"/>
                </a:cubicBezTo>
                <a:lnTo>
                  <a:pt x="194344" y="590096"/>
                </a:lnTo>
                <a:cubicBezTo>
                  <a:pt x="174454" y="562957"/>
                  <a:pt x="0" y="322794"/>
                  <a:pt x="0" y="213478"/>
                </a:cubicBezTo>
                <a:cubicBezTo>
                  <a:pt x="0" y="95822"/>
                  <a:pt x="95805" y="0"/>
                  <a:pt x="213778" y="0"/>
                </a:cubicBezTo>
                <a:close/>
              </a:path>
            </a:pathLst>
          </a:custGeom>
          <a:solidFill>
            <a:schemeClr val="accent1"/>
          </a:solidFill>
          <a:ln>
            <a:noFill/>
          </a:ln>
        </p:spPr>
      </p:sp>
      <p:sp>
        <p:nvSpPr>
          <p:cNvPr id="61" name="íślíďê"/>
          <p:cNvSpPr/>
          <p:nvPr/>
        </p:nvSpPr>
        <p:spPr bwMode="auto">
          <a:xfrm>
            <a:off x="5929630" y="1852295"/>
            <a:ext cx="648970" cy="641985"/>
          </a:xfrm>
          <a:prstGeom prst="wedgeEllipseCallout">
            <a:avLst>
              <a:gd name="adj1" fmla="val 70151"/>
              <a:gd name="adj2" fmla="val -49545"/>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endParaRPr>
          </a:p>
        </p:txBody>
      </p:sp>
      <p:grpSp>
        <p:nvGrpSpPr>
          <p:cNvPr id="11" name="ïşľiḑê"/>
          <p:cNvGrpSpPr>
            <a:grpSpLocks noChangeAspect="1"/>
          </p:cNvGrpSpPr>
          <p:nvPr/>
        </p:nvGrpSpPr>
        <p:grpSpPr bwMode="auto">
          <a:xfrm rot="0">
            <a:off x="6076315" y="1837055"/>
            <a:ext cx="2369820" cy="2834005"/>
            <a:chOff x="1423" y="-1124"/>
            <a:chExt cx="4832" cy="5778"/>
          </a:xfrm>
        </p:grpSpPr>
        <p:sp>
          <p:nvSpPr>
            <p:cNvPr id="13" name="iṥḻiḍe"/>
            <p:cNvSpPr/>
            <p:nvPr/>
          </p:nvSpPr>
          <p:spPr bwMode="auto">
            <a:xfrm>
              <a:off x="1423" y="1565"/>
              <a:ext cx="4832" cy="3089"/>
            </a:xfrm>
            <a:custGeom>
              <a:avLst/>
              <a:gdLst>
                <a:gd name="T0" fmla="*/ 2042 w 2042"/>
                <a:gd name="T1" fmla="*/ 1233 h 1306"/>
                <a:gd name="T2" fmla="*/ 1970 w 2042"/>
                <a:gd name="T3" fmla="*/ 1306 h 1306"/>
                <a:gd name="T4" fmla="*/ 72 w 2042"/>
                <a:gd name="T5" fmla="*/ 1306 h 1306"/>
                <a:gd name="T6" fmla="*/ 0 w 2042"/>
                <a:gd name="T7" fmla="*/ 1233 h 1306"/>
                <a:gd name="T8" fmla="*/ 0 w 2042"/>
                <a:gd name="T9" fmla="*/ 72 h 1306"/>
                <a:gd name="T10" fmla="*/ 72 w 2042"/>
                <a:gd name="T11" fmla="*/ 0 h 1306"/>
                <a:gd name="T12" fmla="*/ 1970 w 2042"/>
                <a:gd name="T13" fmla="*/ 0 h 1306"/>
                <a:gd name="T14" fmla="*/ 2042 w 2042"/>
                <a:gd name="T15" fmla="*/ 72 h 1306"/>
                <a:gd name="T16" fmla="*/ 2042 w 2042"/>
                <a:gd name="T17" fmla="*/ 1233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2" h="1306">
                  <a:moveTo>
                    <a:pt x="2042" y="1233"/>
                  </a:moveTo>
                  <a:cubicBezTo>
                    <a:pt x="2042" y="1273"/>
                    <a:pt x="2009" y="1306"/>
                    <a:pt x="1970" y="1306"/>
                  </a:cubicBezTo>
                  <a:cubicBezTo>
                    <a:pt x="72" y="1306"/>
                    <a:pt x="72" y="1306"/>
                    <a:pt x="72" y="1306"/>
                  </a:cubicBezTo>
                  <a:cubicBezTo>
                    <a:pt x="33" y="1306"/>
                    <a:pt x="0" y="1273"/>
                    <a:pt x="0" y="1233"/>
                  </a:cubicBezTo>
                  <a:cubicBezTo>
                    <a:pt x="0" y="72"/>
                    <a:pt x="0" y="72"/>
                    <a:pt x="0" y="72"/>
                  </a:cubicBezTo>
                  <a:cubicBezTo>
                    <a:pt x="0" y="32"/>
                    <a:pt x="33" y="0"/>
                    <a:pt x="72" y="0"/>
                  </a:cubicBezTo>
                  <a:cubicBezTo>
                    <a:pt x="1970" y="0"/>
                    <a:pt x="1970" y="0"/>
                    <a:pt x="1970" y="0"/>
                  </a:cubicBezTo>
                  <a:cubicBezTo>
                    <a:pt x="2009" y="0"/>
                    <a:pt x="2042" y="32"/>
                    <a:pt x="2042" y="72"/>
                  </a:cubicBezTo>
                  <a:cubicBezTo>
                    <a:pt x="2042" y="1233"/>
                    <a:pt x="2042" y="1233"/>
                    <a:pt x="2042" y="1233"/>
                  </a:cubicBez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ïSļíḑé"/>
            <p:cNvSpPr/>
            <p:nvPr/>
          </p:nvSpPr>
          <p:spPr bwMode="auto">
            <a:xfrm>
              <a:off x="2594" y="1565"/>
              <a:ext cx="3661" cy="3089"/>
            </a:xfrm>
            <a:custGeom>
              <a:avLst/>
              <a:gdLst>
                <a:gd name="T0" fmla="*/ 1475 w 1547"/>
                <a:gd name="T1" fmla="*/ 0 h 1306"/>
                <a:gd name="T2" fmla="*/ 858 w 1547"/>
                <a:gd name="T3" fmla="*/ 0 h 1306"/>
                <a:gd name="T4" fmla="*/ 859 w 1547"/>
                <a:gd name="T5" fmla="*/ 46 h 1306"/>
                <a:gd name="T6" fmla="*/ 462 w 1547"/>
                <a:gd name="T7" fmla="*/ 1003 h 1306"/>
                <a:gd name="T8" fmla="*/ 0 w 1547"/>
                <a:gd name="T9" fmla="*/ 1306 h 1306"/>
                <a:gd name="T10" fmla="*/ 1475 w 1547"/>
                <a:gd name="T11" fmla="*/ 1306 h 1306"/>
                <a:gd name="T12" fmla="*/ 1547 w 1547"/>
                <a:gd name="T13" fmla="*/ 1233 h 1306"/>
                <a:gd name="T14" fmla="*/ 1547 w 1547"/>
                <a:gd name="T15" fmla="*/ 72 h 1306"/>
                <a:gd name="T16" fmla="*/ 1475 w 1547"/>
                <a:gd name="T17" fmla="*/ 0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7" h="1306">
                  <a:moveTo>
                    <a:pt x="1475" y="0"/>
                  </a:moveTo>
                  <a:cubicBezTo>
                    <a:pt x="858" y="0"/>
                    <a:pt x="858" y="0"/>
                    <a:pt x="858" y="0"/>
                  </a:cubicBezTo>
                  <a:cubicBezTo>
                    <a:pt x="859" y="15"/>
                    <a:pt x="859" y="30"/>
                    <a:pt x="859" y="46"/>
                  </a:cubicBezTo>
                  <a:cubicBezTo>
                    <a:pt x="859" y="404"/>
                    <a:pt x="715" y="751"/>
                    <a:pt x="462" y="1003"/>
                  </a:cubicBezTo>
                  <a:cubicBezTo>
                    <a:pt x="330" y="1136"/>
                    <a:pt x="172" y="1238"/>
                    <a:pt x="0" y="1306"/>
                  </a:cubicBezTo>
                  <a:cubicBezTo>
                    <a:pt x="1475" y="1306"/>
                    <a:pt x="1475" y="1306"/>
                    <a:pt x="1475" y="1306"/>
                  </a:cubicBezTo>
                  <a:cubicBezTo>
                    <a:pt x="1514" y="1306"/>
                    <a:pt x="1547" y="1273"/>
                    <a:pt x="1547" y="1233"/>
                  </a:cubicBezTo>
                  <a:cubicBezTo>
                    <a:pt x="1547" y="72"/>
                    <a:pt x="1547" y="72"/>
                    <a:pt x="1547" y="72"/>
                  </a:cubicBezTo>
                  <a:cubicBezTo>
                    <a:pt x="1547" y="32"/>
                    <a:pt x="1514" y="0"/>
                    <a:pt x="1475"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íŝ1ídé"/>
            <p:cNvSpPr/>
            <p:nvPr/>
          </p:nvSpPr>
          <p:spPr bwMode="auto">
            <a:xfrm>
              <a:off x="1591" y="1740"/>
              <a:ext cx="4496" cy="2736"/>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 name="ïślîḋè"/>
            <p:cNvSpPr/>
            <p:nvPr/>
          </p:nvSpPr>
          <p:spPr bwMode="auto">
            <a:xfrm>
              <a:off x="3789" y="1605"/>
              <a:ext cx="100" cy="102"/>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iṥḷíḋé"/>
            <p:cNvSpPr/>
            <p:nvPr/>
          </p:nvSpPr>
          <p:spPr bwMode="auto">
            <a:xfrm>
              <a:off x="3775" y="1591"/>
              <a:ext cx="128" cy="128"/>
            </a:xfrm>
            <a:custGeom>
              <a:avLst/>
              <a:gdLst>
                <a:gd name="T0" fmla="*/ 48 w 54"/>
                <a:gd name="T1" fmla="*/ 27 h 54"/>
                <a:gd name="T2" fmla="*/ 43 w 54"/>
                <a:gd name="T3" fmla="*/ 27 h 54"/>
                <a:gd name="T4" fmla="*/ 39 w 54"/>
                <a:gd name="T5" fmla="*/ 39 h 54"/>
                <a:gd name="T6" fmla="*/ 27 w 54"/>
                <a:gd name="T7" fmla="*/ 43 h 54"/>
                <a:gd name="T8" fmla="*/ 15 w 54"/>
                <a:gd name="T9" fmla="*/ 39 h 54"/>
                <a:gd name="T10" fmla="*/ 11 w 54"/>
                <a:gd name="T11" fmla="*/ 27 h 54"/>
                <a:gd name="T12" fmla="*/ 15 w 54"/>
                <a:gd name="T13" fmla="*/ 16 h 54"/>
                <a:gd name="T14" fmla="*/ 27 w 54"/>
                <a:gd name="T15" fmla="*/ 11 h 54"/>
                <a:gd name="T16" fmla="*/ 39 w 54"/>
                <a:gd name="T17" fmla="*/ 16 h 54"/>
                <a:gd name="T18" fmla="*/ 43 w 54"/>
                <a:gd name="T19" fmla="*/ 27 h 54"/>
                <a:gd name="T20" fmla="*/ 48 w 54"/>
                <a:gd name="T21" fmla="*/ 27 h 54"/>
                <a:gd name="T22" fmla="*/ 54 w 54"/>
                <a:gd name="T23" fmla="*/ 27 h 54"/>
                <a:gd name="T24" fmla="*/ 27 w 54"/>
                <a:gd name="T25" fmla="*/ 0 h 54"/>
                <a:gd name="T26" fmla="*/ 0 w 54"/>
                <a:gd name="T27" fmla="*/ 27 h 54"/>
                <a:gd name="T28" fmla="*/ 27 w 54"/>
                <a:gd name="T29" fmla="*/ 54 h 54"/>
                <a:gd name="T30" fmla="*/ 54 w 54"/>
                <a:gd name="T31" fmla="*/ 27 h 54"/>
                <a:gd name="T32" fmla="*/ 48 w 54"/>
                <a:gd name="T33"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4">
                  <a:moveTo>
                    <a:pt x="48" y="27"/>
                  </a:moveTo>
                  <a:cubicBezTo>
                    <a:pt x="43" y="27"/>
                    <a:pt x="43" y="27"/>
                    <a:pt x="43" y="27"/>
                  </a:cubicBezTo>
                  <a:cubicBezTo>
                    <a:pt x="43" y="32"/>
                    <a:pt x="41" y="36"/>
                    <a:pt x="39" y="39"/>
                  </a:cubicBezTo>
                  <a:cubicBezTo>
                    <a:pt x="36" y="42"/>
                    <a:pt x="32" y="43"/>
                    <a:pt x="27" y="43"/>
                  </a:cubicBezTo>
                  <a:cubicBezTo>
                    <a:pt x="22" y="43"/>
                    <a:pt x="18" y="42"/>
                    <a:pt x="15" y="39"/>
                  </a:cubicBezTo>
                  <a:cubicBezTo>
                    <a:pt x="13" y="36"/>
                    <a:pt x="11" y="32"/>
                    <a:pt x="11" y="27"/>
                  </a:cubicBezTo>
                  <a:cubicBezTo>
                    <a:pt x="11" y="23"/>
                    <a:pt x="13" y="19"/>
                    <a:pt x="15" y="16"/>
                  </a:cubicBezTo>
                  <a:cubicBezTo>
                    <a:pt x="18" y="13"/>
                    <a:pt x="22" y="11"/>
                    <a:pt x="27" y="11"/>
                  </a:cubicBezTo>
                  <a:cubicBezTo>
                    <a:pt x="32" y="11"/>
                    <a:pt x="36" y="13"/>
                    <a:pt x="39" y="16"/>
                  </a:cubicBezTo>
                  <a:cubicBezTo>
                    <a:pt x="41" y="19"/>
                    <a:pt x="43" y="23"/>
                    <a:pt x="43" y="27"/>
                  </a:cubicBezTo>
                  <a:cubicBezTo>
                    <a:pt x="48" y="27"/>
                    <a:pt x="48" y="27"/>
                    <a:pt x="48" y="27"/>
                  </a:cubicBezTo>
                  <a:cubicBezTo>
                    <a:pt x="54" y="27"/>
                    <a:pt x="54" y="27"/>
                    <a:pt x="54" y="27"/>
                  </a:cubicBezTo>
                  <a:cubicBezTo>
                    <a:pt x="54" y="12"/>
                    <a:pt x="42" y="0"/>
                    <a:pt x="27" y="0"/>
                  </a:cubicBezTo>
                  <a:cubicBezTo>
                    <a:pt x="12" y="0"/>
                    <a:pt x="0" y="12"/>
                    <a:pt x="0" y="27"/>
                  </a:cubicBezTo>
                  <a:cubicBezTo>
                    <a:pt x="0" y="42"/>
                    <a:pt x="12" y="54"/>
                    <a:pt x="27" y="54"/>
                  </a:cubicBezTo>
                  <a:cubicBezTo>
                    <a:pt x="42" y="54"/>
                    <a:pt x="54" y="42"/>
                    <a:pt x="54" y="27"/>
                  </a:cubicBezTo>
                  <a:lnTo>
                    <a:pt x="48" y="27"/>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îš1íḋê"/>
            <p:cNvSpPr/>
            <p:nvPr/>
          </p:nvSpPr>
          <p:spPr bwMode="auto">
            <a:xfrm>
              <a:off x="1591" y="1017"/>
              <a:ext cx="4396" cy="3459"/>
            </a:xfrm>
            <a:custGeom>
              <a:avLst/>
              <a:gdLst>
                <a:gd name="T0" fmla="*/ 1775 w 1858"/>
                <a:gd name="T1" fmla="*/ 431 h 1463"/>
                <a:gd name="T2" fmla="*/ 1462 w 1858"/>
                <a:gd name="T3" fmla="*/ 0 h 1463"/>
                <a:gd name="T4" fmla="*/ 1383 w 1858"/>
                <a:gd name="T5" fmla="*/ 79 h 1463"/>
                <a:gd name="T6" fmla="*/ 1673 w 1858"/>
                <a:gd name="T7" fmla="*/ 476 h 1463"/>
                <a:gd name="T8" fmla="*/ 1702 w 1858"/>
                <a:gd name="T9" fmla="*/ 823 h 1463"/>
                <a:gd name="T10" fmla="*/ 1393 w 1858"/>
                <a:gd name="T11" fmla="*/ 1072 h 1463"/>
                <a:gd name="T12" fmla="*/ 1108 w 1858"/>
                <a:gd name="T13" fmla="*/ 1143 h 1463"/>
                <a:gd name="T14" fmla="*/ 1050 w 1858"/>
                <a:gd name="T15" fmla="*/ 1095 h 1463"/>
                <a:gd name="T16" fmla="*/ 1064 w 1858"/>
                <a:gd name="T17" fmla="*/ 1052 h 1463"/>
                <a:gd name="T18" fmla="*/ 1001 w 1858"/>
                <a:gd name="T19" fmla="*/ 976 h 1463"/>
                <a:gd name="T20" fmla="*/ 1005 w 1858"/>
                <a:gd name="T21" fmla="*/ 943 h 1463"/>
                <a:gd name="T22" fmla="*/ 870 w 1858"/>
                <a:gd name="T23" fmla="*/ 809 h 1463"/>
                <a:gd name="T24" fmla="*/ 809 w 1858"/>
                <a:gd name="T25" fmla="*/ 824 h 1463"/>
                <a:gd name="T26" fmla="*/ 819 w 1858"/>
                <a:gd name="T27" fmla="*/ 777 h 1463"/>
                <a:gd name="T28" fmla="*/ 698 w 1858"/>
                <a:gd name="T29" fmla="*/ 656 h 1463"/>
                <a:gd name="T30" fmla="*/ 671 w 1858"/>
                <a:gd name="T31" fmla="*/ 659 h 1463"/>
                <a:gd name="T32" fmla="*/ 671 w 1858"/>
                <a:gd name="T33" fmla="*/ 656 h 1463"/>
                <a:gd name="T34" fmla="*/ 591 w 1858"/>
                <a:gd name="T35" fmla="*/ 547 h 1463"/>
                <a:gd name="T36" fmla="*/ 599 w 1858"/>
                <a:gd name="T37" fmla="*/ 503 h 1463"/>
                <a:gd name="T38" fmla="*/ 474 w 1858"/>
                <a:gd name="T39" fmla="*/ 378 h 1463"/>
                <a:gd name="T40" fmla="*/ 408 w 1858"/>
                <a:gd name="T41" fmla="*/ 397 h 1463"/>
                <a:gd name="T42" fmla="*/ 410 w 1858"/>
                <a:gd name="T43" fmla="*/ 378 h 1463"/>
                <a:gd name="T44" fmla="*/ 386 w 1858"/>
                <a:gd name="T45" fmla="*/ 306 h 1463"/>
                <a:gd name="T46" fmla="*/ 193 w 1858"/>
                <a:gd name="T47" fmla="*/ 306 h 1463"/>
                <a:gd name="T48" fmla="*/ 193 w 1858"/>
                <a:gd name="T49" fmla="*/ 306 h 1463"/>
                <a:gd name="T50" fmla="*/ 0 w 1858"/>
                <a:gd name="T51" fmla="*/ 306 h 1463"/>
                <a:gd name="T52" fmla="*/ 0 w 1858"/>
                <a:gd name="T53" fmla="*/ 1462 h 1463"/>
                <a:gd name="T54" fmla="*/ 991 w 1858"/>
                <a:gd name="T55" fmla="*/ 1463 h 1463"/>
                <a:gd name="T56" fmla="*/ 991 w 1858"/>
                <a:gd name="T57" fmla="*/ 1462 h 1463"/>
                <a:gd name="T58" fmla="*/ 1269 w 1858"/>
                <a:gd name="T59" fmla="*/ 1462 h 1463"/>
                <a:gd name="T60" fmla="*/ 1270 w 1858"/>
                <a:gd name="T61" fmla="*/ 1450 h 1463"/>
                <a:gd name="T62" fmla="*/ 1248 w 1858"/>
                <a:gd name="T63" fmla="*/ 1383 h 1463"/>
                <a:gd name="T64" fmla="*/ 1270 w 1858"/>
                <a:gd name="T65" fmla="*/ 1316 h 1463"/>
                <a:gd name="T66" fmla="*/ 1234 w 1858"/>
                <a:gd name="T67" fmla="*/ 1233 h 1463"/>
                <a:gd name="T68" fmla="*/ 1432 w 1858"/>
                <a:gd name="T69" fmla="*/ 1177 h 1463"/>
                <a:gd name="T70" fmla="*/ 1805 w 1858"/>
                <a:gd name="T71" fmla="*/ 866 h 1463"/>
                <a:gd name="T72" fmla="*/ 1775 w 1858"/>
                <a:gd name="T73" fmla="*/ 431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8" h="1463">
                  <a:moveTo>
                    <a:pt x="1775" y="431"/>
                  </a:moveTo>
                  <a:cubicBezTo>
                    <a:pt x="1714" y="292"/>
                    <a:pt x="1605" y="143"/>
                    <a:pt x="1462" y="0"/>
                  </a:cubicBezTo>
                  <a:cubicBezTo>
                    <a:pt x="1383" y="79"/>
                    <a:pt x="1383" y="79"/>
                    <a:pt x="1383" y="79"/>
                  </a:cubicBezTo>
                  <a:cubicBezTo>
                    <a:pt x="1517" y="212"/>
                    <a:pt x="1617" y="350"/>
                    <a:pt x="1673" y="476"/>
                  </a:cubicBezTo>
                  <a:cubicBezTo>
                    <a:pt x="1733" y="609"/>
                    <a:pt x="1742" y="726"/>
                    <a:pt x="1702" y="823"/>
                  </a:cubicBezTo>
                  <a:cubicBezTo>
                    <a:pt x="1658" y="928"/>
                    <a:pt x="1554" y="1012"/>
                    <a:pt x="1393" y="1072"/>
                  </a:cubicBezTo>
                  <a:cubicBezTo>
                    <a:pt x="1311" y="1102"/>
                    <a:pt x="1216" y="1126"/>
                    <a:pt x="1108" y="1143"/>
                  </a:cubicBezTo>
                  <a:cubicBezTo>
                    <a:pt x="1095" y="1121"/>
                    <a:pt x="1075" y="1103"/>
                    <a:pt x="1050" y="1095"/>
                  </a:cubicBezTo>
                  <a:cubicBezTo>
                    <a:pt x="1059" y="1083"/>
                    <a:pt x="1064" y="1068"/>
                    <a:pt x="1064" y="1052"/>
                  </a:cubicBezTo>
                  <a:cubicBezTo>
                    <a:pt x="1064" y="1014"/>
                    <a:pt x="1037" y="983"/>
                    <a:pt x="1001" y="976"/>
                  </a:cubicBezTo>
                  <a:cubicBezTo>
                    <a:pt x="1003" y="966"/>
                    <a:pt x="1005" y="955"/>
                    <a:pt x="1005" y="943"/>
                  </a:cubicBezTo>
                  <a:cubicBezTo>
                    <a:pt x="1005" y="869"/>
                    <a:pt x="945" y="809"/>
                    <a:pt x="870" y="809"/>
                  </a:cubicBezTo>
                  <a:cubicBezTo>
                    <a:pt x="849" y="809"/>
                    <a:pt x="828" y="814"/>
                    <a:pt x="809" y="824"/>
                  </a:cubicBezTo>
                  <a:cubicBezTo>
                    <a:pt x="816" y="809"/>
                    <a:pt x="819" y="793"/>
                    <a:pt x="819" y="777"/>
                  </a:cubicBezTo>
                  <a:cubicBezTo>
                    <a:pt x="819" y="710"/>
                    <a:pt x="765" y="656"/>
                    <a:pt x="698" y="656"/>
                  </a:cubicBezTo>
                  <a:cubicBezTo>
                    <a:pt x="689" y="656"/>
                    <a:pt x="679" y="657"/>
                    <a:pt x="671" y="659"/>
                  </a:cubicBezTo>
                  <a:cubicBezTo>
                    <a:pt x="671" y="658"/>
                    <a:pt x="671" y="657"/>
                    <a:pt x="671" y="656"/>
                  </a:cubicBezTo>
                  <a:cubicBezTo>
                    <a:pt x="671" y="605"/>
                    <a:pt x="637" y="561"/>
                    <a:pt x="591" y="547"/>
                  </a:cubicBezTo>
                  <a:cubicBezTo>
                    <a:pt x="596" y="533"/>
                    <a:pt x="599" y="518"/>
                    <a:pt x="599" y="503"/>
                  </a:cubicBezTo>
                  <a:cubicBezTo>
                    <a:pt x="599" y="434"/>
                    <a:pt x="543" y="378"/>
                    <a:pt x="474" y="378"/>
                  </a:cubicBezTo>
                  <a:cubicBezTo>
                    <a:pt x="450" y="378"/>
                    <a:pt x="427" y="385"/>
                    <a:pt x="408" y="397"/>
                  </a:cubicBezTo>
                  <a:cubicBezTo>
                    <a:pt x="409" y="390"/>
                    <a:pt x="410" y="384"/>
                    <a:pt x="410" y="378"/>
                  </a:cubicBezTo>
                  <a:cubicBezTo>
                    <a:pt x="410" y="351"/>
                    <a:pt x="401" y="326"/>
                    <a:pt x="386" y="306"/>
                  </a:cubicBezTo>
                  <a:cubicBezTo>
                    <a:pt x="193" y="306"/>
                    <a:pt x="193" y="306"/>
                    <a:pt x="193" y="306"/>
                  </a:cubicBezTo>
                  <a:cubicBezTo>
                    <a:pt x="193" y="306"/>
                    <a:pt x="193" y="306"/>
                    <a:pt x="193" y="306"/>
                  </a:cubicBezTo>
                  <a:cubicBezTo>
                    <a:pt x="0" y="306"/>
                    <a:pt x="0" y="306"/>
                    <a:pt x="0" y="306"/>
                  </a:cubicBezTo>
                  <a:cubicBezTo>
                    <a:pt x="0" y="1462"/>
                    <a:pt x="0" y="1462"/>
                    <a:pt x="0" y="1462"/>
                  </a:cubicBezTo>
                  <a:cubicBezTo>
                    <a:pt x="991" y="1463"/>
                    <a:pt x="991" y="1463"/>
                    <a:pt x="991" y="1463"/>
                  </a:cubicBezTo>
                  <a:cubicBezTo>
                    <a:pt x="991" y="1462"/>
                    <a:pt x="991" y="1462"/>
                    <a:pt x="991" y="1462"/>
                  </a:cubicBezTo>
                  <a:cubicBezTo>
                    <a:pt x="1269" y="1462"/>
                    <a:pt x="1269" y="1462"/>
                    <a:pt x="1269" y="1462"/>
                  </a:cubicBezTo>
                  <a:cubicBezTo>
                    <a:pt x="1270" y="1458"/>
                    <a:pt x="1270" y="1454"/>
                    <a:pt x="1270" y="1450"/>
                  </a:cubicBezTo>
                  <a:cubicBezTo>
                    <a:pt x="1270" y="1425"/>
                    <a:pt x="1262" y="1402"/>
                    <a:pt x="1248" y="1383"/>
                  </a:cubicBezTo>
                  <a:cubicBezTo>
                    <a:pt x="1262" y="1365"/>
                    <a:pt x="1270" y="1341"/>
                    <a:pt x="1270" y="1316"/>
                  </a:cubicBezTo>
                  <a:cubicBezTo>
                    <a:pt x="1270" y="1283"/>
                    <a:pt x="1256" y="1254"/>
                    <a:pt x="1234" y="1233"/>
                  </a:cubicBezTo>
                  <a:cubicBezTo>
                    <a:pt x="1306" y="1218"/>
                    <a:pt x="1372" y="1199"/>
                    <a:pt x="1432" y="1177"/>
                  </a:cubicBezTo>
                  <a:cubicBezTo>
                    <a:pt x="1623" y="1106"/>
                    <a:pt x="1749" y="1001"/>
                    <a:pt x="1805" y="866"/>
                  </a:cubicBezTo>
                  <a:cubicBezTo>
                    <a:pt x="1858" y="739"/>
                    <a:pt x="1848" y="593"/>
                    <a:pt x="1775" y="431"/>
                  </a:cubicBez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îṡlîde"/>
            <p:cNvSpPr/>
            <p:nvPr/>
          </p:nvSpPr>
          <p:spPr bwMode="auto">
            <a:xfrm>
              <a:off x="1591" y="1052"/>
              <a:ext cx="4344" cy="3424"/>
            </a:xfrm>
            <a:custGeom>
              <a:avLst/>
              <a:gdLst>
                <a:gd name="T0" fmla="*/ 1756 w 1836"/>
                <a:gd name="T1" fmla="*/ 424 h 1448"/>
                <a:gd name="T2" fmla="*/ 1447 w 1836"/>
                <a:gd name="T3" fmla="*/ 0 h 1448"/>
                <a:gd name="T4" fmla="*/ 1398 w 1836"/>
                <a:gd name="T5" fmla="*/ 49 h 1448"/>
                <a:gd name="T6" fmla="*/ 1693 w 1836"/>
                <a:gd name="T7" fmla="*/ 452 h 1448"/>
                <a:gd name="T8" fmla="*/ 1722 w 1836"/>
                <a:gd name="T9" fmla="*/ 816 h 1448"/>
                <a:gd name="T10" fmla="*/ 981 w 1836"/>
                <a:gd name="T11" fmla="*/ 1166 h 1448"/>
                <a:gd name="T12" fmla="*/ 836 w 1836"/>
                <a:gd name="T13" fmla="*/ 1023 h 1448"/>
                <a:gd name="T14" fmla="*/ 755 w 1836"/>
                <a:gd name="T15" fmla="*/ 1048 h 1448"/>
                <a:gd name="T16" fmla="*/ 706 w 1836"/>
                <a:gd name="T17" fmla="*/ 1026 h 1448"/>
                <a:gd name="T18" fmla="*/ 711 w 1836"/>
                <a:gd name="T19" fmla="*/ 978 h 1448"/>
                <a:gd name="T20" fmla="*/ 505 w 1836"/>
                <a:gd name="T21" fmla="*/ 772 h 1448"/>
                <a:gd name="T22" fmla="*/ 446 w 1836"/>
                <a:gd name="T23" fmla="*/ 780 h 1448"/>
                <a:gd name="T24" fmla="*/ 318 w 1836"/>
                <a:gd name="T25" fmla="*/ 669 h 1448"/>
                <a:gd name="T26" fmla="*/ 135 w 1836"/>
                <a:gd name="T27" fmla="*/ 497 h 1448"/>
                <a:gd name="T28" fmla="*/ 0 w 1836"/>
                <a:gd name="T29" fmla="*/ 557 h 1448"/>
                <a:gd name="T30" fmla="*/ 0 w 1836"/>
                <a:gd name="T31" fmla="*/ 1026 h 1448"/>
                <a:gd name="T32" fmla="*/ 0 w 1836"/>
                <a:gd name="T33" fmla="*/ 1026 h 1448"/>
                <a:gd name="T34" fmla="*/ 0 w 1836"/>
                <a:gd name="T35" fmla="*/ 1448 h 1448"/>
                <a:gd name="T36" fmla="*/ 1113 w 1836"/>
                <a:gd name="T37" fmla="*/ 1448 h 1448"/>
                <a:gd name="T38" fmla="*/ 1126 w 1836"/>
                <a:gd name="T39" fmla="*/ 1378 h 1448"/>
                <a:gd name="T40" fmla="*/ 1054 w 1836"/>
                <a:gd name="T41" fmla="*/ 1227 h 1448"/>
                <a:gd name="T42" fmla="*/ 1424 w 1836"/>
                <a:gd name="T43" fmla="*/ 1142 h 1448"/>
                <a:gd name="T44" fmla="*/ 1786 w 1836"/>
                <a:gd name="T45" fmla="*/ 843 h 1448"/>
                <a:gd name="T46" fmla="*/ 1756 w 1836"/>
                <a:gd name="T47" fmla="*/ 424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36" h="1448">
                  <a:moveTo>
                    <a:pt x="1756" y="424"/>
                  </a:moveTo>
                  <a:cubicBezTo>
                    <a:pt x="1695" y="288"/>
                    <a:pt x="1589" y="141"/>
                    <a:pt x="1447" y="0"/>
                  </a:cubicBezTo>
                  <a:cubicBezTo>
                    <a:pt x="1398" y="49"/>
                    <a:pt x="1398" y="49"/>
                    <a:pt x="1398" y="49"/>
                  </a:cubicBezTo>
                  <a:cubicBezTo>
                    <a:pt x="1534" y="184"/>
                    <a:pt x="1635" y="324"/>
                    <a:pt x="1693" y="452"/>
                  </a:cubicBezTo>
                  <a:cubicBezTo>
                    <a:pt x="1754" y="591"/>
                    <a:pt x="1764" y="713"/>
                    <a:pt x="1722" y="816"/>
                  </a:cubicBezTo>
                  <a:cubicBezTo>
                    <a:pt x="1644" y="1004"/>
                    <a:pt x="1390" y="1123"/>
                    <a:pt x="981" y="1166"/>
                  </a:cubicBezTo>
                  <a:cubicBezTo>
                    <a:pt x="980" y="1087"/>
                    <a:pt x="916" y="1023"/>
                    <a:pt x="836" y="1023"/>
                  </a:cubicBezTo>
                  <a:cubicBezTo>
                    <a:pt x="806" y="1023"/>
                    <a:pt x="778" y="1032"/>
                    <a:pt x="755" y="1048"/>
                  </a:cubicBezTo>
                  <a:cubicBezTo>
                    <a:pt x="741" y="1038"/>
                    <a:pt x="724" y="1030"/>
                    <a:pt x="706" y="1026"/>
                  </a:cubicBezTo>
                  <a:cubicBezTo>
                    <a:pt x="709" y="1011"/>
                    <a:pt x="711" y="995"/>
                    <a:pt x="711" y="978"/>
                  </a:cubicBezTo>
                  <a:cubicBezTo>
                    <a:pt x="711" y="864"/>
                    <a:pt x="619" y="772"/>
                    <a:pt x="505" y="772"/>
                  </a:cubicBezTo>
                  <a:cubicBezTo>
                    <a:pt x="485" y="772"/>
                    <a:pt x="465" y="775"/>
                    <a:pt x="446" y="780"/>
                  </a:cubicBezTo>
                  <a:cubicBezTo>
                    <a:pt x="423" y="725"/>
                    <a:pt x="376" y="684"/>
                    <a:pt x="318" y="669"/>
                  </a:cubicBezTo>
                  <a:cubicBezTo>
                    <a:pt x="311" y="573"/>
                    <a:pt x="232" y="497"/>
                    <a:pt x="135" y="497"/>
                  </a:cubicBezTo>
                  <a:cubicBezTo>
                    <a:pt x="81" y="497"/>
                    <a:pt x="33" y="520"/>
                    <a:pt x="0" y="557"/>
                  </a:cubicBezTo>
                  <a:cubicBezTo>
                    <a:pt x="0" y="1026"/>
                    <a:pt x="0" y="1026"/>
                    <a:pt x="0" y="1026"/>
                  </a:cubicBezTo>
                  <a:cubicBezTo>
                    <a:pt x="0" y="1026"/>
                    <a:pt x="0" y="1026"/>
                    <a:pt x="0" y="1026"/>
                  </a:cubicBezTo>
                  <a:cubicBezTo>
                    <a:pt x="0" y="1448"/>
                    <a:pt x="0" y="1448"/>
                    <a:pt x="0" y="1448"/>
                  </a:cubicBezTo>
                  <a:cubicBezTo>
                    <a:pt x="1113" y="1448"/>
                    <a:pt x="1113" y="1448"/>
                    <a:pt x="1113" y="1448"/>
                  </a:cubicBezTo>
                  <a:cubicBezTo>
                    <a:pt x="1121" y="1426"/>
                    <a:pt x="1126" y="1403"/>
                    <a:pt x="1126" y="1378"/>
                  </a:cubicBezTo>
                  <a:cubicBezTo>
                    <a:pt x="1126" y="1317"/>
                    <a:pt x="1098" y="1263"/>
                    <a:pt x="1054" y="1227"/>
                  </a:cubicBezTo>
                  <a:cubicBezTo>
                    <a:pt x="1197" y="1209"/>
                    <a:pt x="1321" y="1180"/>
                    <a:pt x="1424" y="1142"/>
                  </a:cubicBezTo>
                  <a:cubicBezTo>
                    <a:pt x="1610" y="1073"/>
                    <a:pt x="1732" y="972"/>
                    <a:pt x="1786" y="843"/>
                  </a:cubicBezTo>
                  <a:cubicBezTo>
                    <a:pt x="1836" y="722"/>
                    <a:pt x="1826" y="581"/>
                    <a:pt x="1756" y="424"/>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işlidé"/>
            <p:cNvSpPr/>
            <p:nvPr/>
          </p:nvSpPr>
          <p:spPr bwMode="auto">
            <a:xfrm>
              <a:off x="1605" y="1064"/>
              <a:ext cx="4406" cy="3426"/>
            </a:xfrm>
            <a:custGeom>
              <a:avLst/>
              <a:gdLst>
                <a:gd name="T0" fmla="*/ 1429 w 1862"/>
                <a:gd name="T1" fmla="*/ 0 h 1449"/>
                <a:gd name="T2" fmla="*/ 1400 w 1862"/>
                <a:gd name="T3" fmla="*/ 30 h 1449"/>
                <a:gd name="T4" fmla="*/ 1733 w 1862"/>
                <a:gd name="T5" fmla="*/ 809 h 1449"/>
                <a:gd name="T6" fmla="*/ 653 w 1862"/>
                <a:gd name="T7" fmla="*/ 1195 h 1449"/>
                <a:gd name="T8" fmla="*/ 653 w 1862"/>
                <a:gd name="T9" fmla="*/ 1187 h 1449"/>
                <a:gd name="T10" fmla="*/ 526 w 1862"/>
                <a:gd name="T11" fmla="*/ 1062 h 1449"/>
                <a:gd name="T12" fmla="*/ 465 w 1862"/>
                <a:gd name="T13" fmla="*/ 1078 h 1449"/>
                <a:gd name="T14" fmla="*/ 361 w 1862"/>
                <a:gd name="T15" fmla="*/ 1018 h 1449"/>
                <a:gd name="T16" fmla="*/ 361 w 1862"/>
                <a:gd name="T17" fmla="*/ 1017 h 1449"/>
                <a:gd name="T18" fmla="*/ 232 w 1862"/>
                <a:gd name="T19" fmla="*/ 891 h 1449"/>
                <a:gd name="T20" fmla="*/ 116 w 1862"/>
                <a:gd name="T21" fmla="*/ 968 h 1449"/>
                <a:gd name="T22" fmla="*/ 79 w 1862"/>
                <a:gd name="T23" fmla="*/ 962 h 1449"/>
                <a:gd name="T24" fmla="*/ 0 w 1862"/>
                <a:gd name="T25" fmla="*/ 998 h 1449"/>
                <a:gd name="T26" fmla="*/ 4 w 1862"/>
                <a:gd name="T27" fmla="*/ 1449 h 1449"/>
                <a:gd name="T28" fmla="*/ 773 w 1862"/>
                <a:gd name="T29" fmla="*/ 1443 h 1449"/>
                <a:gd name="T30" fmla="*/ 822 w 1862"/>
                <a:gd name="T31" fmla="*/ 1339 h 1449"/>
                <a:gd name="T32" fmla="*/ 768 w 1862"/>
                <a:gd name="T33" fmla="*/ 1233 h 1449"/>
                <a:gd name="T34" fmla="*/ 1421 w 1862"/>
                <a:gd name="T35" fmla="*/ 1120 h 1449"/>
                <a:gd name="T36" fmla="*/ 1772 w 1862"/>
                <a:gd name="T37" fmla="*/ 825 h 1449"/>
                <a:gd name="T38" fmla="*/ 1429 w 1862"/>
                <a:gd name="T3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2" h="1449">
                  <a:moveTo>
                    <a:pt x="1429" y="0"/>
                  </a:moveTo>
                  <a:cubicBezTo>
                    <a:pt x="1400" y="30"/>
                    <a:pt x="1400" y="30"/>
                    <a:pt x="1400" y="30"/>
                  </a:cubicBezTo>
                  <a:cubicBezTo>
                    <a:pt x="1694" y="320"/>
                    <a:pt x="1816" y="604"/>
                    <a:pt x="1733" y="809"/>
                  </a:cubicBezTo>
                  <a:cubicBezTo>
                    <a:pt x="1636" y="1050"/>
                    <a:pt x="1263" y="1183"/>
                    <a:pt x="653" y="1195"/>
                  </a:cubicBezTo>
                  <a:cubicBezTo>
                    <a:pt x="653" y="1192"/>
                    <a:pt x="653" y="1190"/>
                    <a:pt x="653" y="1187"/>
                  </a:cubicBezTo>
                  <a:cubicBezTo>
                    <a:pt x="653" y="1117"/>
                    <a:pt x="596" y="1061"/>
                    <a:pt x="526" y="1062"/>
                  </a:cubicBezTo>
                  <a:cubicBezTo>
                    <a:pt x="504" y="1062"/>
                    <a:pt x="483" y="1068"/>
                    <a:pt x="465" y="1078"/>
                  </a:cubicBezTo>
                  <a:cubicBezTo>
                    <a:pt x="442" y="1044"/>
                    <a:pt x="404" y="1021"/>
                    <a:pt x="361" y="1018"/>
                  </a:cubicBezTo>
                  <a:cubicBezTo>
                    <a:pt x="361" y="1017"/>
                    <a:pt x="361" y="1017"/>
                    <a:pt x="361" y="1017"/>
                  </a:cubicBezTo>
                  <a:cubicBezTo>
                    <a:pt x="360" y="947"/>
                    <a:pt x="303" y="890"/>
                    <a:pt x="232" y="891"/>
                  </a:cubicBezTo>
                  <a:cubicBezTo>
                    <a:pt x="180" y="891"/>
                    <a:pt x="136" y="923"/>
                    <a:pt x="116" y="968"/>
                  </a:cubicBezTo>
                  <a:cubicBezTo>
                    <a:pt x="105" y="964"/>
                    <a:pt x="92" y="961"/>
                    <a:pt x="79" y="962"/>
                  </a:cubicBezTo>
                  <a:cubicBezTo>
                    <a:pt x="47" y="962"/>
                    <a:pt x="19" y="976"/>
                    <a:pt x="0" y="998"/>
                  </a:cubicBezTo>
                  <a:cubicBezTo>
                    <a:pt x="4" y="1449"/>
                    <a:pt x="4" y="1449"/>
                    <a:pt x="4" y="1449"/>
                  </a:cubicBezTo>
                  <a:cubicBezTo>
                    <a:pt x="773" y="1443"/>
                    <a:pt x="773" y="1443"/>
                    <a:pt x="773" y="1443"/>
                  </a:cubicBezTo>
                  <a:cubicBezTo>
                    <a:pt x="803" y="1418"/>
                    <a:pt x="822" y="1381"/>
                    <a:pt x="822" y="1339"/>
                  </a:cubicBezTo>
                  <a:cubicBezTo>
                    <a:pt x="822" y="1296"/>
                    <a:pt x="801" y="1257"/>
                    <a:pt x="768" y="1233"/>
                  </a:cubicBezTo>
                  <a:cubicBezTo>
                    <a:pt x="1037" y="1221"/>
                    <a:pt x="1255" y="1183"/>
                    <a:pt x="1421" y="1120"/>
                  </a:cubicBezTo>
                  <a:cubicBezTo>
                    <a:pt x="1603" y="1051"/>
                    <a:pt x="1721" y="952"/>
                    <a:pt x="1772" y="825"/>
                  </a:cubicBezTo>
                  <a:cubicBezTo>
                    <a:pt x="1862" y="603"/>
                    <a:pt x="1737" y="302"/>
                    <a:pt x="1429" y="0"/>
                  </a:cubicBez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lîḑé"/>
            <p:cNvSpPr/>
            <p:nvPr/>
          </p:nvSpPr>
          <p:spPr bwMode="auto">
            <a:xfrm>
              <a:off x="4650" y="882"/>
              <a:ext cx="533" cy="449"/>
            </a:xfrm>
            <a:custGeom>
              <a:avLst/>
              <a:gdLst>
                <a:gd name="T0" fmla="*/ 0 w 225"/>
                <a:gd name="T1" fmla="*/ 34 h 190"/>
                <a:gd name="T2" fmla="*/ 65 w 225"/>
                <a:gd name="T3" fmla="*/ 153 h 190"/>
                <a:gd name="T4" fmla="*/ 225 w 225"/>
                <a:gd name="T5" fmla="*/ 190 h 190"/>
                <a:gd name="T6" fmla="*/ 34 w 225"/>
                <a:gd name="T7" fmla="*/ 0 h 190"/>
                <a:gd name="T8" fmla="*/ 0 w 225"/>
                <a:gd name="T9" fmla="*/ 34 h 190"/>
              </a:gdLst>
              <a:ahLst/>
              <a:cxnLst>
                <a:cxn ang="0">
                  <a:pos x="T0" y="T1"/>
                </a:cxn>
                <a:cxn ang="0">
                  <a:pos x="T2" y="T3"/>
                </a:cxn>
                <a:cxn ang="0">
                  <a:pos x="T4" y="T5"/>
                </a:cxn>
                <a:cxn ang="0">
                  <a:pos x="T6" y="T7"/>
                </a:cxn>
                <a:cxn ang="0">
                  <a:pos x="T8" y="T9"/>
                </a:cxn>
              </a:cxnLst>
              <a:rect l="0" t="0" r="r" b="b"/>
              <a:pathLst>
                <a:path w="225" h="190">
                  <a:moveTo>
                    <a:pt x="0" y="34"/>
                  </a:moveTo>
                  <a:cubicBezTo>
                    <a:pt x="0" y="34"/>
                    <a:pt x="4" y="124"/>
                    <a:pt x="65" y="153"/>
                  </a:cubicBezTo>
                  <a:cubicBezTo>
                    <a:pt x="127" y="183"/>
                    <a:pt x="225" y="190"/>
                    <a:pt x="225" y="190"/>
                  </a:cubicBezTo>
                  <a:cubicBezTo>
                    <a:pt x="34" y="0"/>
                    <a:pt x="34" y="0"/>
                    <a:pt x="34" y="0"/>
                  </a:cubicBezTo>
                  <a:lnTo>
                    <a:pt x="0" y="34"/>
                  </a:lnTo>
                  <a:close/>
                </a:path>
              </a:pathLst>
            </a:custGeom>
            <a:solidFill>
              <a:srgbClr val="FF64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îṩlîdê"/>
            <p:cNvSpPr/>
            <p:nvPr/>
          </p:nvSpPr>
          <p:spPr bwMode="auto">
            <a:xfrm>
              <a:off x="4681" y="882"/>
              <a:ext cx="336" cy="286"/>
            </a:xfrm>
            <a:custGeom>
              <a:avLst/>
              <a:gdLst>
                <a:gd name="T0" fmla="*/ 0 w 142"/>
                <a:gd name="T1" fmla="*/ 22 h 121"/>
                <a:gd name="T2" fmla="*/ 41 w 142"/>
                <a:gd name="T3" fmla="*/ 98 h 121"/>
                <a:gd name="T4" fmla="*/ 142 w 142"/>
                <a:gd name="T5" fmla="*/ 121 h 121"/>
                <a:gd name="T6" fmla="*/ 21 w 142"/>
                <a:gd name="T7" fmla="*/ 0 h 121"/>
                <a:gd name="T8" fmla="*/ 0 w 142"/>
                <a:gd name="T9" fmla="*/ 22 h 121"/>
              </a:gdLst>
              <a:ahLst/>
              <a:cxnLst>
                <a:cxn ang="0">
                  <a:pos x="T0" y="T1"/>
                </a:cxn>
                <a:cxn ang="0">
                  <a:pos x="T2" y="T3"/>
                </a:cxn>
                <a:cxn ang="0">
                  <a:pos x="T4" y="T5"/>
                </a:cxn>
                <a:cxn ang="0">
                  <a:pos x="T6" y="T7"/>
                </a:cxn>
                <a:cxn ang="0">
                  <a:pos x="T8" y="T9"/>
                </a:cxn>
              </a:cxnLst>
              <a:rect l="0" t="0" r="r" b="b"/>
              <a:pathLst>
                <a:path w="142" h="121">
                  <a:moveTo>
                    <a:pt x="0" y="22"/>
                  </a:moveTo>
                  <a:cubicBezTo>
                    <a:pt x="0" y="22"/>
                    <a:pt x="2" y="79"/>
                    <a:pt x="41" y="98"/>
                  </a:cubicBezTo>
                  <a:cubicBezTo>
                    <a:pt x="80" y="117"/>
                    <a:pt x="142" y="121"/>
                    <a:pt x="142" y="121"/>
                  </a:cubicBezTo>
                  <a:cubicBezTo>
                    <a:pt x="21" y="0"/>
                    <a:pt x="21" y="0"/>
                    <a:pt x="21" y="0"/>
                  </a:cubicBezTo>
                  <a:lnTo>
                    <a:pt x="0" y="2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íṩḷïďé"/>
            <p:cNvSpPr/>
            <p:nvPr/>
          </p:nvSpPr>
          <p:spPr bwMode="auto">
            <a:xfrm>
              <a:off x="4731" y="801"/>
              <a:ext cx="452" cy="530"/>
            </a:xfrm>
            <a:custGeom>
              <a:avLst/>
              <a:gdLst>
                <a:gd name="T0" fmla="*/ 34 w 191"/>
                <a:gd name="T1" fmla="*/ 0 h 224"/>
                <a:gd name="T2" fmla="*/ 153 w 191"/>
                <a:gd name="T3" fmla="*/ 65 h 224"/>
                <a:gd name="T4" fmla="*/ 191 w 191"/>
                <a:gd name="T5" fmla="*/ 224 h 224"/>
                <a:gd name="T6" fmla="*/ 0 w 191"/>
                <a:gd name="T7" fmla="*/ 34 h 224"/>
                <a:gd name="T8" fmla="*/ 34 w 191"/>
                <a:gd name="T9" fmla="*/ 0 h 224"/>
              </a:gdLst>
              <a:ahLst/>
              <a:cxnLst>
                <a:cxn ang="0">
                  <a:pos x="T0" y="T1"/>
                </a:cxn>
                <a:cxn ang="0">
                  <a:pos x="T2" y="T3"/>
                </a:cxn>
                <a:cxn ang="0">
                  <a:pos x="T4" y="T5"/>
                </a:cxn>
                <a:cxn ang="0">
                  <a:pos x="T6" y="T7"/>
                </a:cxn>
                <a:cxn ang="0">
                  <a:pos x="T8" y="T9"/>
                </a:cxn>
              </a:cxnLst>
              <a:rect l="0" t="0" r="r" b="b"/>
              <a:pathLst>
                <a:path w="191" h="224">
                  <a:moveTo>
                    <a:pt x="34" y="0"/>
                  </a:moveTo>
                  <a:cubicBezTo>
                    <a:pt x="34" y="0"/>
                    <a:pt x="124" y="3"/>
                    <a:pt x="153" y="65"/>
                  </a:cubicBezTo>
                  <a:cubicBezTo>
                    <a:pt x="183" y="126"/>
                    <a:pt x="191" y="224"/>
                    <a:pt x="191" y="224"/>
                  </a:cubicBezTo>
                  <a:cubicBezTo>
                    <a:pt x="0" y="34"/>
                    <a:pt x="0" y="34"/>
                    <a:pt x="0" y="34"/>
                  </a:cubicBezTo>
                  <a:lnTo>
                    <a:pt x="34" y="0"/>
                  </a:lnTo>
                  <a:close/>
                </a:path>
              </a:pathLst>
            </a:custGeom>
            <a:solidFill>
              <a:srgbClr val="FF64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íşľíḑé"/>
            <p:cNvSpPr/>
            <p:nvPr/>
          </p:nvSpPr>
          <p:spPr bwMode="auto">
            <a:xfrm>
              <a:off x="4731" y="830"/>
              <a:ext cx="286" cy="338"/>
            </a:xfrm>
            <a:custGeom>
              <a:avLst/>
              <a:gdLst>
                <a:gd name="T0" fmla="*/ 22 w 121"/>
                <a:gd name="T1" fmla="*/ 0 h 143"/>
                <a:gd name="T2" fmla="*/ 98 w 121"/>
                <a:gd name="T3" fmla="*/ 42 h 143"/>
                <a:gd name="T4" fmla="*/ 121 w 121"/>
                <a:gd name="T5" fmla="*/ 143 h 143"/>
                <a:gd name="T6" fmla="*/ 0 w 121"/>
                <a:gd name="T7" fmla="*/ 22 h 143"/>
                <a:gd name="T8" fmla="*/ 22 w 121"/>
                <a:gd name="T9" fmla="*/ 0 h 143"/>
              </a:gdLst>
              <a:ahLst/>
              <a:cxnLst>
                <a:cxn ang="0">
                  <a:pos x="T0" y="T1"/>
                </a:cxn>
                <a:cxn ang="0">
                  <a:pos x="T2" y="T3"/>
                </a:cxn>
                <a:cxn ang="0">
                  <a:pos x="T4" y="T5"/>
                </a:cxn>
                <a:cxn ang="0">
                  <a:pos x="T6" y="T7"/>
                </a:cxn>
                <a:cxn ang="0">
                  <a:pos x="T8" y="T9"/>
                </a:cxn>
              </a:cxnLst>
              <a:rect l="0" t="0" r="r" b="b"/>
              <a:pathLst>
                <a:path w="121" h="143">
                  <a:moveTo>
                    <a:pt x="22" y="0"/>
                  </a:moveTo>
                  <a:cubicBezTo>
                    <a:pt x="22" y="0"/>
                    <a:pt x="79" y="3"/>
                    <a:pt x="98" y="42"/>
                  </a:cubicBezTo>
                  <a:cubicBezTo>
                    <a:pt x="117" y="81"/>
                    <a:pt x="121" y="143"/>
                    <a:pt x="121" y="143"/>
                  </a:cubicBezTo>
                  <a:cubicBezTo>
                    <a:pt x="0" y="22"/>
                    <a:pt x="0" y="22"/>
                    <a:pt x="0" y="22"/>
                  </a:cubicBezTo>
                  <a:lnTo>
                    <a:pt x="22"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ísliḍè"/>
            <p:cNvSpPr/>
            <p:nvPr/>
          </p:nvSpPr>
          <p:spPr bwMode="auto">
            <a:xfrm>
              <a:off x="2746" y="-1124"/>
              <a:ext cx="1895" cy="1914"/>
            </a:xfrm>
            <a:custGeom>
              <a:avLst/>
              <a:gdLst>
                <a:gd name="T0" fmla="*/ 789 w 801"/>
                <a:gd name="T1" fmla="*/ 809 h 809"/>
                <a:gd name="T2" fmla="*/ 785 w 801"/>
                <a:gd name="T3" fmla="*/ 808 h 809"/>
                <a:gd name="T4" fmla="*/ 775 w 801"/>
                <a:gd name="T5" fmla="*/ 805 h 809"/>
                <a:gd name="T6" fmla="*/ 739 w 801"/>
                <a:gd name="T7" fmla="*/ 791 h 809"/>
                <a:gd name="T8" fmla="*/ 686 w 801"/>
                <a:gd name="T9" fmla="*/ 766 h 809"/>
                <a:gd name="T10" fmla="*/ 623 w 801"/>
                <a:gd name="T11" fmla="*/ 729 h 809"/>
                <a:gd name="T12" fmla="*/ 588 w 801"/>
                <a:gd name="T13" fmla="*/ 706 h 809"/>
                <a:gd name="T14" fmla="*/ 553 w 801"/>
                <a:gd name="T15" fmla="*/ 679 h 809"/>
                <a:gd name="T16" fmla="*/ 482 w 801"/>
                <a:gd name="T17" fmla="*/ 617 h 809"/>
                <a:gd name="T18" fmla="*/ 450 w 801"/>
                <a:gd name="T19" fmla="*/ 580 h 809"/>
                <a:gd name="T20" fmla="*/ 418 w 801"/>
                <a:gd name="T21" fmla="*/ 539 h 809"/>
                <a:gd name="T22" fmla="*/ 354 w 801"/>
                <a:gd name="T23" fmla="*/ 457 h 809"/>
                <a:gd name="T24" fmla="*/ 287 w 801"/>
                <a:gd name="T25" fmla="*/ 377 h 809"/>
                <a:gd name="T26" fmla="*/ 223 w 801"/>
                <a:gd name="T27" fmla="*/ 299 h 809"/>
                <a:gd name="T28" fmla="*/ 164 w 801"/>
                <a:gd name="T29" fmla="*/ 225 h 809"/>
                <a:gd name="T30" fmla="*/ 137 w 801"/>
                <a:gd name="T31" fmla="*/ 190 h 809"/>
                <a:gd name="T32" fmla="*/ 112 w 801"/>
                <a:gd name="T33" fmla="*/ 158 h 809"/>
                <a:gd name="T34" fmla="*/ 68 w 801"/>
                <a:gd name="T35" fmla="*/ 101 h 809"/>
                <a:gd name="T36" fmla="*/ 50 w 801"/>
                <a:gd name="T37" fmla="*/ 77 h 809"/>
                <a:gd name="T38" fmla="*/ 35 w 801"/>
                <a:gd name="T39" fmla="*/ 57 h 809"/>
                <a:gd name="T40" fmla="*/ 14 w 801"/>
                <a:gd name="T41" fmla="*/ 28 h 809"/>
                <a:gd name="T42" fmla="*/ 6 w 801"/>
                <a:gd name="T43" fmla="*/ 18 h 809"/>
                <a:gd name="T44" fmla="*/ 6 w 801"/>
                <a:gd name="T45" fmla="*/ 5 h 809"/>
                <a:gd name="T46" fmla="*/ 19 w 801"/>
                <a:gd name="T47" fmla="*/ 6 h 809"/>
                <a:gd name="T48" fmla="*/ 29 w 801"/>
                <a:gd name="T49" fmla="*/ 13 h 809"/>
                <a:gd name="T50" fmla="*/ 57 w 801"/>
                <a:gd name="T51" fmla="*/ 35 h 809"/>
                <a:gd name="T52" fmla="*/ 78 w 801"/>
                <a:gd name="T53" fmla="*/ 50 h 809"/>
                <a:gd name="T54" fmla="*/ 101 w 801"/>
                <a:gd name="T55" fmla="*/ 69 h 809"/>
                <a:gd name="T56" fmla="*/ 158 w 801"/>
                <a:gd name="T57" fmla="*/ 113 h 809"/>
                <a:gd name="T58" fmla="*/ 190 w 801"/>
                <a:gd name="T59" fmla="*/ 139 h 809"/>
                <a:gd name="T60" fmla="*/ 224 w 801"/>
                <a:gd name="T61" fmla="*/ 166 h 809"/>
                <a:gd name="T62" fmla="*/ 297 w 801"/>
                <a:gd name="T63" fmla="*/ 226 h 809"/>
                <a:gd name="T64" fmla="*/ 375 w 801"/>
                <a:gd name="T65" fmla="*/ 290 h 809"/>
                <a:gd name="T66" fmla="*/ 454 w 801"/>
                <a:gd name="T67" fmla="*/ 358 h 809"/>
                <a:gd name="T68" fmla="*/ 536 w 801"/>
                <a:gd name="T69" fmla="*/ 423 h 809"/>
                <a:gd name="T70" fmla="*/ 576 w 801"/>
                <a:gd name="T71" fmla="*/ 455 h 809"/>
                <a:gd name="T72" fmla="*/ 613 w 801"/>
                <a:gd name="T73" fmla="*/ 488 h 809"/>
                <a:gd name="T74" fmla="*/ 674 w 801"/>
                <a:gd name="T75" fmla="*/ 559 h 809"/>
                <a:gd name="T76" fmla="*/ 700 w 801"/>
                <a:gd name="T77" fmla="*/ 595 h 809"/>
                <a:gd name="T78" fmla="*/ 723 w 801"/>
                <a:gd name="T79" fmla="*/ 629 h 809"/>
                <a:gd name="T80" fmla="*/ 760 w 801"/>
                <a:gd name="T81" fmla="*/ 693 h 809"/>
                <a:gd name="T82" fmla="*/ 784 w 801"/>
                <a:gd name="T83" fmla="*/ 746 h 809"/>
                <a:gd name="T84" fmla="*/ 797 w 801"/>
                <a:gd name="T85" fmla="*/ 783 h 809"/>
                <a:gd name="T86" fmla="*/ 800 w 801"/>
                <a:gd name="T87" fmla="*/ 793 h 809"/>
                <a:gd name="T88" fmla="*/ 801 w 801"/>
                <a:gd name="T89" fmla="*/ 796 h 809"/>
                <a:gd name="T90" fmla="*/ 789 w 801"/>
                <a:gd name="T91" fmla="*/ 809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1" h="809">
                  <a:moveTo>
                    <a:pt x="789" y="809"/>
                  </a:moveTo>
                  <a:cubicBezTo>
                    <a:pt x="789" y="809"/>
                    <a:pt x="788" y="809"/>
                    <a:pt x="785" y="808"/>
                  </a:cubicBezTo>
                  <a:cubicBezTo>
                    <a:pt x="783" y="807"/>
                    <a:pt x="780" y="806"/>
                    <a:pt x="775" y="805"/>
                  </a:cubicBezTo>
                  <a:cubicBezTo>
                    <a:pt x="767" y="802"/>
                    <a:pt x="754" y="797"/>
                    <a:pt x="739" y="791"/>
                  </a:cubicBezTo>
                  <a:cubicBezTo>
                    <a:pt x="724" y="785"/>
                    <a:pt x="706" y="776"/>
                    <a:pt x="686" y="766"/>
                  </a:cubicBezTo>
                  <a:cubicBezTo>
                    <a:pt x="667" y="756"/>
                    <a:pt x="645" y="743"/>
                    <a:pt x="623" y="729"/>
                  </a:cubicBezTo>
                  <a:cubicBezTo>
                    <a:pt x="611" y="722"/>
                    <a:pt x="600" y="714"/>
                    <a:pt x="588" y="706"/>
                  </a:cubicBezTo>
                  <a:cubicBezTo>
                    <a:pt x="577" y="697"/>
                    <a:pt x="565" y="689"/>
                    <a:pt x="553" y="679"/>
                  </a:cubicBezTo>
                  <a:cubicBezTo>
                    <a:pt x="529" y="661"/>
                    <a:pt x="505" y="641"/>
                    <a:pt x="482" y="617"/>
                  </a:cubicBezTo>
                  <a:cubicBezTo>
                    <a:pt x="471" y="605"/>
                    <a:pt x="460" y="593"/>
                    <a:pt x="450" y="580"/>
                  </a:cubicBezTo>
                  <a:cubicBezTo>
                    <a:pt x="439" y="567"/>
                    <a:pt x="429" y="553"/>
                    <a:pt x="418" y="539"/>
                  </a:cubicBezTo>
                  <a:cubicBezTo>
                    <a:pt x="398" y="511"/>
                    <a:pt x="376" y="483"/>
                    <a:pt x="354" y="457"/>
                  </a:cubicBezTo>
                  <a:cubicBezTo>
                    <a:pt x="331" y="430"/>
                    <a:pt x="309" y="404"/>
                    <a:pt x="287" y="377"/>
                  </a:cubicBezTo>
                  <a:cubicBezTo>
                    <a:pt x="265" y="351"/>
                    <a:pt x="244" y="324"/>
                    <a:pt x="223" y="299"/>
                  </a:cubicBezTo>
                  <a:cubicBezTo>
                    <a:pt x="203" y="273"/>
                    <a:pt x="183" y="248"/>
                    <a:pt x="164" y="225"/>
                  </a:cubicBezTo>
                  <a:cubicBezTo>
                    <a:pt x="155" y="213"/>
                    <a:pt x="146" y="201"/>
                    <a:pt x="137" y="190"/>
                  </a:cubicBezTo>
                  <a:cubicBezTo>
                    <a:pt x="129" y="179"/>
                    <a:pt x="120" y="168"/>
                    <a:pt x="112" y="158"/>
                  </a:cubicBezTo>
                  <a:cubicBezTo>
                    <a:pt x="96" y="137"/>
                    <a:pt x="81" y="118"/>
                    <a:pt x="68" y="101"/>
                  </a:cubicBezTo>
                  <a:cubicBezTo>
                    <a:pt x="62" y="93"/>
                    <a:pt x="56" y="85"/>
                    <a:pt x="50" y="77"/>
                  </a:cubicBezTo>
                  <a:cubicBezTo>
                    <a:pt x="45" y="70"/>
                    <a:pt x="40" y="63"/>
                    <a:pt x="35" y="57"/>
                  </a:cubicBezTo>
                  <a:cubicBezTo>
                    <a:pt x="26" y="45"/>
                    <a:pt x="19" y="35"/>
                    <a:pt x="14" y="28"/>
                  </a:cubicBezTo>
                  <a:cubicBezTo>
                    <a:pt x="9" y="22"/>
                    <a:pt x="6" y="18"/>
                    <a:pt x="6" y="18"/>
                  </a:cubicBezTo>
                  <a:cubicBezTo>
                    <a:pt x="6" y="18"/>
                    <a:pt x="0" y="10"/>
                    <a:pt x="6" y="5"/>
                  </a:cubicBezTo>
                  <a:cubicBezTo>
                    <a:pt x="11" y="0"/>
                    <a:pt x="19" y="6"/>
                    <a:pt x="19" y="6"/>
                  </a:cubicBezTo>
                  <a:cubicBezTo>
                    <a:pt x="19" y="6"/>
                    <a:pt x="22" y="8"/>
                    <a:pt x="29" y="13"/>
                  </a:cubicBezTo>
                  <a:cubicBezTo>
                    <a:pt x="36" y="18"/>
                    <a:pt x="45" y="26"/>
                    <a:pt x="57" y="35"/>
                  </a:cubicBezTo>
                  <a:cubicBezTo>
                    <a:pt x="63" y="40"/>
                    <a:pt x="70" y="45"/>
                    <a:pt x="78" y="50"/>
                  </a:cubicBezTo>
                  <a:cubicBezTo>
                    <a:pt x="85" y="56"/>
                    <a:pt x="93" y="62"/>
                    <a:pt x="101" y="69"/>
                  </a:cubicBezTo>
                  <a:cubicBezTo>
                    <a:pt x="118" y="82"/>
                    <a:pt x="137" y="97"/>
                    <a:pt x="158" y="113"/>
                  </a:cubicBezTo>
                  <a:cubicBezTo>
                    <a:pt x="168" y="121"/>
                    <a:pt x="179" y="130"/>
                    <a:pt x="190" y="139"/>
                  </a:cubicBezTo>
                  <a:cubicBezTo>
                    <a:pt x="201" y="147"/>
                    <a:pt x="212" y="157"/>
                    <a:pt x="224" y="166"/>
                  </a:cubicBezTo>
                  <a:cubicBezTo>
                    <a:pt x="247" y="185"/>
                    <a:pt x="272" y="205"/>
                    <a:pt x="297" y="226"/>
                  </a:cubicBezTo>
                  <a:cubicBezTo>
                    <a:pt x="322" y="246"/>
                    <a:pt x="349" y="268"/>
                    <a:pt x="375" y="290"/>
                  </a:cubicBezTo>
                  <a:cubicBezTo>
                    <a:pt x="401" y="312"/>
                    <a:pt x="427" y="335"/>
                    <a:pt x="454" y="358"/>
                  </a:cubicBezTo>
                  <a:cubicBezTo>
                    <a:pt x="480" y="381"/>
                    <a:pt x="508" y="402"/>
                    <a:pt x="536" y="423"/>
                  </a:cubicBezTo>
                  <a:cubicBezTo>
                    <a:pt x="549" y="434"/>
                    <a:pt x="563" y="444"/>
                    <a:pt x="576" y="455"/>
                  </a:cubicBezTo>
                  <a:cubicBezTo>
                    <a:pt x="589" y="466"/>
                    <a:pt x="601" y="477"/>
                    <a:pt x="613" y="488"/>
                  </a:cubicBezTo>
                  <a:cubicBezTo>
                    <a:pt x="636" y="511"/>
                    <a:pt x="656" y="535"/>
                    <a:pt x="674" y="559"/>
                  </a:cubicBezTo>
                  <a:cubicBezTo>
                    <a:pt x="684" y="571"/>
                    <a:pt x="692" y="583"/>
                    <a:pt x="700" y="595"/>
                  </a:cubicBezTo>
                  <a:cubicBezTo>
                    <a:pt x="708" y="607"/>
                    <a:pt x="716" y="618"/>
                    <a:pt x="723" y="629"/>
                  </a:cubicBezTo>
                  <a:cubicBezTo>
                    <a:pt x="737" y="652"/>
                    <a:pt x="749" y="674"/>
                    <a:pt x="760" y="693"/>
                  </a:cubicBezTo>
                  <a:cubicBezTo>
                    <a:pt x="770" y="713"/>
                    <a:pt x="778" y="731"/>
                    <a:pt x="784" y="746"/>
                  </a:cubicBezTo>
                  <a:cubicBezTo>
                    <a:pt x="790" y="762"/>
                    <a:pt x="795" y="774"/>
                    <a:pt x="797" y="783"/>
                  </a:cubicBezTo>
                  <a:cubicBezTo>
                    <a:pt x="799" y="787"/>
                    <a:pt x="800" y="791"/>
                    <a:pt x="800" y="793"/>
                  </a:cubicBezTo>
                  <a:cubicBezTo>
                    <a:pt x="801" y="795"/>
                    <a:pt x="801" y="796"/>
                    <a:pt x="801" y="796"/>
                  </a:cubicBezTo>
                  <a:lnTo>
                    <a:pt x="789" y="80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isļiḋe"/>
            <p:cNvSpPr/>
            <p:nvPr/>
          </p:nvSpPr>
          <p:spPr bwMode="auto">
            <a:xfrm>
              <a:off x="4598" y="492"/>
              <a:ext cx="571" cy="413"/>
            </a:xfrm>
            <a:custGeom>
              <a:avLst/>
              <a:gdLst>
                <a:gd name="T0" fmla="*/ 0 w 241"/>
                <a:gd name="T1" fmla="*/ 0 h 175"/>
                <a:gd name="T2" fmla="*/ 160 w 241"/>
                <a:gd name="T3" fmla="*/ 58 h 175"/>
                <a:gd name="T4" fmla="*/ 241 w 241"/>
                <a:gd name="T5" fmla="*/ 175 h 175"/>
                <a:gd name="T6" fmla="*/ 74 w 241"/>
                <a:gd name="T7" fmla="*/ 98 h 175"/>
                <a:gd name="T8" fmla="*/ 0 w 241"/>
                <a:gd name="T9" fmla="*/ 0 h 175"/>
              </a:gdLst>
              <a:ahLst/>
              <a:cxnLst>
                <a:cxn ang="0">
                  <a:pos x="T0" y="T1"/>
                </a:cxn>
                <a:cxn ang="0">
                  <a:pos x="T2" y="T3"/>
                </a:cxn>
                <a:cxn ang="0">
                  <a:pos x="T4" y="T5"/>
                </a:cxn>
                <a:cxn ang="0">
                  <a:pos x="T6" y="T7"/>
                </a:cxn>
                <a:cxn ang="0">
                  <a:pos x="T8" y="T9"/>
                </a:cxn>
              </a:cxnLst>
              <a:rect l="0" t="0" r="r" b="b"/>
              <a:pathLst>
                <a:path w="241" h="175">
                  <a:moveTo>
                    <a:pt x="0" y="0"/>
                  </a:moveTo>
                  <a:cubicBezTo>
                    <a:pt x="0" y="0"/>
                    <a:pt x="120" y="23"/>
                    <a:pt x="160" y="58"/>
                  </a:cubicBezTo>
                  <a:cubicBezTo>
                    <a:pt x="200" y="92"/>
                    <a:pt x="241" y="175"/>
                    <a:pt x="241" y="175"/>
                  </a:cubicBezTo>
                  <a:cubicBezTo>
                    <a:pt x="74" y="98"/>
                    <a:pt x="74" y="98"/>
                    <a:pt x="74" y="98"/>
                  </a:cubicBez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íšlíďê"/>
            <p:cNvSpPr/>
            <p:nvPr/>
          </p:nvSpPr>
          <p:spPr bwMode="auto">
            <a:xfrm>
              <a:off x="4343" y="742"/>
              <a:ext cx="409" cy="575"/>
            </a:xfrm>
            <a:custGeom>
              <a:avLst/>
              <a:gdLst>
                <a:gd name="T0" fmla="*/ 0 w 173"/>
                <a:gd name="T1" fmla="*/ 0 h 243"/>
                <a:gd name="T2" fmla="*/ 57 w 173"/>
                <a:gd name="T3" fmla="*/ 161 h 243"/>
                <a:gd name="T4" fmla="*/ 173 w 173"/>
                <a:gd name="T5" fmla="*/ 243 h 243"/>
                <a:gd name="T6" fmla="*/ 98 w 173"/>
                <a:gd name="T7" fmla="*/ 75 h 243"/>
                <a:gd name="T8" fmla="*/ 0 w 173"/>
                <a:gd name="T9" fmla="*/ 0 h 243"/>
              </a:gdLst>
              <a:ahLst/>
              <a:cxnLst>
                <a:cxn ang="0">
                  <a:pos x="T0" y="T1"/>
                </a:cxn>
                <a:cxn ang="0">
                  <a:pos x="T2" y="T3"/>
                </a:cxn>
                <a:cxn ang="0">
                  <a:pos x="T4" y="T5"/>
                </a:cxn>
                <a:cxn ang="0">
                  <a:pos x="T6" y="T7"/>
                </a:cxn>
                <a:cxn ang="0">
                  <a:pos x="T8" y="T9"/>
                </a:cxn>
              </a:cxnLst>
              <a:rect l="0" t="0" r="r" b="b"/>
              <a:pathLst>
                <a:path w="173" h="243">
                  <a:moveTo>
                    <a:pt x="0" y="0"/>
                  </a:moveTo>
                  <a:cubicBezTo>
                    <a:pt x="0" y="0"/>
                    <a:pt x="23" y="121"/>
                    <a:pt x="57" y="161"/>
                  </a:cubicBezTo>
                  <a:cubicBezTo>
                    <a:pt x="91" y="201"/>
                    <a:pt x="173" y="243"/>
                    <a:pt x="173" y="243"/>
                  </a:cubicBezTo>
                  <a:cubicBezTo>
                    <a:pt x="98" y="75"/>
                    <a:pt x="98" y="75"/>
                    <a:pt x="98" y="75"/>
                  </a:cubicBezTo>
                  <a:lnTo>
                    <a:pt x="0" y="0"/>
                  </a:lnTo>
                  <a:close/>
                </a:path>
              </a:pathLst>
            </a:custGeom>
            <a:solidFill>
              <a:srgbClr val="2E39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slíḋé"/>
            <p:cNvSpPr/>
            <p:nvPr/>
          </p:nvSpPr>
          <p:spPr bwMode="auto">
            <a:xfrm>
              <a:off x="4525" y="674"/>
              <a:ext cx="345" cy="343"/>
            </a:xfrm>
            <a:custGeom>
              <a:avLst/>
              <a:gdLst>
                <a:gd name="T0" fmla="*/ 138 w 146"/>
                <a:gd name="T1" fmla="*/ 9 h 145"/>
                <a:gd name="T2" fmla="*/ 138 w 146"/>
                <a:gd name="T3" fmla="*/ 39 h 145"/>
                <a:gd name="T4" fmla="*/ 38 w 146"/>
                <a:gd name="T5" fmla="*/ 137 h 145"/>
                <a:gd name="T6" fmla="*/ 8 w 146"/>
                <a:gd name="T7" fmla="*/ 137 h 145"/>
                <a:gd name="T8" fmla="*/ 8 w 146"/>
                <a:gd name="T9" fmla="*/ 107 h 145"/>
                <a:gd name="T10" fmla="*/ 107 w 146"/>
                <a:gd name="T11" fmla="*/ 8 h 145"/>
                <a:gd name="T12" fmla="*/ 138 w 146"/>
                <a:gd name="T13" fmla="*/ 9 h 145"/>
              </a:gdLst>
              <a:ahLst/>
              <a:cxnLst>
                <a:cxn ang="0">
                  <a:pos x="T0" y="T1"/>
                </a:cxn>
                <a:cxn ang="0">
                  <a:pos x="T2" y="T3"/>
                </a:cxn>
                <a:cxn ang="0">
                  <a:pos x="T4" y="T5"/>
                </a:cxn>
                <a:cxn ang="0">
                  <a:pos x="T6" y="T7"/>
                </a:cxn>
                <a:cxn ang="0">
                  <a:pos x="T8" y="T9"/>
                </a:cxn>
                <a:cxn ang="0">
                  <a:pos x="T10" y="T11"/>
                </a:cxn>
                <a:cxn ang="0">
                  <a:pos x="T12" y="T13"/>
                </a:cxn>
              </a:cxnLst>
              <a:rect l="0" t="0" r="r" b="b"/>
              <a:pathLst>
                <a:path w="146" h="145">
                  <a:moveTo>
                    <a:pt x="138" y="9"/>
                  </a:moveTo>
                  <a:cubicBezTo>
                    <a:pt x="146" y="17"/>
                    <a:pt x="146" y="31"/>
                    <a:pt x="138" y="39"/>
                  </a:cubicBezTo>
                  <a:cubicBezTo>
                    <a:pt x="38" y="137"/>
                    <a:pt x="38" y="137"/>
                    <a:pt x="38" y="137"/>
                  </a:cubicBezTo>
                  <a:cubicBezTo>
                    <a:pt x="30" y="145"/>
                    <a:pt x="17" y="145"/>
                    <a:pt x="8" y="137"/>
                  </a:cubicBezTo>
                  <a:cubicBezTo>
                    <a:pt x="0" y="128"/>
                    <a:pt x="0" y="115"/>
                    <a:pt x="8" y="107"/>
                  </a:cubicBezTo>
                  <a:cubicBezTo>
                    <a:pt x="107" y="8"/>
                    <a:pt x="107" y="8"/>
                    <a:pt x="107" y="8"/>
                  </a:cubicBezTo>
                  <a:cubicBezTo>
                    <a:pt x="116" y="0"/>
                    <a:pt x="129" y="0"/>
                    <a:pt x="138" y="9"/>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í$1îḑe"/>
            <p:cNvSpPr/>
            <p:nvPr/>
          </p:nvSpPr>
          <p:spPr bwMode="auto">
            <a:xfrm>
              <a:off x="4149" y="295"/>
              <a:ext cx="400" cy="398"/>
            </a:xfrm>
            <a:custGeom>
              <a:avLst/>
              <a:gdLst>
                <a:gd name="T0" fmla="*/ 159 w 169"/>
                <a:gd name="T1" fmla="*/ 10 h 168"/>
                <a:gd name="T2" fmla="*/ 160 w 169"/>
                <a:gd name="T3" fmla="*/ 45 h 168"/>
                <a:gd name="T4" fmla="*/ 45 w 169"/>
                <a:gd name="T5" fmla="*/ 158 h 168"/>
                <a:gd name="T6" fmla="*/ 10 w 169"/>
                <a:gd name="T7" fmla="*/ 158 h 168"/>
                <a:gd name="T8" fmla="*/ 10 w 169"/>
                <a:gd name="T9" fmla="*/ 123 h 168"/>
                <a:gd name="T10" fmla="*/ 125 w 169"/>
                <a:gd name="T11" fmla="*/ 10 h 168"/>
                <a:gd name="T12" fmla="*/ 159 w 169"/>
                <a:gd name="T13" fmla="*/ 10 h 168"/>
              </a:gdLst>
              <a:ahLst/>
              <a:cxnLst>
                <a:cxn ang="0">
                  <a:pos x="T0" y="T1"/>
                </a:cxn>
                <a:cxn ang="0">
                  <a:pos x="T2" y="T3"/>
                </a:cxn>
                <a:cxn ang="0">
                  <a:pos x="T4" y="T5"/>
                </a:cxn>
                <a:cxn ang="0">
                  <a:pos x="T6" y="T7"/>
                </a:cxn>
                <a:cxn ang="0">
                  <a:pos x="T8" y="T9"/>
                </a:cxn>
                <a:cxn ang="0">
                  <a:pos x="T10" y="T11"/>
                </a:cxn>
                <a:cxn ang="0">
                  <a:pos x="T12" y="T13"/>
                </a:cxn>
              </a:cxnLst>
              <a:rect l="0" t="0" r="r" b="b"/>
              <a:pathLst>
                <a:path w="169" h="168">
                  <a:moveTo>
                    <a:pt x="159" y="10"/>
                  </a:moveTo>
                  <a:cubicBezTo>
                    <a:pt x="169" y="20"/>
                    <a:pt x="169" y="36"/>
                    <a:pt x="160" y="45"/>
                  </a:cubicBezTo>
                  <a:cubicBezTo>
                    <a:pt x="45" y="158"/>
                    <a:pt x="45" y="158"/>
                    <a:pt x="45" y="158"/>
                  </a:cubicBezTo>
                  <a:cubicBezTo>
                    <a:pt x="35" y="168"/>
                    <a:pt x="20" y="167"/>
                    <a:pt x="10" y="158"/>
                  </a:cubicBezTo>
                  <a:cubicBezTo>
                    <a:pt x="1" y="148"/>
                    <a:pt x="0" y="132"/>
                    <a:pt x="10" y="123"/>
                  </a:cubicBezTo>
                  <a:cubicBezTo>
                    <a:pt x="125" y="10"/>
                    <a:pt x="125" y="10"/>
                    <a:pt x="125" y="10"/>
                  </a:cubicBezTo>
                  <a:cubicBezTo>
                    <a:pt x="134" y="0"/>
                    <a:pt x="150" y="1"/>
                    <a:pt x="159" y="1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išḷîḋè"/>
            <p:cNvSpPr/>
            <p:nvPr/>
          </p:nvSpPr>
          <p:spPr bwMode="auto">
            <a:xfrm>
              <a:off x="4255" y="402"/>
              <a:ext cx="523" cy="525"/>
            </a:xfrm>
            <a:custGeom>
              <a:avLst/>
              <a:gdLst>
                <a:gd name="T0" fmla="*/ 0 w 523"/>
                <a:gd name="T1" fmla="*/ 267 h 525"/>
                <a:gd name="T2" fmla="*/ 289 w 523"/>
                <a:gd name="T3" fmla="*/ 525 h 525"/>
                <a:gd name="T4" fmla="*/ 523 w 523"/>
                <a:gd name="T5" fmla="*/ 291 h 525"/>
                <a:gd name="T6" fmla="*/ 272 w 523"/>
                <a:gd name="T7" fmla="*/ 0 h 525"/>
                <a:gd name="T8" fmla="*/ 0 w 523"/>
                <a:gd name="T9" fmla="*/ 267 h 525"/>
              </a:gdLst>
              <a:ahLst/>
              <a:cxnLst>
                <a:cxn ang="0">
                  <a:pos x="T0" y="T1"/>
                </a:cxn>
                <a:cxn ang="0">
                  <a:pos x="T2" y="T3"/>
                </a:cxn>
                <a:cxn ang="0">
                  <a:pos x="T4" y="T5"/>
                </a:cxn>
                <a:cxn ang="0">
                  <a:pos x="T6" y="T7"/>
                </a:cxn>
                <a:cxn ang="0">
                  <a:pos x="T8" y="T9"/>
                </a:cxn>
              </a:cxnLst>
              <a:rect l="0" t="0" r="r" b="b"/>
              <a:pathLst>
                <a:path w="523" h="525">
                  <a:moveTo>
                    <a:pt x="0" y="267"/>
                  </a:moveTo>
                  <a:lnTo>
                    <a:pt x="289" y="525"/>
                  </a:lnTo>
                  <a:lnTo>
                    <a:pt x="523" y="291"/>
                  </a:lnTo>
                  <a:lnTo>
                    <a:pt x="272" y="0"/>
                  </a:lnTo>
                  <a:lnTo>
                    <a:pt x="0" y="267"/>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íṡ1ïḑê"/>
            <p:cNvSpPr/>
            <p:nvPr/>
          </p:nvSpPr>
          <p:spPr bwMode="auto">
            <a:xfrm>
              <a:off x="4454" y="605"/>
              <a:ext cx="511" cy="511"/>
            </a:xfrm>
            <a:custGeom>
              <a:avLst/>
              <a:gdLst>
                <a:gd name="T0" fmla="*/ 3 w 216"/>
                <a:gd name="T1" fmla="*/ 0 h 216"/>
                <a:gd name="T2" fmla="*/ 6 w 216"/>
                <a:gd name="T3" fmla="*/ 2 h 216"/>
                <a:gd name="T4" fmla="*/ 15 w 216"/>
                <a:gd name="T5" fmla="*/ 6 h 216"/>
                <a:gd name="T6" fmla="*/ 44 w 216"/>
                <a:gd name="T7" fmla="*/ 25 h 216"/>
                <a:gd name="T8" fmla="*/ 53 w 216"/>
                <a:gd name="T9" fmla="*/ 32 h 216"/>
                <a:gd name="T10" fmla="*/ 63 w 216"/>
                <a:gd name="T11" fmla="*/ 39 h 216"/>
                <a:gd name="T12" fmla="*/ 81 w 216"/>
                <a:gd name="T13" fmla="*/ 57 h 216"/>
                <a:gd name="T14" fmla="*/ 91 w 216"/>
                <a:gd name="T15" fmla="*/ 67 h 216"/>
                <a:gd name="T16" fmla="*/ 100 w 216"/>
                <a:gd name="T17" fmla="*/ 77 h 216"/>
                <a:gd name="T18" fmla="*/ 118 w 216"/>
                <a:gd name="T19" fmla="*/ 99 h 216"/>
                <a:gd name="T20" fmla="*/ 137 w 216"/>
                <a:gd name="T21" fmla="*/ 120 h 216"/>
                <a:gd name="T22" fmla="*/ 155 w 216"/>
                <a:gd name="T23" fmla="*/ 140 h 216"/>
                <a:gd name="T24" fmla="*/ 171 w 216"/>
                <a:gd name="T25" fmla="*/ 160 h 216"/>
                <a:gd name="T26" fmla="*/ 186 w 216"/>
                <a:gd name="T27" fmla="*/ 177 h 216"/>
                <a:gd name="T28" fmla="*/ 199 w 216"/>
                <a:gd name="T29" fmla="*/ 192 h 216"/>
                <a:gd name="T30" fmla="*/ 208 w 216"/>
                <a:gd name="T31" fmla="*/ 204 h 216"/>
                <a:gd name="T32" fmla="*/ 216 w 216"/>
                <a:gd name="T33" fmla="*/ 214 h 216"/>
                <a:gd name="T34" fmla="*/ 214 w 216"/>
                <a:gd name="T35" fmla="*/ 216 h 216"/>
                <a:gd name="T36" fmla="*/ 204 w 216"/>
                <a:gd name="T37" fmla="*/ 208 h 216"/>
                <a:gd name="T38" fmla="*/ 192 w 216"/>
                <a:gd name="T39" fmla="*/ 198 h 216"/>
                <a:gd name="T40" fmla="*/ 178 w 216"/>
                <a:gd name="T41" fmla="*/ 186 h 216"/>
                <a:gd name="T42" fmla="*/ 160 w 216"/>
                <a:gd name="T43" fmla="*/ 171 h 216"/>
                <a:gd name="T44" fmla="*/ 141 w 216"/>
                <a:gd name="T45" fmla="*/ 154 h 216"/>
                <a:gd name="T46" fmla="*/ 120 w 216"/>
                <a:gd name="T47" fmla="*/ 136 h 216"/>
                <a:gd name="T48" fmla="*/ 99 w 216"/>
                <a:gd name="T49" fmla="*/ 118 h 216"/>
                <a:gd name="T50" fmla="*/ 77 w 216"/>
                <a:gd name="T51" fmla="*/ 99 h 216"/>
                <a:gd name="T52" fmla="*/ 67 w 216"/>
                <a:gd name="T53" fmla="*/ 91 h 216"/>
                <a:gd name="T54" fmla="*/ 57 w 216"/>
                <a:gd name="T55" fmla="*/ 81 h 216"/>
                <a:gd name="T56" fmla="*/ 39 w 216"/>
                <a:gd name="T57" fmla="*/ 63 h 216"/>
                <a:gd name="T58" fmla="*/ 32 w 216"/>
                <a:gd name="T59" fmla="*/ 53 h 216"/>
                <a:gd name="T60" fmla="*/ 25 w 216"/>
                <a:gd name="T61" fmla="*/ 44 h 216"/>
                <a:gd name="T62" fmla="*/ 6 w 216"/>
                <a:gd name="T63" fmla="*/ 15 h 216"/>
                <a:gd name="T64" fmla="*/ 2 w 216"/>
                <a:gd name="T65" fmla="*/ 6 h 216"/>
                <a:gd name="T66" fmla="*/ 0 w 216"/>
                <a:gd name="T67" fmla="*/ 3 h 216"/>
                <a:gd name="T68" fmla="*/ 3 w 216"/>
                <a:gd name="T6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16">
                  <a:moveTo>
                    <a:pt x="3" y="0"/>
                  </a:moveTo>
                  <a:cubicBezTo>
                    <a:pt x="3" y="0"/>
                    <a:pt x="4" y="1"/>
                    <a:pt x="6" y="2"/>
                  </a:cubicBezTo>
                  <a:cubicBezTo>
                    <a:pt x="8" y="3"/>
                    <a:pt x="11" y="4"/>
                    <a:pt x="15" y="6"/>
                  </a:cubicBezTo>
                  <a:cubicBezTo>
                    <a:pt x="22" y="11"/>
                    <a:pt x="33" y="17"/>
                    <a:pt x="44" y="25"/>
                  </a:cubicBezTo>
                  <a:cubicBezTo>
                    <a:pt x="47" y="27"/>
                    <a:pt x="50" y="30"/>
                    <a:pt x="53" y="32"/>
                  </a:cubicBezTo>
                  <a:cubicBezTo>
                    <a:pt x="56" y="34"/>
                    <a:pt x="59" y="37"/>
                    <a:pt x="63" y="39"/>
                  </a:cubicBezTo>
                  <a:cubicBezTo>
                    <a:pt x="69" y="45"/>
                    <a:pt x="75" y="50"/>
                    <a:pt x="81" y="57"/>
                  </a:cubicBezTo>
                  <a:cubicBezTo>
                    <a:pt x="85" y="60"/>
                    <a:pt x="88" y="63"/>
                    <a:pt x="91" y="67"/>
                  </a:cubicBezTo>
                  <a:cubicBezTo>
                    <a:pt x="94" y="70"/>
                    <a:pt x="97" y="74"/>
                    <a:pt x="100" y="77"/>
                  </a:cubicBezTo>
                  <a:cubicBezTo>
                    <a:pt x="105" y="84"/>
                    <a:pt x="112" y="92"/>
                    <a:pt x="118" y="99"/>
                  </a:cubicBezTo>
                  <a:cubicBezTo>
                    <a:pt x="124" y="106"/>
                    <a:pt x="130" y="113"/>
                    <a:pt x="137" y="120"/>
                  </a:cubicBezTo>
                  <a:cubicBezTo>
                    <a:pt x="143" y="127"/>
                    <a:pt x="149" y="134"/>
                    <a:pt x="155" y="140"/>
                  </a:cubicBezTo>
                  <a:cubicBezTo>
                    <a:pt x="160" y="147"/>
                    <a:pt x="166" y="154"/>
                    <a:pt x="171" y="160"/>
                  </a:cubicBezTo>
                  <a:cubicBezTo>
                    <a:pt x="177" y="166"/>
                    <a:pt x="182" y="172"/>
                    <a:pt x="186" y="177"/>
                  </a:cubicBezTo>
                  <a:cubicBezTo>
                    <a:pt x="191" y="183"/>
                    <a:pt x="195" y="188"/>
                    <a:pt x="199" y="192"/>
                  </a:cubicBezTo>
                  <a:cubicBezTo>
                    <a:pt x="202" y="197"/>
                    <a:pt x="206" y="200"/>
                    <a:pt x="208" y="204"/>
                  </a:cubicBezTo>
                  <a:cubicBezTo>
                    <a:pt x="213" y="210"/>
                    <a:pt x="216" y="214"/>
                    <a:pt x="216" y="214"/>
                  </a:cubicBezTo>
                  <a:cubicBezTo>
                    <a:pt x="214" y="216"/>
                    <a:pt x="214" y="216"/>
                    <a:pt x="214" y="216"/>
                  </a:cubicBezTo>
                  <a:cubicBezTo>
                    <a:pt x="214" y="216"/>
                    <a:pt x="210" y="213"/>
                    <a:pt x="204" y="208"/>
                  </a:cubicBezTo>
                  <a:cubicBezTo>
                    <a:pt x="201" y="205"/>
                    <a:pt x="197" y="202"/>
                    <a:pt x="192" y="198"/>
                  </a:cubicBezTo>
                  <a:cubicBezTo>
                    <a:pt x="188" y="195"/>
                    <a:pt x="183" y="190"/>
                    <a:pt x="178" y="186"/>
                  </a:cubicBezTo>
                  <a:cubicBezTo>
                    <a:pt x="172" y="181"/>
                    <a:pt x="166" y="176"/>
                    <a:pt x="160" y="171"/>
                  </a:cubicBezTo>
                  <a:cubicBezTo>
                    <a:pt x="154" y="166"/>
                    <a:pt x="147" y="160"/>
                    <a:pt x="141" y="154"/>
                  </a:cubicBezTo>
                  <a:cubicBezTo>
                    <a:pt x="134" y="149"/>
                    <a:pt x="127" y="143"/>
                    <a:pt x="120" y="136"/>
                  </a:cubicBezTo>
                  <a:cubicBezTo>
                    <a:pt x="113" y="130"/>
                    <a:pt x="106" y="124"/>
                    <a:pt x="99" y="118"/>
                  </a:cubicBezTo>
                  <a:cubicBezTo>
                    <a:pt x="92" y="111"/>
                    <a:pt x="84" y="105"/>
                    <a:pt x="77" y="99"/>
                  </a:cubicBezTo>
                  <a:cubicBezTo>
                    <a:pt x="74" y="96"/>
                    <a:pt x="70" y="94"/>
                    <a:pt x="67" y="91"/>
                  </a:cubicBezTo>
                  <a:cubicBezTo>
                    <a:pt x="63" y="88"/>
                    <a:pt x="60" y="85"/>
                    <a:pt x="57" y="81"/>
                  </a:cubicBezTo>
                  <a:cubicBezTo>
                    <a:pt x="50" y="75"/>
                    <a:pt x="45" y="69"/>
                    <a:pt x="39" y="63"/>
                  </a:cubicBezTo>
                  <a:cubicBezTo>
                    <a:pt x="37" y="59"/>
                    <a:pt x="34" y="56"/>
                    <a:pt x="32" y="53"/>
                  </a:cubicBezTo>
                  <a:cubicBezTo>
                    <a:pt x="30" y="50"/>
                    <a:pt x="27" y="47"/>
                    <a:pt x="25" y="44"/>
                  </a:cubicBezTo>
                  <a:cubicBezTo>
                    <a:pt x="17" y="33"/>
                    <a:pt x="11" y="23"/>
                    <a:pt x="6" y="15"/>
                  </a:cubicBezTo>
                  <a:cubicBezTo>
                    <a:pt x="4" y="11"/>
                    <a:pt x="3" y="8"/>
                    <a:pt x="2" y="6"/>
                  </a:cubicBezTo>
                  <a:cubicBezTo>
                    <a:pt x="1" y="4"/>
                    <a:pt x="0" y="3"/>
                    <a:pt x="0" y="3"/>
                  </a:cubicBezTo>
                  <a:lnTo>
                    <a:pt x="3" y="0"/>
                  </a:lnTo>
                  <a:close/>
                </a:path>
              </a:pathLst>
            </a:custGeom>
            <a:solidFill>
              <a:srgbClr val="2E39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íṡ1îḍê"/>
            <p:cNvSpPr/>
            <p:nvPr/>
          </p:nvSpPr>
          <p:spPr bwMode="auto">
            <a:xfrm>
              <a:off x="2748" y="-1107"/>
              <a:ext cx="1876" cy="1897"/>
            </a:xfrm>
            <a:custGeom>
              <a:avLst/>
              <a:gdLst>
                <a:gd name="T0" fmla="*/ 4 w 793"/>
                <a:gd name="T1" fmla="*/ 0 h 802"/>
                <a:gd name="T2" fmla="*/ 5 w 793"/>
                <a:gd name="T3" fmla="*/ 11 h 802"/>
                <a:gd name="T4" fmla="*/ 13 w 793"/>
                <a:gd name="T5" fmla="*/ 21 h 802"/>
                <a:gd name="T6" fmla="*/ 34 w 793"/>
                <a:gd name="T7" fmla="*/ 50 h 802"/>
                <a:gd name="T8" fmla="*/ 49 w 793"/>
                <a:gd name="T9" fmla="*/ 70 h 802"/>
                <a:gd name="T10" fmla="*/ 67 w 793"/>
                <a:gd name="T11" fmla="*/ 94 h 802"/>
                <a:gd name="T12" fmla="*/ 111 w 793"/>
                <a:gd name="T13" fmla="*/ 151 h 802"/>
                <a:gd name="T14" fmla="*/ 136 w 793"/>
                <a:gd name="T15" fmla="*/ 183 h 802"/>
                <a:gd name="T16" fmla="*/ 163 w 793"/>
                <a:gd name="T17" fmla="*/ 218 h 802"/>
                <a:gd name="T18" fmla="*/ 222 w 793"/>
                <a:gd name="T19" fmla="*/ 292 h 802"/>
                <a:gd name="T20" fmla="*/ 286 w 793"/>
                <a:gd name="T21" fmla="*/ 370 h 802"/>
                <a:gd name="T22" fmla="*/ 353 w 793"/>
                <a:gd name="T23" fmla="*/ 450 h 802"/>
                <a:gd name="T24" fmla="*/ 417 w 793"/>
                <a:gd name="T25" fmla="*/ 532 h 802"/>
                <a:gd name="T26" fmla="*/ 449 w 793"/>
                <a:gd name="T27" fmla="*/ 573 h 802"/>
                <a:gd name="T28" fmla="*/ 481 w 793"/>
                <a:gd name="T29" fmla="*/ 610 h 802"/>
                <a:gd name="T30" fmla="*/ 552 w 793"/>
                <a:gd name="T31" fmla="*/ 672 h 802"/>
                <a:gd name="T32" fmla="*/ 587 w 793"/>
                <a:gd name="T33" fmla="*/ 699 h 802"/>
                <a:gd name="T34" fmla="*/ 622 w 793"/>
                <a:gd name="T35" fmla="*/ 722 h 802"/>
                <a:gd name="T36" fmla="*/ 685 w 793"/>
                <a:gd name="T37" fmla="*/ 759 h 802"/>
                <a:gd name="T38" fmla="*/ 738 w 793"/>
                <a:gd name="T39" fmla="*/ 784 h 802"/>
                <a:gd name="T40" fmla="*/ 774 w 793"/>
                <a:gd name="T41" fmla="*/ 798 h 802"/>
                <a:gd name="T42" fmla="*/ 784 w 793"/>
                <a:gd name="T43" fmla="*/ 801 h 802"/>
                <a:gd name="T44" fmla="*/ 788 w 793"/>
                <a:gd name="T45" fmla="*/ 802 h 802"/>
                <a:gd name="T46" fmla="*/ 793 w 793"/>
                <a:gd name="T47" fmla="*/ 797 h 802"/>
                <a:gd name="T48" fmla="*/ 4 w 793"/>
                <a:gd name="T49"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3" h="802">
                  <a:moveTo>
                    <a:pt x="4" y="0"/>
                  </a:moveTo>
                  <a:cubicBezTo>
                    <a:pt x="0" y="5"/>
                    <a:pt x="5" y="11"/>
                    <a:pt x="5" y="11"/>
                  </a:cubicBezTo>
                  <a:cubicBezTo>
                    <a:pt x="5" y="11"/>
                    <a:pt x="8" y="15"/>
                    <a:pt x="13" y="21"/>
                  </a:cubicBezTo>
                  <a:cubicBezTo>
                    <a:pt x="18" y="28"/>
                    <a:pt x="25" y="38"/>
                    <a:pt x="34" y="50"/>
                  </a:cubicBezTo>
                  <a:cubicBezTo>
                    <a:pt x="39" y="56"/>
                    <a:pt x="44" y="63"/>
                    <a:pt x="49" y="70"/>
                  </a:cubicBezTo>
                  <a:cubicBezTo>
                    <a:pt x="55" y="78"/>
                    <a:pt x="61" y="86"/>
                    <a:pt x="67" y="94"/>
                  </a:cubicBezTo>
                  <a:cubicBezTo>
                    <a:pt x="80" y="111"/>
                    <a:pt x="95" y="130"/>
                    <a:pt x="111" y="151"/>
                  </a:cubicBezTo>
                  <a:cubicBezTo>
                    <a:pt x="119" y="161"/>
                    <a:pt x="128" y="172"/>
                    <a:pt x="136" y="183"/>
                  </a:cubicBezTo>
                  <a:cubicBezTo>
                    <a:pt x="145" y="194"/>
                    <a:pt x="154" y="206"/>
                    <a:pt x="163" y="218"/>
                  </a:cubicBezTo>
                  <a:cubicBezTo>
                    <a:pt x="182" y="241"/>
                    <a:pt x="202" y="266"/>
                    <a:pt x="222" y="292"/>
                  </a:cubicBezTo>
                  <a:cubicBezTo>
                    <a:pt x="243" y="317"/>
                    <a:pt x="264" y="344"/>
                    <a:pt x="286" y="370"/>
                  </a:cubicBezTo>
                  <a:cubicBezTo>
                    <a:pt x="308" y="397"/>
                    <a:pt x="330" y="423"/>
                    <a:pt x="353" y="450"/>
                  </a:cubicBezTo>
                  <a:cubicBezTo>
                    <a:pt x="375" y="476"/>
                    <a:pt x="397" y="504"/>
                    <a:pt x="417" y="532"/>
                  </a:cubicBezTo>
                  <a:cubicBezTo>
                    <a:pt x="428" y="546"/>
                    <a:pt x="438" y="560"/>
                    <a:pt x="449" y="573"/>
                  </a:cubicBezTo>
                  <a:cubicBezTo>
                    <a:pt x="459" y="586"/>
                    <a:pt x="470" y="598"/>
                    <a:pt x="481" y="610"/>
                  </a:cubicBezTo>
                  <a:cubicBezTo>
                    <a:pt x="504" y="634"/>
                    <a:pt x="528" y="654"/>
                    <a:pt x="552" y="672"/>
                  </a:cubicBezTo>
                  <a:cubicBezTo>
                    <a:pt x="564" y="682"/>
                    <a:pt x="576" y="690"/>
                    <a:pt x="587" y="699"/>
                  </a:cubicBezTo>
                  <a:cubicBezTo>
                    <a:pt x="599" y="707"/>
                    <a:pt x="610" y="715"/>
                    <a:pt x="622" y="722"/>
                  </a:cubicBezTo>
                  <a:cubicBezTo>
                    <a:pt x="644" y="736"/>
                    <a:pt x="666" y="749"/>
                    <a:pt x="685" y="759"/>
                  </a:cubicBezTo>
                  <a:cubicBezTo>
                    <a:pt x="705" y="769"/>
                    <a:pt x="723" y="778"/>
                    <a:pt x="738" y="784"/>
                  </a:cubicBezTo>
                  <a:cubicBezTo>
                    <a:pt x="753" y="790"/>
                    <a:pt x="766" y="795"/>
                    <a:pt x="774" y="798"/>
                  </a:cubicBezTo>
                  <a:cubicBezTo>
                    <a:pt x="779" y="799"/>
                    <a:pt x="782" y="800"/>
                    <a:pt x="784" y="801"/>
                  </a:cubicBezTo>
                  <a:cubicBezTo>
                    <a:pt x="787" y="802"/>
                    <a:pt x="788" y="802"/>
                    <a:pt x="788" y="802"/>
                  </a:cubicBezTo>
                  <a:cubicBezTo>
                    <a:pt x="793" y="797"/>
                    <a:pt x="793" y="797"/>
                    <a:pt x="793" y="797"/>
                  </a:cubicBezTo>
                  <a:lnTo>
                    <a:pt x="4"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íş1îḓè"/>
            <p:cNvSpPr/>
            <p:nvPr/>
          </p:nvSpPr>
          <p:spPr bwMode="auto">
            <a:xfrm>
              <a:off x="4343" y="742"/>
              <a:ext cx="409" cy="575"/>
            </a:xfrm>
            <a:custGeom>
              <a:avLst/>
              <a:gdLst>
                <a:gd name="T0" fmla="*/ 0 w 173"/>
                <a:gd name="T1" fmla="*/ 0 h 243"/>
                <a:gd name="T2" fmla="*/ 57 w 173"/>
                <a:gd name="T3" fmla="*/ 161 h 243"/>
                <a:gd name="T4" fmla="*/ 173 w 173"/>
                <a:gd name="T5" fmla="*/ 243 h 243"/>
                <a:gd name="T6" fmla="*/ 98 w 173"/>
                <a:gd name="T7" fmla="*/ 75 h 243"/>
                <a:gd name="T8" fmla="*/ 0 w 173"/>
                <a:gd name="T9" fmla="*/ 0 h 243"/>
              </a:gdLst>
              <a:ahLst/>
              <a:cxnLst>
                <a:cxn ang="0">
                  <a:pos x="T0" y="T1"/>
                </a:cxn>
                <a:cxn ang="0">
                  <a:pos x="T2" y="T3"/>
                </a:cxn>
                <a:cxn ang="0">
                  <a:pos x="T4" y="T5"/>
                </a:cxn>
                <a:cxn ang="0">
                  <a:pos x="T6" y="T7"/>
                </a:cxn>
                <a:cxn ang="0">
                  <a:pos x="T8" y="T9"/>
                </a:cxn>
              </a:cxnLst>
              <a:rect l="0" t="0" r="r" b="b"/>
              <a:pathLst>
                <a:path w="173" h="243">
                  <a:moveTo>
                    <a:pt x="0" y="0"/>
                  </a:moveTo>
                  <a:cubicBezTo>
                    <a:pt x="0" y="0"/>
                    <a:pt x="23" y="121"/>
                    <a:pt x="57" y="161"/>
                  </a:cubicBezTo>
                  <a:cubicBezTo>
                    <a:pt x="91" y="201"/>
                    <a:pt x="173" y="243"/>
                    <a:pt x="173" y="243"/>
                  </a:cubicBezTo>
                  <a:cubicBezTo>
                    <a:pt x="98" y="75"/>
                    <a:pt x="98" y="75"/>
                    <a:pt x="98" y="75"/>
                  </a:cubicBez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íSḻîḓe"/>
            <p:cNvSpPr/>
            <p:nvPr/>
          </p:nvSpPr>
          <p:spPr bwMode="auto">
            <a:xfrm>
              <a:off x="4525" y="813"/>
              <a:ext cx="206" cy="204"/>
            </a:xfrm>
            <a:custGeom>
              <a:avLst/>
              <a:gdLst>
                <a:gd name="T0" fmla="*/ 56 w 87"/>
                <a:gd name="T1" fmla="*/ 0 h 86"/>
                <a:gd name="T2" fmla="*/ 8 w 87"/>
                <a:gd name="T3" fmla="*/ 48 h 86"/>
                <a:gd name="T4" fmla="*/ 8 w 87"/>
                <a:gd name="T5" fmla="*/ 78 h 86"/>
                <a:gd name="T6" fmla="*/ 38 w 87"/>
                <a:gd name="T7" fmla="*/ 78 h 86"/>
                <a:gd name="T8" fmla="*/ 87 w 87"/>
                <a:gd name="T9" fmla="*/ 30 h 86"/>
                <a:gd name="T10" fmla="*/ 56 w 87"/>
                <a:gd name="T11" fmla="*/ 0 h 86"/>
              </a:gdLst>
              <a:ahLst/>
              <a:cxnLst>
                <a:cxn ang="0">
                  <a:pos x="T0" y="T1"/>
                </a:cxn>
                <a:cxn ang="0">
                  <a:pos x="T2" y="T3"/>
                </a:cxn>
                <a:cxn ang="0">
                  <a:pos x="T4" y="T5"/>
                </a:cxn>
                <a:cxn ang="0">
                  <a:pos x="T6" y="T7"/>
                </a:cxn>
                <a:cxn ang="0">
                  <a:pos x="T8" y="T9"/>
                </a:cxn>
                <a:cxn ang="0">
                  <a:pos x="T10" y="T11"/>
                </a:cxn>
              </a:cxnLst>
              <a:rect l="0" t="0" r="r" b="b"/>
              <a:pathLst>
                <a:path w="87" h="86">
                  <a:moveTo>
                    <a:pt x="56" y="0"/>
                  </a:moveTo>
                  <a:cubicBezTo>
                    <a:pt x="8" y="48"/>
                    <a:pt x="8" y="48"/>
                    <a:pt x="8" y="48"/>
                  </a:cubicBezTo>
                  <a:cubicBezTo>
                    <a:pt x="0" y="56"/>
                    <a:pt x="0" y="69"/>
                    <a:pt x="8" y="78"/>
                  </a:cubicBezTo>
                  <a:cubicBezTo>
                    <a:pt x="17" y="86"/>
                    <a:pt x="30" y="86"/>
                    <a:pt x="38" y="78"/>
                  </a:cubicBezTo>
                  <a:cubicBezTo>
                    <a:pt x="87" y="30"/>
                    <a:pt x="87" y="30"/>
                    <a:pt x="87" y="30"/>
                  </a:cubicBezTo>
                  <a:lnTo>
                    <a:pt x="56" y="0"/>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iṥļíďè"/>
            <p:cNvSpPr/>
            <p:nvPr/>
          </p:nvSpPr>
          <p:spPr bwMode="auto">
            <a:xfrm>
              <a:off x="4149" y="456"/>
              <a:ext cx="239" cy="237"/>
            </a:xfrm>
            <a:custGeom>
              <a:avLst/>
              <a:gdLst>
                <a:gd name="T0" fmla="*/ 66 w 101"/>
                <a:gd name="T1" fmla="*/ 0 h 100"/>
                <a:gd name="T2" fmla="*/ 10 w 101"/>
                <a:gd name="T3" fmla="*/ 55 h 100"/>
                <a:gd name="T4" fmla="*/ 10 w 101"/>
                <a:gd name="T5" fmla="*/ 90 h 100"/>
                <a:gd name="T6" fmla="*/ 45 w 101"/>
                <a:gd name="T7" fmla="*/ 90 h 100"/>
                <a:gd name="T8" fmla="*/ 101 w 101"/>
                <a:gd name="T9" fmla="*/ 35 h 100"/>
                <a:gd name="T10" fmla="*/ 66 w 101"/>
                <a:gd name="T11" fmla="*/ 0 h 100"/>
              </a:gdLst>
              <a:ahLst/>
              <a:cxnLst>
                <a:cxn ang="0">
                  <a:pos x="T0" y="T1"/>
                </a:cxn>
                <a:cxn ang="0">
                  <a:pos x="T2" y="T3"/>
                </a:cxn>
                <a:cxn ang="0">
                  <a:pos x="T4" y="T5"/>
                </a:cxn>
                <a:cxn ang="0">
                  <a:pos x="T6" y="T7"/>
                </a:cxn>
                <a:cxn ang="0">
                  <a:pos x="T8" y="T9"/>
                </a:cxn>
                <a:cxn ang="0">
                  <a:pos x="T10" y="T11"/>
                </a:cxn>
              </a:cxnLst>
              <a:rect l="0" t="0" r="r" b="b"/>
              <a:pathLst>
                <a:path w="101" h="100">
                  <a:moveTo>
                    <a:pt x="66" y="0"/>
                  </a:moveTo>
                  <a:cubicBezTo>
                    <a:pt x="10" y="55"/>
                    <a:pt x="10" y="55"/>
                    <a:pt x="10" y="55"/>
                  </a:cubicBezTo>
                  <a:cubicBezTo>
                    <a:pt x="0" y="64"/>
                    <a:pt x="1" y="80"/>
                    <a:pt x="10" y="90"/>
                  </a:cubicBezTo>
                  <a:cubicBezTo>
                    <a:pt x="20" y="99"/>
                    <a:pt x="35" y="100"/>
                    <a:pt x="45" y="90"/>
                  </a:cubicBezTo>
                  <a:cubicBezTo>
                    <a:pt x="101" y="35"/>
                    <a:pt x="101" y="35"/>
                    <a:pt x="101" y="35"/>
                  </a:cubicBezTo>
                  <a:lnTo>
                    <a:pt x="66" y="0"/>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íşļïdé"/>
            <p:cNvSpPr/>
            <p:nvPr/>
          </p:nvSpPr>
          <p:spPr bwMode="auto">
            <a:xfrm>
              <a:off x="4255" y="539"/>
              <a:ext cx="402" cy="388"/>
            </a:xfrm>
            <a:custGeom>
              <a:avLst/>
              <a:gdLst>
                <a:gd name="T0" fmla="*/ 133 w 402"/>
                <a:gd name="T1" fmla="*/ 0 h 388"/>
                <a:gd name="T2" fmla="*/ 0 w 402"/>
                <a:gd name="T3" fmla="*/ 130 h 388"/>
                <a:gd name="T4" fmla="*/ 289 w 402"/>
                <a:gd name="T5" fmla="*/ 388 h 388"/>
                <a:gd name="T6" fmla="*/ 402 w 402"/>
                <a:gd name="T7" fmla="*/ 274 h 388"/>
                <a:gd name="T8" fmla="*/ 133 w 402"/>
                <a:gd name="T9" fmla="*/ 0 h 388"/>
              </a:gdLst>
              <a:ahLst/>
              <a:cxnLst>
                <a:cxn ang="0">
                  <a:pos x="T0" y="T1"/>
                </a:cxn>
                <a:cxn ang="0">
                  <a:pos x="T2" y="T3"/>
                </a:cxn>
                <a:cxn ang="0">
                  <a:pos x="T4" y="T5"/>
                </a:cxn>
                <a:cxn ang="0">
                  <a:pos x="T6" y="T7"/>
                </a:cxn>
                <a:cxn ang="0">
                  <a:pos x="T8" y="T9"/>
                </a:cxn>
              </a:cxnLst>
              <a:rect l="0" t="0" r="r" b="b"/>
              <a:pathLst>
                <a:path w="402" h="388">
                  <a:moveTo>
                    <a:pt x="133" y="0"/>
                  </a:moveTo>
                  <a:lnTo>
                    <a:pt x="0" y="130"/>
                  </a:lnTo>
                  <a:lnTo>
                    <a:pt x="289" y="388"/>
                  </a:lnTo>
                  <a:lnTo>
                    <a:pt x="402" y="274"/>
                  </a:lnTo>
                  <a:lnTo>
                    <a:pt x="133" y="0"/>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ïŝļídê"/>
            <p:cNvSpPr/>
            <p:nvPr/>
          </p:nvSpPr>
          <p:spPr bwMode="auto">
            <a:xfrm>
              <a:off x="4454" y="610"/>
              <a:ext cx="499" cy="499"/>
            </a:xfrm>
            <a:custGeom>
              <a:avLst/>
              <a:gdLst>
                <a:gd name="T0" fmla="*/ 1 w 211"/>
                <a:gd name="T1" fmla="*/ 0 h 211"/>
                <a:gd name="T2" fmla="*/ 0 w 211"/>
                <a:gd name="T3" fmla="*/ 1 h 211"/>
                <a:gd name="T4" fmla="*/ 2 w 211"/>
                <a:gd name="T5" fmla="*/ 4 h 211"/>
                <a:gd name="T6" fmla="*/ 6 w 211"/>
                <a:gd name="T7" fmla="*/ 13 h 211"/>
                <a:gd name="T8" fmla="*/ 25 w 211"/>
                <a:gd name="T9" fmla="*/ 42 h 211"/>
                <a:gd name="T10" fmla="*/ 32 w 211"/>
                <a:gd name="T11" fmla="*/ 51 h 211"/>
                <a:gd name="T12" fmla="*/ 39 w 211"/>
                <a:gd name="T13" fmla="*/ 61 h 211"/>
                <a:gd name="T14" fmla="*/ 57 w 211"/>
                <a:gd name="T15" fmla="*/ 79 h 211"/>
                <a:gd name="T16" fmla="*/ 67 w 211"/>
                <a:gd name="T17" fmla="*/ 89 h 211"/>
                <a:gd name="T18" fmla="*/ 77 w 211"/>
                <a:gd name="T19" fmla="*/ 97 h 211"/>
                <a:gd name="T20" fmla="*/ 99 w 211"/>
                <a:gd name="T21" fmla="*/ 116 h 211"/>
                <a:gd name="T22" fmla="*/ 120 w 211"/>
                <a:gd name="T23" fmla="*/ 134 h 211"/>
                <a:gd name="T24" fmla="*/ 141 w 211"/>
                <a:gd name="T25" fmla="*/ 152 h 211"/>
                <a:gd name="T26" fmla="*/ 160 w 211"/>
                <a:gd name="T27" fmla="*/ 169 h 211"/>
                <a:gd name="T28" fmla="*/ 178 w 211"/>
                <a:gd name="T29" fmla="*/ 184 h 211"/>
                <a:gd name="T30" fmla="*/ 192 w 211"/>
                <a:gd name="T31" fmla="*/ 196 h 211"/>
                <a:gd name="T32" fmla="*/ 204 w 211"/>
                <a:gd name="T33" fmla="*/ 206 h 211"/>
                <a:gd name="T34" fmla="*/ 211 w 211"/>
                <a:gd name="T35" fmla="*/ 211 h 211"/>
                <a:gd name="T36" fmla="*/ 1 w 211"/>
                <a:gd name="T3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211">
                  <a:moveTo>
                    <a:pt x="1" y="0"/>
                  </a:moveTo>
                  <a:cubicBezTo>
                    <a:pt x="0" y="1"/>
                    <a:pt x="0" y="1"/>
                    <a:pt x="0" y="1"/>
                  </a:cubicBezTo>
                  <a:cubicBezTo>
                    <a:pt x="0" y="1"/>
                    <a:pt x="1" y="2"/>
                    <a:pt x="2" y="4"/>
                  </a:cubicBezTo>
                  <a:cubicBezTo>
                    <a:pt x="3" y="6"/>
                    <a:pt x="4" y="9"/>
                    <a:pt x="6" y="13"/>
                  </a:cubicBezTo>
                  <a:cubicBezTo>
                    <a:pt x="11" y="21"/>
                    <a:pt x="17" y="31"/>
                    <a:pt x="25" y="42"/>
                  </a:cubicBezTo>
                  <a:cubicBezTo>
                    <a:pt x="27" y="45"/>
                    <a:pt x="30" y="48"/>
                    <a:pt x="32" y="51"/>
                  </a:cubicBezTo>
                  <a:cubicBezTo>
                    <a:pt x="34" y="54"/>
                    <a:pt x="37" y="57"/>
                    <a:pt x="39" y="61"/>
                  </a:cubicBezTo>
                  <a:cubicBezTo>
                    <a:pt x="45" y="67"/>
                    <a:pt x="50" y="73"/>
                    <a:pt x="57" y="79"/>
                  </a:cubicBezTo>
                  <a:cubicBezTo>
                    <a:pt x="60" y="83"/>
                    <a:pt x="63" y="86"/>
                    <a:pt x="67" y="89"/>
                  </a:cubicBezTo>
                  <a:cubicBezTo>
                    <a:pt x="70" y="92"/>
                    <a:pt x="74" y="94"/>
                    <a:pt x="77" y="97"/>
                  </a:cubicBezTo>
                  <a:cubicBezTo>
                    <a:pt x="84" y="103"/>
                    <a:pt x="92" y="109"/>
                    <a:pt x="99" y="116"/>
                  </a:cubicBezTo>
                  <a:cubicBezTo>
                    <a:pt x="106" y="122"/>
                    <a:pt x="113" y="128"/>
                    <a:pt x="120" y="134"/>
                  </a:cubicBezTo>
                  <a:cubicBezTo>
                    <a:pt x="127" y="141"/>
                    <a:pt x="134" y="147"/>
                    <a:pt x="141" y="152"/>
                  </a:cubicBezTo>
                  <a:cubicBezTo>
                    <a:pt x="147" y="158"/>
                    <a:pt x="154" y="164"/>
                    <a:pt x="160" y="169"/>
                  </a:cubicBezTo>
                  <a:cubicBezTo>
                    <a:pt x="166" y="174"/>
                    <a:pt x="172" y="179"/>
                    <a:pt x="178" y="184"/>
                  </a:cubicBezTo>
                  <a:cubicBezTo>
                    <a:pt x="183" y="188"/>
                    <a:pt x="188" y="193"/>
                    <a:pt x="192" y="196"/>
                  </a:cubicBezTo>
                  <a:cubicBezTo>
                    <a:pt x="197" y="200"/>
                    <a:pt x="201" y="203"/>
                    <a:pt x="204" y="206"/>
                  </a:cubicBezTo>
                  <a:cubicBezTo>
                    <a:pt x="207" y="208"/>
                    <a:pt x="209" y="210"/>
                    <a:pt x="211" y="211"/>
                  </a:cubicBezTo>
                  <a:lnTo>
                    <a:pt x="1"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îŝḷiḋé"/>
            <p:cNvSpPr/>
            <p:nvPr/>
          </p:nvSpPr>
          <p:spPr bwMode="auto">
            <a:xfrm>
              <a:off x="4281" y="3265"/>
              <a:ext cx="194" cy="19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ïŝ1íde"/>
            <p:cNvSpPr/>
            <p:nvPr/>
          </p:nvSpPr>
          <p:spPr bwMode="auto">
            <a:xfrm>
              <a:off x="4449" y="3109"/>
              <a:ext cx="83" cy="8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îšḷïḑê"/>
            <p:cNvSpPr/>
            <p:nvPr/>
          </p:nvSpPr>
          <p:spPr bwMode="auto">
            <a:xfrm>
              <a:off x="5526" y="3774"/>
              <a:ext cx="331" cy="33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77" name="íṧļîḋé"/>
          <p:cNvSpPr txBox="1"/>
          <p:nvPr/>
        </p:nvSpPr>
        <p:spPr>
          <a:xfrm>
            <a:off x="5951220" y="1997075"/>
            <a:ext cx="605155" cy="351790"/>
          </a:xfrm>
          <a:prstGeom prst="rect">
            <a:avLst/>
          </a:prstGeom>
          <a:noFill/>
        </p:spPr>
        <p:txBody>
          <a:bodyPr wrap="none">
            <a:normAutofit fontScale="50000"/>
          </a:bodyPr>
          <a:lstStyle/>
          <a:p>
            <a:pPr algn="ctr"/>
            <a:r>
              <a:rPr lang="en-US" sz="3200" dirty="0">
                <a:solidFill>
                  <a:schemeClr val="bg1"/>
                </a:solidFill>
              </a:rPr>
              <a:t>95</a:t>
            </a:r>
            <a:r>
              <a:rPr lang="en-US" sz="3200" b="1" dirty="0">
                <a:solidFill>
                  <a:schemeClr val="bg1"/>
                </a:solidFill>
              </a:rPr>
              <a:t>%</a:t>
            </a:r>
            <a:endParaRPr lang="en-US" sz="3200" b="1" dirty="0">
              <a:solidFill>
                <a:schemeClr val="bg1"/>
              </a:solidFill>
            </a:endParaRPr>
          </a:p>
        </p:txBody>
      </p:sp>
      <p:grpSp>
        <p:nvGrpSpPr>
          <p:cNvPr id="78" name="iSḷiḍè"/>
          <p:cNvGrpSpPr/>
          <p:nvPr/>
        </p:nvGrpSpPr>
        <p:grpSpPr>
          <a:xfrm rot="0">
            <a:off x="1461770" y="3270885"/>
            <a:ext cx="567690" cy="567690"/>
            <a:chOff x="5741574" y="3767431"/>
            <a:chExt cx="942666" cy="942666"/>
          </a:xfrm>
        </p:grpSpPr>
        <p:sp>
          <p:nvSpPr>
            <p:cNvPr id="79" name="íṥḻîḓê"/>
            <p:cNvSpPr/>
            <p:nvPr/>
          </p:nvSpPr>
          <p:spPr>
            <a:xfrm>
              <a:off x="5741574" y="3767431"/>
              <a:ext cx="942666" cy="94266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0" name="ïSḻidê"/>
            <p:cNvSpPr/>
            <p:nvPr/>
          </p:nvSpPr>
          <p:spPr bwMode="auto">
            <a:xfrm>
              <a:off x="6063106" y="4019310"/>
              <a:ext cx="299602" cy="438908"/>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2"/>
            </a:solidFill>
            <a:ln>
              <a:noFill/>
            </a:ln>
          </p:spPr>
          <p:txBody>
            <a:bodyPr anchor="ctr"/>
            <a:lstStyle/>
            <a:p>
              <a:pPr algn="ctr"/>
            </a:p>
          </p:txBody>
        </p:sp>
      </p:grpSp>
      <p:grpSp>
        <p:nvGrpSpPr>
          <p:cNvPr id="81" name="iṣḷîde"/>
          <p:cNvGrpSpPr/>
          <p:nvPr/>
        </p:nvGrpSpPr>
        <p:grpSpPr>
          <a:xfrm rot="0">
            <a:off x="2717800" y="3270885"/>
            <a:ext cx="567690" cy="567690"/>
            <a:chOff x="7827046" y="3767431"/>
            <a:chExt cx="942666" cy="942666"/>
          </a:xfrm>
        </p:grpSpPr>
        <p:sp>
          <p:nvSpPr>
            <p:cNvPr id="82" name="ísľïḍe"/>
            <p:cNvSpPr/>
            <p:nvPr/>
          </p:nvSpPr>
          <p:spPr>
            <a:xfrm>
              <a:off x="7827046" y="3767431"/>
              <a:ext cx="942666" cy="94266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3" name="íşḷíḋe"/>
            <p:cNvSpPr/>
            <p:nvPr/>
          </p:nvSpPr>
          <p:spPr bwMode="auto">
            <a:xfrm>
              <a:off x="8074155" y="4057476"/>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anchor="ctr"/>
            <a:lstStyle/>
            <a:p>
              <a:pPr algn="ctr"/>
            </a:p>
          </p:txBody>
        </p:sp>
      </p:grpSp>
      <p:grpSp>
        <p:nvGrpSpPr>
          <p:cNvPr id="84" name="iṧľiḋè"/>
          <p:cNvGrpSpPr/>
          <p:nvPr/>
        </p:nvGrpSpPr>
        <p:grpSpPr>
          <a:xfrm rot="0">
            <a:off x="3973195" y="3274695"/>
            <a:ext cx="567690" cy="567690"/>
            <a:chOff x="9912518" y="3767431"/>
            <a:chExt cx="942666" cy="942666"/>
          </a:xfrm>
        </p:grpSpPr>
        <p:sp>
          <p:nvSpPr>
            <p:cNvPr id="85" name="ïš1îdè"/>
            <p:cNvSpPr/>
            <p:nvPr/>
          </p:nvSpPr>
          <p:spPr>
            <a:xfrm>
              <a:off x="9912518" y="3767431"/>
              <a:ext cx="942666" cy="942666"/>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6" name="íšľiḓé"/>
            <p:cNvSpPr/>
            <p:nvPr/>
          </p:nvSpPr>
          <p:spPr bwMode="auto">
            <a:xfrm>
              <a:off x="10223554" y="4057476"/>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4"/>
            </a:solidFill>
            <a:ln>
              <a:noFill/>
            </a:ln>
          </p:spPr>
          <p:txBody>
            <a:bodyPr anchor="ctr"/>
            <a:lstStyle/>
            <a:p>
              <a:pPr algn="ctr"/>
            </a:p>
          </p:txBody>
        </p:sp>
      </p:grpSp>
      <p:sp>
        <p:nvSpPr>
          <p:cNvPr id="88" name="íṥḻîḍé"/>
          <p:cNvSpPr/>
          <p:nvPr/>
        </p:nvSpPr>
        <p:spPr>
          <a:xfrm>
            <a:off x="989965" y="4127500"/>
            <a:ext cx="1289685" cy="466090"/>
          </a:xfrm>
          <a:prstGeom prst="rect">
            <a:avLst/>
          </a:prstGeom>
        </p:spPr>
        <p:txBody>
          <a:bodyPr wrap="square" lIns="90000" tIns="46800" rIns="90000" bIns="46800" anchor="ctr">
            <a:noAutofit/>
          </a:bodyPr>
          <a:lstStyle/>
          <a:p>
            <a:pPr algn="ctr">
              <a:lnSpc>
                <a:spcPct val="120000"/>
              </a:lnSpc>
            </a:pPr>
            <a:r>
              <a:rPr lang="en-US" altLang="zh-CN" sz="1400" dirty="0">
                <a:latin typeface="微软雅黑" panose="020B0503020204020204" pitchFamily="34" charset="-122"/>
                <a:ea typeface="微软雅黑" panose="020B0503020204020204" pitchFamily="34" charset="-122"/>
              </a:rPr>
              <a:t>管理层次对组织效率的影响</a:t>
            </a:r>
            <a:endParaRPr lang="en-US" altLang="zh-CN" sz="1400" dirty="0">
              <a:latin typeface="微软雅黑" panose="020B0503020204020204" pitchFamily="34" charset="-122"/>
              <a:ea typeface="微软雅黑" panose="020B0503020204020204" pitchFamily="34" charset="-122"/>
            </a:endParaRPr>
          </a:p>
        </p:txBody>
      </p:sp>
      <p:cxnSp>
        <p:nvCxnSpPr>
          <p:cNvPr id="93" name="直接连接符 92"/>
          <p:cNvCxnSpPr/>
          <p:nvPr/>
        </p:nvCxnSpPr>
        <p:spPr>
          <a:xfrm>
            <a:off x="2346960" y="3775075"/>
            <a:ext cx="0" cy="1080135"/>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3661410" y="3775075"/>
            <a:ext cx="0" cy="1080135"/>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97" name="ísļîdé"/>
          <p:cNvSpPr txBox="1"/>
          <p:nvPr/>
        </p:nvSpPr>
        <p:spPr bwMode="auto">
          <a:xfrm>
            <a:off x="1147445" y="2092960"/>
            <a:ext cx="3999865" cy="8312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连锁企业管理层次是指在企业组织结构中按隶属关系划分的从最高领导者到职工之间领导—隶属关系的数量,即分几级管理。</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98" name="直接连接符 97"/>
          <p:cNvCxnSpPr/>
          <p:nvPr/>
        </p:nvCxnSpPr>
        <p:spPr>
          <a:xfrm>
            <a:off x="1185545" y="3053080"/>
            <a:ext cx="3725545"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99" name="íṥḻîḍé"/>
          <p:cNvSpPr/>
          <p:nvPr/>
        </p:nvSpPr>
        <p:spPr>
          <a:xfrm>
            <a:off x="2346325" y="4117340"/>
            <a:ext cx="1285875" cy="466090"/>
          </a:xfrm>
          <a:prstGeom prst="rect">
            <a:avLst/>
          </a:prstGeom>
        </p:spPr>
        <p:txBody>
          <a:bodyPr wrap="square" lIns="90000" tIns="46800" rIns="90000" bIns="46800" anchor="ctr">
            <a:noAutofit/>
          </a:bodyPr>
          <a:p>
            <a:pPr algn="ctr">
              <a:lnSpc>
                <a:spcPct val="120000"/>
              </a:lnSpc>
            </a:pPr>
            <a:r>
              <a:rPr lang="en-US" altLang="zh-CN" sz="1400" dirty="0">
                <a:latin typeface="微软雅黑" panose="020B0503020204020204" pitchFamily="34" charset="-122"/>
                <a:ea typeface="微软雅黑" panose="020B0503020204020204" pitchFamily="34" charset="-122"/>
              </a:rPr>
              <a:t>管理幅度设计</a:t>
            </a:r>
            <a:endParaRPr lang="en-US" altLang="zh-CN" sz="1400" dirty="0">
              <a:latin typeface="微软雅黑" panose="020B0503020204020204" pitchFamily="34" charset="-122"/>
              <a:ea typeface="微软雅黑" panose="020B0503020204020204" pitchFamily="34" charset="-122"/>
            </a:endParaRPr>
          </a:p>
        </p:txBody>
      </p:sp>
      <p:sp>
        <p:nvSpPr>
          <p:cNvPr id="100" name="íṥḻîḍé"/>
          <p:cNvSpPr/>
          <p:nvPr/>
        </p:nvSpPr>
        <p:spPr>
          <a:xfrm>
            <a:off x="3661410" y="4124325"/>
            <a:ext cx="1472565" cy="466090"/>
          </a:xfrm>
          <a:prstGeom prst="rect">
            <a:avLst/>
          </a:prstGeom>
        </p:spPr>
        <p:txBody>
          <a:bodyPr wrap="square" lIns="90000" tIns="46800" rIns="90000" bIns="46800" anchor="ctr">
            <a:noAutofit/>
          </a:bodyPr>
          <a:lstStyle/>
          <a:p>
            <a:pPr algn="ctr">
              <a:lnSpc>
                <a:spcPct val="120000"/>
              </a:lnSpc>
            </a:pPr>
            <a:r>
              <a:rPr lang="en-US" altLang="zh-CN" sz="1400" dirty="0">
                <a:latin typeface="微软雅黑" panose="020B0503020204020204" pitchFamily="34" charset="-122"/>
                <a:ea typeface="微软雅黑" panose="020B0503020204020204" pitchFamily="34" charset="-122"/>
              </a:rPr>
              <a:t>管理层次的设置</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3493770" cy="402590"/>
          </a:xfrm>
          <a:prstGeom prst="rect">
            <a:avLst/>
          </a:prstGeom>
          <a:noFill/>
        </p:spPr>
        <p:txBody>
          <a:bodyPr wrap="none" lIns="96434" tIns="48217" rIns="96434" bIns="48217" rtlCol="0">
            <a:spAutoFit/>
          </a:bodyPr>
          <a:lstStyle/>
          <a:p>
            <a:pPr defTabSz="963930"/>
            <a:r>
              <a:rPr lang="zh-CN" altLang="en-US" sz="2000" b="1" dirty="0" smtClean="0">
                <a:latin typeface="微软雅黑" panose="020B0503020204020204" pitchFamily="34" charset="-122"/>
                <a:ea typeface="微软雅黑" panose="020B0503020204020204" pitchFamily="34" charset="-122"/>
                <a:cs typeface="+mn-ea"/>
                <a:sym typeface="+mn-lt"/>
              </a:rPr>
              <a:t>第一节：组织和连锁企业组织</a:t>
            </a:r>
            <a:endParaRPr lang="zh-CN" altLang="en-US" sz="2000" b="1" dirty="0" smtClean="0">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四、连锁企业组织结构的设置程序</a:t>
            </a: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1392555" y="1531620"/>
            <a:ext cx="2025015" cy="337185"/>
          </a:xfrm>
          <a:prstGeom prst="rect">
            <a:avLst/>
          </a:prstGeom>
          <a:noFill/>
        </p:spPr>
        <p:txBody>
          <a:bodyPr wrap="square" rtlCol="0">
            <a:spAutoFit/>
          </a:bodyPr>
          <a:p>
            <a:pPr algn="l"/>
            <a:r>
              <a:rPr lang="zh-CN" altLang="en-US" sz="1600">
                <a:latin typeface="微软雅黑" panose="020B0503020204020204" pitchFamily="34" charset="-122"/>
                <a:ea typeface="微软雅黑" panose="020B0503020204020204" pitchFamily="34" charset="-122"/>
              </a:rPr>
              <a:t>（五）职权设计</a:t>
            </a:r>
            <a:endParaRPr lang="zh-CN" altLang="en-US" sz="1600">
              <a:latin typeface="微软雅黑" panose="020B0503020204020204" pitchFamily="34" charset="-122"/>
              <a:ea typeface="微软雅黑" panose="020B0503020204020204" pitchFamily="34" charset="-122"/>
            </a:endParaRPr>
          </a:p>
        </p:txBody>
      </p:sp>
      <p:sp>
        <p:nvSpPr>
          <p:cNvPr id="3" name="position-pointer_16081"/>
          <p:cNvSpPr>
            <a:spLocks noChangeAspect="1"/>
          </p:cNvSpPr>
          <p:nvPr/>
        </p:nvSpPr>
        <p:spPr bwMode="auto">
          <a:xfrm>
            <a:off x="1149985" y="1503045"/>
            <a:ext cx="242570" cy="344805"/>
          </a:xfrm>
          <a:custGeom>
            <a:avLst/>
            <a:gdLst>
              <a:gd name="connsiteX0" fmla="*/ 213778 w 427556"/>
              <a:gd name="connsiteY0" fmla="*/ 182841 h 606016"/>
              <a:gd name="connsiteX1" fmla="*/ 164894 w 427556"/>
              <a:gd name="connsiteY1" fmla="*/ 231666 h 606016"/>
              <a:gd name="connsiteX2" fmla="*/ 213778 w 427556"/>
              <a:gd name="connsiteY2" fmla="*/ 280492 h 606016"/>
              <a:gd name="connsiteX3" fmla="*/ 262662 w 427556"/>
              <a:gd name="connsiteY3" fmla="*/ 231666 h 606016"/>
              <a:gd name="connsiteX4" fmla="*/ 213778 w 427556"/>
              <a:gd name="connsiteY4" fmla="*/ 182841 h 606016"/>
              <a:gd name="connsiteX5" fmla="*/ 213778 w 427556"/>
              <a:gd name="connsiteY5" fmla="*/ 144024 h 606016"/>
              <a:gd name="connsiteX6" fmla="*/ 301526 w 427556"/>
              <a:gd name="connsiteY6" fmla="*/ 231666 h 606016"/>
              <a:gd name="connsiteX7" fmla="*/ 213778 w 427556"/>
              <a:gd name="connsiteY7" fmla="*/ 319309 h 606016"/>
              <a:gd name="connsiteX8" fmla="*/ 126030 w 427556"/>
              <a:gd name="connsiteY8" fmla="*/ 231666 h 606016"/>
              <a:gd name="connsiteX9" fmla="*/ 213778 w 427556"/>
              <a:gd name="connsiteY9" fmla="*/ 144024 h 606016"/>
              <a:gd name="connsiteX10" fmla="*/ 213778 w 427556"/>
              <a:gd name="connsiteY10" fmla="*/ 47911 h 606016"/>
              <a:gd name="connsiteX11" fmla="*/ 47979 w 427556"/>
              <a:gd name="connsiteY11" fmla="*/ 213478 h 606016"/>
              <a:gd name="connsiteX12" fmla="*/ 213778 w 427556"/>
              <a:gd name="connsiteY12" fmla="*/ 534604 h 606016"/>
              <a:gd name="connsiteX13" fmla="*/ 379577 w 427556"/>
              <a:gd name="connsiteY13" fmla="*/ 213478 h 606016"/>
              <a:gd name="connsiteX14" fmla="*/ 213778 w 427556"/>
              <a:gd name="connsiteY14" fmla="*/ 47911 h 606016"/>
              <a:gd name="connsiteX15" fmla="*/ 213778 w 427556"/>
              <a:gd name="connsiteY15" fmla="*/ 0 h 606016"/>
              <a:gd name="connsiteX16" fmla="*/ 427556 w 427556"/>
              <a:gd name="connsiteY16" fmla="*/ 213478 h 606016"/>
              <a:gd name="connsiteX17" fmla="*/ 233061 w 427556"/>
              <a:gd name="connsiteY17" fmla="*/ 590096 h 606016"/>
              <a:gd name="connsiteX18" fmla="*/ 225773 w 427556"/>
              <a:gd name="connsiteY18" fmla="*/ 599951 h 606016"/>
              <a:gd name="connsiteX19" fmla="*/ 213778 w 427556"/>
              <a:gd name="connsiteY19" fmla="*/ 606016 h 606016"/>
              <a:gd name="connsiteX20" fmla="*/ 201783 w 427556"/>
              <a:gd name="connsiteY20" fmla="*/ 599951 h 606016"/>
              <a:gd name="connsiteX21" fmla="*/ 194344 w 427556"/>
              <a:gd name="connsiteY21" fmla="*/ 590096 h 606016"/>
              <a:gd name="connsiteX22" fmla="*/ 0 w 427556"/>
              <a:gd name="connsiteY22" fmla="*/ 213478 h 606016"/>
              <a:gd name="connsiteX23" fmla="*/ 213778 w 427556"/>
              <a:gd name="connsiteY23"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7556" h="606016">
                <a:moveTo>
                  <a:pt x="213778" y="182841"/>
                </a:moveTo>
                <a:cubicBezTo>
                  <a:pt x="186755" y="182841"/>
                  <a:pt x="164894" y="204828"/>
                  <a:pt x="164894" y="231666"/>
                </a:cubicBezTo>
                <a:cubicBezTo>
                  <a:pt x="164894" y="258657"/>
                  <a:pt x="186755" y="280492"/>
                  <a:pt x="213778" y="280492"/>
                </a:cubicBezTo>
                <a:cubicBezTo>
                  <a:pt x="240649" y="280492"/>
                  <a:pt x="262662" y="258657"/>
                  <a:pt x="262662" y="231666"/>
                </a:cubicBezTo>
                <a:cubicBezTo>
                  <a:pt x="262662" y="204828"/>
                  <a:pt x="240649" y="182841"/>
                  <a:pt x="213778" y="182841"/>
                </a:cubicBezTo>
                <a:close/>
                <a:moveTo>
                  <a:pt x="213778" y="144024"/>
                </a:moveTo>
                <a:cubicBezTo>
                  <a:pt x="262055" y="144024"/>
                  <a:pt x="301526" y="183296"/>
                  <a:pt x="301526" y="231666"/>
                </a:cubicBezTo>
                <a:cubicBezTo>
                  <a:pt x="301526" y="280037"/>
                  <a:pt x="262055" y="319309"/>
                  <a:pt x="213778" y="319309"/>
                </a:cubicBezTo>
                <a:cubicBezTo>
                  <a:pt x="165350" y="319309"/>
                  <a:pt x="126030" y="280037"/>
                  <a:pt x="126030" y="231666"/>
                </a:cubicBezTo>
                <a:cubicBezTo>
                  <a:pt x="126030" y="183296"/>
                  <a:pt x="165350" y="144024"/>
                  <a:pt x="213778" y="144024"/>
                </a:cubicBezTo>
                <a:close/>
                <a:moveTo>
                  <a:pt x="213778" y="47911"/>
                </a:moveTo>
                <a:cubicBezTo>
                  <a:pt x="122376" y="47911"/>
                  <a:pt x="47979" y="122204"/>
                  <a:pt x="47979" y="213478"/>
                </a:cubicBezTo>
                <a:cubicBezTo>
                  <a:pt x="47979" y="275944"/>
                  <a:pt x="132093" y="418010"/>
                  <a:pt x="213778" y="534604"/>
                </a:cubicBezTo>
                <a:cubicBezTo>
                  <a:pt x="295463" y="418010"/>
                  <a:pt x="379577" y="275944"/>
                  <a:pt x="379577" y="213478"/>
                </a:cubicBezTo>
                <a:cubicBezTo>
                  <a:pt x="379577" y="122204"/>
                  <a:pt x="305180" y="47911"/>
                  <a:pt x="213778" y="47911"/>
                </a:cubicBezTo>
                <a:close/>
                <a:moveTo>
                  <a:pt x="213778" y="0"/>
                </a:moveTo>
                <a:cubicBezTo>
                  <a:pt x="331599" y="0"/>
                  <a:pt x="427556" y="95822"/>
                  <a:pt x="427556" y="213478"/>
                </a:cubicBezTo>
                <a:cubicBezTo>
                  <a:pt x="427556" y="322794"/>
                  <a:pt x="252950" y="562957"/>
                  <a:pt x="233061" y="590096"/>
                </a:cubicBezTo>
                <a:lnTo>
                  <a:pt x="225773" y="599951"/>
                </a:lnTo>
                <a:cubicBezTo>
                  <a:pt x="222888" y="603742"/>
                  <a:pt x="218485" y="606016"/>
                  <a:pt x="213778" y="606016"/>
                </a:cubicBezTo>
                <a:cubicBezTo>
                  <a:pt x="209071" y="606016"/>
                  <a:pt x="204516" y="603742"/>
                  <a:pt x="201783" y="599951"/>
                </a:cubicBezTo>
                <a:lnTo>
                  <a:pt x="194344" y="590096"/>
                </a:lnTo>
                <a:cubicBezTo>
                  <a:pt x="174454" y="562957"/>
                  <a:pt x="0" y="322794"/>
                  <a:pt x="0" y="213478"/>
                </a:cubicBezTo>
                <a:cubicBezTo>
                  <a:pt x="0" y="95822"/>
                  <a:pt x="95805" y="0"/>
                  <a:pt x="213778" y="0"/>
                </a:cubicBezTo>
                <a:close/>
              </a:path>
            </a:pathLst>
          </a:custGeom>
          <a:solidFill>
            <a:schemeClr val="accent1"/>
          </a:solidFill>
          <a:ln>
            <a:noFill/>
          </a:ln>
        </p:spPr>
      </p:sp>
      <p:sp>
        <p:nvSpPr>
          <p:cNvPr id="77" name="íṧļîḋé"/>
          <p:cNvSpPr txBox="1"/>
          <p:nvPr/>
        </p:nvSpPr>
        <p:spPr>
          <a:xfrm>
            <a:off x="5951220" y="1997075"/>
            <a:ext cx="605155" cy="351790"/>
          </a:xfrm>
          <a:prstGeom prst="rect">
            <a:avLst/>
          </a:prstGeom>
          <a:noFill/>
        </p:spPr>
        <p:txBody>
          <a:bodyPr wrap="none">
            <a:normAutofit fontScale="50000"/>
          </a:bodyPr>
          <a:lstStyle/>
          <a:p>
            <a:pPr algn="ctr"/>
            <a:r>
              <a:rPr lang="en-US" sz="3200" dirty="0">
                <a:solidFill>
                  <a:schemeClr val="bg1"/>
                </a:solidFill>
              </a:rPr>
              <a:t>95</a:t>
            </a:r>
            <a:r>
              <a:rPr lang="en-US" sz="3200" b="1" dirty="0">
                <a:solidFill>
                  <a:schemeClr val="bg1"/>
                </a:solidFill>
              </a:rPr>
              <a:t>%</a:t>
            </a:r>
            <a:endParaRPr lang="en-US" sz="3200" b="1" dirty="0">
              <a:solidFill>
                <a:schemeClr val="bg1"/>
              </a:solidFill>
            </a:endParaRPr>
          </a:p>
        </p:txBody>
      </p:sp>
      <p:grpSp>
        <p:nvGrpSpPr>
          <p:cNvPr id="7" name="3251" descr="本素材由iSlide™ 提供&#13;&#10;iSlide™尊重知识产权并注重保护用户享有的各项权利。郑重提醒您：&#13;&#10;iSlide™插件中提供的任何信息内容的所有权、知识产权归其原始权利人或权利受让人所有，您免费/购买获得的是信息内容的使用权，并受下述条款的约束；&#13;&#10;1. 您仅可以个人非商业用途使用该等信息内容，不可将信息内容的全部或部分用于出售，或以出租、出借、转让、分销、发布等其他任何方式供他人使用；&#13;&#10;2. 禁止在接入互联网或移动互联网的任何网站、平台、应用或程序上以任何方式为他人提供iSlide™插件资源内容的下载。&#13;&#10;The resource is supplied by iSlide™.&#13;&#10;iSlide™ respects all intellectual property rights and protects all the rights its users acquired.Solemnly remind you:&#13;&#10;The ownership and intellectual property of the resources supplied in iSlide Add-in belongs to its owner or the assignee of this ownership.you only acquired the usage of the resources supplied in iSlide Add-in, as well as respected the following restrain terms:&#13;&#10;1.You are only allowed to use such resource for personal and non-commercial aim, not allowed to use such resource or part of it for the sale; or rent, lend, transfer to others; or distribution or release it in any way.&#13;&#10;2.You are not permitted to provide the resource of iSlide Add-in in any website, platform, application access to the Internet or mobile Internet."/>
          <p:cNvGrpSpPr>
            <a:grpSpLocks noChangeAspect="1"/>
          </p:cNvGrpSpPr>
          <p:nvPr>
            <p:custDataLst>
              <p:tags r:id="rId1"/>
            </p:custDataLst>
          </p:nvPr>
        </p:nvGrpSpPr>
        <p:grpSpPr>
          <a:xfrm>
            <a:off x="502444" y="2282273"/>
            <a:ext cx="5879306" cy="1856569"/>
            <a:chOff x="669925" y="2373317"/>
            <a:chExt cx="7839075" cy="2475425"/>
          </a:xfrm>
        </p:grpSpPr>
        <p:grpSp>
          <p:nvGrpSpPr>
            <p:cNvPr id="5" name="íSļíďê"/>
            <p:cNvGrpSpPr/>
            <p:nvPr/>
          </p:nvGrpSpPr>
          <p:grpSpPr>
            <a:xfrm>
              <a:off x="4394200" y="2373317"/>
              <a:ext cx="3403603" cy="2475425"/>
              <a:chOff x="4379297" y="1952067"/>
              <a:chExt cx="3054959" cy="2221859"/>
            </a:xfrm>
          </p:grpSpPr>
          <p:sp>
            <p:nvSpPr>
              <p:cNvPr id="8" name="íś1íḑê"/>
              <p:cNvSpPr/>
              <p:nvPr/>
            </p:nvSpPr>
            <p:spPr>
              <a:xfrm rot="10800000">
                <a:off x="5947546" y="1952067"/>
                <a:ext cx="1486710" cy="1486710"/>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p>
                <a:pPr algn="ctr"/>
              </a:p>
            </p:txBody>
          </p:sp>
          <p:sp>
            <p:nvSpPr>
              <p:cNvPr id="9" name="îṩḷîḑe"/>
              <p:cNvSpPr/>
              <p:nvPr/>
            </p:nvSpPr>
            <p:spPr>
              <a:xfrm>
                <a:off x="4379297" y="2687216"/>
                <a:ext cx="1486710" cy="148671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p>
                <a:pPr algn="ctr"/>
              </a:p>
            </p:txBody>
          </p:sp>
          <p:sp>
            <p:nvSpPr>
              <p:cNvPr id="10" name="íşḷïḑè"/>
              <p:cNvSpPr txBox="1"/>
              <p:nvPr/>
            </p:nvSpPr>
            <p:spPr>
              <a:xfrm>
                <a:off x="6128208" y="2381048"/>
                <a:ext cx="1179384" cy="577461"/>
              </a:xfrm>
              <a:prstGeom prst="rect">
                <a:avLst/>
              </a:prstGeom>
              <a:noFill/>
            </p:spPr>
            <p:txBody>
              <a:bodyPr wrap="square" lIns="91440" tIns="45720" rIns="91440" bIns="45720" anchor="ctr" anchorCtr="1">
                <a:normAutofit/>
              </a:bodyPr>
              <a:p>
                <a:pPr algn="ctr"/>
                <a:r>
                  <a:rPr lang="en-US" sz="2000" b="1" i="1" dirty="0">
                    <a:solidFill>
                      <a:schemeClr val="bg1"/>
                    </a:solidFill>
                  </a:rPr>
                  <a:t>02</a:t>
                </a:r>
                <a:endParaRPr lang="en-US" sz="2000" i="1" dirty="0">
                  <a:solidFill>
                    <a:schemeClr val="bg1"/>
                  </a:solidFill>
                </a:endParaRPr>
              </a:p>
            </p:txBody>
          </p:sp>
          <p:sp>
            <p:nvSpPr>
              <p:cNvPr id="12" name="ïṣ1íḍè"/>
              <p:cNvSpPr txBox="1"/>
              <p:nvPr/>
            </p:nvSpPr>
            <p:spPr>
              <a:xfrm>
                <a:off x="4508819" y="3116197"/>
                <a:ext cx="1238371" cy="577461"/>
              </a:xfrm>
              <a:prstGeom prst="rect">
                <a:avLst/>
              </a:prstGeom>
              <a:noFill/>
            </p:spPr>
            <p:txBody>
              <a:bodyPr wrap="square" lIns="91440" tIns="45720" rIns="91440" bIns="45720" anchor="ctr" anchorCtr="1">
                <a:normAutofit/>
              </a:bodyPr>
              <a:p>
                <a:pPr algn="ctr"/>
                <a:r>
                  <a:rPr lang="en-US" sz="2000" b="1" i="1" dirty="0">
                    <a:solidFill>
                      <a:schemeClr val="bg1"/>
                    </a:solidFill>
                  </a:rPr>
                  <a:t>01</a:t>
                </a:r>
                <a:endParaRPr lang="en-US" sz="2000" i="1" dirty="0">
                  <a:solidFill>
                    <a:schemeClr val="bg1"/>
                  </a:solidFill>
                </a:endParaRPr>
              </a:p>
            </p:txBody>
          </p:sp>
        </p:grpSp>
        <p:sp>
          <p:nvSpPr>
            <p:cNvPr id="18" name="ïṣļiḓe"/>
            <p:cNvSpPr/>
            <p:nvPr/>
          </p:nvSpPr>
          <p:spPr>
            <a:xfrm>
              <a:off x="669925" y="3385930"/>
              <a:ext cx="2809240" cy="671407"/>
            </a:xfrm>
            <a:prstGeom prst="rect">
              <a:avLst/>
            </a:prstGeom>
            <a:noFill/>
            <a:ln>
              <a:noFill/>
            </a:ln>
          </p:spPr>
          <p:txBody>
            <a:bodyPr wrap="square" lIns="91440" tIns="45720" rIns="91440" bIns="45720" anchor="ctr" anchorCtr="0">
              <a:normAutofit/>
            </a:bodyPr>
            <a:p>
              <a:pPr algn="r">
                <a:spcBef>
                  <a:spcPct val="0"/>
                </a:spcBef>
              </a:pPr>
              <a:r>
                <a:rPr lang="en-US" altLang="zh-CN" sz="1600" b="1" dirty="0">
                  <a:latin typeface="微软雅黑" panose="020B0503020204020204" pitchFamily="34" charset="-122"/>
                  <a:ea typeface="微软雅黑" panose="020B0503020204020204" pitchFamily="34" charset="-122"/>
                </a:rPr>
                <a:t>职权的纵向结构设计</a:t>
              </a:r>
              <a:endParaRPr lang="en-US" altLang="zh-CN" sz="1600" b="1" dirty="0">
                <a:latin typeface="微软雅黑" panose="020B0503020204020204" pitchFamily="34" charset="-122"/>
                <a:ea typeface="微软雅黑" panose="020B0503020204020204" pitchFamily="34" charset="-122"/>
              </a:endParaRPr>
            </a:p>
          </p:txBody>
        </p:sp>
        <p:sp>
          <p:nvSpPr>
            <p:cNvPr id="20" name="íŝ1ïďé"/>
            <p:cNvSpPr/>
            <p:nvPr/>
          </p:nvSpPr>
          <p:spPr>
            <a:xfrm>
              <a:off x="3604634" y="3451441"/>
              <a:ext cx="522466" cy="522466"/>
            </a:xfrm>
            <a:prstGeom prst="ellipse">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p>
              <a:pPr algn="ctr"/>
            </a:p>
          </p:txBody>
        </p:sp>
        <p:sp>
          <p:nvSpPr>
            <p:cNvPr id="22" name="íṥlíďè"/>
            <p:cNvSpPr/>
            <p:nvPr/>
          </p:nvSpPr>
          <p:spPr>
            <a:xfrm>
              <a:off x="3757214" y="3609545"/>
              <a:ext cx="217308" cy="206260"/>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accent1"/>
            </a:solidFill>
            <a:ln>
              <a:noFill/>
            </a:ln>
            <a:effectLst/>
          </p:spPr>
          <p:txBody>
            <a:bodyPr wrap="square" lIns="91440" tIns="45720" rIns="91440" bIns="45720" anchor="ctr">
              <a:normAutofit fontScale="25000" lnSpcReduction="20000"/>
            </a:bodyPr>
            <a:p>
              <a:pPr algn="ctr"/>
            </a:p>
          </p:txBody>
        </p:sp>
        <p:sp>
          <p:nvSpPr>
            <p:cNvPr id="26" name="iṣľiḓê"/>
            <p:cNvSpPr/>
            <p:nvPr/>
          </p:nvSpPr>
          <p:spPr>
            <a:xfrm>
              <a:off x="7986534" y="3451441"/>
              <a:ext cx="522466" cy="522466"/>
            </a:xfrm>
            <a:prstGeom prst="ellipse">
              <a:avLst/>
            </a:prstGeom>
            <a:no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p>
              <a:pPr algn="ctr"/>
            </a:p>
          </p:txBody>
        </p:sp>
        <p:sp>
          <p:nvSpPr>
            <p:cNvPr id="29" name="íṡ1îḍê"/>
            <p:cNvSpPr/>
            <p:nvPr/>
          </p:nvSpPr>
          <p:spPr>
            <a:xfrm>
              <a:off x="8153864" y="3609546"/>
              <a:ext cx="217308" cy="206260"/>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lumMod val="50000"/>
              </a:schemeClr>
            </a:solidFill>
            <a:ln>
              <a:noFill/>
            </a:ln>
            <a:effectLst/>
          </p:spPr>
          <p:txBody>
            <a:bodyPr wrap="square" lIns="91440" tIns="45720" rIns="91440" bIns="45720" anchor="ctr">
              <a:normAutofit fontScale="25000" lnSpcReduction="20000"/>
            </a:bodyPr>
            <a:p>
              <a:pPr algn="ctr"/>
            </a:p>
          </p:txBody>
        </p:sp>
      </p:grpSp>
      <p:sp>
        <p:nvSpPr>
          <p:cNvPr id="30" name="ïṣļiḓe"/>
          <p:cNvSpPr/>
          <p:nvPr/>
        </p:nvSpPr>
        <p:spPr>
          <a:xfrm>
            <a:off x="6486049" y="3020778"/>
            <a:ext cx="2106930" cy="503555"/>
          </a:xfrm>
          <a:prstGeom prst="rect">
            <a:avLst/>
          </a:prstGeom>
          <a:noFill/>
          <a:ln>
            <a:noFill/>
          </a:ln>
        </p:spPr>
        <p:txBody>
          <a:bodyPr wrap="square" lIns="91440" tIns="45720" rIns="91440" bIns="45720" anchor="ctr" anchorCtr="0">
            <a:normAutofit/>
          </a:bodyPr>
          <a:p>
            <a:pPr algn="r">
              <a:spcBef>
                <a:spcPct val="0"/>
              </a:spcBef>
            </a:pPr>
            <a:r>
              <a:rPr lang="en-US" altLang="zh-CN" sz="1600" b="1" dirty="0">
                <a:latin typeface="微软雅黑" panose="020B0503020204020204" pitchFamily="34" charset="-122"/>
                <a:ea typeface="微软雅黑" panose="020B0503020204020204" pitchFamily="34" charset="-122"/>
              </a:rPr>
              <a:t>职权的</a:t>
            </a:r>
            <a:r>
              <a:rPr lang="zh-CN" altLang="en-US" sz="1600" b="1" dirty="0">
                <a:latin typeface="微软雅黑" panose="020B0503020204020204" pitchFamily="34" charset="-122"/>
                <a:ea typeface="微软雅黑" panose="020B0503020204020204" pitchFamily="34" charset="-122"/>
              </a:rPr>
              <a:t>横</a:t>
            </a:r>
            <a:r>
              <a:rPr lang="en-US" altLang="zh-CN" sz="1600" b="1" dirty="0">
                <a:latin typeface="微软雅黑" panose="020B0503020204020204" pitchFamily="34" charset="-122"/>
                <a:ea typeface="微软雅黑" panose="020B0503020204020204" pitchFamily="34" charset="-122"/>
              </a:rPr>
              <a:t>向结构设计</a:t>
            </a:r>
            <a:endParaRPr lang="en-US" altLang="zh-CN"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3493770" cy="402590"/>
          </a:xfrm>
          <a:prstGeom prst="rect">
            <a:avLst/>
          </a:prstGeom>
          <a:noFill/>
        </p:spPr>
        <p:txBody>
          <a:bodyPr wrap="none" lIns="96434" tIns="48217" rIns="96434" bIns="48217" rtlCol="0">
            <a:spAutoFit/>
          </a:bodyPr>
          <a:lstStyle/>
          <a:p>
            <a:pPr defTabSz="963930"/>
            <a:r>
              <a:rPr lang="zh-CN" altLang="en-US" sz="2000" b="1" dirty="0" smtClean="0">
                <a:latin typeface="微软雅黑" panose="020B0503020204020204" pitchFamily="34" charset="-122"/>
                <a:ea typeface="微软雅黑" panose="020B0503020204020204" pitchFamily="34" charset="-122"/>
                <a:cs typeface="+mn-ea"/>
                <a:sym typeface="+mn-lt"/>
              </a:rPr>
              <a:t>第一节：组织和连锁企业组织</a:t>
            </a:r>
            <a:endParaRPr lang="zh-CN" altLang="en-US" sz="2000" b="1" dirty="0" smtClean="0">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四、连锁企业组织结构的设置程序</a:t>
            </a: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1392555" y="1531620"/>
            <a:ext cx="2025015" cy="337185"/>
          </a:xfrm>
          <a:prstGeom prst="rect">
            <a:avLst/>
          </a:prstGeom>
          <a:noFill/>
        </p:spPr>
        <p:txBody>
          <a:bodyPr wrap="square" rtlCol="0">
            <a:spAutoFit/>
          </a:bodyPr>
          <a:p>
            <a:pPr algn="l"/>
            <a:r>
              <a:rPr lang="zh-CN" altLang="en-US" sz="1600">
                <a:latin typeface="微软雅黑" panose="020B0503020204020204" pitchFamily="34" charset="-122"/>
                <a:ea typeface="微软雅黑" panose="020B0503020204020204" pitchFamily="34" charset="-122"/>
              </a:rPr>
              <a:t>（六）横向联系设计</a:t>
            </a:r>
            <a:endParaRPr lang="zh-CN" altLang="en-US" sz="1600">
              <a:latin typeface="微软雅黑" panose="020B0503020204020204" pitchFamily="34" charset="-122"/>
              <a:ea typeface="微软雅黑" panose="020B0503020204020204" pitchFamily="34" charset="-122"/>
            </a:endParaRPr>
          </a:p>
        </p:txBody>
      </p:sp>
      <p:sp>
        <p:nvSpPr>
          <p:cNvPr id="3" name="position-pointer_16081"/>
          <p:cNvSpPr>
            <a:spLocks noChangeAspect="1"/>
          </p:cNvSpPr>
          <p:nvPr/>
        </p:nvSpPr>
        <p:spPr bwMode="auto">
          <a:xfrm>
            <a:off x="1149985" y="1503045"/>
            <a:ext cx="242570" cy="344805"/>
          </a:xfrm>
          <a:custGeom>
            <a:avLst/>
            <a:gdLst>
              <a:gd name="connsiteX0" fmla="*/ 213778 w 427556"/>
              <a:gd name="connsiteY0" fmla="*/ 182841 h 606016"/>
              <a:gd name="connsiteX1" fmla="*/ 164894 w 427556"/>
              <a:gd name="connsiteY1" fmla="*/ 231666 h 606016"/>
              <a:gd name="connsiteX2" fmla="*/ 213778 w 427556"/>
              <a:gd name="connsiteY2" fmla="*/ 280492 h 606016"/>
              <a:gd name="connsiteX3" fmla="*/ 262662 w 427556"/>
              <a:gd name="connsiteY3" fmla="*/ 231666 h 606016"/>
              <a:gd name="connsiteX4" fmla="*/ 213778 w 427556"/>
              <a:gd name="connsiteY4" fmla="*/ 182841 h 606016"/>
              <a:gd name="connsiteX5" fmla="*/ 213778 w 427556"/>
              <a:gd name="connsiteY5" fmla="*/ 144024 h 606016"/>
              <a:gd name="connsiteX6" fmla="*/ 301526 w 427556"/>
              <a:gd name="connsiteY6" fmla="*/ 231666 h 606016"/>
              <a:gd name="connsiteX7" fmla="*/ 213778 w 427556"/>
              <a:gd name="connsiteY7" fmla="*/ 319309 h 606016"/>
              <a:gd name="connsiteX8" fmla="*/ 126030 w 427556"/>
              <a:gd name="connsiteY8" fmla="*/ 231666 h 606016"/>
              <a:gd name="connsiteX9" fmla="*/ 213778 w 427556"/>
              <a:gd name="connsiteY9" fmla="*/ 144024 h 606016"/>
              <a:gd name="connsiteX10" fmla="*/ 213778 w 427556"/>
              <a:gd name="connsiteY10" fmla="*/ 47911 h 606016"/>
              <a:gd name="connsiteX11" fmla="*/ 47979 w 427556"/>
              <a:gd name="connsiteY11" fmla="*/ 213478 h 606016"/>
              <a:gd name="connsiteX12" fmla="*/ 213778 w 427556"/>
              <a:gd name="connsiteY12" fmla="*/ 534604 h 606016"/>
              <a:gd name="connsiteX13" fmla="*/ 379577 w 427556"/>
              <a:gd name="connsiteY13" fmla="*/ 213478 h 606016"/>
              <a:gd name="connsiteX14" fmla="*/ 213778 w 427556"/>
              <a:gd name="connsiteY14" fmla="*/ 47911 h 606016"/>
              <a:gd name="connsiteX15" fmla="*/ 213778 w 427556"/>
              <a:gd name="connsiteY15" fmla="*/ 0 h 606016"/>
              <a:gd name="connsiteX16" fmla="*/ 427556 w 427556"/>
              <a:gd name="connsiteY16" fmla="*/ 213478 h 606016"/>
              <a:gd name="connsiteX17" fmla="*/ 233061 w 427556"/>
              <a:gd name="connsiteY17" fmla="*/ 590096 h 606016"/>
              <a:gd name="connsiteX18" fmla="*/ 225773 w 427556"/>
              <a:gd name="connsiteY18" fmla="*/ 599951 h 606016"/>
              <a:gd name="connsiteX19" fmla="*/ 213778 w 427556"/>
              <a:gd name="connsiteY19" fmla="*/ 606016 h 606016"/>
              <a:gd name="connsiteX20" fmla="*/ 201783 w 427556"/>
              <a:gd name="connsiteY20" fmla="*/ 599951 h 606016"/>
              <a:gd name="connsiteX21" fmla="*/ 194344 w 427556"/>
              <a:gd name="connsiteY21" fmla="*/ 590096 h 606016"/>
              <a:gd name="connsiteX22" fmla="*/ 0 w 427556"/>
              <a:gd name="connsiteY22" fmla="*/ 213478 h 606016"/>
              <a:gd name="connsiteX23" fmla="*/ 213778 w 427556"/>
              <a:gd name="connsiteY23"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7556" h="606016">
                <a:moveTo>
                  <a:pt x="213778" y="182841"/>
                </a:moveTo>
                <a:cubicBezTo>
                  <a:pt x="186755" y="182841"/>
                  <a:pt x="164894" y="204828"/>
                  <a:pt x="164894" y="231666"/>
                </a:cubicBezTo>
                <a:cubicBezTo>
                  <a:pt x="164894" y="258657"/>
                  <a:pt x="186755" y="280492"/>
                  <a:pt x="213778" y="280492"/>
                </a:cubicBezTo>
                <a:cubicBezTo>
                  <a:pt x="240649" y="280492"/>
                  <a:pt x="262662" y="258657"/>
                  <a:pt x="262662" y="231666"/>
                </a:cubicBezTo>
                <a:cubicBezTo>
                  <a:pt x="262662" y="204828"/>
                  <a:pt x="240649" y="182841"/>
                  <a:pt x="213778" y="182841"/>
                </a:cubicBezTo>
                <a:close/>
                <a:moveTo>
                  <a:pt x="213778" y="144024"/>
                </a:moveTo>
                <a:cubicBezTo>
                  <a:pt x="262055" y="144024"/>
                  <a:pt x="301526" y="183296"/>
                  <a:pt x="301526" y="231666"/>
                </a:cubicBezTo>
                <a:cubicBezTo>
                  <a:pt x="301526" y="280037"/>
                  <a:pt x="262055" y="319309"/>
                  <a:pt x="213778" y="319309"/>
                </a:cubicBezTo>
                <a:cubicBezTo>
                  <a:pt x="165350" y="319309"/>
                  <a:pt x="126030" y="280037"/>
                  <a:pt x="126030" y="231666"/>
                </a:cubicBezTo>
                <a:cubicBezTo>
                  <a:pt x="126030" y="183296"/>
                  <a:pt x="165350" y="144024"/>
                  <a:pt x="213778" y="144024"/>
                </a:cubicBezTo>
                <a:close/>
                <a:moveTo>
                  <a:pt x="213778" y="47911"/>
                </a:moveTo>
                <a:cubicBezTo>
                  <a:pt x="122376" y="47911"/>
                  <a:pt x="47979" y="122204"/>
                  <a:pt x="47979" y="213478"/>
                </a:cubicBezTo>
                <a:cubicBezTo>
                  <a:pt x="47979" y="275944"/>
                  <a:pt x="132093" y="418010"/>
                  <a:pt x="213778" y="534604"/>
                </a:cubicBezTo>
                <a:cubicBezTo>
                  <a:pt x="295463" y="418010"/>
                  <a:pt x="379577" y="275944"/>
                  <a:pt x="379577" y="213478"/>
                </a:cubicBezTo>
                <a:cubicBezTo>
                  <a:pt x="379577" y="122204"/>
                  <a:pt x="305180" y="47911"/>
                  <a:pt x="213778" y="47911"/>
                </a:cubicBezTo>
                <a:close/>
                <a:moveTo>
                  <a:pt x="213778" y="0"/>
                </a:moveTo>
                <a:cubicBezTo>
                  <a:pt x="331599" y="0"/>
                  <a:pt x="427556" y="95822"/>
                  <a:pt x="427556" y="213478"/>
                </a:cubicBezTo>
                <a:cubicBezTo>
                  <a:pt x="427556" y="322794"/>
                  <a:pt x="252950" y="562957"/>
                  <a:pt x="233061" y="590096"/>
                </a:cubicBezTo>
                <a:lnTo>
                  <a:pt x="225773" y="599951"/>
                </a:lnTo>
                <a:cubicBezTo>
                  <a:pt x="222888" y="603742"/>
                  <a:pt x="218485" y="606016"/>
                  <a:pt x="213778" y="606016"/>
                </a:cubicBezTo>
                <a:cubicBezTo>
                  <a:pt x="209071" y="606016"/>
                  <a:pt x="204516" y="603742"/>
                  <a:pt x="201783" y="599951"/>
                </a:cubicBezTo>
                <a:lnTo>
                  <a:pt x="194344" y="590096"/>
                </a:lnTo>
                <a:cubicBezTo>
                  <a:pt x="174454" y="562957"/>
                  <a:pt x="0" y="322794"/>
                  <a:pt x="0" y="213478"/>
                </a:cubicBezTo>
                <a:cubicBezTo>
                  <a:pt x="0" y="95822"/>
                  <a:pt x="95805" y="0"/>
                  <a:pt x="213778" y="0"/>
                </a:cubicBezTo>
                <a:close/>
              </a:path>
            </a:pathLst>
          </a:custGeom>
          <a:solidFill>
            <a:schemeClr val="accent1"/>
          </a:solidFill>
          <a:ln>
            <a:noFill/>
          </a:ln>
        </p:spPr>
      </p:sp>
      <p:sp>
        <p:nvSpPr>
          <p:cNvPr id="77" name="íṧļîḋé"/>
          <p:cNvSpPr txBox="1"/>
          <p:nvPr/>
        </p:nvSpPr>
        <p:spPr>
          <a:xfrm>
            <a:off x="5951220" y="1997075"/>
            <a:ext cx="605155" cy="351790"/>
          </a:xfrm>
          <a:prstGeom prst="rect">
            <a:avLst/>
          </a:prstGeom>
          <a:noFill/>
        </p:spPr>
        <p:txBody>
          <a:bodyPr wrap="none">
            <a:normAutofit fontScale="50000"/>
          </a:bodyPr>
          <a:lstStyle/>
          <a:p>
            <a:pPr algn="ctr"/>
            <a:r>
              <a:rPr lang="en-US" sz="3200" dirty="0">
                <a:solidFill>
                  <a:schemeClr val="bg1"/>
                </a:solidFill>
              </a:rPr>
              <a:t>95</a:t>
            </a:r>
            <a:r>
              <a:rPr lang="en-US" sz="3200" b="1" dirty="0">
                <a:solidFill>
                  <a:schemeClr val="bg1"/>
                </a:solidFill>
              </a:rPr>
              <a:t>%</a:t>
            </a:r>
            <a:endParaRPr lang="en-US" sz="3200" b="1" dirty="0">
              <a:solidFill>
                <a:schemeClr val="bg1"/>
              </a:solidFill>
            </a:endParaRPr>
          </a:p>
        </p:txBody>
      </p:sp>
      <p:sp>
        <p:nvSpPr>
          <p:cNvPr id="11" name="ïś1ïdê"/>
          <p:cNvSpPr txBox="1"/>
          <p:nvPr/>
        </p:nvSpPr>
        <p:spPr>
          <a:xfrm>
            <a:off x="1144905" y="3569970"/>
            <a:ext cx="2322195" cy="307975"/>
          </a:xfrm>
          <a:prstGeom prst="rect">
            <a:avLst/>
          </a:prstGeom>
          <a:noFill/>
        </p:spPr>
        <p:txBody>
          <a:bodyPr wrap="square" lIns="90000" tIns="46800" rIns="90000" bIns="46800" rtlCol="0">
            <a:spAutoFit/>
          </a:bodyPr>
          <a:lstStyle/>
          <a:p>
            <a:pPr>
              <a:spcBef>
                <a:spcPct val="0"/>
              </a:spcBef>
            </a:pPr>
            <a:r>
              <a:rPr lang="en-US" altLang="zh-CN" sz="1400" dirty="0">
                <a:latin typeface="微软雅黑" panose="020B0503020204020204" pitchFamily="34" charset="-122"/>
                <a:ea typeface="微软雅黑" panose="020B0503020204020204" pitchFamily="34" charset="-122"/>
              </a:rPr>
              <a:t>01</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非结构性方式</a:t>
            </a:r>
            <a:endParaRPr lang="en-US" altLang="zh-CN" sz="1400" dirty="0">
              <a:latin typeface="微软雅黑" panose="020B0503020204020204" pitchFamily="34" charset="-122"/>
              <a:ea typeface="微软雅黑" panose="020B0503020204020204" pitchFamily="34" charset="-122"/>
            </a:endParaRPr>
          </a:p>
        </p:txBody>
      </p:sp>
      <p:sp>
        <p:nvSpPr>
          <p:cNvPr id="23" name="is1ïḍè"/>
          <p:cNvSpPr/>
          <p:nvPr/>
        </p:nvSpPr>
        <p:spPr bwMode="auto">
          <a:xfrm>
            <a:off x="1230630" y="3136265"/>
            <a:ext cx="346075" cy="274320"/>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accent1"/>
          </a:solidFill>
          <a:ln>
            <a:noFill/>
          </a:ln>
        </p:spPr>
        <p:txBody>
          <a:bodyPr anchor="ctr"/>
          <a:lstStyle/>
          <a:p>
            <a:pPr algn="ctr"/>
          </a:p>
        </p:txBody>
      </p:sp>
      <p:sp>
        <p:nvSpPr>
          <p:cNvPr id="19" name="íş1ide"/>
          <p:cNvSpPr txBox="1"/>
          <p:nvPr/>
        </p:nvSpPr>
        <p:spPr>
          <a:xfrm>
            <a:off x="3646170" y="3569970"/>
            <a:ext cx="2322195" cy="307975"/>
          </a:xfrm>
          <a:prstGeom prst="rect">
            <a:avLst/>
          </a:prstGeom>
          <a:noFill/>
        </p:spPr>
        <p:txBody>
          <a:bodyPr wrap="square" lIns="90000" tIns="46800" rIns="90000" bIns="46800" rtlCol="0">
            <a:spAutoFit/>
          </a:bodyPr>
          <a:lstStyle>
            <a:defPPr>
              <a:defRPr lang="zh-CN"/>
            </a:defPPr>
            <a:lvl1pPr>
              <a:defRPr sz="1400" b="1">
                <a:solidFill>
                  <a:schemeClr val="accent1"/>
                </a:solidFill>
              </a:defRPr>
            </a:lvl1pPr>
          </a:lstStyle>
          <a:p>
            <a:pPr>
              <a:spcBef>
                <a:spcPct val="0"/>
              </a:spcBef>
            </a:pPr>
            <a:r>
              <a:rPr lang="en-US" altLang="zh-CN" b="0" dirty="0">
                <a:solidFill>
                  <a:schemeClr val="tx1"/>
                </a:solidFill>
                <a:latin typeface="微软雅黑" panose="020B0503020204020204" pitchFamily="34" charset="-122"/>
                <a:ea typeface="微软雅黑" panose="020B0503020204020204" pitchFamily="34" charset="-122"/>
              </a:rPr>
              <a:t>02</a:t>
            </a:r>
            <a:r>
              <a:rPr lang="zh-CN" altLang="en-US" b="0" dirty="0">
                <a:solidFill>
                  <a:schemeClr val="tx1"/>
                </a:solidFill>
                <a:latin typeface="微软雅黑" panose="020B0503020204020204" pitchFamily="34" charset="-122"/>
                <a:ea typeface="微软雅黑" panose="020B0503020204020204" pitchFamily="34" charset="-122"/>
              </a:rPr>
              <a:t>、</a:t>
            </a:r>
            <a:r>
              <a:rPr lang="en-US" altLang="zh-CN" b="0" dirty="0">
                <a:solidFill>
                  <a:schemeClr val="tx1"/>
                </a:solidFill>
                <a:latin typeface="微软雅黑" panose="020B0503020204020204" pitchFamily="34" charset="-122"/>
                <a:ea typeface="微软雅黑" panose="020B0503020204020204" pitchFamily="34" charset="-122"/>
              </a:rPr>
              <a:t>结构性方式</a:t>
            </a:r>
            <a:endParaRPr lang="en-US" altLang="zh-CN" b="0" dirty="0">
              <a:solidFill>
                <a:schemeClr val="tx1"/>
              </a:solidFill>
              <a:latin typeface="微软雅黑" panose="020B0503020204020204" pitchFamily="34" charset="-122"/>
              <a:ea typeface="微软雅黑" panose="020B0503020204020204" pitchFamily="34" charset="-122"/>
            </a:endParaRPr>
          </a:p>
        </p:txBody>
      </p:sp>
      <p:sp>
        <p:nvSpPr>
          <p:cNvPr id="14" name="ïṥḷîḑé"/>
          <p:cNvSpPr/>
          <p:nvPr/>
        </p:nvSpPr>
        <p:spPr bwMode="auto">
          <a:xfrm>
            <a:off x="3731895" y="3155315"/>
            <a:ext cx="346075" cy="236220"/>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accent2"/>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p>
        </p:txBody>
      </p:sp>
      <p:sp>
        <p:nvSpPr>
          <p:cNvPr id="16" name="îṩlíde"/>
          <p:cNvSpPr txBox="1"/>
          <p:nvPr/>
        </p:nvSpPr>
        <p:spPr>
          <a:xfrm>
            <a:off x="6219190" y="3597275"/>
            <a:ext cx="2322195" cy="307975"/>
          </a:xfrm>
          <a:prstGeom prst="rect">
            <a:avLst/>
          </a:prstGeom>
          <a:noFill/>
        </p:spPr>
        <p:txBody>
          <a:bodyPr wrap="square" lIns="90000" tIns="46800" rIns="90000" bIns="46800"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400" dirty="0">
                <a:latin typeface="微软雅黑" panose="020B0503020204020204" pitchFamily="34" charset="-122"/>
                <a:ea typeface="微软雅黑" panose="020B0503020204020204" pitchFamily="34" charset="-122"/>
              </a:rPr>
              <a:t>03</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人际关系方式</a:t>
            </a:r>
            <a:endParaRPr lang="en-US" altLang="zh-CN" sz="1400" dirty="0">
              <a:latin typeface="微软雅黑" panose="020B0503020204020204" pitchFamily="34" charset="-122"/>
              <a:ea typeface="微软雅黑" panose="020B0503020204020204" pitchFamily="34" charset="-122"/>
            </a:endParaRPr>
          </a:p>
        </p:txBody>
      </p:sp>
      <p:sp>
        <p:nvSpPr>
          <p:cNvPr id="17" name="î$líḓe"/>
          <p:cNvSpPr/>
          <p:nvPr/>
        </p:nvSpPr>
        <p:spPr bwMode="auto">
          <a:xfrm>
            <a:off x="6304915" y="3128010"/>
            <a:ext cx="346075" cy="345440"/>
          </a:xfrm>
          <a:custGeom>
            <a:avLst/>
            <a:gdLst>
              <a:gd name="T0" fmla="*/ 6827 w 6827"/>
              <a:gd name="T1" fmla="*/ 910 h 6827"/>
              <a:gd name="T2" fmla="*/ 5916 w 6827"/>
              <a:gd name="T3" fmla="*/ 0 h 6827"/>
              <a:gd name="T4" fmla="*/ 5006 w 6827"/>
              <a:gd name="T5" fmla="*/ 910 h 6827"/>
              <a:gd name="T6" fmla="*/ 5796 w 6827"/>
              <a:gd name="T7" fmla="*/ 1812 h 6827"/>
              <a:gd name="T8" fmla="*/ 4892 w 6827"/>
              <a:gd name="T9" fmla="*/ 2617 h 6827"/>
              <a:gd name="T10" fmla="*/ 1934 w 6827"/>
              <a:gd name="T11" fmla="*/ 2617 h 6827"/>
              <a:gd name="T12" fmla="*/ 796 w 6827"/>
              <a:gd name="T13" fmla="*/ 3755 h 6827"/>
              <a:gd name="T14" fmla="*/ 796 w 6827"/>
              <a:gd name="T15" fmla="*/ 5014 h 6827"/>
              <a:gd name="T16" fmla="*/ 0 w 6827"/>
              <a:gd name="T17" fmla="*/ 5916 h 6827"/>
              <a:gd name="T18" fmla="*/ 910 w 6827"/>
              <a:gd name="T19" fmla="*/ 6827 h 6827"/>
              <a:gd name="T20" fmla="*/ 1820 w 6827"/>
              <a:gd name="T21" fmla="*/ 5916 h 6827"/>
              <a:gd name="T22" fmla="*/ 1024 w 6827"/>
              <a:gd name="T23" fmla="*/ 5014 h 6827"/>
              <a:gd name="T24" fmla="*/ 1024 w 6827"/>
              <a:gd name="T25" fmla="*/ 3755 h 6827"/>
              <a:gd name="T26" fmla="*/ 1934 w 6827"/>
              <a:gd name="T27" fmla="*/ 2844 h 6827"/>
              <a:gd name="T28" fmla="*/ 3757 w 6827"/>
              <a:gd name="T29" fmla="*/ 2844 h 6827"/>
              <a:gd name="T30" fmla="*/ 3300 w 6827"/>
              <a:gd name="T31" fmla="*/ 3755 h 6827"/>
              <a:gd name="T32" fmla="*/ 3300 w 6827"/>
              <a:gd name="T33" fmla="*/ 5014 h 6827"/>
              <a:gd name="T34" fmla="*/ 2503 w 6827"/>
              <a:gd name="T35" fmla="*/ 5916 h 6827"/>
              <a:gd name="T36" fmla="*/ 3413 w 6827"/>
              <a:gd name="T37" fmla="*/ 6827 h 6827"/>
              <a:gd name="T38" fmla="*/ 4324 w 6827"/>
              <a:gd name="T39" fmla="*/ 5916 h 6827"/>
              <a:gd name="T40" fmla="*/ 3527 w 6827"/>
              <a:gd name="T41" fmla="*/ 5014 h 6827"/>
              <a:gd name="T42" fmla="*/ 3527 w 6827"/>
              <a:gd name="T43" fmla="*/ 3755 h 6827"/>
              <a:gd name="T44" fmla="*/ 4437 w 6827"/>
              <a:gd name="T45" fmla="*/ 2844 h 6827"/>
              <a:gd name="T46" fmla="*/ 4892 w 6827"/>
              <a:gd name="T47" fmla="*/ 2844 h 6827"/>
              <a:gd name="T48" fmla="*/ 6025 w 6827"/>
              <a:gd name="T49" fmla="*/ 1814 h 6827"/>
              <a:gd name="T50" fmla="*/ 6827 w 6827"/>
              <a:gd name="T51" fmla="*/ 910 h 6827"/>
              <a:gd name="T52" fmla="*/ 1593 w 6827"/>
              <a:gd name="T53" fmla="*/ 5916 h 6827"/>
              <a:gd name="T54" fmla="*/ 910 w 6827"/>
              <a:gd name="T55" fmla="*/ 6599 h 6827"/>
              <a:gd name="T56" fmla="*/ 228 w 6827"/>
              <a:gd name="T57" fmla="*/ 5916 h 6827"/>
              <a:gd name="T58" fmla="*/ 910 w 6827"/>
              <a:gd name="T59" fmla="*/ 5234 h 6827"/>
              <a:gd name="T60" fmla="*/ 1593 w 6827"/>
              <a:gd name="T61" fmla="*/ 5916 h 6827"/>
              <a:gd name="T62" fmla="*/ 4096 w 6827"/>
              <a:gd name="T63" fmla="*/ 5916 h 6827"/>
              <a:gd name="T64" fmla="*/ 3413 w 6827"/>
              <a:gd name="T65" fmla="*/ 6599 h 6827"/>
              <a:gd name="T66" fmla="*/ 2731 w 6827"/>
              <a:gd name="T67" fmla="*/ 5916 h 6827"/>
              <a:gd name="T68" fmla="*/ 3413 w 6827"/>
              <a:gd name="T69" fmla="*/ 5234 h 6827"/>
              <a:gd name="T70" fmla="*/ 4096 w 6827"/>
              <a:gd name="T71" fmla="*/ 5916 h 6827"/>
              <a:gd name="T72" fmla="*/ 5916 w 6827"/>
              <a:gd name="T73" fmla="*/ 1593 h 6827"/>
              <a:gd name="T74" fmla="*/ 5234 w 6827"/>
              <a:gd name="T75" fmla="*/ 910 h 6827"/>
              <a:gd name="T76" fmla="*/ 5916 w 6827"/>
              <a:gd name="T77" fmla="*/ 228 h 6827"/>
              <a:gd name="T78" fmla="*/ 6599 w 6827"/>
              <a:gd name="T79" fmla="*/ 910 h 6827"/>
              <a:gd name="T80" fmla="*/ 5916 w 6827"/>
              <a:gd name="T81" fmla="*/ 1593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27" h="6827">
                <a:moveTo>
                  <a:pt x="6827" y="910"/>
                </a:moveTo>
                <a:cubicBezTo>
                  <a:pt x="6827" y="410"/>
                  <a:pt x="6417" y="0"/>
                  <a:pt x="5916" y="0"/>
                </a:cubicBezTo>
                <a:cubicBezTo>
                  <a:pt x="5416" y="0"/>
                  <a:pt x="5006" y="410"/>
                  <a:pt x="5006" y="910"/>
                </a:cubicBezTo>
                <a:cubicBezTo>
                  <a:pt x="5006" y="1370"/>
                  <a:pt x="5352" y="1753"/>
                  <a:pt x="5796" y="1812"/>
                </a:cubicBezTo>
                <a:cubicBezTo>
                  <a:pt x="5744" y="2264"/>
                  <a:pt x="5357" y="2617"/>
                  <a:pt x="4892" y="2617"/>
                </a:cubicBezTo>
                <a:lnTo>
                  <a:pt x="1934" y="2617"/>
                </a:lnTo>
                <a:cubicBezTo>
                  <a:pt x="1308" y="2617"/>
                  <a:pt x="796" y="3129"/>
                  <a:pt x="796" y="3755"/>
                </a:cubicBezTo>
                <a:lnTo>
                  <a:pt x="796" y="5014"/>
                </a:lnTo>
                <a:cubicBezTo>
                  <a:pt x="349" y="5070"/>
                  <a:pt x="0" y="5454"/>
                  <a:pt x="0" y="5916"/>
                </a:cubicBezTo>
                <a:cubicBezTo>
                  <a:pt x="0" y="6417"/>
                  <a:pt x="410" y="6827"/>
                  <a:pt x="910" y="6827"/>
                </a:cubicBezTo>
                <a:cubicBezTo>
                  <a:pt x="1411" y="6827"/>
                  <a:pt x="1820" y="6417"/>
                  <a:pt x="1820" y="5916"/>
                </a:cubicBezTo>
                <a:cubicBezTo>
                  <a:pt x="1820" y="5454"/>
                  <a:pt x="1471" y="5070"/>
                  <a:pt x="1024" y="5014"/>
                </a:cubicBezTo>
                <a:lnTo>
                  <a:pt x="1024" y="3755"/>
                </a:lnTo>
                <a:cubicBezTo>
                  <a:pt x="1024" y="3254"/>
                  <a:pt x="1434" y="2844"/>
                  <a:pt x="1934" y="2844"/>
                </a:cubicBezTo>
                <a:lnTo>
                  <a:pt x="3757" y="2844"/>
                </a:lnTo>
                <a:cubicBezTo>
                  <a:pt x="3480" y="3052"/>
                  <a:pt x="3300" y="3384"/>
                  <a:pt x="3300" y="3755"/>
                </a:cubicBezTo>
                <a:lnTo>
                  <a:pt x="3300" y="5014"/>
                </a:lnTo>
                <a:cubicBezTo>
                  <a:pt x="2852" y="5070"/>
                  <a:pt x="2503" y="5454"/>
                  <a:pt x="2503" y="5916"/>
                </a:cubicBezTo>
                <a:cubicBezTo>
                  <a:pt x="2503" y="6417"/>
                  <a:pt x="2913" y="6827"/>
                  <a:pt x="3413" y="6827"/>
                </a:cubicBezTo>
                <a:cubicBezTo>
                  <a:pt x="3914" y="6827"/>
                  <a:pt x="4324" y="6417"/>
                  <a:pt x="4324" y="5916"/>
                </a:cubicBezTo>
                <a:cubicBezTo>
                  <a:pt x="4324" y="5454"/>
                  <a:pt x="3975" y="5070"/>
                  <a:pt x="3527" y="5014"/>
                </a:cubicBezTo>
                <a:lnTo>
                  <a:pt x="3527" y="3755"/>
                </a:lnTo>
                <a:cubicBezTo>
                  <a:pt x="3527" y="3254"/>
                  <a:pt x="3937" y="2844"/>
                  <a:pt x="4437" y="2844"/>
                </a:cubicBezTo>
                <a:lnTo>
                  <a:pt x="4892" y="2844"/>
                </a:lnTo>
                <a:cubicBezTo>
                  <a:pt x="5482" y="2844"/>
                  <a:pt x="5971" y="2390"/>
                  <a:pt x="6025" y="1814"/>
                </a:cubicBezTo>
                <a:cubicBezTo>
                  <a:pt x="6475" y="1760"/>
                  <a:pt x="6827" y="1374"/>
                  <a:pt x="6827" y="910"/>
                </a:cubicBezTo>
                <a:close/>
                <a:moveTo>
                  <a:pt x="1593" y="5916"/>
                </a:moveTo>
                <a:cubicBezTo>
                  <a:pt x="1593" y="6292"/>
                  <a:pt x="1286" y="6599"/>
                  <a:pt x="910" y="6599"/>
                </a:cubicBezTo>
                <a:cubicBezTo>
                  <a:pt x="535" y="6599"/>
                  <a:pt x="228" y="6292"/>
                  <a:pt x="228" y="5916"/>
                </a:cubicBezTo>
                <a:cubicBezTo>
                  <a:pt x="228" y="5541"/>
                  <a:pt x="535" y="5234"/>
                  <a:pt x="910" y="5234"/>
                </a:cubicBezTo>
                <a:cubicBezTo>
                  <a:pt x="1286" y="5234"/>
                  <a:pt x="1593" y="5541"/>
                  <a:pt x="1593" y="5916"/>
                </a:cubicBezTo>
                <a:close/>
                <a:moveTo>
                  <a:pt x="4096" y="5916"/>
                </a:moveTo>
                <a:cubicBezTo>
                  <a:pt x="4096" y="6292"/>
                  <a:pt x="3789" y="6599"/>
                  <a:pt x="3413" y="6599"/>
                </a:cubicBezTo>
                <a:cubicBezTo>
                  <a:pt x="3038" y="6599"/>
                  <a:pt x="2731" y="6292"/>
                  <a:pt x="2731" y="5916"/>
                </a:cubicBezTo>
                <a:cubicBezTo>
                  <a:pt x="2731" y="5541"/>
                  <a:pt x="3038" y="5234"/>
                  <a:pt x="3413" y="5234"/>
                </a:cubicBezTo>
                <a:cubicBezTo>
                  <a:pt x="3789" y="5234"/>
                  <a:pt x="4096" y="5541"/>
                  <a:pt x="4096" y="5916"/>
                </a:cubicBezTo>
                <a:close/>
                <a:moveTo>
                  <a:pt x="5916" y="1593"/>
                </a:moveTo>
                <a:cubicBezTo>
                  <a:pt x="5541" y="1593"/>
                  <a:pt x="5234" y="1286"/>
                  <a:pt x="5234" y="910"/>
                </a:cubicBezTo>
                <a:cubicBezTo>
                  <a:pt x="5234" y="535"/>
                  <a:pt x="5541" y="228"/>
                  <a:pt x="5916" y="228"/>
                </a:cubicBezTo>
                <a:cubicBezTo>
                  <a:pt x="6292" y="228"/>
                  <a:pt x="6599" y="535"/>
                  <a:pt x="6599" y="910"/>
                </a:cubicBezTo>
                <a:cubicBezTo>
                  <a:pt x="6599" y="1286"/>
                  <a:pt x="6292" y="1593"/>
                  <a:pt x="5916" y="1593"/>
                </a:cubicBezTo>
                <a:close/>
              </a:path>
            </a:pathLst>
          </a:custGeom>
          <a:solidFill>
            <a:schemeClr val="accent3"/>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cxnSp>
        <p:nvCxnSpPr>
          <p:cNvPr id="24" name="直接连接符 23"/>
          <p:cNvCxnSpPr/>
          <p:nvPr/>
        </p:nvCxnSpPr>
        <p:spPr>
          <a:xfrm>
            <a:off x="3542665" y="3023235"/>
            <a:ext cx="0" cy="136652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970270" y="3023235"/>
            <a:ext cx="0" cy="136652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259840" y="2030095"/>
            <a:ext cx="6767830" cy="632460"/>
          </a:xfrm>
          <a:prstGeom prst="rect">
            <a:avLst/>
          </a:prstGeom>
          <a:noFill/>
        </p:spPr>
        <p:txBody>
          <a:bodyPr wrap="square" rtlCol="0">
            <a:spAutoFit/>
          </a:bodyPr>
          <a:p>
            <a:pPr>
              <a:lnSpc>
                <a:spcPct val="11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横向联系设计是为了解决组织专业化分工与协作之间的矛盾,达到在分工基础上加强协作、提高组织管理整体功能的目的。</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3493770" cy="402590"/>
          </a:xfrm>
          <a:prstGeom prst="rect">
            <a:avLst/>
          </a:prstGeom>
          <a:noFill/>
        </p:spPr>
        <p:txBody>
          <a:bodyPr wrap="none" lIns="96434" tIns="48217" rIns="96434" bIns="48217" rtlCol="0">
            <a:spAutoFit/>
          </a:bodyPr>
          <a:lstStyle/>
          <a:p>
            <a:pPr defTabSz="963930"/>
            <a:r>
              <a:rPr lang="zh-CN" altLang="en-US" sz="2000" b="1" dirty="0" smtClean="0">
                <a:latin typeface="微软雅黑" panose="020B0503020204020204" pitchFamily="34" charset="-122"/>
                <a:ea typeface="微软雅黑" panose="020B0503020204020204" pitchFamily="34" charset="-122"/>
                <a:cs typeface="+mn-ea"/>
                <a:sym typeface="+mn-lt"/>
              </a:rPr>
              <a:t>第一节：组织和连锁企业组织</a:t>
            </a:r>
            <a:endParaRPr lang="zh-CN" altLang="en-US" sz="2000" b="1" dirty="0" smtClean="0">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四、连锁企业组织结构的设置程序</a:t>
            </a: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1392555" y="1531620"/>
            <a:ext cx="2025015" cy="337185"/>
          </a:xfrm>
          <a:prstGeom prst="rect">
            <a:avLst/>
          </a:prstGeom>
          <a:noFill/>
        </p:spPr>
        <p:txBody>
          <a:bodyPr wrap="square" rtlCol="0">
            <a:spAutoFit/>
          </a:bodyPr>
          <a:p>
            <a:pPr algn="l"/>
            <a:r>
              <a:rPr lang="zh-CN" altLang="en-US" sz="1600">
                <a:latin typeface="微软雅黑" panose="020B0503020204020204" pitchFamily="34" charset="-122"/>
                <a:ea typeface="微软雅黑" panose="020B0503020204020204" pitchFamily="34" charset="-122"/>
              </a:rPr>
              <a:t>（七）管理规范设计</a:t>
            </a:r>
            <a:endParaRPr lang="zh-CN" altLang="en-US" sz="1600">
              <a:latin typeface="微软雅黑" panose="020B0503020204020204" pitchFamily="34" charset="-122"/>
              <a:ea typeface="微软雅黑" panose="020B0503020204020204" pitchFamily="34" charset="-122"/>
            </a:endParaRPr>
          </a:p>
        </p:txBody>
      </p:sp>
      <p:sp>
        <p:nvSpPr>
          <p:cNvPr id="3" name="position-pointer_16081"/>
          <p:cNvSpPr>
            <a:spLocks noChangeAspect="1"/>
          </p:cNvSpPr>
          <p:nvPr/>
        </p:nvSpPr>
        <p:spPr bwMode="auto">
          <a:xfrm>
            <a:off x="1149985" y="1503045"/>
            <a:ext cx="242570" cy="344805"/>
          </a:xfrm>
          <a:custGeom>
            <a:avLst/>
            <a:gdLst>
              <a:gd name="connsiteX0" fmla="*/ 213778 w 427556"/>
              <a:gd name="connsiteY0" fmla="*/ 182841 h 606016"/>
              <a:gd name="connsiteX1" fmla="*/ 164894 w 427556"/>
              <a:gd name="connsiteY1" fmla="*/ 231666 h 606016"/>
              <a:gd name="connsiteX2" fmla="*/ 213778 w 427556"/>
              <a:gd name="connsiteY2" fmla="*/ 280492 h 606016"/>
              <a:gd name="connsiteX3" fmla="*/ 262662 w 427556"/>
              <a:gd name="connsiteY3" fmla="*/ 231666 h 606016"/>
              <a:gd name="connsiteX4" fmla="*/ 213778 w 427556"/>
              <a:gd name="connsiteY4" fmla="*/ 182841 h 606016"/>
              <a:gd name="connsiteX5" fmla="*/ 213778 w 427556"/>
              <a:gd name="connsiteY5" fmla="*/ 144024 h 606016"/>
              <a:gd name="connsiteX6" fmla="*/ 301526 w 427556"/>
              <a:gd name="connsiteY6" fmla="*/ 231666 h 606016"/>
              <a:gd name="connsiteX7" fmla="*/ 213778 w 427556"/>
              <a:gd name="connsiteY7" fmla="*/ 319309 h 606016"/>
              <a:gd name="connsiteX8" fmla="*/ 126030 w 427556"/>
              <a:gd name="connsiteY8" fmla="*/ 231666 h 606016"/>
              <a:gd name="connsiteX9" fmla="*/ 213778 w 427556"/>
              <a:gd name="connsiteY9" fmla="*/ 144024 h 606016"/>
              <a:gd name="connsiteX10" fmla="*/ 213778 w 427556"/>
              <a:gd name="connsiteY10" fmla="*/ 47911 h 606016"/>
              <a:gd name="connsiteX11" fmla="*/ 47979 w 427556"/>
              <a:gd name="connsiteY11" fmla="*/ 213478 h 606016"/>
              <a:gd name="connsiteX12" fmla="*/ 213778 w 427556"/>
              <a:gd name="connsiteY12" fmla="*/ 534604 h 606016"/>
              <a:gd name="connsiteX13" fmla="*/ 379577 w 427556"/>
              <a:gd name="connsiteY13" fmla="*/ 213478 h 606016"/>
              <a:gd name="connsiteX14" fmla="*/ 213778 w 427556"/>
              <a:gd name="connsiteY14" fmla="*/ 47911 h 606016"/>
              <a:gd name="connsiteX15" fmla="*/ 213778 w 427556"/>
              <a:gd name="connsiteY15" fmla="*/ 0 h 606016"/>
              <a:gd name="connsiteX16" fmla="*/ 427556 w 427556"/>
              <a:gd name="connsiteY16" fmla="*/ 213478 h 606016"/>
              <a:gd name="connsiteX17" fmla="*/ 233061 w 427556"/>
              <a:gd name="connsiteY17" fmla="*/ 590096 h 606016"/>
              <a:gd name="connsiteX18" fmla="*/ 225773 w 427556"/>
              <a:gd name="connsiteY18" fmla="*/ 599951 h 606016"/>
              <a:gd name="connsiteX19" fmla="*/ 213778 w 427556"/>
              <a:gd name="connsiteY19" fmla="*/ 606016 h 606016"/>
              <a:gd name="connsiteX20" fmla="*/ 201783 w 427556"/>
              <a:gd name="connsiteY20" fmla="*/ 599951 h 606016"/>
              <a:gd name="connsiteX21" fmla="*/ 194344 w 427556"/>
              <a:gd name="connsiteY21" fmla="*/ 590096 h 606016"/>
              <a:gd name="connsiteX22" fmla="*/ 0 w 427556"/>
              <a:gd name="connsiteY22" fmla="*/ 213478 h 606016"/>
              <a:gd name="connsiteX23" fmla="*/ 213778 w 427556"/>
              <a:gd name="connsiteY23"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7556" h="606016">
                <a:moveTo>
                  <a:pt x="213778" y="182841"/>
                </a:moveTo>
                <a:cubicBezTo>
                  <a:pt x="186755" y="182841"/>
                  <a:pt x="164894" y="204828"/>
                  <a:pt x="164894" y="231666"/>
                </a:cubicBezTo>
                <a:cubicBezTo>
                  <a:pt x="164894" y="258657"/>
                  <a:pt x="186755" y="280492"/>
                  <a:pt x="213778" y="280492"/>
                </a:cubicBezTo>
                <a:cubicBezTo>
                  <a:pt x="240649" y="280492"/>
                  <a:pt x="262662" y="258657"/>
                  <a:pt x="262662" y="231666"/>
                </a:cubicBezTo>
                <a:cubicBezTo>
                  <a:pt x="262662" y="204828"/>
                  <a:pt x="240649" y="182841"/>
                  <a:pt x="213778" y="182841"/>
                </a:cubicBezTo>
                <a:close/>
                <a:moveTo>
                  <a:pt x="213778" y="144024"/>
                </a:moveTo>
                <a:cubicBezTo>
                  <a:pt x="262055" y="144024"/>
                  <a:pt x="301526" y="183296"/>
                  <a:pt x="301526" y="231666"/>
                </a:cubicBezTo>
                <a:cubicBezTo>
                  <a:pt x="301526" y="280037"/>
                  <a:pt x="262055" y="319309"/>
                  <a:pt x="213778" y="319309"/>
                </a:cubicBezTo>
                <a:cubicBezTo>
                  <a:pt x="165350" y="319309"/>
                  <a:pt x="126030" y="280037"/>
                  <a:pt x="126030" y="231666"/>
                </a:cubicBezTo>
                <a:cubicBezTo>
                  <a:pt x="126030" y="183296"/>
                  <a:pt x="165350" y="144024"/>
                  <a:pt x="213778" y="144024"/>
                </a:cubicBezTo>
                <a:close/>
                <a:moveTo>
                  <a:pt x="213778" y="47911"/>
                </a:moveTo>
                <a:cubicBezTo>
                  <a:pt x="122376" y="47911"/>
                  <a:pt x="47979" y="122204"/>
                  <a:pt x="47979" y="213478"/>
                </a:cubicBezTo>
                <a:cubicBezTo>
                  <a:pt x="47979" y="275944"/>
                  <a:pt x="132093" y="418010"/>
                  <a:pt x="213778" y="534604"/>
                </a:cubicBezTo>
                <a:cubicBezTo>
                  <a:pt x="295463" y="418010"/>
                  <a:pt x="379577" y="275944"/>
                  <a:pt x="379577" y="213478"/>
                </a:cubicBezTo>
                <a:cubicBezTo>
                  <a:pt x="379577" y="122204"/>
                  <a:pt x="305180" y="47911"/>
                  <a:pt x="213778" y="47911"/>
                </a:cubicBezTo>
                <a:close/>
                <a:moveTo>
                  <a:pt x="213778" y="0"/>
                </a:moveTo>
                <a:cubicBezTo>
                  <a:pt x="331599" y="0"/>
                  <a:pt x="427556" y="95822"/>
                  <a:pt x="427556" y="213478"/>
                </a:cubicBezTo>
                <a:cubicBezTo>
                  <a:pt x="427556" y="322794"/>
                  <a:pt x="252950" y="562957"/>
                  <a:pt x="233061" y="590096"/>
                </a:cubicBezTo>
                <a:lnTo>
                  <a:pt x="225773" y="599951"/>
                </a:lnTo>
                <a:cubicBezTo>
                  <a:pt x="222888" y="603742"/>
                  <a:pt x="218485" y="606016"/>
                  <a:pt x="213778" y="606016"/>
                </a:cubicBezTo>
                <a:cubicBezTo>
                  <a:pt x="209071" y="606016"/>
                  <a:pt x="204516" y="603742"/>
                  <a:pt x="201783" y="599951"/>
                </a:cubicBezTo>
                <a:lnTo>
                  <a:pt x="194344" y="590096"/>
                </a:lnTo>
                <a:cubicBezTo>
                  <a:pt x="174454" y="562957"/>
                  <a:pt x="0" y="322794"/>
                  <a:pt x="0" y="213478"/>
                </a:cubicBezTo>
                <a:cubicBezTo>
                  <a:pt x="0" y="95822"/>
                  <a:pt x="95805" y="0"/>
                  <a:pt x="213778" y="0"/>
                </a:cubicBezTo>
                <a:close/>
              </a:path>
            </a:pathLst>
          </a:custGeom>
          <a:solidFill>
            <a:schemeClr val="accent1"/>
          </a:solidFill>
          <a:ln>
            <a:noFill/>
          </a:ln>
        </p:spPr>
      </p:sp>
      <p:grpSp>
        <p:nvGrpSpPr>
          <p:cNvPr id="5" name="ïşḷide"/>
          <p:cNvGrpSpPr/>
          <p:nvPr/>
        </p:nvGrpSpPr>
        <p:grpSpPr>
          <a:xfrm rot="0">
            <a:off x="2901315" y="2682240"/>
            <a:ext cx="3357880" cy="1214755"/>
            <a:chOff x="3868401" y="2619360"/>
            <a:chExt cx="4476949" cy="1619283"/>
          </a:xfrm>
        </p:grpSpPr>
        <p:sp>
          <p:nvSpPr>
            <p:cNvPr id="7" name="îSļîďê"/>
            <p:cNvSpPr/>
            <p:nvPr/>
          </p:nvSpPr>
          <p:spPr>
            <a:xfrm>
              <a:off x="6147753" y="2619360"/>
              <a:ext cx="2197597" cy="1619283"/>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chorCtr="0">
              <a:normAutofit/>
            </a:bodyPr>
            <a:lstStyle/>
            <a:p>
              <a:pPr lvl="0" defTabSz="914400">
                <a:spcBef>
                  <a:spcPct val="0"/>
                </a:spcBef>
                <a:defRPr/>
              </a:pPr>
              <a:r>
                <a:rPr 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02</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lvl="0" defTabSz="914400">
                <a:spcBef>
                  <a:spcPct val="0"/>
                </a:spcBef>
                <a:defRPr/>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工作标准</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ísḷiḑê"/>
            <p:cNvSpPr/>
            <p:nvPr/>
          </p:nvSpPr>
          <p:spPr>
            <a:xfrm flipH="1">
              <a:off x="3868401" y="2619360"/>
              <a:ext cx="2197597" cy="1619283"/>
            </a:xfrm>
            <a:prstGeom prst="homePlate">
              <a:avLst/>
            </a:prstGeom>
            <a:solidFill>
              <a:schemeClr val="tx1">
                <a:lumMod val="50000"/>
                <a:lumOff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nchor="ctr" anchorCtr="0">
              <a:normAutofit/>
            </a:bodyPr>
            <a:lstStyle/>
            <a:p>
              <a:pPr lvl="0" algn="r" defTabSz="914400">
                <a:spcBef>
                  <a:spcPct val="0"/>
                </a:spcBef>
                <a:defRPr/>
              </a:pPr>
              <a:r>
                <a:rPr 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01</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lvl="0" algn="r" defTabSz="914400">
                <a:spcBef>
                  <a:spcPct val="0"/>
                </a:spcBef>
                <a:defRPr/>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管理制度</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1" name="ïṡļîďe"/>
          <p:cNvGrpSpPr/>
          <p:nvPr/>
        </p:nvGrpSpPr>
        <p:grpSpPr>
          <a:xfrm rot="0">
            <a:off x="7103745" y="2409825"/>
            <a:ext cx="685800" cy="685800"/>
            <a:chOff x="9733216" y="2255959"/>
            <a:chExt cx="914400" cy="914400"/>
          </a:xfrm>
        </p:grpSpPr>
        <p:sp>
          <p:nvSpPr>
            <p:cNvPr id="8" name="îṣlîdé"/>
            <p:cNvSpPr/>
            <p:nvPr/>
          </p:nvSpPr>
          <p:spPr>
            <a:xfrm>
              <a:off x="9733216" y="2255959"/>
              <a:ext cx="914400" cy="91440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9" name="ïṡḻíḍè"/>
            <p:cNvSpPr/>
            <p:nvPr/>
          </p:nvSpPr>
          <p:spPr bwMode="auto">
            <a:xfrm>
              <a:off x="9961207" y="2519461"/>
              <a:ext cx="458418" cy="38739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91440" tIns="45720" rIns="91440" bIns="45720" anchor="ctr">
              <a:normAutofit/>
            </a:bodyPr>
            <a:lstStyle/>
            <a:p>
              <a:pPr algn="ctr"/>
            </a:p>
          </p:txBody>
        </p:sp>
      </p:grpSp>
      <p:grpSp>
        <p:nvGrpSpPr>
          <p:cNvPr id="20" name="íṩlïḑe"/>
          <p:cNvGrpSpPr/>
          <p:nvPr/>
        </p:nvGrpSpPr>
        <p:grpSpPr>
          <a:xfrm rot="0">
            <a:off x="1358900" y="2409825"/>
            <a:ext cx="685800" cy="685800"/>
            <a:chOff x="1970341" y="2255959"/>
            <a:chExt cx="914400" cy="914400"/>
          </a:xfrm>
        </p:grpSpPr>
        <p:sp>
          <p:nvSpPr>
            <p:cNvPr id="10" name="îs1íḍé"/>
            <p:cNvSpPr/>
            <p:nvPr/>
          </p:nvSpPr>
          <p:spPr>
            <a:xfrm>
              <a:off x="1970341" y="2255959"/>
              <a:ext cx="914400" cy="914400"/>
            </a:xfrm>
            <a:prstGeom prst="ellipse">
              <a:avLst/>
            </a:prstGeom>
            <a:solidFill>
              <a:schemeClr val="tx1">
                <a:lumMod val="50000"/>
                <a:lumOff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12" name="ïṡ1idé"/>
            <p:cNvSpPr/>
            <p:nvPr/>
          </p:nvSpPr>
          <p:spPr bwMode="auto">
            <a:xfrm>
              <a:off x="2216060" y="2473406"/>
              <a:ext cx="422961" cy="479506"/>
            </a:xfrm>
            <a:custGeom>
              <a:avLst/>
              <a:gdLst>
                <a:gd name="connsiteX0" fmla="*/ 99685 w 296863"/>
                <a:gd name="connsiteY0" fmla="*/ 290512 h 336550"/>
                <a:gd name="connsiteX1" fmla="*/ 90488 w 296863"/>
                <a:gd name="connsiteY1" fmla="*/ 299244 h 336550"/>
                <a:gd name="connsiteX2" fmla="*/ 99685 w 296863"/>
                <a:gd name="connsiteY2" fmla="*/ 307975 h 336550"/>
                <a:gd name="connsiteX3" fmla="*/ 119392 w 296863"/>
                <a:gd name="connsiteY3" fmla="*/ 307975 h 336550"/>
                <a:gd name="connsiteX4" fmla="*/ 128588 w 296863"/>
                <a:gd name="connsiteY4" fmla="*/ 299244 h 336550"/>
                <a:gd name="connsiteX5" fmla="*/ 119392 w 296863"/>
                <a:gd name="connsiteY5" fmla="*/ 290512 h 336550"/>
                <a:gd name="connsiteX6" fmla="*/ 99685 w 296863"/>
                <a:gd name="connsiteY6" fmla="*/ 290512 h 336550"/>
                <a:gd name="connsiteX7" fmla="*/ 0 w 296863"/>
                <a:gd name="connsiteY7" fmla="*/ 277812 h 336550"/>
                <a:gd name="connsiteX8" fmla="*/ 219075 w 296863"/>
                <a:gd name="connsiteY8" fmla="*/ 277812 h 336550"/>
                <a:gd name="connsiteX9" fmla="*/ 219075 w 296863"/>
                <a:gd name="connsiteY9" fmla="*/ 324803 h 336550"/>
                <a:gd name="connsiteX10" fmla="*/ 208517 w 296863"/>
                <a:gd name="connsiteY10" fmla="*/ 336550 h 336550"/>
                <a:gd name="connsiteX11" fmla="*/ 11877 w 296863"/>
                <a:gd name="connsiteY11" fmla="*/ 336550 h 336550"/>
                <a:gd name="connsiteX12" fmla="*/ 0 w 296863"/>
                <a:gd name="connsiteY12" fmla="*/ 324803 h 336550"/>
                <a:gd name="connsiteX13" fmla="*/ 0 w 296863"/>
                <a:gd name="connsiteY13" fmla="*/ 277812 h 336550"/>
                <a:gd name="connsiteX14" fmla="*/ 120721 w 296863"/>
                <a:gd name="connsiteY14" fmla="*/ 42862 h 336550"/>
                <a:gd name="connsiteX15" fmla="*/ 266630 w 296863"/>
                <a:gd name="connsiteY15" fmla="*/ 42862 h 336550"/>
                <a:gd name="connsiteX16" fmla="*/ 296863 w 296863"/>
                <a:gd name="connsiteY16" fmla="*/ 71747 h 336550"/>
                <a:gd name="connsiteX17" fmla="*/ 296863 w 296863"/>
                <a:gd name="connsiteY17" fmla="*/ 151838 h 336550"/>
                <a:gd name="connsiteX18" fmla="*/ 266630 w 296863"/>
                <a:gd name="connsiteY18" fmla="*/ 182037 h 336550"/>
                <a:gd name="connsiteX19" fmla="*/ 189075 w 296863"/>
                <a:gd name="connsiteY19" fmla="*/ 182037 h 336550"/>
                <a:gd name="connsiteX20" fmla="*/ 156213 w 296863"/>
                <a:gd name="connsiteY20" fmla="*/ 214861 h 336550"/>
                <a:gd name="connsiteX21" fmla="*/ 148326 w 296863"/>
                <a:gd name="connsiteY21" fmla="*/ 217487 h 336550"/>
                <a:gd name="connsiteX22" fmla="*/ 143068 w 296863"/>
                <a:gd name="connsiteY22" fmla="*/ 217487 h 336550"/>
                <a:gd name="connsiteX23" fmla="*/ 136495 w 296863"/>
                <a:gd name="connsiteY23" fmla="*/ 206983 h 336550"/>
                <a:gd name="connsiteX24" fmla="*/ 136495 w 296863"/>
                <a:gd name="connsiteY24" fmla="*/ 182037 h 336550"/>
                <a:gd name="connsiteX25" fmla="*/ 120721 w 296863"/>
                <a:gd name="connsiteY25" fmla="*/ 182037 h 336550"/>
                <a:gd name="connsiteX26" fmla="*/ 90488 w 296863"/>
                <a:gd name="connsiteY26" fmla="*/ 151838 h 336550"/>
                <a:gd name="connsiteX27" fmla="*/ 90488 w 296863"/>
                <a:gd name="connsiteY27" fmla="*/ 71747 h 336550"/>
                <a:gd name="connsiteX28" fmla="*/ 120721 w 296863"/>
                <a:gd name="connsiteY28" fmla="*/ 42862 h 336550"/>
                <a:gd name="connsiteX29" fmla="*/ 11877 w 296863"/>
                <a:gd name="connsiteY29" fmla="*/ 0 h 336550"/>
                <a:gd name="connsiteX30" fmla="*/ 208517 w 296863"/>
                <a:gd name="connsiteY30" fmla="*/ 0 h 336550"/>
                <a:gd name="connsiteX31" fmla="*/ 219075 w 296863"/>
                <a:gd name="connsiteY31" fmla="*/ 11821 h 336550"/>
                <a:gd name="connsiteX32" fmla="*/ 219075 w 296863"/>
                <a:gd name="connsiteY32" fmla="*/ 24957 h 336550"/>
                <a:gd name="connsiteX33" fmla="*/ 121415 w 296863"/>
                <a:gd name="connsiteY33" fmla="*/ 24957 h 336550"/>
                <a:gd name="connsiteX34" fmla="*/ 72585 w 296863"/>
                <a:gd name="connsiteY34" fmla="*/ 72243 h 336550"/>
                <a:gd name="connsiteX35" fmla="*/ 72585 w 296863"/>
                <a:gd name="connsiteY35" fmla="*/ 152368 h 336550"/>
                <a:gd name="connsiteX36" fmla="*/ 118776 w 296863"/>
                <a:gd name="connsiteY36" fmla="*/ 200968 h 336550"/>
                <a:gd name="connsiteX37" fmla="*/ 118776 w 296863"/>
                <a:gd name="connsiteY37" fmla="*/ 207536 h 336550"/>
                <a:gd name="connsiteX38" fmla="*/ 137252 w 296863"/>
                <a:gd name="connsiteY38" fmla="*/ 233806 h 336550"/>
                <a:gd name="connsiteX39" fmla="*/ 149130 w 296863"/>
                <a:gd name="connsiteY39" fmla="*/ 236433 h 336550"/>
                <a:gd name="connsiteX40" fmla="*/ 170245 w 296863"/>
                <a:gd name="connsiteY40" fmla="*/ 228552 h 336550"/>
                <a:gd name="connsiteX41" fmla="*/ 196640 w 296863"/>
                <a:gd name="connsiteY41" fmla="*/ 200968 h 336550"/>
                <a:gd name="connsiteX42" fmla="*/ 219075 w 296863"/>
                <a:gd name="connsiteY42" fmla="*/ 200968 h 336550"/>
                <a:gd name="connsiteX43" fmla="*/ 219075 w 296863"/>
                <a:gd name="connsiteY43" fmla="*/ 258763 h 336550"/>
                <a:gd name="connsiteX44" fmla="*/ 0 w 296863"/>
                <a:gd name="connsiteY44" fmla="*/ 258763 h 336550"/>
                <a:gd name="connsiteX45" fmla="*/ 0 w 296863"/>
                <a:gd name="connsiteY45" fmla="*/ 11821 h 336550"/>
                <a:gd name="connsiteX46" fmla="*/ 11877 w 296863"/>
                <a:gd name="connsiteY4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96863" h="336550">
                  <a:moveTo>
                    <a:pt x="99685" y="290512"/>
                  </a:moveTo>
                  <a:cubicBezTo>
                    <a:pt x="94430" y="290512"/>
                    <a:pt x="90488" y="294254"/>
                    <a:pt x="90488" y="299244"/>
                  </a:cubicBezTo>
                  <a:cubicBezTo>
                    <a:pt x="90488" y="304233"/>
                    <a:pt x="94430" y="307975"/>
                    <a:pt x="99685" y="307975"/>
                  </a:cubicBezTo>
                  <a:cubicBezTo>
                    <a:pt x="99685" y="307975"/>
                    <a:pt x="99685" y="307975"/>
                    <a:pt x="119392" y="307975"/>
                  </a:cubicBezTo>
                  <a:cubicBezTo>
                    <a:pt x="124647" y="307975"/>
                    <a:pt x="128588" y="304233"/>
                    <a:pt x="128588" y="299244"/>
                  </a:cubicBezTo>
                  <a:cubicBezTo>
                    <a:pt x="128588" y="294254"/>
                    <a:pt x="124647" y="290512"/>
                    <a:pt x="119392" y="290512"/>
                  </a:cubicBezTo>
                  <a:cubicBezTo>
                    <a:pt x="119392" y="290512"/>
                    <a:pt x="119392" y="290512"/>
                    <a:pt x="99685" y="290512"/>
                  </a:cubicBezTo>
                  <a:close/>
                  <a:moveTo>
                    <a:pt x="0" y="277812"/>
                  </a:moveTo>
                  <a:lnTo>
                    <a:pt x="219075" y="277812"/>
                  </a:lnTo>
                  <a:cubicBezTo>
                    <a:pt x="219075" y="277812"/>
                    <a:pt x="219075" y="277812"/>
                    <a:pt x="219075" y="324803"/>
                  </a:cubicBezTo>
                  <a:cubicBezTo>
                    <a:pt x="219075" y="331329"/>
                    <a:pt x="213796" y="336550"/>
                    <a:pt x="208517" y="336550"/>
                  </a:cubicBezTo>
                  <a:cubicBezTo>
                    <a:pt x="208517" y="336550"/>
                    <a:pt x="208517" y="336550"/>
                    <a:pt x="11877" y="336550"/>
                  </a:cubicBezTo>
                  <a:cubicBezTo>
                    <a:pt x="5279" y="336550"/>
                    <a:pt x="0" y="331329"/>
                    <a:pt x="0" y="324803"/>
                  </a:cubicBezTo>
                  <a:cubicBezTo>
                    <a:pt x="0" y="324803"/>
                    <a:pt x="0" y="324803"/>
                    <a:pt x="0" y="277812"/>
                  </a:cubicBezTo>
                  <a:close/>
                  <a:moveTo>
                    <a:pt x="120721" y="42862"/>
                  </a:moveTo>
                  <a:cubicBezTo>
                    <a:pt x="120721" y="42862"/>
                    <a:pt x="120721" y="42862"/>
                    <a:pt x="266630" y="42862"/>
                  </a:cubicBezTo>
                  <a:cubicBezTo>
                    <a:pt x="283718" y="42862"/>
                    <a:pt x="296863" y="55991"/>
                    <a:pt x="296863" y="71747"/>
                  </a:cubicBezTo>
                  <a:cubicBezTo>
                    <a:pt x="296863" y="71747"/>
                    <a:pt x="296863" y="71747"/>
                    <a:pt x="296863" y="151838"/>
                  </a:cubicBezTo>
                  <a:cubicBezTo>
                    <a:pt x="296863" y="168907"/>
                    <a:pt x="283718" y="182037"/>
                    <a:pt x="266630" y="182037"/>
                  </a:cubicBezTo>
                  <a:cubicBezTo>
                    <a:pt x="266630" y="182037"/>
                    <a:pt x="266630" y="182037"/>
                    <a:pt x="189075" y="182037"/>
                  </a:cubicBezTo>
                  <a:cubicBezTo>
                    <a:pt x="189075" y="182037"/>
                    <a:pt x="189075" y="182037"/>
                    <a:pt x="156213" y="214861"/>
                  </a:cubicBezTo>
                  <a:cubicBezTo>
                    <a:pt x="153584" y="216174"/>
                    <a:pt x="150955" y="217487"/>
                    <a:pt x="148326" y="217487"/>
                  </a:cubicBezTo>
                  <a:cubicBezTo>
                    <a:pt x="147011" y="217487"/>
                    <a:pt x="144382" y="217487"/>
                    <a:pt x="143068" y="217487"/>
                  </a:cubicBezTo>
                  <a:cubicBezTo>
                    <a:pt x="139124" y="214861"/>
                    <a:pt x="136495" y="210922"/>
                    <a:pt x="136495" y="206983"/>
                  </a:cubicBezTo>
                  <a:cubicBezTo>
                    <a:pt x="136495" y="206983"/>
                    <a:pt x="136495" y="206983"/>
                    <a:pt x="136495" y="182037"/>
                  </a:cubicBezTo>
                  <a:cubicBezTo>
                    <a:pt x="136495" y="182037"/>
                    <a:pt x="136495" y="182037"/>
                    <a:pt x="120721" y="182037"/>
                  </a:cubicBezTo>
                  <a:cubicBezTo>
                    <a:pt x="103633" y="182037"/>
                    <a:pt x="90488" y="168907"/>
                    <a:pt x="90488" y="151838"/>
                  </a:cubicBezTo>
                  <a:cubicBezTo>
                    <a:pt x="90488" y="151838"/>
                    <a:pt x="90488" y="151838"/>
                    <a:pt x="90488" y="71747"/>
                  </a:cubicBezTo>
                  <a:cubicBezTo>
                    <a:pt x="90488" y="55991"/>
                    <a:pt x="103633" y="42862"/>
                    <a:pt x="120721" y="42862"/>
                  </a:cubicBezTo>
                  <a:close/>
                  <a:moveTo>
                    <a:pt x="11877" y="0"/>
                  </a:moveTo>
                  <a:cubicBezTo>
                    <a:pt x="11877" y="0"/>
                    <a:pt x="11877" y="0"/>
                    <a:pt x="208517" y="0"/>
                  </a:cubicBezTo>
                  <a:cubicBezTo>
                    <a:pt x="213796" y="0"/>
                    <a:pt x="219075" y="5254"/>
                    <a:pt x="219075" y="11821"/>
                  </a:cubicBezTo>
                  <a:cubicBezTo>
                    <a:pt x="219075" y="11821"/>
                    <a:pt x="219075" y="11821"/>
                    <a:pt x="219075" y="24957"/>
                  </a:cubicBezTo>
                  <a:cubicBezTo>
                    <a:pt x="219075" y="24957"/>
                    <a:pt x="219075" y="24957"/>
                    <a:pt x="121415" y="24957"/>
                  </a:cubicBezTo>
                  <a:cubicBezTo>
                    <a:pt x="95021" y="24957"/>
                    <a:pt x="72585" y="45973"/>
                    <a:pt x="72585" y="72243"/>
                  </a:cubicBezTo>
                  <a:cubicBezTo>
                    <a:pt x="72585" y="72243"/>
                    <a:pt x="72585" y="72243"/>
                    <a:pt x="72585" y="152368"/>
                  </a:cubicBezTo>
                  <a:cubicBezTo>
                    <a:pt x="72585" y="178638"/>
                    <a:pt x="93701" y="199654"/>
                    <a:pt x="118776" y="200968"/>
                  </a:cubicBezTo>
                  <a:cubicBezTo>
                    <a:pt x="118776" y="200968"/>
                    <a:pt x="118776" y="200968"/>
                    <a:pt x="118776" y="207536"/>
                  </a:cubicBezTo>
                  <a:cubicBezTo>
                    <a:pt x="118776" y="219357"/>
                    <a:pt x="126694" y="229865"/>
                    <a:pt x="137252" y="233806"/>
                  </a:cubicBezTo>
                  <a:cubicBezTo>
                    <a:pt x="141211" y="236433"/>
                    <a:pt x="145170" y="236433"/>
                    <a:pt x="149130" y="236433"/>
                  </a:cubicBezTo>
                  <a:cubicBezTo>
                    <a:pt x="157048" y="236433"/>
                    <a:pt x="163647" y="233806"/>
                    <a:pt x="170245" y="228552"/>
                  </a:cubicBezTo>
                  <a:cubicBezTo>
                    <a:pt x="170245" y="228552"/>
                    <a:pt x="170245" y="228552"/>
                    <a:pt x="196640" y="200968"/>
                  </a:cubicBezTo>
                  <a:cubicBezTo>
                    <a:pt x="196640" y="200968"/>
                    <a:pt x="196640" y="200968"/>
                    <a:pt x="219075" y="200968"/>
                  </a:cubicBezTo>
                  <a:cubicBezTo>
                    <a:pt x="219075" y="200968"/>
                    <a:pt x="219075" y="200968"/>
                    <a:pt x="219075" y="258763"/>
                  </a:cubicBezTo>
                  <a:lnTo>
                    <a:pt x="0" y="258763"/>
                  </a:lnTo>
                  <a:cubicBezTo>
                    <a:pt x="0" y="258763"/>
                    <a:pt x="0" y="258763"/>
                    <a:pt x="0" y="11821"/>
                  </a:cubicBezTo>
                  <a:cubicBezTo>
                    <a:pt x="0" y="5254"/>
                    <a:pt x="5279" y="0"/>
                    <a:pt x="11877" y="0"/>
                  </a:cubicBezTo>
                  <a:close/>
                </a:path>
              </a:pathLst>
            </a:custGeom>
            <a:solidFill>
              <a:schemeClr val="bg1"/>
            </a:solidFill>
            <a:ln>
              <a:noFill/>
            </a:ln>
          </p:spPr>
          <p:txBody>
            <a:bodyPr wrap="square" lIns="91440" tIns="45720" rIns="91440" bIns="45720" anchor="ctr">
              <a:normAutofit/>
            </a:bodyPr>
            <a:lstStyle/>
            <a:p>
              <a:pPr algn="ctr"/>
            </a:p>
          </p:txBody>
        </p:sp>
      </p:grpSp>
      <p:sp>
        <p:nvSpPr>
          <p:cNvPr id="13" name="ïṡ1ïďè"/>
          <p:cNvSpPr txBox="1"/>
          <p:nvPr/>
        </p:nvSpPr>
        <p:spPr bwMode="auto">
          <a:xfrm>
            <a:off x="683895" y="3114675"/>
            <a:ext cx="2217420" cy="11023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gn="l" eaLnBrk="1" hangingPunct="1">
              <a:lnSpc>
                <a:spcPct val="130000"/>
              </a:lnSpc>
              <a:spcBef>
                <a:spcPct val="0"/>
              </a:spcBef>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基本管理制度</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285750" indent="-285750" algn="l" eaLnBrk="1" hangingPunct="1">
              <a:lnSpc>
                <a:spcPct val="130000"/>
              </a:lnSpc>
              <a:spcBef>
                <a:spcPct val="0"/>
              </a:spcBef>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专业管理制度</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285750" indent="-285750" algn="l" eaLnBrk="1" hangingPunct="1">
              <a:lnSpc>
                <a:spcPct val="130000"/>
              </a:lnSpc>
              <a:spcBef>
                <a:spcPct val="0"/>
              </a:spcBef>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部门和岗位责任制度</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22" name="ïṡ1ïďè"/>
          <p:cNvSpPr txBox="1"/>
          <p:nvPr/>
        </p:nvSpPr>
        <p:spPr bwMode="auto">
          <a:xfrm>
            <a:off x="6612890" y="3114675"/>
            <a:ext cx="2217420" cy="11023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gn="l" eaLnBrk="1" hangingPunct="1">
              <a:lnSpc>
                <a:spcPct val="110000"/>
              </a:lnSpc>
              <a:spcBef>
                <a:spcPct val="0"/>
              </a:spcBef>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业务技术标准</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285750" indent="-285750" algn="l" eaLnBrk="1" hangingPunct="1">
              <a:lnSpc>
                <a:spcPct val="110000"/>
              </a:lnSpc>
              <a:spcBef>
                <a:spcPct val="0"/>
              </a:spcBef>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业务规程</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285750" indent="-285750" algn="l" eaLnBrk="1" hangingPunct="1">
              <a:lnSpc>
                <a:spcPct val="110000"/>
              </a:lnSpc>
              <a:spcBef>
                <a:spcPct val="0"/>
              </a:spcBef>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定额标准</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285750" indent="-285750" algn="l" eaLnBrk="1" hangingPunct="1">
              <a:lnSpc>
                <a:spcPct val="110000"/>
              </a:lnSpc>
              <a:spcBef>
                <a:spcPct val="0"/>
              </a:spcBef>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管理标准</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233183" y="1871012"/>
            <a:ext cx="3383280" cy="1050925"/>
          </a:xfrm>
          <a:prstGeom prst="rect">
            <a:avLst/>
          </a:prstGeom>
          <a:noFill/>
        </p:spPr>
        <p:txBody>
          <a:bodyPr wrap="none">
            <a:spAutoFit/>
          </a:bodyPr>
          <a:lstStyle/>
          <a:p>
            <a:pPr marL="0" lvl="1" indent="0" algn="l">
              <a:lnSpc>
                <a:spcPct val="130000"/>
              </a:lnSpc>
            </a:pPr>
            <a:r>
              <a:rPr lang="zh-CN" altLang="en-US" sz="11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第二节</a:t>
            </a:r>
            <a:endParaRPr lang="en-US" altLang="zh-CN" sz="2000" b="1" dirty="0">
              <a:latin typeface="微软雅黑" panose="020B0503020204020204" pitchFamily="34" charset="-122"/>
              <a:ea typeface="微软雅黑" panose="020B0503020204020204" pitchFamily="34" charset="-122"/>
            </a:endParaRPr>
          </a:p>
          <a:p>
            <a:pPr marL="0" lvl="1" indent="0" algn="l">
              <a:lnSpc>
                <a:spcPct val="130000"/>
              </a:lnSpc>
            </a:pPr>
            <a:r>
              <a:rPr lang="zh-CN" altLang="en-US" sz="2800" b="1" dirty="0">
                <a:latin typeface="微软雅黑" panose="020B0503020204020204" pitchFamily="34" charset="-122"/>
                <a:ea typeface="微软雅黑" panose="020B0503020204020204" pitchFamily="34" charset="-122"/>
              </a:rPr>
              <a:t>连锁企业的组织结构</a:t>
            </a:r>
            <a:endParaRPr lang="zh-CN" altLang="en-US" sz="2800" b="1" dirty="0">
              <a:latin typeface="微软雅黑" panose="020B0503020204020204" pitchFamily="34" charset="-122"/>
              <a:ea typeface="微软雅黑" panose="020B0503020204020204" pitchFamily="34" charset="-122"/>
            </a:endParaRPr>
          </a:p>
        </p:txBody>
      </p:sp>
      <p:cxnSp>
        <p:nvCxnSpPr>
          <p:cNvPr id="26" name="直接连接符 25"/>
          <p:cNvCxnSpPr/>
          <p:nvPr/>
        </p:nvCxnSpPr>
        <p:spPr>
          <a:xfrm flipV="1">
            <a:off x="4017283" y="1726232"/>
            <a:ext cx="0" cy="1925638"/>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723669" y="3248327"/>
            <a:ext cx="903288" cy="245745"/>
          </a:xfrm>
          <a:prstGeom prst="rect">
            <a:avLst/>
          </a:prstGeom>
          <a:noFill/>
        </p:spPr>
        <p:txBody>
          <a:bodyPr lIns="0" tIns="0" rIns="0" bIns="0">
            <a:spAutoFit/>
          </a:bodyPr>
          <a:lstStyle/>
          <a:p>
            <a:pPr>
              <a:defRPr/>
            </a:pPr>
            <a:r>
              <a:rPr lang="en-US" altLang="zh-CN" sz="1600" dirty="0">
                <a:solidFill>
                  <a:srgbClr val="080808"/>
                </a:solidFill>
                <a:latin typeface="微软雅黑" panose="020B0503020204020204" pitchFamily="34" charset="-122"/>
                <a:ea typeface="微软雅黑" panose="020B0503020204020204" pitchFamily="34" charset="-122"/>
              </a:rPr>
              <a:t>PART 02</a:t>
            </a:r>
            <a:endParaRPr lang="zh-CN" altLang="en-US" sz="1600" dirty="0">
              <a:solidFill>
                <a:srgbClr val="080808"/>
              </a:solidFill>
              <a:latin typeface="微软雅黑" panose="020B0503020204020204" pitchFamily="34" charset="-122"/>
              <a:ea typeface="微软雅黑" panose="020B0503020204020204" pitchFamily="34" charset="-122"/>
            </a:endParaRPr>
          </a:p>
        </p:txBody>
      </p:sp>
      <p:sp>
        <p:nvSpPr>
          <p:cNvPr id="30" name="椭圆 29"/>
          <p:cNvSpPr/>
          <p:nvPr/>
        </p:nvSpPr>
        <p:spPr>
          <a:xfrm>
            <a:off x="2555776" y="1824892"/>
            <a:ext cx="1144917" cy="11449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37" name="TextBox 13"/>
          <p:cNvSpPr txBox="1"/>
          <p:nvPr/>
        </p:nvSpPr>
        <p:spPr>
          <a:xfrm>
            <a:off x="2780075" y="2073632"/>
            <a:ext cx="901700" cy="676910"/>
          </a:xfrm>
          <a:prstGeom prst="rect">
            <a:avLst/>
          </a:prstGeom>
          <a:noFill/>
        </p:spPr>
        <p:txBody>
          <a:bodyPr lIns="0" tIns="0" rIns="0" bIns="0">
            <a:spAutoFit/>
          </a:bodyPr>
          <a:lstStyle/>
          <a:p>
            <a:pPr>
              <a:defRPr/>
            </a:pPr>
            <a:r>
              <a:rPr lang="en-US" altLang="zh-CN" sz="4400" dirty="0">
                <a:solidFill>
                  <a:schemeClr val="bg1"/>
                </a:solidFill>
                <a:latin typeface="微软雅黑" panose="020B0503020204020204" pitchFamily="34" charset="-122"/>
                <a:ea typeface="微软雅黑" panose="020B0503020204020204" pitchFamily="34" charset="-122"/>
              </a:rPr>
              <a:t>0</a:t>
            </a:r>
            <a:r>
              <a:rPr lang="en-US" sz="4400" dirty="0">
                <a:solidFill>
                  <a:schemeClr val="bg1"/>
                </a:solidFill>
                <a:latin typeface="微软雅黑" panose="020B0503020204020204" pitchFamily="34" charset="-122"/>
                <a:ea typeface="微软雅黑" panose="020B0503020204020204" pitchFamily="34" charset="-122"/>
              </a:rPr>
              <a:t>2</a:t>
            </a:r>
            <a:endParaRPr lang="en-US" sz="4400"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251520" y="195486"/>
            <a:ext cx="1152128" cy="57606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 name="TextBox 30"/>
          <p:cNvSpPr txBox="1"/>
          <p:nvPr/>
        </p:nvSpPr>
        <p:spPr>
          <a:xfrm>
            <a:off x="4330021" y="3237532"/>
            <a:ext cx="1028700" cy="228600"/>
          </a:xfrm>
          <a:prstGeom prst="rect">
            <a:avLst/>
          </a:prstGeom>
          <a:noFill/>
        </p:spPr>
        <p:txBody>
          <a:bodyPr lIns="60469" tIns="30235" rIns="60469" bIns="30235">
            <a:spAutoFit/>
          </a:bodyPr>
          <a:p>
            <a:pPr>
              <a:defRPr/>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类型</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 name="TextBox 31"/>
          <p:cNvSpPr txBox="1"/>
          <p:nvPr/>
        </p:nvSpPr>
        <p:spPr>
          <a:xfrm>
            <a:off x="5097011" y="3237532"/>
            <a:ext cx="985838" cy="228600"/>
          </a:xfrm>
          <a:prstGeom prst="rect">
            <a:avLst/>
          </a:prstGeom>
          <a:noFill/>
        </p:spPr>
        <p:txBody>
          <a:bodyPr lIns="60469" tIns="30235" rIns="60469" bIns="30235">
            <a:spAutoFit/>
          </a:bodyPr>
          <a:p>
            <a:pPr algn="ctr">
              <a:defRPr/>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规模</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 name="TextBox 32"/>
          <p:cNvSpPr txBox="1"/>
          <p:nvPr/>
        </p:nvSpPr>
        <p:spPr>
          <a:xfrm>
            <a:off x="6155100" y="3237532"/>
            <a:ext cx="1027112" cy="228600"/>
          </a:xfrm>
          <a:prstGeom prst="rect">
            <a:avLst/>
          </a:prstGeom>
          <a:noFill/>
        </p:spPr>
        <p:txBody>
          <a:bodyPr lIns="60469" tIns="30235" rIns="60469" bIns="30235">
            <a:spAutoFit/>
          </a:bodyPr>
          <a:p>
            <a:pPr>
              <a:defRPr/>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总部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25" grpId="0"/>
      <p:bldP spid="27" grpId="0"/>
      <p:bldP spid="30" grpId="0" bldLvl="0" animBg="1"/>
      <p:bldP spid="37" grpId="0"/>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3493770" cy="402590"/>
          </a:xfrm>
          <a:prstGeom prst="rect">
            <a:avLst/>
          </a:prstGeom>
          <a:noFill/>
        </p:spPr>
        <p:txBody>
          <a:bodyPr wrap="none" lIns="96434" tIns="48217" rIns="96434" bIns="48217" rtlCol="0">
            <a:spAutoFit/>
          </a:bodyPr>
          <a:lstStyle/>
          <a:p>
            <a:pPr defTabSz="963930"/>
            <a:r>
              <a:rPr lang="zh-CN" altLang="en-US" sz="2000" b="1" dirty="0" smtClean="0">
                <a:latin typeface="微软雅黑" panose="020B0503020204020204" pitchFamily="34" charset="-122"/>
                <a:ea typeface="微软雅黑" panose="020B0503020204020204" pitchFamily="34" charset="-122"/>
                <a:cs typeface="+mn-ea"/>
                <a:sym typeface="+mn-lt"/>
              </a:rPr>
              <a:t>第二节：</a:t>
            </a:r>
            <a:r>
              <a:rPr lang="zh-CN" altLang="en-US" sz="2000" b="1" dirty="0">
                <a:latin typeface="微软雅黑" panose="020B0503020204020204" pitchFamily="34" charset="-122"/>
                <a:ea typeface="微软雅黑" panose="020B0503020204020204" pitchFamily="34" charset="-122"/>
                <a:sym typeface="+mn-ea"/>
              </a:rPr>
              <a:t>连锁企业的组织结构</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一、不同类型的连锁企业的组织结构</a:t>
            </a:r>
            <a:endParaRPr lang="zh-CN" altLang="en-US">
              <a:latin typeface="微软雅黑" panose="020B0503020204020204" pitchFamily="34" charset="-122"/>
              <a:ea typeface="微软雅黑" panose="020B0503020204020204" pitchFamily="34" charset="-122"/>
            </a:endParaRPr>
          </a:p>
        </p:txBody>
      </p:sp>
      <p:sp>
        <p:nvSpPr>
          <p:cNvPr id="3" name="文本框 2"/>
          <p:cNvSpPr txBox="1"/>
          <p:nvPr/>
        </p:nvSpPr>
        <p:spPr>
          <a:xfrm>
            <a:off x="1002665" y="1508125"/>
            <a:ext cx="7139305" cy="1076325"/>
          </a:xfrm>
          <a:prstGeom prst="rect">
            <a:avLst/>
          </a:prstGeom>
          <a:noFill/>
          <a:ln w="9525">
            <a:noFill/>
          </a:ln>
        </p:spPr>
        <p:txBody>
          <a:bodyPr wrap="square">
            <a:spAutoFit/>
          </a:bodyPr>
          <a:p>
            <a:pPr indent="266700"/>
            <a:r>
              <a:rPr 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从职能上看，连锁企业总部与分店是平等的，不存在上下级关系，而是分别执行连锁企业的采购、配送、销售职能。最高管理层的职责是决策，总部的各职能部门则承担确定采购标准、销售价格、促销计划等任务，分店则按各职能部门的设计进行销售。典型的直营连锁企业的组织结构见图：</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22.EPS" descr="id:2147495024;FounderCES"/>
          <p:cNvPicPr>
            <a:picLocks noChangeAspect="1"/>
          </p:cNvPicPr>
          <p:nvPr/>
        </p:nvPicPr>
        <p:blipFill>
          <a:blip r:embed="rId1"/>
          <a:stretch>
            <a:fillRect/>
          </a:stretch>
        </p:blipFill>
        <p:spPr>
          <a:xfrm>
            <a:off x="1033780" y="2950210"/>
            <a:ext cx="6976110" cy="16211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3493770" cy="402590"/>
          </a:xfrm>
          <a:prstGeom prst="rect">
            <a:avLst/>
          </a:prstGeom>
          <a:noFill/>
        </p:spPr>
        <p:txBody>
          <a:bodyPr wrap="none" lIns="96434" tIns="48217" rIns="96434" bIns="48217" rtlCol="0">
            <a:spAutoFit/>
          </a:bodyPr>
          <a:lstStyle/>
          <a:p>
            <a:pPr defTabSz="963930"/>
            <a:r>
              <a:rPr lang="zh-CN" altLang="en-US" sz="2000" b="1" dirty="0" smtClean="0">
                <a:latin typeface="微软雅黑" panose="020B0503020204020204" pitchFamily="34" charset="-122"/>
                <a:ea typeface="微软雅黑" panose="020B0503020204020204" pitchFamily="34" charset="-122"/>
                <a:cs typeface="+mn-ea"/>
                <a:sym typeface="+mn-lt"/>
              </a:rPr>
              <a:t>第二节：</a:t>
            </a:r>
            <a:r>
              <a:rPr lang="zh-CN" altLang="en-US" sz="2000" b="1" dirty="0">
                <a:latin typeface="微软雅黑" panose="020B0503020204020204" pitchFamily="34" charset="-122"/>
                <a:ea typeface="微软雅黑" panose="020B0503020204020204" pitchFamily="34" charset="-122"/>
                <a:sym typeface="+mn-ea"/>
              </a:rPr>
              <a:t>连锁企业的组织结构</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二、不同规模的连锁企业的组织结构</a:t>
            </a:r>
            <a:endParaRPr lang="zh-CN" altLang="en-US">
              <a:latin typeface="微软雅黑" panose="020B0503020204020204" pitchFamily="34" charset="-122"/>
              <a:ea typeface="微软雅黑" panose="020B0503020204020204" pitchFamily="34" charset="-122"/>
            </a:endParaRPr>
          </a:p>
        </p:txBody>
      </p:sp>
      <p:sp>
        <p:nvSpPr>
          <p:cNvPr id="3" name="文本框 2"/>
          <p:cNvSpPr txBox="1"/>
          <p:nvPr/>
        </p:nvSpPr>
        <p:spPr>
          <a:xfrm>
            <a:off x="1002665" y="1508125"/>
            <a:ext cx="7139305" cy="632460"/>
          </a:xfrm>
          <a:prstGeom prst="rect">
            <a:avLst/>
          </a:prstGeom>
          <a:noFill/>
          <a:ln w="9525">
            <a:noFill/>
          </a:ln>
        </p:spPr>
        <p:txBody>
          <a:bodyPr wrap="square">
            <a:spAutoFit/>
          </a:bodyPr>
          <a:p>
            <a:pPr indent="266700">
              <a:lnSpc>
                <a:spcPct val="110000"/>
              </a:lnSpc>
            </a:pPr>
            <a:r>
              <a:rPr 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连锁企业的规模不同，其组织形式也不同。</a:t>
            </a:r>
            <a:endParaRPr 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10000"/>
              </a:lnSpc>
            </a:pPr>
            <a:r>
              <a:rPr 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小规模连锁店的组织结构如图</a:t>
            </a:r>
            <a:r>
              <a:rPr 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7" name="23.EPS" descr="id:2147495039;FounderCES"/>
          <p:cNvPicPr>
            <a:picLocks noChangeAspect="1"/>
          </p:cNvPicPr>
          <p:nvPr/>
        </p:nvPicPr>
        <p:blipFill>
          <a:blip r:embed="rId1"/>
          <a:stretch>
            <a:fillRect/>
          </a:stretch>
        </p:blipFill>
        <p:spPr>
          <a:xfrm>
            <a:off x="1388110" y="2568575"/>
            <a:ext cx="5674995" cy="13474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3493770" cy="402590"/>
          </a:xfrm>
          <a:prstGeom prst="rect">
            <a:avLst/>
          </a:prstGeom>
          <a:noFill/>
        </p:spPr>
        <p:txBody>
          <a:bodyPr wrap="none" lIns="96434" tIns="48217" rIns="96434" bIns="48217" rtlCol="0">
            <a:spAutoFit/>
          </a:bodyPr>
          <a:lstStyle/>
          <a:p>
            <a:pPr defTabSz="963930"/>
            <a:r>
              <a:rPr lang="zh-CN" altLang="en-US" sz="2000" b="1" dirty="0" smtClean="0">
                <a:latin typeface="微软雅黑" panose="020B0503020204020204" pitchFamily="34" charset="-122"/>
                <a:ea typeface="微软雅黑" panose="020B0503020204020204" pitchFamily="34" charset="-122"/>
                <a:cs typeface="+mn-ea"/>
                <a:sym typeface="+mn-lt"/>
              </a:rPr>
              <a:t>第二节：</a:t>
            </a:r>
            <a:r>
              <a:rPr lang="zh-CN" altLang="en-US" sz="2000" b="1" dirty="0">
                <a:latin typeface="微软雅黑" panose="020B0503020204020204" pitchFamily="34" charset="-122"/>
                <a:ea typeface="微软雅黑" panose="020B0503020204020204" pitchFamily="34" charset="-122"/>
                <a:sym typeface="+mn-ea"/>
              </a:rPr>
              <a:t>连锁企业的组织结构</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二、不同规模的连锁企业的组织结构</a:t>
            </a:r>
            <a:endParaRPr lang="zh-CN" altLang="en-US">
              <a:latin typeface="微软雅黑" panose="020B0503020204020204" pitchFamily="34" charset="-122"/>
              <a:ea typeface="微软雅黑" panose="020B0503020204020204" pitchFamily="34" charset="-122"/>
            </a:endParaRPr>
          </a:p>
        </p:txBody>
      </p:sp>
      <p:sp>
        <p:nvSpPr>
          <p:cNvPr id="3" name="文本框 2"/>
          <p:cNvSpPr txBox="1"/>
          <p:nvPr/>
        </p:nvSpPr>
        <p:spPr>
          <a:xfrm>
            <a:off x="1002665" y="1508125"/>
            <a:ext cx="7139305" cy="632460"/>
          </a:xfrm>
          <a:prstGeom prst="rect">
            <a:avLst/>
          </a:prstGeom>
          <a:noFill/>
          <a:ln w="9525">
            <a:noFill/>
          </a:ln>
        </p:spPr>
        <p:txBody>
          <a:bodyPr wrap="square">
            <a:spAutoFit/>
          </a:bodyPr>
          <a:p>
            <a:pPr indent="266700">
              <a:lnSpc>
                <a:spcPct val="11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随着连锁规模的扩大，总部必须设置职能部门，此时的连锁企业组织结构可以采用</a:t>
            </a:r>
            <a:r>
              <a:rPr 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直线职能制</a:t>
            </a:r>
            <a:r>
              <a:rPr lang="zh-CN" sz="1600">
                <a:latin typeface="微软雅黑" panose="020B0503020204020204" pitchFamily="34" charset="-122"/>
                <a:ea typeface="微软雅黑" panose="020B0503020204020204" pitchFamily="34" charset="-122"/>
                <a:cs typeface="微软雅黑" panose="020B0503020204020204" pitchFamily="34" charset="-122"/>
              </a:rPr>
              <a:t>，如图所示：</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8" name="24.EPS" descr="id:2147495046;FounderCES"/>
          <p:cNvPicPr>
            <a:picLocks noChangeAspect="1"/>
          </p:cNvPicPr>
          <p:nvPr/>
        </p:nvPicPr>
        <p:blipFill>
          <a:blip r:embed="rId1"/>
          <a:stretch>
            <a:fillRect/>
          </a:stretch>
        </p:blipFill>
        <p:spPr>
          <a:xfrm>
            <a:off x="1227455" y="2350770"/>
            <a:ext cx="5915660" cy="21316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1043608" y="195486"/>
            <a:ext cx="1631042" cy="528263"/>
          </a:xfrm>
          <a:prstGeom prst="rect">
            <a:avLst/>
          </a:prstGeom>
          <a:noFill/>
        </p:spPr>
        <p:txBody>
          <a:bodyPr wrap="none" lIns="96434" tIns="48217" rIns="96434" bIns="48217" rtlCol="0">
            <a:spAutoFit/>
          </a:bodyPr>
          <a:lstStyle/>
          <a:p>
            <a:pPr defTabSz="963930"/>
            <a:r>
              <a:rPr lang="zh-CN" altLang="en-US" sz="2800" b="1" dirty="0" smtClean="0">
                <a:latin typeface="微软雅黑" panose="020B0503020204020204" pitchFamily="34" charset="-122"/>
                <a:ea typeface="微软雅黑" panose="020B0503020204020204" pitchFamily="34" charset="-122"/>
                <a:cs typeface="+mn-ea"/>
                <a:sym typeface="+mn-lt"/>
              </a:rPr>
              <a:t>课题导入</a:t>
            </a:r>
            <a:endParaRPr lang="zh-CN" altLang="en-US" sz="2800" b="1" dirty="0">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477520" y="795655"/>
            <a:ext cx="8418195" cy="2158365"/>
          </a:xfrm>
          <a:prstGeom prst="rect">
            <a:avLst/>
          </a:prstGeom>
          <a:noFill/>
        </p:spPr>
        <p:txBody>
          <a:bodyPr wrap="square" rtlCol="0">
            <a:spAutoFit/>
          </a:bodyPr>
          <a:p>
            <a:pPr>
              <a:lnSpc>
                <a:spcPct val="12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2017年1月22日，新东方再次进行组织结构调整，基于上次框架成立了各分部事业群，如成立幼/少儿事业群和优能事业群、国内事业群和国外事业群。同时，留学业务由集团CEO周成刚负责管理调整为集团副总裁吴强负责管理。2017年8月底，好未来下发了《关于集团组织架构调整的通知》，再次对集团业务体系和中台体系进行调整。好未来本次架构调整内容包括：增设幼小事业群；成立K12事业群、国际及高校事业群、互联网事业群、教育云事业群、集团总部中台下成立媒体公关部等。其中，国际及高校事业群下设顺顺留学事业部、考满分事业部、乐未来项目部、国内大学项目部。再来看看双方的业绩情况。根据双方2017财年的数据显示，新东方2017财年的总营收比好未来高7亿多美元，而好未来的营收变化更为明显，同比增长超68%。不过好未来的净利润接近新东方的一半，增长幅度差不多也是新东方的一半。</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539240" y="3056255"/>
            <a:ext cx="5281930" cy="19088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3493770" cy="402590"/>
          </a:xfrm>
          <a:prstGeom prst="rect">
            <a:avLst/>
          </a:prstGeom>
          <a:noFill/>
        </p:spPr>
        <p:txBody>
          <a:bodyPr wrap="none" lIns="96434" tIns="48217" rIns="96434" bIns="48217" rtlCol="0">
            <a:spAutoFit/>
          </a:bodyPr>
          <a:lstStyle/>
          <a:p>
            <a:pPr defTabSz="963930"/>
            <a:r>
              <a:rPr lang="zh-CN" altLang="en-US" sz="2000" b="1" dirty="0" smtClean="0">
                <a:latin typeface="微软雅黑" panose="020B0503020204020204" pitchFamily="34" charset="-122"/>
                <a:ea typeface="微软雅黑" panose="020B0503020204020204" pitchFamily="34" charset="-122"/>
                <a:cs typeface="+mn-ea"/>
                <a:sym typeface="+mn-lt"/>
              </a:rPr>
              <a:t>第二节：</a:t>
            </a:r>
            <a:r>
              <a:rPr lang="zh-CN" altLang="en-US" sz="2000" b="1" dirty="0">
                <a:latin typeface="微软雅黑" panose="020B0503020204020204" pitchFamily="34" charset="-122"/>
                <a:ea typeface="微软雅黑" panose="020B0503020204020204" pitchFamily="34" charset="-122"/>
                <a:sym typeface="+mn-ea"/>
              </a:rPr>
              <a:t>连锁企业的组织结构</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二、不同规模的连锁企业的组织结构</a:t>
            </a:r>
            <a:endParaRPr lang="zh-CN" altLang="en-US">
              <a:latin typeface="微软雅黑" panose="020B0503020204020204" pitchFamily="34" charset="-122"/>
              <a:ea typeface="微软雅黑" panose="020B0503020204020204" pitchFamily="34" charset="-122"/>
            </a:endParaRPr>
          </a:p>
        </p:txBody>
      </p:sp>
      <p:sp>
        <p:nvSpPr>
          <p:cNvPr id="3" name="文本框 2"/>
          <p:cNvSpPr txBox="1"/>
          <p:nvPr/>
        </p:nvSpPr>
        <p:spPr>
          <a:xfrm>
            <a:off x="1002665" y="1508125"/>
            <a:ext cx="7139305" cy="361950"/>
          </a:xfrm>
          <a:prstGeom prst="rect">
            <a:avLst/>
          </a:prstGeom>
          <a:noFill/>
          <a:ln w="9525">
            <a:noFill/>
          </a:ln>
        </p:spPr>
        <p:txBody>
          <a:bodyPr wrap="square">
            <a:spAutoFit/>
          </a:bodyPr>
          <a:p>
            <a:pPr indent="266700">
              <a:lnSpc>
                <a:spcPct val="110000"/>
              </a:lnSpc>
            </a:pPr>
            <a:r>
              <a:rPr 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大规模的采取多种连锁形式的连锁企业</a:t>
            </a:r>
            <a:r>
              <a:rPr lang="zh-CN" sz="1600">
                <a:latin typeface="微软雅黑" panose="020B0503020204020204" pitchFamily="34" charset="-122"/>
                <a:ea typeface="微软雅黑" panose="020B0503020204020204" pitchFamily="34" charset="-122"/>
                <a:cs typeface="微软雅黑" panose="020B0503020204020204" pitchFamily="34" charset="-122"/>
              </a:rPr>
              <a:t>可考虑采用如图所示的组织设计：</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9" name="25.jpg" descr="id:2147495053;FounderCES"/>
          <p:cNvPicPr>
            <a:picLocks noChangeAspect="1"/>
          </p:cNvPicPr>
          <p:nvPr/>
        </p:nvPicPr>
        <p:blipFill>
          <a:blip r:embed="rId1"/>
          <a:stretch>
            <a:fillRect/>
          </a:stretch>
        </p:blipFill>
        <p:spPr>
          <a:xfrm>
            <a:off x="1460500" y="2190115"/>
            <a:ext cx="5932170" cy="21767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3493770" cy="402590"/>
          </a:xfrm>
          <a:prstGeom prst="rect">
            <a:avLst/>
          </a:prstGeom>
          <a:noFill/>
        </p:spPr>
        <p:txBody>
          <a:bodyPr wrap="none" lIns="96434" tIns="48217" rIns="96434" bIns="48217" rtlCol="0">
            <a:spAutoFit/>
          </a:bodyPr>
          <a:lstStyle/>
          <a:p>
            <a:pPr defTabSz="963930"/>
            <a:r>
              <a:rPr lang="zh-CN" altLang="en-US" sz="2000" b="1" dirty="0" smtClean="0">
                <a:latin typeface="微软雅黑" panose="020B0503020204020204" pitchFamily="34" charset="-122"/>
                <a:ea typeface="微软雅黑" panose="020B0503020204020204" pitchFamily="34" charset="-122"/>
                <a:cs typeface="+mn-ea"/>
                <a:sym typeface="+mn-lt"/>
              </a:rPr>
              <a:t>第二节：</a:t>
            </a:r>
            <a:r>
              <a:rPr lang="zh-CN" altLang="en-US" sz="2000" b="1" dirty="0">
                <a:latin typeface="微软雅黑" panose="020B0503020204020204" pitchFamily="34" charset="-122"/>
                <a:ea typeface="微软雅黑" panose="020B0503020204020204" pitchFamily="34" charset="-122"/>
                <a:sym typeface="+mn-ea"/>
              </a:rPr>
              <a:t>连锁企业的组织结构</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二、不同规模的连锁企业的组织结构</a:t>
            </a:r>
            <a:endParaRPr lang="zh-CN" altLang="en-US">
              <a:latin typeface="微软雅黑" panose="020B0503020204020204" pitchFamily="34" charset="-122"/>
              <a:ea typeface="微软雅黑" panose="020B0503020204020204" pitchFamily="34" charset="-122"/>
            </a:endParaRPr>
          </a:p>
        </p:txBody>
      </p:sp>
      <p:sp>
        <p:nvSpPr>
          <p:cNvPr id="3" name="文本框 2"/>
          <p:cNvSpPr txBox="1"/>
          <p:nvPr/>
        </p:nvSpPr>
        <p:spPr>
          <a:xfrm>
            <a:off x="1002665" y="1508125"/>
            <a:ext cx="7139305" cy="632460"/>
          </a:xfrm>
          <a:prstGeom prst="rect">
            <a:avLst/>
          </a:prstGeom>
          <a:noFill/>
          <a:ln w="9525">
            <a:noFill/>
          </a:ln>
        </p:spPr>
        <p:txBody>
          <a:bodyPr wrap="square">
            <a:spAutoFit/>
          </a:bodyPr>
          <a:p>
            <a:pPr indent="266700">
              <a:lnSpc>
                <a:spcPct val="11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对于</a:t>
            </a:r>
            <a:r>
              <a:rPr lang="zh-CN"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大型的跨区域连锁企业</a:t>
            </a:r>
            <a:r>
              <a:rPr lang="zh-CN" sz="1600">
                <a:latin typeface="微软雅黑" panose="020B0503020204020204" pitchFamily="34" charset="-122"/>
                <a:ea typeface="微软雅黑" panose="020B0503020204020204" pitchFamily="34" charset="-122"/>
                <a:cs typeface="微软雅黑" panose="020B0503020204020204" pitchFamily="34" charset="-122"/>
              </a:rPr>
              <a:t>，由于连锁分店分布范围广、数量多，往往需要设立区域管理部，形成总部—区域管理部—门店的组织结构，如图所示：</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0" name="26.EPS" descr="id:2147495060;FounderCES"/>
          <p:cNvPicPr>
            <a:picLocks noChangeAspect="1"/>
          </p:cNvPicPr>
          <p:nvPr/>
        </p:nvPicPr>
        <p:blipFill>
          <a:blip r:embed="rId1"/>
          <a:stretch>
            <a:fillRect/>
          </a:stretch>
        </p:blipFill>
        <p:spPr>
          <a:xfrm>
            <a:off x="1614805" y="2235835"/>
            <a:ext cx="5351780" cy="25292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3493770" cy="402590"/>
          </a:xfrm>
          <a:prstGeom prst="rect">
            <a:avLst/>
          </a:prstGeom>
          <a:noFill/>
        </p:spPr>
        <p:txBody>
          <a:bodyPr wrap="none" lIns="96434" tIns="48217" rIns="96434" bIns="48217" rtlCol="0">
            <a:spAutoFit/>
          </a:bodyPr>
          <a:lstStyle/>
          <a:p>
            <a:pPr defTabSz="963930"/>
            <a:r>
              <a:rPr lang="zh-CN" altLang="en-US" sz="2000" b="1" dirty="0" smtClean="0">
                <a:latin typeface="微软雅黑" panose="020B0503020204020204" pitchFamily="34" charset="-122"/>
                <a:ea typeface="微软雅黑" panose="020B0503020204020204" pitchFamily="34" charset="-122"/>
                <a:cs typeface="+mn-ea"/>
                <a:sym typeface="+mn-lt"/>
              </a:rPr>
              <a:t>第二节：</a:t>
            </a:r>
            <a:r>
              <a:rPr lang="zh-CN" altLang="en-US" sz="2000" b="1" dirty="0">
                <a:latin typeface="微软雅黑" panose="020B0503020204020204" pitchFamily="34" charset="-122"/>
                <a:ea typeface="微软雅黑" panose="020B0503020204020204" pitchFamily="34" charset="-122"/>
                <a:sym typeface="+mn-ea"/>
              </a:rPr>
              <a:t>连锁企业的组织结构</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三、连锁总部的组织结构</a:t>
            </a:r>
            <a:endParaRPr lang="zh-CN" altLang="en-US">
              <a:latin typeface="微软雅黑" panose="020B0503020204020204" pitchFamily="34" charset="-122"/>
              <a:ea typeface="微软雅黑" panose="020B0503020204020204" pitchFamily="34" charset="-122"/>
            </a:endParaRPr>
          </a:p>
        </p:txBody>
      </p:sp>
      <p:sp>
        <p:nvSpPr>
          <p:cNvPr id="3" name="文本框 2"/>
          <p:cNvSpPr txBox="1"/>
          <p:nvPr/>
        </p:nvSpPr>
        <p:spPr>
          <a:xfrm>
            <a:off x="1002665" y="1508125"/>
            <a:ext cx="7139305" cy="902970"/>
          </a:xfrm>
          <a:prstGeom prst="rect">
            <a:avLst/>
          </a:prstGeom>
          <a:noFill/>
          <a:ln w="9525">
            <a:noFill/>
          </a:ln>
        </p:spPr>
        <p:txBody>
          <a:bodyPr wrap="square">
            <a:spAutoFit/>
          </a:bodyPr>
          <a:p>
            <a:pPr indent="266700">
              <a:lnSpc>
                <a:spcPct val="11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连锁企业组织机构中，连锁总部极为重要，总部要承担多种重要职能，包括商品营销、价格制定、采购、配送、作业标准制定、业务流程制定、人事管理、设备管理、保安管理。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1" name="27.EPS" descr="id:2147495075;FounderCES"/>
          <p:cNvPicPr>
            <a:picLocks noChangeAspect="1"/>
          </p:cNvPicPr>
          <p:nvPr/>
        </p:nvPicPr>
        <p:blipFill>
          <a:blip r:embed="rId1"/>
          <a:stretch>
            <a:fillRect/>
          </a:stretch>
        </p:blipFill>
        <p:spPr>
          <a:xfrm>
            <a:off x="1819910" y="2552065"/>
            <a:ext cx="5068570" cy="22815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3493770" cy="402590"/>
          </a:xfrm>
          <a:prstGeom prst="rect">
            <a:avLst/>
          </a:prstGeom>
          <a:noFill/>
        </p:spPr>
        <p:txBody>
          <a:bodyPr wrap="none" lIns="96434" tIns="48217" rIns="96434" bIns="48217" rtlCol="0">
            <a:spAutoFit/>
          </a:bodyPr>
          <a:lstStyle/>
          <a:p>
            <a:pPr defTabSz="963930"/>
            <a:r>
              <a:rPr lang="zh-CN" altLang="en-US" sz="2000" b="1" dirty="0" smtClean="0">
                <a:latin typeface="微软雅黑" panose="020B0503020204020204" pitchFamily="34" charset="-122"/>
                <a:ea typeface="微软雅黑" panose="020B0503020204020204" pitchFamily="34" charset="-122"/>
                <a:cs typeface="+mn-ea"/>
                <a:sym typeface="+mn-lt"/>
              </a:rPr>
              <a:t>第二节：</a:t>
            </a:r>
            <a:r>
              <a:rPr lang="zh-CN" altLang="en-US" sz="2000" b="1" dirty="0">
                <a:latin typeface="微软雅黑" panose="020B0503020204020204" pitchFamily="34" charset="-122"/>
                <a:ea typeface="微软雅黑" panose="020B0503020204020204" pitchFamily="34" charset="-122"/>
                <a:sym typeface="+mn-ea"/>
              </a:rPr>
              <a:t>连锁企业的组织结构</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068705" y="1220470"/>
            <a:ext cx="6056630" cy="1322070"/>
          </a:xfrm>
          <a:prstGeom prst="rect">
            <a:avLst/>
          </a:prstGeom>
          <a:noFill/>
        </p:spPr>
        <p:txBody>
          <a:bodyPr wrap="square" rtlCol="0">
            <a:spAutoFit/>
          </a:bodyPr>
          <a:p>
            <a:r>
              <a:rPr lang="zh-CN" altLang="en-US" sz="1600" b="1">
                <a:solidFill>
                  <a:srgbClr val="C00000"/>
                </a:solidFill>
                <a:latin typeface="微软雅黑" panose="020B0503020204020204" pitchFamily="34" charset="-122"/>
                <a:ea typeface="微软雅黑" panose="020B0503020204020204" pitchFamily="34" charset="-122"/>
              </a:rPr>
              <a:t>课堂讨论：</a:t>
            </a:r>
            <a:endParaRPr lang="zh-CN" altLang="en-US" sz="1600" b="1">
              <a:solidFill>
                <a:srgbClr val="C00000"/>
              </a:solidFill>
              <a:latin typeface="微软雅黑" panose="020B0503020204020204" pitchFamily="34" charset="-122"/>
              <a:ea typeface="微软雅黑" panose="020B0503020204020204" pitchFamily="34" charset="-122"/>
            </a:endParaRPr>
          </a:p>
          <a:p>
            <a:endParaRPr lang="zh-CN" altLang="en-US" sz="1600" b="1">
              <a:solidFill>
                <a:srgbClr val="C00000"/>
              </a:solidFill>
              <a:latin typeface="微软雅黑" panose="020B0503020204020204" pitchFamily="34" charset="-122"/>
              <a:ea typeface="微软雅黑" panose="020B0503020204020204" pitchFamily="34" charset="-122"/>
            </a:endParaRPr>
          </a:p>
          <a:p>
            <a:endParaRPr lang="zh-CN" altLang="en-US" sz="1600">
              <a:latin typeface="微软雅黑" panose="020B0503020204020204" pitchFamily="34" charset="-122"/>
              <a:ea typeface="微软雅黑" panose="020B0503020204020204" pitchFamily="34" charset="-122"/>
            </a:endParaRPr>
          </a:p>
          <a:p>
            <a:endParaRPr lang="zh-CN" altLang="en-US" sz="1600">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移动互联网技术的发展可能给连锁企业的组织结构带来哪些变化?</a:t>
            </a:r>
            <a:endParaRPr lang="zh-CN" altLang="en-US" sz="1600">
              <a:latin typeface="微软雅黑" panose="020B0503020204020204" pitchFamily="34" charset="-122"/>
              <a:ea typeface="微软雅黑" panose="020B0503020204020204" pitchFamily="34" charset="-122"/>
            </a:endParaRPr>
          </a:p>
        </p:txBody>
      </p:sp>
      <p:grpSp>
        <p:nvGrpSpPr>
          <p:cNvPr id="4" name="f876795c-9249-408a-86f5-e0eee1fa8304" descr="本素材由iSlide™ 提供&#13;&#10;iSlide™尊重知识产权并注重保护用户享有的各项权利。郑重提醒您：&#13;&#10;iSlide™插件中提供的任何信息内容的所有权、知识产权归其原始权利人或权利受让人所有，您免费/购买获得的是信息内容的使用权，并受下述条款的约束；&#13;&#10;1. 您仅可以个人非商业用途使用该等信息内容，不可将信息内容的全部或部分用于出售，或以出租、出借、转让、分销、发布等其他任何方式供他人使用；&#13;&#10;2. 禁止在接入互联网或移动互联网的任何网站、平台、应用或程序上以任何方式为他人提供iSlide™插件资源内容的下载。&#13;&#10;The resource is supplied by iSlide™.&#13;&#10;iSlide™ respects all intellectual property rights and protects all the rights its users acquired.Solemnly remind you:&#13;&#10;The ownership and intellectual property of the resources supplied in iSlide Add-in belongs to its owner or the assignee of this ownership.you only acquired the usage of the resources supplied in iSlide Add-in, as well as respected the following restrain terms:&#13;&#10;1.You are only allowed to use such resource for personal and non-commercial aim, not allowed to use such resource or part of it for the sale; or rent, lend, transfer to others; or distribution or release it in any way.&#13;&#10;2.You are not permitted to provide the resource of iSlide Add-in in any website, platform, application access to the Internet or mobile Internet."/>
          <p:cNvGrpSpPr>
            <a:grpSpLocks noChangeAspect="1"/>
          </p:cNvGrpSpPr>
          <p:nvPr>
            <p:custDataLst>
              <p:tags r:id="rId1"/>
            </p:custDataLst>
          </p:nvPr>
        </p:nvGrpSpPr>
        <p:grpSpPr>
          <a:xfrm>
            <a:off x="6259195" y="2752090"/>
            <a:ext cx="2086610" cy="2011680"/>
            <a:chOff x="3600450" y="1004888"/>
            <a:chExt cx="4994275" cy="4814887"/>
          </a:xfrm>
        </p:grpSpPr>
        <p:sp>
          <p:nvSpPr>
            <p:cNvPr id="5" name="iŝlîdè"/>
            <p:cNvSpPr/>
            <p:nvPr/>
          </p:nvSpPr>
          <p:spPr bwMode="auto">
            <a:xfrm>
              <a:off x="3600450" y="2006600"/>
              <a:ext cx="1987550" cy="514350"/>
            </a:xfrm>
            <a:custGeom>
              <a:avLst/>
              <a:gdLst>
                <a:gd name="T0" fmla="*/ 582 w 602"/>
                <a:gd name="T1" fmla="*/ 136 h 156"/>
                <a:gd name="T2" fmla="*/ 567 w 602"/>
                <a:gd name="T3" fmla="*/ 144 h 156"/>
                <a:gd name="T4" fmla="*/ 522 w 602"/>
                <a:gd name="T5" fmla="*/ 110 h 156"/>
                <a:gd name="T6" fmla="*/ 484 w 602"/>
                <a:gd name="T7" fmla="*/ 130 h 156"/>
                <a:gd name="T8" fmla="*/ 399 w 602"/>
                <a:gd name="T9" fmla="*/ 68 h 156"/>
                <a:gd name="T10" fmla="*/ 334 w 602"/>
                <a:gd name="T11" fmla="*/ 96 h 156"/>
                <a:gd name="T12" fmla="*/ 190 w 602"/>
                <a:gd name="T13" fmla="*/ 0 h 156"/>
                <a:gd name="T14" fmla="*/ 34 w 602"/>
                <a:gd name="T15" fmla="*/ 142 h 156"/>
                <a:gd name="T16" fmla="*/ 20 w 602"/>
                <a:gd name="T17" fmla="*/ 136 h 156"/>
                <a:gd name="T18" fmla="*/ 0 w 602"/>
                <a:gd name="T19" fmla="*/ 156 h 156"/>
                <a:gd name="T20" fmla="*/ 346 w 602"/>
                <a:gd name="T21" fmla="*/ 156 h 156"/>
                <a:gd name="T22" fmla="*/ 475 w 602"/>
                <a:gd name="T23" fmla="*/ 156 h 156"/>
                <a:gd name="T24" fmla="*/ 488 w 602"/>
                <a:gd name="T25" fmla="*/ 156 h 156"/>
                <a:gd name="T26" fmla="*/ 562 w 602"/>
                <a:gd name="T27" fmla="*/ 156 h 156"/>
                <a:gd name="T28" fmla="*/ 569 w 602"/>
                <a:gd name="T29" fmla="*/ 156 h 156"/>
                <a:gd name="T30" fmla="*/ 602 w 602"/>
                <a:gd name="T31" fmla="*/ 156 h 156"/>
                <a:gd name="T32" fmla="*/ 582 w 602"/>
                <a:gd name="T33" fmla="*/ 13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2" h="156">
                  <a:moveTo>
                    <a:pt x="582" y="136"/>
                  </a:moveTo>
                  <a:cubicBezTo>
                    <a:pt x="576" y="136"/>
                    <a:pt x="571" y="139"/>
                    <a:pt x="567" y="144"/>
                  </a:cubicBezTo>
                  <a:cubicBezTo>
                    <a:pt x="561" y="124"/>
                    <a:pt x="544" y="110"/>
                    <a:pt x="522" y="110"/>
                  </a:cubicBezTo>
                  <a:cubicBezTo>
                    <a:pt x="506" y="110"/>
                    <a:pt x="492" y="118"/>
                    <a:pt x="484" y="130"/>
                  </a:cubicBezTo>
                  <a:cubicBezTo>
                    <a:pt x="472" y="94"/>
                    <a:pt x="439" y="68"/>
                    <a:pt x="399" y="68"/>
                  </a:cubicBezTo>
                  <a:cubicBezTo>
                    <a:pt x="374" y="68"/>
                    <a:pt x="351" y="79"/>
                    <a:pt x="334" y="96"/>
                  </a:cubicBezTo>
                  <a:cubicBezTo>
                    <a:pt x="311" y="40"/>
                    <a:pt x="255" y="0"/>
                    <a:pt x="190" y="0"/>
                  </a:cubicBezTo>
                  <a:cubicBezTo>
                    <a:pt x="108" y="0"/>
                    <a:pt x="42" y="62"/>
                    <a:pt x="34" y="142"/>
                  </a:cubicBezTo>
                  <a:cubicBezTo>
                    <a:pt x="31" y="139"/>
                    <a:pt x="26" y="136"/>
                    <a:pt x="20" y="136"/>
                  </a:cubicBezTo>
                  <a:cubicBezTo>
                    <a:pt x="9" y="136"/>
                    <a:pt x="0" y="145"/>
                    <a:pt x="0" y="156"/>
                  </a:cubicBezTo>
                  <a:cubicBezTo>
                    <a:pt x="346" y="156"/>
                    <a:pt x="346" y="156"/>
                    <a:pt x="346" y="156"/>
                  </a:cubicBezTo>
                  <a:cubicBezTo>
                    <a:pt x="475" y="156"/>
                    <a:pt x="475" y="156"/>
                    <a:pt x="475" y="156"/>
                  </a:cubicBezTo>
                  <a:cubicBezTo>
                    <a:pt x="488" y="156"/>
                    <a:pt x="488" y="156"/>
                    <a:pt x="488" y="156"/>
                  </a:cubicBezTo>
                  <a:cubicBezTo>
                    <a:pt x="562" y="156"/>
                    <a:pt x="562" y="156"/>
                    <a:pt x="562" y="156"/>
                  </a:cubicBezTo>
                  <a:cubicBezTo>
                    <a:pt x="569" y="156"/>
                    <a:pt x="569" y="156"/>
                    <a:pt x="569" y="156"/>
                  </a:cubicBezTo>
                  <a:cubicBezTo>
                    <a:pt x="602" y="156"/>
                    <a:pt x="602" y="156"/>
                    <a:pt x="602" y="156"/>
                  </a:cubicBezTo>
                  <a:cubicBezTo>
                    <a:pt x="602" y="145"/>
                    <a:pt x="593" y="136"/>
                    <a:pt x="582" y="136"/>
                  </a:cubicBezTo>
                </a:path>
              </a:pathLst>
            </a:custGeom>
            <a:solidFill>
              <a:srgbClr val="D4DC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îSliḋê"/>
            <p:cNvSpPr/>
            <p:nvPr/>
          </p:nvSpPr>
          <p:spPr bwMode="auto">
            <a:xfrm>
              <a:off x="4075113" y="1973263"/>
              <a:ext cx="628650" cy="406400"/>
            </a:xfrm>
            <a:custGeom>
              <a:avLst/>
              <a:gdLst>
                <a:gd name="T0" fmla="*/ 190 w 190"/>
                <a:gd name="T1" fmla="*/ 106 h 123"/>
                <a:gd name="T2" fmla="*/ 46 w 190"/>
                <a:gd name="T3" fmla="*/ 10 h 123"/>
                <a:gd name="T4" fmla="*/ 0 w 190"/>
                <a:gd name="T5" fmla="*/ 17 h 123"/>
                <a:gd name="T6" fmla="*/ 154 w 190"/>
                <a:gd name="T7" fmla="*/ 109 h 123"/>
                <a:gd name="T8" fmla="*/ 184 w 190"/>
                <a:gd name="T9" fmla="*/ 113 h 123"/>
                <a:gd name="T10" fmla="*/ 190 w 190"/>
                <a:gd name="T11" fmla="*/ 106 h 123"/>
              </a:gdLst>
              <a:ahLst/>
              <a:cxnLst>
                <a:cxn ang="0">
                  <a:pos x="T0" y="T1"/>
                </a:cxn>
                <a:cxn ang="0">
                  <a:pos x="T2" y="T3"/>
                </a:cxn>
                <a:cxn ang="0">
                  <a:pos x="T4" y="T5"/>
                </a:cxn>
                <a:cxn ang="0">
                  <a:pos x="T6" y="T7"/>
                </a:cxn>
                <a:cxn ang="0">
                  <a:pos x="T8" y="T9"/>
                </a:cxn>
                <a:cxn ang="0">
                  <a:pos x="T10" y="T11"/>
                </a:cxn>
              </a:cxnLst>
              <a:rect l="0" t="0" r="r" b="b"/>
              <a:pathLst>
                <a:path w="190" h="123">
                  <a:moveTo>
                    <a:pt x="190" y="106"/>
                  </a:moveTo>
                  <a:cubicBezTo>
                    <a:pt x="166" y="50"/>
                    <a:pt x="111" y="10"/>
                    <a:pt x="46" y="10"/>
                  </a:cubicBezTo>
                  <a:cubicBezTo>
                    <a:pt x="30" y="10"/>
                    <a:pt x="14" y="12"/>
                    <a:pt x="0" y="17"/>
                  </a:cubicBezTo>
                  <a:cubicBezTo>
                    <a:pt x="5" y="16"/>
                    <a:pt x="106" y="0"/>
                    <a:pt x="154" y="109"/>
                  </a:cubicBezTo>
                  <a:cubicBezTo>
                    <a:pt x="159" y="121"/>
                    <a:pt x="176" y="123"/>
                    <a:pt x="184" y="113"/>
                  </a:cubicBezTo>
                  <a:cubicBezTo>
                    <a:pt x="186" y="110"/>
                    <a:pt x="188" y="108"/>
                    <a:pt x="190" y="106"/>
                  </a:cubicBezTo>
                  <a:close/>
                </a:path>
              </a:pathLst>
            </a:custGeom>
            <a:solidFill>
              <a:srgbClr val="E6E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ïṥḷíḓe"/>
            <p:cNvSpPr/>
            <p:nvPr/>
          </p:nvSpPr>
          <p:spPr bwMode="auto">
            <a:xfrm>
              <a:off x="4799013" y="2190750"/>
              <a:ext cx="398463" cy="271463"/>
            </a:xfrm>
            <a:custGeom>
              <a:avLst/>
              <a:gdLst>
                <a:gd name="T0" fmla="*/ 121 w 121"/>
                <a:gd name="T1" fmla="*/ 74 h 82"/>
                <a:gd name="T2" fmla="*/ 36 w 121"/>
                <a:gd name="T3" fmla="*/ 12 h 82"/>
                <a:gd name="T4" fmla="*/ 0 w 121"/>
                <a:gd name="T5" fmla="*/ 20 h 82"/>
                <a:gd name="T6" fmla="*/ 108 w 121"/>
                <a:gd name="T7" fmla="*/ 78 h 82"/>
                <a:gd name="T8" fmla="*/ 118 w 121"/>
                <a:gd name="T9" fmla="*/ 78 h 82"/>
                <a:gd name="T10" fmla="*/ 121 w 121"/>
                <a:gd name="T11" fmla="*/ 74 h 82"/>
              </a:gdLst>
              <a:ahLst/>
              <a:cxnLst>
                <a:cxn ang="0">
                  <a:pos x="T0" y="T1"/>
                </a:cxn>
                <a:cxn ang="0">
                  <a:pos x="T2" y="T3"/>
                </a:cxn>
                <a:cxn ang="0">
                  <a:pos x="T4" y="T5"/>
                </a:cxn>
                <a:cxn ang="0">
                  <a:pos x="T6" y="T7"/>
                </a:cxn>
                <a:cxn ang="0">
                  <a:pos x="T8" y="T9"/>
                </a:cxn>
                <a:cxn ang="0">
                  <a:pos x="T10" y="T11"/>
                </a:cxn>
              </a:cxnLst>
              <a:rect l="0" t="0" r="r" b="b"/>
              <a:pathLst>
                <a:path w="121" h="82">
                  <a:moveTo>
                    <a:pt x="121" y="74"/>
                  </a:moveTo>
                  <a:cubicBezTo>
                    <a:pt x="109" y="38"/>
                    <a:pt x="76" y="12"/>
                    <a:pt x="36" y="12"/>
                  </a:cubicBezTo>
                  <a:cubicBezTo>
                    <a:pt x="23" y="12"/>
                    <a:pt x="11" y="15"/>
                    <a:pt x="0" y="20"/>
                  </a:cubicBezTo>
                  <a:cubicBezTo>
                    <a:pt x="1" y="19"/>
                    <a:pt x="73" y="0"/>
                    <a:pt x="108" y="78"/>
                  </a:cubicBezTo>
                  <a:cubicBezTo>
                    <a:pt x="110" y="82"/>
                    <a:pt x="116" y="82"/>
                    <a:pt x="118" y="78"/>
                  </a:cubicBezTo>
                  <a:cubicBezTo>
                    <a:pt x="119" y="77"/>
                    <a:pt x="120" y="75"/>
                    <a:pt x="121" y="74"/>
                  </a:cubicBezTo>
                  <a:close/>
                </a:path>
              </a:pathLst>
            </a:custGeom>
            <a:solidFill>
              <a:srgbClr val="E6E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íṣlïdé"/>
            <p:cNvSpPr/>
            <p:nvPr/>
          </p:nvSpPr>
          <p:spPr bwMode="auto">
            <a:xfrm>
              <a:off x="5264150" y="2359025"/>
              <a:ext cx="207963" cy="134938"/>
            </a:xfrm>
            <a:custGeom>
              <a:avLst/>
              <a:gdLst>
                <a:gd name="T0" fmla="*/ 63 w 63"/>
                <a:gd name="T1" fmla="*/ 37 h 41"/>
                <a:gd name="T2" fmla="*/ 18 w 63"/>
                <a:gd name="T3" fmla="*/ 3 h 41"/>
                <a:gd name="T4" fmla="*/ 0 w 63"/>
                <a:gd name="T5" fmla="*/ 6 h 41"/>
                <a:gd name="T6" fmla="*/ 56 w 63"/>
                <a:gd name="T7" fmla="*/ 39 h 41"/>
                <a:gd name="T8" fmla="*/ 61 w 63"/>
                <a:gd name="T9" fmla="*/ 39 h 41"/>
                <a:gd name="T10" fmla="*/ 63 w 63"/>
                <a:gd name="T11" fmla="*/ 37 h 41"/>
              </a:gdLst>
              <a:ahLst/>
              <a:cxnLst>
                <a:cxn ang="0">
                  <a:pos x="T0" y="T1"/>
                </a:cxn>
                <a:cxn ang="0">
                  <a:pos x="T2" y="T3"/>
                </a:cxn>
                <a:cxn ang="0">
                  <a:pos x="T4" y="T5"/>
                </a:cxn>
                <a:cxn ang="0">
                  <a:pos x="T6" y="T7"/>
                </a:cxn>
                <a:cxn ang="0">
                  <a:pos x="T8" y="T9"/>
                </a:cxn>
                <a:cxn ang="0">
                  <a:pos x="T10" y="T11"/>
                </a:cxn>
              </a:cxnLst>
              <a:rect l="0" t="0" r="r" b="b"/>
              <a:pathLst>
                <a:path w="63" h="41">
                  <a:moveTo>
                    <a:pt x="63" y="37"/>
                  </a:moveTo>
                  <a:cubicBezTo>
                    <a:pt x="57" y="17"/>
                    <a:pt x="40" y="3"/>
                    <a:pt x="18" y="3"/>
                  </a:cubicBezTo>
                  <a:cubicBezTo>
                    <a:pt x="12" y="3"/>
                    <a:pt x="6" y="4"/>
                    <a:pt x="0" y="6"/>
                  </a:cubicBezTo>
                  <a:cubicBezTo>
                    <a:pt x="11" y="4"/>
                    <a:pt x="41" y="0"/>
                    <a:pt x="56" y="39"/>
                  </a:cubicBezTo>
                  <a:cubicBezTo>
                    <a:pt x="57" y="41"/>
                    <a:pt x="60" y="41"/>
                    <a:pt x="61" y="39"/>
                  </a:cubicBezTo>
                  <a:cubicBezTo>
                    <a:pt x="62" y="38"/>
                    <a:pt x="62" y="37"/>
                    <a:pt x="63" y="37"/>
                  </a:cubicBezTo>
                </a:path>
              </a:pathLst>
            </a:custGeom>
            <a:solidFill>
              <a:srgbClr val="E6E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ïŝ1ïḍé"/>
            <p:cNvSpPr/>
            <p:nvPr/>
          </p:nvSpPr>
          <p:spPr bwMode="auto">
            <a:xfrm>
              <a:off x="5630863" y="4940300"/>
              <a:ext cx="804863" cy="803275"/>
            </a:xfrm>
            <a:prstGeom prst="ellipse">
              <a:avLst/>
            </a:prstGeom>
            <a:solidFill>
              <a:srgbClr val="5A54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ï$ḷîdè"/>
            <p:cNvSpPr/>
            <p:nvPr/>
          </p:nvSpPr>
          <p:spPr bwMode="auto">
            <a:xfrm>
              <a:off x="3875088" y="2511425"/>
              <a:ext cx="4316413" cy="1265238"/>
            </a:xfrm>
            <a:custGeom>
              <a:avLst/>
              <a:gdLst>
                <a:gd name="T0" fmla="*/ 1285 w 1308"/>
                <a:gd name="T1" fmla="*/ 276 h 384"/>
                <a:gd name="T2" fmla="*/ 654 w 1308"/>
                <a:gd name="T3" fmla="*/ 0 h 384"/>
                <a:gd name="T4" fmla="*/ 23 w 1308"/>
                <a:gd name="T5" fmla="*/ 276 h 384"/>
                <a:gd name="T6" fmla="*/ 27 w 1308"/>
                <a:gd name="T7" fmla="*/ 362 h 384"/>
                <a:gd name="T8" fmla="*/ 111 w 1308"/>
                <a:gd name="T9" fmla="*/ 358 h 384"/>
                <a:gd name="T10" fmla="*/ 654 w 1308"/>
                <a:gd name="T11" fmla="*/ 120 h 384"/>
                <a:gd name="T12" fmla="*/ 1197 w 1308"/>
                <a:gd name="T13" fmla="*/ 358 h 384"/>
                <a:gd name="T14" fmla="*/ 1281 w 1308"/>
                <a:gd name="T15" fmla="*/ 362 h 384"/>
                <a:gd name="T16" fmla="*/ 1285 w 1308"/>
                <a:gd name="T17" fmla="*/ 27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8" h="384">
                  <a:moveTo>
                    <a:pt x="1285" y="276"/>
                  </a:moveTo>
                  <a:cubicBezTo>
                    <a:pt x="1128" y="106"/>
                    <a:pt x="903" y="0"/>
                    <a:pt x="654" y="0"/>
                  </a:cubicBezTo>
                  <a:cubicBezTo>
                    <a:pt x="405" y="0"/>
                    <a:pt x="180" y="106"/>
                    <a:pt x="23" y="276"/>
                  </a:cubicBezTo>
                  <a:cubicBezTo>
                    <a:pt x="0" y="301"/>
                    <a:pt x="2" y="340"/>
                    <a:pt x="27" y="362"/>
                  </a:cubicBezTo>
                  <a:cubicBezTo>
                    <a:pt x="51" y="384"/>
                    <a:pt x="89" y="382"/>
                    <a:pt x="111" y="358"/>
                  </a:cubicBezTo>
                  <a:cubicBezTo>
                    <a:pt x="246" y="212"/>
                    <a:pt x="440" y="120"/>
                    <a:pt x="654" y="120"/>
                  </a:cubicBezTo>
                  <a:cubicBezTo>
                    <a:pt x="869" y="120"/>
                    <a:pt x="1062" y="212"/>
                    <a:pt x="1197" y="358"/>
                  </a:cubicBezTo>
                  <a:cubicBezTo>
                    <a:pt x="1220" y="382"/>
                    <a:pt x="1257" y="384"/>
                    <a:pt x="1281" y="362"/>
                  </a:cubicBezTo>
                  <a:cubicBezTo>
                    <a:pt x="1306" y="340"/>
                    <a:pt x="1308" y="301"/>
                    <a:pt x="1285" y="276"/>
                  </a:cubicBezTo>
                </a:path>
              </a:pathLst>
            </a:custGeom>
            <a:solidFill>
              <a:srgbClr val="5A54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îSḻiḑe"/>
            <p:cNvSpPr/>
            <p:nvPr/>
          </p:nvSpPr>
          <p:spPr bwMode="auto">
            <a:xfrm>
              <a:off x="4484688" y="3328988"/>
              <a:ext cx="3100388" cy="995363"/>
            </a:xfrm>
            <a:custGeom>
              <a:avLst/>
              <a:gdLst>
                <a:gd name="T0" fmla="*/ 469 w 939"/>
                <a:gd name="T1" fmla="*/ 0 h 302"/>
                <a:gd name="T2" fmla="*/ 23 w 939"/>
                <a:gd name="T3" fmla="*/ 195 h 302"/>
                <a:gd name="T4" fmla="*/ 27 w 939"/>
                <a:gd name="T5" fmla="*/ 280 h 302"/>
                <a:gd name="T6" fmla="*/ 110 w 939"/>
                <a:gd name="T7" fmla="*/ 277 h 302"/>
                <a:gd name="T8" fmla="*/ 469 w 939"/>
                <a:gd name="T9" fmla="*/ 120 h 302"/>
                <a:gd name="T10" fmla="*/ 828 w 939"/>
                <a:gd name="T11" fmla="*/ 277 h 302"/>
                <a:gd name="T12" fmla="*/ 912 w 939"/>
                <a:gd name="T13" fmla="*/ 280 h 302"/>
                <a:gd name="T14" fmla="*/ 916 w 939"/>
                <a:gd name="T15" fmla="*/ 195 h 302"/>
                <a:gd name="T16" fmla="*/ 469 w 939"/>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302">
                  <a:moveTo>
                    <a:pt x="469" y="0"/>
                  </a:moveTo>
                  <a:cubicBezTo>
                    <a:pt x="293" y="0"/>
                    <a:pt x="134" y="75"/>
                    <a:pt x="23" y="195"/>
                  </a:cubicBezTo>
                  <a:cubicBezTo>
                    <a:pt x="0" y="219"/>
                    <a:pt x="2" y="258"/>
                    <a:pt x="27" y="280"/>
                  </a:cubicBezTo>
                  <a:cubicBezTo>
                    <a:pt x="51" y="302"/>
                    <a:pt x="88" y="300"/>
                    <a:pt x="110" y="277"/>
                  </a:cubicBezTo>
                  <a:cubicBezTo>
                    <a:pt x="200" y="181"/>
                    <a:pt x="328" y="120"/>
                    <a:pt x="469" y="120"/>
                  </a:cubicBezTo>
                  <a:cubicBezTo>
                    <a:pt x="611" y="120"/>
                    <a:pt x="738" y="181"/>
                    <a:pt x="828" y="277"/>
                  </a:cubicBezTo>
                  <a:cubicBezTo>
                    <a:pt x="850" y="300"/>
                    <a:pt x="887" y="302"/>
                    <a:pt x="912" y="280"/>
                  </a:cubicBezTo>
                  <a:cubicBezTo>
                    <a:pt x="936" y="258"/>
                    <a:pt x="939" y="219"/>
                    <a:pt x="916" y="195"/>
                  </a:cubicBezTo>
                  <a:cubicBezTo>
                    <a:pt x="804" y="75"/>
                    <a:pt x="645" y="0"/>
                    <a:pt x="469" y="0"/>
                  </a:cubicBezTo>
                </a:path>
              </a:pathLst>
            </a:custGeom>
            <a:solidFill>
              <a:srgbClr val="5A54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iŝlïḓè"/>
            <p:cNvSpPr/>
            <p:nvPr/>
          </p:nvSpPr>
          <p:spPr bwMode="auto">
            <a:xfrm>
              <a:off x="5076825" y="4122738"/>
              <a:ext cx="1914525" cy="731838"/>
            </a:xfrm>
            <a:custGeom>
              <a:avLst/>
              <a:gdLst>
                <a:gd name="T0" fmla="*/ 290 w 580"/>
                <a:gd name="T1" fmla="*/ 0 h 222"/>
                <a:gd name="T2" fmla="*/ 24 w 580"/>
                <a:gd name="T3" fmla="*/ 114 h 222"/>
                <a:gd name="T4" fmla="*/ 27 w 580"/>
                <a:gd name="T5" fmla="*/ 200 h 222"/>
                <a:gd name="T6" fmla="*/ 27 w 580"/>
                <a:gd name="T7" fmla="*/ 200 h 222"/>
                <a:gd name="T8" fmla="*/ 111 w 580"/>
                <a:gd name="T9" fmla="*/ 197 h 222"/>
                <a:gd name="T10" fmla="*/ 290 w 580"/>
                <a:gd name="T11" fmla="*/ 121 h 222"/>
                <a:gd name="T12" fmla="*/ 470 w 580"/>
                <a:gd name="T13" fmla="*/ 197 h 222"/>
                <a:gd name="T14" fmla="*/ 553 w 580"/>
                <a:gd name="T15" fmla="*/ 200 h 222"/>
                <a:gd name="T16" fmla="*/ 553 w 580"/>
                <a:gd name="T17" fmla="*/ 200 h 222"/>
                <a:gd name="T18" fmla="*/ 557 w 580"/>
                <a:gd name="T19" fmla="*/ 114 h 222"/>
                <a:gd name="T20" fmla="*/ 290 w 58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0" h="222">
                  <a:moveTo>
                    <a:pt x="290" y="0"/>
                  </a:moveTo>
                  <a:cubicBezTo>
                    <a:pt x="186" y="0"/>
                    <a:pt x="91" y="44"/>
                    <a:pt x="24" y="114"/>
                  </a:cubicBezTo>
                  <a:cubicBezTo>
                    <a:pt x="0" y="139"/>
                    <a:pt x="2" y="178"/>
                    <a:pt x="27" y="200"/>
                  </a:cubicBezTo>
                  <a:cubicBezTo>
                    <a:pt x="27" y="200"/>
                    <a:pt x="27" y="200"/>
                    <a:pt x="27" y="200"/>
                  </a:cubicBezTo>
                  <a:cubicBezTo>
                    <a:pt x="51" y="222"/>
                    <a:pt x="88" y="220"/>
                    <a:pt x="111" y="197"/>
                  </a:cubicBezTo>
                  <a:cubicBezTo>
                    <a:pt x="156" y="150"/>
                    <a:pt x="220" y="121"/>
                    <a:pt x="290" y="121"/>
                  </a:cubicBezTo>
                  <a:cubicBezTo>
                    <a:pt x="361" y="121"/>
                    <a:pt x="424" y="150"/>
                    <a:pt x="470" y="197"/>
                  </a:cubicBezTo>
                  <a:cubicBezTo>
                    <a:pt x="492" y="220"/>
                    <a:pt x="529" y="222"/>
                    <a:pt x="553" y="200"/>
                  </a:cubicBezTo>
                  <a:cubicBezTo>
                    <a:pt x="553" y="200"/>
                    <a:pt x="553" y="200"/>
                    <a:pt x="553" y="200"/>
                  </a:cubicBezTo>
                  <a:cubicBezTo>
                    <a:pt x="578" y="178"/>
                    <a:pt x="580" y="139"/>
                    <a:pt x="557" y="114"/>
                  </a:cubicBezTo>
                  <a:cubicBezTo>
                    <a:pt x="489" y="44"/>
                    <a:pt x="395" y="0"/>
                    <a:pt x="290" y="0"/>
                  </a:cubicBezTo>
                </a:path>
              </a:pathLst>
            </a:custGeom>
            <a:solidFill>
              <a:srgbClr val="5A54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sḷiḍê"/>
            <p:cNvSpPr/>
            <p:nvPr/>
          </p:nvSpPr>
          <p:spPr bwMode="auto">
            <a:xfrm>
              <a:off x="5630863" y="4864100"/>
              <a:ext cx="804863" cy="804863"/>
            </a:xfrm>
            <a:prstGeom prst="ellipse">
              <a:avLst/>
            </a:prstGeom>
            <a:solidFill>
              <a:srgbClr val="5A54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ïśḷîďè"/>
            <p:cNvSpPr/>
            <p:nvPr/>
          </p:nvSpPr>
          <p:spPr bwMode="auto">
            <a:xfrm>
              <a:off x="3875088" y="2432050"/>
              <a:ext cx="4316413" cy="1265238"/>
            </a:xfrm>
            <a:custGeom>
              <a:avLst/>
              <a:gdLst>
                <a:gd name="T0" fmla="*/ 1285 w 1308"/>
                <a:gd name="T1" fmla="*/ 277 h 384"/>
                <a:gd name="T2" fmla="*/ 654 w 1308"/>
                <a:gd name="T3" fmla="*/ 0 h 384"/>
                <a:gd name="T4" fmla="*/ 23 w 1308"/>
                <a:gd name="T5" fmla="*/ 277 h 384"/>
                <a:gd name="T6" fmla="*/ 27 w 1308"/>
                <a:gd name="T7" fmla="*/ 363 h 384"/>
                <a:gd name="T8" fmla="*/ 111 w 1308"/>
                <a:gd name="T9" fmla="*/ 359 h 384"/>
                <a:gd name="T10" fmla="*/ 654 w 1308"/>
                <a:gd name="T11" fmla="*/ 121 h 384"/>
                <a:gd name="T12" fmla="*/ 1197 w 1308"/>
                <a:gd name="T13" fmla="*/ 359 h 384"/>
                <a:gd name="T14" fmla="*/ 1281 w 1308"/>
                <a:gd name="T15" fmla="*/ 363 h 384"/>
                <a:gd name="T16" fmla="*/ 1285 w 1308"/>
                <a:gd name="T17" fmla="*/ 27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8" h="384">
                  <a:moveTo>
                    <a:pt x="1285" y="277"/>
                  </a:moveTo>
                  <a:cubicBezTo>
                    <a:pt x="1128" y="107"/>
                    <a:pt x="903" y="0"/>
                    <a:pt x="654" y="0"/>
                  </a:cubicBezTo>
                  <a:cubicBezTo>
                    <a:pt x="405" y="0"/>
                    <a:pt x="180" y="107"/>
                    <a:pt x="23" y="277"/>
                  </a:cubicBezTo>
                  <a:cubicBezTo>
                    <a:pt x="0" y="302"/>
                    <a:pt x="2" y="340"/>
                    <a:pt x="27" y="363"/>
                  </a:cubicBezTo>
                  <a:cubicBezTo>
                    <a:pt x="51" y="384"/>
                    <a:pt x="89" y="383"/>
                    <a:pt x="111" y="359"/>
                  </a:cubicBezTo>
                  <a:cubicBezTo>
                    <a:pt x="246" y="212"/>
                    <a:pt x="440" y="121"/>
                    <a:pt x="654" y="121"/>
                  </a:cubicBezTo>
                  <a:cubicBezTo>
                    <a:pt x="869" y="121"/>
                    <a:pt x="1062" y="212"/>
                    <a:pt x="1197" y="359"/>
                  </a:cubicBezTo>
                  <a:cubicBezTo>
                    <a:pt x="1220" y="383"/>
                    <a:pt x="1257" y="384"/>
                    <a:pt x="1281" y="363"/>
                  </a:cubicBezTo>
                  <a:cubicBezTo>
                    <a:pt x="1306" y="340"/>
                    <a:pt x="1308" y="302"/>
                    <a:pt x="1285" y="277"/>
                  </a:cubicBezTo>
                </a:path>
              </a:pathLst>
            </a:custGeom>
            <a:solidFill>
              <a:srgbClr val="5A54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íŝļíḋe"/>
            <p:cNvSpPr/>
            <p:nvPr/>
          </p:nvSpPr>
          <p:spPr bwMode="auto">
            <a:xfrm>
              <a:off x="4484688" y="3252788"/>
              <a:ext cx="3100388" cy="992188"/>
            </a:xfrm>
            <a:custGeom>
              <a:avLst/>
              <a:gdLst>
                <a:gd name="T0" fmla="*/ 469 w 939"/>
                <a:gd name="T1" fmla="*/ 0 h 301"/>
                <a:gd name="T2" fmla="*/ 23 w 939"/>
                <a:gd name="T3" fmla="*/ 194 h 301"/>
                <a:gd name="T4" fmla="*/ 27 w 939"/>
                <a:gd name="T5" fmla="*/ 279 h 301"/>
                <a:gd name="T6" fmla="*/ 110 w 939"/>
                <a:gd name="T7" fmla="*/ 276 h 301"/>
                <a:gd name="T8" fmla="*/ 469 w 939"/>
                <a:gd name="T9" fmla="*/ 120 h 301"/>
                <a:gd name="T10" fmla="*/ 828 w 939"/>
                <a:gd name="T11" fmla="*/ 276 h 301"/>
                <a:gd name="T12" fmla="*/ 912 w 939"/>
                <a:gd name="T13" fmla="*/ 279 h 301"/>
                <a:gd name="T14" fmla="*/ 916 w 939"/>
                <a:gd name="T15" fmla="*/ 194 h 301"/>
                <a:gd name="T16" fmla="*/ 469 w 939"/>
                <a:gd name="T1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301">
                  <a:moveTo>
                    <a:pt x="469" y="0"/>
                  </a:moveTo>
                  <a:cubicBezTo>
                    <a:pt x="293" y="0"/>
                    <a:pt x="134" y="75"/>
                    <a:pt x="23" y="194"/>
                  </a:cubicBezTo>
                  <a:cubicBezTo>
                    <a:pt x="0" y="219"/>
                    <a:pt x="2" y="257"/>
                    <a:pt x="27" y="279"/>
                  </a:cubicBezTo>
                  <a:cubicBezTo>
                    <a:pt x="51" y="301"/>
                    <a:pt x="88" y="300"/>
                    <a:pt x="110" y="276"/>
                  </a:cubicBezTo>
                  <a:cubicBezTo>
                    <a:pt x="200" y="180"/>
                    <a:pt x="328" y="120"/>
                    <a:pt x="469" y="120"/>
                  </a:cubicBezTo>
                  <a:cubicBezTo>
                    <a:pt x="611" y="120"/>
                    <a:pt x="738" y="180"/>
                    <a:pt x="828" y="276"/>
                  </a:cubicBezTo>
                  <a:cubicBezTo>
                    <a:pt x="850" y="300"/>
                    <a:pt x="887" y="301"/>
                    <a:pt x="912" y="279"/>
                  </a:cubicBezTo>
                  <a:cubicBezTo>
                    <a:pt x="936" y="257"/>
                    <a:pt x="939" y="219"/>
                    <a:pt x="916" y="194"/>
                  </a:cubicBezTo>
                  <a:cubicBezTo>
                    <a:pt x="804" y="75"/>
                    <a:pt x="645" y="0"/>
                    <a:pt x="469" y="0"/>
                  </a:cubicBezTo>
                </a:path>
              </a:pathLst>
            </a:custGeom>
            <a:solidFill>
              <a:srgbClr val="5A54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iṩľíḓé"/>
            <p:cNvSpPr/>
            <p:nvPr/>
          </p:nvSpPr>
          <p:spPr bwMode="auto">
            <a:xfrm>
              <a:off x="5076825" y="4046538"/>
              <a:ext cx="1914525" cy="728663"/>
            </a:xfrm>
            <a:custGeom>
              <a:avLst/>
              <a:gdLst>
                <a:gd name="T0" fmla="*/ 290 w 580"/>
                <a:gd name="T1" fmla="*/ 0 h 221"/>
                <a:gd name="T2" fmla="*/ 24 w 580"/>
                <a:gd name="T3" fmla="*/ 114 h 221"/>
                <a:gd name="T4" fmla="*/ 27 w 580"/>
                <a:gd name="T5" fmla="*/ 200 h 221"/>
                <a:gd name="T6" fmla="*/ 111 w 580"/>
                <a:gd name="T7" fmla="*/ 197 h 221"/>
                <a:gd name="T8" fmla="*/ 290 w 580"/>
                <a:gd name="T9" fmla="*/ 120 h 221"/>
                <a:gd name="T10" fmla="*/ 470 w 580"/>
                <a:gd name="T11" fmla="*/ 197 h 221"/>
                <a:gd name="T12" fmla="*/ 553 w 580"/>
                <a:gd name="T13" fmla="*/ 200 h 221"/>
                <a:gd name="T14" fmla="*/ 557 w 580"/>
                <a:gd name="T15" fmla="*/ 114 h 221"/>
                <a:gd name="T16" fmla="*/ 290 w 58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221">
                  <a:moveTo>
                    <a:pt x="290" y="0"/>
                  </a:moveTo>
                  <a:cubicBezTo>
                    <a:pt x="186" y="0"/>
                    <a:pt x="91" y="44"/>
                    <a:pt x="24" y="114"/>
                  </a:cubicBezTo>
                  <a:cubicBezTo>
                    <a:pt x="0" y="138"/>
                    <a:pt x="2" y="177"/>
                    <a:pt x="27" y="200"/>
                  </a:cubicBezTo>
                  <a:cubicBezTo>
                    <a:pt x="51" y="221"/>
                    <a:pt x="88" y="220"/>
                    <a:pt x="111" y="197"/>
                  </a:cubicBezTo>
                  <a:cubicBezTo>
                    <a:pt x="156" y="149"/>
                    <a:pt x="220" y="120"/>
                    <a:pt x="290" y="120"/>
                  </a:cubicBezTo>
                  <a:cubicBezTo>
                    <a:pt x="361" y="120"/>
                    <a:pt x="424" y="149"/>
                    <a:pt x="470" y="197"/>
                  </a:cubicBezTo>
                  <a:cubicBezTo>
                    <a:pt x="492" y="220"/>
                    <a:pt x="529" y="221"/>
                    <a:pt x="553" y="200"/>
                  </a:cubicBezTo>
                  <a:cubicBezTo>
                    <a:pt x="578" y="177"/>
                    <a:pt x="580" y="138"/>
                    <a:pt x="557" y="114"/>
                  </a:cubicBezTo>
                  <a:cubicBezTo>
                    <a:pt x="489" y="44"/>
                    <a:pt x="395" y="0"/>
                    <a:pt x="290" y="0"/>
                  </a:cubicBezTo>
                </a:path>
              </a:pathLst>
            </a:custGeom>
            <a:solidFill>
              <a:srgbClr val="5A54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i$1íďè"/>
            <p:cNvSpPr/>
            <p:nvPr/>
          </p:nvSpPr>
          <p:spPr bwMode="auto">
            <a:xfrm>
              <a:off x="5630863" y="4784725"/>
              <a:ext cx="804863" cy="804863"/>
            </a:xfrm>
            <a:prstGeom prst="ellipse">
              <a:avLst/>
            </a:prstGeom>
            <a:solidFill>
              <a:srgbClr val="5A54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íSḻîḍè"/>
            <p:cNvSpPr/>
            <p:nvPr/>
          </p:nvSpPr>
          <p:spPr bwMode="auto">
            <a:xfrm>
              <a:off x="3875088" y="2355850"/>
              <a:ext cx="4316413" cy="1265238"/>
            </a:xfrm>
            <a:custGeom>
              <a:avLst/>
              <a:gdLst>
                <a:gd name="T0" fmla="*/ 1285 w 1308"/>
                <a:gd name="T1" fmla="*/ 277 h 384"/>
                <a:gd name="T2" fmla="*/ 654 w 1308"/>
                <a:gd name="T3" fmla="*/ 0 h 384"/>
                <a:gd name="T4" fmla="*/ 23 w 1308"/>
                <a:gd name="T5" fmla="*/ 277 h 384"/>
                <a:gd name="T6" fmla="*/ 27 w 1308"/>
                <a:gd name="T7" fmla="*/ 362 h 384"/>
                <a:gd name="T8" fmla="*/ 111 w 1308"/>
                <a:gd name="T9" fmla="*/ 359 h 384"/>
                <a:gd name="T10" fmla="*/ 654 w 1308"/>
                <a:gd name="T11" fmla="*/ 120 h 384"/>
                <a:gd name="T12" fmla="*/ 1197 w 1308"/>
                <a:gd name="T13" fmla="*/ 359 h 384"/>
                <a:gd name="T14" fmla="*/ 1281 w 1308"/>
                <a:gd name="T15" fmla="*/ 362 h 384"/>
                <a:gd name="T16" fmla="*/ 1285 w 1308"/>
                <a:gd name="T17" fmla="*/ 27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8" h="384">
                  <a:moveTo>
                    <a:pt x="1285" y="277"/>
                  </a:moveTo>
                  <a:cubicBezTo>
                    <a:pt x="1128" y="107"/>
                    <a:pt x="903" y="0"/>
                    <a:pt x="654" y="0"/>
                  </a:cubicBezTo>
                  <a:cubicBezTo>
                    <a:pt x="405" y="0"/>
                    <a:pt x="180" y="107"/>
                    <a:pt x="23" y="277"/>
                  </a:cubicBezTo>
                  <a:cubicBezTo>
                    <a:pt x="0" y="301"/>
                    <a:pt x="2" y="340"/>
                    <a:pt x="27" y="362"/>
                  </a:cubicBezTo>
                  <a:cubicBezTo>
                    <a:pt x="51" y="384"/>
                    <a:pt x="89" y="383"/>
                    <a:pt x="111" y="359"/>
                  </a:cubicBezTo>
                  <a:cubicBezTo>
                    <a:pt x="246" y="212"/>
                    <a:pt x="440" y="120"/>
                    <a:pt x="654" y="120"/>
                  </a:cubicBezTo>
                  <a:cubicBezTo>
                    <a:pt x="869" y="120"/>
                    <a:pt x="1062" y="212"/>
                    <a:pt x="1197" y="359"/>
                  </a:cubicBezTo>
                  <a:cubicBezTo>
                    <a:pt x="1220" y="383"/>
                    <a:pt x="1257" y="384"/>
                    <a:pt x="1281" y="362"/>
                  </a:cubicBezTo>
                  <a:cubicBezTo>
                    <a:pt x="1306" y="340"/>
                    <a:pt x="1308" y="301"/>
                    <a:pt x="1285" y="277"/>
                  </a:cubicBezTo>
                </a:path>
              </a:pathLst>
            </a:custGeom>
            <a:solidFill>
              <a:srgbClr val="5A54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iṣḷïḓê"/>
            <p:cNvSpPr/>
            <p:nvPr/>
          </p:nvSpPr>
          <p:spPr bwMode="auto">
            <a:xfrm>
              <a:off x="4484688" y="3173413"/>
              <a:ext cx="3100388" cy="995363"/>
            </a:xfrm>
            <a:custGeom>
              <a:avLst/>
              <a:gdLst>
                <a:gd name="T0" fmla="*/ 469 w 939"/>
                <a:gd name="T1" fmla="*/ 0 h 302"/>
                <a:gd name="T2" fmla="*/ 23 w 939"/>
                <a:gd name="T3" fmla="*/ 195 h 302"/>
                <a:gd name="T4" fmla="*/ 27 w 939"/>
                <a:gd name="T5" fmla="*/ 280 h 302"/>
                <a:gd name="T6" fmla="*/ 110 w 939"/>
                <a:gd name="T7" fmla="*/ 277 h 302"/>
                <a:gd name="T8" fmla="*/ 469 w 939"/>
                <a:gd name="T9" fmla="*/ 121 h 302"/>
                <a:gd name="T10" fmla="*/ 828 w 939"/>
                <a:gd name="T11" fmla="*/ 277 h 302"/>
                <a:gd name="T12" fmla="*/ 912 w 939"/>
                <a:gd name="T13" fmla="*/ 280 h 302"/>
                <a:gd name="T14" fmla="*/ 916 w 939"/>
                <a:gd name="T15" fmla="*/ 195 h 302"/>
                <a:gd name="T16" fmla="*/ 469 w 939"/>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302">
                  <a:moveTo>
                    <a:pt x="469" y="0"/>
                  </a:moveTo>
                  <a:cubicBezTo>
                    <a:pt x="293" y="0"/>
                    <a:pt x="134" y="75"/>
                    <a:pt x="23" y="195"/>
                  </a:cubicBezTo>
                  <a:cubicBezTo>
                    <a:pt x="0" y="219"/>
                    <a:pt x="2" y="258"/>
                    <a:pt x="27" y="280"/>
                  </a:cubicBezTo>
                  <a:cubicBezTo>
                    <a:pt x="51" y="302"/>
                    <a:pt x="88" y="301"/>
                    <a:pt x="110" y="277"/>
                  </a:cubicBezTo>
                  <a:cubicBezTo>
                    <a:pt x="200" y="181"/>
                    <a:pt x="328" y="121"/>
                    <a:pt x="469" y="121"/>
                  </a:cubicBezTo>
                  <a:cubicBezTo>
                    <a:pt x="611" y="121"/>
                    <a:pt x="738" y="181"/>
                    <a:pt x="828" y="277"/>
                  </a:cubicBezTo>
                  <a:cubicBezTo>
                    <a:pt x="850" y="301"/>
                    <a:pt x="887" y="302"/>
                    <a:pt x="912" y="280"/>
                  </a:cubicBezTo>
                  <a:cubicBezTo>
                    <a:pt x="936" y="258"/>
                    <a:pt x="939" y="219"/>
                    <a:pt x="916" y="195"/>
                  </a:cubicBezTo>
                  <a:cubicBezTo>
                    <a:pt x="804" y="75"/>
                    <a:pt x="645" y="0"/>
                    <a:pt x="469" y="0"/>
                  </a:cubicBezTo>
                </a:path>
              </a:pathLst>
            </a:custGeom>
            <a:solidFill>
              <a:srgbClr val="5A54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îṧlîḓê"/>
            <p:cNvSpPr/>
            <p:nvPr/>
          </p:nvSpPr>
          <p:spPr bwMode="auto">
            <a:xfrm>
              <a:off x="5076825" y="3970338"/>
              <a:ext cx="1914525" cy="728663"/>
            </a:xfrm>
            <a:custGeom>
              <a:avLst/>
              <a:gdLst>
                <a:gd name="T0" fmla="*/ 290 w 580"/>
                <a:gd name="T1" fmla="*/ 0 h 221"/>
                <a:gd name="T2" fmla="*/ 24 w 580"/>
                <a:gd name="T3" fmla="*/ 113 h 221"/>
                <a:gd name="T4" fmla="*/ 27 w 580"/>
                <a:gd name="T5" fmla="*/ 199 h 221"/>
                <a:gd name="T6" fmla="*/ 111 w 580"/>
                <a:gd name="T7" fmla="*/ 196 h 221"/>
                <a:gd name="T8" fmla="*/ 290 w 580"/>
                <a:gd name="T9" fmla="*/ 120 h 221"/>
                <a:gd name="T10" fmla="*/ 470 w 580"/>
                <a:gd name="T11" fmla="*/ 196 h 221"/>
                <a:gd name="T12" fmla="*/ 553 w 580"/>
                <a:gd name="T13" fmla="*/ 199 h 221"/>
                <a:gd name="T14" fmla="*/ 557 w 580"/>
                <a:gd name="T15" fmla="*/ 113 h 221"/>
                <a:gd name="T16" fmla="*/ 290 w 58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221">
                  <a:moveTo>
                    <a:pt x="290" y="0"/>
                  </a:moveTo>
                  <a:cubicBezTo>
                    <a:pt x="186" y="0"/>
                    <a:pt x="91" y="43"/>
                    <a:pt x="24" y="113"/>
                  </a:cubicBezTo>
                  <a:cubicBezTo>
                    <a:pt x="0" y="138"/>
                    <a:pt x="2" y="177"/>
                    <a:pt x="27" y="199"/>
                  </a:cubicBezTo>
                  <a:cubicBezTo>
                    <a:pt x="51" y="221"/>
                    <a:pt x="88" y="219"/>
                    <a:pt x="111" y="196"/>
                  </a:cubicBezTo>
                  <a:cubicBezTo>
                    <a:pt x="156" y="149"/>
                    <a:pt x="220" y="120"/>
                    <a:pt x="290" y="120"/>
                  </a:cubicBezTo>
                  <a:cubicBezTo>
                    <a:pt x="361" y="120"/>
                    <a:pt x="424" y="149"/>
                    <a:pt x="470" y="196"/>
                  </a:cubicBezTo>
                  <a:cubicBezTo>
                    <a:pt x="492" y="219"/>
                    <a:pt x="529" y="221"/>
                    <a:pt x="553" y="199"/>
                  </a:cubicBezTo>
                  <a:cubicBezTo>
                    <a:pt x="578" y="177"/>
                    <a:pt x="580" y="138"/>
                    <a:pt x="557" y="113"/>
                  </a:cubicBezTo>
                  <a:cubicBezTo>
                    <a:pt x="489" y="43"/>
                    <a:pt x="395" y="0"/>
                    <a:pt x="290" y="0"/>
                  </a:cubicBezTo>
                </a:path>
              </a:pathLst>
            </a:custGeom>
            <a:solidFill>
              <a:srgbClr val="5A54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íṣľiḓè"/>
            <p:cNvSpPr/>
            <p:nvPr/>
          </p:nvSpPr>
          <p:spPr bwMode="auto">
            <a:xfrm>
              <a:off x="5630863" y="4784725"/>
              <a:ext cx="804863" cy="804863"/>
            </a:xfrm>
            <a:prstGeom prst="ellipse">
              <a:avLst/>
            </a:prstGeom>
            <a:solidFill>
              <a:srgbClr val="6C5C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ïşliďe"/>
            <p:cNvSpPr/>
            <p:nvPr/>
          </p:nvSpPr>
          <p:spPr bwMode="auto">
            <a:xfrm>
              <a:off x="3875088" y="2352675"/>
              <a:ext cx="4316413" cy="1265238"/>
            </a:xfrm>
            <a:custGeom>
              <a:avLst/>
              <a:gdLst>
                <a:gd name="T0" fmla="*/ 1285 w 1308"/>
                <a:gd name="T1" fmla="*/ 277 h 384"/>
                <a:gd name="T2" fmla="*/ 654 w 1308"/>
                <a:gd name="T3" fmla="*/ 0 h 384"/>
                <a:gd name="T4" fmla="*/ 23 w 1308"/>
                <a:gd name="T5" fmla="*/ 277 h 384"/>
                <a:gd name="T6" fmla="*/ 27 w 1308"/>
                <a:gd name="T7" fmla="*/ 363 h 384"/>
                <a:gd name="T8" fmla="*/ 111 w 1308"/>
                <a:gd name="T9" fmla="*/ 359 h 384"/>
                <a:gd name="T10" fmla="*/ 654 w 1308"/>
                <a:gd name="T11" fmla="*/ 121 h 384"/>
                <a:gd name="T12" fmla="*/ 1197 w 1308"/>
                <a:gd name="T13" fmla="*/ 359 h 384"/>
                <a:gd name="T14" fmla="*/ 1281 w 1308"/>
                <a:gd name="T15" fmla="*/ 363 h 384"/>
                <a:gd name="T16" fmla="*/ 1285 w 1308"/>
                <a:gd name="T17" fmla="*/ 27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8" h="384">
                  <a:moveTo>
                    <a:pt x="1285" y="277"/>
                  </a:moveTo>
                  <a:cubicBezTo>
                    <a:pt x="1128" y="107"/>
                    <a:pt x="903" y="0"/>
                    <a:pt x="654" y="0"/>
                  </a:cubicBezTo>
                  <a:cubicBezTo>
                    <a:pt x="405" y="0"/>
                    <a:pt x="180" y="107"/>
                    <a:pt x="23" y="277"/>
                  </a:cubicBezTo>
                  <a:cubicBezTo>
                    <a:pt x="0" y="302"/>
                    <a:pt x="2" y="340"/>
                    <a:pt x="27" y="363"/>
                  </a:cubicBezTo>
                  <a:cubicBezTo>
                    <a:pt x="51" y="384"/>
                    <a:pt x="89" y="383"/>
                    <a:pt x="111" y="359"/>
                  </a:cubicBezTo>
                  <a:cubicBezTo>
                    <a:pt x="246" y="212"/>
                    <a:pt x="440" y="121"/>
                    <a:pt x="654" y="121"/>
                  </a:cubicBezTo>
                  <a:cubicBezTo>
                    <a:pt x="869" y="121"/>
                    <a:pt x="1062" y="212"/>
                    <a:pt x="1197" y="359"/>
                  </a:cubicBezTo>
                  <a:cubicBezTo>
                    <a:pt x="1220" y="383"/>
                    <a:pt x="1257" y="384"/>
                    <a:pt x="1281" y="363"/>
                  </a:cubicBezTo>
                  <a:cubicBezTo>
                    <a:pt x="1306" y="340"/>
                    <a:pt x="1308" y="302"/>
                    <a:pt x="1285" y="277"/>
                  </a:cubicBezTo>
                </a:path>
              </a:pathLst>
            </a:custGeom>
            <a:solidFill>
              <a:srgbClr val="6C5C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ïṥľíḍê"/>
            <p:cNvSpPr/>
            <p:nvPr/>
          </p:nvSpPr>
          <p:spPr bwMode="auto">
            <a:xfrm>
              <a:off x="4484688" y="3173413"/>
              <a:ext cx="3100388" cy="992188"/>
            </a:xfrm>
            <a:custGeom>
              <a:avLst/>
              <a:gdLst>
                <a:gd name="T0" fmla="*/ 469 w 939"/>
                <a:gd name="T1" fmla="*/ 0 h 301"/>
                <a:gd name="T2" fmla="*/ 23 w 939"/>
                <a:gd name="T3" fmla="*/ 194 h 301"/>
                <a:gd name="T4" fmla="*/ 27 w 939"/>
                <a:gd name="T5" fmla="*/ 279 h 301"/>
                <a:gd name="T6" fmla="*/ 110 w 939"/>
                <a:gd name="T7" fmla="*/ 276 h 301"/>
                <a:gd name="T8" fmla="*/ 469 w 939"/>
                <a:gd name="T9" fmla="*/ 120 h 301"/>
                <a:gd name="T10" fmla="*/ 828 w 939"/>
                <a:gd name="T11" fmla="*/ 276 h 301"/>
                <a:gd name="T12" fmla="*/ 912 w 939"/>
                <a:gd name="T13" fmla="*/ 279 h 301"/>
                <a:gd name="T14" fmla="*/ 916 w 939"/>
                <a:gd name="T15" fmla="*/ 194 h 301"/>
                <a:gd name="T16" fmla="*/ 469 w 939"/>
                <a:gd name="T1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301">
                  <a:moveTo>
                    <a:pt x="469" y="0"/>
                  </a:moveTo>
                  <a:cubicBezTo>
                    <a:pt x="293" y="0"/>
                    <a:pt x="134" y="75"/>
                    <a:pt x="23" y="194"/>
                  </a:cubicBezTo>
                  <a:cubicBezTo>
                    <a:pt x="0" y="219"/>
                    <a:pt x="2" y="257"/>
                    <a:pt x="27" y="279"/>
                  </a:cubicBezTo>
                  <a:cubicBezTo>
                    <a:pt x="51" y="301"/>
                    <a:pt x="88" y="300"/>
                    <a:pt x="110" y="276"/>
                  </a:cubicBezTo>
                  <a:cubicBezTo>
                    <a:pt x="200" y="180"/>
                    <a:pt x="328" y="120"/>
                    <a:pt x="469" y="120"/>
                  </a:cubicBezTo>
                  <a:cubicBezTo>
                    <a:pt x="611" y="120"/>
                    <a:pt x="738" y="180"/>
                    <a:pt x="828" y="276"/>
                  </a:cubicBezTo>
                  <a:cubicBezTo>
                    <a:pt x="850" y="300"/>
                    <a:pt x="887" y="301"/>
                    <a:pt x="912" y="279"/>
                  </a:cubicBezTo>
                  <a:cubicBezTo>
                    <a:pt x="936" y="257"/>
                    <a:pt x="939" y="219"/>
                    <a:pt x="916" y="194"/>
                  </a:cubicBezTo>
                  <a:cubicBezTo>
                    <a:pt x="804" y="75"/>
                    <a:pt x="645" y="0"/>
                    <a:pt x="469" y="0"/>
                  </a:cubicBezTo>
                </a:path>
              </a:pathLst>
            </a:custGeom>
            <a:solidFill>
              <a:srgbClr val="6C5C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íšliḍé"/>
            <p:cNvSpPr/>
            <p:nvPr/>
          </p:nvSpPr>
          <p:spPr bwMode="auto">
            <a:xfrm>
              <a:off x="5076825" y="3967163"/>
              <a:ext cx="1914525" cy="728663"/>
            </a:xfrm>
            <a:custGeom>
              <a:avLst/>
              <a:gdLst>
                <a:gd name="T0" fmla="*/ 290 w 580"/>
                <a:gd name="T1" fmla="*/ 0 h 221"/>
                <a:gd name="T2" fmla="*/ 24 w 580"/>
                <a:gd name="T3" fmla="*/ 114 h 221"/>
                <a:gd name="T4" fmla="*/ 27 w 580"/>
                <a:gd name="T5" fmla="*/ 200 h 221"/>
                <a:gd name="T6" fmla="*/ 111 w 580"/>
                <a:gd name="T7" fmla="*/ 197 h 221"/>
                <a:gd name="T8" fmla="*/ 290 w 580"/>
                <a:gd name="T9" fmla="*/ 120 h 221"/>
                <a:gd name="T10" fmla="*/ 470 w 580"/>
                <a:gd name="T11" fmla="*/ 197 h 221"/>
                <a:gd name="T12" fmla="*/ 553 w 580"/>
                <a:gd name="T13" fmla="*/ 200 h 221"/>
                <a:gd name="T14" fmla="*/ 557 w 580"/>
                <a:gd name="T15" fmla="*/ 114 h 221"/>
                <a:gd name="T16" fmla="*/ 290 w 58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221">
                  <a:moveTo>
                    <a:pt x="290" y="0"/>
                  </a:moveTo>
                  <a:cubicBezTo>
                    <a:pt x="186" y="0"/>
                    <a:pt x="91" y="44"/>
                    <a:pt x="24" y="114"/>
                  </a:cubicBezTo>
                  <a:cubicBezTo>
                    <a:pt x="0" y="138"/>
                    <a:pt x="2" y="177"/>
                    <a:pt x="27" y="200"/>
                  </a:cubicBezTo>
                  <a:cubicBezTo>
                    <a:pt x="51" y="221"/>
                    <a:pt x="88" y="220"/>
                    <a:pt x="111" y="197"/>
                  </a:cubicBezTo>
                  <a:cubicBezTo>
                    <a:pt x="156" y="149"/>
                    <a:pt x="220" y="120"/>
                    <a:pt x="290" y="120"/>
                  </a:cubicBezTo>
                  <a:cubicBezTo>
                    <a:pt x="361" y="120"/>
                    <a:pt x="424" y="149"/>
                    <a:pt x="470" y="197"/>
                  </a:cubicBezTo>
                  <a:cubicBezTo>
                    <a:pt x="492" y="220"/>
                    <a:pt x="529" y="221"/>
                    <a:pt x="553" y="200"/>
                  </a:cubicBezTo>
                  <a:cubicBezTo>
                    <a:pt x="578" y="177"/>
                    <a:pt x="580" y="138"/>
                    <a:pt x="557" y="114"/>
                  </a:cubicBezTo>
                  <a:cubicBezTo>
                    <a:pt x="489" y="44"/>
                    <a:pt x="395" y="0"/>
                    <a:pt x="290" y="0"/>
                  </a:cubicBezTo>
                </a:path>
              </a:pathLst>
            </a:custGeom>
            <a:solidFill>
              <a:srgbClr val="6C5C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i$ḷîḓê"/>
            <p:cNvSpPr/>
            <p:nvPr/>
          </p:nvSpPr>
          <p:spPr bwMode="auto">
            <a:xfrm>
              <a:off x="6029325" y="2352675"/>
              <a:ext cx="26988"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 name="íŝľíďè"/>
            <p:cNvSpPr/>
            <p:nvPr/>
          </p:nvSpPr>
          <p:spPr bwMode="auto">
            <a:xfrm>
              <a:off x="4600575" y="2751138"/>
              <a:ext cx="2544763" cy="465138"/>
            </a:xfrm>
            <a:custGeom>
              <a:avLst/>
              <a:gdLst>
                <a:gd name="T0" fmla="*/ 771 w 771"/>
                <a:gd name="T1" fmla="*/ 81 h 141"/>
                <a:gd name="T2" fmla="*/ 441 w 771"/>
                <a:gd name="T3" fmla="*/ 0 h 141"/>
                <a:gd name="T4" fmla="*/ 441 w 771"/>
                <a:gd name="T5" fmla="*/ 0 h 141"/>
                <a:gd name="T6" fmla="*/ 441 w 771"/>
                <a:gd name="T7" fmla="*/ 0 h 141"/>
                <a:gd name="T8" fmla="*/ 441 w 771"/>
                <a:gd name="T9" fmla="*/ 0 h 141"/>
                <a:gd name="T10" fmla="*/ 1 w 771"/>
                <a:gd name="T11" fmla="*/ 140 h 141"/>
                <a:gd name="T12" fmla="*/ 428 w 771"/>
                <a:gd name="T13" fmla="*/ 0 h 141"/>
                <a:gd name="T14" fmla="*/ 428 w 771"/>
                <a:gd name="T15" fmla="*/ 0 h 141"/>
                <a:gd name="T16" fmla="*/ 439 w 771"/>
                <a:gd name="T17" fmla="*/ 0 h 141"/>
                <a:gd name="T18" fmla="*/ 439 w 771"/>
                <a:gd name="T19" fmla="*/ 0 h 141"/>
                <a:gd name="T20" fmla="*/ 439 w 771"/>
                <a:gd name="T21" fmla="*/ 0 h 141"/>
                <a:gd name="T22" fmla="*/ 439 w 771"/>
                <a:gd name="T23" fmla="*/ 0 h 141"/>
                <a:gd name="T24" fmla="*/ 439 w 771"/>
                <a:gd name="T25" fmla="*/ 0 h 141"/>
                <a:gd name="T26" fmla="*/ 429 w 771"/>
                <a:gd name="T27" fmla="*/ 0 h 141"/>
                <a:gd name="T28" fmla="*/ 438 w 771"/>
                <a:gd name="T29" fmla="*/ 0 h 141"/>
                <a:gd name="T30" fmla="*/ 438 w 771"/>
                <a:gd name="T31" fmla="*/ 0 h 141"/>
                <a:gd name="T32" fmla="*/ 430 w 771"/>
                <a:gd name="T33" fmla="*/ 0 h 141"/>
                <a:gd name="T34" fmla="*/ 438 w 771"/>
                <a:gd name="T35" fmla="*/ 0 h 141"/>
                <a:gd name="T36" fmla="*/ 438 w 771"/>
                <a:gd name="T37" fmla="*/ 0 h 141"/>
                <a:gd name="T38" fmla="*/ 430 w 771"/>
                <a:gd name="T39" fmla="*/ 0 h 141"/>
                <a:gd name="T40" fmla="*/ 437 w 771"/>
                <a:gd name="T41" fmla="*/ 0 h 141"/>
                <a:gd name="T42" fmla="*/ 437 w 771"/>
                <a:gd name="T43" fmla="*/ 0 h 141"/>
                <a:gd name="T44" fmla="*/ 437 w 771"/>
                <a:gd name="T45" fmla="*/ 0 h 141"/>
                <a:gd name="T46" fmla="*/ 432 w 771"/>
                <a:gd name="T47" fmla="*/ 0 h 141"/>
                <a:gd name="T48" fmla="*/ 432 w 771"/>
                <a:gd name="T49" fmla="*/ 0 h 141"/>
                <a:gd name="T50" fmla="*/ 437 w 771"/>
                <a:gd name="T51" fmla="*/ 0 h 141"/>
                <a:gd name="T52" fmla="*/ 432 w 771"/>
                <a:gd name="T53" fmla="*/ 0 h 141"/>
                <a:gd name="T54" fmla="*/ 432 w 771"/>
                <a:gd name="T55" fmla="*/ 0 h 141"/>
                <a:gd name="T56" fmla="*/ 436 w 771"/>
                <a:gd name="T57" fmla="*/ 0 h 141"/>
                <a:gd name="T58" fmla="*/ 436 w 771"/>
                <a:gd name="T59" fmla="*/ 0 h 141"/>
                <a:gd name="T60" fmla="*/ 436 w 771"/>
                <a:gd name="T61" fmla="*/ 0 h 141"/>
                <a:gd name="T62" fmla="*/ 432 w 771"/>
                <a:gd name="T63" fmla="*/ 0 h 141"/>
                <a:gd name="T64" fmla="*/ 435 w 771"/>
                <a:gd name="T65" fmla="*/ 0 h 141"/>
                <a:gd name="T66" fmla="*/ 435 w 771"/>
                <a:gd name="T67" fmla="*/ 0 h 141"/>
                <a:gd name="T68" fmla="*/ 435 w 771"/>
                <a:gd name="T69" fmla="*/ 0 h 141"/>
                <a:gd name="T70" fmla="*/ 434 w 771"/>
                <a:gd name="T71" fmla="*/ 0 h 141"/>
                <a:gd name="T72" fmla="*/ 434 w 771"/>
                <a:gd name="T73" fmla="*/ 0 h 141"/>
                <a:gd name="T74" fmla="*/ 435 w 771"/>
                <a:gd name="T75" fmla="*/ 0 h 141"/>
                <a:gd name="T76" fmla="*/ 434 w 771"/>
                <a:gd name="T77" fmla="*/ 0 h 141"/>
                <a:gd name="T78" fmla="*/ 434 w 771"/>
                <a:gd name="T79" fmla="*/ 0 h 141"/>
                <a:gd name="T80" fmla="*/ 435 w 771"/>
                <a:gd name="T8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141">
                  <a:moveTo>
                    <a:pt x="441" y="0"/>
                  </a:moveTo>
                  <a:cubicBezTo>
                    <a:pt x="560" y="1"/>
                    <a:pt x="672" y="30"/>
                    <a:pt x="771" y="81"/>
                  </a:cubicBezTo>
                  <a:cubicBezTo>
                    <a:pt x="771" y="81"/>
                    <a:pt x="771" y="81"/>
                    <a:pt x="771" y="81"/>
                  </a:cubicBezTo>
                  <a:cubicBezTo>
                    <a:pt x="672" y="30"/>
                    <a:pt x="560" y="1"/>
                    <a:pt x="441" y="0"/>
                  </a:cubicBezTo>
                  <a:moveTo>
                    <a:pt x="441" y="0"/>
                  </a:moveTo>
                  <a:cubicBezTo>
                    <a:pt x="441" y="0"/>
                    <a:pt x="441" y="0"/>
                    <a:pt x="441" y="0"/>
                  </a:cubicBezTo>
                  <a:cubicBezTo>
                    <a:pt x="441" y="0"/>
                    <a:pt x="441" y="0"/>
                    <a:pt x="441" y="0"/>
                  </a:cubicBezTo>
                  <a:moveTo>
                    <a:pt x="441" y="0"/>
                  </a:moveTo>
                  <a:cubicBezTo>
                    <a:pt x="441" y="0"/>
                    <a:pt x="441" y="0"/>
                    <a:pt x="441" y="0"/>
                  </a:cubicBezTo>
                  <a:cubicBezTo>
                    <a:pt x="441" y="0"/>
                    <a:pt x="441" y="0"/>
                    <a:pt x="441" y="0"/>
                  </a:cubicBezTo>
                  <a:moveTo>
                    <a:pt x="428" y="0"/>
                  </a:moveTo>
                  <a:cubicBezTo>
                    <a:pt x="269" y="1"/>
                    <a:pt x="121" y="53"/>
                    <a:pt x="1" y="140"/>
                  </a:cubicBezTo>
                  <a:cubicBezTo>
                    <a:pt x="0" y="141"/>
                    <a:pt x="0" y="141"/>
                    <a:pt x="0" y="141"/>
                  </a:cubicBezTo>
                  <a:cubicBezTo>
                    <a:pt x="121" y="53"/>
                    <a:pt x="268" y="1"/>
                    <a:pt x="428" y="0"/>
                  </a:cubicBezTo>
                  <a:moveTo>
                    <a:pt x="429" y="0"/>
                  </a:moveTo>
                  <a:cubicBezTo>
                    <a:pt x="429" y="0"/>
                    <a:pt x="428" y="0"/>
                    <a:pt x="428" y="0"/>
                  </a:cubicBezTo>
                  <a:cubicBezTo>
                    <a:pt x="428" y="0"/>
                    <a:pt x="429" y="0"/>
                    <a:pt x="429" y="0"/>
                  </a:cubicBezTo>
                  <a:moveTo>
                    <a:pt x="439" y="0"/>
                  </a:moveTo>
                  <a:cubicBezTo>
                    <a:pt x="440" y="0"/>
                    <a:pt x="440" y="0"/>
                    <a:pt x="441" y="0"/>
                  </a:cubicBezTo>
                  <a:cubicBezTo>
                    <a:pt x="440" y="0"/>
                    <a:pt x="440" y="0"/>
                    <a:pt x="439" y="0"/>
                  </a:cubicBezTo>
                  <a:moveTo>
                    <a:pt x="439" y="0"/>
                  </a:moveTo>
                  <a:cubicBezTo>
                    <a:pt x="439" y="0"/>
                    <a:pt x="439" y="0"/>
                    <a:pt x="439" y="0"/>
                  </a:cubicBezTo>
                  <a:cubicBezTo>
                    <a:pt x="439" y="0"/>
                    <a:pt x="439" y="0"/>
                    <a:pt x="439" y="0"/>
                  </a:cubicBezTo>
                  <a:moveTo>
                    <a:pt x="439" y="0"/>
                  </a:moveTo>
                  <a:cubicBezTo>
                    <a:pt x="439" y="0"/>
                    <a:pt x="439" y="0"/>
                    <a:pt x="439" y="0"/>
                  </a:cubicBezTo>
                  <a:cubicBezTo>
                    <a:pt x="439" y="0"/>
                    <a:pt x="439" y="0"/>
                    <a:pt x="439" y="0"/>
                  </a:cubicBezTo>
                  <a:moveTo>
                    <a:pt x="430" y="0"/>
                  </a:moveTo>
                  <a:cubicBezTo>
                    <a:pt x="430" y="0"/>
                    <a:pt x="429" y="0"/>
                    <a:pt x="429" y="0"/>
                  </a:cubicBezTo>
                  <a:cubicBezTo>
                    <a:pt x="429" y="0"/>
                    <a:pt x="430" y="0"/>
                    <a:pt x="430" y="0"/>
                  </a:cubicBezTo>
                  <a:moveTo>
                    <a:pt x="438" y="0"/>
                  </a:moveTo>
                  <a:cubicBezTo>
                    <a:pt x="438" y="0"/>
                    <a:pt x="438" y="0"/>
                    <a:pt x="438" y="0"/>
                  </a:cubicBezTo>
                  <a:cubicBezTo>
                    <a:pt x="438" y="0"/>
                    <a:pt x="438" y="0"/>
                    <a:pt x="438" y="0"/>
                  </a:cubicBezTo>
                  <a:moveTo>
                    <a:pt x="430" y="0"/>
                  </a:moveTo>
                  <a:cubicBezTo>
                    <a:pt x="430" y="0"/>
                    <a:pt x="430" y="0"/>
                    <a:pt x="430" y="0"/>
                  </a:cubicBezTo>
                  <a:cubicBezTo>
                    <a:pt x="430" y="0"/>
                    <a:pt x="430" y="0"/>
                    <a:pt x="430" y="0"/>
                  </a:cubicBezTo>
                  <a:moveTo>
                    <a:pt x="438" y="0"/>
                  </a:moveTo>
                  <a:cubicBezTo>
                    <a:pt x="438" y="0"/>
                    <a:pt x="438" y="0"/>
                    <a:pt x="438" y="0"/>
                  </a:cubicBezTo>
                  <a:cubicBezTo>
                    <a:pt x="438" y="0"/>
                    <a:pt x="438" y="0"/>
                    <a:pt x="438" y="0"/>
                  </a:cubicBezTo>
                  <a:moveTo>
                    <a:pt x="431" y="0"/>
                  </a:moveTo>
                  <a:cubicBezTo>
                    <a:pt x="431" y="0"/>
                    <a:pt x="431" y="0"/>
                    <a:pt x="430" y="0"/>
                  </a:cubicBezTo>
                  <a:cubicBezTo>
                    <a:pt x="431" y="0"/>
                    <a:pt x="431" y="0"/>
                    <a:pt x="431" y="0"/>
                  </a:cubicBezTo>
                  <a:moveTo>
                    <a:pt x="437" y="0"/>
                  </a:moveTo>
                  <a:cubicBezTo>
                    <a:pt x="438" y="0"/>
                    <a:pt x="438" y="0"/>
                    <a:pt x="438" y="0"/>
                  </a:cubicBezTo>
                  <a:cubicBezTo>
                    <a:pt x="438" y="0"/>
                    <a:pt x="438" y="0"/>
                    <a:pt x="437" y="0"/>
                  </a:cubicBezTo>
                  <a:moveTo>
                    <a:pt x="437" y="0"/>
                  </a:moveTo>
                  <a:cubicBezTo>
                    <a:pt x="437" y="0"/>
                    <a:pt x="437" y="0"/>
                    <a:pt x="437" y="0"/>
                  </a:cubicBezTo>
                  <a:cubicBezTo>
                    <a:pt x="437" y="0"/>
                    <a:pt x="437" y="0"/>
                    <a:pt x="437" y="0"/>
                  </a:cubicBezTo>
                  <a:moveTo>
                    <a:pt x="432" y="0"/>
                  </a:moveTo>
                  <a:cubicBezTo>
                    <a:pt x="432" y="0"/>
                    <a:pt x="431" y="0"/>
                    <a:pt x="431" y="0"/>
                  </a:cubicBezTo>
                  <a:cubicBezTo>
                    <a:pt x="431" y="0"/>
                    <a:pt x="432" y="0"/>
                    <a:pt x="432" y="0"/>
                  </a:cubicBezTo>
                  <a:moveTo>
                    <a:pt x="436" y="0"/>
                  </a:moveTo>
                  <a:cubicBezTo>
                    <a:pt x="436" y="0"/>
                    <a:pt x="437" y="0"/>
                    <a:pt x="437" y="0"/>
                  </a:cubicBezTo>
                  <a:cubicBezTo>
                    <a:pt x="437" y="0"/>
                    <a:pt x="436" y="0"/>
                    <a:pt x="436" y="0"/>
                  </a:cubicBezTo>
                  <a:moveTo>
                    <a:pt x="432" y="0"/>
                  </a:moveTo>
                  <a:cubicBezTo>
                    <a:pt x="432" y="0"/>
                    <a:pt x="432" y="0"/>
                    <a:pt x="432" y="0"/>
                  </a:cubicBezTo>
                  <a:cubicBezTo>
                    <a:pt x="432" y="0"/>
                    <a:pt x="432" y="0"/>
                    <a:pt x="432" y="0"/>
                  </a:cubicBezTo>
                  <a:moveTo>
                    <a:pt x="436" y="0"/>
                  </a:moveTo>
                  <a:cubicBezTo>
                    <a:pt x="436" y="0"/>
                    <a:pt x="436" y="0"/>
                    <a:pt x="436" y="0"/>
                  </a:cubicBezTo>
                  <a:cubicBezTo>
                    <a:pt x="436" y="0"/>
                    <a:pt x="436" y="0"/>
                    <a:pt x="436" y="0"/>
                  </a:cubicBezTo>
                  <a:moveTo>
                    <a:pt x="436" y="0"/>
                  </a:moveTo>
                  <a:cubicBezTo>
                    <a:pt x="436" y="0"/>
                    <a:pt x="436" y="0"/>
                    <a:pt x="436" y="0"/>
                  </a:cubicBezTo>
                  <a:cubicBezTo>
                    <a:pt x="436" y="0"/>
                    <a:pt x="436" y="0"/>
                    <a:pt x="436" y="0"/>
                  </a:cubicBezTo>
                  <a:moveTo>
                    <a:pt x="433" y="0"/>
                  </a:moveTo>
                  <a:cubicBezTo>
                    <a:pt x="433" y="0"/>
                    <a:pt x="432" y="0"/>
                    <a:pt x="432" y="0"/>
                  </a:cubicBezTo>
                  <a:cubicBezTo>
                    <a:pt x="432" y="0"/>
                    <a:pt x="433" y="0"/>
                    <a:pt x="433" y="0"/>
                  </a:cubicBezTo>
                  <a:moveTo>
                    <a:pt x="435" y="0"/>
                  </a:moveTo>
                  <a:cubicBezTo>
                    <a:pt x="435" y="0"/>
                    <a:pt x="436" y="0"/>
                    <a:pt x="436" y="0"/>
                  </a:cubicBezTo>
                  <a:cubicBezTo>
                    <a:pt x="436" y="0"/>
                    <a:pt x="435" y="0"/>
                    <a:pt x="435" y="0"/>
                  </a:cubicBezTo>
                  <a:moveTo>
                    <a:pt x="435" y="0"/>
                  </a:moveTo>
                  <a:cubicBezTo>
                    <a:pt x="435" y="0"/>
                    <a:pt x="435" y="0"/>
                    <a:pt x="435" y="0"/>
                  </a:cubicBezTo>
                  <a:cubicBezTo>
                    <a:pt x="435" y="0"/>
                    <a:pt x="435" y="0"/>
                    <a:pt x="435" y="0"/>
                  </a:cubicBezTo>
                  <a:moveTo>
                    <a:pt x="434" y="0"/>
                  </a:moveTo>
                  <a:cubicBezTo>
                    <a:pt x="433" y="0"/>
                    <a:pt x="433" y="0"/>
                    <a:pt x="433" y="0"/>
                  </a:cubicBezTo>
                  <a:cubicBezTo>
                    <a:pt x="433" y="0"/>
                    <a:pt x="433" y="0"/>
                    <a:pt x="434" y="0"/>
                  </a:cubicBezTo>
                  <a:moveTo>
                    <a:pt x="435" y="0"/>
                  </a:moveTo>
                  <a:cubicBezTo>
                    <a:pt x="435" y="0"/>
                    <a:pt x="435" y="0"/>
                    <a:pt x="435" y="0"/>
                  </a:cubicBezTo>
                  <a:cubicBezTo>
                    <a:pt x="435" y="0"/>
                    <a:pt x="435" y="0"/>
                    <a:pt x="435" y="0"/>
                  </a:cubicBezTo>
                  <a:moveTo>
                    <a:pt x="434" y="0"/>
                  </a:moveTo>
                  <a:cubicBezTo>
                    <a:pt x="434" y="0"/>
                    <a:pt x="434" y="0"/>
                    <a:pt x="434" y="0"/>
                  </a:cubicBezTo>
                  <a:cubicBezTo>
                    <a:pt x="434" y="0"/>
                    <a:pt x="434" y="0"/>
                    <a:pt x="434" y="0"/>
                  </a:cubicBezTo>
                  <a:moveTo>
                    <a:pt x="434" y="0"/>
                  </a:moveTo>
                  <a:cubicBezTo>
                    <a:pt x="434" y="0"/>
                    <a:pt x="434" y="0"/>
                    <a:pt x="435" y="0"/>
                  </a:cubicBezTo>
                  <a:cubicBezTo>
                    <a:pt x="434" y="0"/>
                    <a:pt x="434" y="0"/>
                    <a:pt x="434" y="0"/>
                  </a:cubicBezTo>
                </a:path>
              </a:pathLst>
            </a:custGeom>
            <a:solidFill>
              <a:srgbClr val="6761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slîḑé"/>
            <p:cNvSpPr/>
            <p:nvPr/>
          </p:nvSpPr>
          <p:spPr bwMode="auto">
            <a:xfrm>
              <a:off x="4603750" y="2352675"/>
              <a:ext cx="2832100" cy="860425"/>
            </a:xfrm>
            <a:custGeom>
              <a:avLst/>
              <a:gdLst>
                <a:gd name="T0" fmla="*/ 433 w 858"/>
                <a:gd name="T1" fmla="*/ 0 h 261"/>
                <a:gd name="T2" fmla="*/ 433 w 858"/>
                <a:gd name="T3" fmla="*/ 0 h 261"/>
                <a:gd name="T4" fmla="*/ 432 w 858"/>
                <a:gd name="T5" fmla="*/ 0 h 261"/>
                <a:gd name="T6" fmla="*/ 432 w 858"/>
                <a:gd name="T7" fmla="*/ 0 h 261"/>
                <a:gd name="T8" fmla="*/ 432 w 858"/>
                <a:gd name="T9" fmla="*/ 0 h 261"/>
                <a:gd name="T10" fmla="*/ 0 w 858"/>
                <a:gd name="T11" fmla="*/ 261 h 261"/>
                <a:gd name="T12" fmla="*/ 427 w 858"/>
                <a:gd name="T13" fmla="*/ 121 h 261"/>
                <a:gd name="T14" fmla="*/ 428 w 858"/>
                <a:gd name="T15" fmla="*/ 121 h 261"/>
                <a:gd name="T16" fmla="*/ 429 w 858"/>
                <a:gd name="T17" fmla="*/ 121 h 261"/>
                <a:gd name="T18" fmla="*/ 429 w 858"/>
                <a:gd name="T19" fmla="*/ 121 h 261"/>
                <a:gd name="T20" fmla="*/ 430 w 858"/>
                <a:gd name="T21" fmla="*/ 121 h 261"/>
                <a:gd name="T22" fmla="*/ 431 w 858"/>
                <a:gd name="T23" fmla="*/ 121 h 261"/>
                <a:gd name="T24" fmla="*/ 431 w 858"/>
                <a:gd name="T25" fmla="*/ 121 h 261"/>
                <a:gd name="T26" fmla="*/ 432 w 858"/>
                <a:gd name="T27" fmla="*/ 121 h 261"/>
                <a:gd name="T28" fmla="*/ 433 w 858"/>
                <a:gd name="T29" fmla="*/ 121 h 261"/>
                <a:gd name="T30" fmla="*/ 433 w 858"/>
                <a:gd name="T31" fmla="*/ 121 h 261"/>
                <a:gd name="T32" fmla="*/ 434 w 858"/>
                <a:gd name="T33" fmla="*/ 121 h 261"/>
                <a:gd name="T34" fmla="*/ 434 w 858"/>
                <a:gd name="T35" fmla="*/ 121 h 261"/>
                <a:gd name="T36" fmla="*/ 434 w 858"/>
                <a:gd name="T37" fmla="*/ 121 h 261"/>
                <a:gd name="T38" fmla="*/ 435 w 858"/>
                <a:gd name="T39" fmla="*/ 121 h 261"/>
                <a:gd name="T40" fmla="*/ 435 w 858"/>
                <a:gd name="T41" fmla="*/ 121 h 261"/>
                <a:gd name="T42" fmla="*/ 435 w 858"/>
                <a:gd name="T43" fmla="*/ 121 h 261"/>
                <a:gd name="T44" fmla="*/ 436 w 858"/>
                <a:gd name="T45" fmla="*/ 121 h 261"/>
                <a:gd name="T46" fmla="*/ 436 w 858"/>
                <a:gd name="T47" fmla="*/ 121 h 261"/>
                <a:gd name="T48" fmla="*/ 437 w 858"/>
                <a:gd name="T49" fmla="*/ 121 h 261"/>
                <a:gd name="T50" fmla="*/ 437 w 858"/>
                <a:gd name="T51" fmla="*/ 121 h 261"/>
                <a:gd name="T52" fmla="*/ 437 w 858"/>
                <a:gd name="T53" fmla="*/ 121 h 261"/>
                <a:gd name="T54" fmla="*/ 438 w 858"/>
                <a:gd name="T55" fmla="*/ 121 h 261"/>
                <a:gd name="T56" fmla="*/ 438 w 858"/>
                <a:gd name="T57" fmla="*/ 121 h 261"/>
                <a:gd name="T58" fmla="*/ 440 w 858"/>
                <a:gd name="T59" fmla="*/ 121 h 261"/>
                <a:gd name="T60" fmla="*/ 440 w 858"/>
                <a:gd name="T61" fmla="*/ 121 h 261"/>
                <a:gd name="T62" fmla="*/ 440 w 858"/>
                <a:gd name="T63" fmla="*/ 121 h 261"/>
                <a:gd name="T64" fmla="*/ 770 w 858"/>
                <a:gd name="T65" fmla="*/ 202 h 261"/>
                <a:gd name="T66" fmla="*/ 440 w 858"/>
                <a:gd name="T67" fmla="*/ 0 h 261"/>
                <a:gd name="T68" fmla="*/ 438 w 858"/>
                <a:gd name="T69" fmla="*/ 0 h 261"/>
                <a:gd name="T70" fmla="*/ 438 w 858"/>
                <a:gd name="T71" fmla="*/ 0 h 261"/>
                <a:gd name="T72" fmla="*/ 437 w 858"/>
                <a:gd name="T73" fmla="*/ 0 h 261"/>
                <a:gd name="T74" fmla="*/ 436 w 858"/>
                <a:gd name="T75" fmla="*/ 0 h 261"/>
                <a:gd name="T76" fmla="*/ 436 w 858"/>
                <a:gd name="T77" fmla="*/ 0 h 261"/>
                <a:gd name="T78" fmla="*/ 436 w 858"/>
                <a:gd name="T79" fmla="*/ 0 h 261"/>
                <a:gd name="T80" fmla="*/ 435 w 858"/>
                <a:gd name="T81" fmla="*/ 0 h 261"/>
                <a:gd name="T82" fmla="*/ 434 w 858"/>
                <a:gd name="T83" fmla="*/ 0 h 261"/>
                <a:gd name="T84" fmla="*/ 434 w 858"/>
                <a:gd name="T85" fmla="*/ 0 h 261"/>
                <a:gd name="T86" fmla="*/ 433 w 858"/>
                <a:gd name="T8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8" h="261">
                  <a:moveTo>
                    <a:pt x="433" y="0"/>
                  </a:moveTo>
                  <a:cubicBezTo>
                    <a:pt x="433" y="0"/>
                    <a:pt x="433" y="0"/>
                    <a:pt x="433" y="0"/>
                  </a:cubicBezTo>
                  <a:cubicBezTo>
                    <a:pt x="433" y="0"/>
                    <a:pt x="433" y="0"/>
                    <a:pt x="433" y="0"/>
                  </a:cubicBezTo>
                  <a:cubicBezTo>
                    <a:pt x="433" y="0"/>
                    <a:pt x="433" y="0"/>
                    <a:pt x="433" y="0"/>
                  </a:cubicBezTo>
                  <a:cubicBezTo>
                    <a:pt x="433" y="0"/>
                    <a:pt x="433" y="0"/>
                    <a:pt x="432" y="0"/>
                  </a:cubicBezTo>
                  <a:cubicBezTo>
                    <a:pt x="432" y="0"/>
                    <a:pt x="432" y="0"/>
                    <a:pt x="432" y="0"/>
                  </a:cubicBezTo>
                  <a:cubicBezTo>
                    <a:pt x="432" y="0"/>
                    <a:pt x="432" y="0"/>
                    <a:pt x="432" y="0"/>
                  </a:cubicBezTo>
                  <a:cubicBezTo>
                    <a:pt x="432" y="0"/>
                    <a:pt x="432" y="0"/>
                    <a:pt x="432" y="0"/>
                  </a:cubicBezTo>
                  <a:cubicBezTo>
                    <a:pt x="432" y="0"/>
                    <a:pt x="432" y="0"/>
                    <a:pt x="432" y="0"/>
                  </a:cubicBezTo>
                  <a:cubicBezTo>
                    <a:pt x="432" y="0"/>
                    <a:pt x="432" y="0"/>
                    <a:pt x="432" y="0"/>
                  </a:cubicBezTo>
                  <a:cubicBezTo>
                    <a:pt x="365" y="1"/>
                    <a:pt x="300" y="8"/>
                    <a:pt x="238" y="23"/>
                  </a:cubicBezTo>
                  <a:cubicBezTo>
                    <a:pt x="0" y="261"/>
                    <a:pt x="0" y="261"/>
                    <a:pt x="0" y="261"/>
                  </a:cubicBezTo>
                  <a:cubicBezTo>
                    <a:pt x="120" y="174"/>
                    <a:pt x="268" y="122"/>
                    <a:pt x="427" y="121"/>
                  </a:cubicBezTo>
                  <a:cubicBezTo>
                    <a:pt x="427" y="121"/>
                    <a:pt x="427" y="121"/>
                    <a:pt x="427" y="121"/>
                  </a:cubicBezTo>
                  <a:cubicBezTo>
                    <a:pt x="427" y="121"/>
                    <a:pt x="428" y="121"/>
                    <a:pt x="428" y="121"/>
                  </a:cubicBezTo>
                  <a:cubicBezTo>
                    <a:pt x="428" y="121"/>
                    <a:pt x="428" y="121"/>
                    <a:pt x="428" y="121"/>
                  </a:cubicBezTo>
                  <a:cubicBezTo>
                    <a:pt x="428" y="121"/>
                    <a:pt x="429" y="121"/>
                    <a:pt x="429" y="121"/>
                  </a:cubicBezTo>
                  <a:cubicBezTo>
                    <a:pt x="429" y="121"/>
                    <a:pt x="429" y="121"/>
                    <a:pt x="429" y="121"/>
                  </a:cubicBezTo>
                  <a:cubicBezTo>
                    <a:pt x="429" y="121"/>
                    <a:pt x="429" y="121"/>
                    <a:pt x="429" y="121"/>
                  </a:cubicBezTo>
                  <a:cubicBezTo>
                    <a:pt x="429" y="121"/>
                    <a:pt x="429" y="121"/>
                    <a:pt x="429" y="121"/>
                  </a:cubicBezTo>
                  <a:cubicBezTo>
                    <a:pt x="430" y="121"/>
                    <a:pt x="430" y="121"/>
                    <a:pt x="430" y="121"/>
                  </a:cubicBezTo>
                  <a:cubicBezTo>
                    <a:pt x="430" y="121"/>
                    <a:pt x="430" y="121"/>
                    <a:pt x="430" y="121"/>
                  </a:cubicBezTo>
                  <a:cubicBezTo>
                    <a:pt x="430" y="121"/>
                    <a:pt x="431" y="121"/>
                    <a:pt x="431" y="121"/>
                  </a:cubicBezTo>
                  <a:cubicBezTo>
                    <a:pt x="431" y="121"/>
                    <a:pt x="431" y="121"/>
                    <a:pt x="431" y="121"/>
                  </a:cubicBezTo>
                  <a:cubicBezTo>
                    <a:pt x="431" y="121"/>
                    <a:pt x="431" y="121"/>
                    <a:pt x="431" y="121"/>
                  </a:cubicBezTo>
                  <a:cubicBezTo>
                    <a:pt x="431" y="121"/>
                    <a:pt x="431" y="121"/>
                    <a:pt x="431" y="121"/>
                  </a:cubicBezTo>
                  <a:cubicBezTo>
                    <a:pt x="431" y="121"/>
                    <a:pt x="432" y="121"/>
                    <a:pt x="432" y="121"/>
                  </a:cubicBezTo>
                  <a:cubicBezTo>
                    <a:pt x="432" y="121"/>
                    <a:pt x="432" y="121"/>
                    <a:pt x="432" y="121"/>
                  </a:cubicBezTo>
                  <a:cubicBezTo>
                    <a:pt x="432" y="121"/>
                    <a:pt x="432" y="121"/>
                    <a:pt x="433" y="121"/>
                  </a:cubicBezTo>
                  <a:cubicBezTo>
                    <a:pt x="433" y="121"/>
                    <a:pt x="433" y="121"/>
                    <a:pt x="433" y="121"/>
                  </a:cubicBezTo>
                  <a:cubicBezTo>
                    <a:pt x="433" y="121"/>
                    <a:pt x="433" y="121"/>
                    <a:pt x="433" y="121"/>
                  </a:cubicBezTo>
                  <a:cubicBezTo>
                    <a:pt x="433" y="121"/>
                    <a:pt x="433" y="121"/>
                    <a:pt x="433" y="121"/>
                  </a:cubicBezTo>
                  <a:cubicBezTo>
                    <a:pt x="433" y="121"/>
                    <a:pt x="433" y="121"/>
                    <a:pt x="433" y="121"/>
                  </a:cubicBezTo>
                  <a:cubicBezTo>
                    <a:pt x="433" y="121"/>
                    <a:pt x="433" y="121"/>
                    <a:pt x="434" y="121"/>
                  </a:cubicBezTo>
                  <a:cubicBezTo>
                    <a:pt x="434" y="121"/>
                    <a:pt x="434" y="121"/>
                    <a:pt x="434" y="121"/>
                  </a:cubicBezTo>
                  <a:cubicBezTo>
                    <a:pt x="434" y="121"/>
                    <a:pt x="434" y="121"/>
                    <a:pt x="434" y="121"/>
                  </a:cubicBezTo>
                  <a:cubicBezTo>
                    <a:pt x="434" y="121"/>
                    <a:pt x="434" y="121"/>
                    <a:pt x="434" y="121"/>
                  </a:cubicBezTo>
                  <a:cubicBezTo>
                    <a:pt x="434" y="121"/>
                    <a:pt x="434" y="121"/>
                    <a:pt x="434" y="121"/>
                  </a:cubicBezTo>
                  <a:cubicBezTo>
                    <a:pt x="434" y="121"/>
                    <a:pt x="434" y="121"/>
                    <a:pt x="434" y="121"/>
                  </a:cubicBezTo>
                  <a:cubicBezTo>
                    <a:pt x="434" y="121"/>
                    <a:pt x="435" y="121"/>
                    <a:pt x="435" y="121"/>
                  </a:cubicBezTo>
                  <a:cubicBezTo>
                    <a:pt x="435" y="121"/>
                    <a:pt x="435" y="121"/>
                    <a:pt x="435" y="121"/>
                  </a:cubicBezTo>
                  <a:cubicBezTo>
                    <a:pt x="435" y="121"/>
                    <a:pt x="435" y="121"/>
                    <a:pt x="435" y="121"/>
                  </a:cubicBezTo>
                  <a:cubicBezTo>
                    <a:pt x="435" y="121"/>
                    <a:pt x="435" y="121"/>
                    <a:pt x="435" y="121"/>
                  </a:cubicBezTo>
                  <a:cubicBezTo>
                    <a:pt x="435" y="121"/>
                    <a:pt x="435" y="121"/>
                    <a:pt x="435" y="121"/>
                  </a:cubicBezTo>
                  <a:cubicBezTo>
                    <a:pt x="435" y="121"/>
                    <a:pt x="435" y="121"/>
                    <a:pt x="435" y="121"/>
                  </a:cubicBezTo>
                  <a:cubicBezTo>
                    <a:pt x="435" y="121"/>
                    <a:pt x="436" y="121"/>
                    <a:pt x="436" y="121"/>
                  </a:cubicBezTo>
                  <a:cubicBezTo>
                    <a:pt x="436" y="121"/>
                    <a:pt x="436" y="121"/>
                    <a:pt x="436" y="121"/>
                  </a:cubicBezTo>
                  <a:cubicBezTo>
                    <a:pt x="436" y="121"/>
                    <a:pt x="436" y="121"/>
                    <a:pt x="436" y="121"/>
                  </a:cubicBezTo>
                  <a:cubicBezTo>
                    <a:pt x="436" y="121"/>
                    <a:pt x="436" y="121"/>
                    <a:pt x="436" y="121"/>
                  </a:cubicBezTo>
                  <a:cubicBezTo>
                    <a:pt x="437" y="121"/>
                    <a:pt x="437" y="121"/>
                    <a:pt x="437" y="121"/>
                  </a:cubicBezTo>
                  <a:cubicBezTo>
                    <a:pt x="437" y="121"/>
                    <a:pt x="437" y="121"/>
                    <a:pt x="437" y="121"/>
                  </a:cubicBezTo>
                  <a:cubicBezTo>
                    <a:pt x="437" y="121"/>
                    <a:pt x="437" y="121"/>
                    <a:pt x="437" y="121"/>
                  </a:cubicBezTo>
                  <a:cubicBezTo>
                    <a:pt x="437" y="121"/>
                    <a:pt x="437" y="121"/>
                    <a:pt x="437" y="121"/>
                  </a:cubicBezTo>
                  <a:cubicBezTo>
                    <a:pt x="437" y="121"/>
                    <a:pt x="437" y="121"/>
                    <a:pt x="437" y="121"/>
                  </a:cubicBezTo>
                  <a:cubicBezTo>
                    <a:pt x="437" y="121"/>
                    <a:pt x="437" y="121"/>
                    <a:pt x="438" y="121"/>
                  </a:cubicBezTo>
                  <a:cubicBezTo>
                    <a:pt x="438" y="121"/>
                    <a:pt x="438" y="121"/>
                    <a:pt x="438" y="121"/>
                  </a:cubicBezTo>
                  <a:cubicBezTo>
                    <a:pt x="438" y="121"/>
                    <a:pt x="438" y="121"/>
                    <a:pt x="438" y="121"/>
                  </a:cubicBezTo>
                  <a:cubicBezTo>
                    <a:pt x="438" y="121"/>
                    <a:pt x="438" y="121"/>
                    <a:pt x="438" y="121"/>
                  </a:cubicBezTo>
                  <a:cubicBezTo>
                    <a:pt x="438" y="121"/>
                    <a:pt x="438" y="121"/>
                    <a:pt x="438" y="121"/>
                  </a:cubicBezTo>
                  <a:cubicBezTo>
                    <a:pt x="439" y="121"/>
                    <a:pt x="439" y="121"/>
                    <a:pt x="440" y="121"/>
                  </a:cubicBezTo>
                  <a:cubicBezTo>
                    <a:pt x="440" y="121"/>
                    <a:pt x="440" y="121"/>
                    <a:pt x="440" y="121"/>
                  </a:cubicBezTo>
                  <a:cubicBezTo>
                    <a:pt x="440" y="121"/>
                    <a:pt x="440" y="121"/>
                    <a:pt x="440" y="121"/>
                  </a:cubicBezTo>
                  <a:cubicBezTo>
                    <a:pt x="440" y="121"/>
                    <a:pt x="440" y="121"/>
                    <a:pt x="440" y="121"/>
                  </a:cubicBezTo>
                  <a:cubicBezTo>
                    <a:pt x="440" y="121"/>
                    <a:pt x="440" y="121"/>
                    <a:pt x="440" y="121"/>
                  </a:cubicBezTo>
                  <a:cubicBezTo>
                    <a:pt x="440" y="121"/>
                    <a:pt x="440" y="121"/>
                    <a:pt x="440" y="121"/>
                  </a:cubicBezTo>
                  <a:cubicBezTo>
                    <a:pt x="559" y="122"/>
                    <a:pt x="671" y="151"/>
                    <a:pt x="770" y="202"/>
                  </a:cubicBezTo>
                  <a:cubicBezTo>
                    <a:pt x="858" y="113"/>
                    <a:pt x="858" y="113"/>
                    <a:pt x="858" y="113"/>
                  </a:cubicBezTo>
                  <a:cubicBezTo>
                    <a:pt x="735" y="42"/>
                    <a:pt x="592" y="2"/>
                    <a:pt x="440" y="0"/>
                  </a:cubicBezTo>
                  <a:cubicBezTo>
                    <a:pt x="440" y="0"/>
                    <a:pt x="440" y="0"/>
                    <a:pt x="440" y="0"/>
                  </a:cubicBezTo>
                  <a:cubicBezTo>
                    <a:pt x="439" y="0"/>
                    <a:pt x="439" y="0"/>
                    <a:pt x="438" y="0"/>
                  </a:cubicBezTo>
                  <a:cubicBezTo>
                    <a:pt x="438" y="0"/>
                    <a:pt x="438" y="0"/>
                    <a:pt x="438" y="0"/>
                  </a:cubicBezTo>
                  <a:cubicBezTo>
                    <a:pt x="438" y="0"/>
                    <a:pt x="438" y="0"/>
                    <a:pt x="438" y="0"/>
                  </a:cubicBezTo>
                  <a:cubicBezTo>
                    <a:pt x="438" y="0"/>
                    <a:pt x="438" y="0"/>
                    <a:pt x="438" y="0"/>
                  </a:cubicBezTo>
                  <a:cubicBezTo>
                    <a:pt x="438" y="0"/>
                    <a:pt x="437" y="0"/>
                    <a:pt x="437" y="0"/>
                  </a:cubicBezTo>
                  <a:cubicBezTo>
                    <a:pt x="437" y="0"/>
                    <a:pt x="437" y="0"/>
                    <a:pt x="437" y="0"/>
                  </a:cubicBezTo>
                  <a:cubicBezTo>
                    <a:pt x="437" y="0"/>
                    <a:pt x="437" y="0"/>
                    <a:pt x="436" y="0"/>
                  </a:cubicBezTo>
                  <a:cubicBezTo>
                    <a:pt x="436" y="0"/>
                    <a:pt x="436" y="0"/>
                    <a:pt x="436" y="0"/>
                  </a:cubicBezTo>
                  <a:cubicBezTo>
                    <a:pt x="436" y="0"/>
                    <a:pt x="436" y="0"/>
                    <a:pt x="436" y="0"/>
                  </a:cubicBezTo>
                  <a:cubicBezTo>
                    <a:pt x="436" y="0"/>
                    <a:pt x="436" y="0"/>
                    <a:pt x="436" y="0"/>
                  </a:cubicBezTo>
                  <a:cubicBezTo>
                    <a:pt x="436" y="0"/>
                    <a:pt x="436" y="0"/>
                    <a:pt x="436" y="0"/>
                  </a:cubicBezTo>
                  <a:cubicBezTo>
                    <a:pt x="436" y="0"/>
                    <a:pt x="435" y="0"/>
                    <a:pt x="435" y="0"/>
                  </a:cubicBezTo>
                  <a:cubicBezTo>
                    <a:pt x="435" y="0"/>
                    <a:pt x="435" y="0"/>
                    <a:pt x="435" y="0"/>
                  </a:cubicBezTo>
                  <a:cubicBezTo>
                    <a:pt x="435" y="0"/>
                    <a:pt x="435" y="0"/>
                    <a:pt x="434" y="0"/>
                  </a:cubicBezTo>
                  <a:cubicBezTo>
                    <a:pt x="434" y="0"/>
                    <a:pt x="434" y="0"/>
                    <a:pt x="434" y="0"/>
                  </a:cubicBezTo>
                  <a:cubicBezTo>
                    <a:pt x="434" y="0"/>
                    <a:pt x="434" y="0"/>
                    <a:pt x="434" y="0"/>
                  </a:cubicBezTo>
                  <a:cubicBezTo>
                    <a:pt x="434" y="0"/>
                    <a:pt x="434" y="0"/>
                    <a:pt x="434" y="0"/>
                  </a:cubicBezTo>
                  <a:cubicBezTo>
                    <a:pt x="434" y="0"/>
                    <a:pt x="434" y="0"/>
                    <a:pt x="434" y="0"/>
                  </a:cubicBezTo>
                  <a:cubicBezTo>
                    <a:pt x="433" y="0"/>
                    <a:pt x="433" y="0"/>
                    <a:pt x="433" y="0"/>
                  </a:cubicBezTo>
                  <a:cubicBezTo>
                    <a:pt x="433" y="0"/>
                    <a:pt x="433" y="0"/>
                    <a:pt x="433" y="0"/>
                  </a:cubicBezTo>
                </a:path>
              </a:pathLst>
            </a:custGeom>
            <a:solidFill>
              <a:srgbClr val="7869E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işļîde"/>
            <p:cNvSpPr/>
            <p:nvPr/>
          </p:nvSpPr>
          <p:spPr bwMode="auto">
            <a:xfrm>
              <a:off x="4508500" y="3173413"/>
              <a:ext cx="1541463" cy="771525"/>
            </a:xfrm>
            <a:custGeom>
              <a:avLst/>
              <a:gdLst>
                <a:gd name="T0" fmla="*/ 467 w 467"/>
                <a:gd name="T1" fmla="*/ 0 h 234"/>
                <a:gd name="T2" fmla="*/ 467 w 467"/>
                <a:gd name="T3" fmla="*/ 0 h 234"/>
                <a:gd name="T4" fmla="*/ 467 w 467"/>
                <a:gd name="T5" fmla="*/ 0 h 234"/>
                <a:gd name="T6" fmla="*/ 466 w 467"/>
                <a:gd name="T7" fmla="*/ 0 h 234"/>
                <a:gd name="T8" fmla="*/ 466 w 467"/>
                <a:gd name="T9" fmla="*/ 0 h 234"/>
                <a:gd name="T10" fmla="*/ 466 w 467"/>
                <a:gd name="T11" fmla="*/ 0 h 234"/>
                <a:gd name="T12" fmla="*/ 466 w 467"/>
                <a:gd name="T13" fmla="*/ 0 h 234"/>
                <a:gd name="T14" fmla="*/ 466 w 467"/>
                <a:gd name="T15" fmla="*/ 0 h 234"/>
                <a:gd name="T16" fmla="*/ 466 w 467"/>
                <a:gd name="T17" fmla="*/ 0 h 234"/>
                <a:gd name="T18" fmla="*/ 465 w 467"/>
                <a:gd name="T19" fmla="*/ 0 h 234"/>
                <a:gd name="T20" fmla="*/ 465 w 467"/>
                <a:gd name="T21" fmla="*/ 0 h 234"/>
                <a:gd name="T22" fmla="*/ 465 w 467"/>
                <a:gd name="T23" fmla="*/ 0 h 234"/>
                <a:gd name="T24" fmla="*/ 465 w 467"/>
                <a:gd name="T25" fmla="*/ 0 h 234"/>
                <a:gd name="T26" fmla="*/ 465 w 467"/>
                <a:gd name="T27" fmla="*/ 0 h 234"/>
                <a:gd name="T28" fmla="*/ 465 w 467"/>
                <a:gd name="T29" fmla="*/ 0 h 234"/>
                <a:gd name="T30" fmla="*/ 464 w 467"/>
                <a:gd name="T31" fmla="*/ 0 h 234"/>
                <a:gd name="T32" fmla="*/ 464 w 467"/>
                <a:gd name="T33" fmla="*/ 0 h 234"/>
                <a:gd name="T34" fmla="*/ 464 w 467"/>
                <a:gd name="T35" fmla="*/ 0 h 234"/>
                <a:gd name="T36" fmla="*/ 463 w 467"/>
                <a:gd name="T37" fmla="*/ 0 h 234"/>
                <a:gd name="T38" fmla="*/ 464 w 467"/>
                <a:gd name="T39" fmla="*/ 0 h 234"/>
                <a:gd name="T40" fmla="*/ 463 w 467"/>
                <a:gd name="T41" fmla="*/ 0 h 234"/>
                <a:gd name="T42" fmla="*/ 463 w 467"/>
                <a:gd name="T43" fmla="*/ 0 h 234"/>
                <a:gd name="T44" fmla="*/ 463 w 467"/>
                <a:gd name="T45" fmla="*/ 0 h 234"/>
                <a:gd name="T46" fmla="*/ 463 w 467"/>
                <a:gd name="T47" fmla="*/ 0 h 234"/>
                <a:gd name="T48" fmla="*/ 462 w 467"/>
                <a:gd name="T49" fmla="*/ 0 h 234"/>
                <a:gd name="T50" fmla="*/ 16 w 467"/>
                <a:gd name="T51" fmla="*/ 194 h 234"/>
                <a:gd name="T52" fmla="*/ 0 w 467"/>
                <a:gd name="T53" fmla="*/ 234 h 234"/>
                <a:gd name="T54" fmla="*/ 16 w 467"/>
                <a:gd name="T55" fmla="*/ 194 h 234"/>
                <a:gd name="T56" fmla="*/ 462 w 467"/>
                <a:gd name="T57" fmla="*/ 0 h 234"/>
                <a:gd name="T58" fmla="*/ 463 w 467"/>
                <a:gd name="T59" fmla="*/ 0 h 234"/>
                <a:gd name="T60" fmla="*/ 462 w 467"/>
                <a:gd name="T6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7" h="234">
                  <a:moveTo>
                    <a:pt x="467" y="0"/>
                  </a:moveTo>
                  <a:cubicBezTo>
                    <a:pt x="467" y="0"/>
                    <a:pt x="467" y="0"/>
                    <a:pt x="467" y="0"/>
                  </a:cubicBezTo>
                  <a:cubicBezTo>
                    <a:pt x="467" y="0"/>
                    <a:pt x="467" y="0"/>
                    <a:pt x="467" y="0"/>
                  </a:cubicBezTo>
                  <a:moveTo>
                    <a:pt x="466" y="0"/>
                  </a:moveTo>
                  <a:cubicBezTo>
                    <a:pt x="466" y="0"/>
                    <a:pt x="466" y="0"/>
                    <a:pt x="466" y="0"/>
                  </a:cubicBezTo>
                  <a:cubicBezTo>
                    <a:pt x="466" y="0"/>
                    <a:pt x="466" y="0"/>
                    <a:pt x="466" y="0"/>
                  </a:cubicBezTo>
                  <a:moveTo>
                    <a:pt x="466" y="0"/>
                  </a:moveTo>
                  <a:cubicBezTo>
                    <a:pt x="466" y="0"/>
                    <a:pt x="466" y="0"/>
                    <a:pt x="466" y="0"/>
                  </a:cubicBezTo>
                  <a:cubicBezTo>
                    <a:pt x="466" y="0"/>
                    <a:pt x="466" y="0"/>
                    <a:pt x="466" y="0"/>
                  </a:cubicBezTo>
                  <a:moveTo>
                    <a:pt x="465" y="0"/>
                  </a:moveTo>
                  <a:cubicBezTo>
                    <a:pt x="465" y="0"/>
                    <a:pt x="465" y="0"/>
                    <a:pt x="465" y="0"/>
                  </a:cubicBezTo>
                  <a:cubicBezTo>
                    <a:pt x="465" y="0"/>
                    <a:pt x="465" y="0"/>
                    <a:pt x="465" y="0"/>
                  </a:cubicBezTo>
                  <a:moveTo>
                    <a:pt x="465" y="0"/>
                  </a:moveTo>
                  <a:cubicBezTo>
                    <a:pt x="465" y="0"/>
                    <a:pt x="465" y="0"/>
                    <a:pt x="465" y="0"/>
                  </a:cubicBezTo>
                  <a:cubicBezTo>
                    <a:pt x="465" y="0"/>
                    <a:pt x="465" y="0"/>
                    <a:pt x="465" y="0"/>
                  </a:cubicBezTo>
                  <a:moveTo>
                    <a:pt x="464" y="0"/>
                  </a:moveTo>
                  <a:cubicBezTo>
                    <a:pt x="464" y="0"/>
                    <a:pt x="464" y="0"/>
                    <a:pt x="464" y="0"/>
                  </a:cubicBezTo>
                  <a:cubicBezTo>
                    <a:pt x="464" y="0"/>
                    <a:pt x="464" y="0"/>
                    <a:pt x="464" y="0"/>
                  </a:cubicBezTo>
                  <a:moveTo>
                    <a:pt x="463" y="0"/>
                  </a:moveTo>
                  <a:cubicBezTo>
                    <a:pt x="464" y="0"/>
                    <a:pt x="464" y="0"/>
                    <a:pt x="464" y="0"/>
                  </a:cubicBezTo>
                  <a:cubicBezTo>
                    <a:pt x="464" y="0"/>
                    <a:pt x="464" y="0"/>
                    <a:pt x="463" y="0"/>
                  </a:cubicBezTo>
                  <a:moveTo>
                    <a:pt x="463" y="0"/>
                  </a:moveTo>
                  <a:cubicBezTo>
                    <a:pt x="463" y="0"/>
                    <a:pt x="463" y="0"/>
                    <a:pt x="463" y="0"/>
                  </a:cubicBezTo>
                  <a:cubicBezTo>
                    <a:pt x="463" y="0"/>
                    <a:pt x="463" y="0"/>
                    <a:pt x="463" y="0"/>
                  </a:cubicBezTo>
                  <a:moveTo>
                    <a:pt x="462" y="0"/>
                  </a:moveTo>
                  <a:cubicBezTo>
                    <a:pt x="286" y="0"/>
                    <a:pt x="127" y="75"/>
                    <a:pt x="16" y="194"/>
                  </a:cubicBezTo>
                  <a:cubicBezTo>
                    <a:pt x="5" y="206"/>
                    <a:pt x="0" y="220"/>
                    <a:pt x="0" y="234"/>
                  </a:cubicBezTo>
                  <a:cubicBezTo>
                    <a:pt x="0" y="220"/>
                    <a:pt x="5" y="206"/>
                    <a:pt x="16" y="194"/>
                  </a:cubicBezTo>
                  <a:cubicBezTo>
                    <a:pt x="127" y="75"/>
                    <a:pt x="286" y="0"/>
                    <a:pt x="462" y="0"/>
                  </a:cubicBezTo>
                  <a:cubicBezTo>
                    <a:pt x="462" y="0"/>
                    <a:pt x="463" y="0"/>
                    <a:pt x="463" y="0"/>
                  </a:cubicBezTo>
                  <a:cubicBezTo>
                    <a:pt x="463" y="0"/>
                    <a:pt x="462" y="0"/>
                    <a:pt x="46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íśľídê"/>
            <p:cNvSpPr/>
            <p:nvPr/>
          </p:nvSpPr>
          <p:spPr bwMode="auto">
            <a:xfrm>
              <a:off x="6037263" y="3568700"/>
              <a:ext cx="481013" cy="73025"/>
            </a:xfrm>
            <a:custGeom>
              <a:avLst/>
              <a:gdLst>
                <a:gd name="T0" fmla="*/ 2 w 146"/>
                <a:gd name="T1" fmla="*/ 0 h 22"/>
                <a:gd name="T2" fmla="*/ 146 w 146"/>
                <a:gd name="T3" fmla="*/ 22 h 22"/>
                <a:gd name="T4" fmla="*/ 146 w 146"/>
                <a:gd name="T5" fmla="*/ 22 h 22"/>
                <a:gd name="T6" fmla="*/ 2 w 146"/>
                <a:gd name="T7" fmla="*/ 0 h 22"/>
                <a:gd name="T8" fmla="*/ 2 w 146"/>
                <a:gd name="T9" fmla="*/ 0 h 22"/>
                <a:gd name="T10" fmla="*/ 2 w 146"/>
                <a:gd name="T11" fmla="*/ 0 h 22"/>
                <a:gd name="T12" fmla="*/ 2 w 146"/>
                <a:gd name="T13" fmla="*/ 0 h 22"/>
                <a:gd name="T14" fmla="*/ 1 w 146"/>
                <a:gd name="T15" fmla="*/ 0 h 22"/>
                <a:gd name="T16" fmla="*/ 2 w 146"/>
                <a:gd name="T17" fmla="*/ 0 h 22"/>
                <a:gd name="T18" fmla="*/ 1 w 146"/>
                <a:gd name="T19" fmla="*/ 0 h 22"/>
                <a:gd name="T20" fmla="*/ 1 w 146"/>
                <a:gd name="T21" fmla="*/ 0 h 22"/>
                <a:gd name="T22" fmla="*/ 1 w 146"/>
                <a:gd name="T23" fmla="*/ 0 h 22"/>
                <a:gd name="T24" fmla="*/ 1 w 146"/>
                <a:gd name="T25" fmla="*/ 0 h 22"/>
                <a:gd name="T26" fmla="*/ 0 w 146"/>
                <a:gd name="T27" fmla="*/ 0 h 22"/>
                <a:gd name="T28" fmla="*/ 1 w 146"/>
                <a:gd name="T29" fmla="*/ 0 h 22"/>
                <a:gd name="T30" fmla="*/ 0 w 146"/>
                <a:gd name="T31" fmla="*/ 0 h 22"/>
                <a:gd name="T32" fmla="*/ 0 w 146"/>
                <a:gd name="T33" fmla="*/ 0 h 22"/>
                <a:gd name="T34" fmla="*/ 0 w 146"/>
                <a:gd name="T35" fmla="*/ 0 h 22"/>
                <a:gd name="T36" fmla="*/ 0 w 146"/>
                <a:gd name="T37" fmla="*/ 0 h 22"/>
                <a:gd name="T38" fmla="*/ 0 w 146"/>
                <a:gd name="T39" fmla="*/ 0 h 22"/>
                <a:gd name="T40" fmla="*/ 0 w 146"/>
                <a:gd name="T41" fmla="*/ 0 h 22"/>
                <a:gd name="T42" fmla="*/ 0 w 146"/>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 h="22">
                  <a:moveTo>
                    <a:pt x="2" y="0"/>
                  </a:moveTo>
                  <a:cubicBezTo>
                    <a:pt x="52" y="0"/>
                    <a:pt x="100" y="8"/>
                    <a:pt x="146" y="22"/>
                  </a:cubicBezTo>
                  <a:cubicBezTo>
                    <a:pt x="146" y="22"/>
                    <a:pt x="146" y="22"/>
                    <a:pt x="146" y="22"/>
                  </a:cubicBezTo>
                  <a:cubicBezTo>
                    <a:pt x="101" y="8"/>
                    <a:pt x="52" y="0"/>
                    <a:pt x="2" y="0"/>
                  </a:cubicBezTo>
                  <a:moveTo>
                    <a:pt x="2" y="0"/>
                  </a:moveTo>
                  <a:cubicBezTo>
                    <a:pt x="2" y="0"/>
                    <a:pt x="2" y="0"/>
                    <a:pt x="2" y="0"/>
                  </a:cubicBezTo>
                  <a:cubicBezTo>
                    <a:pt x="2" y="0"/>
                    <a:pt x="2" y="0"/>
                    <a:pt x="2" y="0"/>
                  </a:cubicBezTo>
                  <a:moveTo>
                    <a:pt x="1" y="0"/>
                  </a:moveTo>
                  <a:cubicBezTo>
                    <a:pt x="1" y="0"/>
                    <a:pt x="1" y="0"/>
                    <a:pt x="2" y="0"/>
                  </a:cubicBezTo>
                  <a:cubicBezTo>
                    <a:pt x="1" y="0"/>
                    <a:pt x="1" y="0"/>
                    <a:pt x="1" y="0"/>
                  </a:cubicBezTo>
                  <a:moveTo>
                    <a:pt x="1" y="0"/>
                  </a:moveTo>
                  <a:cubicBezTo>
                    <a:pt x="1" y="0"/>
                    <a:pt x="1" y="0"/>
                    <a:pt x="1" y="0"/>
                  </a:cubicBezTo>
                  <a:cubicBezTo>
                    <a:pt x="1" y="0"/>
                    <a:pt x="1" y="0"/>
                    <a:pt x="1" y="0"/>
                  </a:cubicBezTo>
                  <a:moveTo>
                    <a:pt x="0" y="0"/>
                  </a:moveTo>
                  <a:cubicBezTo>
                    <a:pt x="0" y="0"/>
                    <a:pt x="1" y="0"/>
                    <a:pt x="1" y="0"/>
                  </a:cubicBezTo>
                  <a:cubicBezTo>
                    <a:pt x="1"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6761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î$lîďé"/>
            <p:cNvSpPr/>
            <p:nvPr/>
          </p:nvSpPr>
          <p:spPr bwMode="auto">
            <a:xfrm>
              <a:off x="4508500" y="3173413"/>
              <a:ext cx="2317750" cy="971550"/>
            </a:xfrm>
            <a:custGeom>
              <a:avLst/>
              <a:gdLst>
                <a:gd name="T0" fmla="*/ 462 w 702"/>
                <a:gd name="T1" fmla="*/ 0 h 295"/>
                <a:gd name="T2" fmla="*/ 16 w 702"/>
                <a:gd name="T3" fmla="*/ 194 h 295"/>
                <a:gd name="T4" fmla="*/ 0 w 702"/>
                <a:gd name="T5" fmla="*/ 234 h 295"/>
                <a:gd name="T6" fmla="*/ 20 w 702"/>
                <a:gd name="T7" fmla="*/ 279 h 295"/>
                <a:gd name="T8" fmla="*/ 60 w 702"/>
                <a:gd name="T9" fmla="*/ 295 h 295"/>
                <a:gd name="T10" fmla="*/ 103 w 702"/>
                <a:gd name="T11" fmla="*/ 276 h 295"/>
                <a:gd name="T12" fmla="*/ 462 w 702"/>
                <a:gd name="T13" fmla="*/ 120 h 295"/>
                <a:gd name="T14" fmla="*/ 463 w 702"/>
                <a:gd name="T15" fmla="*/ 120 h 295"/>
                <a:gd name="T16" fmla="*/ 463 w 702"/>
                <a:gd name="T17" fmla="*/ 120 h 295"/>
                <a:gd name="T18" fmla="*/ 463 w 702"/>
                <a:gd name="T19" fmla="*/ 120 h 295"/>
                <a:gd name="T20" fmla="*/ 463 w 702"/>
                <a:gd name="T21" fmla="*/ 120 h 295"/>
                <a:gd name="T22" fmla="*/ 463 w 702"/>
                <a:gd name="T23" fmla="*/ 120 h 295"/>
                <a:gd name="T24" fmla="*/ 464 w 702"/>
                <a:gd name="T25" fmla="*/ 120 h 295"/>
                <a:gd name="T26" fmla="*/ 464 w 702"/>
                <a:gd name="T27" fmla="*/ 120 h 295"/>
                <a:gd name="T28" fmla="*/ 464 w 702"/>
                <a:gd name="T29" fmla="*/ 120 h 295"/>
                <a:gd name="T30" fmla="*/ 464 w 702"/>
                <a:gd name="T31" fmla="*/ 120 h 295"/>
                <a:gd name="T32" fmla="*/ 465 w 702"/>
                <a:gd name="T33" fmla="*/ 120 h 295"/>
                <a:gd name="T34" fmla="*/ 465 w 702"/>
                <a:gd name="T35" fmla="*/ 120 h 295"/>
                <a:gd name="T36" fmla="*/ 465 w 702"/>
                <a:gd name="T37" fmla="*/ 120 h 295"/>
                <a:gd name="T38" fmla="*/ 465 w 702"/>
                <a:gd name="T39" fmla="*/ 120 h 295"/>
                <a:gd name="T40" fmla="*/ 609 w 702"/>
                <a:gd name="T41" fmla="*/ 142 h 295"/>
                <a:gd name="T42" fmla="*/ 702 w 702"/>
                <a:gd name="T43" fmla="*/ 49 h 295"/>
                <a:gd name="T44" fmla="*/ 467 w 702"/>
                <a:gd name="T45" fmla="*/ 0 h 295"/>
                <a:gd name="T46" fmla="*/ 467 w 702"/>
                <a:gd name="T47" fmla="*/ 0 h 295"/>
                <a:gd name="T48" fmla="*/ 466 w 702"/>
                <a:gd name="T49" fmla="*/ 0 h 295"/>
                <a:gd name="T50" fmla="*/ 466 w 702"/>
                <a:gd name="T51" fmla="*/ 0 h 295"/>
                <a:gd name="T52" fmla="*/ 466 w 702"/>
                <a:gd name="T53" fmla="*/ 0 h 295"/>
                <a:gd name="T54" fmla="*/ 466 w 702"/>
                <a:gd name="T55" fmla="*/ 0 h 295"/>
                <a:gd name="T56" fmla="*/ 465 w 702"/>
                <a:gd name="T57" fmla="*/ 0 h 295"/>
                <a:gd name="T58" fmla="*/ 465 w 702"/>
                <a:gd name="T59" fmla="*/ 0 h 295"/>
                <a:gd name="T60" fmla="*/ 465 w 702"/>
                <a:gd name="T61" fmla="*/ 0 h 295"/>
                <a:gd name="T62" fmla="*/ 465 w 702"/>
                <a:gd name="T63" fmla="*/ 0 h 295"/>
                <a:gd name="T64" fmla="*/ 464 w 702"/>
                <a:gd name="T65" fmla="*/ 0 h 295"/>
                <a:gd name="T66" fmla="*/ 464 w 702"/>
                <a:gd name="T67" fmla="*/ 0 h 295"/>
                <a:gd name="T68" fmla="*/ 464 w 702"/>
                <a:gd name="T69" fmla="*/ 0 h 295"/>
                <a:gd name="T70" fmla="*/ 463 w 702"/>
                <a:gd name="T71" fmla="*/ 0 h 295"/>
                <a:gd name="T72" fmla="*/ 463 w 702"/>
                <a:gd name="T73" fmla="*/ 0 h 295"/>
                <a:gd name="T74" fmla="*/ 463 w 702"/>
                <a:gd name="T75" fmla="*/ 0 h 295"/>
                <a:gd name="T76" fmla="*/ 463 w 702"/>
                <a:gd name="T77" fmla="*/ 0 h 295"/>
                <a:gd name="T78" fmla="*/ 462 w 702"/>
                <a:gd name="T7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2" h="295">
                  <a:moveTo>
                    <a:pt x="462" y="0"/>
                  </a:moveTo>
                  <a:cubicBezTo>
                    <a:pt x="286" y="0"/>
                    <a:pt x="127" y="75"/>
                    <a:pt x="16" y="194"/>
                  </a:cubicBezTo>
                  <a:cubicBezTo>
                    <a:pt x="5" y="206"/>
                    <a:pt x="0" y="220"/>
                    <a:pt x="0" y="234"/>
                  </a:cubicBezTo>
                  <a:cubicBezTo>
                    <a:pt x="0" y="251"/>
                    <a:pt x="7" y="268"/>
                    <a:pt x="20" y="279"/>
                  </a:cubicBezTo>
                  <a:cubicBezTo>
                    <a:pt x="31" y="290"/>
                    <a:pt x="46" y="295"/>
                    <a:pt x="60" y="295"/>
                  </a:cubicBezTo>
                  <a:cubicBezTo>
                    <a:pt x="76" y="295"/>
                    <a:pt x="92" y="289"/>
                    <a:pt x="103" y="276"/>
                  </a:cubicBezTo>
                  <a:cubicBezTo>
                    <a:pt x="193" y="180"/>
                    <a:pt x="321" y="120"/>
                    <a:pt x="462" y="120"/>
                  </a:cubicBezTo>
                  <a:cubicBezTo>
                    <a:pt x="462" y="120"/>
                    <a:pt x="462" y="120"/>
                    <a:pt x="463" y="120"/>
                  </a:cubicBezTo>
                  <a:cubicBezTo>
                    <a:pt x="463" y="120"/>
                    <a:pt x="463" y="120"/>
                    <a:pt x="463" y="120"/>
                  </a:cubicBezTo>
                  <a:cubicBezTo>
                    <a:pt x="463" y="120"/>
                    <a:pt x="463" y="120"/>
                    <a:pt x="463" y="120"/>
                  </a:cubicBezTo>
                  <a:cubicBezTo>
                    <a:pt x="463" y="120"/>
                    <a:pt x="463" y="120"/>
                    <a:pt x="463" y="120"/>
                  </a:cubicBezTo>
                  <a:cubicBezTo>
                    <a:pt x="463" y="120"/>
                    <a:pt x="463" y="120"/>
                    <a:pt x="463" y="120"/>
                  </a:cubicBezTo>
                  <a:cubicBezTo>
                    <a:pt x="463" y="120"/>
                    <a:pt x="464" y="120"/>
                    <a:pt x="464" y="120"/>
                  </a:cubicBezTo>
                  <a:cubicBezTo>
                    <a:pt x="464" y="120"/>
                    <a:pt x="464" y="120"/>
                    <a:pt x="464" y="120"/>
                  </a:cubicBezTo>
                  <a:cubicBezTo>
                    <a:pt x="464" y="120"/>
                    <a:pt x="464" y="120"/>
                    <a:pt x="464" y="120"/>
                  </a:cubicBezTo>
                  <a:cubicBezTo>
                    <a:pt x="464" y="120"/>
                    <a:pt x="464" y="120"/>
                    <a:pt x="464" y="120"/>
                  </a:cubicBezTo>
                  <a:cubicBezTo>
                    <a:pt x="464" y="120"/>
                    <a:pt x="464" y="120"/>
                    <a:pt x="465" y="120"/>
                  </a:cubicBezTo>
                  <a:cubicBezTo>
                    <a:pt x="465" y="120"/>
                    <a:pt x="465" y="120"/>
                    <a:pt x="465" y="120"/>
                  </a:cubicBezTo>
                  <a:cubicBezTo>
                    <a:pt x="465" y="120"/>
                    <a:pt x="465" y="120"/>
                    <a:pt x="465" y="120"/>
                  </a:cubicBezTo>
                  <a:cubicBezTo>
                    <a:pt x="465" y="120"/>
                    <a:pt x="465" y="120"/>
                    <a:pt x="465" y="120"/>
                  </a:cubicBezTo>
                  <a:cubicBezTo>
                    <a:pt x="515" y="120"/>
                    <a:pt x="564" y="128"/>
                    <a:pt x="609" y="142"/>
                  </a:cubicBezTo>
                  <a:cubicBezTo>
                    <a:pt x="702" y="49"/>
                    <a:pt x="702" y="49"/>
                    <a:pt x="702" y="49"/>
                  </a:cubicBezTo>
                  <a:cubicBezTo>
                    <a:pt x="630" y="18"/>
                    <a:pt x="550" y="0"/>
                    <a:pt x="467" y="0"/>
                  </a:cubicBezTo>
                  <a:cubicBezTo>
                    <a:pt x="467" y="0"/>
                    <a:pt x="467" y="0"/>
                    <a:pt x="467" y="0"/>
                  </a:cubicBezTo>
                  <a:cubicBezTo>
                    <a:pt x="467" y="0"/>
                    <a:pt x="466" y="0"/>
                    <a:pt x="466" y="0"/>
                  </a:cubicBezTo>
                  <a:cubicBezTo>
                    <a:pt x="466" y="0"/>
                    <a:pt x="466" y="0"/>
                    <a:pt x="466" y="0"/>
                  </a:cubicBezTo>
                  <a:cubicBezTo>
                    <a:pt x="466" y="0"/>
                    <a:pt x="466" y="0"/>
                    <a:pt x="466" y="0"/>
                  </a:cubicBezTo>
                  <a:cubicBezTo>
                    <a:pt x="466" y="0"/>
                    <a:pt x="466" y="0"/>
                    <a:pt x="466" y="0"/>
                  </a:cubicBezTo>
                  <a:cubicBezTo>
                    <a:pt x="465" y="0"/>
                    <a:pt x="465" y="0"/>
                    <a:pt x="465" y="0"/>
                  </a:cubicBezTo>
                  <a:cubicBezTo>
                    <a:pt x="465" y="0"/>
                    <a:pt x="465" y="0"/>
                    <a:pt x="465" y="0"/>
                  </a:cubicBezTo>
                  <a:cubicBezTo>
                    <a:pt x="465" y="0"/>
                    <a:pt x="465" y="0"/>
                    <a:pt x="465" y="0"/>
                  </a:cubicBezTo>
                  <a:cubicBezTo>
                    <a:pt x="465" y="0"/>
                    <a:pt x="465" y="0"/>
                    <a:pt x="465" y="0"/>
                  </a:cubicBezTo>
                  <a:cubicBezTo>
                    <a:pt x="464" y="0"/>
                    <a:pt x="464" y="0"/>
                    <a:pt x="464" y="0"/>
                  </a:cubicBezTo>
                  <a:cubicBezTo>
                    <a:pt x="464" y="0"/>
                    <a:pt x="464" y="0"/>
                    <a:pt x="464" y="0"/>
                  </a:cubicBezTo>
                  <a:cubicBezTo>
                    <a:pt x="464" y="0"/>
                    <a:pt x="464" y="0"/>
                    <a:pt x="464" y="0"/>
                  </a:cubicBezTo>
                  <a:cubicBezTo>
                    <a:pt x="464" y="0"/>
                    <a:pt x="464" y="0"/>
                    <a:pt x="463" y="0"/>
                  </a:cubicBezTo>
                  <a:cubicBezTo>
                    <a:pt x="463" y="0"/>
                    <a:pt x="463" y="0"/>
                    <a:pt x="463" y="0"/>
                  </a:cubicBezTo>
                  <a:cubicBezTo>
                    <a:pt x="463" y="0"/>
                    <a:pt x="463" y="0"/>
                    <a:pt x="463" y="0"/>
                  </a:cubicBezTo>
                  <a:cubicBezTo>
                    <a:pt x="463" y="0"/>
                    <a:pt x="463" y="0"/>
                    <a:pt x="463" y="0"/>
                  </a:cubicBezTo>
                  <a:cubicBezTo>
                    <a:pt x="463" y="0"/>
                    <a:pt x="462" y="0"/>
                    <a:pt x="462" y="0"/>
                  </a:cubicBezTo>
                </a:path>
              </a:pathLst>
            </a:custGeom>
            <a:solidFill>
              <a:srgbClr val="7869E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îṩ1íḑe"/>
            <p:cNvSpPr/>
            <p:nvPr/>
          </p:nvSpPr>
          <p:spPr bwMode="auto">
            <a:xfrm>
              <a:off x="6037263" y="39671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îṥļiḑè"/>
            <p:cNvSpPr/>
            <p:nvPr/>
          </p:nvSpPr>
          <p:spPr bwMode="auto">
            <a:xfrm>
              <a:off x="5441950" y="4416425"/>
              <a:ext cx="301625" cy="200025"/>
            </a:xfrm>
            <a:custGeom>
              <a:avLst/>
              <a:gdLst>
                <a:gd name="T0" fmla="*/ 0 w 91"/>
                <a:gd name="T1" fmla="*/ 60 h 61"/>
                <a:gd name="T2" fmla="*/ 0 w 91"/>
                <a:gd name="T3" fmla="*/ 61 h 61"/>
                <a:gd name="T4" fmla="*/ 0 w 91"/>
                <a:gd name="T5" fmla="*/ 60 h 61"/>
                <a:gd name="T6" fmla="*/ 0 w 91"/>
                <a:gd name="T7" fmla="*/ 60 h 61"/>
                <a:gd name="T8" fmla="*/ 0 w 91"/>
                <a:gd name="T9" fmla="*/ 60 h 61"/>
                <a:gd name="T10" fmla="*/ 0 w 91"/>
                <a:gd name="T11" fmla="*/ 60 h 61"/>
                <a:gd name="T12" fmla="*/ 0 w 91"/>
                <a:gd name="T13" fmla="*/ 60 h 61"/>
                <a:gd name="T14" fmla="*/ 0 w 91"/>
                <a:gd name="T15" fmla="*/ 60 h 61"/>
                <a:gd name="T16" fmla="*/ 0 w 91"/>
                <a:gd name="T17" fmla="*/ 60 h 61"/>
                <a:gd name="T18" fmla="*/ 0 w 91"/>
                <a:gd name="T19" fmla="*/ 60 h 61"/>
                <a:gd name="T20" fmla="*/ 0 w 91"/>
                <a:gd name="T21" fmla="*/ 60 h 61"/>
                <a:gd name="T22" fmla="*/ 0 w 91"/>
                <a:gd name="T23" fmla="*/ 60 h 61"/>
                <a:gd name="T24" fmla="*/ 0 w 91"/>
                <a:gd name="T25" fmla="*/ 60 h 61"/>
                <a:gd name="T26" fmla="*/ 0 w 91"/>
                <a:gd name="T27" fmla="*/ 60 h 61"/>
                <a:gd name="T28" fmla="*/ 0 w 91"/>
                <a:gd name="T29" fmla="*/ 60 h 61"/>
                <a:gd name="T30" fmla="*/ 1 w 91"/>
                <a:gd name="T31" fmla="*/ 60 h 61"/>
                <a:gd name="T32" fmla="*/ 0 w 91"/>
                <a:gd name="T33" fmla="*/ 60 h 61"/>
                <a:gd name="T34" fmla="*/ 1 w 91"/>
                <a:gd name="T35" fmla="*/ 60 h 61"/>
                <a:gd name="T36" fmla="*/ 91 w 91"/>
                <a:gd name="T37" fmla="*/ 0 h 61"/>
                <a:gd name="T38" fmla="*/ 1 w 91"/>
                <a:gd name="T39" fmla="*/ 60 h 61"/>
                <a:gd name="T40" fmla="*/ 91 w 91"/>
                <a:gd name="T41" fmla="*/ 0 h 61"/>
                <a:gd name="T42" fmla="*/ 91 w 91"/>
                <a:gd name="T4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61">
                  <a:moveTo>
                    <a:pt x="0" y="60"/>
                  </a:moveTo>
                  <a:cubicBezTo>
                    <a:pt x="0" y="60"/>
                    <a:pt x="0" y="60"/>
                    <a:pt x="0" y="61"/>
                  </a:cubicBezTo>
                  <a:cubicBezTo>
                    <a:pt x="0" y="60"/>
                    <a:pt x="0" y="60"/>
                    <a:pt x="0" y="60"/>
                  </a:cubicBezTo>
                  <a:moveTo>
                    <a:pt x="0" y="60"/>
                  </a:moveTo>
                  <a:cubicBezTo>
                    <a:pt x="0" y="60"/>
                    <a:pt x="0" y="60"/>
                    <a:pt x="0" y="60"/>
                  </a:cubicBezTo>
                  <a:cubicBezTo>
                    <a:pt x="0" y="60"/>
                    <a:pt x="0" y="60"/>
                    <a:pt x="0" y="60"/>
                  </a:cubicBezTo>
                  <a:moveTo>
                    <a:pt x="0" y="60"/>
                  </a:moveTo>
                  <a:cubicBezTo>
                    <a:pt x="0" y="60"/>
                    <a:pt x="0" y="60"/>
                    <a:pt x="0" y="60"/>
                  </a:cubicBezTo>
                  <a:cubicBezTo>
                    <a:pt x="0" y="60"/>
                    <a:pt x="0" y="60"/>
                    <a:pt x="0" y="60"/>
                  </a:cubicBezTo>
                  <a:moveTo>
                    <a:pt x="0" y="60"/>
                  </a:moveTo>
                  <a:cubicBezTo>
                    <a:pt x="0" y="60"/>
                    <a:pt x="0" y="60"/>
                    <a:pt x="0" y="60"/>
                  </a:cubicBezTo>
                  <a:cubicBezTo>
                    <a:pt x="0" y="60"/>
                    <a:pt x="0" y="60"/>
                    <a:pt x="0" y="60"/>
                  </a:cubicBezTo>
                  <a:moveTo>
                    <a:pt x="0" y="60"/>
                  </a:moveTo>
                  <a:cubicBezTo>
                    <a:pt x="0" y="60"/>
                    <a:pt x="0" y="60"/>
                    <a:pt x="0" y="60"/>
                  </a:cubicBezTo>
                  <a:cubicBezTo>
                    <a:pt x="0" y="60"/>
                    <a:pt x="0" y="60"/>
                    <a:pt x="0" y="60"/>
                  </a:cubicBezTo>
                  <a:moveTo>
                    <a:pt x="1" y="60"/>
                  </a:moveTo>
                  <a:cubicBezTo>
                    <a:pt x="0" y="60"/>
                    <a:pt x="0" y="60"/>
                    <a:pt x="0" y="60"/>
                  </a:cubicBezTo>
                  <a:cubicBezTo>
                    <a:pt x="0" y="60"/>
                    <a:pt x="0" y="60"/>
                    <a:pt x="1" y="60"/>
                  </a:cubicBezTo>
                  <a:moveTo>
                    <a:pt x="91" y="0"/>
                  </a:moveTo>
                  <a:cubicBezTo>
                    <a:pt x="57" y="13"/>
                    <a:pt x="26" y="34"/>
                    <a:pt x="1" y="60"/>
                  </a:cubicBezTo>
                  <a:cubicBezTo>
                    <a:pt x="26" y="34"/>
                    <a:pt x="57" y="13"/>
                    <a:pt x="91" y="0"/>
                  </a:cubicBezTo>
                  <a:cubicBezTo>
                    <a:pt x="91" y="0"/>
                    <a:pt x="91" y="0"/>
                    <a:pt x="91" y="0"/>
                  </a:cubicBezTo>
                </a:path>
              </a:pathLst>
            </a:custGeom>
            <a:solidFill>
              <a:srgbClr val="6761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îṧlîdè"/>
            <p:cNvSpPr/>
            <p:nvPr/>
          </p:nvSpPr>
          <p:spPr bwMode="auto">
            <a:xfrm>
              <a:off x="5099050" y="3967163"/>
              <a:ext cx="1085850" cy="709613"/>
            </a:xfrm>
            <a:custGeom>
              <a:avLst/>
              <a:gdLst>
                <a:gd name="T0" fmla="*/ 283 w 329"/>
                <a:gd name="T1" fmla="*/ 0 h 215"/>
                <a:gd name="T2" fmla="*/ 279 w 329"/>
                <a:gd name="T3" fmla="*/ 0 h 215"/>
                <a:gd name="T4" fmla="*/ 17 w 329"/>
                <a:gd name="T5" fmla="*/ 114 h 215"/>
                <a:gd name="T6" fmla="*/ 17 w 329"/>
                <a:gd name="T7" fmla="*/ 114 h 215"/>
                <a:gd name="T8" fmla="*/ 0 w 329"/>
                <a:gd name="T9" fmla="*/ 155 h 215"/>
                <a:gd name="T10" fmla="*/ 20 w 329"/>
                <a:gd name="T11" fmla="*/ 200 h 215"/>
                <a:gd name="T12" fmla="*/ 60 w 329"/>
                <a:gd name="T13" fmla="*/ 215 h 215"/>
                <a:gd name="T14" fmla="*/ 104 w 329"/>
                <a:gd name="T15" fmla="*/ 197 h 215"/>
                <a:gd name="T16" fmla="*/ 104 w 329"/>
                <a:gd name="T17" fmla="*/ 197 h 215"/>
                <a:gd name="T18" fmla="*/ 104 w 329"/>
                <a:gd name="T19" fmla="*/ 196 h 215"/>
                <a:gd name="T20" fmla="*/ 104 w 329"/>
                <a:gd name="T21" fmla="*/ 196 h 215"/>
                <a:gd name="T22" fmla="*/ 104 w 329"/>
                <a:gd name="T23" fmla="*/ 196 h 215"/>
                <a:gd name="T24" fmla="*/ 104 w 329"/>
                <a:gd name="T25" fmla="*/ 196 h 215"/>
                <a:gd name="T26" fmla="*/ 104 w 329"/>
                <a:gd name="T27" fmla="*/ 196 h 215"/>
                <a:gd name="T28" fmla="*/ 104 w 329"/>
                <a:gd name="T29" fmla="*/ 196 h 215"/>
                <a:gd name="T30" fmla="*/ 104 w 329"/>
                <a:gd name="T31" fmla="*/ 196 h 215"/>
                <a:gd name="T32" fmla="*/ 104 w 329"/>
                <a:gd name="T33" fmla="*/ 196 h 215"/>
                <a:gd name="T34" fmla="*/ 104 w 329"/>
                <a:gd name="T35" fmla="*/ 196 h 215"/>
                <a:gd name="T36" fmla="*/ 104 w 329"/>
                <a:gd name="T37" fmla="*/ 196 h 215"/>
                <a:gd name="T38" fmla="*/ 105 w 329"/>
                <a:gd name="T39" fmla="*/ 196 h 215"/>
                <a:gd name="T40" fmla="*/ 105 w 329"/>
                <a:gd name="T41" fmla="*/ 196 h 215"/>
                <a:gd name="T42" fmla="*/ 195 w 329"/>
                <a:gd name="T43" fmla="*/ 136 h 215"/>
                <a:gd name="T44" fmla="*/ 329 w 329"/>
                <a:gd name="T45" fmla="*/ 3 h 215"/>
                <a:gd name="T46" fmla="*/ 284 w 329"/>
                <a:gd name="T47" fmla="*/ 0 h 215"/>
                <a:gd name="T48" fmla="*/ 284 w 329"/>
                <a:gd name="T49" fmla="*/ 0 h 215"/>
                <a:gd name="T50" fmla="*/ 284 w 329"/>
                <a:gd name="T51" fmla="*/ 0 h 215"/>
                <a:gd name="T52" fmla="*/ 284 w 329"/>
                <a:gd name="T53" fmla="*/ 0 h 215"/>
                <a:gd name="T54" fmla="*/ 283 w 329"/>
                <a:gd name="T55" fmla="*/ 0 h 215"/>
                <a:gd name="T56" fmla="*/ 283 w 329"/>
                <a:gd name="T5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9" h="215">
                  <a:moveTo>
                    <a:pt x="283" y="0"/>
                  </a:moveTo>
                  <a:cubicBezTo>
                    <a:pt x="282" y="0"/>
                    <a:pt x="280" y="0"/>
                    <a:pt x="279" y="0"/>
                  </a:cubicBezTo>
                  <a:cubicBezTo>
                    <a:pt x="176" y="1"/>
                    <a:pt x="83" y="45"/>
                    <a:pt x="17" y="114"/>
                  </a:cubicBezTo>
                  <a:cubicBezTo>
                    <a:pt x="17" y="114"/>
                    <a:pt x="17" y="114"/>
                    <a:pt x="17" y="114"/>
                  </a:cubicBezTo>
                  <a:cubicBezTo>
                    <a:pt x="6" y="125"/>
                    <a:pt x="0" y="140"/>
                    <a:pt x="0" y="155"/>
                  </a:cubicBezTo>
                  <a:cubicBezTo>
                    <a:pt x="0" y="171"/>
                    <a:pt x="7" y="188"/>
                    <a:pt x="20" y="200"/>
                  </a:cubicBezTo>
                  <a:cubicBezTo>
                    <a:pt x="32" y="210"/>
                    <a:pt x="46" y="215"/>
                    <a:pt x="60" y="215"/>
                  </a:cubicBezTo>
                  <a:cubicBezTo>
                    <a:pt x="76" y="215"/>
                    <a:pt x="92" y="209"/>
                    <a:pt x="104" y="197"/>
                  </a:cubicBezTo>
                  <a:cubicBezTo>
                    <a:pt x="104" y="197"/>
                    <a:pt x="104" y="197"/>
                    <a:pt x="104" y="197"/>
                  </a:cubicBezTo>
                  <a:cubicBezTo>
                    <a:pt x="104" y="196"/>
                    <a:pt x="104" y="196"/>
                    <a:pt x="104" y="196"/>
                  </a:cubicBezTo>
                  <a:cubicBezTo>
                    <a:pt x="104" y="196"/>
                    <a:pt x="104" y="196"/>
                    <a:pt x="104" y="196"/>
                  </a:cubicBezTo>
                  <a:cubicBezTo>
                    <a:pt x="104" y="196"/>
                    <a:pt x="104" y="196"/>
                    <a:pt x="104" y="196"/>
                  </a:cubicBezTo>
                  <a:cubicBezTo>
                    <a:pt x="104" y="196"/>
                    <a:pt x="104" y="196"/>
                    <a:pt x="104" y="196"/>
                  </a:cubicBezTo>
                  <a:cubicBezTo>
                    <a:pt x="104" y="196"/>
                    <a:pt x="104" y="196"/>
                    <a:pt x="104" y="196"/>
                  </a:cubicBezTo>
                  <a:cubicBezTo>
                    <a:pt x="104" y="196"/>
                    <a:pt x="104" y="196"/>
                    <a:pt x="104" y="196"/>
                  </a:cubicBezTo>
                  <a:cubicBezTo>
                    <a:pt x="104" y="196"/>
                    <a:pt x="104" y="196"/>
                    <a:pt x="104" y="196"/>
                  </a:cubicBezTo>
                  <a:cubicBezTo>
                    <a:pt x="104" y="196"/>
                    <a:pt x="104" y="196"/>
                    <a:pt x="104" y="196"/>
                  </a:cubicBezTo>
                  <a:cubicBezTo>
                    <a:pt x="104" y="196"/>
                    <a:pt x="104" y="196"/>
                    <a:pt x="104" y="196"/>
                  </a:cubicBezTo>
                  <a:cubicBezTo>
                    <a:pt x="104" y="196"/>
                    <a:pt x="104" y="196"/>
                    <a:pt x="104" y="196"/>
                  </a:cubicBezTo>
                  <a:cubicBezTo>
                    <a:pt x="104" y="196"/>
                    <a:pt x="104" y="196"/>
                    <a:pt x="105" y="196"/>
                  </a:cubicBezTo>
                  <a:cubicBezTo>
                    <a:pt x="105" y="196"/>
                    <a:pt x="105" y="196"/>
                    <a:pt x="105" y="196"/>
                  </a:cubicBezTo>
                  <a:cubicBezTo>
                    <a:pt x="130" y="170"/>
                    <a:pt x="161" y="149"/>
                    <a:pt x="195" y="136"/>
                  </a:cubicBezTo>
                  <a:cubicBezTo>
                    <a:pt x="329" y="3"/>
                    <a:pt x="329" y="3"/>
                    <a:pt x="329" y="3"/>
                  </a:cubicBezTo>
                  <a:cubicBezTo>
                    <a:pt x="314" y="1"/>
                    <a:pt x="299" y="0"/>
                    <a:pt x="284" y="0"/>
                  </a:cubicBezTo>
                  <a:cubicBezTo>
                    <a:pt x="284" y="0"/>
                    <a:pt x="284" y="0"/>
                    <a:pt x="284" y="0"/>
                  </a:cubicBezTo>
                  <a:cubicBezTo>
                    <a:pt x="284" y="0"/>
                    <a:pt x="284" y="0"/>
                    <a:pt x="284" y="0"/>
                  </a:cubicBezTo>
                  <a:cubicBezTo>
                    <a:pt x="284" y="0"/>
                    <a:pt x="284" y="0"/>
                    <a:pt x="284" y="0"/>
                  </a:cubicBezTo>
                  <a:cubicBezTo>
                    <a:pt x="283" y="0"/>
                    <a:pt x="283" y="0"/>
                    <a:pt x="283" y="0"/>
                  </a:cubicBezTo>
                  <a:cubicBezTo>
                    <a:pt x="283" y="0"/>
                    <a:pt x="283" y="0"/>
                    <a:pt x="283" y="0"/>
                  </a:cubicBezTo>
                </a:path>
              </a:pathLst>
            </a:custGeom>
            <a:solidFill>
              <a:srgbClr val="7869E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iṥ1îdé"/>
            <p:cNvSpPr/>
            <p:nvPr/>
          </p:nvSpPr>
          <p:spPr bwMode="auto">
            <a:xfrm>
              <a:off x="5630863" y="4784725"/>
              <a:ext cx="409575" cy="401638"/>
            </a:xfrm>
            <a:custGeom>
              <a:avLst/>
              <a:gdLst>
                <a:gd name="T0" fmla="*/ 0 w 124"/>
                <a:gd name="T1" fmla="*/ 122 h 122"/>
                <a:gd name="T2" fmla="*/ 0 w 124"/>
                <a:gd name="T3" fmla="*/ 122 h 122"/>
                <a:gd name="T4" fmla="*/ 0 w 124"/>
                <a:gd name="T5" fmla="*/ 122 h 122"/>
                <a:gd name="T6" fmla="*/ 124 w 124"/>
                <a:gd name="T7" fmla="*/ 0 h 122"/>
                <a:gd name="T8" fmla="*/ 124 w 124"/>
                <a:gd name="T9" fmla="*/ 0 h 122"/>
                <a:gd name="T10" fmla="*/ 124 w 124"/>
                <a:gd name="T11" fmla="*/ 0 h 122"/>
                <a:gd name="T12" fmla="*/ 124 w 124"/>
                <a:gd name="T13" fmla="*/ 0 h 122"/>
                <a:gd name="T14" fmla="*/ 124 w 124"/>
                <a:gd name="T15" fmla="*/ 0 h 122"/>
                <a:gd name="T16" fmla="*/ 124 w 124"/>
                <a:gd name="T17" fmla="*/ 0 h 122"/>
                <a:gd name="T18" fmla="*/ 124 w 124"/>
                <a:gd name="T19" fmla="*/ 0 h 122"/>
                <a:gd name="T20" fmla="*/ 124 w 124"/>
                <a:gd name="T21" fmla="*/ 0 h 122"/>
                <a:gd name="T22" fmla="*/ 124 w 124"/>
                <a:gd name="T23" fmla="*/ 0 h 122"/>
                <a:gd name="T24" fmla="*/ 124 w 124"/>
                <a:gd name="T25" fmla="*/ 0 h 122"/>
                <a:gd name="T26" fmla="*/ 124 w 124"/>
                <a:gd name="T27" fmla="*/ 0 h 122"/>
                <a:gd name="T28" fmla="*/ 124 w 124"/>
                <a:gd name="T29" fmla="*/ 0 h 122"/>
                <a:gd name="T30" fmla="*/ 124 w 124"/>
                <a:gd name="T31" fmla="*/ 0 h 122"/>
                <a:gd name="T32" fmla="*/ 124 w 124"/>
                <a:gd name="T33" fmla="*/ 0 h 122"/>
                <a:gd name="T34" fmla="*/ 124 w 124"/>
                <a:gd name="T35" fmla="*/ 0 h 122"/>
                <a:gd name="T36" fmla="*/ 123 w 124"/>
                <a:gd name="T37" fmla="*/ 0 h 122"/>
                <a:gd name="T38" fmla="*/ 123 w 124"/>
                <a:gd name="T39" fmla="*/ 0 h 122"/>
                <a:gd name="T40" fmla="*/ 123 w 124"/>
                <a:gd name="T41" fmla="*/ 0 h 122"/>
                <a:gd name="T42" fmla="*/ 123 w 124"/>
                <a:gd name="T43" fmla="*/ 0 h 122"/>
                <a:gd name="T44" fmla="*/ 123 w 124"/>
                <a:gd name="T45" fmla="*/ 0 h 122"/>
                <a:gd name="T46" fmla="*/ 123 w 124"/>
                <a:gd name="T47" fmla="*/ 0 h 122"/>
                <a:gd name="T48" fmla="*/ 123 w 124"/>
                <a:gd name="T49" fmla="*/ 0 h 122"/>
                <a:gd name="T50" fmla="*/ 123 w 124"/>
                <a:gd name="T51" fmla="*/ 0 h 122"/>
                <a:gd name="T52" fmla="*/ 123 w 124"/>
                <a:gd name="T53" fmla="*/ 0 h 122"/>
                <a:gd name="T54" fmla="*/ 123 w 124"/>
                <a:gd name="T55" fmla="*/ 0 h 122"/>
                <a:gd name="T56" fmla="*/ 123 w 124"/>
                <a:gd name="T57" fmla="*/ 0 h 122"/>
                <a:gd name="T58" fmla="*/ 123 w 124"/>
                <a:gd name="T59" fmla="*/ 0 h 122"/>
                <a:gd name="T60" fmla="*/ 123 w 124"/>
                <a:gd name="T61" fmla="*/ 0 h 122"/>
                <a:gd name="T62" fmla="*/ 123 w 124"/>
                <a:gd name="T63" fmla="*/ 0 h 122"/>
                <a:gd name="T64" fmla="*/ 123 w 124"/>
                <a:gd name="T65" fmla="*/ 0 h 122"/>
                <a:gd name="T66" fmla="*/ 122 w 124"/>
                <a:gd name="T67" fmla="*/ 0 h 122"/>
                <a:gd name="T68" fmla="*/ 122 w 124"/>
                <a:gd name="T69" fmla="*/ 0 h 122"/>
                <a:gd name="T70" fmla="*/ 122 w 124"/>
                <a:gd name="T7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 h="122">
                  <a:moveTo>
                    <a:pt x="0" y="122"/>
                  </a:moveTo>
                  <a:cubicBezTo>
                    <a:pt x="0" y="122"/>
                    <a:pt x="0" y="122"/>
                    <a:pt x="0" y="122"/>
                  </a:cubicBezTo>
                  <a:cubicBezTo>
                    <a:pt x="0" y="122"/>
                    <a:pt x="0" y="122"/>
                    <a:pt x="0" y="122"/>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îSļîḑé"/>
            <p:cNvSpPr/>
            <p:nvPr/>
          </p:nvSpPr>
          <p:spPr bwMode="auto">
            <a:xfrm>
              <a:off x="5630863" y="5186363"/>
              <a:ext cx="0" cy="7938"/>
            </a:xfrm>
            <a:custGeom>
              <a:avLst/>
              <a:gdLst>
                <a:gd name="T0" fmla="*/ 2 h 2"/>
                <a:gd name="T1" fmla="*/ 2 h 2"/>
                <a:gd name="T2" fmla="*/ 2 h 2"/>
                <a:gd name="T3" fmla="*/ 2 h 2"/>
                <a:gd name="T4" fmla="*/ 2 h 2"/>
                <a:gd name="T5" fmla="*/ 2 h 2"/>
                <a:gd name="T6" fmla="*/ 2 h 2"/>
                <a:gd name="T7" fmla="*/ 2 h 2"/>
                <a:gd name="T8" fmla="*/ 2 h 2"/>
                <a:gd name="T9" fmla="*/ 2 h 2"/>
                <a:gd name="T10" fmla="*/ 2 h 2"/>
                <a:gd name="T11" fmla="*/ 2 h 2"/>
                <a:gd name="T12" fmla="*/ 1 h 2"/>
                <a:gd name="T13" fmla="*/ 1 h 2"/>
                <a:gd name="T14" fmla="*/ 1 h 2"/>
                <a:gd name="T15" fmla="*/ 1 h 2"/>
                <a:gd name="T16" fmla="*/ 1 h 2"/>
                <a:gd name="T17" fmla="*/ 1 h 2"/>
                <a:gd name="T18" fmla="*/ 1 h 2"/>
                <a:gd name="T19" fmla="*/ 1 h 2"/>
                <a:gd name="T20" fmla="*/ 1 h 2"/>
                <a:gd name="T21" fmla="*/ 1 h 2"/>
                <a:gd name="T22" fmla="*/ 1 h 2"/>
                <a:gd name="T23" fmla="*/ 1 h 2"/>
                <a:gd name="T24" fmla="*/ 1 h 2"/>
                <a:gd name="T25" fmla="*/ 1 h 2"/>
                <a:gd name="T26" fmla="*/ 1 h 2"/>
                <a:gd name="T27" fmla="*/ 0 h 2"/>
                <a:gd name="T28" fmla="*/ 0 h 2"/>
                <a:gd name="T29" fmla="*/ 0 h 2"/>
                <a:gd name="T30" fmla="*/ 0 h 2"/>
                <a:gd name="T31" fmla="*/ 0 h 2"/>
                <a:gd name="T32"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Lst>
              <a:rect l="0" t="0" r="r" b="b"/>
              <a:pathLst>
                <a:path h="2">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6761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is1îde"/>
            <p:cNvSpPr/>
            <p:nvPr/>
          </p:nvSpPr>
          <p:spPr bwMode="auto">
            <a:xfrm>
              <a:off x="5630863" y="4784725"/>
              <a:ext cx="696913" cy="581025"/>
            </a:xfrm>
            <a:custGeom>
              <a:avLst/>
              <a:gdLst>
                <a:gd name="T0" fmla="*/ 122 w 211"/>
                <a:gd name="T1" fmla="*/ 0 h 176"/>
                <a:gd name="T2" fmla="*/ 0 w 211"/>
                <a:gd name="T3" fmla="*/ 122 h 176"/>
                <a:gd name="T4" fmla="*/ 0 w 211"/>
                <a:gd name="T5" fmla="*/ 122 h 176"/>
                <a:gd name="T6" fmla="*/ 0 w 211"/>
                <a:gd name="T7" fmla="*/ 122 h 176"/>
                <a:gd name="T8" fmla="*/ 0 w 211"/>
                <a:gd name="T9" fmla="*/ 122 h 176"/>
                <a:gd name="T10" fmla="*/ 0 w 211"/>
                <a:gd name="T11" fmla="*/ 122 h 176"/>
                <a:gd name="T12" fmla="*/ 0 w 211"/>
                <a:gd name="T13" fmla="*/ 122 h 176"/>
                <a:gd name="T14" fmla="*/ 0 w 211"/>
                <a:gd name="T15" fmla="*/ 122 h 176"/>
                <a:gd name="T16" fmla="*/ 0 w 211"/>
                <a:gd name="T17" fmla="*/ 123 h 176"/>
                <a:gd name="T18" fmla="*/ 0 w 211"/>
                <a:gd name="T19" fmla="*/ 123 h 176"/>
                <a:gd name="T20" fmla="*/ 0 w 211"/>
                <a:gd name="T21" fmla="*/ 123 h 176"/>
                <a:gd name="T22" fmla="*/ 0 w 211"/>
                <a:gd name="T23" fmla="*/ 123 h 176"/>
                <a:gd name="T24" fmla="*/ 0 w 211"/>
                <a:gd name="T25" fmla="*/ 123 h 176"/>
                <a:gd name="T26" fmla="*/ 0 w 211"/>
                <a:gd name="T27" fmla="*/ 123 h 176"/>
                <a:gd name="T28" fmla="*/ 0 w 211"/>
                <a:gd name="T29" fmla="*/ 123 h 176"/>
                <a:gd name="T30" fmla="*/ 0 w 211"/>
                <a:gd name="T31" fmla="*/ 123 h 176"/>
                <a:gd name="T32" fmla="*/ 0 w 211"/>
                <a:gd name="T33" fmla="*/ 123 h 176"/>
                <a:gd name="T34" fmla="*/ 0 w 211"/>
                <a:gd name="T35" fmla="*/ 123 h 176"/>
                <a:gd name="T36" fmla="*/ 0 w 211"/>
                <a:gd name="T37" fmla="*/ 124 h 176"/>
                <a:gd name="T38" fmla="*/ 0 w 211"/>
                <a:gd name="T39" fmla="*/ 124 h 176"/>
                <a:gd name="T40" fmla="*/ 0 w 211"/>
                <a:gd name="T41" fmla="*/ 124 h 176"/>
                <a:gd name="T42" fmla="*/ 0 w 211"/>
                <a:gd name="T43" fmla="*/ 124 h 176"/>
                <a:gd name="T44" fmla="*/ 0 w 211"/>
                <a:gd name="T45" fmla="*/ 124 h 176"/>
                <a:gd name="T46" fmla="*/ 0 w 211"/>
                <a:gd name="T47" fmla="*/ 124 h 176"/>
                <a:gd name="T48" fmla="*/ 0 w 211"/>
                <a:gd name="T49" fmla="*/ 124 h 176"/>
                <a:gd name="T50" fmla="*/ 0 w 211"/>
                <a:gd name="T51" fmla="*/ 124 h 176"/>
                <a:gd name="T52" fmla="*/ 13 w 211"/>
                <a:gd name="T53" fmla="*/ 176 h 176"/>
                <a:gd name="T54" fmla="*/ 66 w 211"/>
                <a:gd name="T55" fmla="*/ 166 h 176"/>
                <a:gd name="T56" fmla="*/ 82 w 211"/>
                <a:gd name="T57" fmla="*/ 167 h 176"/>
                <a:gd name="T58" fmla="*/ 211 w 211"/>
                <a:gd name="T59" fmla="*/ 38 h 176"/>
                <a:gd name="T60" fmla="*/ 124 w 211"/>
                <a:gd name="T61" fmla="*/ 0 h 176"/>
                <a:gd name="T62" fmla="*/ 124 w 211"/>
                <a:gd name="T63" fmla="*/ 0 h 176"/>
                <a:gd name="T64" fmla="*/ 124 w 211"/>
                <a:gd name="T65" fmla="*/ 0 h 176"/>
                <a:gd name="T66" fmla="*/ 124 w 211"/>
                <a:gd name="T67" fmla="*/ 0 h 176"/>
                <a:gd name="T68" fmla="*/ 124 w 211"/>
                <a:gd name="T69" fmla="*/ 0 h 176"/>
                <a:gd name="T70" fmla="*/ 124 w 211"/>
                <a:gd name="T71" fmla="*/ 0 h 176"/>
                <a:gd name="T72" fmla="*/ 124 w 211"/>
                <a:gd name="T73" fmla="*/ 0 h 176"/>
                <a:gd name="T74" fmla="*/ 124 w 211"/>
                <a:gd name="T75" fmla="*/ 0 h 176"/>
                <a:gd name="T76" fmla="*/ 124 w 211"/>
                <a:gd name="T77" fmla="*/ 0 h 176"/>
                <a:gd name="T78" fmla="*/ 124 w 211"/>
                <a:gd name="T79" fmla="*/ 0 h 176"/>
                <a:gd name="T80" fmla="*/ 123 w 211"/>
                <a:gd name="T81" fmla="*/ 0 h 176"/>
                <a:gd name="T82" fmla="*/ 123 w 211"/>
                <a:gd name="T83" fmla="*/ 0 h 176"/>
                <a:gd name="T84" fmla="*/ 123 w 211"/>
                <a:gd name="T85" fmla="*/ 0 h 176"/>
                <a:gd name="T86" fmla="*/ 123 w 211"/>
                <a:gd name="T87" fmla="*/ 0 h 176"/>
                <a:gd name="T88" fmla="*/ 123 w 211"/>
                <a:gd name="T89" fmla="*/ 0 h 176"/>
                <a:gd name="T90" fmla="*/ 123 w 211"/>
                <a:gd name="T91" fmla="*/ 0 h 176"/>
                <a:gd name="T92" fmla="*/ 123 w 211"/>
                <a:gd name="T93" fmla="*/ 0 h 176"/>
                <a:gd name="T94" fmla="*/ 123 w 211"/>
                <a:gd name="T95" fmla="*/ 0 h 176"/>
                <a:gd name="T96" fmla="*/ 123 w 211"/>
                <a:gd name="T97" fmla="*/ 0 h 176"/>
                <a:gd name="T98" fmla="*/ 123 w 211"/>
                <a:gd name="T99" fmla="*/ 0 h 176"/>
                <a:gd name="T100" fmla="*/ 122 w 211"/>
                <a:gd name="T101" fmla="*/ 0 h 176"/>
                <a:gd name="T102" fmla="*/ 122 w 211"/>
                <a:gd name="T103" fmla="*/ 0 h 176"/>
                <a:gd name="T104" fmla="*/ 122 w 211"/>
                <a:gd name="T105" fmla="*/ 0 h 176"/>
                <a:gd name="T106" fmla="*/ 122 w 211"/>
                <a:gd name="T10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1" h="176">
                  <a:moveTo>
                    <a:pt x="122" y="0"/>
                  </a:moveTo>
                  <a:cubicBezTo>
                    <a:pt x="55" y="0"/>
                    <a:pt x="0" y="54"/>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1" y="143"/>
                    <a:pt x="5" y="160"/>
                    <a:pt x="13" y="176"/>
                  </a:cubicBezTo>
                  <a:cubicBezTo>
                    <a:pt x="29" y="170"/>
                    <a:pt x="47" y="166"/>
                    <a:pt x="66" y="166"/>
                  </a:cubicBezTo>
                  <a:cubicBezTo>
                    <a:pt x="71" y="166"/>
                    <a:pt x="77" y="166"/>
                    <a:pt x="82" y="167"/>
                  </a:cubicBezTo>
                  <a:cubicBezTo>
                    <a:pt x="211" y="38"/>
                    <a:pt x="211" y="38"/>
                    <a:pt x="211" y="38"/>
                  </a:cubicBezTo>
                  <a:cubicBezTo>
                    <a:pt x="189" y="15"/>
                    <a:pt x="158" y="0"/>
                    <a:pt x="124"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4"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2" y="0"/>
                  </a:cubicBezTo>
                  <a:cubicBezTo>
                    <a:pt x="122" y="0"/>
                    <a:pt x="122" y="0"/>
                    <a:pt x="122" y="0"/>
                  </a:cubicBezTo>
                  <a:cubicBezTo>
                    <a:pt x="122" y="0"/>
                    <a:pt x="122" y="0"/>
                    <a:pt x="122" y="0"/>
                  </a:cubicBezTo>
                  <a:cubicBezTo>
                    <a:pt x="122" y="0"/>
                    <a:pt x="122" y="0"/>
                    <a:pt x="122" y="0"/>
                  </a:cubicBezTo>
                </a:path>
              </a:pathLst>
            </a:custGeom>
            <a:solidFill>
              <a:srgbClr val="7869E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íṧlíďé"/>
            <p:cNvSpPr/>
            <p:nvPr/>
          </p:nvSpPr>
          <p:spPr bwMode="auto">
            <a:xfrm>
              <a:off x="7442200" y="3197225"/>
              <a:ext cx="323850" cy="276225"/>
            </a:xfrm>
            <a:custGeom>
              <a:avLst/>
              <a:gdLst>
                <a:gd name="T0" fmla="*/ 0 w 98"/>
                <a:gd name="T1" fmla="*/ 0 h 84"/>
                <a:gd name="T2" fmla="*/ 0 w 98"/>
                <a:gd name="T3" fmla="*/ 0 h 84"/>
                <a:gd name="T4" fmla="*/ 98 w 98"/>
                <a:gd name="T5" fmla="*/ 84 h 84"/>
                <a:gd name="T6" fmla="*/ 98 w 98"/>
                <a:gd name="T7" fmla="*/ 84 h 84"/>
                <a:gd name="T8" fmla="*/ 0 w 98"/>
                <a:gd name="T9" fmla="*/ 0 h 84"/>
              </a:gdLst>
              <a:ahLst/>
              <a:cxnLst>
                <a:cxn ang="0">
                  <a:pos x="T0" y="T1"/>
                </a:cxn>
                <a:cxn ang="0">
                  <a:pos x="T2" y="T3"/>
                </a:cxn>
                <a:cxn ang="0">
                  <a:pos x="T4" y="T5"/>
                </a:cxn>
                <a:cxn ang="0">
                  <a:pos x="T6" y="T7"/>
                </a:cxn>
                <a:cxn ang="0">
                  <a:pos x="T8" y="T9"/>
                </a:cxn>
              </a:cxnLst>
              <a:rect l="0" t="0" r="r" b="b"/>
              <a:pathLst>
                <a:path w="98" h="84">
                  <a:moveTo>
                    <a:pt x="0" y="0"/>
                  </a:moveTo>
                  <a:cubicBezTo>
                    <a:pt x="0" y="0"/>
                    <a:pt x="0" y="0"/>
                    <a:pt x="0" y="0"/>
                  </a:cubicBezTo>
                  <a:cubicBezTo>
                    <a:pt x="35" y="25"/>
                    <a:pt x="68" y="53"/>
                    <a:pt x="98" y="84"/>
                  </a:cubicBezTo>
                  <a:cubicBezTo>
                    <a:pt x="98" y="84"/>
                    <a:pt x="98" y="84"/>
                    <a:pt x="98" y="84"/>
                  </a:cubicBezTo>
                  <a:cubicBezTo>
                    <a:pt x="68" y="53"/>
                    <a:pt x="35" y="25"/>
                    <a:pt x="0" y="0"/>
                  </a:cubicBezTo>
                </a:path>
              </a:pathLst>
            </a:custGeom>
            <a:solidFill>
              <a:srgbClr val="6761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îṩḷiďè"/>
            <p:cNvSpPr/>
            <p:nvPr/>
          </p:nvSpPr>
          <p:spPr bwMode="auto">
            <a:xfrm>
              <a:off x="7442200" y="2916238"/>
              <a:ext cx="604838" cy="557213"/>
            </a:xfrm>
            <a:custGeom>
              <a:avLst/>
              <a:gdLst>
                <a:gd name="T0" fmla="*/ 86 w 183"/>
                <a:gd name="T1" fmla="*/ 0 h 169"/>
                <a:gd name="T2" fmla="*/ 0 w 183"/>
                <a:gd name="T3" fmla="*/ 85 h 169"/>
                <a:gd name="T4" fmla="*/ 98 w 183"/>
                <a:gd name="T5" fmla="*/ 169 h 169"/>
                <a:gd name="T6" fmla="*/ 183 w 183"/>
                <a:gd name="T7" fmla="*/ 84 h 169"/>
                <a:gd name="T8" fmla="*/ 86 w 183"/>
                <a:gd name="T9" fmla="*/ 0 h 169"/>
              </a:gdLst>
              <a:ahLst/>
              <a:cxnLst>
                <a:cxn ang="0">
                  <a:pos x="T0" y="T1"/>
                </a:cxn>
                <a:cxn ang="0">
                  <a:pos x="T2" y="T3"/>
                </a:cxn>
                <a:cxn ang="0">
                  <a:pos x="T4" y="T5"/>
                </a:cxn>
                <a:cxn ang="0">
                  <a:pos x="T6" y="T7"/>
                </a:cxn>
                <a:cxn ang="0">
                  <a:pos x="T8" y="T9"/>
                </a:cxn>
              </a:cxnLst>
              <a:rect l="0" t="0" r="r" b="b"/>
              <a:pathLst>
                <a:path w="183" h="169">
                  <a:moveTo>
                    <a:pt x="86" y="0"/>
                  </a:moveTo>
                  <a:cubicBezTo>
                    <a:pt x="0" y="85"/>
                    <a:pt x="0" y="85"/>
                    <a:pt x="0" y="85"/>
                  </a:cubicBezTo>
                  <a:cubicBezTo>
                    <a:pt x="35" y="110"/>
                    <a:pt x="68" y="138"/>
                    <a:pt x="98" y="169"/>
                  </a:cubicBezTo>
                  <a:cubicBezTo>
                    <a:pt x="183" y="84"/>
                    <a:pt x="183" y="84"/>
                    <a:pt x="183" y="84"/>
                  </a:cubicBezTo>
                  <a:cubicBezTo>
                    <a:pt x="153" y="53"/>
                    <a:pt x="120" y="25"/>
                    <a:pt x="86" y="0"/>
                  </a:cubicBezTo>
                </a:path>
              </a:pathLst>
            </a:custGeom>
            <a:solidFill>
              <a:srgbClr val="7869E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îş1ïḓè"/>
            <p:cNvSpPr/>
            <p:nvPr/>
          </p:nvSpPr>
          <p:spPr bwMode="auto">
            <a:xfrm>
              <a:off x="6848475" y="3789363"/>
              <a:ext cx="271463" cy="198438"/>
            </a:xfrm>
            <a:custGeom>
              <a:avLst/>
              <a:gdLst>
                <a:gd name="T0" fmla="*/ 52 w 82"/>
                <a:gd name="T1" fmla="*/ 35 h 60"/>
                <a:gd name="T2" fmla="*/ 52 w 82"/>
                <a:gd name="T3" fmla="*/ 35 h 60"/>
                <a:gd name="T4" fmla="*/ 82 w 82"/>
                <a:gd name="T5" fmla="*/ 60 h 60"/>
                <a:gd name="T6" fmla="*/ 82 w 82"/>
                <a:gd name="T7" fmla="*/ 60 h 60"/>
                <a:gd name="T8" fmla="*/ 52 w 82"/>
                <a:gd name="T9" fmla="*/ 35 h 60"/>
                <a:gd name="T10" fmla="*/ 1 w 82"/>
                <a:gd name="T11" fmla="*/ 0 h 60"/>
                <a:gd name="T12" fmla="*/ 0 w 82"/>
                <a:gd name="T13" fmla="*/ 0 h 60"/>
                <a:gd name="T14" fmla="*/ 34 w 82"/>
                <a:gd name="T15" fmla="*/ 21 h 60"/>
                <a:gd name="T16" fmla="*/ 34 w 82"/>
                <a:gd name="T17" fmla="*/ 21 h 60"/>
                <a:gd name="T18" fmla="*/ 1 w 82"/>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60">
                  <a:moveTo>
                    <a:pt x="52" y="35"/>
                  </a:moveTo>
                  <a:cubicBezTo>
                    <a:pt x="52" y="35"/>
                    <a:pt x="52" y="35"/>
                    <a:pt x="52" y="35"/>
                  </a:cubicBezTo>
                  <a:cubicBezTo>
                    <a:pt x="63" y="43"/>
                    <a:pt x="72" y="51"/>
                    <a:pt x="82" y="60"/>
                  </a:cubicBezTo>
                  <a:cubicBezTo>
                    <a:pt x="82" y="60"/>
                    <a:pt x="82" y="60"/>
                    <a:pt x="82" y="60"/>
                  </a:cubicBezTo>
                  <a:cubicBezTo>
                    <a:pt x="72" y="51"/>
                    <a:pt x="63" y="43"/>
                    <a:pt x="52" y="35"/>
                  </a:cubicBezTo>
                  <a:moveTo>
                    <a:pt x="1" y="0"/>
                  </a:moveTo>
                  <a:cubicBezTo>
                    <a:pt x="0" y="0"/>
                    <a:pt x="0" y="0"/>
                    <a:pt x="0" y="0"/>
                  </a:cubicBezTo>
                  <a:cubicBezTo>
                    <a:pt x="12" y="7"/>
                    <a:pt x="23" y="14"/>
                    <a:pt x="34" y="21"/>
                  </a:cubicBezTo>
                  <a:cubicBezTo>
                    <a:pt x="34" y="21"/>
                    <a:pt x="34" y="21"/>
                    <a:pt x="34" y="21"/>
                  </a:cubicBezTo>
                  <a:cubicBezTo>
                    <a:pt x="23" y="14"/>
                    <a:pt x="12" y="7"/>
                    <a:pt x="1" y="0"/>
                  </a:cubicBezTo>
                </a:path>
              </a:pathLst>
            </a:custGeom>
            <a:solidFill>
              <a:srgbClr val="6761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íşľîḓé"/>
            <p:cNvSpPr/>
            <p:nvPr/>
          </p:nvSpPr>
          <p:spPr bwMode="auto">
            <a:xfrm>
              <a:off x="6851650" y="3503613"/>
              <a:ext cx="561975" cy="484188"/>
            </a:xfrm>
            <a:custGeom>
              <a:avLst/>
              <a:gdLst>
                <a:gd name="T0" fmla="*/ 170 w 170"/>
                <a:gd name="T1" fmla="*/ 79 h 147"/>
                <a:gd name="T2" fmla="*/ 133 w 170"/>
                <a:gd name="T3" fmla="*/ 99 h 147"/>
                <a:gd name="T4" fmla="*/ 127 w 170"/>
                <a:gd name="T5" fmla="*/ 116 h 147"/>
                <a:gd name="T6" fmla="*/ 170 w 170"/>
                <a:gd name="T7" fmla="*/ 79 h 147"/>
                <a:gd name="T8" fmla="*/ 121 w 170"/>
                <a:gd name="T9" fmla="*/ 43 h 147"/>
                <a:gd name="T10" fmla="*/ 110 w 170"/>
                <a:gd name="T11" fmla="*/ 44 h 147"/>
                <a:gd name="T12" fmla="*/ 51 w 170"/>
                <a:gd name="T13" fmla="*/ 122 h 147"/>
                <a:gd name="T14" fmla="*/ 81 w 170"/>
                <a:gd name="T15" fmla="*/ 147 h 147"/>
                <a:gd name="T16" fmla="*/ 107 w 170"/>
                <a:gd name="T17" fmla="*/ 56 h 147"/>
                <a:gd name="T18" fmla="*/ 117 w 170"/>
                <a:gd name="T19" fmla="*/ 45 h 147"/>
                <a:gd name="T20" fmla="*/ 117 w 170"/>
                <a:gd name="T21" fmla="*/ 45 h 147"/>
                <a:gd name="T22" fmla="*/ 121 w 170"/>
                <a:gd name="T23" fmla="*/ 43 h 147"/>
                <a:gd name="T24" fmla="*/ 87 w 170"/>
                <a:gd name="T25" fmla="*/ 0 h 147"/>
                <a:gd name="T26" fmla="*/ 0 w 170"/>
                <a:gd name="T27" fmla="*/ 87 h 147"/>
                <a:gd name="T28" fmla="*/ 33 w 170"/>
                <a:gd name="T29" fmla="*/ 108 h 147"/>
                <a:gd name="T30" fmla="*/ 70 w 170"/>
                <a:gd name="T31" fmla="*/ 36 h 147"/>
                <a:gd name="T32" fmla="*/ 77 w 170"/>
                <a:gd name="T33" fmla="*/ 27 h 147"/>
                <a:gd name="T34" fmla="*/ 83 w 170"/>
                <a:gd name="T35" fmla="*/ 24 h 147"/>
                <a:gd name="T36" fmla="*/ 110 w 170"/>
                <a:gd name="T37" fmla="*/ 16 h 147"/>
                <a:gd name="T38" fmla="*/ 87 w 170"/>
                <a:gd name="T3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47">
                  <a:moveTo>
                    <a:pt x="170" y="79"/>
                  </a:moveTo>
                  <a:cubicBezTo>
                    <a:pt x="153" y="82"/>
                    <a:pt x="139" y="88"/>
                    <a:pt x="133" y="99"/>
                  </a:cubicBezTo>
                  <a:cubicBezTo>
                    <a:pt x="127" y="116"/>
                    <a:pt x="127" y="116"/>
                    <a:pt x="127" y="116"/>
                  </a:cubicBezTo>
                  <a:cubicBezTo>
                    <a:pt x="139" y="102"/>
                    <a:pt x="154" y="89"/>
                    <a:pt x="170" y="79"/>
                  </a:cubicBezTo>
                  <a:moveTo>
                    <a:pt x="121" y="43"/>
                  </a:moveTo>
                  <a:cubicBezTo>
                    <a:pt x="110" y="44"/>
                    <a:pt x="110" y="44"/>
                    <a:pt x="110" y="44"/>
                  </a:cubicBezTo>
                  <a:cubicBezTo>
                    <a:pt x="110" y="44"/>
                    <a:pt x="82" y="77"/>
                    <a:pt x="51" y="122"/>
                  </a:cubicBezTo>
                  <a:cubicBezTo>
                    <a:pt x="62" y="130"/>
                    <a:pt x="71" y="138"/>
                    <a:pt x="81" y="147"/>
                  </a:cubicBezTo>
                  <a:cubicBezTo>
                    <a:pt x="107" y="56"/>
                    <a:pt x="107" y="56"/>
                    <a:pt x="107" y="56"/>
                  </a:cubicBezTo>
                  <a:cubicBezTo>
                    <a:pt x="108" y="51"/>
                    <a:pt x="112" y="47"/>
                    <a:pt x="117" y="45"/>
                  </a:cubicBezTo>
                  <a:cubicBezTo>
                    <a:pt x="117" y="45"/>
                    <a:pt x="117" y="45"/>
                    <a:pt x="117" y="45"/>
                  </a:cubicBezTo>
                  <a:cubicBezTo>
                    <a:pt x="121" y="43"/>
                    <a:pt x="121" y="43"/>
                    <a:pt x="121" y="43"/>
                  </a:cubicBezTo>
                  <a:moveTo>
                    <a:pt x="87" y="0"/>
                  </a:moveTo>
                  <a:cubicBezTo>
                    <a:pt x="0" y="87"/>
                    <a:pt x="0" y="87"/>
                    <a:pt x="0" y="87"/>
                  </a:cubicBezTo>
                  <a:cubicBezTo>
                    <a:pt x="11" y="94"/>
                    <a:pt x="22" y="101"/>
                    <a:pt x="33" y="108"/>
                  </a:cubicBezTo>
                  <a:cubicBezTo>
                    <a:pt x="70" y="36"/>
                    <a:pt x="70" y="36"/>
                    <a:pt x="70" y="36"/>
                  </a:cubicBezTo>
                  <a:cubicBezTo>
                    <a:pt x="71" y="33"/>
                    <a:pt x="74" y="29"/>
                    <a:pt x="77" y="27"/>
                  </a:cubicBezTo>
                  <a:cubicBezTo>
                    <a:pt x="79" y="25"/>
                    <a:pt x="81" y="24"/>
                    <a:pt x="83" y="24"/>
                  </a:cubicBezTo>
                  <a:cubicBezTo>
                    <a:pt x="90" y="21"/>
                    <a:pt x="99" y="19"/>
                    <a:pt x="110" y="16"/>
                  </a:cubicBezTo>
                  <a:cubicBezTo>
                    <a:pt x="102" y="10"/>
                    <a:pt x="94" y="5"/>
                    <a:pt x="87" y="0"/>
                  </a:cubicBezTo>
                </a:path>
              </a:pathLst>
            </a:custGeom>
            <a:solidFill>
              <a:srgbClr val="7869E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î$ḻiďè"/>
            <p:cNvSpPr/>
            <p:nvPr/>
          </p:nvSpPr>
          <p:spPr bwMode="auto">
            <a:xfrm>
              <a:off x="6248400" y="4392613"/>
              <a:ext cx="376238" cy="220663"/>
            </a:xfrm>
            <a:custGeom>
              <a:avLst/>
              <a:gdLst>
                <a:gd name="T0" fmla="*/ 0 w 114"/>
                <a:gd name="T1" fmla="*/ 0 h 67"/>
                <a:gd name="T2" fmla="*/ 0 w 114"/>
                <a:gd name="T3" fmla="*/ 0 h 67"/>
                <a:gd name="T4" fmla="*/ 114 w 114"/>
                <a:gd name="T5" fmla="*/ 67 h 67"/>
                <a:gd name="T6" fmla="*/ 114 w 114"/>
                <a:gd name="T7" fmla="*/ 67 h 67"/>
                <a:gd name="T8" fmla="*/ 0 w 114"/>
                <a:gd name="T9" fmla="*/ 0 h 67"/>
              </a:gdLst>
              <a:ahLst/>
              <a:cxnLst>
                <a:cxn ang="0">
                  <a:pos x="T0" y="T1"/>
                </a:cxn>
                <a:cxn ang="0">
                  <a:pos x="T2" y="T3"/>
                </a:cxn>
                <a:cxn ang="0">
                  <a:pos x="T4" y="T5"/>
                </a:cxn>
                <a:cxn ang="0">
                  <a:pos x="T6" y="T7"/>
                </a:cxn>
                <a:cxn ang="0">
                  <a:pos x="T8" y="T9"/>
                </a:cxn>
              </a:cxnLst>
              <a:rect l="0" t="0" r="r" b="b"/>
              <a:pathLst>
                <a:path w="114" h="67">
                  <a:moveTo>
                    <a:pt x="0" y="0"/>
                  </a:moveTo>
                  <a:cubicBezTo>
                    <a:pt x="0" y="0"/>
                    <a:pt x="0" y="0"/>
                    <a:pt x="0" y="0"/>
                  </a:cubicBezTo>
                  <a:cubicBezTo>
                    <a:pt x="44" y="11"/>
                    <a:pt x="83" y="35"/>
                    <a:pt x="114" y="67"/>
                  </a:cubicBezTo>
                  <a:cubicBezTo>
                    <a:pt x="114" y="67"/>
                    <a:pt x="114" y="67"/>
                    <a:pt x="114" y="67"/>
                  </a:cubicBezTo>
                  <a:cubicBezTo>
                    <a:pt x="83" y="35"/>
                    <a:pt x="44" y="11"/>
                    <a:pt x="0" y="0"/>
                  </a:cubicBezTo>
                </a:path>
              </a:pathLst>
            </a:custGeom>
            <a:solidFill>
              <a:srgbClr val="6761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išḷïḋè"/>
            <p:cNvSpPr/>
            <p:nvPr/>
          </p:nvSpPr>
          <p:spPr bwMode="auto">
            <a:xfrm>
              <a:off x="6248400" y="4083050"/>
              <a:ext cx="652463" cy="530225"/>
            </a:xfrm>
            <a:custGeom>
              <a:avLst/>
              <a:gdLst>
                <a:gd name="T0" fmla="*/ 198 w 198"/>
                <a:gd name="T1" fmla="*/ 77 h 161"/>
                <a:gd name="T2" fmla="*/ 88 w 198"/>
                <a:gd name="T3" fmla="*/ 77 h 161"/>
                <a:gd name="T4" fmla="*/ 72 w 198"/>
                <a:gd name="T5" fmla="*/ 77 h 161"/>
                <a:gd name="T6" fmla="*/ 17 w 198"/>
                <a:gd name="T7" fmla="*/ 77 h 161"/>
                <a:gd name="T8" fmla="*/ 0 w 198"/>
                <a:gd name="T9" fmla="*/ 94 h 161"/>
                <a:gd name="T10" fmla="*/ 114 w 198"/>
                <a:gd name="T11" fmla="*/ 161 h 161"/>
                <a:gd name="T12" fmla="*/ 198 w 198"/>
                <a:gd name="T13" fmla="*/ 77 h 161"/>
                <a:gd name="T14" fmla="*/ 93 w 198"/>
                <a:gd name="T15" fmla="*/ 0 h 161"/>
                <a:gd name="T16" fmla="*/ 65 w 198"/>
                <a:gd name="T17" fmla="*/ 29 h 161"/>
                <a:gd name="T18" fmla="*/ 77 w 198"/>
                <a:gd name="T19" fmla="*/ 42 h 161"/>
                <a:gd name="T20" fmla="*/ 98 w 198"/>
                <a:gd name="T21" fmla="*/ 3 h 161"/>
                <a:gd name="T22" fmla="*/ 93 w 198"/>
                <a:gd name="T2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161">
                  <a:moveTo>
                    <a:pt x="198" y="77"/>
                  </a:moveTo>
                  <a:cubicBezTo>
                    <a:pt x="88" y="77"/>
                    <a:pt x="88" y="77"/>
                    <a:pt x="88" y="77"/>
                  </a:cubicBezTo>
                  <a:cubicBezTo>
                    <a:pt x="72" y="77"/>
                    <a:pt x="72" y="77"/>
                    <a:pt x="72" y="77"/>
                  </a:cubicBezTo>
                  <a:cubicBezTo>
                    <a:pt x="17" y="77"/>
                    <a:pt x="17" y="77"/>
                    <a:pt x="17" y="77"/>
                  </a:cubicBezTo>
                  <a:cubicBezTo>
                    <a:pt x="0" y="94"/>
                    <a:pt x="0" y="94"/>
                    <a:pt x="0" y="94"/>
                  </a:cubicBezTo>
                  <a:cubicBezTo>
                    <a:pt x="44" y="105"/>
                    <a:pt x="83" y="129"/>
                    <a:pt x="114" y="161"/>
                  </a:cubicBezTo>
                  <a:cubicBezTo>
                    <a:pt x="198" y="77"/>
                    <a:pt x="198" y="77"/>
                    <a:pt x="198" y="77"/>
                  </a:cubicBezTo>
                  <a:moveTo>
                    <a:pt x="93" y="0"/>
                  </a:moveTo>
                  <a:cubicBezTo>
                    <a:pt x="65" y="29"/>
                    <a:pt x="65" y="29"/>
                    <a:pt x="65" y="29"/>
                  </a:cubicBezTo>
                  <a:cubicBezTo>
                    <a:pt x="69" y="32"/>
                    <a:pt x="74" y="37"/>
                    <a:pt x="77" y="42"/>
                  </a:cubicBezTo>
                  <a:cubicBezTo>
                    <a:pt x="82" y="28"/>
                    <a:pt x="89" y="14"/>
                    <a:pt x="98" y="3"/>
                  </a:cubicBezTo>
                  <a:cubicBezTo>
                    <a:pt x="97" y="2"/>
                    <a:pt x="95" y="1"/>
                    <a:pt x="93" y="0"/>
                  </a:cubicBezTo>
                </a:path>
              </a:pathLst>
            </a:custGeom>
            <a:solidFill>
              <a:srgbClr val="7869E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iṣļîdé"/>
            <p:cNvSpPr/>
            <p:nvPr/>
          </p:nvSpPr>
          <p:spPr bwMode="auto">
            <a:xfrm>
              <a:off x="3649663" y="4959350"/>
              <a:ext cx="3317875" cy="860425"/>
            </a:xfrm>
            <a:custGeom>
              <a:avLst/>
              <a:gdLst>
                <a:gd name="T0" fmla="*/ 972 w 1005"/>
                <a:gd name="T1" fmla="*/ 228 h 261"/>
                <a:gd name="T2" fmla="*/ 946 w 1005"/>
                <a:gd name="T3" fmla="*/ 240 h 261"/>
                <a:gd name="T4" fmla="*/ 872 w 1005"/>
                <a:gd name="T5" fmla="*/ 183 h 261"/>
                <a:gd name="T6" fmla="*/ 807 w 1005"/>
                <a:gd name="T7" fmla="*/ 217 h 261"/>
                <a:gd name="T8" fmla="*/ 666 w 1005"/>
                <a:gd name="T9" fmla="*/ 113 h 261"/>
                <a:gd name="T10" fmla="*/ 558 w 1005"/>
                <a:gd name="T11" fmla="*/ 161 h 261"/>
                <a:gd name="T12" fmla="*/ 316 w 1005"/>
                <a:gd name="T13" fmla="*/ 0 h 261"/>
                <a:gd name="T14" fmla="*/ 56 w 1005"/>
                <a:gd name="T15" fmla="*/ 237 h 261"/>
                <a:gd name="T16" fmla="*/ 33 w 1005"/>
                <a:gd name="T17" fmla="*/ 228 h 261"/>
                <a:gd name="T18" fmla="*/ 0 w 1005"/>
                <a:gd name="T19" fmla="*/ 261 h 261"/>
                <a:gd name="T20" fmla="*/ 578 w 1005"/>
                <a:gd name="T21" fmla="*/ 261 h 261"/>
                <a:gd name="T22" fmla="*/ 794 w 1005"/>
                <a:gd name="T23" fmla="*/ 261 h 261"/>
                <a:gd name="T24" fmla="*/ 814 w 1005"/>
                <a:gd name="T25" fmla="*/ 261 h 261"/>
                <a:gd name="T26" fmla="*/ 938 w 1005"/>
                <a:gd name="T27" fmla="*/ 261 h 261"/>
                <a:gd name="T28" fmla="*/ 950 w 1005"/>
                <a:gd name="T29" fmla="*/ 261 h 261"/>
                <a:gd name="T30" fmla="*/ 1005 w 1005"/>
                <a:gd name="T31" fmla="*/ 261 h 261"/>
                <a:gd name="T32" fmla="*/ 972 w 1005"/>
                <a:gd name="T33" fmla="*/ 22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5" h="261">
                  <a:moveTo>
                    <a:pt x="972" y="228"/>
                  </a:moveTo>
                  <a:cubicBezTo>
                    <a:pt x="962" y="228"/>
                    <a:pt x="953" y="232"/>
                    <a:pt x="946" y="240"/>
                  </a:cubicBezTo>
                  <a:cubicBezTo>
                    <a:pt x="937" y="207"/>
                    <a:pt x="907" y="183"/>
                    <a:pt x="872" y="183"/>
                  </a:cubicBezTo>
                  <a:cubicBezTo>
                    <a:pt x="845" y="183"/>
                    <a:pt x="821" y="196"/>
                    <a:pt x="807" y="217"/>
                  </a:cubicBezTo>
                  <a:cubicBezTo>
                    <a:pt x="788" y="157"/>
                    <a:pt x="732" y="113"/>
                    <a:pt x="666" y="113"/>
                  </a:cubicBezTo>
                  <a:cubicBezTo>
                    <a:pt x="623" y="113"/>
                    <a:pt x="585" y="132"/>
                    <a:pt x="558" y="161"/>
                  </a:cubicBezTo>
                  <a:cubicBezTo>
                    <a:pt x="519" y="66"/>
                    <a:pt x="425" y="0"/>
                    <a:pt x="316" y="0"/>
                  </a:cubicBezTo>
                  <a:cubicBezTo>
                    <a:pt x="180" y="0"/>
                    <a:pt x="68" y="104"/>
                    <a:pt x="56" y="237"/>
                  </a:cubicBezTo>
                  <a:cubicBezTo>
                    <a:pt x="50" y="231"/>
                    <a:pt x="42" y="228"/>
                    <a:pt x="33" y="228"/>
                  </a:cubicBezTo>
                  <a:cubicBezTo>
                    <a:pt x="15" y="228"/>
                    <a:pt x="0" y="243"/>
                    <a:pt x="0" y="261"/>
                  </a:cubicBezTo>
                  <a:cubicBezTo>
                    <a:pt x="578" y="261"/>
                    <a:pt x="578" y="261"/>
                    <a:pt x="578" y="261"/>
                  </a:cubicBezTo>
                  <a:cubicBezTo>
                    <a:pt x="794" y="261"/>
                    <a:pt x="794" y="261"/>
                    <a:pt x="794" y="261"/>
                  </a:cubicBezTo>
                  <a:cubicBezTo>
                    <a:pt x="814" y="261"/>
                    <a:pt x="814" y="261"/>
                    <a:pt x="814" y="261"/>
                  </a:cubicBezTo>
                  <a:cubicBezTo>
                    <a:pt x="938" y="261"/>
                    <a:pt x="938" y="261"/>
                    <a:pt x="938" y="261"/>
                  </a:cubicBezTo>
                  <a:cubicBezTo>
                    <a:pt x="950" y="261"/>
                    <a:pt x="950" y="261"/>
                    <a:pt x="950" y="261"/>
                  </a:cubicBezTo>
                  <a:cubicBezTo>
                    <a:pt x="1005" y="261"/>
                    <a:pt x="1005" y="261"/>
                    <a:pt x="1005" y="261"/>
                  </a:cubicBezTo>
                  <a:cubicBezTo>
                    <a:pt x="1005" y="243"/>
                    <a:pt x="990" y="228"/>
                    <a:pt x="972" y="228"/>
                  </a:cubicBezTo>
                </a:path>
              </a:pathLst>
            </a:custGeom>
            <a:solidFill>
              <a:srgbClr val="AFBD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ïṩlíḓé"/>
            <p:cNvSpPr/>
            <p:nvPr/>
          </p:nvSpPr>
          <p:spPr bwMode="auto">
            <a:xfrm>
              <a:off x="4438650" y="4903788"/>
              <a:ext cx="1049338" cy="679450"/>
            </a:xfrm>
            <a:custGeom>
              <a:avLst/>
              <a:gdLst>
                <a:gd name="T0" fmla="*/ 318 w 318"/>
                <a:gd name="T1" fmla="*/ 177 h 206"/>
                <a:gd name="T2" fmla="*/ 77 w 318"/>
                <a:gd name="T3" fmla="*/ 17 h 206"/>
                <a:gd name="T4" fmla="*/ 0 w 318"/>
                <a:gd name="T5" fmla="*/ 28 h 206"/>
                <a:gd name="T6" fmla="*/ 258 w 318"/>
                <a:gd name="T7" fmla="*/ 182 h 206"/>
                <a:gd name="T8" fmla="*/ 308 w 318"/>
                <a:gd name="T9" fmla="*/ 188 h 206"/>
                <a:gd name="T10" fmla="*/ 318 w 318"/>
                <a:gd name="T11" fmla="*/ 177 h 206"/>
              </a:gdLst>
              <a:ahLst/>
              <a:cxnLst>
                <a:cxn ang="0">
                  <a:pos x="T0" y="T1"/>
                </a:cxn>
                <a:cxn ang="0">
                  <a:pos x="T2" y="T3"/>
                </a:cxn>
                <a:cxn ang="0">
                  <a:pos x="T4" y="T5"/>
                </a:cxn>
                <a:cxn ang="0">
                  <a:pos x="T6" y="T7"/>
                </a:cxn>
                <a:cxn ang="0">
                  <a:pos x="T8" y="T9"/>
                </a:cxn>
                <a:cxn ang="0">
                  <a:pos x="T10" y="T11"/>
                </a:cxn>
              </a:cxnLst>
              <a:rect l="0" t="0" r="r" b="b"/>
              <a:pathLst>
                <a:path w="318" h="206">
                  <a:moveTo>
                    <a:pt x="318" y="177"/>
                  </a:moveTo>
                  <a:cubicBezTo>
                    <a:pt x="279" y="83"/>
                    <a:pt x="186" y="17"/>
                    <a:pt x="77" y="17"/>
                  </a:cubicBezTo>
                  <a:cubicBezTo>
                    <a:pt x="51" y="17"/>
                    <a:pt x="25" y="21"/>
                    <a:pt x="0" y="28"/>
                  </a:cubicBezTo>
                  <a:cubicBezTo>
                    <a:pt x="9" y="27"/>
                    <a:pt x="177" y="0"/>
                    <a:pt x="258" y="182"/>
                  </a:cubicBezTo>
                  <a:cubicBezTo>
                    <a:pt x="267" y="202"/>
                    <a:pt x="294" y="206"/>
                    <a:pt x="308" y="188"/>
                  </a:cubicBezTo>
                  <a:cubicBezTo>
                    <a:pt x="312" y="184"/>
                    <a:pt x="315" y="181"/>
                    <a:pt x="318" y="177"/>
                  </a:cubicBezTo>
                </a:path>
              </a:pathLst>
            </a:custGeom>
            <a:solidFill>
              <a:srgbClr val="C0CF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íśľîḋe"/>
            <p:cNvSpPr/>
            <p:nvPr/>
          </p:nvSpPr>
          <p:spPr bwMode="auto">
            <a:xfrm>
              <a:off x="5649913" y="5262563"/>
              <a:ext cx="663575" cy="458788"/>
            </a:xfrm>
            <a:custGeom>
              <a:avLst/>
              <a:gdLst>
                <a:gd name="T0" fmla="*/ 201 w 201"/>
                <a:gd name="T1" fmla="*/ 125 h 139"/>
                <a:gd name="T2" fmla="*/ 60 w 201"/>
                <a:gd name="T3" fmla="*/ 21 h 139"/>
                <a:gd name="T4" fmla="*/ 0 w 201"/>
                <a:gd name="T5" fmla="*/ 34 h 139"/>
                <a:gd name="T6" fmla="*/ 181 w 201"/>
                <a:gd name="T7" fmla="*/ 132 h 139"/>
                <a:gd name="T8" fmla="*/ 197 w 201"/>
                <a:gd name="T9" fmla="*/ 132 h 139"/>
                <a:gd name="T10" fmla="*/ 201 w 201"/>
                <a:gd name="T11" fmla="*/ 125 h 139"/>
              </a:gdLst>
              <a:ahLst/>
              <a:cxnLst>
                <a:cxn ang="0">
                  <a:pos x="T0" y="T1"/>
                </a:cxn>
                <a:cxn ang="0">
                  <a:pos x="T2" y="T3"/>
                </a:cxn>
                <a:cxn ang="0">
                  <a:pos x="T4" y="T5"/>
                </a:cxn>
                <a:cxn ang="0">
                  <a:pos x="T6" y="T7"/>
                </a:cxn>
                <a:cxn ang="0">
                  <a:pos x="T8" y="T9"/>
                </a:cxn>
                <a:cxn ang="0">
                  <a:pos x="T10" y="T11"/>
                </a:cxn>
              </a:cxnLst>
              <a:rect l="0" t="0" r="r" b="b"/>
              <a:pathLst>
                <a:path w="201" h="139">
                  <a:moveTo>
                    <a:pt x="201" y="125"/>
                  </a:moveTo>
                  <a:cubicBezTo>
                    <a:pt x="182" y="65"/>
                    <a:pt x="126" y="21"/>
                    <a:pt x="60" y="21"/>
                  </a:cubicBezTo>
                  <a:cubicBezTo>
                    <a:pt x="39" y="21"/>
                    <a:pt x="19" y="26"/>
                    <a:pt x="0" y="34"/>
                  </a:cubicBezTo>
                  <a:cubicBezTo>
                    <a:pt x="2" y="33"/>
                    <a:pt x="121" y="0"/>
                    <a:pt x="181" y="132"/>
                  </a:cubicBezTo>
                  <a:cubicBezTo>
                    <a:pt x="184" y="139"/>
                    <a:pt x="193" y="139"/>
                    <a:pt x="197" y="132"/>
                  </a:cubicBezTo>
                  <a:cubicBezTo>
                    <a:pt x="198" y="130"/>
                    <a:pt x="200" y="127"/>
                    <a:pt x="201" y="125"/>
                  </a:cubicBezTo>
                  <a:close/>
                </a:path>
              </a:pathLst>
            </a:custGeom>
            <a:solidFill>
              <a:srgbClr val="C0CF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ïṧ1îḓê"/>
            <p:cNvSpPr/>
            <p:nvPr/>
          </p:nvSpPr>
          <p:spPr bwMode="auto">
            <a:xfrm>
              <a:off x="6429375" y="5549900"/>
              <a:ext cx="342900" cy="223838"/>
            </a:xfrm>
            <a:custGeom>
              <a:avLst/>
              <a:gdLst>
                <a:gd name="T0" fmla="*/ 104 w 104"/>
                <a:gd name="T1" fmla="*/ 61 h 68"/>
                <a:gd name="T2" fmla="*/ 30 w 104"/>
                <a:gd name="T3" fmla="*/ 4 h 68"/>
                <a:gd name="T4" fmla="*/ 0 w 104"/>
                <a:gd name="T5" fmla="*/ 10 h 68"/>
                <a:gd name="T6" fmla="*/ 93 w 104"/>
                <a:gd name="T7" fmla="*/ 64 h 68"/>
                <a:gd name="T8" fmla="*/ 102 w 104"/>
                <a:gd name="T9" fmla="*/ 65 h 68"/>
                <a:gd name="T10" fmla="*/ 104 w 104"/>
                <a:gd name="T11" fmla="*/ 61 h 68"/>
              </a:gdLst>
              <a:ahLst/>
              <a:cxnLst>
                <a:cxn ang="0">
                  <a:pos x="T0" y="T1"/>
                </a:cxn>
                <a:cxn ang="0">
                  <a:pos x="T2" y="T3"/>
                </a:cxn>
                <a:cxn ang="0">
                  <a:pos x="T4" y="T5"/>
                </a:cxn>
                <a:cxn ang="0">
                  <a:pos x="T6" y="T7"/>
                </a:cxn>
                <a:cxn ang="0">
                  <a:pos x="T8" y="T9"/>
                </a:cxn>
                <a:cxn ang="0">
                  <a:pos x="T10" y="T11"/>
                </a:cxn>
              </a:cxnLst>
              <a:rect l="0" t="0" r="r" b="b"/>
              <a:pathLst>
                <a:path w="104" h="68">
                  <a:moveTo>
                    <a:pt x="104" y="61"/>
                  </a:moveTo>
                  <a:cubicBezTo>
                    <a:pt x="95" y="28"/>
                    <a:pt x="65" y="4"/>
                    <a:pt x="30" y="4"/>
                  </a:cubicBezTo>
                  <a:cubicBezTo>
                    <a:pt x="19" y="4"/>
                    <a:pt x="9" y="6"/>
                    <a:pt x="0" y="10"/>
                  </a:cubicBezTo>
                  <a:cubicBezTo>
                    <a:pt x="18" y="5"/>
                    <a:pt x="67" y="0"/>
                    <a:pt x="93" y="64"/>
                  </a:cubicBezTo>
                  <a:cubicBezTo>
                    <a:pt x="95" y="68"/>
                    <a:pt x="100" y="68"/>
                    <a:pt x="102" y="65"/>
                  </a:cubicBezTo>
                  <a:cubicBezTo>
                    <a:pt x="102" y="63"/>
                    <a:pt x="103" y="62"/>
                    <a:pt x="104" y="61"/>
                  </a:cubicBezTo>
                  <a:close/>
                </a:path>
              </a:pathLst>
            </a:custGeom>
            <a:solidFill>
              <a:srgbClr val="C0CF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îṩľíďê"/>
            <p:cNvSpPr/>
            <p:nvPr/>
          </p:nvSpPr>
          <p:spPr bwMode="auto">
            <a:xfrm>
              <a:off x="5991225" y="3657600"/>
              <a:ext cx="2603500" cy="679450"/>
            </a:xfrm>
            <a:custGeom>
              <a:avLst/>
              <a:gdLst>
                <a:gd name="T0" fmla="*/ 26 w 789"/>
                <a:gd name="T1" fmla="*/ 179 h 206"/>
                <a:gd name="T2" fmla="*/ 46 w 789"/>
                <a:gd name="T3" fmla="*/ 189 h 206"/>
                <a:gd name="T4" fmla="*/ 104 w 789"/>
                <a:gd name="T5" fmla="*/ 144 h 206"/>
                <a:gd name="T6" fmla="*/ 155 w 789"/>
                <a:gd name="T7" fmla="*/ 171 h 206"/>
                <a:gd name="T8" fmla="*/ 266 w 789"/>
                <a:gd name="T9" fmla="*/ 90 h 206"/>
                <a:gd name="T10" fmla="*/ 351 w 789"/>
                <a:gd name="T11" fmla="*/ 127 h 206"/>
                <a:gd name="T12" fmla="*/ 541 w 789"/>
                <a:gd name="T13" fmla="*/ 0 h 206"/>
                <a:gd name="T14" fmla="*/ 745 w 789"/>
                <a:gd name="T15" fmla="*/ 187 h 206"/>
                <a:gd name="T16" fmla="*/ 763 w 789"/>
                <a:gd name="T17" fmla="*/ 179 h 206"/>
                <a:gd name="T18" fmla="*/ 789 w 789"/>
                <a:gd name="T19" fmla="*/ 206 h 206"/>
                <a:gd name="T20" fmla="*/ 335 w 789"/>
                <a:gd name="T21" fmla="*/ 206 h 206"/>
                <a:gd name="T22" fmla="*/ 166 w 789"/>
                <a:gd name="T23" fmla="*/ 206 h 206"/>
                <a:gd name="T24" fmla="*/ 150 w 789"/>
                <a:gd name="T25" fmla="*/ 206 h 206"/>
                <a:gd name="T26" fmla="*/ 52 w 789"/>
                <a:gd name="T27" fmla="*/ 206 h 206"/>
                <a:gd name="T28" fmla="*/ 43 w 789"/>
                <a:gd name="T29" fmla="*/ 206 h 206"/>
                <a:gd name="T30" fmla="*/ 0 w 789"/>
                <a:gd name="T31" fmla="*/ 206 h 206"/>
                <a:gd name="T32" fmla="*/ 26 w 789"/>
                <a:gd name="T33" fmla="*/ 17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9" h="206">
                  <a:moveTo>
                    <a:pt x="26" y="179"/>
                  </a:moveTo>
                  <a:cubicBezTo>
                    <a:pt x="34" y="179"/>
                    <a:pt x="41" y="183"/>
                    <a:pt x="46" y="189"/>
                  </a:cubicBezTo>
                  <a:cubicBezTo>
                    <a:pt x="53" y="163"/>
                    <a:pt x="76" y="144"/>
                    <a:pt x="104" y="144"/>
                  </a:cubicBezTo>
                  <a:cubicBezTo>
                    <a:pt x="125" y="144"/>
                    <a:pt x="144" y="155"/>
                    <a:pt x="155" y="171"/>
                  </a:cubicBezTo>
                  <a:cubicBezTo>
                    <a:pt x="170" y="124"/>
                    <a:pt x="214" y="90"/>
                    <a:pt x="266" y="90"/>
                  </a:cubicBezTo>
                  <a:cubicBezTo>
                    <a:pt x="300" y="90"/>
                    <a:pt x="330" y="104"/>
                    <a:pt x="351" y="127"/>
                  </a:cubicBezTo>
                  <a:cubicBezTo>
                    <a:pt x="382" y="53"/>
                    <a:pt x="455" y="0"/>
                    <a:pt x="541" y="0"/>
                  </a:cubicBezTo>
                  <a:cubicBezTo>
                    <a:pt x="648" y="0"/>
                    <a:pt x="736" y="82"/>
                    <a:pt x="745" y="187"/>
                  </a:cubicBezTo>
                  <a:cubicBezTo>
                    <a:pt x="750" y="182"/>
                    <a:pt x="756" y="179"/>
                    <a:pt x="763" y="179"/>
                  </a:cubicBezTo>
                  <a:cubicBezTo>
                    <a:pt x="778" y="179"/>
                    <a:pt x="789" y="191"/>
                    <a:pt x="789" y="206"/>
                  </a:cubicBezTo>
                  <a:cubicBezTo>
                    <a:pt x="335" y="206"/>
                    <a:pt x="335" y="206"/>
                    <a:pt x="335" y="206"/>
                  </a:cubicBezTo>
                  <a:cubicBezTo>
                    <a:pt x="166" y="206"/>
                    <a:pt x="166" y="206"/>
                    <a:pt x="166" y="206"/>
                  </a:cubicBezTo>
                  <a:cubicBezTo>
                    <a:pt x="150" y="206"/>
                    <a:pt x="150" y="206"/>
                    <a:pt x="150" y="206"/>
                  </a:cubicBezTo>
                  <a:cubicBezTo>
                    <a:pt x="52" y="206"/>
                    <a:pt x="52" y="206"/>
                    <a:pt x="52" y="206"/>
                  </a:cubicBezTo>
                  <a:cubicBezTo>
                    <a:pt x="43" y="206"/>
                    <a:pt x="43" y="206"/>
                    <a:pt x="43" y="206"/>
                  </a:cubicBezTo>
                  <a:cubicBezTo>
                    <a:pt x="0" y="206"/>
                    <a:pt x="0" y="206"/>
                    <a:pt x="0" y="206"/>
                  </a:cubicBezTo>
                  <a:cubicBezTo>
                    <a:pt x="0" y="191"/>
                    <a:pt x="11" y="179"/>
                    <a:pt x="26" y="179"/>
                  </a:cubicBezTo>
                </a:path>
              </a:pathLst>
            </a:custGeom>
            <a:solidFill>
              <a:srgbClr val="C6D0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îṧḷïḓe"/>
            <p:cNvSpPr/>
            <p:nvPr/>
          </p:nvSpPr>
          <p:spPr bwMode="auto">
            <a:xfrm>
              <a:off x="7148513" y="3614738"/>
              <a:ext cx="825500" cy="534988"/>
            </a:xfrm>
            <a:custGeom>
              <a:avLst/>
              <a:gdLst>
                <a:gd name="T0" fmla="*/ 0 w 250"/>
                <a:gd name="T1" fmla="*/ 139 h 162"/>
                <a:gd name="T2" fmla="*/ 190 w 250"/>
                <a:gd name="T3" fmla="*/ 13 h 162"/>
                <a:gd name="T4" fmla="*/ 250 w 250"/>
                <a:gd name="T5" fmla="*/ 22 h 162"/>
                <a:gd name="T6" fmla="*/ 48 w 250"/>
                <a:gd name="T7" fmla="*/ 143 h 162"/>
                <a:gd name="T8" fmla="*/ 8 w 250"/>
                <a:gd name="T9" fmla="*/ 148 h 162"/>
                <a:gd name="T10" fmla="*/ 0 w 250"/>
                <a:gd name="T11" fmla="*/ 139 h 162"/>
              </a:gdLst>
              <a:ahLst/>
              <a:cxnLst>
                <a:cxn ang="0">
                  <a:pos x="T0" y="T1"/>
                </a:cxn>
                <a:cxn ang="0">
                  <a:pos x="T2" y="T3"/>
                </a:cxn>
                <a:cxn ang="0">
                  <a:pos x="T4" y="T5"/>
                </a:cxn>
                <a:cxn ang="0">
                  <a:pos x="T6" y="T7"/>
                </a:cxn>
                <a:cxn ang="0">
                  <a:pos x="T8" y="T9"/>
                </a:cxn>
                <a:cxn ang="0">
                  <a:pos x="T10" y="T11"/>
                </a:cxn>
              </a:cxnLst>
              <a:rect l="0" t="0" r="r" b="b"/>
              <a:pathLst>
                <a:path w="250" h="162">
                  <a:moveTo>
                    <a:pt x="0" y="139"/>
                  </a:moveTo>
                  <a:cubicBezTo>
                    <a:pt x="31" y="65"/>
                    <a:pt x="104" y="13"/>
                    <a:pt x="190" y="13"/>
                  </a:cubicBezTo>
                  <a:cubicBezTo>
                    <a:pt x="211" y="13"/>
                    <a:pt x="231" y="17"/>
                    <a:pt x="250" y="22"/>
                  </a:cubicBezTo>
                  <a:cubicBezTo>
                    <a:pt x="244" y="21"/>
                    <a:pt x="111" y="0"/>
                    <a:pt x="48" y="143"/>
                  </a:cubicBezTo>
                  <a:cubicBezTo>
                    <a:pt x="41" y="159"/>
                    <a:pt x="19" y="162"/>
                    <a:pt x="8" y="148"/>
                  </a:cubicBezTo>
                  <a:cubicBezTo>
                    <a:pt x="6" y="145"/>
                    <a:pt x="3" y="142"/>
                    <a:pt x="0" y="139"/>
                  </a:cubicBezTo>
                </a:path>
              </a:pathLst>
            </a:custGeom>
            <a:solidFill>
              <a:srgbClr val="DEE7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ïšḻïďè"/>
            <p:cNvSpPr/>
            <p:nvPr/>
          </p:nvSpPr>
          <p:spPr bwMode="auto">
            <a:xfrm>
              <a:off x="6502400" y="3898900"/>
              <a:ext cx="520700" cy="358775"/>
            </a:xfrm>
            <a:custGeom>
              <a:avLst/>
              <a:gdLst>
                <a:gd name="T0" fmla="*/ 0 w 158"/>
                <a:gd name="T1" fmla="*/ 98 h 109"/>
                <a:gd name="T2" fmla="*/ 111 w 158"/>
                <a:gd name="T3" fmla="*/ 17 h 109"/>
                <a:gd name="T4" fmla="*/ 158 w 158"/>
                <a:gd name="T5" fmla="*/ 27 h 109"/>
                <a:gd name="T6" fmla="*/ 16 w 158"/>
                <a:gd name="T7" fmla="*/ 104 h 109"/>
                <a:gd name="T8" fmla="*/ 4 w 158"/>
                <a:gd name="T9" fmla="*/ 104 h 109"/>
                <a:gd name="T10" fmla="*/ 0 w 158"/>
                <a:gd name="T11" fmla="*/ 98 h 109"/>
              </a:gdLst>
              <a:ahLst/>
              <a:cxnLst>
                <a:cxn ang="0">
                  <a:pos x="T0" y="T1"/>
                </a:cxn>
                <a:cxn ang="0">
                  <a:pos x="T2" y="T3"/>
                </a:cxn>
                <a:cxn ang="0">
                  <a:pos x="T4" y="T5"/>
                </a:cxn>
                <a:cxn ang="0">
                  <a:pos x="T6" y="T7"/>
                </a:cxn>
                <a:cxn ang="0">
                  <a:pos x="T8" y="T9"/>
                </a:cxn>
                <a:cxn ang="0">
                  <a:pos x="T10" y="T11"/>
                </a:cxn>
              </a:cxnLst>
              <a:rect l="0" t="0" r="r" b="b"/>
              <a:pathLst>
                <a:path w="158" h="109">
                  <a:moveTo>
                    <a:pt x="0" y="98"/>
                  </a:moveTo>
                  <a:cubicBezTo>
                    <a:pt x="15" y="51"/>
                    <a:pt x="59" y="17"/>
                    <a:pt x="111" y="17"/>
                  </a:cubicBezTo>
                  <a:cubicBezTo>
                    <a:pt x="128" y="17"/>
                    <a:pt x="144" y="20"/>
                    <a:pt x="158" y="27"/>
                  </a:cubicBezTo>
                  <a:cubicBezTo>
                    <a:pt x="157" y="26"/>
                    <a:pt x="63" y="0"/>
                    <a:pt x="16" y="104"/>
                  </a:cubicBezTo>
                  <a:cubicBezTo>
                    <a:pt x="14" y="109"/>
                    <a:pt x="6" y="109"/>
                    <a:pt x="4" y="104"/>
                  </a:cubicBezTo>
                  <a:cubicBezTo>
                    <a:pt x="3" y="102"/>
                    <a:pt x="1" y="100"/>
                    <a:pt x="0" y="98"/>
                  </a:cubicBezTo>
                  <a:close/>
                </a:path>
              </a:pathLst>
            </a:custGeom>
            <a:solidFill>
              <a:srgbClr val="DEE7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íśľiḑé"/>
            <p:cNvSpPr/>
            <p:nvPr/>
          </p:nvSpPr>
          <p:spPr bwMode="auto">
            <a:xfrm>
              <a:off x="6142038" y="4122738"/>
              <a:ext cx="271463" cy="177800"/>
            </a:xfrm>
            <a:custGeom>
              <a:avLst/>
              <a:gdLst>
                <a:gd name="T0" fmla="*/ 0 w 82"/>
                <a:gd name="T1" fmla="*/ 48 h 54"/>
                <a:gd name="T2" fmla="*/ 58 w 82"/>
                <a:gd name="T3" fmla="*/ 3 h 54"/>
                <a:gd name="T4" fmla="*/ 82 w 82"/>
                <a:gd name="T5" fmla="*/ 8 h 54"/>
                <a:gd name="T6" fmla="*/ 9 w 82"/>
                <a:gd name="T7" fmla="*/ 51 h 54"/>
                <a:gd name="T8" fmla="*/ 2 w 82"/>
                <a:gd name="T9" fmla="*/ 51 h 54"/>
                <a:gd name="T10" fmla="*/ 0 w 82"/>
                <a:gd name="T11" fmla="*/ 48 h 54"/>
              </a:gdLst>
              <a:ahLst/>
              <a:cxnLst>
                <a:cxn ang="0">
                  <a:pos x="T0" y="T1"/>
                </a:cxn>
                <a:cxn ang="0">
                  <a:pos x="T2" y="T3"/>
                </a:cxn>
                <a:cxn ang="0">
                  <a:pos x="T4" y="T5"/>
                </a:cxn>
                <a:cxn ang="0">
                  <a:pos x="T6" y="T7"/>
                </a:cxn>
                <a:cxn ang="0">
                  <a:pos x="T8" y="T9"/>
                </a:cxn>
                <a:cxn ang="0">
                  <a:pos x="T10" y="T11"/>
                </a:cxn>
              </a:cxnLst>
              <a:rect l="0" t="0" r="r" b="b"/>
              <a:pathLst>
                <a:path w="82" h="54">
                  <a:moveTo>
                    <a:pt x="0" y="48"/>
                  </a:moveTo>
                  <a:cubicBezTo>
                    <a:pt x="7" y="22"/>
                    <a:pt x="30" y="3"/>
                    <a:pt x="58" y="3"/>
                  </a:cubicBezTo>
                  <a:cubicBezTo>
                    <a:pt x="67" y="3"/>
                    <a:pt x="75" y="5"/>
                    <a:pt x="82" y="8"/>
                  </a:cubicBezTo>
                  <a:cubicBezTo>
                    <a:pt x="68" y="4"/>
                    <a:pt x="29" y="0"/>
                    <a:pt x="9" y="51"/>
                  </a:cubicBezTo>
                  <a:cubicBezTo>
                    <a:pt x="7" y="54"/>
                    <a:pt x="3" y="54"/>
                    <a:pt x="2" y="51"/>
                  </a:cubicBezTo>
                  <a:cubicBezTo>
                    <a:pt x="1" y="50"/>
                    <a:pt x="1" y="49"/>
                    <a:pt x="0" y="48"/>
                  </a:cubicBezTo>
                  <a:close/>
                </a:path>
              </a:pathLst>
            </a:custGeom>
            <a:solidFill>
              <a:srgbClr val="DEE7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ïṩḷîdè"/>
            <p:cNvSpPr/>
            <p:nvPr/>
          </p:nvSpPr>
          <p:spPr bwMode="auto">
            <a:xfrm>
              <a:off x="4557713" y="4152900"/>
              <a:ext cx="106363" cy="168275"/>
            </a:xfrm>
            <a:custGeom>
              <a:avLst/>
              <a:gdLst>
                <a:gd name="T0" fmla="*/ 0 w 67"/>
                <a:gd name="T1" fmla="*/ 2 h 106"/>
                <a:gd name="T2" fmla="*/ 60 w 67"/>
                <a:gd name="T3" fmla="*/ 0 h 106"/>
                <a:gd name="T4" fmla="*/ 67 w 67"/>
                <a:gd name="T5" fmla="*/ 103 h 106"/>
                <a:gd name="T6" fmla="*/ 4 w 67"/>
                <a:gd name="T7" fmla="*/ 106 h 106"/>
                <a:gd name="T8" fmla="*/ 0 w 67"/>
                <a:gd name="T9" fmla="*/ 2 h 106"/>
              </a:gdLst>
              <a:ahLst/>
              <a:cxnLst>
                <a:cxn ang="0">
                  <a:pos x="T0" y="T1"/>
                </a:cxn>
                <a:cxn ang="0">
                  <a:pos x="T2" y="T3"/>
                </a:cxn>
                <a:cxn ang="0">
                  <a:pos x="T4" y="T5"/>
                </a:cxn>
                <a:cxn ang="0">
                  <a:pos x="T6" y="T7"/>
                </a:cxn>
                <a:cxn ang="0">
                  <a:pos x="T8" y="T9"/>
                </a:cxn>
              </a:cxnLst>
              <a:rect l="0" t="0" r="r" b="b"/>
              <a:pathLst>
                <a:path w="67" h="106">
                  <a:moveTo>
                    <a:pt x="0" y="2"/>
                  </a:moveTo>
                  <a:lnTo>
                    <a:pt x="60" y="0"/>
                  </a:lnTo>
                  <a:lnTo>
                    <a:pt x="67" y="103"/>
                  </a:lnTo>
                  <a:lnTo>
                    <a:pt x="4" y="106"/>
                  </a:lnTo>
                  <a:lnTo>
                    <a:pt x="0" y="2"/>
                  </a:lnTo>
                  <a:close/>
                </a:path>
              </a:pathLst>
            </a:custGeom>
            <a:solidFill>
              <a:srgbClr val="F9E8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iṡḷïďé"/>
            <p:cNvSpPr/>
            <p:nvPr/>
          </p:nvSpPr>
          <p:spPr bwMode="auto">
            <a:xfrm>
              <a:off x="4462463" y="3730625"/>
              <a:ext cx="355600" cy="550863"/>
            </a:xfrm>
            <a:custGeom>
              <a:avLst/>
              <a:gdLst>
                <a:gd name="T0" fmla="*/ 25 w 108"/>
                <a:gd name="T1" fmla="*/ 24 h 167"/>
                <a:gd name="T2" fmla="*/ 22 w 108"/>
                <a:gd name="T3" fmla="*/ 20 h 167"/>
                <a:gd name="T4" fmla="*/ 23 w 108"/>
                <a:gd name="T5" fmla="*/ 12 h 167"/>
                <a:gd name="T6" fmla="*/ 31 w 108"/>
                <a:gd name="T7" fmla="*/ 13 h 167"/>
                <a:gd name="T8" fmla="*/ 35 w 108"/>
                <a:gd name="T9" fmla="*/ 19 h 167"/>
                <a:gd name="T10" fmla="*/ 34 w 108"/>
                <a:gd name="T11" fmla="*/ 13 h 167"/>
                <a:gd name="T12" fmla="*/ 62 w 108"/>
                <a:gd name="T13" fmla="*/ 7 h 167"/>
                <a:gd name="T14" fmla="*/ 104 w 108"/>
                <a:gd name="T15" fmla="*/ 54 h 167"/>
                <a:gd name="T16" fmla="*/ 104 w 108"/>
                <a:gd name="T17" fmla="*/ 58 h 167"/>
                <a:gd name="T18" fmla="*/ 104 w 108"/>
                <a:gd name="T19" fmla="*/ 66 h 167"/>
                <a:gd name="T20" fmla="*/ 106 w 108"/>
                <a:gd name="T21" fmla="*/ 111 h 167"/>
                <a:gd name="T22" fmla="*/ 57 w 108"/>
                <a:gd name="T23" fmla="*/ 165 h 167"/>
                <a:gd name="T24" fmla="*/ 3 w 108"/>
                <a:gd name="T25" fmla="*/ 107 h 167"/>
                <a:gd name="T26" fmla="*/ 1 w 108"/>
                <a:gd name="T27" fmla="*/ 70 h 167"/>
                <a:gd name="T28" fmla="*/ 25 w 108"/>
                <a:gd name="T29" fmla="*/ 2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167">
                  <a:moveTo>
                    <a:pt x="25" y="24"/>
                  </a:moveTo>
                  <a:cubicBezTo>
                    <a:pt x="22" y="20"/>
                    <a:pt x="22" y="20"/>
                    <a:pt x="22" y="20"/>
                  </a:cubicBezTo>
                  <a:cubicBezTo>
                    <a:pt x="20" y="18"/>
                    <a:pt x="20" y="14"/>
                    <a:pt x="23" y="12"/>
                  </a:cubicBezTo>
                  <a:cubicBezTo>
                    <a:pt x="25" y="10"/>
                    <a:pt x="29" y="10"/>
                    <a:pt x="31" y="13"/>
                  </a:cubicBezTo>
                  <a:cubicBezTo>
                    <a:pt x="35" y="19"/>
                    <a:pt x="35" y="19"/>
                    <a:pt x="35" y="19"/>
                  </a:cubicBezTo>
                  <a:cubicBezTo>
                    <a:pt x="34" y="13"/>
                    <a:pt x="34" y="13"/>
                    <a:pt x="34" y="13"/>
                  </a:cubicBezTo>
                  <a:cubicBezTo>
                    <a:pt x="32" y="5"/>
                    <a:pt x="61" y="0"/>
                    <a:pt x="62" y="7"/>
                  </a:cubicBezTo>
                  <a:cubicBezTo>
                    <a:pt x="104" y="54"/>
                    <a:pt x="104" y="54"/>
                    <a:pt x="104" y="54"/>
                  </a:cubicBezTo>
                  <a:cubicBezTo>
                    <a:pt x="104" y="55"/>
                    <a:pt x="104" y="57"/>
                    <a:pt x="104" y="58"/>
                  </a:cubicBezTo>
                  <a:cubicBezTo>
                    <a:pt x="104" y="61"/>
                    <a:pt x="104" y="63"/>
                    <a:pt x="104" y="66"/>
                  </a:cubicBezTo>
                  <a:cubicBezTo>
                    <a:pt x="106" y="111"/>
                    <a:pt x="106" y="111"/>
                    <a:pt x="106" y="111"/>
                  </a:cubicBezTo>
                  <a:cubicBezTo>
                    <a:pt x="108" y="140"/>
                    <a:pt x="85" y="164"/>
                    <a:pt x="57" y="165"/>
                  </a:cubicBezTo>
                  <a:cubicBezTo>
                    <a:pt x="17" y="167"/>
                    <a:pt x="3" y="119"/>
                    <a:pt x="3" y="107"/>
                  </a:cubicBezTo>
                  <a:cubicBezTo>
                    <a:pt x="1" y="70"/>
                    <a:pt x="1" y="70"/>
                    <a:pt x="1" y="70"/>
                  </a:cubicBezTo>
                  <a:cubicBezTo>
                    <a:pt x="0" y="51"/>
                    <a:pt x="10" y="34"/>
                    <a:pt x="25" y="24"/>
                  </a:cubicBezTo>
                  <a:close/>
                </a:path>
              </a:pathLst>
            </a:custGeom>
            <a:solidFill>
              <a:srgbClr val="3128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iṩľiḓe"/>
            <p:cNvSpPr/>
            <p:nvPr/>
          </p:nvSpPr>
          <p:spPr bwMode="auto">
            <a:xfrm>
              <a:off x="4557713" y="3881438"/>
              <a:ext cx="254000" cy="225425"/>
            </a:xfrm>
            <a:custGeom>
              <a:avLst/>
              <a:gdLst>
                <a:gd name="T0" fmla="*/ 10 w 77"/>
                <a:gd name="T1" fmla="*/ 3 h 68"/>
                <a:gd name="T2" fmla="*/ 75 w 77"/>
                <a:gd name="T3" fmla="*/ 0 h 68"/>
                <a:gd name="T4" fmla="*/ 77 w 77"/>
                <a:gd name="T5" fmla="*/ 65 h 68"/>
                <a:gd name="T6" fmla="*/ 77 w 77"/>
                <a:gd name="T7" fmla="*/ 66 h 68"/>
                <a:gd name="T8" fmla="*/ 51 w 77"/>
                <a:gd name="T9" fmla="*/ 67 h 68"/>
                <a:gd name="T10" fmla="*/ 0 w 77"/>
                <a:gd name="T11" fmla="*/ 21 h 68"/>
                <a:gd name="T12" fmla="*/ 0 w 77"/>
                <a:gd name="T13" fmla="*/ 13 h 68"/>
                <a:gd name="T14" fmla="*/ 10 w 77"/>
                <a:gd name="T15" fmla="*/ 3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8">
                  <a:moveTo>
                    <a:pt x="10" y="3"/>
                  </a:moveTo>
                  <a:cubicBezTo>
                    <a:pt x="75" y="0"/>
                    <a:pt x="75" y="0"/>
                    <a:pt x="75" y="0"/>
                  </a:cubicBezTo>
                  <a:cubicBezTo>
                    <a:pt x="77" y="65"/>
                    <a:pt x="77" y="65"/>
                    <a:pt x="77" y="65"/>
                  </a:cubicBezTo>
                  <a:cubicBezTo>
                    <a:pt x="77" y="66"/>
                    <a:pt x="77" y="66"/>
                    <a:pt x="77" y="66"/>
                  </a:cubicBezTo>
                  <a:cubicBezTo>
                    <a:pt x="51" y="67"/>
                    <a:pt x="51" y="67"/>
                    <a:pt x="51" y="67"/>
                  </a:cubicBezTo>
                  <a:cubicBezTo>
                    <a:pt x="24" y="68"/>
                    <a:pt x="1" y="47"/>
                    <a:pt x="0" y="21"/>
                  </a:cubicBezTo>
                  <a:cubicBezTo>
                    <a:pt x="0" y="13"/>
                    <a:pt x="0" y="13"/>
                    <a:pt x="0" y="13"/>
                  </a:cubicBezTo>
                  <a:cubicBezTo>
                    <a:pt x="0" y="8"/>
                    <a:pt x="4" y="3"/>
                    <a:pt x="10" y="3"/>
                  </a:cubicBezTo>
                  <a:close/>
                </a:path>
              </a:pathLst>
            </a:custGeom>
            <a:solidFill>
              <a:srgbClr val="F9E8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ïṥļíḓè"/>
            <p:cNvSpPr/>
            <p:nvPr/>
          </p:nvSpPr>
          <p:spPr bwMode="auto">
            <a:xfrm>
              <a:off x="4438650" y="4003675"/>
              <a:ext cx="60325" cy="79375"/>
            </a:xfrm>
            <a:custGeom>
              <a:avLst/>
              <a:gdLst>
                <a:gd name="T0" fmla="*/ 9 w 18"/>
                <a:gd name="T1" fmla="*/ 24 h 24"/>
                <a:gd name="T2" fmla="*/ 18 w 18"/>
                <a:gd name="T3" fmla="*/ 24 h 24"/>
                <a:gd name="T4" fmla="*/ 17 w 18"/>
                <a:gd name="T5" fmla="*/ 0 h 24"/>
                <a:gd name="T6" fmla="*/ 8 w 18"/>
                <a:gd name="T7" fmla="*/ 0 h 24"/>
                <a:gd name="T8" fmla="*/ 0 w 18"/>
                <a:gd name="T9" fmla="*/ 9 h 24"/>
                <a:gd name="T10" fmla="*/ 0 w 18"/>
                <a:gd name="T11" fmla="*/ 16 h 24"/>
                <a:gd name="T12" fmla="*/ 9 w 1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8" h="24">
                  <a:moveTo>
                    <a:pt x="9" y="24"/>
                  </a:moveTo>
                  <a:cubicBezTo>
                    <a:pt x="18" y="24"/>
                    <a:pt x="18" y="24"/>
                    <a:pt x="18" y="24"/>
                  </a:cubicBezTo>
                  <a:cubicBezTo>
                    <a:pt x="17" y="0"/>
                    <a:pt x="17" y="0"/>
                    <a:pt x="17" y="0"/>
                  </a:cubicBezTo>
                  <a:cubicBezTo>
                    <a:pt x="8" y="0"/>
                    <a:pt x="8" y="0"/>
                    <a:pt x="8" y="0"/>
                  </a:cubicBezTo>
                  <a:cubicBezTo>
                    <a:pt x="4" y="0"/>
                    <a:pt x="0" y="4"/>
                    <a:pt x="0" y="9"/>
                  </a:cubicBezTo>
                  <a:cubicBezTo>
                    <a:pt x="0" y="16"/>
                    <a:pt x="0" y="16"/>
                    <a:pt x="0" y="16"/>
                  </a:cubicBezTo>
                  <a:cubicBezTo>
                    <a:pt x="1" y="21"/>
                    <a:pt x="5" y="24"/>
                    <a:pt x="9" y="24"/>
                  </a:cubicBezTo>
                  <a:close/>
                </a:path>
              </a:pathLst>
            </a:custGeom>
            <a:solidFill>
              <a:srgbClr val="F9E8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isḻïḋé"/>
            <p:cNvSpPr/>
            <p:nvPr/>
          </p:nvSpPr>
          <p:spPr bwMode="auto">
            <a:xfrm>
              <a:off x="4706938" y="4132263"/>
              <a:ext cx="65088" cy="33338"/>
            </a:xfrm>
            <a:custGeom>
              <a:avLst/>
              <a:gdLst>
                <a:gd name="T0" fmla="*/ 1 w 20"/>
                <a:gd name="T1" fmla="*/ 0 h 10"/>
                <a:gd name="T2" fmla="*/ 0 w 20"/>
                <a:gd name="T3" fmla="*/ 2 h 10"/>
                <a:gd name="T4" fmla="*/ 10 w 20"/>
                <a:gd name="T5" fmla="*/ 10 h 10"/>
                <a:gd name="T6" fmla="*/ 20 w 20"/>
                <a:gd name="T7" fmla="*/ 1 h 10"/>
                <a:gd name="T8" fmla="*/ 18 w 20"/>
                <a:gd name="T9" fmla="*/ 0 h 10"/>
                <a:gd name="T10" fmla="*/ 1 w 20"/>
                <a:gd name="T11" fmla="*/ 0 h 10"/>
              </a:gdLst>
              <a:ahLst/>
              <a:cxnLst>
                <a:cxn ang="0">
                  <a:pos x="T0" y="T1"/>
                </a:cxn>
                <a:cxn ang="0">
                  <a:pos x="T2" y="T3"/>
                </a:cxn>
                <a:cxn ang="0">
                  <a:pos x="T4" y="T5"/>
                </a:cxn>
                <a:cxn ang="0">
                  <a:pos x="T6" y="T7"/>
                </a:cxn>
                <a:cxn ang="0">
                  <a:pos x="T8" y="T9"/>
                </a:cxn>
                <a:cxn ang="0">
                  <a:pos x="T10" y="T11"/>
                </a:cxn>
              </a:cxnLst>
              <a:rect l="0" t="0" r="r" b="b"/>
              <a:pathLst>
                <a:path w="20" h="10">
                  <a:moveTo>
                    <a:pt x="1" y="0"/>
                  </a:moveTo>
                  <a:cubicBezTo>
                    <a:pt x="0" y="0"/>
                    <a:pt x="0" y="1"/>
                    <a:pt x="0" y="2"/>
                  </a:cubicBezTo>
                  <a:cubicBezTo>
                    <a:pt x="1" y="7"/>
                    <a:pt x="5" y="10"/>
                    <a:pt x="10" y="10"/>
                  </a:cubicBezTo>
                  <a:cubicBezTo>
                    <a:pt x="15" y="10"/>
                    <a:pt x="19" y="6"/>
                    <a:pt x="20" y="1"/>
                  </a:cubicBezTo>
                  <a:cubicBezTo>
                    <a:pt x="20" y="0"/>
                    <a:pt x="19" y="0"/>
                    <a:pt x="18"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íṥḻïḍè"/>
            <p:cNvSpPr/>
            <p:nvPr/>
          </p:nvSpPr>
          <p:spPr bwMode="auto">
            <a:xfrm>
              <a:off x="4584700" y="4278313"/>
              <a:ext cx="587375" cy="331788"/>
            </a:xfrm>
            <a:custGeom>
              <a:avLst/>
              <a:gdLst>
                <a:gd name="T0" fmla="*/ 16 w 178"/>
                <a:gd name="T1" fmla="*/ 52 h 101"/>
                <a:gd name="T2" fmla="*/ 9 w 178"/>
                <a:gd name="T3" fmla="*/ 47 h 101"/>
                <a:gd name="T4" fmla="*/ 3 w 178"/>
                <a:gd name="T5" fmla="*/ 19 h 101"/>
                <a:gd name="T6" fmla="*/ 8 w 178"/>
                <a:gd name="T7" fmla="*/ 8 h 101"/>
                <a:gd name="T8" fmla="*/ 15 w 178"/>
                <a:gd name="T9" fmla="*/ 1 h 101"/>
                <a:gd name="T10" fmla="*/ 15 w 178"/>
                <a:gd name="T11" fmla="*/ 1 h 101"/>
                <a:gd name="T12" fmla="*/ 34 w 178"/>
                <a:gd name="T13" fmla="*/ 7 h 101"/>
                <a:gd name="T14" fmla="*/ 85 w 178"/>
                <a:gd name="T15" fmla="*/ 57 h 101"/>
                <a:gd name="T16" fmla="*/ 167 w 178"/>
                <a:gd name="T17" fmla="*/ 48 h 101"/>
                <a:gd name="T18" fmla="*/ 178 w 178"/>
                <a:gd name="T19" fmla="*/ 62 h 101"/>
                <a:gd name="T20" fmla="*/ 76 w 178"/>
                <a:gd name="T21" fmla="*/ 101 h 101"/>
                <a:gd name="T22" fmla="*/ 16 w 178"/>
                <a:gd name="T23"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101">
                  <a:moveTo>
                    <a:pt x="16" y="52"/>
                  </a:moveTo>
                  <a:cubicBezTo>
                    <a:pt x="9" y="47"/>
                    <a:pt x="9" y="47"/>
                    <a:pt x="9" y="47"/>
                  </a:cubicBezTo>
                  <a:cubicBezTo>
                    <a:pt x="2" y="39"/>
                    <a:pt x="0" y="29"/>
                    <a:pt x="3" y="19"/>
                  </a:cubicBezTo>
                  <a:cubicBezTo>
                    <a:pt x="8" y="8"/>
                    <a:pt x="8" y="8"/>
                    <a:pt x="8" y="8"/>
                  </a:cubicBezTo>
                  <a:cubicBezTo>
                    <a:pt x="9" y="5"/>
                    <a:pt x="12" y="2"/>
                    <a:pt x="15" y="1"/>
                  </a:cubicBezTo>
                  <a:cubicBezTo>
                    <a:pt x="15" y="1"/>
                    <a:pt x="15" y="1"/>
                    <a:pt x="15" y="1"/>
                  </a:cubicBezTo>
                  <a:cubicBezTo>
                    <a:pt x="22" y="0"/>
                    <a:pt x="29" y="2"/>
                    <a:pt x="34" y="7"/>
                  </a:cubicBezTo>
                  <a:cubicBezTo>
                    <a:pt x="85" y="57"/>
                    <a:pt x="85" y="57"/>
                    <a:pt x="85" y="57"/>
                  </a:cubicBezTo>
                  <a:cubicBezTo>
                    <a:pt x="167" y="48"/>
                    <a:pt x="167" y="48"/>
                    <a:pt x="167" y="48"/>
                  </a:cubicBezTo>
                  <a:cubicBezTo>
                    <a:pt x="178" y="62"/>
                    <a:pt x="178" y="62"/>
                    <a:pt x="178" y="62"/>
                  </a:cubicBezTo>
                  <a:cubicBezTo>
                    <a:pt x="76" y="101"/>
                    <a:pt x="76" y="101"/>
                    <a:pt x="76" y="101"/>
                  </a:cubicBezTo>
                  <a:lnTo>
                    <a:pt x="16" y="52"/>
                  </a:lnTo>
                  <a:close/>
                </a:path>
              </a:pathLst>
            </a:custGeom>
            <a:solidFill>
              <a:srgbClr val="F2B6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işḷíḓè"/>
            <p:cNvSpPr/>
            <p:nvPr/>
          </p:nvSpPr>
          <p:spPr bwMode="auto">
            <a:xfrm>
              <a:off x="4511675" y="4278313"/>
              <a:ext cx="379413" cy="638175"/>
            </a:xfrm>
            <a:custGeom>
              <a:avLst/>
              <a:gdLst>
                <a:gd name="T0" fmla="*/ 29 w 115"/>
                <a:gd name="T1" fmla="*/ 2 h 194"/>
                <a:gd name="T2" fmla="*/ 39 w 115"/>
                <a:gd name="T3" fmla="*/ 1 h 194"/>
                <a:gd name="T4" fmla="*/ 51 w 115"/>
                <a:gd name="T5" fmla="*/ 3 h 194"/>
                <a:gd name="T6" fmla="*/ 108 w 115"/>
                <a:gd name="T7" fmla="*/ 177 h 194"/>
                <a:gd name="T8" fmla="*/ 8 w 115"/>
                <a:gd name="T9" fmla="*/ 194 h 194"/>
                <a:gd name="T10" fmla="*/ 1 w 115"/>
                <a:gd name="T11" fmla="*/ 32 h 194"/>
                <a:gd name="T12" fmla="*/ 29 w 115"/>
                <a:gd name="T13" fmla="*/ 2 h 194"/>
              </a:gdLst>
              <a:ahLst/>
              <a:cxnLst>
                <a:cxn ang="0">
                  <a:pos x="T0" y="T1"/>
                </a:cxn>
                <a:cxn ang="0">
                  <a:pos x="T2" y="T3"/>
                </a:cxn>
                <a:cxn ang="0">
                  <a:pos x="T4" y="T5"/>
                </a:cxn>
                <a:cxn ang="0">
                  <a:pos x="T6" y="T7"/>
                </a:cxn>
                <a:cxn ang="0">
                  <a:pos x="T8" y="T9"/>
                </a:cxn>
                <a:cxn ang="0">
                  <a:pos x="T10" y="T11"/>
                </a:cxn>
                <a:cxn ang="0">
                  <a:pos x="T12" y="T13"/>
                </a:cxn>
              </a:cxnLst>
              <a:rect l="0" t="0" r="r" b="b"/>
              <a:pathLst>
                <a:path w="115" h="194">
                  <a:moveTo>
                    <a:pt x="29" y="2"/>
                  </a:moveTo>
                  <a:cubicBezTo>
                    <a:pt x="39" y="1"/>
                    <a:pt x="39" y="1"/>
                    <a:pt x="39" y="1"/>
                  </a:cubicBezTo>
                  <a:cubicBezTo>
                    <a:pt x="43" y="1"/>
                    <a:pt x="48" y="0"/>
                    <a:pt x="51" y="3"/>
                  </a:cubicBezTo>
                  <a:cubicBezTo>
                    <a:pt x="115" y="77"/>
                    <a:pt x="108" y="177"/>
                    <a:pt x="108" y="177"/>
                  </a:cubicBezTo>
                  <a:cubicBezTo>
                    <a:pt x="8" y="194"/>
                    <a:pt x="8" y="194"/>
                    <a:pt x="8" y="194"/>
                  </a:cubicBezTo>
                  <a:cubicBezTo>
                    <a:pt x="1" y="32"/>
                    <a:pt x="1" y="32"/>
                    <a:pt x="1" y="32"/>
                  </a:cubicBezTo>
                  <a:cubicBezTo>
                    <a:pt x="0" y="16"/>
                    <a:pt x="13" y="2"/>
                    <a:pt x="29" y="2"/>
                  </a:cubicBezTo>
                  <a:close/>
                </a:path>
              </a:pathLst>
            </a:custGeom>
            <a:solidFill>
              <a:srgbClr val="FDCB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ís1íḑè"/>
            <p:cNvSpPr/>
            <p:nvPr/>
          </p:nvSpPr>
          <p:spPr bwMode="auto">
            <a:xfrm>
              <a:off x="4624388" y="4860925"/>
              <a:ext cx="874713" cy="504825"/>
            </a:xfrm>
            <a:custGeom>
              <a:avLst/>
              <a:gdLst>
                <a:gd name="T0" fmla="*/ 151 w 265"/>
                <a:gd name="T1" fmla="*/ 79 h 153"/>
                <a:gd name="T2" fmla="*/ 34 w 265"/>
                <a:gd name="T3" fmla="*/ 54 h 153"/>
                <a:gd name="T4" fmla="*/ 0 w 265"/>
                <a:gd name="T5" fmla="*/ 12 h 153"/>
                <a:gd name="T6" fmla="*/ 74 w 265"/>
                <a:gd name="T7" fmla="*/ 0 h 153"/>
                <a:gd name="T8" fmla="*/ 201 w 265"/>
                <a:gd name="T9" fmla="*/ 40 h 153"/>
                <a:gd name="T10" fmla="*/ 208 w 265"/>
                <a:gd name="T11" fmla="*/ 43 h 153"/>
                <a:gd name="T12" fmla="*/ 215 w 265"/>
                <a:gd name="T13" fmla="*/ 52 h 153"/>
                <a:gd name="T14" fmla="*/ 265 w 265"/>
                <a:gd name="T15" fmla="*/ 152 h 153"/>
                <a:gd name="T16" fmla="*/ 242 w 265"/>
                <a:gd name="T17" fmla="*/ 153 h 153"/>
                <a:gd name="T18" fmla="*/ 151 w 265"/>
                <a:gd name="T19" fmla="*/ 7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53">
                  <a:moveTo>
                    <a:pt x="151" y="79"/>
                  </a:moveTo>
                  <a:cubicBezTo>
                    <a:pt x="34" y="54"/>
                    <a:pt x="34" y="54"/>
                    <a:pt x="34" y="54"/>
                  </a:cubicBezTo>
                  <a:cubicBezTo>
                    <a:pt x="18" y="46"/>
                    <a:pt x="6" y="33"/>
                    <a:pt x="0" y="12"/>
                  </a:cubicBezTo>
                  <a:cubicBezTo>
                    <a:pt x="74" y="0"/>
                    <a:pt x="74" y="0"/>
                    <a:pt x="74" y="0"/>
                  </a:cubicBezTo>
                  <a:cubicBezTo>
                    <a:pt x="74" y="0"/>
                    <a:pt x="166" y="29"/>
                    <a:pt x="201" y="40"/>
                  </a:cubicBezTo>
                  <a:cubicBezTo>
                    <a:pt x="204" y="41"/>
                    <a:pt x="206" y="42"/>
                    <a:pt x="208" y="43"/>
                  </a:cubicBezTo>
                  <a:cubicBezTo>
                    <a:pt x="210" y="46"/>
                    <a:pt x="214" y="49"/>
                    <a:pt x="215" y="52"/>
                  </a:cubicBezTo>
                  <a:cubicBezTo>
                    <a:pt x="265" y="152"/>
                    <a:pt x="265" y="152"/>
                    <a:pt x="265" y="152"/>
                  </a:cubicBezTo>
                  <a:cubicBezTo>
                    <a:pt x="242" y="153"/>
                    <a:pt x="242" y="153"/>
                    <a:pt x="242" y="153"/>
                  </a:cubicBezTo>
                  <a:cubicBezTo>
                    <a:pt x="209" y="96"/>
                    <a:pt x="187" y="82"/>
                    <a:pt x="151" y="79"/>
                  </a:cubicBezTo>
                </a:path>
              </a:pathLst>
            </a:custGeom>
            <a:solidFill>
              <a:srgbClr val="4F4A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ï$ļíḋe"/>
            <p:cNvSpPr/>
            <p:nvPr/>
          </p:nvSpPr>
          <p:spPr bwMode="auto">
            <a:xfrm>
              <a:off x="5095875" y="4373563"/>
              <a:ext cx="112713" cy="122238"/>
            </a:xfrm>
            <a:custGeom>
              <a:avLst/>
              <a:gdLst>
                <a:gd name="T0" fmla="*/ 10 w 34"/>
                <a:gd name="T1" fmla="*/ 37 h 37"/>
                <a:gd name="T2" fmla="*/ 29 w 34"/>
                <a:gd name="T3" fmla="*/ 26 h 37"/>
                <a:gd name="T4" fmla="*/ 33 w 34"/>
                <a:gd name="T5" fmla="*/ 0 h 37"/>
                <a:gd name="T6" fmla="*/ 0 w 34"/>
                <a:gd name="T7" fmla="*/ 24 h 37"/>
                <a:gd name="T8" fmla="*/ 10 w 34"/>
                <a:gd name="T9" fmla="*/ 37 h 37"/>
              </a:gdLst>
              <a:ahLst/>
              <a:cxnLst>
                <a:cxn ang="0">
                  <a:pos x="T0" y="T1"/>
                </a:cxn>
                <a:cxn ang="0">
                  <a:pos x="T2" y="T3"/>
                </a:cxn>
                <a:cxn ang="0">
                  <a:pos x="T4" y="T5"/>
                </a:cxn>
                <a:cxn ang="0">
                  <a:pos x="T6" y="T7"/>
                </a:cxn>
                <a:cxn ang="0">
                  <a:pos x="T8" y="T9"/>
                </a:cxn>
              </a:cxnLst>
              <a:rect l="0" t="0" r="r" b="b"/>
              <a:pathLst>
                <a:path w="34" h="37">
                  <a:moveTo>
                    <a:pt x="10" y="37"/>
                  </a:moveTo>
                  <a:cubicBezTo>
                    <a:pt x="10" y="37"/>
                    <a:pt x="25" y="36"/>
                    <a:pt x="29" y="26"/>
                  </a:cubicBezTo>
                  <a:cubicBezTo>
                    <a:pt x="34" y="16"/>
                    <a:pt x="33" y="0"/>
                    <a:pt x="33" y="0"/>
                  </a:cubicBezTo>
                  <a:cubicBezTo>
                    <a:pt x="0" y="24"/>
                    <a:pt x="0" y="24"/>
                    <a:pt x="0" y="24"/>
                  </a:cubicBezTo>
                  <a:lnTo>
                    <a:pt x="10" y="37"/>
                  </a:lnTo>
                  <a:close/>
                </a:path>
              </a:pathLst>
            </a:custGeom>
            <a:solidFill>
              <a:srgbClr val="F7DD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iṥḷíḍê"/>
            <p:cNvSpPr/>
            <p:nvPr/>
          </p:nvSpPr>
          <p:spPr bwMode="auto">
            <a:xfrm>
              <a:off x="4578350" y="4953000"/>
              <a:ext cx="68263" cy="12700"/>
            </a:xfrm>
            <a:custGeom>
              <a:avLst/>
              <a:gdLst>
                <a:gd name="T0" fmla="*/ 20 w 21"/>
                <a:gd name="T1" fmla="*/ 0 h 4"/>
                <a:gd name="T2" fmla="*/ 0 w 21"/>
                <a:gd name="T3" fmla="*/ 4 h 4"/>
                <a:gd name="T4" fmla="*/ 21 w 21"/>
                <a:gd name="T5" fmla="*/ 2 h 4"/>
                <a:gd name="T6" fmla="*/ 20 w 21"/>
                <a:gd name="T7" fmla="*/ 0 h 4"/>
              </a:gdLst>
              <a:ahLst/>
              <a:cxnLst>
                <a:cxn ang="0">
                  <a:pos x="T0" y="T1"/>
                </a:cxn>
                <a:cxn ang="0">
                  <a:pos x="T2" y="T3"/>
                </a:cxn>
                <a:cxn ang="0">
                  <a:pos x="T4" y="T5"/>
                </a:cxn>
                <a:cxn ang="0">
                  <a:pos x="T6" y="T7"/>
                </a:cxn>
              </a:cxnLst>
              <a:rect l="0" t="0" r="r" b="b"/>
              <a:pathLst>
                <a:path w="21" h="4">
                  <a:moveTo>
                    <a:pt x="20" y="0"/>
                  </a:moveTo>
                  <a:cubicBezTo>
                    <a:pt x="0" y="4"/>
                    <a:pt x="0" y="4"/>
                    <a:pt x="0" y="4"/>
                  </a:cubicBezTo>
                  <a:cubicBezTo>
                    <a:pt x="7" y="3"/>
                    <a:pt x="14" y="2"/>
                    <a:pt x="21" y="2"/>
                  </a:cubicBezTo>
                  <a:cubicBezTo>
                    <a:pt x="21" y="1"/>
                    <a:pt x="21" y="1"/>
                    <a:pt x="20" y="0"/>
                  </a:cubicBezTo>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íś1iḍè"/>
            <p:cNvSpPr/>
            <p:nvPr/>
          </p:nvSpPr>
          <p:spPr bwMode="auto">
            <a:xfrm>
              <a:off x="4545013" y="4959350"/>
              <a:ext cx="765175" cy="577850"/>
            </a:xfrm>
            <a:custGeom>
              <a:avLst/>
              <a:gdLst>
                <a:gd name="T0" fmla="*/ 176 w 232"/>
                <a:gd name="T1" fmla="*/ 86 h 175"/>
                <a:gd name="T2" fmla="*/ 202 w 232"/>
                <a:gd name="T3" fmla="*/ 161 h 175"/>
                <a:gd name="T4" fmla="*/ 202 w 232"/>
                <a:gd name="T5" fmla="*/ 161 h 175"/>
                <a:gd name="T6" fmla="*/ 206 w 232"/>
                <a:gd name="T7" fmla="*/ 171 h 175"/>
                <a:gd name="T8" fmla="*/ 206 w 232"/>
                <a:gd name="T9" fmla="*/ 171 h 175"/>
                <a:gd name="T10" fmla="*/ 207 w 232"/>
                <a:gd name="T11" fmla="*/ 175 h 175"/>
                <a:gd name="T12" fmla="*/ 232 w 232"/>
                <a:gd name="T13" fmla="*/ 174 h 175"/>
                <a:gd name="T14" fmla="*/ 226 w 232"/>
                <a:gd name="T15" fmla="*/ 165 h 175"/>
                <a:gd name="T16" fmla="*/ 176 w 232"/>
                <a:gd name="T17" fmla="*/ 86 h 175"/>
                <a:gd name="T18" fmla="*/ 0 w 232"/>
                <a:gd name="T19" fmla="*/ 9 h 175"/>
                <a:gd name="T20" fmla="*/ 164 w 232"/>
                <a:gd name="T21" fmla="*/ 74 h 175"/>
                <a:gd name="T22" fmla="*/ 109 w 232"/>
                <a:gd name="T23" fmla="*/ 35 h 175"/>
                <a:gd name="T24" fmla="*/ 58 w 232"/>
                <a:gd name="T25" fmla="*/ 24 h 175"/>
                <a:gd name="T26" fmla="*/ 41 w 232"/>
                <a:gd name="T27" fmla="*/ 13 h 175"/>
                <a:gd name="T28" fmla="*/ 0 w 232"/>
                <a:gd name="T29" fmla="*/ 9 h 175"/>
                <a:gd name="T30" fmla="*/ 31 w 232"/>
                <a:gd name="T31" fmla="*/ 0 h 175"/>
                <a:gd name="T32" fmla="*/ 10 w 232"/>
                <a:gd name="T33" fmla="*/ 2 h 175"/>
                <a:gd name="T34" fmla="*/ 10 w 232"/>
                <a:gd name="T35" fmla="*/ 2 h 175"/>
                <a:gd name="T36" fmla="*/ 31 w 232"/>
                <a:gd name="T37" fmla="*/ 0 h 175"/>
                <a:gd name="T38" fmla="*/ 31 w 232"/>
                <a:gd name="T3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175">
                  <a:moveTo>
                    <a:pt x="176" y="86"/>
                  </a:moveTo>
                  <a:cubicBezTo>
                    <a:pt x="202" y="161"/>
                    <a:pt x="202" y="161"/>
                    <a:pt x="202" y="161"/>
                  </a:cubicBezTo>
                  <a:cubicBezTo>
                    <a:pt x="202" y="161"/>
                    <a:pt x="202" y="161"/>
                    <a:pt x="202" y="161"/>
                  </a:cubicBezTo>
                  <a:cubicBezTo>
                    <a:pt x="206" y="171"/>
                    <a:pt x="206" y="171"/>
                    <a:pt x="206" y="171"/>
                  </a:cubicBezTo>
                  <a:cubicBezTo>
                    <a:pt x="206" y="171"/>
                    <a:pt x="206" y="171"/>
                    <a:pt x="206" y="171"/>
                  </a:cubicBezTo>
                  <a:cubicBezTo>
                    <a:pt x="207" y="175"/>
                    <a:pt x="207" y="175"/>
                    <a:pt x="207" y="175"/>
                  </a:cubicBezTo>
                  <a:cubicBezTo>
                    <a:pt x="232" y="174"/>
                    <a:pt x="232" y="174"/>
                    <a:pt x="232" y="174"/>
                  </a:cubicBezTo>
                  <a:cubicBezTo>
                    <a:pt x="229" y="171"/>
                    <a:pt x="227" y="168"/>
                    <a:pt x="226" y="165"/>
                  </a:cubicBezTo>
                  <a:cubicBezTo>
                    <a:pt x="211" y="132"/>
                    <a:pt x="194" y="107"/>
                    <a:pt x="176" y="86"/>
                  </a:cubicBezTo>
                  <a:moveTo>
                    <a:pt x="0" y="9"/>
                  </a:moveTo>
                  <a:cubicBezTo>
                    <a:pt x="22" y="82"/>
                    <a:pt x="124" y="52"/>
                    <a:pt x="164" y="74"/>
                  </a:cubicBezTo>
                  <a:cubicBezTo>
                    <a:pt x="146" y="57"/>
                    <a:pt x="127" y="44"/>
                    <a:pt x="109" y="35"/>
                  </a:cubicBezTo>
                  <a:cubicBezTo>
                    <a:pt x="58" y="24"/>
                    <a:pt x="58" y="24"/>
                    <a:pt x="58" y="24"/>
                  </a:cubicBezTo>
                  <a:cubicBezTo>
                    <a:pt x="52" y="21"/>
                    <a:pt x="46" y="17"/>
                    <a:pt x="41" y="13"/>
                  </a:cubicBezTo>
                  <a:cubicBezTo>
                    <a:pt x="25" y="10"/>
                    <a:pt x="11" y="9"/>
                    <a:pt x="0" y="9"/>
                  </a:cubicBezTo>
                  <a:moveTo>
                    <a:pt x="31" y="0"/>
                  </a:moveTo>
                  <a:cubicBezTo>
                    <a:pt x="24" y="0"/>
                    <a:pt x="17" y="1"/>
                    <a:pt x="10" y="2"/>
                  </a:cubicBezTo>
                  <a:cubicBezTo>
                    <a:pt x="10" y="2"/>
                    <a:pt x="10" y="2"/>
                    <a:pt x="10" y="2"/>
                  </a:cubicBezTo>
                  <a:cubicBezTo>
                    <a:pt x="17" y="1"/>
                    <a:pt x="24" y="0"/>
                    <a:pt x="31" y="0"/>
                  </a:cubicBezTo>
                  <a:cubicBezTo>
                    <a:pt x="31" y="0"/>
                    <a:pt x="31" y="0"/>
                    <a:pt x="31" y="0"/>
                  </a:cubicBezTo>
                </a:path>
              </a:pathLst>
            </a:custGeom>
            <a:solidFill>
              <a:srgbClr val="A4B2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îś1ïďê"/>
            <p:cNvSpPr/>
            <p:nvPr/>
          </p:nvSpPr>
          <p:spPr bwMode="auto">
            <a:xfrm>
              <a:off x="4538663" y="4959350"/>
              <a:ext cx="893763" cy="573088"/>
            </a:xfrm>
            <a:custGeom>
              <a:avLst/>
              <a:gdLst>
                <a:gd name="T0" fmla="*/ 111 w 271"/>
                <a:gd name="T1" fmla="*/ 35 h 174"/>
                <a:gd name="T2" fmla="*/ 166 w 271"/>
                <a:gd name="T3" fmla="*/ 74 h 174"/>
                <a:gd name="T4" fmla="*/ 177 w 271"/>
                <a:gd name="T5" fmla="*/ 85 h 174"/>
                <a:gd name="T6" fmla="*/ 178 w 271"/>
                <a:gd name="T7" fmla="*/ 86 h 174"/>
                <a:gd name="T8" fmla="*/ 228 w 271"/>
                <a:gd name="T9" fmla="*/ 165 h 174"/>
                <a:gd name="T10" fmla="*/ 234 w 271"/>
                <a:gd name="T11" fmla="*/ 174 h 174"/>
                <a:gd name="T12" fmla="*/ 271 w 271"/>
                <a:gd name="T13" fmla="*/ 173 h 174"/>
                <a:gd name="T14" fmla="*/ 271 w 271"/>
                <a:gd name="T15" fmla="*/ 168 h 174"/>
                <a:gd name="T16" fmla="*/ 246 w 271"/>
                <a:gd name="T17" fmla="*/ 153 h 174"/>
                <a:gd name="T18" fmla="*/ 240 w 271"/>
                <a:gd name="T19" fmla="*/ 152 h 174"/>
                <a:gd name="T20" fmla="*/ 234 w 271"/>
                <a:gd name="T21" fmla="*/ 153 h 174"/>
                <a:gd name="T22" fmla="*/ 208 w 271"/>
                <a:gd name="T23" fmla="*/ 56 h 174"/>
                <a:gd name="T24" fmla="*/ 177 w 271"/>
                <a:gd name="T25" fmla="*/ 49 h 174"/>
                <a:gd name="T26" fmla="*/ 111 w 271"/>
                <a:gd name="T27" fmla="*/ 35 h 174"/>
                <a:gd name="T28" fmla="*/ 33 w 271"/>
                <a:gd name="T29" fmla="*/ 0 h 174"/>
                <a:gd name="T30" fmla="*/ 12 w 271"/>
                <a:gd name="T31" fmla="*/ 2 h 174"/>
                <a:gd name="T32" fmla="*/ 0 w 271"/>
                <a:gd name="T33" fmla="*/ 4 h 174"/>
                <a:gd name="T34" fmla="*/ 2 w 271"/>
                <a:gd name="T35" fmla="*/ 9 h 174"/>
                <a:gd name="T36" fmla="*/ 43 w 271"/>
                <a:gd name="T37" fmla="*/ 13 h 174"/>
                <a:gd name="T38" fmla="*/ 33 w 271"/>
                <a:gd name="T3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1" h="174">
                  <a:moveTo>
                    <a:pt x="111" y="35"/>
                  </a:moveTo>
                  <a:cubicBezTo>
                    <a:pt x="129" y="44"/>
                    <a:pt x="148" y="57"/>
                    <a:pt x="166" y="74"/>
                  </a:cubicBezTo>
                  <a:cubicBezTo>
                    <a:pt x="171" y="77"/>
                    <a:pt x="175" y="80"/>
                    <a:pt x="177" y="85"/>
                  </a:cubicBezTo>
                  <a:cubicBezTo>
                    <a:pt x="178" y="86"/>
                    <a:pt x="178" y="86"/>
                    <a:pt x="178" y="86"/>
                  </a:cubicBezTo>
                  <a:cubicBezTo>
                    <a:pt x="196" y="107"/>
                    <a:pt x="213" y="132"/>
                    <a:pt x="228" y="165"/>
                  </a:cubicBezTo>
                  <a:cubicBezTo>
                    <a:pt x="229" y="168"/>
                    <a:pt x="231" y="171"/>
                    <a:pt x="234" y="174"/>
                  </a:cubicBezTo>
                  <a:cubicBezTo>
                    <a:pt x="271" y="173"/>
                    <a:pt x="271" y="173"/>
                    <a:pt x="271" y="173"/>
                  </a:cubicBezTo>
                  <a:cubicBezTo>
                    <a:pt x="271" y="168"/>
                    <a:pt x="271" y="168"/>
                    <a:pt x="271" y="168"/>
                  </a:cubicBezTo>
                  <a:cubicBezTo>
                    <a:pt x="271" y="168"/>
                    <a:pt x="267" y="155"/>
                    <a:pt x="246" y="153"/>
                  </a:cubicBezTo>
                  <a:cubicBezTo>
                    <a:pt x="244" y="152"/>
                    <a:pt x="242" y="152"/>
                    <a:pt x="240" y="152"/>
                  </a:cubicBezTo>
                  <a:cubicBezTo>
                    <a:pt x="238" y="152"/>
                    <a:pt x="236" y="152"/>
                    <a:pt x="234" y="153"/>
                  </a:cubicBezTo>
                  <a:cubicBezTo>
                    <a:pt x="208" y="56"/>
                    <a:pt x="208" y="56"/>
                    <a:pt x="208" y="56"/>
                  </a:cubicBezTo>
                  <a:cubicBezTo>
                    <a:pt x="198" y="52"/>
                    <a:pt x="188" y="50"/>
                    <a:pt x="177" y="49"/>
                  </a:cubicBezTo>
                  <a:cubicBezTo>
                    <a:pt x="111" y="35"/>
                    <a:pt x="111" y="35"/>
                    <a:pt x="111" y="35"/>
                  </a:cubicBezTo>
                  <a:moveTo>
                    <a:pt x="33" y="0"/>
                  </a:moveTo>
                  <a:cubicBezTo>
                    <a:pt x="26" y="0"/>
                    <a:pt x="19" y="1"/>
                    <a:pt x="12" y="2"/>
                  </a:cubicBezTo>
                  <a:cubicBezTo>
                    <a:pt x="0" y="4"/>
                    <a:pt x="0" y="4"/>
                    <a:pt x="0" y="4"/>
                  </a:cubicBezTo>
                  <a:cubicBezTo>
                    <a:pt x="1" y="6"/>
                    <a:pt x="1" y="7"/>
                    <a:pt x="2" y="9"/>
                  </a:cubicBezTo>
                  <a:cubicBezTo>
                    <a:pt x="13" y="9"/>
                    <a:pt x="27" y="10"/>
                    <a:pt x="43" y="13"/>
                  </a:cubicBezTo>
                  <a:cubicBezTo>
                    <a:pt x="39" y="9"/>
                    <a:pt x="36" y="5"/>
                    <a:pt x="33" y="0"/>
                  </a:cubicBezTo>
                </a:path>
              </a:pathLst>
            </a:custGeom>
            <a:solidFill>
              <a:srgbClr val="B5C3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íṣḻidé"/>
            <p:cNvSpPr/>
            <p:nvPr/>
          </p:nvSpPr>
          <p:spPr bwMode="auto">
            <a:xfrm>
              <a:off x="4643438" y="4933950"/>
              <a:ext cx="581025" cy="209550"/>
            </a:xfrm>
            <a:custGeom>
              <a:avLst/>
              <a:gdLst>
                <a:gd name="T0" fmla="*/ 41 w 176"/>
                <a:gd name="T1" fmla="*/ 0 h 64"/>
                <a:gd name="T2" fmla="*/ 0 w 176"/>
                <a:gd name="T3" fmla="*/ 6 h 64"/>
                <a:gd name="T4" fmla="*/ 1 w 176"/>
                <a:gd name="T5" fmla="*/ 8 h 64"/>
                <a:gd name="T6" fmla="*/ 1 w 176"/>
                <a:gd name="T7" fmla="*/ 8 h 64"/>
                <a:gd name="T8" fmla="*/ 11 w 176"/>
                <a:gd name="T9" fmla="*/ 21 h 64"/>
                <a:gd name="T10" fmla="*/ 28 w 176"/>
                <a:gd name="T11" fmla="*/ 32 h 64"/>
                <a:gd name="T12" fmla="*/ 79 w 176"/>
                <a:gd name="T13" fmla="*/ 43 h 64"/>
                <a:gd name="T14" fmla="*/ 145 w 176"/>
                <a:gd name="T15" fmla="*/ 57 h 64"/>
                <a:gd name="T16" fmla="*/ 176 w 176"/>
                <a:gd name="T17" fmla="*/ 64 h 64"/>
                <a:gd name="T18" fmla="*/ 172 w 176"/>
                <a:gd name="T19" fmla="*/ 50 h 64"/>
                <a:gd name="T20" fmla="*/ 161 w 176"/>
                <a:gd name="T21" fmla="*/ 39 h 64"/>
                <a:gd name="T22" fmla="*/ 161 w 176"/>
                <a:gd name="T23" fmla="*/ 39 h 64"/>
                <a:gd name="T24" fmla="*/ 41 w 176"/>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64">
                  <a:moveTo>
                    <a:pt x="41" y="0"/>
                  </a:moveTo>
                  <a:cubicBezTo>
                    <a:pt x="0" y="6"/>
                    <a:pt x="0" y="6"/>
                    <a:pt x="0" y="6"/>
                  </a:cubicBezTo>
                  <a:cubicBezTo>
                    <a:pt x="1" y="7"/>
                    <a:pt x="1" y="7"/>
                    <a:pt x="1" y="8"/>
                  </a:cubicBezTo>
                  <a:cubicBezTo>
                    <a:pt x="1" y="8"/>
                    <a:pt x="1" y="8"/>
                    <a:pt x="1" y="8"/>
                  </a:cubicBezTo>
                  <a:cubicBezTo>
                    <a:pt x="4" y="13"/>
                    <a:pt x="7" y="17"/>
                    <a:pt x="11" y="21"/>
                  </a:cubicBezTo>
                  <a:cubicBezTo>
                    <a:pt x="16" y="25"/>
                    <a:pt x="22" y="29"/>
                    <a:pt x="28" y="32"/>
                  </a:cubicBezTo>
                  <a:cubicBezTo>
                    <a:pt x="79" y="43"/>
                    <a:pt x="79" y="43"/>
                    <a:pt x="79" y="43"/>
                  </a:cubicBezTo>
                  <a:cubicBezTo>
                    <a:pt x="145" y="57"/>
                    <a:pt x="145" y="57"/>
                    <a:pt x="145" y="57"/>
                  </a:cubicBezTo>
                  <a:cubicBezTo>
                    <a:pt x="156" y="58"/>
                    <a:pt x="166" y="60"/>
                    <a:pt x="176" y="64"/>
                  </a:cubicBezTo>
                  <a:cubicBezTo>
                    <a:pt x="172" y="50"/>
                    <a:pt x="172" y="50"/>
                    <a:pt x="172" y="50"/>
                  </a:cubicBezTo>
                  <a:cubicBezTo>
                    <a:pt x="170" y="45"/>
                    <a:pt x="166" y="41"/>
                    <a:pt x="161" y="39"/>
                  </a:cubicBezTo>
                  <a:cubicBezTo>
                    <a:pt x="161" y="39"/>
                    <a:pt x="161" y="39"/>
                    <a:pt x="161" y="39"/>
                  </a:cubicBezTo>
                  <a:cubicBezTo>
                    <a:pt x="41" y="0"/>
                    <a:pt x="41" y="0"/>
                    <a:pt x="41" y="0"/>
                  </a:cubicBezTo>
                </a:path>
              </a:pathLst>
            </a:custGeom>
            <a:solidFill>
              <a:srgbClr val="4A45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íṧľîde"/>
            <p:cNvSpPr/>
            <p:nvPr/>
          </p:nvSpPr>
          <p:spPr bwMode="auto">
            <a:xfrm>
              <a:off x="4538663" y="4873625"/>
              <a:ext cx="804863" cy="615950"/>
            </a:xfrm>
            <a:custGeom>
              <a:avLst/>
              <a:gdLst>
                <a:gd name="T0" fmla="*/ 73 w 244"/>
                <a:gd name="T1" fmla="*/ 0 h 187"/>
                <a:gd name="T2" fmla="*/ 199 w 244"/>
                <a:gd name="T3" fmla="*/ 48 h 187"/>
                <a:gd name="T4" fmla="*/ 199 w 244"/>
                <a:gd name="T5" fmla="*/ 48 h 187"/>
                <a:gd name="T6" fmla="*/ 209 w 244"/>
                <a:gd name="T7" fmla="*/ 59 h 187"/>
                <a:gd name="T8" fmla="*/ 244 w 244"/>
                <a:gd name="T9" fmla="*/ 186 h 187"/>
                <a:gd name="T10" fmla="*/ 213 w 244"/>
                <a:gd name="T11" fmla="*/ 187 h 187"/>
                <a:gd name="T12" fmla="*/ 183 w 244"/>
                <a:gd name="T13" fmla="*/ 102 h 187"/>
                <a:gd name="T14" fmla="*/ 0 w 244"/>
                <a:gd name="T15" fmla="*/ 13 h 187"/>
                <a:gd name="T16" fmla="*/ 73 w 244"/>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87">
                  <a:moveTo>
                    <a:pt x="73" y="0"/>
                  </a:moveTo>
                  <a:cubicBezTo>
                    <a:pt x="199" y="48"/>
                    <a:pt x="199" y="48"/>
                    <a:pt x="199" y="48"/>
                  </a:cubicBezTo>
                  <a:cubicBezTo>
                    <a:pt x="199" y="48"/>
                    <a:pt x="199" y="48"/>
                    <a:pt x="199" y="48"/>
                  </a:cubicBezTo>
                  <a:cubicBezTo>
                    <a:pt x="204" y="50"/>
                    <a:pt x="208" y="54"/>
                    <a:pt x="209" y="59"/>
                  </a:cubicBezTo>
                  <a:cubicBezTo>
                    <a:pt x="244" y="186"/>
                    <a:pt x="244" y="186"/>
                    <a:pt x="244" y="186"/>
                  </a:cubicBezTo>
                  <a:cubicBezTo>
                    <a:pt x="213" y="187"/>
                    <a:pt x="213" y="187"/>
                    <a:pt x="213" y="187"/>
                  </a:cubicBezTo>
                  <a:cubicBezTo>
                    <a:pt x="183" y="102"/>
                    <a:pt x="183" y="102"/>
                    <a:pt x="183" y="102"/>
                  </a:cubicBezTo>
                  <a:cubicBezTo>
                    <a:pt x="159" y="59"/>
                    <a:pt x="22" y="102"/>
                    <a:pt x="0" y="13"/>
                  </a:cubicBezTo>
                  <a:lnTo>
                    <a:pt x="73" y="0"/>
                  </a:lnTo>
                  <a:close/>
                </a:path>
              </a:pathLst>
            </a:custGeom>
            <a:solidFill>
              <a:srgbClr val="6C5C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isľïḓê"/>
            <p:cNvSpPr/>
            <p:nvPr/>
          </p:nvSpPr>
          <p:spPr bwMode="auto">
            <a:xfrm>
              <a:off x="4508500" y="4291013"/>
              <a:ext cx="606425" cy="349250"/>
            </a:xfrm>
            <a:custGeom>
              <a:avLst/>
              <a:gdLst>
                <a:gd name="T0" fmla="*/ 16 w 184"/>
                <a:gd name="T1" fmla="*/ 58 h 106"/>
                <a:gd name="T2" fmla="*/ 9 w 184"/>
                <a:gd name="T3" fmla="*/ 52 h 106"/>
                <a:gd name="T4" fmla="*/ 4 w 184"/>
                <a:gd name="T5" fmla="*/ 22 h 106"/>
                <a:gd name="T6" fmla="*/ 9 w 184"/>
                <a:gd name="T7" fmla="*/ 10 h 106"/>
                <a:gd name="T8" fmla="*/ 17 w 184"/>
                <a:gd name="T9" fmla="*/ 2 h 106"/>
                <a:gd name="T10" fmla="*/ 36 w 184"/>
                <a:gd name="T11" fmla="*/ 7 h 106"/>
                <a:gd name="T12" fmla="*/ 87 w 184"/>
                <a:gd name="T13" fmla="*/ 61 h 106"/>
                <a:gd name="T14" fmla="*/ 172 w 184"/>
                <a:gd name="T15" fmla="*/ 50 h 106"/>
                <a:gd name="T16" fmla="*/ 184 w 184"/>
                <a:gd name="T17" fmla="*/ 64 h 106"/>
                <a:gd name="T18" fmla="*/ 96 w 184"/>
                <a:gd name="T19" fmla="*/ 101 h 106"/>
                <a:gd name="T20" fmla="*/ 60 w 184"/>
                <a:gd name="T21" fmla="*/ 95 h 106"/>
                <a:gd name="T22" fmla="*/ 16 w 184"/>
                <a:gd name="T23" fmla="*/ 5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106">
                  <a:moveTo>
                    <a:pt x="16" y="58"/>
                  </a:moveTo>
                  <a:cubicBezTo>
                    <a:pt x="9" y="52"/>
                    <a:pt x="9" y="52"/>
                    <a:pt x="9" y="52"/>
                  </a:cubicBezTo>
                  <a:cubicBezTo>
                    <a:pt x="3" y="44"/>
                    <a:pt x="0" y="33"/>
                    <a:pt x="4" y="22"/>
                  </a:cubicBezTo>
                  <a:cubicBezTo>
                    <a:pt x="9" y="10"/>
                    <a:pt x="9" y="10"/>
                    <a:pt x="9" y="10"/>
                  </a:cubicBezTo>
                  <a:cubicBezTo>
                    <a:pt x="10" y="6"/>
                    <a:pt x="13" y="3"/>
                    <a:pt x="17" y="2"/>
                  </a:cubicBezTo>
                  <a:cubicBezTo>
                    <a:pt x="24" y="0"/>
                    <a:pt x="31" y="2"/>
                    <a:pt x="36" y="7"/>
                  </a:cubicBezTo>
                  <a:cubicBezTo>
                    <a:pt x="87" y="61"/>
                    <a:pt x="87" y="61"/>
                    <a:pt x="87" y="61"/>
                  </a:cubicBezTo>
                  <a:cubicBezTo>
                    <a:pt x="172" y="50"/>
                    <a:pt x="172" y="50"/>
                    <a:pt x="172" y="50"/>
                  </a:cubicBezTo>
                  <a:cubicBezTo>
                    <a:pt x="184" y="64"/>
                    <a:pt x="184" y="64"/>
                    <a:pt x="184" y="64"/>
                  </a:cubicBezTo>
                  <a:cubicBezTo>
                    <a:pt x="96" y="101"/>
                    <a:pt x="96" y="101"/>
                    <a:pt x="96" y="101"/>
                  </a:cubicBezTo>
                  <a:cubicBezTo>
                    <a:pt x="84" y="106"/>
                    <a:pt x="70" y="104"/>
                    <a:pt x="60" y="95"/>
                  </a:cubicBezTo>
                  <a:lnTo>
                    <a:pt x="16" y="58"/>
                  </a:lnTo>
                  <a:close/>
                </a:path>
              </a:pathLst>
            </a:custGeom>
            <a:solidFill>
              <a:srgbClr val="FFD1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ïṧľïďè"/>
            <p:cNvSpPr/>
            <p:nvPr/>
          </p:nvSpPr>
          <p:spPr bwMode="auto">
            <a:xfrm>
              <a:off x="5076825" y="4333875"/>
              <a:ext cx="168275" cy="114300"/>
            </a:xfrm>
            <a:custGeom>
              <a:avLst/>
              <a:gdLst>
                <a:gd name="T0" fmla="*/ 50 w 51"/>
                <a:gd name="T1" fmla="*/ 3 h 35"/>
                <a:gd name="T2" fmla="*/ 20 w 51"/>
                <a:gd name="T3" fmla="*/ 32 h 35"/>
                <a:gd name="T4" fmla="*/ 19 w 51"/>
                <a:gd name="T5" fmla="*/ 32 h 35"/>
                <a:gd name="T6" fmla="*/ 2 w 51"/>
                <a:gd name="T7" fmla="*/ 35 h 35"/>
                <a:gd name="T8" fmla="*/ 1 w 51"/>
                <a:gd name="T9" fmla="*/ 32 h 35"/>
                <a:gd name="T10" fmla="*/ 32 w 51"/>
                <a:gd name="T11" fmla="*/ 4 h 35"/>
                <a:gd name="T12" fmla="*/ 33 w 51"/>
                <a:gd name="T13" fmla="*/ 3 h 35"/>
                <a:gd name="T14" fmla="*/ 48 w 51"/>
                <a:gd name="T15" fmla="*/ 0 h 35"/>
                <a:gd name="T16" fmla="*/ 50 w 51"/>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35">
                  <a:moveTo>
                    <a:pt x="50" y="3"/>
                  </a:moveTo>
                  <a:cubicBezTo>
                    <a:pt x="20" y="32"/>
                    <a:pt x="20" y="32"/>
                    <a:pt x="20" y="32"/>
                  </a:cubicBezTo>
                  <a:cubicBezTo>
                    <a:pt x="19" y="32"/>
                    <a:pt x="19" y="32"/>
                    <a:pt x="19" y="32"/>
                  </a:cubicBezTo>
                  <a:cubicBezTo>
                    <a:pt x="2" y="35"/>
                    <a:pt x="2" y="35"/>
                    <a:pt x="2" y="35"/>
                  </a:cubicBezTo>
                  <a:cubicBezTo>
                    <a:pt x="1" y="35"/>
                    <a:pt x="0" y="33"/>
                    <a:pt x="1" y="32"/>
                  </a:cubicBezTo>
                  <a:cubicBezTo>
                    <a:pt x="32" y="4"/>
                    <a:pt x="32" y="4"/>
                    <a:pt x="32" y="4"/>
                  </a:cubicBezTo>
                  <a:cubicBezTo>
                    <a:pt x="33" y="3"/>
                    <a:pt x="33" y="3"/>
                    <a:pt x="33" y="3"/>
                  </a:cubicBezTo>
                  <a:cubicBezTo>
                    <a:pt x="48" y="0"/>
                    <a:pt x="48" y="0"/>
                    <a:pt x="48" y="0"/>
                  </a:cubicBezTo>
                  <a:cubicBezTo>
                    <a:pt x="50" y="0"/>
                    <a:pt x="51" y="2"/>
                    <a:pt x="50" y="3"/>
                  </a:cubicBezTo>
                  <a:close/>
                </a:path>
              </a:pathLst>
            </a:custGeom>
            <a:solidFill>
              <a:srgbClr val="3128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iSḷîḓè"/>
            <p:cNvSpPr/>
            <p:nvPr/>
          </p:nvSpPr>
          <p:spPr bwMode="auto">
            <a:xfrm>
              <a:off x="5059363" y="4389438"/>
              <a:ext cx="106363" cy="119063"/>
            </a:xfrm>
            <a:custGeom>
              <a:avLst/>
              <a:gdLst>
                <a:gd name="T0" fmla="*/ 10 w 32"/>
                <a:gd name="T1" fmla="*/ 36 h 36"/>
                <a:gd name="T2" fmla="*/ 29 w 32"/>
                <a:gd name="T3" fmla="*/ 25 h 36"/>
                <a:gd name="T4" fmla="*/ 32 w 32"/>
                <a:gd name="T5" fmla="*/ 4 h 36"/>
                <a:gd name="T6" fmla="*/ 28 w 32"/>
                <a:gd name="T7" fmla="*/ 2 h 36"/>
                <a:gd name="T8" fmla="*/ 18 w 32"/>
                <a:gd name="T9" fmla="*/ 9 h 36"/>
                <a:gd name="T10" fmla="*/ 14 w 32"/>
                <a:gd name="T11" fmla="*/ 5 h 36"/>
                <a:gd name="T12" fmla="*/ 12 w 32"/>
                <a:gd name="T13" fmla="*/ 14 h 36"/>
                <a:gd name="T14" fmla="*/ 0 w 32"/>
                <a:gd name="T15" fmla="*/ 23 h 36"/>
                <a:gd name="T16" fmla="*/ 10 w 3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6">
                  <a:moveTo>
                    <a:pt x="10" y="36"/>
                  </a:moveTo>
                  <a:cubicBezTo>
                    <a:pt x="10" y="36"/>
                    <a:pt x="25" y="34"/>
                    <a:pt x="29" y="25"/>
                  </a:cubicBezTo>
                  <a:cubicBezTo>
                    <a:pt x="32" y="19"/>
                    <a:pt x="32" y="10"/>
                    <a:pt x="32" y="4"/>
                  </a:cubicBezTo>
                  <a:cubicBezTo>
                    <a:pt x="32" y="2"/>
                    <a:pt x="30" y="0"/>
                    <a:pt x="28" y="2"/>
                  </a:cubicBezTo>
                  <a:cubicBezTo>
                    <a:pt x="18" y="9"/>
                    <a:pt x="18" y="9"/>
                    <a:pt x="18" y="9"/>
                  </a:cubicBezTo>
                  <a:cubicBezTo>
                    <a:pt x="18" y="9"/>
                    <a:pt x="16" y="4"/>
                    <a:pt x="14" y="5"/>
                  </a:cubicBezTo>
                  <a:cubicBezTo>
                    <a:pt x="12" y="5"/>
                    <a:pt x="12" y="14"/>
                    <a:pt x="12" y="14"/>
                  </a:cubicBezTo>
                  <a:cubicBezTo>
                    <a:pt x="0" y="23"/>
                    <a:pt x="0" y="23"/>
                    <a:pt x="0" y="23"/>
                  </a:cubicBezTo>
                  <a:lnTo>
                    <a:pt x="10" y="36"/>
                  </a:lnTo>
                  <a:close/>
                </a:path>
              </a:pathLst>
            </a:custGeom>
            <a:solidFill>
              <a:srgbClr val="F9E8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íṧlîďé"/>
            <p:cNvSpPr/>
            <p:nvPr/>
          </p:nvSpPr>
          <p:spPr bwMode="auto">
            <a:xfrm>
              <a:off x="5221288" y="5394325"/>
              <a:ext cx="223838" cy="88900"/>
            </a:xfrm>
            <a:custGeom>
              <a:avLst/>
              <a:gdLst>
                <a:gd name="T0" fmla="*/ 5 w 68"/>
                <a:gd name="T1" fmla="*/ 27 h 27"/>
                <a:gd name="T2" fmla="*/ 0 w 68"/>
                <a:gd name="T3" fmla="*/ 14 h 27"/>
                <a:gd name="T4" fmla="*/ 43 w 68"/>
                <a:gd name="T5" fmla="*/ 4 h 27"/>
                <a:gd name="T6" fmla="*/ 68 w 68"/>
                <a:gd name="T7" fmla="*/ 25 h 27"/>
                <a:gd name="T8" fmla="*/ 5 w 68"/>
                <a:gd name="T9" fmla="*/ 27 h 27"/>
              </a:gdLst>
              <a:ahLst/>
              <a:cxnLst>
                <a:cxn ang="0">
                  <a:pos x="T0" y="T1"/>
                </a:cxn>
                <a:cxn ang="0">
                  <a:pos x="T2" y="T3"/>
                </a:cxn>
                <a:cxn ang="0">
                  <a:pos x="T4" y="T5"/>
                </a:cxn>
                <a:cxn ang="0">
                  <a:pos x="T6" y="T7"/>
                </a:cxn>
                <a:cxn ang="0">
                  <a:pos x="T8" y="T9"/>
                </a:cxn>
              </a:cxnLst>
              <a:rect l="0" t="0" r="r" b="b"/>
              <a:pathLst>
                <a:path w="68" h="27">
                  <a:moveTo>
                    <a:pt x="5" y="27"/>
                  </a:moveTo>
                  <a:cubicBezTo>
                    <a:pt x="0" y="14"/>
                    <a:pt x="0" y="14"/>
                    <a:pt x="0" y="14"/>
                  </a:cubicBezTo>
                  <a:cubicBezTo>
                    <a:pt x="0" y="14"/>
                    <a:pt x="22" y="0"/>
                    <a:pt x="43" y="4"/>
                  </a:cubicBezTo>
                  <a:cubicBezTo>
                    <a:pt x="63" y="8"/>
                    <a:pt x="68" y="25"/>
                    <a:pt x="68" y="25"/>
                  </a:cubicBezTo>
                  <a:lnTo>
                    <a:pt x="5" y="27"/>
                  </a:lnTo>
                  <a:close/>
                </a:path>
              </a:pathLst>
            </a:custGeom>
            <a:solidFill>
              <a:srgbClr val="EABE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išľiḋé"/>
            <p:cNvSpPr/>
            <p:nvPr/>
          </p:nvSpPr>
          <p:spPr bwMode="auto">
            <a:xfrm>
              <a:off x="5395913" y="5280025"/>
              <a:ext cx="198438" cy="88900"/>
            </a:xfrm>
            <a:custGeom>
              <a:avLst/>
              <a:gdLst>
                <a:gd name="T0" fmla="*/ 0 w 60"/>
                <a:gd name="T1" fmla="*/ 13 h 27"/>
                <a:gd name="T2" fmla="*/ 34 w 60"/>
                <a:gd name="T3" fmla="*/ 1 h 27"/>
                <a:gd name="T4" fmla="*/ 60 w 60"/>
                <a:gd name="T5" fmla="*/ 19 h 27"/>
                <a:gd name="T6" fmla="*/ 8 w 60"/>
                <a:gd name="T7" fmla="*/ 27 h 27"/>
                <a:gd name="T8" fmla="*/ 0 w 60"/>
                <a:gd name="T9" fmla="*/ 13 h 27"/>
              </a:gdLst>
              <a:ahLst/>
              <a:cxnLst>
                <a:cxn ang="0">
                  <a:pos x="T0" y="T1"/>
                </a:cxn>
                <a:cxn ang="0">
                  <a:pos x="T2" y="T3"/>
                </a:cxn>
                <a:cxn ang="0">
                  <a:pos x="T4" y="T5"/>
                </a:cxn>
                <a:cxn ang="0">
                  <a:pos x="T6" y="T7"/>
                </a:cxn>
                <a:cxn ang="0">
                  <a:pos x="T8" y="T9"/>
                </a:cxn>
              </a:cxnLst>
              <a:rect l="0" t="0" r="r" b="b"/>
              <a:pathLst>
                <a:path w="60" h="27">
                  <a:moveTo>
                    <a:pt x="0" y="13"/>
                  </a:moveTo>
                  <a:cubicBezTo>
                    <a:pt x="8" y="8"/>
                    <a:pt x="22" y="0"/>
                    <a:pt x="34" y="1"/>
                  </a:cubicBezTo>
                  <a:cubicBezTo>
                    <a:pt x="54" y="2"/>
                    <a:pt x="60" y="19"/>
                    <a:pt x="60" y="19"/>
                  </a:cubicBezTo>
                  <a:cubicBezTo>
                    <a:pt x="8" y="27"/>
                    <a:pt x="8" y="27"/>
                    <a:pt x="8" y="27"/>
                  </a:cubicBezTo>
                  <a:lnTo>
                    <a:pt x="0" y="13"/>
                  </a:lnTo>
                  <a:close/>
                </a:path>
              </a:pathLst>
            </a:custGeom>
            <a:solidFill>
              <a:srgbClr val="EABE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íšlidè"/>
            <p:cNvSpPr/>
            <p:nvPr/>
          </p:nvSpPr>
          <p:spPr bwMode="auto">
            <a:xfrm>
              <a:off x="5237163" y="5476875"/>
              <a:ext cx="211138" cy="26988"/>
            </a:xfrm>
            <a:custGeom>
              <a:avLst/>
              <a:gdLst>
                <a:gd name="T0" fmla="*/ 5 w 133"/>
                <a:gd name="T1" fmla="*/ 17 h 17"/>
                <a:gd name="T2" fmla="*/ 133 w 133"/>
                <a:gd name="T3" fmla="*/ 13 h 17"/>
                <a:gd name="T4" fmla="*/ 131 w 133"/>
                <a:gd name="T5" fmla="*/ 0 h 17"/>
                <a:gd name="T6" fmla="*/ 0 w 133"/>
                <a:gd name="T7" fmla="*/ 4 h 17"/>
                <a:gd name="T8" fmla="*/ 5 w 133"/>
                <a:gd name="T9" fmla="*/ 17 h 17"/>
              </a:gdLst>
              <a:ahLst/>
              <a:cxnLst>
                <a:cxn ang="0">
                  <a:pos x="T0" y="T1"/>
                </a:cxn>
                <a:cxn ang="0">
                  <a:pos x="T2" y="T3"/>
                </a:cxn>
                <a:cxn ang="0">
                  <a:pos x="T4" y="T5"/>
                </a:cxn>
                <a:cxn ang="0">
                  <a:pos x="T6" y="T7"/>
                </a:cxn>
                <a:cxn ang="0">
                  <a:pos x="T8" y="T9"/>
                </a:cxn>
              </a:cxnLst>
              <a:rect l="0" t="0" r="r" b="b"/>
              <a:pathLst>
                <a:path w="133" h="17">
                  <a:moveTo>
                    <a:pt x="5" y="17"/>
                  </a:moveTo>
                  <a:lnTo>
                    <a:pt x="133" y="13"/>
                  </a:lnTo>
                  <a:lnTo>
                    <a:pt x="131" y="0"/>
                  </a:lnTo>
                  <a:lnTo>
                    <a:pt x="0" y="4"/>
                  </a:lnTo>
                  <a:lnTo>
                    <a:pt x="5"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ïṧļiḋe"/>
            <p:cNvSpPr/>
            <p:nvPr/>
          </p:nvSpPr>
          <p:spPr bwMode="auto">
            <a:xfrm>
              <a:off x="5422900" y="5341938"/>
              <a:ext cx="174625" cy="46038"/>
            </a:xfrm>
            <a:custGeom>
              <a:avLst/>
              <a:gdLst>
                <a:gd name="T0" fmla="*/ 6 w 110"/>
                <a:gd name="T1" fmla="*/ 29 h 29"/>
                <a:gd name="T2" fmla="*/ 110 w 110"/>
                <a:gd name="T3" fmla="*/ 12 h 29"/>
                <a:gd name="T4" fmla="*/ 108 w 110"/>
                <a:gd name="T5" fmla="*/ 0 h 29"/>
                <a:gd name="T6" fmla="*/ 0 w 110"/>
                <a:gd name="T7" fmla="*/ 17 h 29"/>
                <a:gd name="T8" fmla="*/ 6 w 110"/>
                <a:gd name="T9" fmla="*/ 29 h 29"/>
              </a:gdLst>
              <a:ahLst/>
              <a:cxnLst>
                <a:cxn ang="0">
                  <a:pos x="T0" y="T1"/>
                </a:cxn>
                <a:cxn ang="0">
                  <a:pos x="T2" y="T3"/>
                </a:cxn>
                <a:cxn ang="0">
                  <a:pos x="T4" y="T5"/>
                </a:cxn>
                <a:cxn ang="0">
                  <a:pos x="T6" y="T7"/>
                </a:cxn>
                <a:cxn ang="0">
                  <a:pos x="T8" y="T9"/>
                </a:cxn>
              </a:cxnLst>
              <a:rect l="0" t="0" r="r" b="b"/>
              <a:pathLst>
                <a:path w="110" h="29">
                  <a:moveTo>
                    <a:pt x="6" y="29"/>
                  </a:moveTo>
                  <a:lnTo>
                    <a:pt x="110" y="12"/>
                  </a:lnTo>
                  <a:lnTo>
                    <a:pt x="108" y="0"/>
                  </a:lnTo>
                  <a:lnTo>
                    <a:pt x="0" y="17"/>
                  </a:lnTo>
                  <a:lnTo>
                    <a:pt x="6"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íṥḷíde"/>
            <p:cNvSpPr/>
            <p:nvPr/>
          </p:nvSpPr>
          <p:spPr bwMode="auto">
            <a:xfrm>
              <a:off x="4535488" y="3875088"/>
              <a:ext cx="371475" cy="112713"/>
            </a:xfrm>
            <a:custGeom>
              <a:avLst/>
              <a:gdLst>
                <a:gd name="T0" fmla="*/ 91 w 113"/>
                <a:gd name="T1" fmla="*/ 9 h 34"/>
                <a:gd name="T2" fmla="*/ 113 w 113"/>
                <a:gd name="T3" fmla="*/ 17 h 34"/>
                <a:gd name="T4" fmla="*/ 52 w 113"/>
                <a:gd name="T5" fmla="*/ 30 h 34"/>
                <a:gd name="T6" fmla="*/ 0 w 113"/>
                <a:gd name="T7" fmla="*/ 15 h 34"/>
                <a:gd name="T8" fmla="*/ 91 w 113"/>
                <a:gd name="T9" fmla="*/ 9 h 34"/>
              </a:gdLst>
              <a:ahLst/>
              <a:cxnLst>
                <a:cxn ang="0">
                  <a:pos x="T0" y="T1"/>
                </a:cxn>
                <a:cxn ang="0">
                  <a:pos x="T2" y="T3"/>
                </a:cxn>
                <a:cxn ang="0">
                  <a:pos x="T4" y="T5"/>
                </a:cxn>
                <a:cxn ang="0">
                  <a:pos x="T6" y="T7"/>
                </a:cxn>
                <a:cxn ang="0">
                  <a:pos x="T8" y="T9"/>
                </a:cxn>
              </a:cxnLst>
              <a:rect l="0" t="0" r="r" b="b"/>
              <a:pathLst>
                <a:path w="113" h="34">
                  <a:moveTo>
                    <a:pt x="91" y="9"/>
                  </a:moveTo>
                  <a:cubicBezTo>
                    <a:pt x="91" y="9"/>
                    <a:pt x="113" y="14"/>
                    <a:pt x="113" y="17"/>
                  </a:cubicBezTo>
                  <a:cubicBezTo>
                    <a:pt x="113" y="19"/>
                    <a:pt x="73" y="34"/>
                    <a:pt x="52" y="30"/>
                  </a:cubicBezTo>
                  <a:cubicBezTo>
                    <a:pt x="37" y="28"/>
                    <a:pt x="20" y="25"/>
                    <a:pt x="0" y="15"/>
                  </a:cubicBezTo>
                  <a:cubicBezTo>
                    <a:pt x="0" y="15"/>
                    <a:pt x="46" y="0"/>
                    <a:pt x="91" y="9"/>
                  </a:cubicBezTo>
                  <a:close/>
                </a:path>
              </a:pathLst>
            </a:custGeom>
            <a:solidFill>
              <a:srgbClr val="FFD1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ïṥ1ide"/>
            <p:cNvSpPr/>
            <p:nvPr/>
          </p:nvSpPr>
          <p:spPr bwMode="auto">
            <a:xfrm>
              <a:off x="4456113" y="3727450"/>
              <a:ext cx="379413" cy="207963"/>
            </a:xfrm>
            <a:custGeom>
              <a:avLst/>
              <a:gdLst>
                <a:gd name="T0" fmla="*/ 4 w 115"/>
                <a:gd name="T1" fmla="*/ 58 h 63"/>
                <a:gd name="T2" fmla="*/ 57 w 115"/>
                <a:gd name="T3" fmla="*/ 1 h 63"/>
                <a:gd name="T4" fmla="*/ 115 w 115"/>
                <a:gd name="T5" fmla="*/ 54 h 63"/>
                <a:gd name="T6" fmla="*/ 63 w 115"/>
                <a:gd name="T7" fmla="*/ 63 h 63"/>
                <a:gd name="T8" fmla="*/ 4 w 115"/>
                <a:gd name="T9" fmla="*/ 58 h 63"/>
              </a:gdLst>
              <a:ahLst/>
              <a:cxnLst>
                <a:cxn ang="0">
                  <a:pos x="T0" y="T1"/>
                </a:cxn>
                <a:cxn ang="0">
                  <a:pos x="T2" y="T3"/>
                </a:cxn>
                <a:cxn ang="0">
                  <a:pos x="T4" y="T5"/>
                </a:cxn>
                <a:cxn ang="0">
                  <a:pos x="T6" y="T7"/>
                </a:cxn>
                <a:cxn ang="0">
                  <a:pos x="T8" y="T9"/>
                </a:cxn>
              </a:cxnLst>
              <a:rect l="0" t="0" r="r" b="b"/>
              <a:pathLst>
                <a:path w="115" h="63">
                  <a:moveTo>
                    <a:pt x="4" y="58"/>
                  </a:moveTo>
                  <a:cubicBezTo>
                    <a:pt x="0" y="22"/>
                    <a:pt x="27" y="2"/>
                    <a:pt x="57" y="1"/>
                  </a:cubicBezTo>
                  <a:cubicBezTo>
                    <a:pt x="88" y="0"/>
                    <a:pt x="112" y="11"/>
                    <a:pt x="115" y="54"/>
                  </a:cubicBezTo>
                  <a:cubicBezTo>
                    <a:pt x="115" y="54"/>
                    <a:pt x="97" y="62"/>
                    <a:pt x="63" y="63"/>
                  </a:cubicBezTo>
                  <a:cubicBezTo>
                    <a:pt x="46" y="63"/>
                    <a:pt x="4" y="58"/>
                    <a:pt x="4" y="58"/>
                  </a:cubicBezTo>
                  <a:close/>
                </a:path>
              </a:pathLst>
            </a:custGeom>
            <a:solidFill>
              <a:srgbClr val="FDCB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ïṡ1ïḓê"/>
            <p:cNvSpPr/>
            <p:nvPr/>
          </p:nvSpPr>
          <p:spPr bwMode="auto">
            <a:xfrm>
              <a:off x="5707063" y="1624013"/>
              <a:ext cx="284163" cy="342900"/>
            </a:xfrm>
            <a:custGeom>
              <a:avLst/>
              <a:gdLst>
                <a:gd name="T0" fmla="*/ 0 w 86"/>
                <a:gd name="T1" fmla="*/ 104 h 104"/>
                <a:gd name="T2" fmla="*/ 83 w 86"/>
                <a:gd name="T3" fmla="*/ 0 h 104"/>
                <a:gd name="T4" fmla="*/ 86 w 86"/>
                <a:gd name="T5" fmla="*/ 45 h 104"/>
                <a:gd name="T6" fmla="*/ 32 w 86"/>
                <a:gd name="T7" fmla="*/ 103 h 104"/>
                <a:gd name="T8" fmla="*/ 0 w 86"/>
                <a:gd name="T9" fmla="*/ 104 h 104"/>
              </a:gdLst>
              <a:ahLst/>
              <a:cxnLst>
                <a:cxn ang="0">
                  <a:pos x="T0" y="T1"/>
                </a:cxn>
                <a:cxn ang="0">
                  <a:pos x="T2" y="T3"/>
                </a:cxn>
                <a:cxn ang="0">
                  <a:pos x="T4" y="T5"/>
                </a:cxn>
                <a:cxn ang="0">
                  <a:pos x="T6" y="T7"/>
                </a:cxn>
                <a:cxn ang="0">
                  <a:pos x="T8" y="T9"/>
                </a:cxn>
              </a:cxnLst>
              <a:rect l="0" t="0" r="r" b="b"/>
              <a:pathLst>
                <a:path w="86" h="104">
                  <a:moveTo>
                    <a:pt x="0" y="104"/>
                  </a:moveTo>
                  <a:cubicBezTo>
                    <a:pt x="0" y="104"/>
                    <a:pt x="13" y="7"/>
                    <a:pt x="83" y="0"/>
                  </a:cubicBezTo>
                  <a:cubicBezTo>
                    <a:pt x="86" y="45"/>
                    <a:pt x="86" y="45"/>
                    <a:pt x="86" y="45"/>
                  </a:cubicBezTo>
                  <a:cubicBezTo>
                    <a:pt x="86" y="45"/>
                    <a:pt x="51" y="50"/>
                    <a:pt x="32" y="103"/>
                  </a:cubicBezTo>
                  <a:lnTo>
                    <a:pt x="0" y="104"/>
                  </a:lnTo>
                  <a:close/>
                </a:path>
              </a:pathLst>
            </a:custGeom>
            <a:solidFill>
              <a:srgbClr val="4F4A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íṣļïḋê"/>
            <p:cNvSpPr/>
            <p:nvPr/>
          </p:nvSpPr>
          <p:spPr bwMode="auto">
            <a:xfrm>
              <a:off x="6129338" y="1624013"/>
              <a:ext cx="284163" cy="342900"/>
            </a:xfrm>
            <a:custGeom>
              <a:avLst/>
              <a:gdLst>
                <a:gd name="T0" fmla="*/ 86 w 86"/>
                <a:gd name="T1" fmla="*/ 104 h 104"/>
                <a:gd name="T2" fmla="*/ 3 w 86"/>
                <a:gd name="T3" fmla="*/ 0 h 104"/>
                <a:gd name="T4" fmla="*/ 0 w 86"/>
                <a:gd name="T5" fmla="*/ 45 h 104"/>
                <a:gd name="T6" fmla="*/ 54 w 86"/>
                <a:gd name="T7" fmla="*/ 103 h 104"/>
                <a:gd name="T8" fmla="*/ 86 w 86"/>
                <a:gd name="T9" fmla="*/ 104 h 104"/>
              </a:gdLst>
              <a:ahLst/>
              <a:cxnLst>
                <a:cxn ang="0">
                  <a:pos x="T0" y="T1"/>
                </a:cxn>
                <a:cxn ang="0">
                  <a:pos x="T2" y="T3"/>
                </a:cxn>
                <a:cxn ang="0">
                  <a:pos x="T4" y="T5"/>
                </a:cxn>
                <a:cxn ang="0">
                  <a:pos x="T6" y="T7"/>
                </a:cxn>
                <a:cxn ang="0">
                  <a:pos x="T8" y="T9"/>
                </a:cxn>
              </a:cxnLst>
              <a:rect l="0" t="0" r="r" b="b"/>
              <a:pathLst>
                <a:path w="86" h="104">
                  <a:moveTo>
                    <a:pt x="86" y="104"/>
                  </a:moveTo>
                  <a:cubicBezTo>
                    <a:pt x="86" y="104"/>
                    <a:pt x="73" y="7"/>
                    <a:pt x="3" y="0"/>
                  </a:cubicBezTo>
                  <a:cubicBezTo>
                    <a:pt x="0" y="45"/>
                    <a:pt x="0" y="45"/>
                    <a:pt x="0" y="45"/>
                  </a:cubicBezTo>
                  <a:cubicBezTo>
                    <a:pt x="0" y="45"/>
                    <a:pt x="35" y="50"/>
                    <a:pt x="54" y="103"/>
                  </a:cubicBezTo>
                  <a:lnTo>
                    <a:pt x="86" y="104"/>
                  </a:lnTo>
                  <a:close/>
                </a:path>
              </a:pathLst>
            </a:custGeom>
            <a:solidFill>
              <a:srgbClr val="4F4A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isḻíḓê"/>
            <p:cNvSpPr/>
            <p:nvPr/>
          </p:nvSpPr>
          <p:spPr bwMode="auto">
            <a:xfrm>
              <a:off x="5835650" y="1620838"/>
              <a:ext cx="449263" cy="596900"/>
            </a:xfrm>
            <a:custGeom>
              <a:avLst/>
              <a:gdLst>
                <a:gd name="T0" fmla="*/ 81 w 136"/>
                <a:gd name="T1" fmla="*/ 0 h 181"/>
                <a:gd name="T2" fmla="*/ 55 w 136"/>
                <a:gd name="T3" fmla="*/ 0 h 181"/>
                <a:gd name="T4" fmla="*/ 0 w 136"/>
                <a:gd name="T5" fmla="*/ 55 h 181"/>
                <a:gd name="T6" fmla="*/ 0 w 136"/>
                <a:gd name="T7" fmla="*/ 181 h 181"/>
                <a:gd name="T8" fmla="*/ 136 w 136"/>
                <a:gd name="T9" fmla="*/ 181 h 181"/>
                <a:gd name="T10" fmla="*/ 136 w 136"/>
                <a:gd name="T11" fmla="*/ 55 h 181"/>
                <a:gd name="T12" fmla="*/ 81 w 136"/>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136" h="181">
                  <a:moveTo>
                    <a:pt x="81" y="0"/>
                  </a:moveTo>
                  <a:cubicBezTo>
                    <a:pt x="55" y="0"/>
                    <a:pt x="55" y="0"/>
                    <a:pt x="55" y="0"/>
                  </a:cubicBezTo>
                  <a:cubicBezTo>
                    <a:pt x="25" y="0"/>
                    <a:pt x="0" y="24"/>
                    <a:pt x="0" y="55"/>
                  </a:cubicBezTo>
                  <a:cubicBezTo>
                    <a:pt x="0" y="181"/>
                    <a:pt x="0" y="181"/>
                    <a:pt x="0" y="181"/>
                  </a:cubicBezTo>
                  <a:cubicBezTo>
                    <a:pt x="136" y="181"/>
                    <a:pt x="136" y="181"/>
                    <a:pt x="136" y="181"/>
                  </a:cubicBezTo>
                  <a:cubicBezTo>
                    <a:pt x="136" y="55"/>
                    <a:pt x="136" y="55"/>
                    <a:pt x="136" y="55"/>
                  </a:cubicBezTo>
                  <a:cubicBezTo>
                    <a:pt x="136" y="24"/>
                    <a:pt x="111" y="0"/>
                    <a:pt x="81" y="0"/>
                  </a:cubicBezTo>
                  <a:close/>
                </a:path>
              </a:pathLst>
            </a:custGeom>
            <a:solidFill>
              <a:srgbClr val="6C5C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ï$ļiḍè"/>
            <p:cNvSpPr/>
            <p:nvPr/>
          </p:nvSpPr>
          <p:spPr bwMode="auto">
            <a:xfrm>
              <a:off x="5878513" y="1200150"/>
              <a:ext cx="363538" cy="441325"/>
            </a:xfrm>
            <a:custGeom>
              <a:avLst/>
              <a:gdLst>
                <a:gd name="T0" fmla="*/ 56 w 110"/>
                <a:gd name="T1" fmla="*/ 134 h 134"/>
                <a:gd name="T2" fmla="*/ 54 w 110"/>
                <a:gd name="T3" fmla="*/ 134 h 134"/>
                <a:gd name="T4" fmla="*/ 1 w 110"/>
                <a:gd name="T5" fmla="*/ 79 h 134"/>
                <a:gd name="T6" fmla="*/ 3 w 110"/>
                <a:gd name="T7" fmla="*/ 33 h 134"/>
                <a:gd name="T8" fmla="*/ 37 w 110"/>
                <a:gd name="T9" fmla="*/ 0 h 134"/>
                <a:gd name="T10" fmla="*/ 73 w 110"/>
                <a:gd name="T11" fmla="*/ 0 h 134"/>
                <a:gd name="T12" fmla="*/ 107 w 110"/>
                <a:gd name="T13" fmla="*/ 32 h 134"/>
                <a:gd name="T14" fmla="*/ 109 w 110"/>
                <a:gd name="T15" fmla="*/ 79 h 134"/>
                <a:gd name="T16" fmla="*/ 56 w 110"/>
                <a:gd name="T17"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34">
                  <a:moveTo>
                    <a:pt x="56" y="134"/>
                  </a:moveTo>
                  <a:cubicBezTo>
                    <a:pt x="54" y="134"/>
                    <a:pt x="54" y="134"/>
                    <a:pt x="54" y="134"/>
                  </a:cubicBezTo>
                  <a:cubicBezTo>
                    <a:pt x="24" y="134"/>
                    <a:pt x="0" y="109"/>
                    <a:pt x="1" y="79"/>
                  </a:cubicBezTo>
                  <a:cubicBezTo>
                    <a:pt x="3" y="33"/>
                    <a:pt x="3" y="33"/>
                    <a:pt x="3" y="33"/>
                  </a:cubicBezTo>
                  <a:cubicBezTo>
                    <a:pt x="4" y="15"/>
                    <a:pt x="19" y="0"/>
                    <a:pt x="37" y="0"/>
                  </a:cubicBezTo>
                  <a:cubicBezTo>
                    <a:pt x="73" y="0"/>
                    <a:pt x="73" y="0"/>
                    <a:pt x="73" y="0"/>
                  </a:cubicBezTo>
                  <a:cubicBezTo>
                    <a:pt x="91" y="0"/>
                    <a:pt x="106" y="14"/>
                    <a:pt x="107" y="32"/>
                  </a:cubicBezTo>
                  <a:cubicBezTo>
                    <a:pt x="109" y="79"/>
                    <a:pt x="109" y="79"/>
                    <a:pt x="109" y="79"/>
                  </a:cubicBezTo>
                  <a:cubicBezTo>
                    <a:pt x="110" y="109"/>
                    <a:pt x="86" y="134"/>
                    <a:pt x="56" y="134"/>
                  </a:cubicBezTo>
                  <a:close/>
                </a:path>
              </a:pathLst>
            </a:custGeom>
            <a:solidFill>
              <a:srgbClr val="F9E8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ïŝḷíḋé"/>
            <p:cNvSpPr/>
            <p:nvPr/>
          </p:nvSpPr>
          <p:spPr bwMode="auto">
            <a:xfrm>
              <a:off x="5854700" y="1371600"/>
              <a:ext cx="30163" cy="68263"/>
            </a:xfrm>
            <a:custGeom>
              <a:avLst/>
              <a:gdLst>
                <a:gd name="T0" fmla="*/ 9 w 9"/>
                <a:gd name="T1" fmla="*/ 0 h 21"/>
                <a:gd name="T2" fmla="*/ 3 w 9"/>
                <a:gd name="T3" fmla="*/ 0 h 21"/>
                <a:gd name="T4" fmla="*/ 0 w 9"/>
                <a:gd name="T5" fmla="*/ 3 h 21"/>
                <a:gd name="T6" fmla="*/ 0 w 9"/>
                <a:gd name="T7" fmla="*/ 18 h 21"/>
                <a:gd name="T8" fmla="*/ 3 w 9"/>
                <a:gd name="T9" fmla="*/ 21 h 21"/>
                <a:gd name="T10" fmla="*/ 9 w 9"/>
                <a:gd name="T11" fmla="*/ 21 h 21"/>
                <a:gd name="T12" fmla="*/ 9 w 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9" h="21">
                  <a:moveTo>
                    <a:pt x="9" y="0"/>
                  </a:moveTo>
                  <a:cubicBezTo>
                    <a:pt x="3" y="0"/>
                    <a:pt x="3" y="0"/>
                    <a:pt x="3" y="0"/>
                  </a:cubicBezTo>
                  <a:cubicBezTo>
                    <a:pt x="1" y="0"/>
                    <a:pt x="0" y="2"/>
                    <a:pt x="0" y="3"/>
                  </a:cubicBezTo>
                  <a:cubicBezTo>
                    <a:pt x="0" y="18"/>
                    <a:pt x="0" y="18"/>
                    <a:pt x="0" y="18"/>
                  </a:cubicBezTo>
                  <a:cubicBezTo>
                    <a:pt x="0" y="20"/>
                    <a:pt x="1" y="21"/>
                    <a:pt x="3" y="21"/>
                  </a:cubicBezTo>
                  <a:cubicBezTo>
                    <a:pt x="9" y="21"/>
                    <a:pt x="9" y="21"/>
                    <a:pt x="9" y="21"/>
                  </a:cubicBezTo>
                  <a:lnTo>
                    <a:pt x="9" y="0"/>
                  </a:lnTo>
                  <a:close/>
                </a:path>
              </a:pathLst>
            </a:custGeom>
            <a:solidFill>
              <a:srgbClr val="F9E8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îṡḷiḋê"/>
            <p:cNvSpPr/>
            <p:nvPr/>
          </p:nvSpPr>
          <p:spPr bwMode="auto">
            <a:xfrm>
              <a:off x="6234113" y="1371600"/>
              <a:ext cx="30163" cy="68263"/>
            </a:xfrm>
            <a:custGeom>
              <a:avLst/>
              <a:gdLst>
                <a:gd name="T0" fmla="*/ 6 w 9"/>
                <a:gd name="T1" fmla="*/ 0 h 21"/>
                <a:gd name="T2" fmla="*/ 0 w 9"/>
                <a:gd name="T3" fmla="*/ 0 h 21"/>
                <a:gd name="T4" fmla="*/ 0 w 9"/>
                <a:gd name="T5" fmla="*/ 21 h 21"/>
                <a:gd name="T6" fmla="*/ 6 w 9"/>
                <a:gd name="T7" fmla="*/ 21 h 21"/>
                <a:gd name="T8" fmla="*/ 9 w 9"/>
                <a:gd name="T9" fmla="*/ 18 h 21"/>
                <a:gd name="T10" fmla="*/ 9 w 9"/>
                <a:gd name="T11" fmla="*/ 3 h 21"/>
                <a:gd name="T12" fmla="*/ 6 w 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9" h="21">
                  <a:moveTo>
                    <a:pt x="6" y="0"/>
                  </a:moveTo>
                  <a:cubicBezTo>
                    <a:pt x="0" y="0"/>
                    <a:pt x="0" y="0"/>
                    <a:pt x="0" y="0"/>
                  </a:cubicBezTo>
                  <a:cubicBezTo>
                    <a:pt x="0" y="21"/>
                    <a:pt x="0" y="21"/>
                    <a:pt x="0" y="21"/>
                  </a:cubicBezTo>
                  <a:cubicBezTo>
                    <a:pt x="6" y="21"/>
                    <a:pt x="6" y="21"/>
                    <a:pt x="6" y="21"/>
                  </a:cubicBezTo>
                  <a:cubicBezTo>
                    <a:pt x="8" y="21"/>
                    <a:pt x="9" y="20"/>
                    <a:pt x="9" y="18"/>
                  </a:cubicBezTo>
                  <a:cubicBezTo>
                    <a:pt x="9" y="3"/>
                    <a:pt x="9" y="3"/>
                    <a:pt x="9" y="3"/>
                  </a:cubicBezTo>
                  <a:cubicBezTo>
                    <a:pt x="9" y="2"/>
                    <a:pt x="8" y="0"/>
                    <a:pt x="6" y="0"/>
                  </a:cubicBezTo>
                  <a:close/>
                </a:path>
              </a:pathLst>
            </a:custGeom>
            <a:solidFill>
              <a:srgbClr val="F9E8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is1îḓé"/>
            <p:cNvSpPr/>
            <p:nvPr/>
          </p:nvSpPr>
          <p:spPr bwMode="auto">
            <a:xfrm>
              <a:off x="5980113" y="1460500"/>
              <a:ext cx="158750" cy="227013"/>
            </a:xfrm>
            <a:custGeom>
              <a:avLst/>
              <a:gdLst>
                <a:gd name="T0" fmla="*/ 30 w 48"/>
                <a:gd name="T1" fmla="*/ 0 h 69"/>
                <a:gd name="T2" fmla="*/ 18 w 48"/>
                <a:gd name="T3" fmla="*/ 0 h 69"/>
                <a:gd name="T4" fmla="*/ 0 w 48"/>
                <a:gd name="T5" fmla="*/ 18 h 69"/>
                <a:gd name="T6" fmla="*/ 0 w 48"/>
                <a:gd name="T7" fmla="*/ 52 h 69"/>
                <a:gd name="T8" fmla="*/ 18 w 48"/>
                <a:gd name="T9" fmla="*/ 69 h 69"/>
                <a:gd name="T10" fmla="*/ 30 w 48"/>
                <a:gd name="T11" fmla="*/ 69 h 69"/>
                <a:gd name="T12" fmla="*/ 48 w 48"/>
                <a:gd name="T13" fmla="*/ 52 h 69"/>
                <a:gd name="T14" fmla="*/ 48 w 48"/>
                <a:gd name="T15" fmla="*/ 18 h 69"/>
                <a:gd name="T16" fmla="*/ 30 w 48"/>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9">
                  <a:moveTo>
                    <a:pt x="30" y="0"/>
                  </a:moveTo>
                  <a:cubicBezTo>
                    <a:pt x="18" y="0"/>
                    <a:pt x="18" y="0"/>
                    <a:pt x="18" y="0"/>
                  </a:cubicBezTo>
                  <a:cubicBezTo>
                    <a:pt x="8" y="0"/>
                    <a:pt x="0" y="8"/>
                    <a:pt x="0" y="18"/>
                  </a:cubicBezTo>
                  <a:cubicBezTo>
                    <a:pt x="0" y="52"/>
                    <a:pt x="0" y="52"/>
                    <a:pt x="0" y="52"/>
                  </a:cubicBezTo>
                  <a:cubicBezTo>
                    <a:pt x="0" y="61"/>
                    <a:pt x="8" y="69"/>
                    <a:pt x="18" y="69"/>
                  </a:cubicBezTo>
                  <a:cubicBezTo>
                    <a:pt x="30" y="69"/>
                    <a:pt x="30" y="69"/>
                    <a:pt x="30" y="69"/>
                  </a:cubicBezTo>
                  <a:cubicBezTo>
                    <a:pt x="40" y="69"/>
                    <a:pt x="48" y="61"/>
                    <a:pt x="48" y="52"/>
                  </a:cubicBezTo>
                  <a:cubicBezTo>
                    <a:pt x="48" y="18"/>
                    <a:pt x="48" y="18"/>
                    <a:pt x="48" y="18"/>
                  </a:cubicBezTo>
                  <a:cubicBezTo>
                    <a:pt x="48" y="8"/>
                    <a:pt x="40" y="0"/>
                    <a:pt x="30" y="0"/>
                  </a:cubicBezTo>
                  <a:close/>
                </a:path>
              </a:pathLst>
            </a:custGeom>
            <a:solidFill>
              <a:srgbClr val="F9E8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îṥlïḍê"/>
            <p:cNvSpPr/>
            <p:nvPr/>
          </p:nvSpPr>
          <p:spPr bwMode="auto">
            <a:xfrm>
              <a:off x="5875338" y="1004888"/>
              <a:ext cx="369888" cy="366713"/>
            </a:xfrm>
            <a:custGeom>
              <a:avLst/>
              <a:gdLst>
                <a:gd name="T0" fmla="*/ 112 w 112"/>
                <a:gd name="T1" fmla="*/ 79 h 111"/>
                <a:gd name="T2" fmla="*/ 98 w 112"/>
                <a:gd name="T3" fmla="*/ 42 h 111"/>
                <a:gd name="T4" fmla="*/ 101 w 112"/>
                <a:gd name="T5" fmla="*/ 31 h 111"/>
                <a:gd name="T6" fmla="*/ 80 w 112"/>
                <a:gd name="T7" fmla="*/ 29 h 111"/>
                <a:gd name="T8" fmla="*/ 80 w 112"/>
                <a:gd name="T9" fmla="*/ 18 h 111"/>
                <a:gd name="T10" fmla="*/ 50 w 112"/>
                <a:gd name="T11" fmla="*/ 25 h 111"/>
                <a:gd name="T12" fmla="*/ 36 w 112"/>
                <a:gd name="T13" fmla="*/ 15 h 111"/>
                <a:gd name="T14" fmla="*/ 0 w 112"/>
                <a:gd name="T15" fmla="*/ 76 h 111"/>
                <a:gd name="T16" fmla="*/ 0 w 112"/>
                <a:gd name="T17" fmla="*/ 76 h 111"/>
                <a:gd name="T18" fmla="*/ 0 w 112"/>
                <a:gd name="T19" fmla="*/ 79 h 111"/>
                <a:gd name="T20" fmla="*/ 0 w 112"/>
                <a:gd name="T21" fmla="*/ 111 h 111"/>
                <a:gd name="T22" fmla="*/ 3 w 112"/>
                <a:gd name="T23" fmla="*/ 111 h 111"/>
                <a:gd name="T24" fmla="*/ 4 w 112"/>
                <a:gd name="T25" fmla="*/ 92 h 111"/>
                <a:gd name="T26" fmla="*/ 38 w 112"/>
                <a:gd name="T27" fmla="*/ 59 h 111"/>
                <a:gd name="T28" fmla="*/ 74 w 112"/>
                <a:gd name="T29" fmla="*/ 59 h 111"/>
                <a:gd name="T30" fmla="*/ 108 w 112"/>
                <a:gd name="T31" fmla="*/ 91 h 111"/>
                <a:gd name="T32" fmla="*/ 109 w 112"/>
                <a:gd name="T33" fmla="*/ 111 h 111"/>
                <a:gd name="T34" fmla="*/ 112 w 112"/>
                <a:gd name="T35" fmla="*/ 111 h 111"/>
                <a:gd name="T36" fmla="*/ 112 w 112"/>
                <a:gd name="T37" fmla="*/ 7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11">
                  <a:moveTo>
                    <a:pt x="112" y="79"/>
                  </a:moveTo>
                  <a:cubicBezTo>
                    <a:pt x="112" y="65"/>
                    <a:pt x="107" y="52"/>
                    <a:pt x="98" y="42"/>
                  </a:cubicBezTo>
                  <a:cubicBezTo>
                    <a:pt x="100" y="40"/>
                    <a:pt x="105" y="35"/>
                    <a:pt x="101" y="31"/>
                  </a:cubicBezTo>
                  <a:cubicBezTo>
                    <a:pt x="96" y="26"/>
                    <a:pt x="80" y="29"/>
                    <a:pt x="80" y="29"/>
                  </a:cubicBezTo>
                  <a:cubicBezTo>
                    <a:pt x="80" y="29"/>
                    <a:pt x="92" y="18"/>
                    <a:pt x="80" y="18"/>
                  </a:cubicBezTo>
                  <a:cubicBezTo>
                    <a:pt x="68" y="18"/>
                    <a:pt x="50" y="25"/>
                    <a:pt x="50" y="25"/>
                  </a:cubicBezTo>
                  <a:cubicBezTo>
                    <a:pt x="50" y="25"/>
                    <a:pt x="70" y="0"/>
                    <a:pt x="36" y="15"/>
                  </a:cubicBezTo>
                  <a:cubicBezTo>
                    <a:pt x="1" y="31"/>
                    <a:pt x="0" y="76"/>
                    <a:pt x="0" y="76"/>
                  </a:cubicBezTo>
                  <a:cubicBezTo>
                    <a:pt x="0" y="76"/>
                    <a:pt x="0" y="76"/>
                    <a:pt x="0" y="76"/>
                  </a:cubicBezTo>
                  <a:cubicBezTo>
                    <a:pt x="0" y="77"/>
                    <a:pt x="0" y="78"/>
                    <a:pt x="0" y="79"/>
                  </a:cubicBezTo>
                  <a:cubicBezTo>
                    <a:pt x="0" y="111"/>
                    <a:pt x="0" y="111"/>
                    <a:pt x="0" y="111"/>
                  </a:cubicBezTo>
                  <a:cubicBezTo>
                    <a:pt x="3" y="111"/>
                    <a:pt x="3" y="111"/>
                    <a:pt x="3" y="111"/>
                  </a:cubicBezTo>
                  <a:cubicBezTo>
                    <a:pt x="4" y="92"/>
                    <a:pt x="4" y="92"/>
                    <a:pt x="4" y="92"/>
                  </a:cubicBezTo>
                  <a:cubicBezTo>
                    <a:pt x="5" y="74"/>
                    <a:pt x="20" y="59"/>
                    <a:pt x="38" y="59"/>
                  </a:cubicBezTo>
                  <a:cubicBezTo>
                    <a:pt x="74" y="59"/>
                    <a:pt x="74" y="59"/>
                    <a:pt x="74" y="59"/>
                  </a:cubicBezTo>
                  <a:cubicBezTo>
                    <a:pt x="92" y="59"/>
                    <a:pt x="107" y="73"/>
                    <a:pt x="108" y="91"/>
                  </a:cubicBezTo>
                  <a:cubicBezTo>
                    <a:pt x="109" y="111"/>
                    <a:pt x="109" y="111"/>
                    <a:pt x="109" y="111"/>
                  </a:cubicBezTo>
                  <a:cubicBezTo>
                    <a:pt x="112" y="111"/>
                    <a:pt x="112" y="111"/>
                    <a:pt x="112" y="111"/>
                  </a:cubicBezTo>
                  <a:lnTo>
                    <a:pt x="112" y="79"/>
                  </a:lnTo>
                  <a:close/>
                </a:path>
              </a:pathLst>
            </a:custGeom>
            <a:solidFill>
              <a:srgbClr val="3128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iṡḷiḋê"/>
            <p:cNvSpPr/>
            <p:nvPr/>
          </p:nvSpPr>
          <p:spPr bwMode="auto">
            <a:xfrm>
              <a:off x="5878513" y="1390650"/>
              <a:ext cx="363538" cy="250825"/>
            </a:xfrm>
            <a:custGeom>
              <a:avLst/>
              <a:gdLst>
                <a:gd name="T0" fmla="*/ 109 w 110"/>
                <a:gd name="T1" fmla="*/ 21 h 76"/>
                <a:gd name="T2" fmla="*/ 108 w 110"/>
                <a:gd name="T3" fmla="*/ 0 h 76"/>
                <a:gd name="T4" fmla="*/ 71 w 110"/>
                <a:gd name="T5" fmla="*/ 26 h 76"/>
                <a:gd name="T6" fmla="*/ 55 w 110"/>
                <a:gd name="T7" fmla="*/ 18 h 76"/>
                <a:gd name="T8" fmla="*/ 39 w 110"/>
                <a:gd name="T9" fmla="*/ 26 h 76"/>
                <a:gd name="T10" fmla="*/ 2 w 110"/>
                <a:gd name="T11" fmla="*/ 0 h 76"/>
                <a:gd name="T12" fmla="*/ 1 w 110"/>
                <a:gd name="T13" fmla="*/ 21 h 76"/>
                <a:gd name="T14" fmla="*/ 54 w 110"/>
                <a:gd name="T15" fmla="*/ 76 h 76"/>
                <a:gd name="T16" fmla="*/ 56 w 110"/>
                <a:gd name="T17" fmla="*/ 76 h 76"/>
                <a:gd name="T18" fmla="*/ 109 w 110"/>
                <a:gd name="T19" fmla="*/ 2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76">
                  <a:moveTo>
                    <a:pt x="109" y="21"/>
                  </a:moveTo>
                  <a:cubicBezTo>
                    <a:pt x="108" y="0"/>
                    <a:pt x="108" y="0"/>
                    <a:pt x="108" y="0"/>
                  </a:cubicBezTo>
                  <a:cubicBezTo>
                    <a:pt x="99" y="12"/>
                    <a:pt x="86" y="22"/>
                    <a:pt x="71" y="26"/>
                  </a:cubicBezTo>
                  <a:cubicBezTo>
                    <a:pt x="68" y="21"/>
                    <a:pt x="62" y="18"/>
                    <a:pt x="55" y="18"/>
                  </a:cubicBezTo>
                  <a:cubicBezTo>
                    <a:pt x="48" y="18"/>
                    <a:pt x="42" y="21"/>
                    <a:pt x="39" y="26"/>
                  </a:cubicBezTo>
                  <a:cubicBezTo>
                    <a:pt x="24" y="22"/>
                    <a:pt x="11" y="12"/>
                    <a:pt x="2" y="0"/>
                  </a:cubicBezTo>
                  <a:cubicBezTo>
                    <a:pt x="1" y="21"/>
                    <a:pt x="1" y="21"/>
                    <a:pt x="1" y="21"/>
                  </a:cubicBezTo>
                  <a:cubicBezTo>
                    <a:pt x="0" y="51"/>
                    <a:pt x="24" y="76"/>
                    <a:pt x="54" y="76"/>
                  </a:cubicBezTo>
                  <a:cubicBezTo>
                    <a:pt x="56" y="76"/>
                    <a:pt x="56" y="76"/>
                    <a:pt x="56" y="76"/>
                  </a:cubicBezTo>
                  <a:cubicBezTo>
                    <a:pt x="86" y="76"/>
                    <a:pt x="110" y="51"/>
                    <a:pt x="109" y="21"/>
                  </a:cubicBezTo>
                  <a:close/>
                </a:path>
              </a:pathLst>
            </a:custGeom>
            <a:solidFill>
              <a:srgbClr val="3128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îŝḻîďê"/>
            <p:cNvSpPr/>
            <p:nvPr/>
          </p:nvSpPr>
          <p:spPr bwMode="auto">
            <a:xfrm>
              <a:off x="6026150" y="1479550"/>
              <a:ext cx="66675" cy="33338"/>
            </a:xfrm>
            <a:custGeom>
              <a:avLst/>
              <a:gdLst>
                <a:gd name="T0" fmla="*/ 18 w 20"/>
                <a:gd name="T1" fmla="*/ 0 h 10"/>
                <a:gd name="T2" fmla="*/ 2 w 20"/>
                <a:gd name="T3" fmla="*/ 0 h 10"/>
                <a:gd name="T4" fmla="*/ 0 w 20"/>
                <a:gd name="T5" fmla="*/ 3 h 10"/>
                <a:gd name="T6" fmla="*/ 10 w 20"/>
                <a:gd name="T7" fmla="*/ 10 h 10"/>
                <a:gd name="T8" fmla="*/ 20 w 20"/>
                <a:gd name="T9" fmla="*/ 3 h 10"/>
                <a:gd name="T10" fmla="*/ 18 w 20"/>
                <a:gd name="T11" fmla="*/ 0 h 10"/>
              </a:gdLst>
              <a:ahLst/>
              <a:cxnLst>
                <a:cxn ang="0">
                  <a:pos x="T0" y="T1"/>
                </a:cxn>
                <a:cxn ang="0">
                  <a:pos x="T2" y="T3"/>
                </a:cxn>
                <a:cxn ang="0">
                  <a:pos x="T4" y="T5"/>
                </a:cxn>
                <a:cxn ang="0">
                  <a:pos x="T6" y="T7"/>
                </a:cxn>
                <a:cxn ang="0">
                  <a:pos x="T8" y="T9"/>
                </a:cxn>
                <a:cxn ang="0">
                  <a:pos x="T10" y="T11"/>
                </a:cxn>
              </a:cxnLst>
              <a:rect l="0" t="0" r="r" b="b"/>
              <a:pathLst>
                <a:path w="20" h="10">
                  <a:moveTo>
                    <a:pt x="18" y="0"/>
                  </a:moveTo>
                  <a:cubicBezTo>
                    <a:pt x="2" y="0"/>
                    <a:pt x="2" y="0"/>
                    <a:pt x="2" y="0"/>
                  </a:cubicBezTo>
                  <a:cubicBezTo>
                    <a:pt x="1" y="0"/>
                    <a:pt x="0" y="1"/>
                    <a:pt x="0" y="3"/>
                  </a:cubicBezTo>
                  <a:cubicBezTo>
                    <a:pt x="1" y="7"/>
                    <a:pt x="5" y="10"/>
                    <a:pt x="10" y="10"/>
                  </a:cubicBezTo>
                  <a:cubicBezTo>
                    <a:pt x="15" y="10"/>
                    <a:pt x="19" y="7"/>
                    <a:pt x="20" y="3"/>
                  </a:cubicBezTo>
                  <a:cubicBezTo>
                    <a:pt x="20" y="1"/>
                    <a:pt x="19"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iSľïḋê"/>
            <p:cNvSpPr/>
            <p:nvPr/>
          </p:nvSpPr>
          <p:spPr bwMode="auto">
            <a:xfrm>
              <a:off x="5695950" y="2181225"/>
              <a:ext cx="727075" cy="280988"/>
            </a:xfrm>
            <a:custGeom>
              <a:avLst/>
              <a:gdLst>
                <a:gd name="T0" fmla="*/ 229 w 458"/>
                <a:gd name="T1" fmla="*/ 177 h 177"/>
                <a:gd name="T2" fmla="*/ 0 w 458"/>
                <a:gd name="T3" fmla="*/ 0 h 177"/>
                <a:gd name="T4" fmla="*/ 458 w 458"/>
                <a:gd name="T5" fmla="*/ 0 h 177"/>
                <a:gd name="T6" fmla="*/ 229 w 458"/>
                <a:gd name="T7" fmla="*/ 177 h 177"/>
              </a:gdLst>
              <a:ahLst/>
              <a:cxnLst>
                <a:cxn ang="0">
                  <a:pos x="T0" y="T1"/>
                </a:cxn>
                <a:cxn ang="0">
                  <a:pos x="T2" y="T3"/>
                </a:cxn>
                <a:cxn ang="0">
                  <a:pos x="T4" y="T5"/>
                </a:cxn>
                <a:cxn ang="0">
                  <a:pos x="T6" y="T7"/>
                </a:cxn>
              </a:cxnLst>
              <a:rect l="0" t="0" r="r" b="b"/>
              <a:pathLst>
                <a:path w="458" h="177">
                  <a:moveTo>
                    <a:pt x="229" y="177"/>
                  </a:moveTo>
                  <a:lnTo>
                    <a:pt x="0" y="0"/>
                  </a:lnTo>
                  <a:lnTo>
                    <a:pt x="458" y="0"/>
                  </a:lnTo>
                  <a:lnTo>
                    <a:pt x="229" y="177"/>
                  </a:lnTo>
                  <a:close/>
                </a:path>
              </a:pathLst>
            </a:custGeom>
            <a:solidFill>
              <a:srgbClr val="F2B6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iSḷiḋé"/>
            <p:cNvSpPr/>
            <p:nvPr/>
          </p:nvSpPr>
          <p:spPr bwMode="auto">
            <a:xfrm>
              <a:off x="5786438" y="1938338"/>
              <a:ext cx="554038" cy="368300"/>
            </a:xfrm>
            <a:custGeom>
              <a:avLst/>
              <a:gdLst>
                <a:gd name="T0" fmla="*/ 148 w 168"/>
                <a:gd name="T1" fmla="*/ 112 h 112"/>
                <a:gd name="T2" fmla="*/ 20 w 168"/>
                <a:gd name="T3" fmla="*/ 112 h 112"/>
                <a:gd name="T4" fmla="*/ 11 w 168"/>
                <a:gd name="T5" fmla="*/ 104 h 112"/>
                <a:gd name="T6" fmla="*/ 1 w 168"/>
                <a:gd name="T7" fmla="*/ 10 h 112"/>
                <a:gd name="T8" fmla="*/ 10 w 168"/>
                <a:gd name="T9" fmla="*/ 0 h 112"/>
                <a:gd name="T10" fmla="*/ 158 w 168"/>
                <a:gd name="T11" fmla="*/ 0 h 112"/>
                <a:gd name="T12" fmla="*/ 167 w 168"/>
                <a:gd name="T13" fmla="*/ 10 h 112"/>
                <a:gd name="T14" fmla="*/ 157 w 168"/>
                <a:gd name="T15" fmla="*/ 104 h 112"/>
                <a:gd name="T16" fmla="*/ 148 w 168"/>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12">
                  <a:moveTo>
                    <a:pt x="148" y="112"/>
                  </a:moveTo>
                  <a:cubicBezTo>
                    <a:pt x="20" y="112"/>
                    <a:pt x="20" y="112"/>
                    <a:pt x="20" y="112"/>
                  </a:cubicBezTo>
                  <a:cubicBezTo>
                    <a:pt x="15" y="112"/>
                    <a:pt x="11" y="108"/>
                    <a:pt x="11" y="104"/>
                  </a:cubicBezTo>
                  <a:cubicBezTo>
                    <a:pt x="1" y="10"/>
                    <a:pt x="1" y="10"/>
                    <a:pt x="1" y="10"/>
                  </a:cubicBezTo>
                  <a:cubicBezTo>
                    <a:pt x="0" y="5"/>
                    <a:pt x="5" y="0"/>
                    <a:pt x="10" y="0"/>
                  </a:cubicBezTo>
                  <a:cubicBezTo>
                    <a:pt x="158" y="0"/>
                    <a:pt x="158" y="0"/>
                    <a:pt x="158" y="0"/>
                  </a:cubicBezTo>
                  <a:cubicBezTo>
                    <a:pt x="163" y="0"/>
                    <a:pt x="168" y="5"/>
                    <a:pt x="167" y="10"/>
                  </a:cubicBezTo>
                  <a:cubicBezTo>
                    <a:pt x="157" y="104"/>
                    <a:pt x="157" y="104"/>
                    <a:pt x="157" y="104"/>
                  </a:cubicBezTo>
                  <a:cubicBezTo>
                    <a:pt x="157" y="108"/>
                    <a:pt x="153" y="112"/>
                    <a:pt x="148" y="112"/>
                  </a:cubicBezTo>
                  <a:close/>
                </a:path>
              </a:pathLst>
            </a:custGeom>
            <a:solidFill>
              <a:srgbClr val="3128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î$ľiḑê"/>
            <p:cNvSpPr/>
            <p:nvPr/>
          </p:nvSpPr>
          <p:spPr bwMode="auto">
            <a:xfrm>
              <a:off x="6092825" y="2508250"/>
              <a:ext cx="201613" cy="190500"/>
            </a:xfrm>
            <a:custGeom>
              <a:avLst/>
              <a:gdLst>
                <a:gd name="T0" fmla="*/ 43 w 61"/>
                <a:gd name="T1" fmla="*/ 50 h 58"/>
                <a:gd name="T2" fmla="*/ 25 w 61"/>
                <a:gd name="T3" fmla="*/ 53 h 58"/>
                <a:gd name="T4" fmla="*/ 6 w 61"/>
                <a:gd name="T5" fmla="*/ 12 h 58"/>
                <a:gd name="T6" fmla="*/ 52 w 61"/>
                <a:gd name="T7" fmla="*/ 7 h 58"/>
                <a:gd name="T8" fmla="*/ 57 w 61"/>
                <a:gd name="T9" fmla="*/ 24 h 58"/>
                <a:gd name="T10" fmla="*/ 43 w 61"/>
                <a:gd name="T11" fmla="*/ 50 h 58"/>
              </a:gdLst>
              <a:ahLst/>
              <a:cxnLst>
                <a:cxn ang="0">
                  <a:pos x="T0" y="T1"/>
                </a:cxn>
                <a:cxn ang="0">
                  <a:pos x="T2" y="T3"/>
                </a:cxn>
                <a:cxn ang="0">
                  <a:pos x="T4" y="T5"/>
                </a:cxn>
                <a:cxn ang="0">
                  <a:pos x="T6" y="T7"/>
                </a:cxn>
                <a:cxn ang="0">
                  <a:pos x="T8" y="T9"/>
                </a:cxn>
                <a:cxn ang="0">
                  <a:pos x="T10" y="T11"/>
                </a:cxn>
              </a:cxnLst>
              <a:rect l="0" t="0" r="r" b="b"/>
              <a:pathLst>
                <a:path w="61" h="58">
                  <a:moveTo>
                    <a:pt x="43" y="50"/>
                  </a:moveTo>
                  <a:cubicBezTo>
                    <a:pt x="39" y="56"/>
                    <a:pt x="31" y="58"/>
                    <a:pt x="25" y="53"/>
                  </a:cubicBezTo>
                  <a:cubicBezTo>
                    <a:pt x="8" y="40"/>
                    <a:pt x="0" y="23"/>
                    <a:pt x="6" y="12"/>
                  </a:cubicBezTo>
                  <a:cubicBezTo>
                    <a:pt x="12" y="1"/>
                    <a:pt x="31" y="0"/>
                    <a:pt x="52" y="7"/>
                  </a:cubicBezTo>
                  <a:cubicBezTo>
                    <a:pt x="58" y="10"/>
                    <a:pt x="61" y="18"/>
                    <a:pt x="57" y="24"/>
                  </a:cubicBezTo>
                  <a:lnTo>
                    <a:pt x="43" y="50"/>
                  </a:lnTo>
                  <a:close/>
                </a:path>
              </a:pathLst>
            </a:custGeom>
            <a:solidFill>
              <a:srgbClr val="3128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isľïḋê"/>
            <p:cNvSpPr/>
            <p:nvPr/>
          </p:nvSpPr>
          <p:spPr bwMode="auto">
            <a:xfrm>
              <a:off x="6181725" y="2533650"/>
              <a:ext cx="112713" cy="161925"/>
            </a:xfrm>
            <a:custGeom>
              <a:avLst/>
              <a:gdLst>
                <a:gd name="T0" fmla="*/ 0 w 34"/>
                <a:gd name="T1" fmla="*/ 46 h 49"/>
                <a:gd name="T2" fmla="*/ 25 w 34"/>
                <a:gd name="T3" fmla="*/ 0 h 49"/>
                <a:gd name="T4" fmla="*/ 30 w 34"/>
                <a:gd name="T5" fmla="*/ 16 h 49"/>
                <a:gd name="T6" fmla="*/ 16 w 34"/>
                <a:gd name="T7" fmla="*/ 42 h 49"/>
                <a:gd name="T8" fmla="*/ 0 w 34"/>
                <a:gd name="T9" fmla="*/ 46 h 49"/>
              </a:gdLst>
              <a:ahLst/>
              <a:cxnLst>
                <a:cxn ang="0">
                  <a:pos x="T0" y="T1"/>
                </a:cxn>
                <a:cxn ang="0">
                  <a:pos x="T2" y="T3"/>
                </a:cxn>
                <a:cxn ang="0">
                  <a:pos x="T4" y="T5"/>
                </a:cxn>
                <a:cxn ang="0">
                  <a:pos x="T6" y="T7"/>
                </a:cxn>
                <a:cxn ang="0">
                  <a:pos x="T8" y="T9"/>
                </a:cxn>
              </a:cxnLst>
              <a:rect l="0" t="0" r="r" b="b"/>
              <a:pathLst>
                <a:path w="34" h="49">
                  <a:moveTo>
                    <a:pt x="0" y="46"/>
                  </a:moveTo>
                  <a:cubicBezTo>
                    <a:pt x="25" y="0"/>
                    <a:pt x="25" y="0"/>
                    <a:pt x="25" y="0"/>
                  </a:cubicBezTo>
                  <a:cubicBezTo>
                    <a:pt x="31" y="2"/>
                    <a:pt x="34" y="10"/>
                    <a:pt x="30" y="16"/>
                  </a:cubicBezTo>
                  <a:cubicBezTo>
                    <a:pt x="16" y="42"/>
                    <a:pt x="16" y="42"/>
                    <a:pt x="16" y="42"/>
                  </a:cubicBezTo>
                  <a:cubicBezTo>
                    <a:pt x="13" y="48"/>
                    <a:pt x="5" y="49"/>
                    <a:pt x="0"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ïṡ1ïḍé"/>
            <p:cNvSpPr/>
            <p:nvPr/>
          </p:nvSpPr>
          <p:spPr bwMode="auto">
            <a:xfrm>
              <a:off x="5514975" y="2144713"/>
              <a:ext cx="657225" cy="471488"/>
            </a:xfrm>
            <a:custGeom>
              <a:avLst/>
              <a:gdLst>
                <a:gd name="T0" fmla="*/ 196 w 199"/>
                <a:gd name="T1" fmla="*/ 122 h 143"/>
                <a:gd name="T2" fmla="*/ 188 w 199"/>
                <a:gd name="T3" fmla="*/ 136 h 143"/>
                <a:gd name="T4" fmla="*/ 173 w 199"/>
                <a:gd name="T5" fmla="*/ 140 h 143"/>
                <a:gd name="T6" fmla="*/ 23 w 199"/>
                <a:gd name="T7" fmla="*/ 66 h 143"/>
                <a:gd name="T8" fmla="*/ 10 w 199"/>
                <a:gd name="T9" fmla="*/ 21 h 143"/>
                <a:gd name="T10" fmla="*/ 56 w 199"/>
                <a:gd name="T11" fmla="*/ 11 h 143"/>
                <a:gd name="T12" fmla="*/ 193 w 199"/>
                <a:gd name="T13" fmla="*/ 106 h 143"/>
                <a:gd name="T14" fmla="*/ 196 w 199"/>
                <a:gd name="T15" fmla="*/ 122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43">
                  <a:moveTo>
                    <a:pt x="196" y="122"/>
                  </a:moveTo>
                  <a:cubicBezTo>
                    <a:pt x="188" y="136"/>
                    <a:pt x="188" y="136"/>
                    <a:pt x="188" y="136"/>
                  </a:cubicBezTo>
                  <a:cubicBezTo>
                    <a:pt x="185" y="141"/>
                    <a:pt x="178" y="143"/>
                    <a:pt x="173" y="140"/>
                  </a:cubicBezTo>
                  <a:cubicBezTo>
                    <a:pt x="23" y="66"/>
                    <a:pt x="23" y="66"/>
                    <a:pt x="23" y="66"/>
                  </a:cubicBezTo>
                  <a:cubicBezTo>
                    <a:pt x="6" y="58"/>
                    <a:pt x="0" y="37"/>
                    <a:pt x="10" y="21"/>
                  </a:cubicBezTo>
                  <a:cubicBezTo>
                    <a:pt x="19" y="5"/>
                    <a:pt x="40" y="0"/>
                    <a:pt x="56" y="11"/>
                  </a:cubicBezTo>
                  <a:cubicBezTo>
                    <a:pt x="193" y="106"/>
                    <a:pt x="193" y="106"/>
                    <a:pt x="193" y="106"/>
                  </a:cubicBezTo>
                  <a:cubicBezTo>
                    <a:pt x="198" y="110"/>
                    <a:pt x="199" y="117"/>
                    <a:pt x="196" y="122"/>
                  </a:cubicBezTo>
                  <a:close/>
                </a:path>
              </a:pathLst>
            </a:custGeom>
            <a:solidFill>
              <a:srgbClr val="FDCB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ïṩliḑé"/>
            <p:cNvSpPr/>
            <p:nvPr/>
          </p:nvSpPr>
          <p:spPr bwMode="auto">
            <a:xfrm>
              <a:off x="5829300" y="2508250"/>
              <a:ext cx="200025" cy="190500"/>
            </a:xfrm>
            <a:custGeom>
              <a:avLst/>
              <a:gdLst>
                <a:gd name="T0" fmla="*/ 18 w 61"/>
                <a:gd name="T1" fmla="*/ 50 h 58"/>
                <a:gd name="T2" fmla="*/ 36 w 61"/>
                <a:gd name="T3" fmla="*/ 53 h 58"/>
                <a:gd name="T4" fmla="*/ 55 w 61"/>
                <a:gd name="T5" fmla="*/ 12 h 58"/>
                <a:gd name="T6" fmla="*/ 9 w 61"/>
                <a:gd name="T7" fmla="*/ 7 h 58"/>
                <a:gd name="T8" fmla="*/ 4 w 61"/>
                <a:gd name="T9" fmla="*/ 24 h 58"/>
                <a:gd name="T10" fmla="*/ 18 w 61"/>
                <a:gd name="T11" fmla="*/ 50 h 58"/>
              </a:gdLst>
              <a:ahLst/>
              <a:cxnLst>
                <a:cxn ang="0">
                  <a:pos x="T0" y="T1"/>
                </a:cxn>
                <a:cxn ang="0">
                  <a:pos x="T2" y="T3"/>
                </a:cxn>
                <a:cxn ang="0">
                  <a:pos x="T4" y="T5"/>
                </a:cxn>
                <a:cxn ang="0">
                  <a:pos x="T6" y="T7"/>
                </a:cxn>
                <a:cxn ang="0">
                  <a:pos x="T8" y="T9"/>
                </a:cxn>
                <a:cxn ang="0">
                  <a:pos x="T10" y="T11"/>
                </a:cxn>
              </a:cxnLst>
              <a:rect l="0" t="0" r="r" b="b"/>
              <a:pathLst>
                <a:path w="61" h="58">
                  <a:moveTo>
                    <a:pt x="18" y="50"/>
                  </a:moveTo>
                  <a:cubicBezTo>
                    <a:pt x="22" y="56"/>
                    <a:pt x="30" y="58"/>
                    <a:pt x="36" y="53"/>
                  </a:cubicBezTo>
                  <a:cubicBezTo>
                    <a:pt x="53" y="40"/>
                    <a:pt x="61" y="23"/>
                    <a:pt x="55" y="12"/>
                  </a:cubicBezTo>
                  <a:cubicBezTo>
                    <a:pt x="49" y="1"/>
                    <a:pt x="30" y="0"/>
                    <a:pt x="9" y="7"/>
                  </a:cubicBezTo>
                  <a:cubicBezTo>
                    <a:pt x="3" y="10"/>
                    <a:pt x="0" y="18"/>
                    <a:pt x="4" y="24"/>
                  </a:cubicBezTo>
                  <a:lnTo>
                    <a:pt x="18" y="50"/>
                  </a:lnTo>
                  <a:close/>
                </a:path>
              </a:pathLst>
            </a:custGeom>
            <a:solidFill>
              <a:srgbClr val="3128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iṥlíḑè"/>
            <p:cNvSpPr/>
            <p:nvPr/>
          </p:nvSpPr>
          <p:spPr bwMode="auto">
            <a:xfrm>
              <a:off x="5946775" y="2144713"/>
              <a:ext cx="657225" cy="471488"/>
            </a:xfrm>
            <a:custGeom>
              <a:avLst/>
              <a:gdLst>
                <a:gd name="T0" fmla="*/ 3 w 199"/>
                <a:gd name="T1" fmla="*/ 122 h 143"/>
                <a:gd name="T2" fmla="*/ 11 w 199"/>
                <a:gd name="T3" fmla="*/ 136 h 143"/>
                <a:gd name="T4" fmla="*/ 26 w 199"/>
                <a:gd name="T5" fmla="*/ 140 h 143"/>
                <a:gd name="T6" fmla="*/ 176 w 199"/>
                <a:gd name="T7" fmla="*/ 66 h 143"/>
                <a:gd name="T8" fmla="*/ 189 w 199"/>
                <a:gd name="T9" fmla="*/ 21 h 143"/>
                <a:gd name="T10" fmla="*/ 189 w 199"/>
                <a:gd name="T11" fmla="*/ 21 h 143"/>
                <a:gd name="T12" fmla="*/ 143 w 199"/>
                <a:gd name="T13" fmla="*/ 11 h 143"/>
                <a:gd name="T14" fmla="*/ 6 w 199"/>
                <a:gd name="T15" fmla="*/ 106 h 143"/>
                <a:gd name="T16" fmla="*/ 3 w 199"/>
                <a:gd name="T17" fmla="*/ 12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43">
                  <a:moveTo>
                    <a:pt x="3" y="122"/>
                  </a:moveTo>
                  <a:cubicBezTo>
                    <a:pt x="11" y="136"/>
                    <a:pt x="11" y="136"/>
                    <a:pt x="11" y="136"/>
                  </a:cubicBezTo>
                  <a:cubicBezTo>
                    <a:pt x="14" y="141"/>
                    <a:pt x="21" y="143"/>
                    <a:pt x="26" y="140"/>
                  </a:cubicBezTo>
                  <a:cubicBezTo>
                    <a:pt x="176" y="66"/>
                    <a:pt x="176" y="66"/>
                    <a:pt x="176" y="66"/>
                  </a:cubicBezTo>
                  <a:cubicBezTo>
                    <a:pt x="193" y="58"/>
                    <a:pt x="199" y="37"/>
                    <a:pt x="189" y="21"/>
                  </a:cubicBezTo>
                  <a:cubicBezTo>
                    <a:pt x="189" y="21"/>
                    <a:pt x="189" y="21"/>
                    <a:pt x="189" y="21"/>
                  </a:cubicBezTo>
                  <a:cubicBezTo>
                    <a:pt x="180" y="5"/>
                    <a:pt x="159" y="0"/>
                    <a:pt x="143" y="11"/>
                  </a:cubicBezTo>
                  <a:cubicBezTo>
                    <a:pt x="6" y="106"/>
                    <a:pt x="6" y="106"/>
                    <a:pt x="6" y="106"/>
                  </a:cubicBezTo>
                  <a:cubicBezTo>
                    <a:pt x="1" y="110"/>
                    <a:pt x="0" y="117"/>
                    <a:pt x="3" y="122"/>
                  </a:cubicBezTo>
                  <a:close/>
                </a:path>
              </a:pathLst>
            </a:custGeom>
            <a:solidFill>
              <a:srgbClr val="FFD1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iS1iḍe"/>
            <p:cNvSpPr/>
            <p:nvPr/>
          </p:nvSpPr>
          <p:spPr bwMode="auto">
            <a:xfrm>
              <a:off x="5719763" y="1963738"/>
              <a:ext cx="95250" cy="254000"/>
            </a:xfrm>
            <a:custGeom>
              <a:avLst/>
              <a:gdLst>
                <a:gd name="T0" fmla="*/ 0 w 29"/>
                <a:gd name="T1" fmla="*/ 1 h 77"/>
                <a:gd name="T2" fmla="*/ 29 w 29"/>
                <a:gd name="T3" fmla="*/ 77 h 77"/>
                <a:gd name="T4" fmla="*/ 20 w 29"/>
                <a:gd name="T5" fmla="*/ 0 h 77"/>
                <a:gd name="T6" fmla="*/ 0 w 29"/>
                <a:gd name="T7" fmla="*/ 1 h 77"/>
              </a:gdLst>
              <a:ahLst/>
              <a:cxnLst>
                <a:cxn ang="0">
                  <a:pos x="T0" y="T1"/>
                </a:cxn>
                <a:cxn ang="0">
                  <a:pos x="T2" y="T3"/>
                </a:cxn>
                <a:cxn ang="0">
                  <a:pos x="T4" y="T5"/>
                </a:cxn>
                <a:cxn ang="0">
                  <a:pos x="T6" y="T7"/>
                </a:cxn>
              </a:cxnLst>
              <a:rect l="0" t="0" r="r" b="b"/>
              <a:pathLst>
                <a:path w="29" h="77">
                  <a:moveTo>
                    <a:pt x="0" y="1"/>
                  </a:moveTo>
                  <a:cubicBezTo>
                    <a:pt x="0" y="1"/>
                    <a:pt x="2" y="50"/>
                    <a:pt x="29" y="77"/>
                  </a:cubicBezTo>
                  <a:cubicBezTo>
                    <a:pt x="20" y="0"/>
                    <a:pt x="20" y="0"/>
                    <a:pt x="20" y="0"/>
                  </a:cubicBezTo>
                  <a:lnTo>
                    <a:pt x="0" y="1"/>
                  </a:lnTo>
                  <a:close/>
                </a:path>
              </a:pathLst>
            </a:custGeom>
            <a:solidFill>
              <a:srgbClr val="F9E8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íṣ1iḍê"/>
            <p:cNvSpPr/>
            <p:nvPr/>
          </p:nvSpPr>
          <p:spPr bwMode="auto">
            <a:xfrm>
              <a:off x="6307138" y="1963738"/>
              <a:ext cx="100013" cy="254000"/>
            </a:xfrm>
            <a:custGeom>
              <a:avLst/>
              <a:gdLst>
                <a:gd name="T0" fmla="*/ 30 w 30"/>
                <a:gd name="T1" fmla="*/ 1 h 77"/>
                <a:gd name="T2" fmla="*/ 0 w 30"/>
                <a:gd name="T3" fmla="*/ 77 h 77"/>
                <a:gd name="T4" fmla="*/ 9 w 30"/>
                <a:gd name="T5" fmla="*/ 0 h 77"/>
                <a:gd name="T6" fmla="*/ 30 w 30"/>
                <a:gd name="T7" fmla="*/ 1 h 77"/>
              </a:gdLst>
              <a:ahLst/>
              <a:cxnLst>
                <a:cxn ang="0">
                  <a:pos x="T0" y="T1"/>
                </a:cxn>
                <a:cxn ang="0">
                  <a:pos x="T2" y="T3"/>
                </a:cxn>
                <a:cxn ang="0">
                  <a:pos x="T4" y="T5"/>
                </a:cxn>
                <a:cxn ang="0">
                  <a:pos x="T6" y="T7"/>
                </a:cxn>
              </a:cxnLst>
              <a:rect l="0" t="0" r="r" b="b"/>
              <a:pathLst>
                <a:path w="30" h="77">
                  <a:moveTo>
                    <a:pt x="30" y="1"/>
                  </a:moveTo>
                  <a:cubicBezTo>
                    <a:pt x="30" y="1"/>
                    <a:pt x="27" y="50"/>
                    <a:pt x="0" y="77"/>
                  </a:cubicBezTo>
                  <a:cubicBezTo>
                    <a:pt x="9" y="0"/>
                    <a:pt x="9" y="0"/>
                    <a:pt x="9" y="0"/>
                  </a:cubicBezTo>
                  <a:lnTo>
                    <a:pt x="30" y="1"/>
                  </a:lnTo>
                  <a:close/>
                </a:path>
              </a:pathLst>
            </a:custGeom>
            <a:solidFill>
              <a:srgbClr val="F9E8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îsḻîdê"/>
            <p:cNvSpPr/>
            <p:nvPr/>
          </p:nvSpPr>
          <p:spPr bwMode="auto">
            <a:xfrm>
              <a:off x="5829300" y="2533650"/>
              <a:ext cx="111125" cy="161925"/>
            </a:xfrm>
            <a:custGeom>
              <a:avLst/>
              <a:gdLst>
                <a:gd name="T0" fmla="*/ 34 w 34"/>
                <a:gd name="T1" fmla="*/ 46 h 49"/>
                <a:gd name="T2" fmla="*/ 9 w 34"/>
                <a:gd name="T3" fmla="*/ 0 h 49"/>
                <a:gd name="T4" fmla="*/ 4 w 34"/>
                <a:gd name="T5" fmla="*/ 16 h 49"/>
                <a:gd name="T6" fmla="*/ 18 w 34"/>
                <a:gd name="T7" fmla="*/ 42 h 49"/>
                <a:gd name="T8" fmla="*/ 34 w 34"/>
                <a:gd name="T9" fmla="*/ 46 h 49"/>
              </a:gdLst>
              <a:ahLst/>
              <a:cxnLst>
                <a:cxn ang="0">
                  <a:pos x="T0" y="T1"/>
                </a:cxn>
                <a:cxn ang="0">
                  <a:pos x="T2" y="T3"/>
                </a:cxn>
                <a:cxn ang="0">
                  <a:pos x="T4" y="T5"/>
                </a:cxn>
                <a:cxn ang="0">
                  <a:pos x="T6" y="T7"/>
                </a:cxn>
                <a:cxn ang="0">
                  <a:pos x="T8" y="T9"/>
                </a:cxn>
              </a:cxnLst>
              <a:rect l="0" t="0" r="r" b="b"/>
              <a:pathLst>
                <a:path w="34" h="49">
                  <a:moveTo>
                    <a:pt x="34" y="46"/>
                  </a:moveTo>
                  <a:cubicBezTo>
                    <a:pt x="9" y="0"/>
                    <a:pt x="9" y="0"/>
                    <a:pt x="9" y="0"/>
                  </a:cubicBezTo>
                  <a:cubicBezTo>
                    <a:pt x="3" y="2"/>
                    <a:pt x="0" y="10"/>
                    <a:pt x="4" y="16"/>
                  </a:cubicBezTo>
                  <a:cubicBezTo>
                    <a:pt x="18" y="42"/>
                    <a:pt x="18" y="42"/>
                    <a:pt x="18" y="42"/>
                  </a:cubicBezTo>
                  <a:cubicBezTo>
                    <a:pt x="22" y="48"/>
                    <a:pt x="29" y="49"/>
                    <a:pt x="34"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ïṡļiḋê"/>
            <p:cNvSpPr/>
            <p:nvPr/>
          </p:nvSpPr>
          <p:spPr bwMode="auto">
            <a:xfrm>
              <a:off x="6915150" y="3449638"/>
              <a:ext cx="874713" cy="501650"/>
            </a:xfrm>
            <a:custGeom>
              <a:avLst/>
              <a:gdLst>
                <a:gd name="T0" fmla="*/ 91 w 265"/>
                <a:gd name="T1" fmla="*/ 60 h 152"/>
                <a:gd name="T2" fmla="*/ 232 w 265"/>
                <a:gd name="T3" fmla="*/ 55 h 152"/>
                <a:gd name="T4" fmla="*/ 265 w 265"/>
                <a:gd name="T5" fmla="*/ 13 h 152"/>
                <a:gd name="T6" fmla="*/ 192 w 265"/>
                <a:gd name="T7" fmla="*/ 0 h 152"/>
                <a:gd name="T8" fmla="*/ 64 w 265"/>
                <a:gd name="T9" fmla="*/ 40 h 152"/>
                <a:gd name="T10" fmla="*/ 58 w 265"/>
                <a:gd name="T11" fmla="*/ 43 h 152"/>
                <a:gd name="T12" fmla="*/ 51 w 265"/>
                <a:gd name="T13" fmla="*/ 52 h 152"/>
                <a:gd name="T14" fmla="*/ 0 w 265"/>
                <a:gd name="T15" fmla="*/ 151 h 152"/>
                <a:gd name="T16" fmla="*/ 23 w 265"/>
                <a:gd name="T17" fmla="*/ 152 h 152"/>
                <a:gd name="T18" fmla="*/ 91 w 265"/>
                <a:gd name="T19"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52">
                  <a:moveTo>
                    <a:pt x="91" y="60"/>
                  </a:moveTo>
                  <a:cubicBezTo>
                    <a:pt x="232" y="55"/>
                    <a:pt x="232" y="55"/>
                    <a:pt x="232" y="55"/>
                  </a:cubicBezTo>
                  <a:cubicBezTo>
                    <a:pt x="248" y="47"/>
                    <a:pt x="260" y="34"/>
                    <a:pt x="265" y="13"/>
                  </a:cubicBezTo>
                  <a:cubicBezTo>
                    <a:pt x="192" y="0"/>
                    <a:pt x="192" y="0"/>
                    <a:pt x="192" y="0"/>
                  </a:cubicBezTo>
                  <a:cubicBezTo>
                    <a:pt x="192" y="0"/>
                    <a:pt x="100" y="29"/>
                    <a:pt x="64" y="40"/>
                  </a:cubicBezTo>
                  <a:cubicBezTo>
                    <a:pt x="62" y="40"/>
                    <a:pt x="60" y="41"/>
                    <a:pt x="58" y="43"/>
                  </a:cubicBezTo>
                  <a:cubicBezTo>
                    <a:pt x="55" y="45"/>
                    <a:pt x="52" y="49"/>
                    <a:pt x="51" y="52"/>
                  </a:cubicBezTo>
                  <a:cubicBezTo>
                    <a:pt x="0" y="151"/>
                    <a:pt x="0" y="151"/>
                    <a:pt x="0" y="151"/>
                  </a:cubicBezTo>
                  <a:cubicBezTo>
                    <a:pt x="23" y="152"/>
                    <a:pt x="23" y="152"/>
                    <a:pt x="23" y="152"/>
                  </a:cubicBezTo>
                  <a:cubicBezTo>
                    <a:pt x="57" y="100"/>
                    <a:pt x="91" y="60"/>
                    <a:pt x="91" y="60"/>
                  </a:cubicBezTo>
                </a:path>
              </a:pathLst>
            </a:custGeom>
            <a:solidFill>
              <a:srgbClr val="FFEB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íṥḷïďê"/>
            <p:cNvSpPr/>
            <p:nvPr/>
          </p:nvSpPr>
          <p:spPr bwMode="auto">
            <a:xfrm>
              <a:off x="7327900" y="3595688"/>
              <a:ext cx="468313" cy="150813"/>
            </a:xfrm>
            <a:custGeom>
              <a:avLst/>
              <a:gdLst>
                <a:gd name="T0" fmla="*/ 123 w 142"/>
                <a:gd name="T1" fmla="*/ 0 h 46"/>
                <a:gd name="T2" fmla="*/ 107 w 142"/>
                <a:gd name="T3" fmla="*/ 11 h 46"/>
                <a:gd name="T4" fmla="*/ 0 w 142"/>
                <a:gd name="T5" fmla="*/ 15 h 46"/>
                <a:gd name="T6" fmla="*/ 35 w 142"/>
                <a:gd name="T7" fmla="*/ 46 h 46"/>
                <a:gd name="T8" fmla="*/ 130 w 142"/>
                <a:gd name="T9" fmla="*/ 19 h 46"/>
                <a:gd name="T10" fmla="*/ 130 w 142"/>
                <a:gd name="T11" fmla="*/ 19 h 46"/>
                <a:gd name="T12" fmla="*/ 130 w 142"/>
                <a:gd name="T13" fmla="*/ 19 h 46"/>
                <a:gd name="T14" fmla="*/ 130 w 142"/>
                <a:gd name="T15" fmla="*/ 19 h 46"/>
                <a:gd name="T16" fmla="*/ 130 w 142"/>
                <a:gd name="T17" fmla="*/ 19 h 46"/>
                <a:gd name="T18" fmla="*/ 130 w 142"/>
                <a:gd name="T19" fmla="*/ 19 h 46"/>
                <a:gd name="T20" fmla="*/ 130 w 142"/>
                <a:gd name="T21" fmla="*/ 19 h 46"/>
                <a:gd name="T22" fmla="*/ 130 w 142"/>
                <a:gd name="T23" fmla="*/ 19 h 46"/>
                <a:gd name="T24" fmla="*/ 131 w 142"/>
                <a:gd name="T25" fmla="*/ 19 h 46"/>
                <a:gd name="T26" fmla="*/ 131 w 142"/>
                <a:gd name="T27" fmla="*/ 19 h 46"/>
                <a:gd name="T28" fmla="*/ 131 w 142"/>
                <a:gd name="T29" fmla="*/ 19 h 46"/>
                <a:gd name="T30" fmla="*/ 131 w 142"/>
                <a:gd name="T31" fmla="*/ 19 h 46"/>
                <a:gd name="T32" fmla="*/ 131 w 142"/>
                <a:gd name="T33" fmla="*/ 19 h 46"/>
                <a:gd name="T34" fmla="*/ 131 w 142"/>
                <a:gd name="T35" fmla="*/ 19 h 46"/>
                <a:gd name="T36" fmla="*/ 131 w 142"/>
                <a:gd name="T37" fmla="*/ 19 h 46"/>
                <a:gd name="T38" fmla="*/ 131 w 142"/>
                <a:gd name="T39" fmla="*/ 19 h 46"/>
                <a:gd name="T40" fmla="*/ 132 w 142"/>
                <a:gd name="T41" fmla="*/ 19 h 46"/>
                <a:gd name="T42" fmla="*/ 132 w 142"/>
                <a:gd name="T43" fmla="*/ 19 h 46"/>
                <a:gd name="T44" fmla="*/ 132 w 142"/>
                <a:gd name="T45" fmla="*/ 19 h 46"/>
                <a:gd name="T46" fmla="*/ 132 w 142"/>
                <a:gd name="T47" fmla="*/ 19 h 46"/>
                <a:gd name="T48" fmla="*/ 132 w 142"/>
                <a:gd name="T49" fmla="*/ 19 h 46"/>
                <a:gd name="T50" fmla="*/ 132 w 142"/>
                <a:gd name="T51" fmla="*/ 19 h 46"/>
                <a:gd name="T52" fmla="*/ 132 w 142"/>
                <a:gd name="T53" fmla="*/ 19 h 46"/>
                <a:gd name="T54" fmla="*/ 133 w 142"/>
                <a:gd name="T55" fmla="*/ 19 h 46"/>
                <a:gd name="T56" fmla="*/ 133 w 142"/>
                <a:gd name="T57" fmla="*/ 19 h 46"/>
                <a:gd name="T58" fmla="*/ 133 w 142"/>
                <a:gd name="T59" fmla="*/ 19 h 46"/>
                <a:gd name="T60" fmla="*/ 133 w 142"/>
                <a:gd name="T61" fmla="*/ 19 h 46"/>
                <a:gd name="T62" fmla="*/ 133 w 142"/>
                <a:gd name="T63" fmla="*/ 19 h 46"/>
                <a:gd name="T64" fmla="*/ 133 w 142"/>
                <a:gd name="T65" fmla="*/ 19 h 46"/>
                <a:gd name="T66" fmla="*/ 133 w 142"/>
                <a:gd name="T67" fmla="*/ 19 h 46"/>
                <a:gd name="T68" fmla="*/ 133 w 142"/>
                <a:gd name="T69" fmla="*/ 19 h 46"/>
                <a:gd name="T70" fmla="*/ 133 w 142"/>
                <a:gd name="T71" fmla="*/ 19 h 46"/>
                <a:gd name="T72" fmla="*/ 134 w 142"/>
                <a:gd name="T73" fmla="*/ 19 h 46"/>
                <a:gd name="T74" fmla="*/ 134 w 142"/>
                <a:gd name="T75" fmla="*/ 19 h 46"/>
                <a:gd name="T76" fmla="*/ 134 w 142"/>
                <a:gd name="T77" fmla="*/ 19 h 46"/>
                <a:gd name="T78" fmla="*/ 134 w 142"/>
                <a:gd name="T79" fmla="*/ 19 h 46"/>
                <a:gd name="T80" fmla="*/ 134 w 142"/>
                <a:gd name="T81" fmla="*/ 19 h 46"/>
                <a:gd name="T82" fmla="*/ 134 w 142"/>
                <a:gd name="T83" fmla="*/ 19 h 46"/>
                <a:gd name="T84" fmla="*/ 134 w 142"/>
                <a:gd name="T85" fmla="*/ 19 h 46"/>
                <a:gd name="T86" fmla="*/ 135 w 142"/>
                <a:gd name="T87" fmla="*/ 19 h 46"/>
                <a:gd name="T88" fmla="*/ 135 w 142"/>
                <a:gd name="T89" fmla="*/ 19 h 46"/>
                <a:gd name="T90" fmla="*/ 135 w 142"/>
                <a:gd name="T91" fmla="*/ 19 h 46"/>
                <a:gd name="T92" fmla="*/ 135 w 142"/>
                <a:gd name="T93" fmla="*/ 19 h 46"/>
                <a:gd name="T94" fmla="*/ 135 w 142"/>
                <a:gd name="T95" fmla="*/ 19 h 46"/>
                <a:gd name="T96" fmla="*/ 136 w 142"/>
                <a:gd name="T97" fmla="*/ 19 h 46"/>
                <a:gd name="T98" fmla="*/ 136 w 142"/>
                <a:gd name="T99" fmla="*/ 19 h 46"/>
                <a:gd name="T100" fmla="*/ 136 w 142"/>
                <a:gd name="T101" fmla="*/ 19 h 46"/>
                <a:gd name="T102" fmla="*/ 136 w 142"/>
                <a:gd name="T103" fmla="*/ 19 h 46"/>
                <a:gd name="T104" fmla="*/ 136 w 142"/>
                <a:gd name="T105" fmla="*/ 19 h 46"/>
                <a:gd name="T106" fmla="*/ 142 w 142"/>
                <a:gd name="T107" fmla="*/ 19 h 46"/>
                <a:gd name="T108" fmla="*/ 123 w 142"/>
                <a:gd name="T10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2" h="46">
                  <a:moveTo>
                    <a:pt x="123" y="0"/>
                  </a:moveTo>
                  <a:cubicBezTo>
                    <a:pt x="118" y="4"/>
                    <a:pt x="113" y="8"/>
                    <a:pt x="107" y="11"/>
                  </a:cubicBezTo>
                  <a:cubicBezTo>
                    <a:pt x="0" y="15"/>
                    <a:pt x="0" y="15"/>
                    <a:pt x="0" y="15"/>
                  </a:cubicBezTo>
                  <a:cubicBezTo>
                    <a:pt x="12" y="25"/>
                    <a:pt x="24" y="35"/>
                    <a:pt x="35" y="46"/>
                  </a:cubicBezTo>
                  <a:cubicBezTo>
                    <a:pt x="63" y="30"/>
                    <a:pt x="95" y="20"/>
                    <a:pt x="130" y="19"/>
                  </a:cubicBezTo>
                  <a:cubicBezTo>
                    <a:pt x="130" y="19"/>
                    <a:pt x="130" y="19"/>
                    <a:pt x="130" y="19"/>
                  </a:cubicBezTo>
                  <a:cubicBezTo>
                    <a:pt x="130" y="19"/>
                    <a:pt x="130" y="19"/>
                    <a:pt x="130" y="19"/>
                  </a:cubicBezTo>
                  <a:cubicBezTo>
                    <a:pt x="130" y="19"/>
                    <a:pt x="130" y="19"/>
                    <a:pt x="130" y="19"/>
                  </a:cubicBezTo>
                  <a:cubicBezTo>
                    <a:pt x="130" y="19"/>
                    <a:pt x="130" y="19"/>
                    <a:pt x="130" y="19"/>
                  </a:cubicBezTo>
                  <a:cubicBezTo>
                    <a:pt x="130" y="19"/>
                    <a:pt x="130" y="19"/>
                    <a:pt x="130" y="19"/>
                  </a:cubicBezTo>
                  <a:cubicBezTo>
                    <a:pt x="130" y="19"/>
                    <a:pt x="130" y="19"/>
                    <a:pt x="130" y="19"/>
                  </a:cubicBezTo>
                  <a:cubicBezTo>
                    <a:pt x="130" y="19"/>
                    <a:pt x="130" y="19"/>
                    <a:pt x="130" y="19"/>
                  </a:cubicBezTo>
                  <a:cubicBezTo>
                    <a:pt x="131" y="19"/>
                    <a:pt x="131" y="19"/>
                    <a:pt x="131" y="19"/>
                  </a:cubicBezTo>
                  <a:cubicBezTo>
                    <a:pt x="131" y="19"/>
                    <a:pt x="131" y="19"/>
                    <a:pt x="131" y="19"/>
                  </a:cubicBezTo>
                  <a:cubicBezTo>
                    <a:pt x="131" y="19"/>
                    <a:pt x="131" y="19"/>
                    <a:pt x="131" y="19"/>
                  </a:cubicBezTo>
                  <a:cubicBezTo>
                    <a:pt x="131" y="19"/>
                    <a:pt x="131" y="19"/>
                    <a:pt x="131" y="19"/>
                  </a:cubicBezTo>
                  <a:cubicBezTo>
                    <a:pt x="131" y="19"/>
                    <a:pt x="131" y="19"/>
                    <a:pt x="131" y="19"/>
                  </a:cubicBezTo>
                  <a:cubicBezTo>
                    <a:pt x="131" y="19"/>
                    <a:pt x="131" y="19"/>
                    <a:pt x="131" y="19"/>
                  </a:cubicBezTo>
                  <a:cubicBezTo>
                    <a:pt x="131" y="19"/>
                    <a:pt x="131" y="19"/>
                    <a:pt x="131" y="19"/>
                  </a:cubicBezTo>
                  <a:cubicBezTo>
                    <a:pt x="131" y="19"/>
                    <a:pt x="131" y="19"/>
                    <a:pt x="131" y="19"/>
                  </a:cubicBezTo>
                  <a:cubicBezTo>
                    <a:pt x="132" y="19"/>
                    <a:pt x="132" y="19"/>
                    <a:pt x="132" y="19"/>
                  </a:cubicBezTo>
                  <a:cubicBezTo>
                    <a:pt x="132" y="19"/>
                    <a:pt x="132" y="19"/>
                    <a:pt x="132" y="19"/>
                  </a:cubicBezTo>
                  <a:cubicBezTo>
                    <a:pt x="132" y="19"/>
                    <a:pt x="132" y="19"/>
                    <a:pt x="132" y="19"/>
                  </a:cubicBezTo>
                  <a:cubicBezTo>
                    <a:pt x="132" y="19"/>
                    <a:pt x="132" y="19"/>
                    <a:pt x="132" y="19"/>
                  </a:cubicBezTo>
                  <a:cubicBezTo>
                    <a:pt x="132" y="19"/>
                    <a:pt x="132" y="19"/>
                    <a:pt x="132" y="19"/>
                  </a:cubicBezTo>
                  <a:cubicBezTo>
                    <a:pt x="132" y="19"/>
                    <a:pt x="132" y="19"/>
                    <a:pt x="132" y="19"/>
                  </a:cubicBezTo>
                  <a:cubicBezTo>
                    <a:pt x="132" y="19"/>
                    <a:pt x="132" y="19"/>
                    <a:pt x="132" y="19"/>
                  </a:cubicBezTo>
                  <a:cubicBezTo>
                    <a:pt x="132" y="19"/>
                    <a:pt x="132" y="19"/>
                    <a:pt x="133" y="19"/>
                  </a:cubicBezTo>
                  <a:cubicBezTo>
                    <a:pt x="133" y="19"/>
                    <a:pt x="133" y="19"/>
                    <a:pt x="133" y="19"/>
                  </a:cubicBezTo>
                  <a:cubicBezTo>
                    <a:pt x="133" y="19"/>
                    <a:pt x="133" y="19"/>
                    <a:pt x="133" y="19"/>
                  </a:cubicBezTo>
                  <a:cubicBezTo>
                    <a:pt x="133" y="19"/>
                    <a:pt x="133" y="19"/>
                    <a:pt x="133" y="19"/>
                  </a:cubicBezTo>
                  <a:cubicBezTo>
                    <a:pt x="133" y="19"/>
                    <a:pt x="133" y="19"/>
                    <a:pt x="133" y="19"/>
                  </a:cubicBezTo>
                  <a:cubicBezTo>
                    <a:pt x="133" y="19"/>
                    <a:pt x="133" y="19"/>
                    <a:pt x="133" y="19"/>
                  </a:cubicBezTo>
                  <a:cubicBezTo>
                    <a:pt x="133" y="19"/>
                    <a:pt x="133" y="19"/>
                    <a:pt x="133" y="19"/>
                  </a:cubicBezTo>
                  <a:cubicBezTo>
                    <a:pt x="133" y="19"/>
                    <a:pt x="133" y="19"/>
                    <a:pt x="133" y="19"/>
                  </a:cubicBezTo>
                  <a:cubicBezTo>
                    <a:pt x="133" y="19"/>
                    <a:pt x="133" y="19"/>
                    <a:pt x="133" y="19"/>
                  </a:cubicBezTo>
                  <a:cubicBezTo>
                    <a:pt x="134" y="19"/>
                    <a:pt x="134" y="19"/>
                    <a:pt x="134" y="19"/>
                  </a:cubicBezTo>
                  <a:cubicBezTo>
                    <a:pt x="134" y="19"/>
                    <a:pt x="134" y="19"/>
                    <a:pt x="134" y="19"/>
                  </a:cubicBezTo>
                  <a:cubicBezTo>
                    <a:pt x="134" y="19"/>
                    <a:pt x="134" y="19"/>
                    <a:pt x="134" y="19"/>
                  </a:cubicBezTo>
                  <a:cubicBezTo>
                    <a:pt x="134" y="19"/>
                    <a:pt x="134" y="19"/>
                    <a:pt x="134" y="19"/>
                  </a:cubicBezTo>
                  <a:cubicBezTo>
                    <a:pt x="134" y="19"/>
                    <a:pt x="134" y="19"/>
                    <a:pt x="134" y="19"/>
                  </a:cubicBezTo>
                  <a:cubicBezTo>
                    <a:pt x="134" y="19"/>
                    <a:pt x="134" y="19"/>
                    <a:pt x="134" y="19"/>
                  </a:cubicBezTo>
                  <a:cubicBezTo>
                    <a:pt x="134" y="19"/>
                    <a:pt x="134" y="19"/>
                    <a:pt x="134" y="19"/>
                  </a:cubicBezTo>
                  <a:cubicBezTo>
                    <a:pt x="134" y="19"/>
                    <a:pt x="134" y="19"/>
                    <a:pt x="135" y="19"/>
                  </a:cubicBezTo>
                  <a:cubicBezTo>
                    <a:pt x="135" y="19"/>
                    <a:pt x="135" y="19"/>
                    <a:pt x="135" y="19"/>
                  </a:cubicBezTo>
                  <a:cubicBezTo>
                    <a:pt x="135" y="19"/>
                    <a:pt x="135" y="19"/>
                    <a:pt x="135" y="19"/>
                  </a:cubicBezTo>
                  <a:cubicBezTo>
                    <a:pt x="135" y="19"/>
                    <a:pt x="135" y="19"/>
                    <a:pt x="135" y="19"/>
                  </a:cubicBezTo>
                  <a:cubicBezTo>
                    <a:pt x="135" y="19"/>
                    <a:pt x="135" y="19"/>
                    <a:pt x="135" y="19"/>
                  </a:cubicBezTo>
                  <a:cubicBezTo>
                    <a:pt x="135" y="19"/>
                    <a:pt x="136" y="19"/>
                    <a:pt x="136" y="19"/>
                  </a:cubicBezTo>
                  <a:cubicBezTo>
                    <a:pt x="136" y="19"/>
                    <a:pt x="136" y="19"/>
                    <a:pt x="136" y="19"/>
                  </a:cubicBezTo>
                  <a:cubicBezTo>
                    <a:pt x="136" y="19"/>
                    <a:pt x="136" y="19"/>
                    <a:pt x="136" y="19"/>
                  </a:cubicBezTo>
                  <a:cubicBezTo>
                    <a:pt x="136" y="19"/>
                    <a:pt x="136" y="19"/>
                    <a:pt x="136" y="19"/>
                  </a:cubicBezTo>
                  <a:cubicBezTo>
                    <a:pt x="136" y="19"/>
                    <a:pt x="136" y="19"/>
                    <a:pt x="136" y="19"/>
                  </a:cubicBezTo>
                  <a:cubicBezTo>
                    <a:pt x="138" y="19"/>
                    <a:pt x="140" y="19"/>
                    <a:pt x="142" y="19"/>
                  </a:cubicBezTo>
                  <a:cubicBezTo>
                    <a:pt x="136" y="13"/>
                    <a:pt x="129" y="6"/>
                    <a:pt x="123" y="0"/>
                  </a:cubicBezTo>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îşļiďe"/>
            <p:cNvSpPr/>
            <p:nvPr/>
          </p:nvSpPr>
          <p:spPr bwMode="auto">
            <a:xfrm>
              <a:off x="7732713" y="3552825"/>
              <a:ext cx="109538" cy="107950"/>
            </a:xfrm>
            <a:custGeom>
              <a:avLst/>
              <a:gdLst>
                <a:gd name="T0" fmla="*/ 10 w 33"/>
                <a:gd name="T1" fmla="*/ 0 h 33"/>
                <a:gd name="T2" fmla="*/ 0 w 33"/>
                <a:gd name="T3" fmla="*/ 13 h 33"/>
                <a:gd name="T4" fmla="*/ 19 w 33"/>
                <a:gd name="T5" fmla="*/ 32 h 33"/>
                <a:gd name="T6" fmla="*/ 22 w 33"/>
                <a:gd name="T7" fmla="*/ 33 h 33"/>
                <a:gd name="T8" fmla="*/ 33 w 33"/>
                <a:gd name="T9" fmla="*/ 23 h 33"/>
                <a:gd name="T10" fmla="*/ 28 w 33"/>
                <a:gd name="T11" fmla="*/ 19 h 33"/>
                <a:gd name="T12" fmla="*/ 10 w 33"/>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3" h="33">
                  <a:moveTo>
                    <a:pt x="10" y="0"/>
                  </a:moveTo>
                  <a:cubicBezTo>
                    <a:pt x="7" y="5"/>
                    <a:pt x="4" y="9"/>
                    <a:pt x="0" y="13"/>
                  </a:cubicBezTo>
                  <a:cubicBezTo>
                    <a:pt x="6" y="19"/>
                    <a:pt x="13" y="26"/>
                    <a:pt x="19" y="32"/>
                  </a:cubicBezTo>
                  <a:cubicBezTo>
                    <a:pt x="20" y="32"/>
                    <a:pt x="21" y="32"/>
                    <a:pt x="22" y="33"/>
                  </a:cubicBezTo>
                  <a:cubicBezTo>
                    <a:pt x="26" y="30"/>
                    <a:pt x="30" y="27"/>
                    <a:pt x="33" y="23"/>
                  </a:cubicBezTo>
                  <a:cubicBezTo>
                    <a:pt x="31" y="22"/>
                    <a:pt x="30" y="20"/>
                    <a:pt x="28" y="19"/>
                  </a:cubicBezTo>
                  <a:cubicBezTo>
                    <a:pt x="23" y="13"/>
                    <a:pt x="16" y="6"/>
                    <a:pt x="10" y="0"/>
                  </a:cubicBezTo>
                </a:path>
              </a:pathLst>
            </a:custGeom>
            <a:solidFill>
              <a:srgbClr val="554F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îṧḻiḍê"/>
            <p:cNvSpPr/>
            <p:nvPr/>
          </p:nvSpPr>
          <p:spPr bwMode="auto">
            <a:xfrm>
              <a:off x="7766050" y="3506788"/>
              <a:ext cx="112713" cy="122238"/>
            </a:xfrm>
            <a:custGeom>
              <a:avLst/>
              <a:gdLst>
                <a:gd name="T0" fmla="*/ 6 w 34"/>
                <a:gd name="T1" fmla="*/ 0 h 37"/>
                <a:gd name="T2" fmla="*/ 0 w 34"/>
                <a:gd name="T3" fmla="*/ 14 h 37"/>
                <a:gd name="T4" fmla="*/ 18 w 34"/>
                <a:gd name="T5" fmla="*/ 33 h 37"/>
                <a:gd name="T6" fmla="*/ 23 w 34"/>
                <a:gd name="T7" fmla="*/ 37 h 37"/>
                <a:gd name="T8" fmla="*/ 34 w 34"/>
                <a:gd name="T9" fmla="*/ 21 h 37"/>
                <a:gd name="T10" fmla="*/ 18 w 34"/>
                <a:gd name="T11" fmla="*/ 10 h 37"/>
                <a:gd name="T12" fmla="*/ 10 w 34"/>
                <a:gd name="T13" fmla="*/ 0 h 37"/>
                <a:gd name="T14" fmla="*/ 6 w 34"/>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7">
                  <a:moveTo>
                    <a:pt x="6" y="0"/>
                  </a:moveTo>
                  <a:cubicBezTo>
                    <a:pt x="5" y="5"/>
                    <a:pt x="3" y="10"/>
                    <a:pt x="0" y="14"/>
                  </a:cubicBezTo>
                  <a:cubicBezTo>
                    <a:pt x="6" y="20"/>
                    <a:pt x="13" y="27"/>
                    <a:pt x="18" y="33"/>
                  </a:cubicBezTo>
                  <a:cubicBezTo>
                    <a:pt x="20" y="34"/>
                    <a:pt x="21" y="36"/>
                    <a:pt x="23" y="37"/>
                  </a:cubicBezTo>
                  <a:cubicBezTo>
                    <a:pt x="27" y="33"/>
                    <a:pt x="31" y="27"/>
                    <a:pt x="34" y="21"/>
                  </a:cubicBezTo>
                  <a:cubicBezTo>
                    <a:pt x="28" y="18"/>
                    <a:pt x="23" y="14"/>
                    <a:pt x="18" y="10"/>
                  </a:cubicBezTo>
                  <a:cubicBezTo>
                    <a:pt x="16" y="6"/>
                    <a:pt x="13" y="3"/>
                    <a:pt x="10" y="0"/>
                  </a:cubicBezTo>
                  <a:cubicBezTo>
                    <a:pt x="6" y="0"/>
                    <a:pt x="6" y="0"/>
                    <a:pt x="6" y="0"/>
                  </a:cubicBezTo>
                </a:path>
              </a:pathLst>
            </a:custGeom>
            <a:solidFill>
              <a:srgbClr val="554F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íŝ1íḓè"/>
            <p:cNvSpPr/>
            <p:nvPr/>
          </p:nvSpPr>
          <p:spPr bwMode="auto">
            <a:xfrm>
              <a:off x="7105650" y="3987800"/>
              <a:ext cx="63500" cy="88900"/>
            </a:xfrm>
            <a:custGeom>
              <a:avLst/>
              <a:gdLst>
                <a:gd name="T0" fmla="*/ 4 w 19"/>
                <a:gd name="T1" fmla="*/ 0 h 27"/>
                <a:gd name="T2" fmla="*/ 0 w 19"/>
                <a:gd name="T3" fmla="*/ 15 h 27"/>
                <a:gd name="T4" fmla="*/ 13 w 19"/>
                <a:gd name="T5" fmla="*/ 27 h 27"/>
                <a:gd name="T6" fmla="*/ 19 w 19"/>
                <a:gd name="T7" fmla="*/ 14 h 27"/>
                <a:gd name="T8" fmla="*/ 4 w 19"/>
                <a:gd name="T9" fmla="*/ 0 h 27"/>
              </a:gdLst>
              <a:ahLst/>
              <a:cxnLst>
                <a:cxn ang="0">
                  <a:pos x="T0" y="T1"/>
                </a:cxn>
                <a:cxn ang="0">
                  <a:pos x="T2" y="T3"/>
                </a:cxn>
                <a:cxn ang="0">
                  <a:pos x="T4" y="T5"/>
                </a:cxn>
                <a:cxn ang="0">
                  <a:pos x="T6" y="T7"/>
                </a:cxn>
                <a:cxn ang="0">
                  <a:pos x="T8" y="T9"/>
                </a:cxn>
              </a:cxnLst>
              <a:rect l="0" t="0" r="r" b="b"/>
              <a:pathLst>
                <a:path w="19" h="27">
                  <a:moveTo>
                    <a:pt x="4" y="0"/>
                  </a:moveTo>
                  <a:cubicBezTo>
                    <a:pt x="0" y="15"/>
                    <a:pt x="0" y="15"/>
                    <a:pt x="0" y="15"/>
                  </a:cubicBezTo>
                  <a:cubicBezTo>
                    <a:pt x="4" y="18"/>
                    <a:pt x="9" y="22"/>
                    <a:pt x="13" y="27"/>
                  </a:cubicBezTo>
                  <a:cubicBezTo>
                    <a:pt x="15" y="23"/>
                    <a:pt x="17" y="18"/>
                    <a:pt x="19" y="14"/>
                  </a:cubicBezTo>
                  <a:cubicBezTo>
                    <a:pt x="14" y="9"/>
                    <a:pt x="9" y="5"/>
                    <a:pt x="4" y="0"/>
                  </a:cubicBezTo>
                </a:path>
              </a:pathLst>
            </a:custGeom>
            <a:solidFill>
              <a:srgbClr val="554F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ïṥľíḍe"/>
            <p:cNvSpPr/>
            <p:nvPr/>
          </p:nvSpPr>
          <p:spPr bwMode="auto">
            <a:xfrm>
              <a:off x="7799388" y="3506788"/>
              <a:ext cx="79375" cy="68263"/>
            </a:xfrm>
            <a:custGeom>
              <a:avLst/>
              <a:gdLst>
                <a:gd name="T0" fmla="*/ 0 w 24"/>
                <a:gd name="T1" fmla="*/ 0 h 21"/>
                <a:gd name="T2" fmla="*/ 8 w 24"/>
                <a:gd name="T3" fmla="*/ 10 h 21"/>
                <a:gd name="T4" fmla="*/ 24 w 24"/>
                <a:gd name="T5" fmla="*/ 21 h 21"/>
                <a:gd name="T6" fmla="*/ 24 w 24"/>
                <a:gd name="T7" fmla="*/ 21 h 21"/>
                <a:gd name="T8" fmla="*/ 8 w 24"/>
                <a:gd name="T9" fmla="*/ 9 h 21"/>
                <a:gd name="T10" fmla="*/ 1 w 24"/>
                <a:gd name="T11" fmla="*/ 1 h 21"/>
                <a:gd name="T12" fmla="*/ 0 w 2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4" h="21">
                  <a:moveTo>
                    <a:pt x="0" y="0"/>
                  </a:moveTo>
                  <a:cubicBezTo>
                    <a:pt x="3" y="3"/>
                    <a:pt x="6" y="6"/>
                    <a:pt x="8" y="10"/>
                  </a:cubicBezTo>
                  <a:cubicBezTo>
                    <a:pt x="13" y="14"/>
                    <a:pt x="18" y="18"/>
                    <a:pt x="24" y="21"/>
                  </a:cubicBezTo>
                  <a:cubicBezTo>
                    <a:pt x="24" y="21"/>
                    <a:pt x="24" y="21"/>
                    <a:pt x="24" y="21"/>
                  </a:cubicBezTo>
                  <a:cubicBezTo>
                    <a:pt x="18" y="18"/>
                    <a:pt x="13" y="14"/>
                    <a:pt x="8" y="9"/>
                  </a:cubicBezTo>
                  <a:cubicBezTo>
                    <a:pt x="6" y="6"/>
                    <a:pt x="3" y="3"/>
                    <a:pt x="1" y="1"/>
                  </a:cubicBezTo>
                  <a:cubicBezTo>
                    <a:pt x="0" y="0"/>
                    <a:pt x="0" y="0"/>
                    <a:pt x="0" y="0"/>
                  </a:cubicBezTo>
                </a:path>
              </a:pathLst>
            </a:custGeom>
            <a:solidFill>
              <a:srgbClr val="554F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îšḷíḑê"/>
            <p:cNvSpPr/>
            <p:nvPr/>
          </p:nvSpPr>
          <p:spPr bwMode="auto">
            <a:xfrm>
              <a:off x="7119938" y="3987800"/>
              <a:ext cx="49213" cy="46038"/>
            </a:xfrm>
            <a:custGeom>
              <a:avLst/>
              <a:gdLst>
                <a:gd name="T0" fmla="*/ 0 w 15"/>
                <a:gd name="T1" fmla="*/ 0 h 14"/>
                <a:gd name="T2" fmla="*/ 0 w 15"/>
                <a:gd name="T3" fmla="*/ 0 h 14"/>
                <a:gd name="T4" fmla="*/ 15 w 15"/>
                <a:gd name="T5" fmla="*/ 14 h 14"/>
                <a:gd name="T6" fmla="*/ 15 w 15"/>
                <a:gd name="T7" fmla="*/ 14 h 14"/>
                <a:gd name="T8" fmla="*/ 0 w 15"/>
                <a:gd name="T9" fmla="*/ 0 h 14"/>
              </a:gdLst>
              <a:ahLst/>
              <a:cxnLst>
                <a:cxn ang="0">
                  <a:pos x="T0" y="T1"/>
                </a:cxn>
                <a:cxn ang="0">
                  <a:pos x="T2" y="T3"/>
                </a:cxn>
                <a:cxn ang="0">
                  <a:pos x="T4" y="T5"/>
                </a:cxn>
                <a:cxn ang="0">
                  <a:pos x="T6" y="T7"/>
                </a:cxn>
                <a:cxn ang="0">
                  <a:pos x="T8" y="T9"/>
                </a:cxn>
              </a:cxnLst>
              <a:rect l="0" t="0" r="r" b="b"/>
              <a:pathLst>
                <a:path w="15" h="14">
                  <a:moveTo>
                    <a:pt x="0" y="0"/>
                  </a:moveTo>
                  <a:cubicBezTo>
                    <a:pt x="0" y="0"/>
                    <a:pt x="0" y="0"/>
                    <a:pt x="0" y="0"/>
                  </a:cubicBezTo>
                  <a:cubicBezTo>
                    <a:pt x="5" y="5"/>
                    <a:pt x="10" y="9"/>
                    <a:pt x="15" y="14"/>
                  </a:cubicBezTo>
                  <a:cubicBezTo>
                    <a:pt x="15" y="14"/>
                    <a:pt x="15" y="14"/>
                    <a:pt x="15" y="14"/>
                  </a:cubicBezTo>
                  <a:cubicBezTo>
                    <a:pt x="10" y="9"/>
                    <a:pt x="5" y="4"/>
                    <a:pt x="0" y="0"/>
                  </a:cubicBezTo>
                </a:path>
              </a:pathLst>
            </a:custGeom>
            <a:solidFill>
              <a:srgbClr val="554F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íṣḷiḑé"/>
            <p:cNvSpPr/>
            <p:nvPr/>
          </p:nvSpPr>
          <p:spPr bwMode="auto">
            <a:xfrm>
              <a:off x="7802563" y="3509963"/>
              <a:ext cx="92075" cy="65088"/>
            </a:xfrm>
            <a:custGeom>
              <a:avLst/>
              <a:gdLst>
                <a:gd name="T0" fmla="*/ 0 w 28"/>
                <a:gd name="T1" fmla="*/ 0 h 20"/>
                <a:gd name="T2" fmla="*/ 7 w 28"/>
                <a:gd name="T3" fmla="*/ 8 h 20"/>
                <a:gd name="T4" fmla="*/ 23 w 28"/>
                <a:gd name="T5" fmla="*/ 20 h 20"/>
                <a:gd name="T6" fmla="*/ 28 w 28"/>
                <a:gd name="T7" fmla="*/ 5 h 20"/>
                <a:gd name="T8" fmla="*/ 0 w 28"/>
                <a:gd name="T9" fmla="*/ 0 h 20"/>
              </a:gdLst>
              <a:ahLst/>
              <a:cxnLst>
                <a:cxn ang="0">
                  <a:pos x="T0" y="T1"/>
                </a:cxn>
                <a:cxn ang="0">
                  <a:pos x="T2" y="T3"/>
                </a:cxn>
                <a:cxn ang="0">
                  <a:pos x="T4" y="T5"/>
                </a:cxn>
                <a:cxn ang="0">
                  <a:pos x="T6" y="T7"/>
                </a:cxn>
                <a:cxn ang="0">
                  <a:pos x="T8" y="T9"/>
                </a:cxn>
              </a:cxnLst>
              <a:rect l="0" t="0" r="r" b="b"/>
              <a:pathLst>
                <a:path w="28" h="20">
                  <a:moveTo>
                    <a:pt x="0" y="0"/>
                  </a:moveTo>
                  <a:cubicBezTo>
                    <a:pt x="2" y="2"/>
                    <a:pt x="5" y="5"/>
                    <a:pt x="7" y="8"/>
                  </a:cubicBezTo>
                  <a:cubicBezTo>
                    <a:pt x="12" y="13"/>
                    <a:pt x="17" y="17"/>
                    <a:pt x="23" y="20"/>
                  </a:cubicBezTo>
                  <a:cubicBezTo>
                    <a:pt x="25" y="15"/>
                    <a:pt x="27" y="10"/>
                    <a:pt x="28" y="5"/>
                  </a:cubicBezTo>
                  <a:cubicBezTo>
                    <a:pt x="0" y="0"/>
                    <a:pt x="0" y="0"/>
                    <a:pt x="0" y="0"/>
                  </a:cubicBezTo>
                </a:path>
              </a:pathLst>
            </a:custGeom>
            <a:solidFill>
              <a:srgbClr val="6557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íṩlîďè"/>
            <p:cNvSpPr/>
            <p:nvPr/>
          </p:nvSpPr>
          <p:spPr bwMode="auto">
            <a:xfrm>
              <a:off x="7327900" y="3644900"/>
              <a:ext cx="114300" cy="101600"/>
            </a:xfrm>
            <a:custGeom>
              <a:avLst/>
              <a:gdLst>
                <a:gd name="T0" fmla="*/ 0 w 35"/>
                <a:gd name="T1" fmla="*/ 0 h 31"/>
                <a:gd name="T2" fmla="*/ 0 w 35"/>
                <a:gd name="T3" fmla="*/ 0 h 31"/>
                <a:gd name="T4" fmla="*/ 35 w 35"/>
                <a:gd name="T5" fmla="*/ 31 h 31"/>
                <a:gd name="T6" fmla="*/ 35 w 35"/>
                <a:gd name="T7" fmla="*/ 31 h 31"/>
                <a:gd name="T8" fmla="*/ 0 w 35"/>
                <a:gd name="T9" fmla="*/ 0 h 31"/>
              </a:gdLst>
              <a:ahLst/>
              <a:cxnLst>
                <a:cxn ang="0">
                  <a:pos x="T0" y="T1"/>
                </a:cxn>
                <a:cxn ang="0">
                  <a:pos x="T2" y="T3"/>
                </a:cxn>
                <a:cxn ang="0">
                  <a:pos x="T4" y="T5"/>
                </a:cxn>
                <a:cxn ang="0">
                  <a:pos x="T6" y="T7"/>
                </a:cxn>
                <a:cxn ang="0">
                  <a:pos x="T8" y="T9"/>
                </a:cxn>
              </a:cxnLst>
              <a:rect l="0" t="0" r="r" b="b"/>
              <a:pathLst>
                <a:path w="35" h="31">
                  <a:moveTo>
                    <a:pt x="0" y="0"/>
                  </a:moveTo>
                  <a:cubicBezTo>
                    <a:pt x="0" y="0"/>
                    <a:pt x="0" y="0"/>
                    <a:pt x="0" y="0"/>
                  </a:cubicBezTo>
                  <a:cubicBezTo>
                    <a:pt x="12" y="10"/>
                    <a:pt x="24" y="20"/>
                    <a:pt x="35" y="31"/>
                  </a:cubicBezTo>
                  <a:cubicBezTo>
                    <a:pt x="35" y="31"/>
                    <a:pt x="35" y="31"/>
                    <a:pt x="35" y="31"/>
                  </a:cubicBezTo>
                  <a:cubicBezTo>
                    <a:pt x="24" y="20"/>
                    <a:pt x="12" y="10"/>
                    <a:pt x="0" y="0"/>
                  </a:cubicBezTo>
                </a:path>
              </a:pathLst>
            </a:custGeom>
            <a:solidFill>
              <a:srgbClr val="6557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ïṧ1ïḓé"/>
            <p:cNvSpPr/>
            <p:nvPr/>
          </p:nvSpPr>
          <p:spPr bwMode="auto">
            <a:xfrm>
              <a:off x="7119938" y="3987800"/>
              <a:ext cx="49213" cy="46038"/>
            </a:xfrm>
            <a:custGeom>
              <a:avLst/>
              <a:gdLst>
                <a:gd name="T0" fmla="*/ 0 w 15"/>
                <a:gd name="T1" fmla="*/ 0 h 14"/>
                <a:gd name="T2" fmla="*/ 0 w 15"/>
                <a:gd name="T3" fmla="*/ 0 h 14"/>
                <a:gd name="T4" fmla="*/ 15 w 15"/>
                <a:gd name="T5" fmla="*/ 14 h 14"/>
                <a:gd name="T6" fmla="*/ 15 w 15"/>
                <a:gd name="T7" fmla="*/ 14 h 14"/>
                <a:gd name="T8" fmla="*/ 0 w 15"/>
                <a:gd name="T9" fmla="*/ 0 h 14"/>
              </a:gdLst>
              <a:ahLst/>
              <a:cxnLst>
                <a:cxn ang="0">
                  <a:pos x="T0" y="T1"/>
                </a:cxn>
                <a:cxn ang="0">
                  <a:pos x="T2" y="T3"/>
                </a:cxn>
                <a:cxn ang="0">
                  <a:pos x="T4" y="T5"/>
                </a:cxn>
                <a:cxn ang="0">
                  <a:pos x="T6" y="T7"/>
                </a:cxn>
                <a:cxn ang="0">
                  <a:pos x="T8" y="T9"/>
                </a:cxn>
              </a:cxnLst>
              <a:rect l="0" t="0" r="r" b="b"/>
              <a:pathLst>
                <a:path w="15" h="14">
                  <a:moveTo>
                    <a:pt x="0" y="0"/>
                  </a:moveTo>
                  <a:cubicBezTo>
                    <a:pt x="0" y="0"/>
                    <a:pt x="0" y="0"/>
                    <a:pt x="0" y="0"/>
                  </a:cubicBezTo>
                  <a:cubicBezTo>
                    <a:pt x="5" y="4"/>
                    <a:pt x="10" y="9"/>
                    <a:pt x="15" y="14"/>
                  </a:cubicBezTo>
                  <a:cubicBezTo>
                    <a:pt x="15" y="14"/>
                    <a:pt x="15" y="14"/>
                    <a:pt x="15" y="14"/>
                  </a:cubicBezTo>
                  <a:cubicBezTo>
                    <a:pt x="10" y="9"/>
                    <a:pt x="5" y="4"/>
                    <a:pt x="0" y="0"/>
                  </a:cubicBezTo>
                </a:path>
              </a:pathLst>
            </a:custGeom>
            <a:solidFill>
              <a:srgbClr val="615BC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ïsḷídè"/>
            <p:cNvSpPr/>
            <p:nvPr/>
          </p:nvSpPr>
          <p:spPr bwMode="auto">
            <a:xfrm>
              <a:off x="7119938" y="3644900"/>
              <a:ext cx="322263" cy="388938"/>
            </a:xfrm>
            <a:custGeom>
              <a:avLst/>
              <a:gdLst>
                <a:gd name="T0" fmla="*/ 63 w 98"/>
                <a:gd name="T1" fmla="*/ 0 h 118"/>
                <a:gd name="T2" fmla="*/ 40 w 98"/>
                <a:gd name="T3" fmla="*/ 0 h 118"/>
                <a:gd name="T4" fmla="*/ 36 w 98"/>
                <a:gd name="T5" fmla="*/ 2 h 118"/>
                <a:gd name="T6" fmla="*/ 36 w 98"/>
                <a:gd name="T7" fmla="*/ 2 h 118"/>
                <a:gd name="T8" fmla="*/ 26 w 98"/>
                <a:gd name="T9" fmla="*/ 13 h 118"/>
                <a:gd name="T10" fmla="*/ 0 w 98"/>
                <a:gd name="T11" fmla="*/ 104 h 118"/>
                <a:gd name="T12" fmla="*/ 15 w 98"/>
                <a:gd name="T13" fmla="*/ 118 h 118"/>
                <a:gd name="T14" fmla="*/ 46 w 98"/>
                <a:gd name="T15" fmla="*/ 73 h 118"/>
                <a:gd name="T16" fmla="*/ 52 w 98"/>
                <a:gd name="T17" fmla="*/ 56 h 118"/>
                <a:gd name="T18" fmla="*/ 89 w 98"/>
                <a:gd name="T19" fmla="*/ 36 h 118"/>
                <a:gd name="T20" fmla="*/ 98 w 98"/>
                <a:gd name="T21" fmla="*/ 31 h 118"/>
                <a:gd name="T22" fmla="*/ 63 w 98"/>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18">
                  <a:moveTo>
                    <a:pt x="63" y="0"/>
                  </a:moveTo>
                  <a:cubicBezTo>
                    <a:pt x="40" y="0"/>
                    <a:pt x="40" y="0"/>
                    <a:pt x="40" y="0"/>
                  </a:cubicBezTo>
                  <a:cubicBezTo>
                    <a:pt x="36" y="2"/>
                    <a:pt x="36" y="2"/>
                    <a:pt x="36" y="2"/>
                  </a:cubicBezTo>
                  <a:cubicBezTo>
                    <a:pt x="36" y="2"/>
                    <a:pt x="36" y="2"/>
                    <a:pt x="36" y="2"/>
                  </a:cubicBezTo>
                  <a:cubicBezTo>
                    <a:pt x="31" y="4"/>
                    <a:pt x="27" y="8"/>
                    <a:pt x="26" y="13"/>
                  </a:cubicBezTo>
                  <a:cubicBezTo>
                    <a:pt x="0" y="104"/>
                    <a:pt x="0" y="104"/>
                    <a:pt x="0" y="104"/>
                  </a:cubicBezTo>
                  <a:cubicBezTo>
                    <a:pt x="5" y="108"/>
                    <a:pt x="10" y="113"/>
                    <a:pt x="15" y="118"/>
                  </a:cubicBezTo>
                  <a:cubicBezTo>
                    <a:pt x="23" y="101"/>
                    <a:pt x="34" y="86"/>
                    <a:pt x="46" y="73"/>
                  </a:cubicBezTo>
                  <a:cubicBezTo>
                    <a:pt x="52" y="56"/>
                    <a:pt x="52" y="56"/>
                    <a:pt x="52" y="56"/>
                  </a:cubicBezTo>
                  <a:cubicBezTo>
                    <a:pt x="58" y="45"/>
                    <a:pt x="72" y="39"/>
                    <a:pt x="89" y="36"/>
                  </a:cubicBezTo>
                  <a:cubicBezTo>
                    <a:pt x="92" y="34"/>
                    <a:pt x="95" y="32"/>
                    <a:pt x="98" y="31"/>
                  </a:cubicBezTo>
                  <a:cubicBezTo>
                    <a:pt x="87" y="20"/>
                    <a:pt x="75" y="10"/>
                    <a:pt x="63" y="0"/>
                  </a:cubicBezTo>
                </a:path>
              </a:pathLst>
            </a:custGeom>
            <a:solidFill>
              <a:srgbClr val="7163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îsľíḍe"/>
            <p:cNvSpPr/>
            <p:nvPr/>
          </p:nvSpPr>
          <p:spPr bwMode="auto">
            <a:xfrm>
              <a:off x="6977063" y="3657600"/>
              <a:ext cx="828675" cy="468313"/>
            </a:xfrm>
            <a:custGeom>
              <a:avLst/>
              <a:gdLst>
                <a:gd name="T0" fmla="*/ 58 w 251"/>
                <a:gd name="T1" fmla="*/ 114 h 142"/>
                <a:gd name="T2" fmla="*/ 58 w 251"/>
                <a:gd name="T3" fmla="*/ 114 h 142"/>
                <a:gd name="T4" fmla="*/ 39 w 251"/>
                <a:gd name="T5" fmla="*/ 115 h 142"/>
                <a:gd name="T6" fmla="*/ 31 w 251"/>
                <a:gd name="T7" fmla="*/ 119 h 142"/>
                <a:gd name="T8" fmla="*/ 1 w 251"/>
                <a:gd name="T9" fmla="*/ 135 h 142"/>
                <a:gd name="T10" fmla="*/ 62 w 251"/>
                <a:gd name="T11" fmla="*/ 142 h 142"/>
                <a:gd name="T12" fmla="*/ 60 w 251"/>
                <a:gd name="T13" fmla="*/ 135 h 142"/>
                <a:gd name="T14" fmla="*/ 89 w 251"/>
                <a:gd name="T15" fmla="*/ 69 h 142"/>
                <a:gd name="T16" fmla="*/ 236 w 251"/>
                <a:gd name="T17" fmla="*/ 0 h 142"/>
                <a:gd name="T18" fmla="*/ 141 w 251"/>
                <a:gd name="T19" fmla="*/ 27 h 142"/>
                <a:gd name="T20" fmla="*/ 132 w 251"/>
                <a:gd name="T21" fmla="*/ 32 h 142"/>
                <a:gd name="T22" fmla="*/ 236 w 251"/>
                <a:gd name="T23" fmla="*/ 0 h 142"/>
                <a:gd name="T24" fmla="*/ 236 w 251"/>
                <a:gd name="T25" fmla="*/ 0 h 142"/>
                <a:gd name="T26" fmla="*/ 236 w 251"/>
                <a:gd name="T27" fmla="*/ 0 h 142"/>
                <a:gd name="T28" fmla="*/ 236 w 251"/>
                <a:gd name="T29" fmla="*/ 0 h 142"/>
                <a:gd name="T30" fmla="*/ 236 w 251"/>
                <a:gd name="T31" fmla="*/ 0 h 142"/>
                <a:gd name="T32" fmla="*/ 236 w 251"/>
                <a:gd name="T33" fmla="*/ 0 h 142"/>
                <a:gd name="T34" fmla="*/ 237 w 251"/>
                <a:gd name="T35" fmla="*/ 0 h 142"/>
                <a:gd name="T36" fmla="*/ 237 w 251"/>
                <a:gd name="T37" fmla="*/ 0 h 142"/>
                <a:gd name="T38" fmla="*/ 237 w 251"/>
                <a:gd name="T39" fmla="*/ 0 h 142"/>
                <a:gd name="T40" fmla="*/ 237 w 251"/>
                <a:gd name="T41" fmla="*/ 0 h 142"/>
                <a:gd name="T42" fmla="*/ 237 w 251"/>
                <a:gd name="T43" fmla="*/ 0 h 142"/>
                <a:gd name="T44" fmla="*/ 237 w 251"/>
                <a:gd name="T45" fmla="*/ 0 h 142"/>
                <a:gd name="T46" fmla="*/ 238 w 251"/>
                <a:gd name="T47" fmla="*/ 0 h 142"/>
                <a:gd name="T48" fmla="*/ 238 w 251"/>
                <a:gd name="T49" fmla="*/ 0 h 142"/>
                <a:gd name="T50" fmla="*/ 238 w 251"/>
                <a:gd name="T51" fmla="*/ 0 h 142"/>
                <a:gd name="T52" fmla="*/ 238 w 251"/>
                <a:gd name="T53" fmla="*/ 0 h 142"/>
                <a:gd name="T54" fmla="*/ 238 w 251"/>
                <a:gd name="T55" fmla="*/ 0 h 142"/>
                <a:gd name="T56" fmla="*/ 239 w 251"/>
                <a:gd name="T57" fmla="*/ 0 h 142"/>
                <a:gd name="T58" fmla="*/ 239 w 251"/>
                <a:gd name="T59" fmla="*/ 0 h 142"/>
                <a:gd name="T60" fmla="*/ 239 w 251"/>
                <a:gd name="T61" fmla="*/ 0 h 142"/>
                <a:gd name="T62" fmla="*/ 239 w 251"/>
                <a:gd name="T63" fmla="*/ 0 h 142"/>
                <a:gd name="T64" fmla="*/ 239 w 251"/>
                <a:gd name="T65" fmla="*/ 0 h 142"/>
                <a:gd name="T66" fmla="*/ 239 w 251"/>
                <a:gd name="T67" fmla="*/ 0 h 142"/>
                <a:gd name="T68" fmla="*/ 239 w 251"/>
                <a:gd name="T69" fmla="*/ 0 h 142"/>
                <a:gd name="T70" fmla="*/ 240 w 251"/>
                <a:gd name="T71" fmla="*/ 0 h 142"/>
                <a:gd name="T72" fmla="*/ 240 w 251"/>
                <a:gd name="T73" fmla="*/ 0 h 142"/>
                <a:gd name="T74" fmla="*/ 240 w 251"/>
                <a:gd name="T75" fmla="*/ 0 h 142"/>
                <a:gd name="T76" fmla="*/ 240 w 251"/>
                <a:gd name="T77" fmla="*/ 0 h 142"/>
                <a:gd name="T78" fmla="*/ 240 w 251"/>
                <a:gd name="T79" fmla="*/ 0 h 142"/>
                <a:gd name="T80" fmla="*/ 241 w 251"/>
                <a:gd name="T81" fmla="*/ 0 h 142"/>
                <a:gd name="T82" fmla="*/ 241 w 251"/>
                <a:gd name="T83" fmla="*/ 0 h 142"/>
                <a:gd name="T84" fmla="*/ 241 w 251"/>
                <a:gd name="T85" fmla="*/ 0 h 142"/>
                <a:gd name="T86" fmla="*/ 251 w 251"/>
                <a:gd name="T87" fmla="*/ 1 h 142"/>
                <a:gd name="T88" fmla="*/ 248 w 251"/>
                <a:gd name="T89" fmla="*/ 0 h 142"/>
                <a:gd name="T90" fmla="*/ 242 w 251"/>
                <a:gd name="T91" fmla="*/ 0 h 142"/>
                <a:gd name="T92" fmla="*/ 242 w 251"/>
                <a:gd name="T93" fmla="*/ 0 h 142"/>
                <a:gd name="T94" fmla="*/ 242 w 251"/>
                <a:gd name="T9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1" h="142">
                  <a:moveTo>
                    <a:pt x="89" y="69"/>
                  </a:moveTo>
                  <a:cubicBezTo>
                    <a:pt x="77" y="82"/>
                    <a:pt x="66" y="97"/>
                    <a:pt x="58" y="114"/>
                  </a:cubicBezTo>
                  <a:cubicBezTo>
                    <a:pt x="58" y="114"/>
                    <a:pt x="58" y="114"/>
                    <a:pt x="58" y="114"/>
                  </a:cubicBezTo>
                  <a:cubicBezTo>
                    <a:pt x="58" y="114"/>
                    <a:pt x="58" y="114"/>
                    <a:pt x="58" y="114"/>
                  </a:cubicBezTo>
                  <a:cubicBezTo>
                    <a:pt x="56" y="118"/>
                    <a:pt x="54" y="123"/>
                    <a:pt x="52" y="127"/>
                  </a:cubicBezTo>
                  <a:cubicBezTo>
                    <a:pt x="48" y="122"/>
                    <a:pt x="43" y="118"/>
                    <a:pt x="39" y="115"/>
                  </a:cubicBezTo>
                  <a:cubicBezTo>
                    <a:pt x="37" y="119"/>
                    <a:pt x="37" y="119"/>
                    <a:pt x="37" y="119"/>
                  </a:cubicBezTo>
                  <a:cubicBezTo>
                    <a:pt x="35" y="119"/>
                    <a:pt x="33" y="119"/>
                    <a:pt x="31" y="119"/>
                  </a:cubicBezTo>
                  <a:cubicBezTo>
                    <a:pt x="29" y="119"/>
                    <a:pt x="27" y="119"/>
                    <a:pt x="25" y="119"/>
                  </a:cubicBezTo>
                  <a:cubicBezTo>
                    <a:pt x="4" y="122"/>
                    <a:pt x="1" y="135"/>
                    <a:pt x="1" y="135"/>
                  </a:cubicBezTo>
                  <a:cubicBezTo>
                    <a:pt x="0" y="139"/>
                    <a:pt x="0" y="139"/>
                    <a:pt x="0" y="139"/>
                  </a:cubicBezTo>
                  <a:cubicBezTo>
                    <a:pt x="62" y="142"/>
                    <a:pt x="62" y="142"/>
                    <a:pt x="62" y="142"/>
                  </a:cubicBezTo>
                  <a:cubicBezTo>
                    <a:pt x="63" y="139"/>
                    <a:pt x="63" y="139"/>
                    <a:pt x="63" y="139"/>
                  </a:cubicBezTo>
                  <a:cubicBezTo>
                    <a:pt x="62" y="138"/>
                    <a:pt x="61" y="136"/>
                    <a:pt x="60" y="135"/>
                  </a:cubicBezTo>
                  <a:cubicBezTo>
                    <a:pt x="58" y="132"/>
                    <a:pt x="55" y="129"/>
                    <a:pt x="52" y="126"/>
                  </a:cubicBezTo>
                  <a:cubicBezTo>
                    <a:pt x="61" y="105"/>
                    <a:pt x="74" y="86"/>
                    <a:pt x="89" y="69"/>
                  </a:cubicBezTo>
                  <a:cubicBezTo>
                    <a:pt x="89" y="69"/>
                    <a:pt x="89" y="69"/>
                    <a:pt x="89" y="69"/>
                  </a:cubicBezTo>
                  <a:moveTo>
                    <a:pt x="236" y="0"/>
                  </a:moveTo>
                  <a:cubicBezTo>
                    <a:pt x="201" y="1"/>
                    <a:pt x="169" y="11"/>
                    <a:pt x="141" y="27"/>
                  </a:cubicBezTo>
                  <a:cubicBezTo>
                    <a:pt x="141" y="27"/>
                    <a:pt x="141" y="27"/>
                    <a:pt x="141" y="27"/>
                  </a:cubicBezTo>
                  <a:cubicBezTo>
                    <a:pt x="138" y="28"/>
                    <a:pt x="135" y="30"/>
                    <a:pt x="132" y="32"/>
                  </a:cubicBezTo>
                  <a:cubicBezTo>
                    <a:pt x="132" y="32"/>
                    <a:pt x="132" y="32"/>
                    <a:pt x="132" y="32"/>
                  </a:cubicBezTo>
                  <a:cubicBezTo>
                    <a:pt x="162" y="13"/>
                    <a:pt x="198" y="1"/>
                    <a:pt x="236" y="0"/>
                  </a:cubicBezTo>
                  <a:moveTo>
                    <a:pt x="236" y="0"/>
                  </a:moveTo>
                  <a:cubicBezTo>
                    <a:pt x="236" y="0"/>
                    <a:pt x="236" y="0"/>
                    <a:pt x="236" y="0"/>
                  </a:cubicBezTo>
                  <a:cubicBezTo>
                    <a:pt x="236" y="0"/>
                    <a:pt x="236" y="0"/>
                    <a:pt x="236" y="0"/>
                  </a:cubicBezTo>
                  <a:moveTo>
                    <a:pt x="236" y="0"/>
                  </a:moveTo>
                  <a:cubicBezTo>
                    <a:pt x="236" y="0"/>
                    <a:pt x="236" y="0"/>
                    <a:pt x="236" y="0"/>
                  </a:cubicBezTo>
                  <a:cubicBezTo>
                    <a:pt x="236" y="0"/>
                    <a:pt x="236" y="0"/>
                    <a:pt x="236" y="0"/>
                  </a:cubicBezTo>
                  <a:moveTo>
                    <a:pt x="236" y="0"/>
                  </a:moveTo>
                  <a:cubicBezTo>
                    <a:pt x="236" y="0"/>
                    <a:pt x="236" y="0"/>
                    <a:pt x="236" y="0"/>
                  </a:cubicBezTo>
                  <a:cubicBezTo>
                    <a:pt x="236" y="0"/>
                    <a:pt x="236" y="0"/>
                    <a:pt x="236" y="0"/>
                  </a:cubicBezTo>
                  <a:moveTo>
                    <a:pt x="237" y="0"/>
                  </a:moveTo>
                  <a:cubicBezTo>
                    <a:pt x="237" y="0"/>
                    <a:pt x="237" y="0"/>
                    <a:pt x="236" y="0"/>
                  </a:cubicBezTo>
                  <a:cubicBezTo>
                    <a:pt x="237" y="0"/>
                    <a:pt x="237" y="0"/>
                    <a:pt x="237" y="0"/>
                  </a:cubicBezTo>
                  <a:moveTo>
                    <a:pt x="237" y="0"/>
                  </a:moveTo>
                  <a:cubicBezTo>
                    <a:pt x="237" y="0"/>
                    <a:pt x="237" y="0"/>
                    <a:pt x="237" y="0"/>
                  </a:cubicBezTo>
                  <a:cubicBezTo>
                    <a:pt x="237" y="0"/>
                    <a:pt x="237" y="0"/>
                    <a:pt x="237" y="0"/>
                  </a:cubicBezTo>
                  <a:moveTo>
                    <a:pt x="237" y="0"/>
                  </a:moveTo>
                  <a:cubicBezTo>
                    <a:pt x="237" y="0"/>
                    <a:pt x="237" y="0"/>
                    <a:pt x="237" y="0"/>
                  </a:cubicBezTo>
                  <a:cubicBezTo>
                    <a:pt x="237" y="0"/>
                    <a:pt x="237" y="0"/>
                    <a:pt x="237" y="0"/>
                  </a:cubicBezTo>
                  <a:moveTo>
                    <a:pt x="237" y="0"/>
                  </a:moveTo>
                  <a:cubicBezTo>
                    <a:pt x="237" y="0"/>
                    <a:pt x="237" y="0"/>
                    <a:pt x="237" y="0"/>
                  </a:cubicBezTo>
                  <a:cubicBezTo>
                    <a:pt x="237" y="0"/>
                    <a:pt x="237" y="0"/>
                    <a:pt x="237" y="0"/>
                  </a:cubicBezTo>
                  <a:moveTo>
                    <a:pt x="238" y="0"/>
                  </a:moveTo>
                  <a:cubicBezTo>
                    <a:pt x="238" y="0"/>
                    <a:pt x="238" y="0"/>
                    <a:pt x="237" y="0"/>
                  </a:cubicBezTo>
                  <a:cubicBezTo>
                    <a:pt x="238" y="0"/>
                    <a:pt x="238" y="0"/>
                    <a:pt x="238" y="0"/>
                  </a:cubicBezTo>
                  <a:moveTo>
                    <a:pt x="238" y="0"/>
                  </a:moveTo>
                  <a:cubicBezTo>
                    <a:pt x="238" y="0"/>
                    <a:pt x="238" y="0"/>
                    <a:pt x="238" y="0"/>
                  </a:cubicBezTo>
                  <a:cubicBezTo>
                    <a:pt x="238" y="0"/>
                    <a:pt x="238" y="0"/>
                    <a:pt x="238" y="0"/>
                  </a:cubicBezTo>
                  <a:moveTo>
                    <a:pt x="238" y="0"/>
                  </a:moveTo>
                  <a:cubicBezTo>
                    <a:pt x="238" y="0"/>
                    <a:pt x="238" y="0"/>
                    <a:pt x="238" y="0"/>
                  </a:cubicBezTo>
                  <a:cubicBezTo>
                    <a:pt x="238" y="0"/>
                    <a:pt x="238" y="0"/>
                    <a:pt x="238" y="0"/>
                  </a:cubicBezTo>
                  <a:moveTo>
                    <a:pt x="238" y="0"/>
                  </a:moveTo>
                  <a:cubicBezTo>
                    <a:pt x="238" y="0"/>
                    <a:pt x="238" y="0"/>
                    <a:pt x="238" y="0"/>
                  </a:cubicBezTo>
                  <a:cubicBezTo>
                    <a:pt x="238" y="0"/>
                    <a:pt x="238" y="0"/>
                    <a:pt x="238" y="0"/>
                  </a:cubicBezTo>
                  <a:moveTo>
                    <a:pt x="239" y="0"/>
                  </a:moveTo>
                  <a:cubicBezTo>
                    <a:pt x="239" y="0"/>
                    <a:pt x="239" y="0"/>
                    <a:pt x="239" y="0"/>
                  </a:cubicBezTo>
                  <a:cubicBezTo>
                    <a:pt x="239" y="0"/>
                    <a:pt x="239" y="0"/>
                    <a:pt x="239" y="0"/>
                  </a:cubicBezTo>
                  <a:moveTo>
                    <a:pt x="239" y="0"/>
                  </a:moveTo>
                  <a:cubicBezTo>
                    <a:pt x="239" y="0"/>
                    <a:pt x="239" y="0"/>
                    <a:pt x="239" y="0"/>
                  </a:cubicBezTo>
                  <a:cubicBezTo>
                    <a:pt x="239" y="0"/>
                    <a:pt x="239" y="0"/>
                    <a:pt x="239" y="0"/>
                  </a:cubicBezTo>
                  <a:moveTo>
                    <a:pt x="239" y="0"/>
                  </a:moveTo>
                  <a:cubicBezTo>
                    <a:pt x="239" y="0"/>
                    <a:pt x="239" y="0"/>
                    <a:pt x="239" y="0"/>
                  </a:cubicBezTo>
                  <a:cubicBezTo>
                    <a:pt x="239" y="0"/>
                    <a:pt x="239" y="0"/>
                    <a:pt x="239" y="0"/>
                  </a:cubicBezTo>
                  <a:moveTo>
                    <a:pt x="239" y="0"/>
                  </a:moveTo>
                  <a:cubicBezTo>
                    <a:pt x="239" y="0"/>
                    <a:pt x="239" y="0"/>
                    <a:pt x="239" y="0"/>
                  </a:cubicBezTo>
                  <a:cubicBezTo>
                    <a:pt x="239" y="0"/>
                    <a:pt x="239" y="0"/>
                    <a:pt x="239" y="0"/>
                  </a:cubicBezTo>
                  <a:moveTo>
                    <a:pt x="240" y="0"/>
                  </a:moveTo>
                  <a:cubicBezTo>
                    <a:pt x="240" y="0"/>
                    <a:pt x="240" y="0"/>
                    <a:pt x="239" y="0"/>
                  </a:cubicBezTo>
                  <a:cubicBezTo>
                    <a:pt x="240" y="0"/>
                    <a:pt x="240" y="0"/>
                    <a:pt x="240" y="0"/>
                  </a:cubicBezTo>
                  <a:moveTo>
                    <a:pt x="240" y="0"/>
                  </a:moveTo>
                  <a:cubicBezTo>
                    <a:pt x="240" y="0"/>
                    <a:pt x="240" y="0"/>
                    <a:pt x="240" y="0"/>
                  </a:cubicBezTo>
                  <a:cubicBezTo>
                    <a:pt x="240" y="0"/>
                    <a:pt x="240" y="0"/>
                    <a:pt x="240" y="0"/>
                  </a:cubicBezTo>
                  <a:moveTo>
                    <a:pt x="240" y="0"/>
                  </a:moveTo>
                  <a:cubicBezTo>
                    <a:pt x="240" y="0"/>
                    <a:pt x="240" y="0"/>
                    <a:pt x="240" y="0"/>
                  </a:cubicBezTo>
                  <a:cubicBezTo>
                    <a:pt x="240" y="0"/>
                    <a:pt x="240" y="0"/>
                    <a:pt x="240" y="0"/>
                  </a:cubicBezTo>
                  <a:moveTo>
                    <a:pt x="240" y="0"/>
                  </a:moveTo>
                  <a:cubicBezTo>
                    <a:pt x="240" y="0"/>
                    <a:pt x="240" y="0"/>
                    <a:pt x="240" y="0"/>
                  </a:cubicBezTo>
                  <a:cubicBezTo>
                    <a:pt x="240" y="0"/>
                    <a:pt x="240" y="0"/>
                    <a:pt x="240" y="0"/>
                  </a:cubicBezTo>
                  <a:moveTo>
                    <a:pt x="241" y="0"/>
                  </a:moveTo>
                  <a:cubicBezTo>
                    <a:pt x="241" y="0"/>
                    <a:pt x="241" y="0"/>
                    <a:pt x="241" y="0"/>
                  </a:cubicBezTo>
                  <a:cubicBezTo>
                    <a:pt x="241" y="0"/>
                    <a:pt x="241" y="0"/>
                    <a:pt x="241" y="0"/>
                  </a:cubicBezTo>
                  <a:moveTo>
                    <a:pt x="241" y="0"/>
                  </a:moveTo>
                  <a:cubicBezTo>
                    <a:pt x="241" y="0"/>
                    <a:pt x="241" y="0"/>
                    <a:pt x="241" y="0"/>
                  </a:cubicBezTo>
                  <a:cubicBezTo>
                    <a:pt x="241" y="0"/>
                    <a:pt x="241" y="0"/>
                    <a:pt x="241" y="0"/>
                  </a:cubicBezTo>
                  <a:moveTo>
                    <a:pt x="242" y="0"/>
                  </a:moveTo>
                  <a:cubicBezTo>
                    <a:pt x="245" y="0"/>
                    <a:pt x="248" y="0"/>
                    <a:pt x="251" y="1"/>
                  </a:cubicBezTo>
                  <a:cubicBezTo>
                    <a:pt x="251" y="1"/>
                    <a:pt x="251" y="1"/>
                    <a:pt x="251" y="1"/>
                  </a:cubicBezTo>
                  <a:cubicBezTo>
                    <a:pt x="250" y="0"/>
                    <a:pt x="249" y="0"/>
                    <a:pt x="248" y="0"/>
                  </a:cubicBezTo>
                  <a:cubicBezTo>
                    <a:pt x="246" y="0"/>
                    <a:pt x="244" y="0"/>
                    <a:pt x="242" y="0"/>
                  </a:cubicBezTo>
                  <a:moveTo>
                    <a:pt x="242" y="0"/>
                  </a:moveTo>
                  <a:cubicBezTo>
                    <a:pt x="242" y="0"/>
                    <a:pt x="241" y="0"/>
                    <a:pt x="241" y="0"/>
                  </a:cubicBezTo>
                  <a:cubicBezTo>
                    <a:pt x="241" y="0"/>
                    <a:pt x="242" y="0"/>
                    <a:pt x="242" y="0"/>
                  </a:cubicBezTo>
                  <a:moveTo>
                    <a:pt x="242" y="0"/>
                  </a:moveTo>
                  <a:cubicBezTo>
                    <a:pt x="242" y="0"/>
                    <a:pt x="242" y="0"/>
                    <a:pt x="242" y="0"/>
                  </a:cubicBezTo>
                  <a:cubicBezTo>
                    <a:pt x="242" y="0"/>
                    <a:pt x="242" y="0"/>
                    <a:pt x="242" y="0"/>
                  </a:cubicBezTo>
                </a:path>
              </a:pathLst>
            </a:custGeom>
            <a:solidFill>
              <a:srgbClr val="BAC3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íṩ1ïḓé"/>
            <p:cNvSpPr/>
            <p:nvPr/>
          </p:nvSpPr>
          <p:spPr bwMode="auto">
            <a:xfrm>
              <a:off x="7148513" y="3657600"/>
              <a:ext cx="657225" cy="458788"/>
            </a:xfrm>
            <a:custGeom>
              <a:avLst/>
              <a:gdLst>
                <a:gd name="T0" fmla="*/ 37 w 199"/>
                <a:gd name="T1" fmla="*/ 69 h 139"/>
                <a:gd name="T2" fmla="*/ 0 w 199"/>
                <a:gd name="T3" fmla="*/ 126 h 139"/>
                <a:gd name="T4" fmla="*/ 8 w 199"/>
                <a:gd name="T5" fmla="*/ 135 h 139"/>
                <a:gd name="T6" fmla="*/ 11 w 199"/>
                <a:gd name="T7" fmla="*/ 139 h 139"/>
                <a:gd name="T8" fmla="*/ 12 w 199"/>
                <a:gd name="T9" fmla="*/ 138 h 139"/>
                <a:gd name="T10" fmla="*/ 12 w 199"/>
                <a:gd name="T11" fmla="*/ 138 h 139"/>
                <a:gd name="T12" fmla="*/ 15 w 199"/>
                <a:gd name="T13" fmla="*/ 128 h 139"/>
                <a:gd name="T14" fmla="*/ 15 w 199"/>
                <a:gd name="T15" fmla="*/ 128 h 139"/>
                <a:gd name="T16" fmla="*/ 37 w 199"/>
                <a:gd name="T17" fmla="*/ 69 h 139"/>
                <a:gd name="T18" fmla="*/ 190 w 199"/>
                <a:gd name="T19" fmla="*/ 0 h 139"/>
                <a:gd name="T20" fmla="*/ 190 w 199"/>
                <a:gd name="T21" fmla="*/ 0 h 139"/>
                <a:gd name="T22" fmla="*/ 189 w 199"/>
                <a:gd name="T23" fmla="*/ 0 h 139"/>
                <a:gd name="T24" fmla="*/ 189 w 199"/>
                <a:gd name="T25" fmla="*/ 0 h 139"/>
                <a:gd name="T26" fmla="*/ 189 w 199"/>
                <a:gd name="T27" fmla="*/ 0 h 139"/>
                <a:gd name="T28" fmla="*/ 189 w 199"/>
                <a:gd name="T29" fmla="*/ 0 h 139"/>
                <a:gd name="T30" fmla="*/ 189 w 199"/>
                <a:gd name="T31" fmla="*/ 0 h 139"/>
                <a:gd name="T32" fmla="*/ 188 w 199"/>
                <a:gd name="T33" fmla="*/ 0 h 139"/>
                <a:gd name="T34" fmla="*/ 188 w 199"/>
                <a:gd name="T35" fmla="*/ 0 h 139"/>
                <a:gd name="T36" fmla="*/ 188 w 199"/>
                <a:gd name="T37" fmla="*/ 0 h 139"/>
                <a:gd name="T38" fmla="*/ 188 w 199"/>
                <a:gd name="T39" fmla="*/ 0 h 139"/>
                <a:gd name="T40" fmla="*/ 188 w 199"/>
                <a:gd name="T41" fmla="*/ 0 h 139"/>
                <a:gd name="T42" fmla="*/ 188 w 199"/>
                <a:gd name="T43" fmla="*/ 0 h 139"/>
                <a:gd name="T44" fmla="*/ 188 w 199"/>
                <a:gd name="T45" fmla="*/ 0 h 139"/>
                <a:gd name="T46" fmla="*/ 187 w 199"/>
                <a:gd name="T47" fmla="*/ 0 h 139"/>
                <a:gd name="T48" fmla="*/ 187 w 199"/>
                <a:gd name="T49" fmla="*/ 0 h 139"/>
                <a:gd name="T50" fmla="*/ 187 w 199"/>
                <a:gd name="T51" fmla="*/ 0 h 139"/>
                <a:gd name="T52" fmla="*/ 187 w 199"/>
                <a:gd name="T53" fmla="*/ 0 h 139"/>
                <a:gd name="T54" fmla="*/ 187 w 199"/>
                <a:gd name="T55" fmla="*/ 0 h 139"/>
                <a:gd name="T56" fmla="*/ 187 w 199"/>
                <a:gd name="T57" fmla="*/ 0 h 139"/>
                <a:gd name="T58" fmla="*/ 187 w 199"/>
                <a:gd name="T59" fmla="*/ 0 h 139"/>
                <a:gd name="T60" fmla="*/ 187 w 199"/>
                <a:gd name="T61" fmla="*/ 0 h 139"/>
                <a:gd name="T62" fmla="*/ 187 w 199"/>
                <a:gd name="T63" fmla="*/ 0 h 139"/>
                <a:gd name="T64" fmla="*/ 186 w 199"/>
                <a:gd name="T65" fmla="*/ 0 h 139"/>
                <a:gd name="T66" fmla="*/ 186 w 199"/>
                <a:gd name="T67" fmla="*/ 0 h 139"/>
                <a:gd name="T68" fmla="*/ 186 w 199"/>
                <a:gd name="T69" fmla="*/ 0 h 139"/>
                <a:gd name="T70" fmla="*/ 186 w 199"/>
                <a:gd name="T71" fmla="*/ 0 h 139"/>
                <a:gd name="T72" fmla="*/ 186 w 199"/>
                <a:gd name="T73" fmla="*/ 0 h 139"/>
                <a:gd name="T74" fmla="*/ 186 w 199"/>
                <a:gd name="T75" fmla="*/ 0 h 139"/>
                <a:gd name="T76" fmla="*/ 186 w 199"/>
                <a:gd name="T77" fmla="*/ 0 h 139"/>
                <a:gd name="T78" fmla="*/ 185 w 199"/>
                <a:gd name="T79" fmla="*/ 0 h 139"/>
                <a:gd name="T80" fmla="*/ 185 w 199"/>
                <a:gd name="T81" fmla="*/ 0 h 139"/>
                <a:gd name="T82" fmla="*/ 185 w 199"/>
                <a:gd name="T83" fmla="*/ 0 h 139"/>
                <a:gd name="T84" fmla="*/ 185 w 199"/>
                <a:gd name="T85" fmla="*/ 0 h 139"/>
                <a:gd name="T86" fmla="*/ 185 w 199"/>
                <a:gd name="T87" fmla="*/ 0 h 139"/>
                <a:gd name="T88" fmla="*/ 185 w 199"/>
                <a:gd name="T89" fmla="*/ 0 h 139"/>
                <a:gd name="T90" fmla="*/ 185 w 199"/>
                <a:gd name="T91" fmla="*/ 0 h 139"/>
                <a:gd name="T92" fmla="*/ 185 w 199"/>
                <a:gd name="T93" fmla="*/ 0 h 139"/>
                <a:gd name="T94" fmla="*/ 184 w 199"/>
                <a:gd name="T95" fmla="*/ 0 h 139"/>
                <a:gd name="T96" fmla="*/ 184 w 199"/>
                <a:gd name="T97" fmla="*/ 0 h 139"/>
                <a:gd name="T98" fmla="*/ 184 w 199"/>
                <a:gd name="T99" fmla="*/ 0 h 139"/>
                <a:gd name="T100" fmla="*/ 184 w 199"/>
                <a:gd name="T101" fmla="*/ 0 h 139"/>
                <a:gd name="T102" fmla="*/ 184 w 199"/>
                <a:gd name="T103" fmla="*/ 0 h 139"/>
                <a:gd name="T104" fmla="*/ 184 w 199"/>
                <a:gd name="T105" fmla="*/ 0 h 139"/>
                <a:gd name="T106" fmla="*/ 184 w 199"/>
                <a:gd name="T107" fmla="*/ 0 h 139"/>
                <a:gd name="T108" fmla="*/ 184 w 199"/>
                <a:gd name="T109" fmla="*/ 0 h 139"/>
                <a:gd name="T110" fmla="*/ 80 w 199"/>
                <a:gd name="T111" fmla="*/ 32 h 139"/>
                <a:gd name="T112" fmla="*/ 199 w 199"/>
                <a:gd name="T113" fmla="*/ 1 h 139"/>
                <a:gd name="T114" fmla="*/ 190 w 199"/>
                <a:gd name="T115" fmla="*/ 0 h 139"/>
                <a:gd name="T116" fmla="*/ 190 w 199"/>
                <a:gd name="T117" fmla="*/ 0 h 139"/>
                <a:gd name="T118" fmla="*/ 190 w 199"/>
                <a:gd name="T119" fmla="*/ 0 h 139"/>
                <a:gd name="T120" fmla="*/ 190 w 199"/>
                <a:gd name="T1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 h="139">
                  <a:moveTo>
                    <a:pt x="37" y="69"/>
                  </a:moveTo>
                  <a:cubicBezTo>
                    <a:pt x="22" y="86"/>
                    <a:pt x="9" y="105"/>
                    <a:pt x="0" y="126"/>
                  </a:cubicBezTo>
                  <a:cubicBezTo>
                    <a:pt x="3" y="129"/>
                    <a:pt x="6" y="132"/>
                    <a:pt x="8" y="135"/>
                  </a:cubicBezTo>
                  <a:cubicBezTo>
                    <a:pt x="9" y="136"/>
                    <a:pt x="10" y="138"/>
                    <a:pt x="11" y="139"/>
                  </a:cubicBezTo>
                  <a:cubicBezTo>
                    <a:pt x="12" y="138"/>
                    <a:pt x="12" y="138"/>
                    <a:pt x="12" y="138"/>
                  </a:cubicBezTo>
                  <a:cubicBezTo>
                    <a:pt x="12" y="138"/>
                    <a:pt x="12" y="138"/>
                    <a:pt x="12" y="138"/>
                  </a:cubicBezTo>
                  <a:cubicBezTo>
                    <a:pt x="15" y="128"/>
                    <a:pt x="15" y="128"/>
                    <a:pt x="15" y="128"/>
                  </a:cubicBezTo>
                  <a:cubicBezTo>
                    <a:pt x="15" y="128"/>
                    <a:pt x="15" y="128"/>
                    <a:pt x="15" y="128"/>
                  </a:cubicBezTo>
                  <a:cubicBezTo>
                    <a:pt x="37" y="69"/>
                    <a:pt x="37" y="69"/>
                    <a:pt x="37" y="69"/>
                  </a:cubicBezTo>
                  <a:moveTo>
                    <a:pt x="190" y="0"/>
                  </a:moveTo>
                  <a:cubicBezTo>
                    <a:pt x="190" y="0"/>
                    <a:pt x="190" y="0"/>
                    <a:pt x="190" y="0"/>
                  </a:cubicBezTo>
                  <a:cubicBezTo>
                    <a:pt x="190"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6" y="0"/>
                    <a:pt x="185" y="0"/>
                  </a:cubicBezTo>
                  <a:cubicBezTo>
                    <a:pt x="185" y="0"/>
                    <a:pt x="185" y="0"/>
                    <a:pt x="185" y="0"/>
                  </a:cubicBezTo>
                  <a:cubicBezTo>
                    <a:pt x="185" y="0"/>
                    <a:pt x="185" y="0"/>
                    <a:pt x="185" y="0"/>
                  </a:cubicBezTo>
                  <a:cubicBezTo>
                    <a:pt x="185" y="0"/>
                    <a:pt x="185" y="0"/>
                    <a:pt x="185" y="0"/>
                  </a:cubicBezTo>
                  <a:cubicBezTo>
                    <a:pt x="185" y="0"/>
                    <a:pt x="185" y="0"/>
                    <a:pt x="185" y="0"/>
                  </a:cubicBezTo>
                  <a:cubicBezTo>
                    <a:pt x="185" y="0"/>
                    <a:pt x="185" y="0"/>
                    <a:pt x="185" y="0"/>
                  </a:cubicBezTo>
                  <a:cubicBezTo>
                    <a:pt x="185" y="0"/>
                    <a:pt x="185" y="0"/>
                    <a:pt x="185" y="0"/>
                  </a:cubicBezTo>
                  <a:cubicBezTo>
                    <a:pt x="185" y="0"/>
                    <a:pt x="185" y="0"/>
                    <a:pt x="185" y="0"/>
                  </a:cubicBezTo>
                  <a:cubicBezTo>
                    <a:pt x="185" y="0"/>
                    <a:pt x="185" y="0"/>
                    <a:pt x="184" y="0"/>
                  </a:cubicBezTo>
                  <a:cubicBezTo>
                    <a:pt x="184" y="0"/>
                    <a:pt x="184" y="0"/>
                    <a:pt x="184" y="0"/>
                  </a:cubicBezTo>
                  <a:cubicBezTo>
                    <a:pt x="184" y="0"/>
                    <a:pt x="184" y="0"/>
                    <a:pt x="184" y="0"/>
                  </a:cubicBezTo>
                  <a:cubicBezTo>
                    <a:pt x="184" y="0"/>
                    <a:pt x="184" y="0"/>
                    <a:pt x="184" y="0"/>
                  </a:cubicBezTo>
                  <a:cubicBezTo>
                    <a:pt x="184" y="0"/>
                    <a:pt x="184" y="0"/>
                    <a:pt x="184" y="0"/>
                  </a:cubicBezTo>
                  <a:cubicBezTo>
                    <a:pt x="184" y="0"/>
                    <a:pt x="184" y="0"/>
                    <a:pt x="184" y="0"/>
                  </a:cubicBezTo>
                  <a:cubicBezTo>
                    <a:pt x="184" y="0"/>
                    <a:pt x="184" y="0"/>
                    <a:pt x="184" y="0"/>
                  </a:cubicBezTo>
                  <a:cubicBezTo>
                    <a:pt x="184" y="0"/>
                    <a:pt x="184" y="0"/>
                    <a:pt x="184" y="0"/>
                  </a:cubicBezTo>
                  <a:cubicBezTo>
                    <a:pt x="146" y="1"/>
                    <a:pt x="110" y="13"/>
                    <a:pt x="80" y="32"/>
                  </a:cubicBezTo>
                  <a:cubicBezTo>
                    <a:pt x="116" y="24"/>
                    <a:pt x="167" y="24"/>
                    <a:pt x="199" y="1"/>
                  </a:cubicBezTo>
                  <a:cubicBezTo>
                    <a:pt x="196" y="0"/>
                    <a:pt x="193" y="0"/>
                    <a:pt x="190" y="0"/>
                  </a:cubicBezTo>
                  <a:cubicBezTo>
                    <a:pt x="190" y="0"/>
                    <a:pt x="190" y="0"/>
                    <a:pt x="190" y="0"/>
                  </a:cubicBezTo>
                  <a:cubicBezTo>
                    <a:pt x="190" y="0"/>
                    <a:pt x="190" y="0"/>
                    <a:pt x="190" y="0"/>
                  </a:cubicBezTo>
                  <a:cubicBezTo>
                    <a:pt x="190" y="0"/>
                    <a:pt x="190" y="0"/>
                    <a:pt x="190" y="0"/>
                  </a:cubicBezTo>
                </a:path>
              </a:pathLst>
            </a:custGeom>
            <a:solidFill>
              <a:srgbClr val="D1D9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iṡlíďè"/>
            <p:cNvSpPr/>
            <p:nvPr/>
          </p:nvSpPr>
          <p:spPr bwMode="auto">
            <a:xfrm>
              <a:off x="7251700" y="3482975"/>
              <a:ext cx="534988" cy="161925"/>
            </a:xfrm>
            <a:custGeom>
              <a:avLst/>
              <a:gdLst>
                <a:gd name="T0" fmla="*/ 122 w 162"/>
                <a:gd name="T1" fmla="*/ 0 h 49"/>
                <a:gd name="T2" fmla="*/ 0 w 162"/>
                <a:gd name="T3" fmla="*/ 49 h 49"/>
                <a:gd name="T4" fmla="*/ 23 w 162"/>
                <a:gd name="T5" fmla="*/ 49 h 49"/>
                <a:gd name="T6" fmla="*/ 23 w 162"/>
                <a:gd name="T7" fmla="*/ 49 h 49"/>
                <a:gd name="T8" fmla="*/ 130 w 162"/>
                <a:gd name="T9" fmla="*/ 45 h 49"/>
                <a:gd name="T10" fmla="*/ 146 w 162"/>
                <a:gd name="T11" fmla="*/ 34 h 49"/>
                <a:gd name="T12" fmla="*/ 156 w 162"/>
                <a:gd name="T13" fmla="*/ 21 h 49"/>
                <a:gd name="T14" fmla="*/ 162 w 162"/>
                <a:gd name="T15" fmla="*/ 7 h 49"/>
                <a:gd name="T16" fmla="*/ 122 w 162"/>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49">
                  <a:moveTo>
                    <a:pt x="122" y="0"/>
                  </a:moveTo>
                  <a:cubicBezTo>
                    <a:pt x="0" y="49"/>
                    <a:pt x="0" y="49"/>
                    <a:pt x="0" y="49"/>
                  </a:cubicBezTo>
                  <a:cubicBezTo>
                    <a:pt x="23" y="49"/>
                    <a:pt x="23" y="49"/>
                    <a:pt x="23" y="49"/>
                  </a:cubicBezTo>
                  <a:cubicBezTo>
                    <a:pt x="23" y="49"/>
                    <a:pt x="23" y="49"/>
                    <a:pt x="23" y="49"/>
                  </a:cubicBezTo>
                  <a:cubicBezTo>
                    <a:pt x="130" y="45"/>
                    <a:pt x="130" y="45"/>
                    <a:pt x="130" y="45"/>
                  </a:cubicBezTo>
                  <a:cubicBezTo>
                    <a:pt x="136" y="42"/>
                    <a:pt x="141" y="38"/>
                    <a:pt x="146" y="34"/>
                  </a:cubicBezTo>
                  <a:cubicBezTo>
                    <a:pt x="150" y="30"/>
                    <a:pt x="153" y="26"/>
                    <a:pt x="156" y="21"/>
                  </a:cubicBezTo>
                  <a:cubicBezTo>
                    <a:pt x="159" y="17"/>
                    <a:pt x="161" y="12"/>
                    <a:pt x="162" y="7"/>
                  </a:cubicBezTo>
                  <a:cubicBezTo>
                    <a:pt x="122" y="0"/>
                    <a:pt x="122" y="0"/>
                    <a:pt x="122" y="0"/>
                  </a:cubicBezTo>
                </a:path>
              </a:pathLst>
            </a:custGeom>
            <a:solidFill>
              <a:srgbClr val="F0DD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iSļiḑé"/>
            <p:cNvSpPr/>
            <p:nvPr/>
          </p:nvSpPr>
          <p:spPr bwMode="auto">
            <a:xfrm>
              <a:off x="7092950" y="3467100"/>
              <a:ext cx="782638" cy="612775"/>
            </a:xfrm>
            <a:custGeom>
              <a:avLst/>
              <a:gdLst>
                <a:gd name="T0" fmla="*/ 164 w 237"/>
                <a:gd name="T1" fmla="*/ 0 h 186"/>
                <a:gd name="T2" fmla="*/ 39 w 237"/>
                <a:gd name="T3" fmla="*/ 47 h 186"/>
                <a:gd name="T4" fmla="*/ 46 w 237"/>
                <a:gd name="T5" fmla="*/ 48 h 186"/>
                <a:gd name="T6" fmla="*/ 36 w 237"/>
                <a:gd name="T7" fmla="*/ 59 h 186"/>
                <a:gd name="T8" fmla="*/ 0 w 237"/>
                <a:gd name="T9" fmla="*/ 186 h 186"/>
                <a:gd name="T10" fmla="*/ 25 w 237"/>
                <a:gd name="T11" fmla="*/ 182 h 186"/>
                <a:gd name="T12" fmla="*/ 54 w 237"/>
                <a:gd name="T13" fmla="*/ 101 h 186"/>
                <a:gd name="T14" fmla="*/ 237 w 237"/>
                <a:gd name="T15" fmla="*/ 13 h 186"/>
                <a:gd name="T16" fmla="*/ 164 w 237"/>
                <a:gd name="T1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86">
                  <a:moveTo>
                    <a:pt x="164" y="0"/>
                  </a:moveTo>
                  <a:cubicBezTo>
                    <a:pt x="39" y="47"/>
                    <a:pt x="39" y="47"/>
                    <a:pt x="39" y="47"/>
                  </a:cubicBezTo>
                  <a:cubicBezTo>
                    <a:pt x="46" y="48"/>
                    <a:pt x="46" y="48"/>
                    <a:pt x="46" y="48"/>
                  </a:cubicBezTo>
                  <a:cubicBezTo>
                    <a:pt x="41" y="49"/>
                    <a:pt x="38" y="54"/>
                    <a:pt x="36" y="59"/>
                  </a:cubicBezTo>
                  <a:cubicBezTo>
                    <a:pt x="0" y="186"/>
                    <a:pt x="0" y="186"/>
                    <a:pt x="0" y="186"/>
                  </a:cubicBezTo>
                  <a:cubicBezTo>
                    <a:pt x="25" y="182"/>
                    <a:pt x="25" y="182"/>
                    <a:pt x="25" y="182"/>
                  </a:cubicBezTo>
                  <a:cubicBezTo>
                    <a:pt x="54" y="101"/>
                    <a:pt x="54" y="101"/>
                    <a:pt x="54" y="101"/>
                  </a:cubicBezTo>
                  <a:cubicBezTo>
                    <a:pt x="78" y="59"/>
                    <a:pt x="215" y="102"/>
                    <a:pt x="237" y="13"/>
                  </a:cubicBezTo>
                  <a:lnTo>
                    <a:pt x="164" y="0"/>
                  </a:lnTo>
                  <a:close/>
                </a:path>
              </a:pathLst>
            </a:custGeom>
            <a:solidFill>
              <a:srgbClr val="FFEB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iŝ1iḍé"/>
            <p:cNvSpPr/>
            <p:nvPr/>
          </p:nvSpPr>
          <p:spPr bwMode="auto">
            <a:xfrm>
              <a:off x="6980238" y="3984625"/>
              <a:ext cx="207963" cy="82550"/>
            </a:xfrm>
            <a:custGeom>
              <a:avLst/>
              <a:gdLst>
                <a:gd name="T0" fmla="*/ 59 w 63"/>
                <a:gd name="T1" fmla="*/ 25 h 25"/>
                <a:gd name="T2" fmla="*/ 63 w 63"/>
                <a:gd name="T3" fmla="*/ 13 h 25"/>
                <a:gd name="T4" fmla="*/ 24 w 63"/>
                <a:gd name="T5" fmla="*/ 4 h 25"/>
                <a:gd name="T6" fmla="*/ 0 w 63"/>
                <a:gd name="T7" fmla="*/ 23 h 25"/>
                <a:gd name="T8" fmla="*/ 59 w 63"/>
                <a:gd name="T9" fmla="*/ 25 h 25"/>
              </a:gdLst>
              <a:ahLst/>
              <a:cxnLst>
                <a:cxn ang="0">
                  <a:pos x="T0" y="T1"/>
                </a:cxn>
                <a:cxn ang="0">
                  <a:pos x="T2" y="T3"/>
                </a:cxn>
                <a:cxn ang="0">
                  <a:pos x="T4" y="T5"/>
                </a:cxn>
                <a:cxn ang="0">
                  <a:pos x="T6" y="T7"/>
                </a:cxn>
                <a:cxn ang="0">
                  <a:pos x="T8" y="T9"/>
                </a:cxn>
              </a:cxnLst>
              <a:rect l="0" t="0" r="r" b="b"/>
              <a:pathLst>
                <a:path w="63" h="25">
                  <a:moveTo>
                    <a:pt x="59" y="25"/>
                  </a:moveTo>
                  <a:cubicBezTo>
                    <a:pt x="63" y="13"/>
                    <a:pt x="63" y="13"/>
                    <a:pt x="63" y="13"/>
                  </a:cubicBezTo>
                  <a:cubicBezTo>
                    <a:pt x="63" y="13"/>
                    <a:pt x="44" y="0"/>
                    <a:pt x="24" y="4"/>
                  </a:cubicBezTo>
                  <a:cubicBezTo>
                    <a:pt x="5" y="7"/>
                    <a:pt x="0" y="23"/>
                    <a:pt x="0" y="23"/>
                  </a:cubicBezTo>
                  <a:lnTo>
                    <a:pt x="59" y="25"/>
                  </a:lnTo>
                  <a:close/>
                </a:path>
              </a:pathLst>
            </a:custGeom>
            <a:solidFill>
              <a:srgbClr val="3128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işļíḑè"/>
            <p:cNvSpPr/>
            <p:nvPr/>
          </p:nvSpPr>
          <p:spPr bwMode="auto">
            <a:xfrm>
              <a:off x="6826250" y="3871913"/>
              <a:ext cx="190500" cy="85725"/>
            </a:xfrm>
            <a:custGeom>
              <a:avLst/>
              <a:gdLst>
                <a:gd name="T0" fmla="*/ 58 w 58"/>
                <a:gd name="T1" fmla="*/ 12 h 26"/>
                <a:gd name="T2" fmla="*/ 25 w 58"/>
                <a:gd name="T3" fmla="*/ 1 h 26"/>
                <a:gd name="T4" fmla="*/ 0 w 58"/>
                <a:gd name="T5" fmla="*/ 17 h 26"/>
                <a:gd name="T6" fmla="*/ 50 w 58"/>
                <a:gd name="T7" fmla="*/ 26 h 26"/>
                <a:gd name="T8" fmla="*/ 58 w 58"/>
                <a:gd name="T9" fmla="*/ 12 h 26"/>
              </a:gdLst>
              <a:ahLst/>
              <a:cxnLst>
                <a:cxn ang="0">
                  <a:pos x="T0" y="T1"/>
                </a:cxn>
                <a:cxn ang="0">
                  <a:pos x="T2" y="T3"/>
                </a:cxn>
                <a:cxn ang="0">
                  <a:pos x="T4" y="T5"/>
                </a:cxn>
                <a:cxn ang="0">
                  <a:pos x="T6" y="T7"/>
                </a:cxn>
                <a:cxn ang="0">
                  <a:pos x="T8" y="T9"/>
                </a:cxn>
              </a:cxnLst>
              <a:rect l="0" t="0" r="r" b="b"/>
              <a:pathLst>
                <a:path w="58" h="26">
                  <a:moveTo>
                    <a:pt x="58" y="12"/>
                  </a:moveTo>
                  <a:cubicBezTo>
                    <a:pt x="50" y="7"/>
                    <a:pt x="36" y="0"/>
                    <a:pt x="25" y="1"/>
                  </a:cubicBezTo>
                  <a:cubicBezTo>
                    <a:pt x="6" y="2"/>
                    <a:pt x="0" y="17"/>
                    <a:pt x="0" y="17"/>
                  </a:cubicBezTo>
                  <a:cubicBezTo>
                    <a:pt x="50" y="26"/>
                    <a:pt x="50" y="26"/>
                    <a:pt x="50" y="26"/>
                  </a:cubicBezTo>
                  <a:lnTo>
                    <a:pt x="58" y="12"/>
                  </a:lnTo>
                  <a:close/>
                </a:path>
              </a:pathLst>
            </a:custGeom>
            <a:solidFill>
              <a:srgbClr val="3128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išḻiḍè"/>
            <p:cNvSpPr/>
            <p:nvPr/>
          </p:nvSpPr>
          <p:spPr bwMode="auto">
            <a:xfrm>
              <a:off x="6980238" y="4060825"/>
              <a:ext cx="195263" cy="22225"/>
            </a:xfrm>
            <a:custGeom>
              <a:avLst/>
              <a:gdLst>
                <a:gd name="T0" fmla="*/ 51 w 59"/>
                <a:gd name="T1" fmla="*/ 7 h 7"/>
                <a:gd name="T2" fmla="*/ 6 w 59"/>
                <a:gd name="T3" fmla="*/ 6 h 7"/>
                <a:gd name="T4" fmla="*/ 0 w 59"/>
                <a:gd name="T5" fmla="*/ 0 h 7"/>
                <a:gd name="T6" fmla="*/ 59 w 59"/>
                <a:gd name="T7" fmla="*/ 2 h 7"/>
                <a:gd name="T8" fmla="*/ 51 w 59"/>
                <a:gd name="T9" fmla="*/ 7 h 7"/>
              </a:gdLst>
              <a:ahLst/>
              <a:cxnLst>
                <a:cxn ang="0">
                  <a:pos x="T0" y="T1"/>
                </a:cxn>
                <a:cxn ang="0">
                  <a:pos x="T2" y="T3"/>
                </a:cxn>
                <a:cxn ang="0">
                  <a:pos x="T4" y="T5"/>
                </a:cxn>
                <a:cxn ang="0">
                  <a:pos x="T6" y="T7"/>
                </a:cxn>
                <a:cxn ang="0">
                  <a:pos x="T8" y="T9"/>
                </a:cxn>
              </a:cxnLst>
              <a:rect l="0" t="0" r="r" b="b"/>
              <a:pathLst>
                <a:path w="59" h="7">
                  <a:moveTo>
                    <a:pt x="51" y="7"/>
                  </a:moveTo>
                  <a:cubicBezTo>
                    <a:pt x="6" y="6"/>
                    <a:pt x="6" y="6"/>
                    <a:pt x="6" y="6"/>
                  </a:cubicBezTo>
                  <a:cubicBezTo>
                    <a:pt x="3" y="6"/>
                    <a:pt x="0" y="3"/>
                    <a:pt x="0" y="0"/>
                  </a:cubicBezTo>
                  <a:cubicBezTo>
                    <a:pt x="59" y="2"/>
                    <a:pt x="59" y="2"/>
                    <a:pt x="59" y="2"/>
                  </a:cubicBezTo>
                  <a:cubicBezTo>
                    <a:pt x="58" y="5"/>
                    <a:pt x="55" y="7"/>
                    <a:pt x="51"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iš1íďè"/>
            <p:cNvSpPr/>
            <p:nvPr/>
          </p:nvSpPr>
          <p:spPr bwMode="auto">
            <a:xfrm>
              <a:off x="6826250" y="3927475"/>
              <a:ext cx="165100" cy="47625"/>
            </a:xfrm>
            <a:custGeom>
              <a:avLst/>
              <a:gdLst>
                <a:gd name="T0" fmla="*/ 40 w 50"/>
                <a:gd name="T1" fmla="*/ 13 h 14"/>
                <a:gd name="T2" fmla="*/ 5 w 50"/>
                <a:gd name="T3" fmla="*/ 7 h 14"/>
                <a:gd name="T4" fmla="*/ 0 w 50"/>
                <a:gd name="T5" fmla="*/ 0 h 14"/>
                <a:gd name="T6" fmla="*/ 50 w 50"/>
                <a:gd name="T7" fmla="*/ 9 h 14"/>
                <a:gd name="T8" fmla="*/ 40 w 50"/>
                <a:gd name="T9" fmla="*/ 13 h 14"/>
              </a:gdLst>
              <a:ahLst/>
              <a:cxnLst>
                <a:cxn ang="0">
                  <a:pos x="T0" y="T1"/>
                </a:cxn>
                <a:cxn ang="0">
                  <a:pos x="T2" y="T3"/>
                </a:cxn>
                <a:cxn ang="0">
                  <a:pos x="T4" y="T5"/>
                </a:cxn>
                <a:cxn ang="0">
                  <a:pos x="T6" y="T7"/>
                </a:cxn>
                <a:cxn ang="0">
                  <a:pos x="T8" y="T9"/>
                </a:cxn>
              </a:cxnLst>
              <a:rect l="0" t="0" r="r" b="b"/>
              <a:pathLst>
                <a:path w="50" h="14">
                  <a:moveTo>
                    <a:pt x="40" y="13"/>
                  </a:moveTo>
                  <a:cubicBezTo>
                    <a:pt x="5" y="7"/>
                    <a:pt x="5" y="7"/>
                    <a:pt x="5" y="7"/>
                  </a:cubicBezTo>
                  <a:cubicBezTo>
                    <a:pt x="2" y="7"/>
                    <a:pt x="0" y="4"/>
                    <a:pt x="0" y="0"/>
                  </a:cubicBezTo>
                  <a:cubicBezTo>
                    <a:pt x="50" y="9"/>
                    <a:pt x="50" y="9"/>
                    <a:pt x="50" y="9"/>
                  </a:cubicBezTo>
                  <a:cubicBezTo>
                    <a:pt x="48" y="12"/>
                    <a:pt x="44" y="14"/>
                    <a:pt x="4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íślîḋe"/>
            <p:cNvSpPr/>
            <p:nvPr/>
          </p:nvSpPr>
          <p:spPr bwMode="auto">
            <a:xfrm>
              <a:off x="7564438" y="2392363"/>
              <a:ext cx="415925" cy="801688"/>
            </a:xfrm>
            <a:custGeom>
              <a:avLst/>
              <a:gdLst>
                <a:gd name="T0" fmla="*/ 106 w 126"/>
                <a:gd name="T1" fmla="*/ 76 h 243"/>
                <a:gd name="T2" fmla="*/ 104 w 126"/>
                <a:gd name="T3" fmla="*/ 58 h 243"/>
                <a:gd name="T4" fmla="*/ 48 w 126"/>
                <a:gd name="T5" fmla="*/ 2 h 243"/>
                <a:gd name="T6" fmla="*/ 3 w 126"/>
                <a:gd name="T7" fmla="*/ 68 h 243"/>
                <a:gd name="T8" fmla="*/ 6 w 126"/>
                <a:gd name="T9" fmla="*/ 95 h 243"/>
                <a:gd name="T10" fmla="*/ 15 w 126"/>
                <a:gd name="T11" fmla="*/ 141 h 243"/>
                <a:gd name="T12" fmla="*/ 15 w 126"/>
                <a:gd name="T13" fmla="*/ 193 h 243"/>
                <a:gd name="T14" fmla="*/ 123 w 126"/>
                <a:gd name="T15" fmla="*/ 179 h 243"/>
                <a:gd name="T16" fmla="*/ 106 w 126"/>
                <a:gd name="T17" fmla="*/ 7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43">
                  <a:moveTo>
                    <a:pt x="106" y="76"/>
                  </a:moveTo>
                  <a:cubicBezTo>
                    <a:pt x="104" y="58"/>
                    <a:pt x="104" y="58"/>
                    <a:pt x="104" y="58"/>
                  </a:cubicBezTo>
                  <a:cubicBezTo>
                    <a:pt x="100" y="22"/>
                    <a:pt x="75" y="0"/>
                    <a:pt x="48" y="2"/>
                  </a:cubicBezTo>
                  <a:cubicBezTo>
                    <a:pt x="17" y="6"/>
                    <a:pt x="0" y="31"/>
                    <a:pt x="3" y="68"/>
                  </a:cubicBezTo>
                  <a:cubicBezTo>
                    <a:pt x="3" y="68"/>
                    <a:pt x="4" y="81"/>
                    <a:pt x="6" y="95"/>
                  </a:cubicBezTo>
                  <a:cubicBezTo>
                    <a:pt x="7" y="104"/>
                    <a:pt x="14" y="121"/>
                    <a:pt x="15" y="141"/>
                  </a:cubicBezTo>
                  <a:cubicBezTo>
                    <a:pt x="17" y="162"/>
                    <a:pt x="13" y="185"/>
                    <a:pt x="15" y="193"/>
                  </a:cubicBezTo>
                  <a:cubicBezTo>
                    <a:pt x="29" y="243"/>
                    <a:pt x="119" y="238"/>
                    <a:pt x="123" y="179"/>
                  </a:cubicBezTo>
                  <a:cubicBezTo>
                    <a:pt x="126" y="146"/>
                    <a:pt x="106" y="156"/>
                    <a:pt x="106" y="76"/>
                  </a:cubicBezTo>
                  <a:close/>
                </a:path>
              </a:pathLst>
            </a:custGeom>
            <a:solidFill>
              <a:srgbClr val="3128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ïṡľïḍé"/>
            <p:cNvSpPr/>
            <p:nvPr/>
          </p:nvSpPr>
          <p:spPr bwMode="auto">
            <a:xfrm>
              <a:off x="7313613" y="2616200"/>
              <a:ext cx="469900" cy="366713"/>
            </a:xfrm>
            <a:custGeom>
              <a:avLst/>
              <a:gdLst>
                <a:gd name="T0" fmla="*/ 140 w 142"/>
                <a:gd name="T1" fmla="*/ 0 h 111"/>
                <a:gd name="T2" fmla="*/ 131 w 142"/>
                <a:gd name="T3" fmla="*/ 21 h 111"/>
                <a:gd name="T4" fmla="*/ 119 w 142"/>
                <a:gd name="T5" fmla="*/ 32 h 111"/>
                <a:gd name="T6" fmla="*/ 106 w 142"/>
                <a:gd name="T7" fmla="*/ 43 h 111"/>
                <a:gd name="T8" fmla="*/ 96 w 142"/>
                <a:gd name="T9" fmla="*/ 61 h 111"/>
                <a:gd name="T10" fmla="*/ 92 w 142"/>
                <a:gd name="T11" fmla="*/ 72 h 111"/>
                <a:gd name="T12" fmla="*/ 52 w 142"/>
                <a:gd name="T13" fmla="*/ 103 h 111"/>
                <a:gd name="T14" fmla="*/ 0 w 142"/>
                <a:gd name="T15" fmla="*/ 104 h 111"/>
                <a:gd name="T16" fmla="*/ 0 w 142"/>
                <a:gd name="T17" fmla="*/ 106 h 111"/>
                <a:gd name="T18" fmla="*/ 49 w 142"/>
                <a:gd name="T19" fmla="*/ 106 h 111"/>
                <a:gd name="T20" fmla="*/ 52 w 142"/>
                <a:gd name="T21" fmla="*/ 105 h 111"/>
                <a:gd name="T22" fmla="*/ 93 w 142"/>
                <a:gd name="T23" fmla="*/ 72 h 111"/>
                <a:gd name="T24" fmla="*/ 98 w 142"/>
                <a:gd name="T25" fmla="*/ 62 h 111"/>
                <a:gd name="T26" fmla="*/ 107 w 142"/>
                <a:gd name="T27" fmla="*/ 44 h 111"/>
                <a:gd name="T28" fmla="*/ 120 w 142"/>
                <a:gd name="T29" fmla="*/ 33 h 111"/>
                <a:gd name="T30" fmla="*/ 132 w 142"/>
                <a:gd name="T31" fmla="*/ 23 h 111"/>
                <a:gd name="T32" fmla="*/ 142 w 142"/>
                <a:gd name="T33" fmla="*/ 1 h 111"/>
                <a:gd name="T34" fmla="*/ 140 w 142"/>
                <a:gd name="T3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11">
                  <a:moveTo>
                    <a:pt x="140" y="0"/>
                  </a:moveTo>
                  <a:cubicBezTo>
                    <a:pt x="139" y="8"/>
                    <a:pt x="136" y="16"/>
                    <a:pt x="131" y="21"/>
                  </a:cubicBezTo>
                  <a:cubicBezTo>
                    <a:pt x="127" y="25"/>
                    <a:pt x="123" y="29"/>
                    <a:pt x="119" y="32"/>
                  </a:cubicBezTo>
                  <a:cubicBezTo>
                    <a:pt x="114" y="35"/>
                    <a:pt x="109" y="39"/>
                    <a:pt x="106" y="43"/>
                  </a:cubicBezTo>
                  <a:cubicBezTo>
                    <a:pt x="101" y="48"/>
                    <a:pt x="99" y="55"/>
                    <a:pt x="96" y="61"/>
                  </a:cubicBezTo>
                  <a:cubicBezTo>
                    <a:pt x="95" y="65"/>
                    <a:pt x="93" y="68"/>
                    <a:pt x="92" y="72"/>
                  </a:cubicBezTo>
                  <a:cubicBezTo>
                    <a:pt x="84" y="86"/>
                    <a:pt x="69" y="98"/>
                    <a:pt x="52" y="103"/>
                  </a:cubicBezTo>
                  <a:cubicBezTo>
                    <a:pt x="36" y="109"/>
                    <a:pt x="18" y="109"/>
                    <a:pt x="0" y="104"/>
                  </a:cubicBezTo>
                  <a:cubicBezTo>
                    <a:pt x="0" y="106"/>
                    <a:pt x="0" y="106"/>
                    <a:pt x="0" y="106"/>
                  </a:cubicBezTo>
                  <a:cubicBezTo>
                    <a:pt x="16" y="110"/>
                    <a:pt x="33" y="111"/>
                    <a:pt x="49" y="106"/>
                  </a:cubicBezTo>
                  <a:cubicBezTo>
                    <a:pt x="50" y="106"/>
                    <a:pt x="51" y="106"/>
                    <a:pt x="52" y="105"/>
                  </a:cubicBezTo>
                  <a:cubicBezTo>
                    <a:pt x="70" y="100"/>
                    <a:pt x="85" y="88"/>
                    <a:pt x="93" y="72"/>
                  </a:cubicBezTo>
                  <a:cubicBezTo>
                    <a:pt x="95" y="69"/>
                    <a:pt x="97" y="65"/>
                    <a:pt x="98" y="62"/>
                  </a:cubicBezTo>
                  <a:cubicBezTo>
                    <a:pt x="101" y="56"/>
                    <a:pt x="103" y="49"/>
                    <a:pt x="107" y="44"/>
                  </a:cubicBezTo>
                  <a:cubicBezTo>
                    <a:pt x="111" y="40"/>
                    <a:pt x="115" y="37"/>
                    <a:pt x="120" y="33"/>
                  </a:cubicBezTo>
                  <a:cubicBezTo>
                    <a:pt x="124" y="30"/>
                    <a:pt x="129" y="27"/>
                    <a:pt x="132" y="23"/>
                  </a:cubicBezTo>
                  <a:cubicBezTo>
                    <a:pt x="137" y="17"/>
                    <a:pt x="141" y="9"/>
                    <a:pt x="142" y="1"/>
                  </a:cubicBezTo>
                  <a:cubicBezTo>
                    <a:pt x="141" y="1"/>
                    <a:pt x="140" y="1"/>
                    <a:pt x="140" y="0"/>
                  </a:cubicBezTo>
                  <a:close/>
                </a:path>
              </a:pathLst>
            </a:custGeom>
            <a:solidFill>
              <a:srgbClr val="AFBD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ï$1îďé"/>
            <p:cNvSpPr/>
            <p:nvPr/>
          </p:nvSpPr>
          <p:spPr bwMode="auto">
            <a:xfrm>
              <a:off x="7723188" y="2808288"/>
              <a:ext cx="88900" cy="120650"/>
            </a:xfrm>
            <a:custGeom>
              <a:avLst/>
              <a:gdLst>
                <a:gd name="T0" fmla="*/ 56 w 56"/>
                <a:gd name="T1" fmla="*/ 72 h 76"/>
                <a:gd name="T2" fmla="*/ 8 w 56"/>
                <a:gd name="T3" fmla="*/ 76 h 76"/>
                <a:gd name="T4" fmla="*/ 0 w 56"/>
                <a:gd name="T5" fmla="*/ 6 h 76"/>
                <a:gd name="T6" fmla="*/ 46 w 56"/>
                <a:gd name="T7" fmla="*/ 0 h 76"/>
                <a:gd name="T8" fmla="*/ 56 w 56"/>
                <a:gd name="T9" fmla="*/ 72 h 76"/>
              </a:gdLst>
              <a:ahLst/>
              <a:cxnLst>
                <a:cxn ang="0">
                  <a:pos x="T0" y="T1"/>
                </a:cxn>
                <a:cxn ang="0">
                  <a:pos x="T2" y="T3"/>
                </a:cxn>
                <a:cxn ang="0">
                  <a:pos x="T4" y="T5"/>
                </a:cxn>
                <a:cxn ang="0">
                  <a:pos x="T6" y="T7"/>
                </a:cxn>
                <a:cxn ang="0">
                  <a:pos x="T8" y="T9"/>
                </a:cxn>
              </a:cxnLst>
              <a:rect l="0" t="0" r="r" b="b"/>
              <a:pathLst>
                <a:path w="56" h="76">
                  <a:moveTo>
                    <a:pt x="56" y="72"/>
                  </a:moveTo>
                  <a:lnTo>
                    <a:pt x="8" y="76"/>
                  </a:lnTo>
                  <a:lnTo>
                    <a:pt x="0" y="6"/>
                  </a:lnTo>
                  <a:lnTo>
                    <a:pt x="46" y="0"/>
                  </a:lnTo>
                  <a:lnTo>
                    <a:pt x="56" y="72"/>
                  </a:lnTo>
                  <a:close/>
                </a:path>
              </a:pathLst>
            </a:custGeom>
            <a:solidFill>
              <a:srgbClr val="FFEB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iṣḷîḍe"/>
            <p:cNvSpPr/>
            <p:nvPr/>
          </p:nvSpPr>
          <p:spPr bwMode="auto">
            <a:xfrm>
              <a:off x="7585075" y="2501900"/>
              <a:ext cx="306388" cy="365125"/>
            </a:xfrm>
            <a:custGeom>
              <a:avLst/>
              <a:gdLst>
                <a:gd name="T0" fmla="*/ 18 w 93"/>
                <a:gd name="T1" fmla="*/ 0 h 111"/>
                <a:gd name="T2" fmla="*/ 0 w 93"/>
                <a:gd name="T3" fmla="*/ 31 h 111"/>
                <a:gd name="T4" fmla="*/ 3 w 93"/>
                <a:gd name="T5" fmla="*/ 61 h 111"/>
                <a:gd name="T6" fmla="*/ 51 w 93"/>
                <a:gd name="T7" fmla="*/ 108 h 111"/>
                <a:gd name="T8" fmla="*/ 91 w 93"/>
                <a:gd name="T9" fmla="*/ 60 h 111"/>
                <a:gd name="T10" fmla="*/ 90 w 93"/>
                <a:gd name="T11" fmla="*/ 45 h 111"/>
                <a:gd name="T12" fmla="*/ 18 w 93"/>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93" h="111">
                  <a:moveTo>
                    <a:pt x="18" y="0"/>
                  </a:moveTo>
                  <a:cubicBezTo>
                    <a:pt x="18" y="10"/>
                    <a:pt x="12" y="23"/>
                    <a:pt x="0" y="31"/>
                  </a:cubicBezTo>
                  <a:cubicBezTo>
                    <a:pt x="0" y="34"/>
                    <a:pt x="3" y="61"/>
                    <a:pt x="3" y="61"/>
                  </a:cubicBezTo>
                  <a:cubicBezTo>
                    <a:pt x="4" y="71"/>
                    <a:pt x="18" y="111"/>
                    <a:pt x="51" y="108"/>
                  </a:cubicBezTo>
                  <a:cubicBezTo>
                    <a:pt x="76" y="105"/>
                    <a:pt x="93" y="84"/>
                    <a:pt x="91" y="60"/>
                  </a:cubicBezTo>
                  <a:cubicBezTo>
                    <a:pt x="90" y="45"/>
                    <a:pt x="90" y="45"/>
                    <a:pt x="90" y="45"/>
                  </a:cubicBezTo>
                  <a:cubicBezTo>
                    <a:pt x="50" y="40"/>
                    <a:pt x="27" y="14"/>
                    <a:pt x="18" y="0"/>
                  </a:cubicBezTo>
                  <a:close/>
                </a:path>
              </a:pathLst>
            </a:custGeom>
            <a:solidFill>
              <a:srgbClr val="FFEB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íṧḷiďé"/>
            <p:cNvSpPr/>
            <p:nvPr/>
          </p:nvSpPr>
          <p:spPr bwMode="auto">
            <a:xfrm>
              <a:off x="7677150" y="2741613"/>
              <a:ext cx="73025" cy="42863"/>
            </a:xfrm>
            <a:custGeom>
              <a:avLst/>
              <a:gdLst>
                <a:gd name="T0" fmla="*/ 20 w 22"/>
                <a:gd name="T1" fmla="*/ 0 h 13"/>
                <a:gd name="T2" fmla="*/ 22 w 22"/>
                <a:gd name="T3" fmla="*/ 1 h 13"/>
                <a:gd name="T4" fmla="*/ 13 w 22"/>
                <a:gd name="T5" fmla="*/ 12 h 13"/>
                <a:gd name="T6" fmla="*/ 0 w 22"/>
                <a:gd name="T7" fmla="*/ 5 h 13"/>
                <a:gd name="T8" fmla="*/ 2 w 22"/>
                <a:gd name="T9" fmla="*/ 3 h 13"/>
                <a:gd name="T10" fmla="*/ 20 w 22"/>
                <a:gd name="T11" fmla="*/ 0 h 13"/>
              </a:gdLst>
              <a:ahLst/>
              <a:cxnLst>
                <a:cxn ang="0">
                  <a:pos x="T0" y="T1"/>
                </a:cxn>
                <a:cxn ang="0">
                  <a:pos x="T2" y="T3"/>
                </a:cxn>
                <a:cxn ang="0">
                  <a:pos x="T4" y="T5"/>
                </a:cxn>
                <a:cxn ang="0">
                  <a:pos x="T6" y="T7"/>
                </a:cxn>
                <a:cxn ang="0">
                  <a:pos x="T8" y="T9"/>
                </a:cxn>
                <a:cxn ang="0">
                  <a:pos x="T10" y="T11"/>
                </a:cxn>
              </a:cxnLst>
              <a:rect l="0" t="0" r="r" b="b"/>
              <a:pathLst>
                <a:path w="22" h="13">
                  <a:moveTo>
                    <a:pt x="20" y="0"/>
                  </a:moveTo>
                  <a:cubicBezTo>
                    <a:pt x="21" y="0"/>
                    <a:pt x="22" y="0"/>
                    <a:pt x="22" y="1"/>
                  </a:cubicBezTo>
                  <a:cubicBezTo>
                    <a:pt x="22" y="6"/>
                    <a:pt x="18" y="11"/>
                    <a:pt x="13" y="12"/>
                  </a:cubicBezTo>
                  <a:cubicBezTo>
                    <a:pt x="7" y="13"/>
                    <a:pt x="2" y="10"/>
                    <a:pt x="0" y="5"/>
                  </a:cubicBezTo>
                  <a:cubicBezTo>
                    <a:pt x="0" y="4"/>
                    <a:pt x="1" y="3"/>
                    <a:pt x="2" y="3"/>
                  </a:cubicBez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íŝḷïḓe"/>
            <p:cNvSpPr/>
            <p:nvPr/>
          </p:nvSpPr>
          <p:spPr bwMode="auto">
            <a:xfrm>
              <a:off x="7231063" y="2876550"/>
              <a:ext cx="601663" cy="300038"/>
            </a:xfrm>
            <a:custGeom>
              <a:avLst/>
              <a:gdLst>
                <a:gd name="T0" fmla="*/ 163 w 182"/>
                <a:gd name="T1" fmla="*/ 52 h 91"/>
                <a:gd name="T2" fmla="*/ 170 w 182"/>
                <a:gd name="T3" fmla="*/ 48 h 91"/>
                <a:gd name="T4" fmla="*/ 180 w 182"/>
                <a:gd name="T5" fmla="*/ 22 h 91"/>
                <a:gd name="T6" fmla="*/ 177 w 182"/>
                <a:gd name="T7" fmla="*/ 10 h 91"/>
                <a:gd name="T8" fmla="*/ 171 w 182"/>
                <a:gd name="T9" fmla="*/ 2 h 91"/>
                <a:gd name="T10" fmla="*/ 171 w 182"/>
                <a:gd name="T11" fmla="*/ 2 h 91"/>
                <a:gd name="T12" fmla="*/ 151 w 182"/>
                <a:gd name="T13" fmla="*/ 4 h 91"/>
                <a:gd name="T14" fmla="*/ 94 w 182"/>
                <a:gd name="T15" fmla="*/ 47 h 91"/>
                <a:gd name="T16" fmla="*/ 14 w 182"/>
                <a:gd name="T17" fmla="*/ 26 h 91"/>
                <a:gd name="T18" fmla="*/ 0 w 182"/>
                <a:gd name="T19" fmla="*/ 37 h 91"/>
                <a:gd name="T20" fmla="*/ 96 w 182"/>
                <a:gd name="T21" fmla="*/ 91 h 91"/>
                <a:gd name="T22" fmla="*/ 163 w 182"/>
                <a:gd name="T23" fmla="*/ 5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91">
                  <a:moveTo>
                    <a:pt x="163" y="52"/>
                  </a:moveTo>
                  <a:cubicBezTo>
                    <a:pt x="170" y="48"/>
                    <a:pt x="170" y="48"/>
                    <a:pt x="170" y="48"/>
                  </a:cubicBezTo>
                  <a:cubicBezTo>
                    <a:pt x="178" y="42"/>
                    <a:pt x="182" y="32"/>
                    <a:pt x="180" y="22"/>
                  </a:cubicBezTo>
                  <a:cubicBezTo>
                    <a:pt x="177" y="10"/>
                    <a:pt x="177" y="10"/>
                    <a:pt x="177" y="10"/>
                  </a:cubicBezTo>
                  <a:cubicBezTo>
                    <a:pt x="176" y="6"/>
                    <a:pt x="174" y="4"/>
                    <a:pt x="171" y="2"/>
                  </a:cubicBezTo>
                  <a:cubicBezTo>
                    <a:pt x="171" y="2"/>
                    <a:pt x="171" y="2"/>
                    <a:pt x="171" y="2"/>
                  </a:cubicBezTo>
                  <a:cubicBezTo>
                    <a:pt x="164" y="0"/>
                    <a:pt x="157" y="1"/>
                    <a:pt x="151" y="4"/>
                  </a:cubicBezTo>
                  <a:cubicBezTo>
                    <a:pt x="94" y="47"/>
                    <a:pt x="94" y="47"/>
                    <a:pt x="94" y="47"/>
                  </a:cubicBezTo>
                  <a:cubicBezTo>
                    <a:pt x="14" y="26"/>
                    <a:pt x="14" y="26"/>
                    <a:pt x="14" y="26"/>
                  </a:cubicBezTo>
                  <a:cubicBezTo>
                    <a:pt x="0" y="37"/>
                    <a:pt x="0" y="37"/>
                    <a:pt x="0" y="37"/>
                  </a:cubicBezTo>
                  <a:cubicBezTo>
                    <a:pt x="96" y="91"/>
                    <a:pt x="96" y="91"/>
                    <a:pt x="96" y="91"/>
                  </a:cubicBezTo>
                  <a:lnTo>
                    <a:pt x="163" y="52"/>
                  </a:lnTo>
                  <a:close/>
                </a:path>
              </a:pathLst>
            </a:custGeom>
            <a:solidFill>
              <a:srgbClr val="F2B6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íṣḷîḑè"/>
            <p:cNvSpPr/>
            <p:nvPr/>
          </p:nvSpPr>
          <p:spPr bwMode="auto">
            <a:xfrm>
              <a:off x="7086600" y="2873375"/>
              <a:ext cx="841375" cy="915988"/>
            </a:xfrm>
            <a:custGeom>
              <a:avLst/>
              <a:gdLst>
                <a:gd name="T0" fmla="*/ 220 w 255"/>
                <a:gd name="T1" fmla="*/ 1 h 278"/>
                <a:gd name="T2" fmla="*/ 210 w 255"/>
                <a:gd name="T3" fmla="*/ 0 h 278"/>
                <a:gd name="T4" fmla="*/ 194 w 255"/>
                <a:gd name="T5" fmla="*/ 6 h 278"/>
                <a:gd name="T6" fmla="*/ 148 w 255"/>
                <a:gd name="T7" fmla="*/ 59 h 278"/>
                <a:gd name="T8" fmla="*/ 120 w 255"/>
                <a:gd name="T9" fmla="*/ 170 h 278"/>
                <a:gd name="T10" fmla="*/ 6 w 255"/>
                <a:gd name="T11" fmla="*/ 214 h 278"/>
                <a:gd name="T12" fmla="*/ 5 w 255"/>
                <a:gd name="T13" fmla="*/ 230 h 278"/>
                <a:gd name="T14" fmla="*/ 47 w 255"/>
                <a:gd name="T15" fmla="*/ 264 h 278"/>
                <a:gd name="T16" fmla="*/ 76 w 255"/>
                <a:gd name="T17" fmla="*/ 270 h 278"/>
                <a:gd name="T18" fmla="*/ 229 w 255"/>
                <a:gd name="T19" fmla="*/ 223 h 278"/>
                <a:gd name="T20" fmla="*/ 236 w 255"/>
                <a:gd name="T21" fmla="*/ 108 h 278"/>
                <a:gd name="T22" fmla="*/ 248 w 255"/>
                <a:gd name="T23" fmla="*/ 32 h 278"/>
                <a:gd name="T24" fmla="*/ 220 w 255"/>
                <a:gd name="T25" fmla="*/ 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78">
                  <a:moveTo>
                    <a:pt x="220" y="1"/>
                  </a:moveTo>
                  <a:cubicBezTo>
                    <a:pt x="210" y="0"/>
                    <a:pt x="210" y="0"/>
                    <a:pt x="210" y="0"/>
                  </a:cubicBezTo>
                  <a:cubicBezTo>
                    <a:pt x="205" y="0"/>
                    <a:pt x="198" y="3"/>
                    <a:pt x="194" y="6"/>
                  </a:cubicBezTo>
                  <a:cubicBezTo>
                    <a:pt x="180" y="19"/>
                    <a:pt x="152" y="33"/>
                    <a:pt x="148" y="59"/>
                  </a:cubicBezTo>
                  <a:cubicBezTo>
                    <a:pt x="141" y="101"/>
                    <a:pt x="178" y="157"/>
                    <a:pt x="120" y="170"/>
                  </a:cubicBezTo>
                  <a:cubicBezTo>
                    <a:pt x="57" y="184"/>
                    <a:pt x="21" y="204"/>
                    <a:pt x="6" y="214"/>
                  </a:cubicBezTo>
                  <a:cubicBezTo>
                    <a:pt x="0" y="218"/>
                    <a:pt x="0" y="226"/>
                    <a:pt x="5" y="230"/>
                  </a:cubicBezTo>
                  <a:cubicBezTo>
                    <a:pt x="47" y="264"/>
                    <a:pt x="47" y="264"/>
                    <a:pt x="47" y="264"/>
                  </a:cubicBezTo>
                  <a:cubicBezTo>
                    <a:pt x="55" y="271"/>
                    <a:pt x="66" y="273"/>
                    <a:pt x="76" y="270"/>
                  </a:cubicBezTo>
                  <a:cubicBezTo>
                    <a:pt x="145" y="248"/>
                    <a:pt x="196" y="278"/>
                    <a:pt x="229" y="223"/>
                  </a:cubicBezTo>
                  <a:cubicBezTo>
                    <a:pt x="255" y="182"/>
                    <a:pt x="235" y="152"/>
                    <a:pt x="236" y="108"/>
                  </a:cubicBezTo>
                  <a:cubicBezTo>
                    <a:pt x="237" y="66"/>
                    <a:pt x="248" y="32"/>
                    <a:pt x="248" y="32"/>
                  </a:cubicBezTo>
                  <a:cubicBezTo>
                    <a:pt x="248" y="15"/>
                    <a:pt x="236" y="2"/>
                    <a:pt x="220" y="1"/>
                  </a:cubicBezTo>
                  <a:close/>
                </a:path>
              </a:pathLst>
            </a:custGeom>
            <a:solidFill>
              <a:srgbClr val="FDCB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ï$ļiḍe"/>
            <p:cNvSpPr/>
            <p:nvPr/>
          </p:nvSpPr>
          <p:spPr bwMode="auto">
            <a:xfrm>
              <a:off x="7208838" y="2886075"/>
              <a:ext cx="104775" cy="136525"/>
            </a:xfrm>
            <a:custGeom>
              <a:avLst/>
              <a:gdLst>
                <a:gd name="T0" fmla="*/ 20 w 32"/>
                <a:gd name="T1" fmla="*/ 41 h 41"/>
                <a:gd name="T2" fmla="*/ 3 w 32"/>
                <a:gd name="T3" fmla="*/ 27 h 41"/>
                <a:gd name="T4" fmla="*/ 3 w 32"/>
                <a:gd name="T5" fmla="*/ 0 h 41"/>
                <a:gd name="T6" fmla="*/ 32 w 32"/>
                <a:gd name="T7" fmla="*/ 29 h 41"/>
                <a:gd name="T8" fmla="*/ 20 w 32"/>
                <a:gd name="T9" fmla="*/ 41 h 41"/>
              </a:gdLst>
              <a:ahLst/>
              <a:cxnLst>
                <a:cxn ang="0">
                  <a:pos x="T0" y="T1"/>
                </a:cxn>
                <a:cxn ang="0">
                  <a:pos x="T2" y="T3"/>
                </a:cxn>
                <a:cxn ang="0">
                  <a:pos x="T4" y="T5"/>
                </a:cxn>
                <a:cxn ang="0">
                  <a:pos x="T6" y="T7"/>
                </a:cxn>
                <a:cxn ang="0">
                  <a:pos x="T8" y="T9"/>
                </a:cxn>
              </a:cxnLst>
              <a:rect l="0" t="0" r="r" b="b"/>
              <a:pathLst>
                <a:path w="32" h="41">
                  <a:moveTo>
                    <a:pt x="20" y="41"/>
                  </a:moveTo>
                  <a:cubicBezTo>
                    <a:pt x="20" y="41"/>
                    <a:pt x="5" y="37"/>
                    <a:pt x="3" y="27"/>
                  </a:cubicBezTo>
                  <a:cubicBezTo>
                    <a:pt x="0" y="17"/>
                    <a:pt x="3" y="0"/>
                    <a:pt x="3" y="0"/>
                  </a:cubicBezTo>
                  <a:cubicBezTo>
                    <a:pt x="32" y="29"/>
                    <a:pt x="32" y="29"/>
                    <a:pt x="32" y="29"/>
                  </a:cubicBezTo>
                  <a:lnTo>
                    <a:pt x="20" y="41"/>
                  </a:lnTo>
                  <a:close/>
                </a:path>
              </a:pathLst>
            </a:custGeom>
            <a:solidFill>
              <a:srgbClr val="F7DD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íṣ1íḋè"/>
            <p:cNvSpPr/>
            <p:nvPr/>
          </p:nvSpPr>
          <p:spPr bwMode="auto">
            <a:xfrm>
              <a:off x="7288213" y="2900363"/>
              <a:ext cx="612775" cy="315913"/>
            </a:xfrm>
            <a:custGeom>
              <a:avLst/>
              <a:gdLst>
                <a:gd name="T0" fmla="*/ 167 w 186"/>
                <a:gd name="T1" fmla="*/ 58 h 96"/>
                <a:gd name="T2" fmla="*/ 174 w 186"/>
                <a:gd name="T3" fmla="*/ 54 h 96"/>
                <a:gd name="T4" fmla="*/ 184 w 186"/>
                <a:gd name="T5" fmla="*/ 25 h 96"/>
                <a:gd name="T6" fmla="*/ 181 w 186"/>
                <a:gd name="T7" fmla="*/ 12 h 96"/>
                <a:gd name="T8" fmla="*/ 174 w 186"/>
                <a:gd name="T9" fmla="*/ 3 h 96"/>
                <a:gd name="T10" fmla="*/ 154 w 186"/>
                <a:gd name="T11" fmla="*/ 5 h 96"/>
                <a:gd name="T12" fmla="*/ 96 w 186"/>
                <a:gd name="T13" fmla="*/ 51 h 96"/>
                <a:gd name="T14" fmla="*/ 14 w 186"/>
                <a:gd name="T15" fmla="*/ 27 h 96"/>
                <a:gd name="T16" fmla="*/ 0 w 186"/>
                <a:gd name="T17" fmla="*/ 39 h 96"/>
                <a:gd name="T18" fmla="*/ 81 w 186"/>
                <a:gd name="T19" fmla="*/ 89 h 96"/>
                <a:gd name="T20" fmla="*/ 118 w 186"/>
                <a:gd name="T21" fmla="*/ 89 h 96"/>
                <a:gd name="T22" fmla="*/ 167 w 186"/>
                <a:gd name="T23"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96">
                  <a:moveTo>
                    <a:pt x="167" y="58"/>
                  </a:moveTo>
                  <a:cubicBezTo>
                    <a:pt x="174" y="54"/>
                    <a:pt x="174" y="54"/>
                    <a:pt x="174" y="54"/>
                  </a:cubicBezTo>
                  <a:cubicBezTo>
                    <a:pt x="182" y="47"/>
                    <a:pt x="186" y="36"/>
                    <a:pt x="184" y="25"/>
                  </a:cubicBezTo>
                  <a:cubicBezTo>
                    <a:pt x="181" y="12"/>
                    <a:pt x="181" y="12"/>
                    <a:pt x="181" y="12"/>
                  </a:cubicBezTo>
                  <a:cubicBezTo>
                    <a:pt x="180" y="8"/>
                    <a:pt x="177" y="5"/>
                    <a:pt x="174" y="3"/>
                  </a:cubicBezTo>
                  <a:cubicBezTo>
                    <a:pt x="168" y="0"/>
                    <a:pt x="160" y="1"/>
                    <a:pt x="154" y="5"/>
                  </a:cubicBezTo>
                  <a:cubicBezTo>
                    <a:pt x="96" y="51"/>
                    <a:pt x="96" y="51"/>
                    <a:pt x="96" y="51"/>
                  </a:cubicBezTo>
                  <a:cubicBezTo>
                    <a:pt x="14" y="27"/>
                    <a:pt x="14" y="27"/>
                    <a:pt x="14" y="27"/>
                  </a:cubicBezTo>
                  <a:cubicBezTo>
                    <a:pt x="0" y="39"/>
                    <a:pt x="0" y="39"/>
                    <a:pt x="0" y="39"/>
                  </a:cubicBezTo>
                  <a:cubicBezTo>
                    <a:pt x="81" y="89"/>
                    <a:pt x="81" y="89"/>
                    <a:pt x="81" y="89"/>
                  </a:cubicBezTo>
                  <a:cubicBezTo>
                    <a:pt x="92" y="96"/>
                    <a:pt x="106" y="96"/>
                    <a:pt x="118" y="89"/>
                  </a:cubicBezTo>
                  <a:lnTo>
                    <a:pt x="167" y="58"/>
                  </a:lnTo>
                  <a:close/>
                </a:path>
              </a:pathLst>
            </a:custGeom>
            <a:solidFill>
              <a:srgbClr val="FFD1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îṣḻiḋè"/>
            <p:cNvSpPr/>
            <p:nvPr/>
          </p:nvSpPr>
          <p:spPr bwMode="auto">
            <a:xfrm>
              <a:off x="7319963" y="2646363"/>
              <a:ext cx="555625" cy="365125"/>
            </a:xfrm>
            <a:custGeom>
              <a:avLst/>
              <a:gdLst>
                <a:gd name="T0" fmla="*/ 164 w 168"/>
                <a:gd name="T1" fmla="*/ 0 h 111"/>
                <a:gd name="T2" fmla="*/ 162 w 168"/>
                <a:gd name="T3" fmla="*/ 0 h 111"/>
                <a:gd name="T4" fmla="*/ 165 w 168"/>
                <a:gd name="T5" fmla="*/ 24 h 111"/>
                <a:gd name="T6" fmla="*/ 148 w 168"/>
                <a:gd name="T7" fmla="*/ 50 h 111"/>
                <a:gd name="T8" fmla="*/ 134 w 168"/>
                <a:gd name="T9" fmla="*/ 57 h 111"/>
                <a:gd name="T10" fmla="*/ 119 w 168"/>
                <a:gd name="T11" fmla="*/ 64 h 111"/>
                <a:gd name="T12" fmla="*/ 105 w 168"/>
                <a:gd name="T13" fmla="*/ 79 h 111"/>
                <a:gd name="T14" fmla="*/ 98 w 168"/>
                <a:gd name="T15" fmla="*/ 88 h 111"/>
                <a:gd name="T16" fmla="*/ 51 w 168"/>
                <a:gd name="T17" fmla="*/ 108 h 111"/>
                <a:gd name="T18" fmla="*/ 1 w 168"/>
                <a:gd name="T19" fmla="*/ 95 h 111"/>
                <a:gd name="T20" fmla="*/ 0 w 168"/>
                <a:gd name="T21" fmla="*/ 97 h 111"/>
                <a:gd name="T22" fmla="*/ 47 w 168"/>
                <a:gd name="T23" fmla="*/ 111 h 111"/>
                <a:gd name="T24" fmla="*/ 51 w 168"/>
                <a:gd name="T25" fmla="*/ 110 h 111"/>
                <a:gd name="T26" fmla="*/ 99 w 168"/>
                <a:gd name="T27" fmla="*/ 89 h 111"/>
                <a:gd name="T28" fmla="*/ 106 w 168"/>
                <a:gd name="T29" fmla="*/ 80 h 111"/>
                <a:gd name="T30" fmla="*/ 120 w 168"/>
                <a:gd name="T31" fmla="*/ 66 h 111"/>
                <a:gd name="T32" fmla="*/ 135 w 168"/>
                <a:gd name="T33" fmla="*/ 58 h 111"/>
                <a:gd name="T34" fmla="*/ 149 w 168"/>
                <a:gd name="T35" fmla="*/ 51 h 111"/>
                <a:gd name="T36" fmla="*/ 167 w 168"/>
                <a:gd name="T37" fmla="*/ 24 h 111"/>
                <a:gd name="T38" fmla="*/ 164 w 168"/>
                <a:gd name="T3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111">
                  <a:moveTo>
                    <a:pt x="164" y="0"/>
                  </a:moveTo>
                  <a:cubicBezTo>
                    <a:pt x="164" y="0"/>
                    <a:pt x="163" y="0"/>
                    <a:pt x="162" y="0"/>
                  </a:cubicBezTo>
                  <a:cubicBezTo>
                    <a:pt x="165" y="8"/>
                    <a:pt x="166" y="16"/>
                    <a:pt x="165" y="24"/>
                  </a:cubicBezTo>
                  <a:cubicBezTo>
                    <a:pt x="163" y="34"/>
                    <a:pt x="157" y="44"/>
                    <a:pt x="148" y="50"/>
                  </a:cubicBezTo>
                  <a:cubicBezTo>
                    <a:pt x="144" y="53"/>
                    <a:pt x="139" y="55"/>
                    <a:pt x="134" y="57"/>
                  </a:cubicBezTo>
                  <a:cubicBezTo>
                    <a:pt x="129" y="59"/>
                    <a:pt x="123" y="61"/>
                    <a:pt x="119" y="64"/>
                  </a:cubicBezTo>
                  <a:cubicBezTo>
                    <a:pt x="113" y="68"/>
                    <a:pt x="109" y="74"/>
                    <a:pt x="105" y="79"/>
                  </a:cubicBezTo>
                  <a:cubicBezTo>
                    <a:pt x="102" y="82"/>
                    <a:pt x="100" y="85"/>
                    <a:pt x="98" y="88"/>
                  </a:cubicBezTo>
                  <a:cubicBezTo>
                    <a:pt x="86" y="100"/>
                    <a:pt x="69" y="108"/>
                    <a:pt x="51" y="108"/>
                  </a:cubicBezTo>
                  <a:cubicBezTo>
                    <a:pt x="34" y="109"/>
                    <a:pt x="17" y="105"/>
                    <a:pt x="1" y="95"/>
                  </a:cubicBezTo>
                  <a:cubicBezTo>
                    <a:pt x="0" y="97"/>
                    <a:pt x="0" y="97"/>
                    <a:pt x="0" y="97"/>
                  </a:cubicBezTo>
                  <a:cubicBezTo>
                    <a:pt x="15" y="106"/>
                    <a:pt x="31" y="111"/>
                    <a:pt x="47" y="111"/>
                  </a:cubicBezTo>
                  <a:cubicBezTo>
                    <a:pt x="49" y="111"/>
                    <a:pt x="50" y="110"/>
                    <a:pt x="51" y="110"/>
                  </a:cubicBezTo>
                  <a:cubicBezTo>
                    <a:pt x="70" y="110"/>
                    <a:pt x="87" y="102"/>
                    <a:pt x="99" y="89"/>
                  </a:cubicBezTo>
                  <a:cubicBezTo>
                    <a:pt x="102" y="87"/>
                    <a:pt x="104" y="83"/>
                    <a:pt x="106" y="80"/>
                  </a:cubicBezTo>
                  <a:cubicBezTo>
                    <a:pt x="110" y="75"/>
                    <a:pt x="114" y="70"/>
                    <a:pt x="120" y="66"/>
                  </a:cubicBezTo>
                  <a:cubicBezTo>
                    <a:pt x="124" y="63"/>
                    <a:pt x="130" y="60"/>
                    <a:pt x="135" y="58"/>
                  </a:cubicBezTo>
                  <a:cubicBezTo>
                    <a:pt x="140" y="56"/>
                    <a:pt x="145" y="54"/>
                    <a:pt x="149" y="51"/>
                  </a:cubicBezTo>
                  <a:cubicBezTo>
                    <a:pt x="159" y="45"/>
                    <a:pt x="165" y="35"/>
                    <a:pt x="167" y="24"/>
                  </a:cubicBezTo>
                  <a:cubicBezTo>
                    <a:pt x="168" y="16"/>
                    <a:pt x="167" y="8"/>
                    <a:pt x="164" y="0"/>
                  </a:cubicBezTo>
                  <a:close/>
                </a:path>
              </a:pathLst>
            </a:custGeom>
            <a:solidFill>
              <a:srgbClr val="AFBD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íṣľïḍé"/>
            <p:cNvSpPr/>
            <p:nvPr/>
          </p:nvSpPr>
          <p:spPr bwMode="auto">
            <a:xfrm>
              <a:off x="7185025" y="2844800"/>
              <a:ext cx="152400" cy="138113"/>
            </a:xfrm>
            <a:custGeom>
              <a:avLst/>
              <a:gdLst>
                <a:gd name="T0" fmla="*/ 1 w 46"/>
                <a:gd name="T1" fmla="*/ 3 h 42"/>
                <a:gd name="T2" fmla="*/ 25 w 46"/>
                <a:gd name="T3" fmla="*/ 36 h 42"/>
                <a:gd name="T4" fmla="*/ 26 w 46"/>
                <a:gd name="T5" fmla="*/ 36 h 42"/>
                <a:gd name="T6" fmla="*/ 43 w 46"/>
                <a:gd name="T7" fmla="*/ 41 h 42"/>
                <a:gd name="T8" fmla="*/ 44 w 46"/>
                <a:gd name="T9" fmla="*/ 39 h 42"/>
                <a:gd name="T10" fmla="*/ 18 w 46"/>
                <a:gd name="T11" fmla="*/ 6 h 42"/>
                <a:gd name="T12" fmla="*/ 17 w 46"/>
                <a:gd name="T13" fmla="*/ 6 h 42"/>
                <a:gd name="T14" fmla="*/ 3 w 46"/>
                <a:gd name="T15" fmla="*/ 0 h 42"/>
                <a:gd name="T16" fmla="*/ 1 w 46"/>
                <a:gd name="T17"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2">
                  <a:moveTo>
                    <a:pt x="1" y="3"/>
                  </a:moveTo>
                  <a:cubicBezTo>
                    <a:pt x="25" y="36"/>
                    <a:pt x="25" y="36"/>
                    <a:pt x="25" y="36"/>
                  </a:cubicBezTo>
                  <a:cubicBezTo>
                    <a:pt x="26" y="36"/>
                    <a:pt x="26" y="36"/>
                    <a:pt x="26" y="36"/>
                  </a:cubicBezTo>
                  <a:cubicBezTo>
                    <a:pt x="43" y="41"/>
                    <a:pt x="43" y="41"/>
                    <a:pt x="43" y="41"/>
                  </a:cubicBezTo>
                  <a:cubicBezTo>
                    <a:pt x="44" y="42"/>
                    <a:pt x="46" y="40"/>
                    <a:pt x="44" y="39"/>
                  </a:cubicBezTo>
                  <a:cubicBezTo>
                    <a:pt x="18" y="6"/>
                    <a:pt x="18" y="6"/>
                    <a:pt x="18" y="6"/>
                  </a:cubicBezTo>
                  <a:cubicBezTo>
                    <a:pt x="17" y="6"/>
                    <a:pt x="17" y="6"/>
                    <a:pt x="17" y="6"/>
                  </a:cubicBezTo>
                  <a:cubicBezTo>
                    <a:pt x="3" y="0"/>
                    <a:pt x="3" y="0"/>
                    <a:pt x="3" y="0"/>
                  </a:cubicBezTo>
                  <a:cubicBezTo>
                    <a:pt x="1" y="0"/>
                    <a:pt x="0" y="2"/>
                    <a:pt x="1" y="3"/>
                  </a:cubicBezTo>
                  <a:close/>
                </a:path>
              </a:pathLst>
            </a:custGeom>
            <a:solidFill>
              <a:srgbClr val="3128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ïSľïḋe"/>
            <p:cNvSpPr/>
            <p:nvPr/>
          </p:nvSpPr>
          <p:spPr bwMode="auto">
            <a:xfrm>
              <a:off x="7248525" y="2913063"/>
              <a:ext cx="98425" cy="125413"/>
            </a:xfrm>
            <a:custGeom>
              <a:avLst/>
              <a:gdLst>
                <a:gd name="T0" fmla="*/ 19 w 30"/>
                <a:gd name="T1" fmla="*/ 38 h 38"/>
                <a:gd name="T2" fmla="*/ 1 w 30"/>
                <a:gd name="T3" fmla="*/ 24 h 38"/>
                <a:gd name="T4" fmla="*/ 1 w 30"/>
                <a:gd name="T5" fmla="*/ 3 h 38"/>
                <a:gd name="T6" fmla="*/ 6 w 30"/>
                <a:gd name="T7" fmla="*/ 2 h 38"/>
                <a:gd name="T8" fmla="*/ 15 w 30"/>
                <a:gd name="T9" fmla="*/ 11 h 38"/>
                <a:gd name="T10" fmla="*/ 19 w 30"/>
                <a:gd name="T11" fmla="*/ 7 h 38"/>
                <a:gd name="T12" fmla="*/ 20 w 30"/>
                <a:gd name="T13" fmla="*/ 16 h 38"/>
                <a:gd name="T14" fmla="*/ 30 w 30"/>
                <a:gd name="T15" fmla="*/ 27 h 38"/>
                <a:gd name="T16" fmla="*/ 19 w 30"/>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8">
                  <a:moveTo>
                    <a:pt x="19" y="38"/>
                  </a:moveTo>
                  <a:cubicBezTo>
                    <a:pt x="19" y="38"/>
                    <a:pt x="4" y="34"/>
                    <a:pt x="1" y="24"/>
                  </a:cubicBezTo>
                  <a:cubicBezTo>
                    <a:pt x="0" y="18"/>
                    <a:pt x="0" y="9"/>
                    <a:pt x="1" y="3"/>
                  </a:cubicBezTo>
                  <a:cubicBezTo>
                    <a:pt x="1" y="1"/>
                    <a:pt x="4" y="0"/>
                    <a:pt x="6" y="2"/>
                  </a:cubicBezTo>
                  <a:cubicBezTo>
                    <a:pt x="15" y="11"/>
                    <a:pt x="15" y="11"/>
                    <a:pt x="15" y="11"/>
                  </a:cubicBezTo>
                  <a:cubicBezTo>
                    <a:pt x="15" y="11"/>
                    <a:pt x="17" y="6"/>
                    <a:pt x="19" y="7"/>
                  </a:cubicBezTo>
                  <a:cubicBezTo>
                    <a:pt x="21" y="7"/>
                    <a:pt x="20" y="16"/>
                    <a:pt x="20" y="16"/>
                  </a:cubicBezTo>
                  <a:cubicBezTo>
                    <a:pt x="30" y="27"/>
                    <a:pt x="30" y="27"/>
                    <a:pt x="30" y="27"/>
                  </a:cubicBezTo>
                  <a:lnTo>
                    <a:pt x="19" y="38"/>
                  </a:lnTo>
                  <a:close/>
                </a:path>
              </a:pathLst>
            </a:custGeom>
            <a:solidFill>
              <a:srgbClr val="F9E8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ïṥ1íḓe"/>
            <p:cNvSpPr/>
            <p:nvPr/>
          </p:nvSpPr>
          <p:spPr bwMode="auto">
            <a:xfrm>
              <a:off x="8047038" y="2168525"/>
              <a:ext cx="346075" cy="352425"/>
            </a:xfrm>
            <a:custGeom>
              <a:avLst/>
              <a:gdLst>
                <a:gd name="T0" fmla="*/ 53 w 105"/>
                <a:gd name="T1" fmla="*/ 0 h 107"/>
                <a:gd name="T2" fmla="*/ 0 w 105"/>
                <a:gd name="T3" fmla="*/ 53 h 107"/>
                <a:gd name="T4" fmla="*/ 8 w 105"/>
                <a:gd name="T5" fmla="*/ 82 h 107"/>
                <a:gd name="T6" fmla="*/ 0 w 105"/>
                <a:gd name="T7" fmla="*/ 107 h 107"/>
                <a:gd name="T8" fmla="*/ 26 w 105"/>
                <a:gd name="T9" fmla="*/ 98 h 107"/>
                <a:gd name="T10" fmla="*/ 53 w 105"/>
                <a:gd name="T11" fmla="*/ 106 h 107"/>
                <a:gd name="T12" fmla="*/ 105 w 105"/>
                <a:gd name="T13" fmla="*/ 53 h 107"/>
                <a:gd name="T14" fmla="*/ 53 w 105"/>
                <a:gd name="T15" fmla="*/ 0 h 107"/>
                <a:gd name="T16" fmla="*/ 53 w 105"/>
                <a:gd name="T17" fmla="*/ 102 h 107"/>
                <a:gd name="T18" fmla="*/ 27 w 105"/>
                <a:gd name="T19" fmla="*/ 95 h 107"/>
                <a:gd name="T20" fmla="*/ 26 w 105"/>
                <a:gd name="T21" fmla="*/ 94 h 107"/>
                <a:gd name="T22" fmla="*/ 6 w 105"/>
                <a:gd name="T23" fmla="*/ 101 h 107"/>
                <a:gd name="T24" fmla="*/ 13 w 105"/>
                <a:gd name="T25" fmla="*/ 81 h 107"/>
                <a:gd name="T26" fmla="*/ 12 w 105"/>
                <a:gd name="T27" fmla="*/ 81 h 107"/>
                <a:gd name="T28" fmla="*/ 4 w 105"/>
                <a:gd name="T29" fmla="*/ 53 h 107"/>
                <a:gd name="T30" fmla="*/ 53 w 105"/>
                <a:gd name="T31" fmla="*/ 4 h 107"/>
                <a:gd name="T32" fmla="*/ 101 w 105"/>
                <a:gd name="T33" fmla="*/ 53 h 107"/>
                <a:gd name="T34" fmla="*/ 53 w 105"/>
                <a:gd name="T35" fmla="*/ 10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07">
                  <a:moveTo>
                    <a:pt x="53" y="0"/>
                  </a:moveTo>
                  <a:cubicBezTo>
                    <a:pt x="23" y="0"/>
                    <a:pt x="0" y="24"/>
                    <a:pt x="0" y="53"/>
                  </a:cubicBezTo>
                  <a:cubicBezTo>
                    <a:pt x="0" y="63"/>
                    <a:pt x="3" y="73"/>
                    <a:pt x="8" y="82"/>
                  </a:cubicBezTo>
                  <a:cubicBezTo>
                    <a:pt x="0" y="107"/>
                    <a:pt x="0" y="107"/>
                    <a:pt x="0" y="107"/>
                  </a:cubicBezTo>
                  <a:cubicBezTo>
                    <a:pt x="26" y="98"/>
                    <a:pt x="26" y="98"/>
                    <a:pt x="26" y="98"/>
                  </a:cubicBezTo>
                  <a:cubicBezTo>
                    <a:pt x="34" y="103"/>
                    <a:pt x="43" y="106"/>
                    <a:pt x="53" y="106"/>
                  </a:cubicBezTo>
                  <a:cubicBezTo>
                    <a:pt x="82" y="106"/>
                    <a:pt x="105" y="82"/>
                    <a:pt x="105" y="53"/>
                  </a:cubicBezTo>
                  <a:cubicBezTo>
                    <a:pt x="105" y="24"/>
                    <a:pt x="82" y="0"/>
                    <a:pt x="53" y="0"/>
                  </a:cubicBezTo>
                  <a:close/>
                  <a:moveTo>
                    <a:pt x="53" y="102"/>
                  </a:moveTo>
                  <a:cubicBezTo>
                    <a:pt x="44" y="102"/>
                    <a:pt x="35" y="99"/>
                    <a:pt x="27" y="95"/>
                  </a:cubicBezTo>
                  <a:cubicBezTo>
                    <a:pt x="26" y="94"/>
                    <a:pt x="26" y="94"/>
                    <a:pt x="26" y="94"/>
                  </a:cubicBezTo>
                  <a:cubicBezTo>
                    <a:pt x="6" y="101"/>
                    <a:pt x="6" y="101"/>
                    <a:pt x="6" y="101"/>
                  </a:cubicBezTo>
                  <a:cubicBezTo>
                    <a:pt x="13" y="81"/>
                    <a:pt x="13" y="81"/>
                    <a:pt x="13" y="81"/>
                  </a:cubicBezTo>
                  <a:cubicBezTo>
                    <a:pt x="12" y="81"/>
                    <a:pt x="12" y="81"/>
                    <a:pt x="12" y="81"/>
                  </a:cubicBezTo>
                  <a:cubicBezTo>
                    <a:pt x="7" y="72"/>
                    <a:pt x="4" y="63"/>
                    <a:pt x="4" y="53"/>
                  </a:cubicBezTo>
                  <a:cubicBezTo>
                    <a:pt x="4" y="26"/>
                    <a:pt x="26" y="4"/>
                    <a:pt x="53" y="4"/>
                  </a:cubicBezTo>
                  <a:cubicBezTo>
                    <a:pt x="79" y="4"/>
                    <a:pt x="101" y="26"/>
                    <a:pt x="101" y="53"/>
                  </a:cubicBezTo>
                  <a:cubicBezTo>
                    <a:pt x="101" y="80"/>
                    <a:pt x="79" y="102"/>
                    <a:pt x="53" y="102"/>
                  </a:cubicBezTo>
                  <a:close/>
                </a:path>
              </a:pathLst>
            </a:custGeom>
            <a:solidFill>
              <a:srgbClr val="F2B6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îsľíḓè"/>
            <p:cNvSpPr/>
            <p:nvPr/>
          </p:nvSpPr>
          <p:spPr bwMode="auto">
            <a:xfrm>
              <a:off x="8166100" y="2270125"/>
              <a:ext cx="138113" cy="146050"/>
            </a:xfrm>
            <a:custGeom>
              <a:avLst/>
              <a:gdLst>
                <a:gd name="T0" fmla="*/ 38 w 42"/>
                <a:gd name="T1" fmla="*/ 17 h 44"/>
                <a:gd name="T2" fmla="*/ 8 w 42"/>
                <a:gd name="T3" fmla="*/ 2 h 44"/>
                <a:gd name="T4" fmla="*/ 0 w 42"/>
                <a:gd name="T5" fmla="*/ 7 h 44"/>
                <a:gd name="T6" fmla="*/ 0 w 42"/>
                <a:gd name="T7" fmla="*/ 37 h 44"/>
                <a:gd name="T8" fmla="*/ 8 w 42"/>
                <a:gd name="T9" fmla="*/ 42 h 44"/>
                <a:gd name="T10" fmla="*/ 38 w 42"/>
                <a:gd name="T11" fmla="*/ 27 h 44"/>
                <a:gd name="T12" fmla="*/ 38 w 42"/>
                <a:gd name="T13" fmla="*/ 17 h 44"/>
              </a:gdLst>
              <a:ahLst/>
              <a:cxnLst>
                <a:cxn ang="0">
                  <a:pos x="T0" y="T1"/>
                </a:cxn>
                <a:cxn ang="0">
                  <a:pos x="T2" y="T3"/>
                </a:cxn>
                <a:cxn ang="0">
                  <a:pos x="T4" y="T5"/>
                </a:cxn>
                <a:cxn ang="0">
                  <a:pos x="T6" y="T7"/>
                </a:cxn>
                <a:cxn ang="0">
                  <a:pos x="T8" y="T9"/>
                </a:cxn>
                <a:cxn ang="0">
                  <a:pos x="T10" y="T11"/>
                </a:cxn>
                <a:cxn ang="0">
                  <a:pos x="T12" y="T13"/>
                </a:cxn>
              </a:cxnLst>
              <a:rect l="0" t="0" r="r" b="b"/>
              <a:pathLst>
                <a:path w="42" h="44">
                  <a:moveTo>
                    <a:pt x="38" y="17"/>
                  </a:moveTo>
                  <a:cubicBezTo>
                    <a:pt x="8" y="2"/>
                    <a:pt x="8" y="2"/>
                    <a:pt x="8" y="2"/>
                  </a:cubicBezTo>
                  <a:cubicBezTo>
                    <a:pt x="4" y="0"/>
                    <a:pt x="0" y="3"/>
                    <a:pt x="0" y="7"/>
                  </a:cubicBezTo>
                  <a:cubicBezTo>
                    <a:pt x="0" y="37"/>
                    <a:pt x="0" y="37"/>
                    <a:pt x="0" y="37"/>
                  </a:cubicBezTo>
                  <a:cubicBezTo>
                    <a:pt x="0" y="41"/>
                    <a:pt x="4" y="44"/>
                    <a:pt x="8" y="42"/>
                  </a:cubicBezTo>
                  <a:cubicBezTo>
                    <a:pt x="38" y="27"/>
                    <a:pt x="38" y="27"/>
                    <a:pt x="38" y="27"/>
                  </a:cubicBezTo>
                  <a:cubicBezTo>
                    <a:pt x="42" y="25"/>
                    <a:pt x="42" y="19"/>
                    <a:pt x="38" y="17"/>
                  </a:cubicBezTo>
                  <a:close/>
                </a:path>
              </a:pathLst>
            </a:custGeom>
            <a:solidFill>
              <a:srgbClr val="F2B6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îsľîḋe"/>
            <p:cNvSpPr/>
            <p:nvPr/>
          </p:nvSpPr>
          <p:spPr bwMode="auto">
            <a:xfrm>
              <a:off x="6426200" y="1192213"/>
              <a:ext cx="349250" cy="350838"/>
            </a:xfrm>
            <a:custGeom>
              <a:avLst/>
              <a:gdLst>
                <a:gd name="T0" fmla="*/ 53 w 106"/>
                <a:gd name="T1" fmla="*/ 0 h 106"/>
                <a:gd name="T2" fmla="*/ 0 w 106"/>
                <a:gd name="T3" fmla="*/ 52 h 106"/>
                <a:gd name="T4" fmla="*/ 9 w 106"/>
                <a:gd name="T5" fmla="*/ 81 h 106"/>
                <a:gd name="T6" fmla="*/ 1 w 106"/>
                <a:gd name="T7" fmla="*/ 106 h 106"/>
                <a:gd name="T8" fmla="*/ 26 w 106"/>
                <a:gd name="T9" fmla="*/ 98 h 106"/>
                <a:gd name="T10" fmla="*/ 53 w 106"/>
                <a:gd name="T11" fmla="*/ 105 h 106"/>
                <a:gd name="T12" fmla="*/ 106 w 106"/>
                <a:gd name="T13" fmla="*/ 52 h 106"/>
                <a:gd name="T14" fmla="*/ 53 w 106"/>
                <a:gd name="T15" fmla="*/ 0 h 106"/>
                <a:gd name="T16" fmla="*/ 53 w 106"/>
                <a:gd name="T17" fmla="*/ 101 h 106"/>
                <a:gd name="T18" fmla="*/ 28 w 106"/>
                <a:gd name="T19" fmla="*/ 94 h 106"/>
                <a:gd name="T20" fmla="*/ 27 w 106"/>
                <a:gd name="T21" fmla="*/ 93 h 106"/>
                <a:gd name="T22" fmla="*/ 7 w 106"/>
                <a:gd name="T23" fmla="*/ 100 h 106"/>
                <a:gd name="T24" fmla="*/ 13 w 106"/>
                <a:gd name="T25" fmla="*/ 81 h 106"/>
                <a:gd name="T26" fmla="*/ 13 w 106"/>
                <a:gd name="T27" fmla="*/ 80 h 106"/>
                <a:gd name="T28" fmla="*/ 4 w 106"/>
                <a:gd name="T29" fmla="*/ 52 h 106"/>
                <a:gd name="T30" fmla="*/ 53 w 106"/>
                <a:gd name="T31" fmla="*/ 4 h 106"/>
                <a:gd name="T32" fmla="*/ 102 w 106"/>
                <a:gd name="T33" fmla="*/ 52 h 106"/>
                <a:gd name="T34" fmla="*/ 53 w 106"/>
                <a:gd name="T35"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106">
                  <a:moveTo>
                    <a:pt x="53" y="0"/>
                  </a:moveTo>
                  <a:cubicBezTo>
                    <a:pt x="24" y="0"/>
                    <a:pt x="0" y="23"/>
                    <a:pt x="0" y="52"/>
                  </a:cubicBezTo>
                  <a:cubicBezTo>
                    <a:pt x="0" y="63"/>
                    <a:pt x="3" y="73"/>
                    <a:pt x="9" y="81"/>
                  </a:cubicBezTo>
                  <a:cubicBezTo>
                    <a:pt x="1" y="106"/>
                    <a:pt x="1" y="106"/>
                    <a:pt x="1" y="106"/>
                  </a:cubicBezTo>
                  <a:cubicBezTo>
                    <a:pt x="26" y="98"/>
                    <a:pt x="26" y="98"/>
                    <a:pt x="26" y="98"/>
                  </a:cubicBezTo>
                  <a:cubicBezTo>
                    <a:pt x="35" y="103"/>
                    <a:pt x="44" y="105"/>
                    <a:pt x="53" y="105"/>
                  </a:cubicBezTo>
                  <a:cubicBezTo>
                    <a:pt x="82" y="105"/>
                    <a:pt x="106" y="82"/>
                    <a:pt x="106" y="52"/>
                  </a:cubicBezTo>
                  <a:cubicBezTo>
                    <a:pt x="106" y="23"/>
                    <a:pt x="82" y="0"/>
                    <a:pt x="53" y="0"/>
                  </a:cubicBezTo>
                  <a:close/>
                  <a:moveTo>
                    <a:pt x="53" y="101"/>
                  </a:moveTo>
                  <a:cubicBezTo>
                    <a:pt x="44" y="101"/>
                    <a:pt x="35" y="99"/>
                    <a:pt x="28" y="94"/>
                  </a:cubicBezTo>
                  <a:cubicBezTo>
                    <a:pt x="27" y="93"/>
                    <a:pt x="27" y="93"/>
                    <a:pt x="27" y="93"/>
                  </a:cubicBezTo>
                  <a:cubicBezTo>
                    <a:pt x="7" y="100"/>
                    <a:pt x="7" y="100"/>
                    <a:pt x="7" y="100"/>
                  </a:cubicBezTo>
                  <a:cubicBezTo>
                    <a:pt x="13" y="81"/>
                    <a:pt x="13" y="81"/>
                    <a:pt x="13" y="81"/>
                  </a:cubicBezTo>
                  <a:cubicBezTo>
                    <a:pt x="13" y="80"/>
                    <a:pt x="13" y="80"/>
                    <a:pt x="13" y="80"/>
                  </a:cubicBezTo>
                  <a:cubicBezTo>
                    <a:pt x="7" y="72"/>
                    <a:pt x="4" y="62"/>
                    <a:pt x="4" y="52"/>
                  </a:cubicBezTo>
                  <a:cubicBezTo>
                    <a:pt x="4" y="26"/>
                    <a:pt x="26" y="4"/>
                    <a:pt x="53" y="4"/>
                  </a:cubicBezTo>
                  <a:cubicBezTo>
                    <a:pt x="80" y="4"/>
                    <a:pt x="102" y="26"/>
                    <a:pt x="102" y="52"/>
                  </a:cubicBezTo>
                  <a:cubicBezTo>
                    <a:pt x="102" y="79"/>
                    <a:pt x="80" y="101"/>
                    <a:pt x="53" y="101"/>
                  </a:cubicBezTo>
                  <a:close/>
                </a:path>
              </a:pathLst>
            </a:custGeom>
            <a:solidFill>
              <a:srgbClr val="F2B6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iśľíḋê"/>
            <p:cNvSpPr/>
            <p:nvPr/>
          </p:nvSpPr>
          <p:spPr bwMode="auto">
            <a:xfrm>
              <a:off x="6462713" y="1344613"/>
              <a:ext cx="46038" cy="42863"/>
            </a:xfrm>
            <a:prstGeom prst="ellipse">
              <a:avLst/>
            </a:prstGeom>
            <a:solidFill>
              <a:srgbClr val="F2B6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ï$ḷïḋè"/>
            <p:cNvSpPr/>
            <p:nvPr/>
          </p:nvSpPr>
          <p:spPr bwMode="auto">
            <a:xfrm>
              <a:off x="6542088" y="1344613"/>
              <a:ext cx="42863" cy="42863"/>
            </a:xfrm>
            <a:prstGeom prst="ellipse">
              <a:avLst/>
            </a:prstGeom>
            <a:solidFill>
              <a:srgbClr val="F2B6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ïṥľïḍé"/>
            <p:cNvSpPr/>
            <p:nvPr/>
          </p:nvSpPr>
          <p:spPr bwMode="auto">
            <a:xfrm>
              <a:off x="6618288" y="1344613"/>
              <a:ext cx="46038" cy="42863"/>
            </a:xfrm>
            <a:prstGeom prst="ellipse">
              <a:avLst/>
            </a:prstGeom>
            <a:solidFill>
              <a:srgbClr val="F2B6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i$ḻîḑe"/>
            <p:cNvSpPr/>
            <p:nvPr/>
          </p:nvSpPr>
          <p:spPr bwMode="auto">
            <a:xfrm>
              <a:off x="6696075" y="1344613"/>
              <a:ext cx="44450" cy="42863"/>
            </a:xfrm>
            <a:prstGeom prst="ellipse">
              <a:avLst/>
            </a:prstGeom>
            <a:solidFill>
              <a:srgbClr val="F2B6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ïšḻidè"/>
            <p:cNvSpPr/>
            <p:nvPr/>
          </p:nvSpPr>
          <p:spPr bwMode="auto">
            <a:xfrm>
              <a:off x="4003675" y="3970338"/>
              <a:ext cx="346075" cy="350838"/>
            </a:xfrm>
            <a:custGeom>
              <a:avLst/>
              <a:gdLst>
                <a:gd name="T0" fmla="*/ 0 w 105"/>
                <a:gd name="T1" fmla="*/ 52 h 106"/>
                <a:gd name="T2" fmla="*/ 52 w 105"/>
                <a:gd name="T3" fmla="*/ 105 h 106"/>
                <a:gd name="T4" fmla="*/ 79 w 105"/>
                <a:gd name="T5" fmla="*/ 98 h 106"/>
                <a:gd name="T6" fmla="*/ 105 w 105"/>
                <a:gd name="T7" fmla="*/ 106 h 106"/>
                <a:gd name="T8" fmla="*/ 96 w 105"/>
                <a:gd name="T9" fmla="*/ 81 h 106"/>
                <a:gd name="T10" fmla="*/ 105 w 105"/>
                <a:gd name="T11" fmla="*/ 52 h 106"/>
                <a:gd name="T12" fmla="*/ 52 w 105"/>
                <a:gd name="T13" fmla="*/ 0 h 106"/>
                <a:gd name="T14" fmla="*/ 0 w 105"/>
                <a:gd name="T15" fmla="*/ 52 h 106"/>
                <a:gd name="T16" fmla="*/ 4 w 105"/>
                <a:gd name="T17" fmla="*/ 52 h 106"/>
                <a:gd name="T18" fmla="*/ 52 w 105"/>
                <a:gd name="T19" fmla="*/ 4 h 106"/>
                <a:gd name="T20" fmla="*/ 101 w 105"/>
                <a:gd name="T21" fmla="*/ 52 h 106"/>
                <a:gd name="T22" fmla="*/ 93 w 105"/>
                <a:gd name="T23" fmla="*/ 80 h 106"/>
                <a:gd name="T24" fmla="*/ 92 w 105"/>
                <a:gd name="T25" fmla="*/ 81 h 106"/>
                <a:gd name="T26" fmla="*/ 99 w 105"/>
                <a:gd name="T27" fmla="*/ 100 h 106"/>
                <a:gd name="T28" fmla="*/ 79 w 105"/>
                <a:gd name="T29" fmla="*/ 93 h 106"/>
                <a:gd name="T30" fmla="*/ 78 w 105"/>
                <a:gd name="T31" fmla="*/ 94 h 106"/>
                <a:gd name="T32" fmla="*/ 52 w 105"/>
                <a:gd name="T33" fmla="*/ 101 h 106"/>
                <a:gd name="T34" fmla="*/ 4 w 105"/>
                <a:gd name="T35"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06">
                  <a:moveTo>
                    <a:pt x="0" y="52"/>
                  </a:moveTo>
                  <a:cubicBezTo>
                    <a:pt x="0" y="81"/>
                    <a:pt x="23" y="105"/>
                    <a:pt x="52" y="105"/>
                  </a:cubicBezTo>
                  <a:cubicBezTo>
                    <a:pt x="62" y="105"/>
                    <a:pt x="71" y="102"/>
                    <a:pt x="79" y="98"/>
                  </a:cubicBezTo>
                  <a:cubicBezTo>
                    <a:pt x="105" y="106"/>
                    <a:pt x="105" y="106"/>
                    <a:pt x="105" y="106"/>
                  </a:cubicBezTo>
                  <a:cubicBezTo>
                    <a:pt x="96" y="81"/>
                    <a:pt x="96" y="81"/>
                    <a:pt x="96" y="81"/>
                  </a:cubicBezTo>
                  <a:cubicBezTo>
                    <a:pt x="102" y="73"/>
                    <a:pt x="105" y="63"/>
                    <a:pt x="105" y="52"/>
                  </a:cubicBezTo>
                  <a:cubicBezTo>
                    <a:pt x="105" y="23"/>
                    <a:pt x="81" y="0"/>
                    <a:pt x="52" y="0"/>
                  </a:cubicBezTo>
                  <a:cubicBezTo>
                    <a:pt x="23" y="0"/>
                    <a:pt x="0" y="23"/>
                    <a:pt x="0" y="52"/>
                  </a:cubicBezTo>
                  <a:close/>
                  <a:moveTo>
                    <a:pt x="4" y="52"/>
                  </a:moveTo>
                  <a:cubicBezTo>
                    <a:pt x="4" y="25"/>
                    <a:pt x="25" y="4"/>
                    <a:pt x="52" y="4"/>
                  </a:cubicBezTo>
                  <a:cubicBezTo>
                    <a:pt x="79" y="4"/>
                    <a:pt x="101" y="25"/>
                    <a:pt x="101" y="52"/>
                  </a:cubicBezTo>
                  <a:cubicBezTo>
                    <a:pt x="101" y="62"/>
                    <a:pt x="98" y="72"/>
                    <a:pt x="93" y="80"/>
                  </a:cubicBezTo>
                  <a:cubicBezTo>
                    <a:pt x="92" y="81"/>
                    <a:pt x="92" y="81"/>
                    <a:pt x="92" y="81"/>
                  </a:cubicBezTo>
                  <a:cubicBezTo>
                    <a:pt x="99" y="100"/>
                    <a:pt x="99" y="100"/>
                    <a:pt x="99" y="100"/>
                  </a:cubicBezTo>
                  <a:cubicBezTo>
                    <a:pt x="79" y="93"/>
                    <a:pt x="79" y="93"/>
                    <a:pt x="79" y="93"/>
                  </a:cubicBezTo>
                  <a:cubicBezTo>
                    <a:pt x="78" y="94"/>
                    <a:pt x="78" y="94"/>
                    <a:pt x="78" y="94"/>
                  </a:cubicBezTo>
                  <a:cubicBezTo>
                    <a:pt x="70" y="98"/>
                    <a:pt x="61" y="101"/>
                    <a:pt x="52" y="101"/>
                  </a:cubicBezTo>
                  <a:cubicBezTo>
                    <a:pt x="25" y="101"/>
                    <a:pt x="4" y="79"/>
                    <a:pt x="4" y="52"/>
                  </a:cubicBezTo>
                  <a:close/>
                </a:path>
              </a:pathLst>
            </a:custGeom>
            <a:solidFill>
              <a:srgbClr val="F2B6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íṡḻiḑê"/>
            <p:cNvSpPr/>
            <p:nvPr/>
          </p:nvSpPr>
          <p:spPr bwMode="auto">
            <a:xfrm>
              <a:off x="4083050" y="4073525"/>
              <a:ext cx="187325" cy="144463"/>
            </a:xfrm>
            <a:custGeom>
              <a:avLst/>
              <a:gdLst>
                <a:gd name="T0" fmla="*/ 51 w 57"/>
                <a:gd name="T1" fmla="*/ 44 h 44"/>
                <a:gd name="T2" fmla="*/ 6 w 57"/>
                <a:gd name="T3" fmla="*/ 44 h 44"/>
                <a:gd name="T4" fmla="*/ 0 w 57"/>
                <a:gd name="T5" fmla="*/ 38 h 44"/>
                <a:gd name="T6" fmla="*/ 0 w 57"/>
                <a:gd name="T7" fmla="*/ 6 h 44"/>
                <a:gd name="T8" fmla="*/ 6 w 57"/>
                <a:gd name="T9" fmla="*/ 0 h 44"/>
                <a:gd name="T10" fmla="*/ 51 w 57"/>
                <a:gd name="T11" fmla="*/ 0 h 44"/>
                <a:gd name="T12" fmla="*/ 57 w 57"/>
                <a:gd name="T13" fmla="*/ 6 h 44"/>
                <a:gd name="T14" fmla="*/ 57 w 57"/>
                <a:gd name="T15" fmla="*/ 38 h 44"/>
                <a:gd name="T16" fmla="*/ 51 w 57"/>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4">
                  <a:moveTo>
                    <a:pt x="51" y="44"/>
                  </a:moveTo>
                  <a:cubicBezTo>
                    <a:pt x="6" y="44"/>
                    <a:pt x="6" y="44"/>
                    <a:pt x="6" y="44"/>
                  </a:cubicBezTo>
                  <a:cubicBezTo>
                    <a:pt x="2" y="44"/>
                    <a:pt x="0" y="41"/>
                    <a:pt x="0" y="38"/>
                  </a:cubicBezTo>
                  <a:cubicBezTo>
                    <a:pt x="0" y="6"/>
                    <a:pt x="0" y="6"/>
                    <a:pt x="0" y="6"/>
                  </a:cubicBezTo>
                  <a:cubicBezTo>
                    <a:pt x="0" y="3"/>
                    <a:pt x="2" y="0"/>
                    <a:pt x="6" y="0"/>
                  </a:cubicBezTo>
                  <a:cubicBezTo>
                    <a:pt x="51" y="0"/>
                    <a:pt x="51" y="0"/>
                    <a:pt x="51" y="0"/>
                  </a:cubicBezTo>
                  <a:cubicBezTo>
                    <a:pt x="54" y="0"/>
                    <a:pt x="57" y="3"/>
                    <a:pt x="57" y="6"/>
                  </a:cubicBezTo>
                  <a:cubicBezTo>
                    <a:pt x="57" y="38"/>
                    <a:pt x="57" y="38"/>
                    <a:pt x="57" y="38"/>
                  </a:cubicBezTo>
                  <a:cubicBezTo>
                    <a:pt x="57" y="41"/>
                    <a:pt x="54" y="44"/>
                    <a:pt x="51" y="44"/>
                  </a:cubicBezTo>
                  <a:close/>
                </a:path>
              </a:pathLst>
            </a:custGeom>
            <a:solidFill>
              <a:srgbClr val="FFD1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ïŝľiḍé"/>
            <p:cNvSpPr/>
            <p:nvPr/>
          </p:nvSpPr>
          <p:spPr bwMode="auto">
            <a:xfrm>
              <a:off x="4083050" y="4122738"/>
              <a:ext cx="187325" cy="95250"/>
            </a:xfrm>
            <a:custGeom>
              <a:avLst/>
              <a:gdLst>
                <a:gd name="T0" fmla="*/ 57 w 57"/>
                <a:gd name="T1" fmla="*/ 23 h 29"/>
                <a:gd name="T2" fmla="*/ 57 w 57"/>
                <a:gd name="T3" fmla="*/ 15 h 29"/>
                <a:gd name="T4" fmla="*/ 49 w 57"/>
                <a:gd name="T5" fmla="*/ 3 h 29"/>
                <a:gd name="T6" fmla="*/ 44 w 57"/>
                <a:gd name="T7" fmla="*/ 2 h 29"/>
                <a:gd name="T8" fmla="*/ 30 w 57"/>
                <a:gd name="T9" fmla="*/ 21 h 29"/>
                <a:gd name="T10" fmla="*/ 23 w 57"/>
                <a:gd name="T11" fmla="*/ 21 h 29"/>
                <a:gd name="T12" fmla="*/ 14 w 57"/>
                <a:gd name="T13" fmla="*/ 10 h 29"/>
                <a:gd name="T14" fmla="*/ 9 w 57"/>
                <a:gd name="T15" fmla="*/ 10 h 29"/>
                <a:gd name="T16" fmla="*/ 0 w 57"/>
                <a:gd name="T17" fmla="*/ 22 h 29"/>
                <a:gd name="T18" fmla="*/ 0 w 57"/>
                <a:gd name="T19" fmla="*/ 23 h 29"/>
                <a:gd name="T20" fmla="*/ 6 w 57"/>
                <a:gd name="T21" fmla="*/ 29 h 29"/>
                <a:gd name="T22" fmla="*/ 51 w 57"/>
                <a:gd name="T23" fmla="*/ 29 h 29"/>
                <a:gd name="T24" fmla="*/ 57 w 57"/>
                <a:gd name="T25"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29">
                  <a:moveTo>
                    <a:pt x="57" y="23"/>
                  </a:moveTo>
                  <a:cubicBezTo>
                    <a:pt x="57" y="15"/>
                    <a:pt x="57" y="15"/>
                    <a:pt x="57" y="15"/>
                  </a:cubicBezTo>
                  <a:cubicBezTo>
                    <a:pt x="49" y="3"/>
                    <a:pt x="49" y="3"/>
                    <a:pt x="49" y="3"/>
                  </a:cubicBezTo>
                  <a:cubicBezTo>
                    <a:pt x="48" y="1"/>
                    <a:pt x="45" y="0"/>
                    <a:pt x="44" y="2"/>
                  </a:cubicBezTo>
                  <a:cubicBezTo>
                    <a:pt x="30" y="21"/>
                    <a:pt x="30" y="21"/>
                    <a:pt x="30" y="21"/>
                  </a:cubicBezTo>
                  <a:cubicBezTo>
                    <a:pt x="28" y="23"/>
                    <a:pt x="25" y="23"/>
                    <a:pt x="23" y="21"/>
                  </a:cubicBezTo>
                  <a:cubicBezTo>
                    <a:pt x="14" y="10"/>
                    <a:pt x="14" y="10"/>
                    <a:pt x="14" y="10"/>
                  </a:cubicBezTo>
                  <a:cubicBezTo>
                    <a:pt x="13" y="8"/>
                    <a:pt x="11" y="8"/>
                    <a:pt x="9" y="10"/>
                  </a:cubicBezTo>
                  <a:cubicBezTo>
                    <a:pt x="0" y="22"/>
                    <a:pt x="0" y="22"/>
                    <a:pt x="0" y="22"/>
                  </a:cubicBezTo>
                  <a:cubicBezTo>
                    <a:pt x="0" y="23"/>
                    <a:pt x="0" y="23"/>
                    <a:pt x="0" y="23"/>
                  </a:cubicBezTo>
                  <a:cubicBezTo>
                    <a:pt x="0" y="26"/>
                    <a:pt x="2" y="29"/>
                    <a:pt x="6" y="29"/>
                  </a:cubicBezTo>
                  <a:cubicBezTo>
                    <a:pt x="51" y="29"/>
                    <a:pt x="51" y="29"/>
                    <a:pt x="51" y="29"/>
                  </a:cubicBezTo>
                  <a:cubicBezTo>
                    <a:pt x="54" y="29"/>
                    <a:pt x="57" y="26"/>
                    <a:pt x="57" y="23"/>
                  </a:cubicBezTo>
                  <a:close/>
                </a:path>
              </a:pathLst>
            </a:custGeom>
            <a:solidFill>
              <a:srgbClr val="F2B6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íŝḷiḑe"/>
            <p:cNvSpPr/>
            <p:nvPr/>
          </p:nvSpPr>
          <p:spPr bwMode="auto">
            <a:xfrm>
              <a:off x="4154488" y="4095750"/>
              <a:ext cx="42863" cy="46038"/>
            </a:xfrm>
            <a:prstGeom prst="ellipse">
              <a:avLst/>
            </a:prstGeom>
            <a:solidFill>
              <a:srgbClr val="F2B6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233183" y="1871012"/>
            <a:ext cx="4805680" cy="1050925"/>
          </a:xfrm>
          <a:prstGeom prst="rect">
            <a:avLst/>
          </a:prstGeom>
          <a:noFill/>
        </p:spPr>
        <p:txBody>
          <a:bodyPr wrap="none">
            <a:spAutoFit/>
          </a:bodyPr>
          <a:lstStyle/>
          <a:p>
            <a:pPr marL="0" lvl="1" indent="0" algn="l">
              <a:lnSpc>
                <a:spcPct val="130000"/>
              </a:lnSpc>
            </a:pPr>
            <a:r>
              <a:rPr lang="zh-CN" altLang="en-US" sz="11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第三节</a:t>
            </a:r>
            <a:endParaRPr lang="en-US" altLang="zh-CN" sz="2000" b="1" dirty="0">
              <a:latin typeface="微软雅黑" panose="020B0503020204020204" pitchFamily="34" charset="-122"/>
              <a:ea typeface="微软雅黑" panose="020B0503020204020204" pitchFamily="34" charset="-122"/>
            </a:endParaRPr>
          </a:p>
          <a:p>
            <a:pPr marL="0" lvl="1" indent="0" algn="l">
              <a:lnSpc>
                <a:spcPct val="130000"/>
              </a:lnSpc>
            </a:pPr>
            <a:r>
              <a:rPr lang="zh-CN" altLang="en-US" sz="2800" b="1" dirty="0">
                <a:latin typeface="微软雅黑" panose="020B0503020204020204" pitchFamily="34" charset="-122"/>
                <a:ea typeface="微软雅黑" panose="020B0503020204020204" pitchFamily="34" charset="-122"/>
              </a:rPr>
              <a:t>连锁企业组织的主要部门职能</a:t>
            </a:r>
            <a:endParaRPr lang="zh-CN" altLang="en-US" sz="2800" b="1" dirty="0">
              <a:latin typeface="微软雅黑" panose="020B0503020204020204" pitchFamily="34" charset="-122"/>
              <a:ea typeface="微软雅黑" panose="020B0503020204020204" pitchFamily="34" charset="-122"/>
            </a:endParaRPr>
          </a:p>
        </p:txBody>
      </p:sp>
      <p:cxnSp>
        <p:nvCxnSpPr>
          <p:cNvPr id="26" name="直接连接符 25"/>
          <p:cNvCxnSpPr/>
          <p:nvPr/>
        </p:nvCxnSpPr>
        <p:spPr>
          <a:xfrm flipV="1">
            <a:off x="4017283" y="1726232"/>
            <a:ext cx="0" cy="1925638"/>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723669" y="3248327"/>
            <a:ext cx="903288" cy="245745"/>
          </a:xfrm>
          <a:prstGeom prst="rect">
            <a:avLst/>
          </a:prstGeom>
          <a:noFill/>
        </p:spPr>
        <p:txBody>
          <a:bodyPr lIns="0" tIns="0" rIns="0" bIns="0">
            <a:spAutoFit/>
          </a:bodyPr>
          <a:lstStyle/>
          <a:p>
            <a:pPr>
              <a:defRPr/>
            </a:pPr>
            <a:r>
              <a:rPr lang="en-US" altLang="zh-CN" sz="1600" dirty="0">
                <a:solidFill>
                  <a:srgbClr val="080808"/>
                </a:solidFill>
                <a:latin typeface="微软雅黑" panose="020B0503020204020204" pitchFamily="34" charset="-122"/>
                <a:ea typeface="微软雅黑" panose="020B0503020204020204" pitchFamily="34" charset="-122"/>
              </a:rPr>
              <a:t>PART 03</a:t>
            </a:r>
            <a:endParaRPr lang="zh-CN" altLang="en-US" sz="1600" dirty="0">
              <a:solidFill>
                <a:srgbClr val="080808"/>
              </a:solidFill>
              <a:latin typeface="微软雅黑" panose="020B0503020204020204" pitchFamily="34" charset="-122"/>
              <a:ea typeface="微软雅黑" panose="020B0503020204020204" pitchFamily="34" charset="-122"/>
            </a:endParaRPr>
          </a:p>
        </p:txBody>
      </p:sp>
      <p:sp>
        <p:nvSpPr>
          <p:cNvPr id="30" name="椭圆 29"/>
          <p:cNvSpPr/>
          <p:nvPr/>
        </p:nvSpPr>
        <p:spPr>
          <a:xfrm>
            <a:off x="2555776" y="1824892"/>
            <a:ext cx="1144917" cy="11449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31" name="TextBox 30"/>
          <p:cNvSpPr txBox="1"/>
          <p:nvPr/>
        </p:nvSpPr>
        <p:spPr>
          <a:xfrm>
            <a:off x="4330021" y="3237532"/>
            <a:ext cx="1028700" cy="228600"/>
          </a:xfrm>
          <a:prstGeom prst="rect">
            <a:avLst/>
          </a:prstGeom>
          <a:noFill/>
        </p:spPr>
        <p:txBody>
          <a:bodyPr lIns="60469" tIns="30235" rIns="60469" bIns="30235">
            <a:spAutoFit/>
          </a:bodyPr>
          <a:lstStyle/>
          <a:p>
            <a:pPr>
              <a:defRPr/>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开发</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5361171" y="3237532"/>
            <a:ext cx="985838" cy="228600"/>
          </a:xfrm>
          <a:prstGeom prst="rect">
            <a:avLst/>
          </a:prstGeom>
          <a:noFill/>
        </p:spPr>
        <p:txBody>
          <a:bodyPr lIns="60469" tIns="30235" rIns="60469" bIns="30235">
            <a:spAutoFit/>
          </a:bodyPr>
          <a:lstStyle/>
          <a:p>
            <a:pPr>
              <a:defRPr/>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人力</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6347505" y="3237532"/>
            <a:ext cx="1027112" cy="228600"/>
          </a:xfrm>
          <a:prstGeom prst="rect">
            <a:avLst/>
          </a:prstGeom>
          <a:noFill/>
        </p:spPr>
        <p:txBody>
          <a:bodyPr wrap="square" lIns="60469" tIns="30235" rIns="60469" bIns="30235">
            <a:spAutoFit/>
          </a:bodyPr>
          <a:lstStyle/>
          <a:p>
            <a:pPr>
              <a:defRPr/>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商品</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TextBox 13"/>
          <p:cNvSpPr txBox="1"/>
          <p:nvPr/>
        </p:nvSpPr>
        <p:spPr>
          <a:xfrm>
            <a:off x="2780075" y="2073632"/>
            <a:ext cx="901700" cy="676910"/>
          </a:xfrm>
          <a:prstGeom prst="rect">
            <a:avLst/>
          </a:prstGeom>
          <a:noFill/>
        </p:spPr>
        <p:txBody>
          <a:bodyPr lIns="0" tIns="0" rIns="0" bIns="0">
            <a:spAutoFit/>
          </a:bodyPr>
          <a:lstStyle/>
          <a:p>
            <a:pPr>
              <a:defRPr/>
            </a:pPr>
            <a:r>
              <a:rPr lang="en-US" altLang="zh-CN" sz="4400" dirty="0">
                <a:solidFill>
                  <a:schemeClr val="bg1"/>
                </a:solidFill>
                <a:latin typeface="微软雅黑" panose="020B0503020204020204" pitchFamily="34" charset="-122"/>
                <a:ea typeface="微软雅黑" panose="020B0503020204020204" pitchFamily="34" charset="-122"/>
              </a:rPr>
              <a:t>03</a:t>
            </a:r>
            <a:endParaRPr lang="en-US" sz="4400"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251520" y="195486"/>
            <a:ext cx="1152128" cy="57606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25" grpId="0"/>
      <p:bldP spid="27" grpId="0"/>
      <p:bldP spid="30" grpId="0" bldLvl="0" animBg="1"/>
      <p:bldP spid="31" grpId="0"/>
      <p:bldP spid="32" grpId="0"/>
      <p:bldP spid="33"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4509770" cy="402590"/>
          </a:xfrm>
          <a:prstGeom prst="rect">
            <a:avLst/>
          </a:prstGeom>
          <a:noFill/>
        </p:spPr>
        <p:txBody>
          <a:bodyPr wrap="none" lIns="96434" tIns="48217" rIns="96434" bIns="48217" rtlCol="0">
            <a:spAutoFit/>
          </a:bodyPr>
          <a:lstStyle/>
          <a:p>
            <a:pPr algn="l" defTabSz="963930"/>
            <a:r>
              <a:rPr lang="zh-CN" altLang="en-US" sz="2000" b="1" dirty="0" smtClean="0">
                <a:latin typeface="微软雅黑" panose="020B0503020204020204" pitchFamily="34" charset="-122"/>
                <a:ea typeface="微软雅黑" panose="020B0503020204020204" pitchFamily="34" charset="-122"/>
                <a:cs typeface="+mn-ea"/>
                <a:sym typeface="+mn-lt"/>
              </a:rPr>
              <a:t>第三节：</a:t>
            </a:r>
            <a:r>
              <a:rPr lang="zh-CN" altLang="en-US" sz="2000" b="1" dirty="0">
                <a:latin typeface="微软雅黑" panose="020B0503020204020204" pitchFamily="34" charset="-122"/>
                <a:ea typeface="微软雅黑" panose="020B0503020204020204" pitchFamily="34" charset="-122"/>
                <a:sym typeface="+mn-ea"/>
              </a:rPr>
              <a:t>连锁企业组织的主要部门职能</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一、开发(发展)部的职能</a:t>
            </a:r>
            <a:endParaRPr lang="zh-CN" altLang="en-US">
              <a:latin typeface="微软雅黑" panose="020B0503020204020204" pitchFamily="34" charset="-122"/>
              <a:ea typeface="微软雅黑" panose="020B0503020204020204" pitchFamily="34" charset="-122"/>
            </a:endParaRPr>
          </a:p>
        </p:txBody>
      </p:sp>
      <p:grpSp>
        <p:nvGrpSpPr>
          <p:cNvPr id="5" name="Group 50"/>
          <p:cNvGrpSpPr/>
          <p:nvPr/>
        </p:nvGrpSpPr>
        <p:grpSpPr>
          <a:xfrm>
            <a:off x="3614530" y="4107922"/>
            <a:ext cx="1950665" cy="1950665"/>
            <a:chOff x="3614476" y="3221164"/>
            <a:chExt cx="1950772" cy="1950772"/>
          </a:xfrm>
        </p:grpSpPr>
        <p:sp>
          <p:nvSpPr>
            <p:cNvPr id="49" name="Chord 48"/>
            <p:cNvSpPr/>
            <p:nvPr/>
          </p:nvSpPr>
          <p:spPr>
            <a:xfrm rot="6300000">
              <a:off x="3614476" y="3221164"/>
              <a:ext cx="1950772" cy="1950772"/>
            </a:xfrm>
            <a:prstGeom prst="chord">
              <a:avLst>
                <a:gd name="adj1" fmla="val 4234771"/>
                <a:gd name="adj2" fmla="val 1553198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114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53"/>
            <p:cNvSpPr>
              <a:spLocks noEditPoints="1"/>
            </p:cNvSpPr>
            <p:nvPr/>
          </p:nvSpPr>
          <p:spPr bwMode="auto">
            <a:xfrm>
              <a:off x="4312763" y="3528584"/>
              <a:ext cx="554198" cy="561860"/>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ln>
          </p:spPr>
          <p:txBody>
            <a:bodyPr vert="horz" wrap="square" lIns="91435" tIns="45717" rIns="91435" bIns="45717" numCol="1" anchor="t" anchorCtr="0" compatLnSpc="1"/>
            <a:p>
              <a:pPr>
                <a:lnSpc>
                  <a:spcPct val="120000"/>
                </a:lnSpc>
              </a:pPr>
              <a:endParaRPr lang="en-US" sz="114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Arc 43"/>
          <p:cNvSpPr/>
          <p:nvPr/>
        </p:nvSpPr>
        <p:spPr>
          <a:xfrm>
            <a:off x="2824260" y="3363160"/>
            <a:ext cx="3495483" cy="3495483"/>
          </a:xfrm>
          <a:prstGeom prst="arc">
            <a:avLst>
              <a:gd name="adj1" fmla="val 10769273"/>
              <a:gd name="adj2" fmla="val 0"/>
            </a:avLst>
          </a:prstGeom>
          <a:ln w="57150" cap="rnd">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txBody>
          <a:bodyPr rtlCol="0" anchor="ctr"/>
          <a:p>
            <a:pPr algn="ctr">
              <a:lnSpc>
                <a:spcPct val="120000"/>
              </a:lnSpc>
            </a:pPr>
            <a:endParaRPr lang="en-US" sz="114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7"/>
          <p:cNvSpPr/>
          <p:nvPr/>
        </p:nvSpPr>
        <p:spPr>
          <a:xfrm>
            <a:off x="2709967" y="4976644"/>
            <a:ext cx="228587" cy="2285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Oval 8"/>
          <p:cNvSpPr/>
          <p:nvPr/>
        </p:nvSpPr>
        <p:spPr>
          <a:xfrm>
            <a:off x="6205450" y="4976644"/>
            <a:ext cx="228587" cy="2285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9"/>
          <p:cNvSpPr/>
          <p:nvPr/>
        </p:nvSpPr>
        <p:spPr>
          <a:xfrm>
            <a:off x="4458647" y="3248061"/>
            <a:ext cx="228587" cy="2285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Oval 10"/>
          <p:cNvSpPr/>
          <p:nvPr/>
        </p:nvSpPr>
        <p:spPr>
          <a:xfrm>
            <a:off x="5705414" y="3773916"/>
            <a:ext cx="228587" cy="2285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3214363" y="3773916"/>
            <a:ext cx="228587" cy="2285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ardrop 12"/>
          <p:cNvSpPr/>
          <p:nvPr/>
        </p:nvSpPr>
        <p:spPr>
          <a:xfrm rot="5400000">
            <a:off x="1895622" y="4162300"/>
            <a:ext cx="814343" cy="814343"/>
          </a:xfrm>
          <a:prstGeom prst="teardrop">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ardrop 13"/>
          <p:cNvSpPr/>
          <p:nvPr/>
        </p:nvSpPr>
        <p:spPr>
          <a:xfrm rot="5400000">
            <a:off x="2386132" y="2962325"/>
            <a:ext cx="814343" cy="814343"/>
          </a:xfrm>
          <a:prstGeom prst="teardrop">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ardrop 14"/>
          <p:cNvSpPr/>
          <p:nvPr/>
        </p:nvSpPr>
        <p:spPr>
          <a:xfrm rot="16200000" flipH="1">
            <a:off x="5960194" y="2962326"/>
            <a:ext cx="814343" cy="814343"/>
          </a:xfrm>
          <a:prstGeom prst="teardrop">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ardrop 15"/>
          <p:cNvSpPr/>
          <p:nvPr/>
        </p:nvSpPr>
        <p:spPr>
          <a:xfrm rot="16200000" flipH="1">
            <a:off x="6500707" y="4162300"/>
            <a:ext cx="814343" cy="814343"/>
          </a:xfrm>
          <a:prstGeom prst="teardrop">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ardrop 16"/>
          <p:cNvSpPr/>
          <p:nvPr/>
        </p:nvSpPr>
        <p:spPr>
          <a:xfrm rot="13500000" flipH="1">
            <a:off x="4165768" y="2217438"/>
            <a:ext cx="814343" cy="814343"/>
          </a:xfrm>
          <a:prstGeom prst="teardrop">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27"/>
          <p:cNvSpPr/>
          <p:nvPr/>
        </p:nvSpPr>
        <p:spPr bwMode="auto">
          <a:xfrm>
            <a:off x="4404451" y="2477024"/>
            <a:ext cx="336980" cy="371305"/>
          </a:xfrm>
          <a:custGeom>
            <a:avLst/>
            <a:gdLst/>
            <a:ahLst/>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chemeClr val="bg1"/>
          </a:solidFill>
          <a:ln w="9525">
            <a:noFill/>
            <a:round/>
          </a:ln>
        </p:spPr>
        <p:txBody>
          <a:bodyPr vert="horz" wrap="square" lIns="91435" tIns="45717" rIns="91435" bIns="45717" numCol="1" anchor="t" anchorCtr="0" compatLnSpc="1"/>
          <a:p>
            <a:pPr>
              <a:lnSpc>
                <a:spcPct val="120000"/>
              </a:lnSpc>
            </a:pP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137"/>
          <p:cNvSpPr>
            <a:spLocks noEditPoints="1"/>
          </p:cNvSpPr>
          <p:nvPr/>
        </p:nvSpPr>
        <p:spPr bwMode="auto">
          <a:xfrm>
            <a:off x="6745963" y="4485591"/>
            <a:ext cx="296984" cy="304110"/>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91435" tIns="45717" rIns="91435" bIns="45717" numCol="1" anchor="t" anchorCtr="0" compatLnSpc="1"/>
          <a:p>
            <a:pPr>
              <a:lnSpc>
                <a:spcPct val="120000"/>
              </a:lnSpc>
            </a:pP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145"/>
          <p:cNvSpPr/>
          <p:nvPr/>
        </p:nvSpPr>
        <p:spPr bwMode="auto">
          <a:xfrm>
            <a:off x="2629734" y="3228133"/>
            <a:ext cx="327868" cy="282728"/>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91435" tIns="45717" rIns="91435" bIns="45717" numCol="1" anchor="t" anchorCtr="0" compatLnSpc="1"/>
          <a:p>
            <a:pPr>
              <a:lnSpc>
                <a:spcPct val="120000"/>
              </a:lnSpc>
            </a:pP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146"/>
          <p:cNvSpPr>
            <a:spLocks noEditPoints="1"/>
          </p:cNvSpPr>
          <p:nvPr/>
        </p:nvSpPr>
        <p:spPr bwMode="auto">
          <a:xfrm>
            <a:off x="2150196" y="4458267"/>
            <a:ext cx="327868" cy="358756"/>
          </a:xfrm>
          <a:custGeom>
            <a:avLst/>
            <a:gdLst/>
            <a:ahLst/>
            <a:cxnLst>
              <a:cxn ang="0">
                <a:pos x="49" y="42"/>
              </a:cxn>
              <a:cxn ang="0">
                <a:pos x="33" y="58"/>
              </a:cxn>
              <a:cxn ang="0">
                <a:pos x="33" y="46"/>
              </a:cxn>
              <a:cxn ang="0">
                <a:pos x="31" y="45"/>
              </a:cxn>
              <a:cxn ang="0">
                <a:pos x="31" y="58"/>
              </a:cxn>
              <a:cxn ang="0">
                <a:pos x="14" y="42"/>
              </a:cxn>
              <a:cxn ang="0">
                <a:pos x="1" y="33"/>
              </a:cxn>
              <a:cxn ang="0">
                <a:pos x="3" y="31"/>
              </a:cxn>
              <a:cxn ang="0">
                <a:pos x="4" y="31"/>
              </a:cxn>
              <a:cxn ang="0">
                <a:pos x="4" y="7"/>
              </a:cxn>
              <a:cxn ang="0">
                <a:pos x="9" y="0"/>
              </a:cxn>
              <a:cxn ang="0">
                <a:pos x="54" y="0"/>
              </a:cxn>
              <a:cxn ang="0">
                <a:pos x="60" y="7"/>
              </a:cxn>
              <a:cxn ang="0">
                <a:pos x="60" y="31"/>
              </a:cxn>
              <a:cxn ang="0">
                <a:pos x="61" y="31"/>
              </a:cxn>
              <a:cxn ang="0">
                <a:pos x="63" y="33"/>
              </a:cxn>
              <a:cxn ang="0">
                <a:pos x="49" y="42"/>
              </a:cxn>
              <a:cxn ang="0">
                <a:pos x="57" y="9"/>
              </a:cxn>
              <a:cxn ang="0">
                <a:pos x="52" y="4"/>
              </a:cxn>
              <a:cxn ang="0">
                <a:pos x="12" y="4"/>
              </a:cxn>
              <a:cxn ang="0">
                <a:pos x="7" y="9"/>
              </a:cxn>
              <a:cxn ang="0">
                <a:pos x="7" y="33"/>
              </a:cxn>
              <a:cxn ang="0">
                <a:pos x="27" y="37"/>
              </a:cxn>
              <a:cxn ang="0">
                <a:pos x="30" y="38"/>
              </a:cxn>
              <a:cxn ang="0">
                <a:pos x="30" y="38"/>
              </a:cxn>
              <a:cxn ang="0">
                <a:pos x="33" y="40"/>
              </a:cxn>
              <a:cxn ang="0">
                <a:pos x="37" y="37"/>
              </a:cxn>
              <a:cxn ang="0">
                <a:pos x="57" y="33"/>
              </a:cxn>
              <a:cxn ang="0">
                <a:pos x="57" y="9"/>
              </a:cxn>
              <a:cxn ang="0">
                <a:pos x="23" y="34"/>
              </a:cxn>
              <a:cxn ang="0">
                <a:pos x="16" y="27"/>
              </a:cxn>
              <a:cxn ang="0">
                <a:pos x="23" y="20"/>
              </a:cxn>
              <a:cxn ang="0">
                <a:pos x="31" y="27"/>
              </a:cxn>
              <a:cxn ang="0">
                <a:pos x="23" y="34"/>
              </a:cxn>
              <a:cxn ang="0">
                <a:pos x="41" y="34"/>
              </a:cxn>
              <a:cxn ang="0">
                <a:pos x="33" y="27"/>
              </a:cxn>
              <a:cxn ang="0">
                <a:pos x="41" y="20"/>
              </a:cxn>
              <a:cxn ang="0">
                <a:pos x="49" y="27"/>
              </a:cxn>
              <a:cxn ang="0">
                <a:pos x="41" y="34"/>
              </a:cxn>
            </a:cxnLst>
            <a:rect l="0" t="0" r="r" b="b"/>
            <a:pathLst>
              <a:path w="64" h="70">
                <a:moveTo>
                  <a:pt x="49" y="42"/>
                </a:moveTo>
                <a:cubicBezTo>
                  <a:pt x="56" y="66"/>
                  <a:pt x="32" y="70"/>
                  <a:pt x="33" y="58"/>
                </a:cubicBezTo>
                <a:cubicBezTo>
                  <a:pt x="33" y="58"/>
                  <a:pt x="33" y="51"/>
                  <a:pt x="33" y="46"/>
                </a:cubicBezTo>
                <a:cubicBezTo>
                  <a:pt x="32" y="46"/>
                  <a:pt x="32" y="46"/>
                  <a:pt x="31" y="45"/>
                </a:cubicBezTo>
                <a:cubicBezTo>
                  <a:pt x="31" y="51"/>
                  <a:pt x="31" y="58"/>
                  <a:pt x="31" y="58"/>
                </a:cubicBezTo>
                <a:cubicBezTo>
                  <a:pt x="31" y="70"/>
                  <a:pt x="7" y="66"/>
                  <a:pt x="14" y="42"/>
                </a:cubicBezTo>
                <a:cubicBezTo>
                  <a:pt x="7" y="39"/>
                  <a:pt x="3" y="36"/>
                  <a:pt x="1" y="33"/>
                </a:cubicBezTo>
                <a:cubicBezTo>
                  <a:pt x="0" y="31"/>
                  <a:pt x="1" y="29"/>
                  <a:pt x="3" y="31"/>
                </a:cubicBezTo>
                <a:cubicBezTo>
                  <a:pt x="3" y="31"/>
                  <a:pt x="3" y="31"/>
                  <a:pt x="4" y="31"/>
                </a:cubicBezTo>
                <a:cubicBezTo>
                  <a:pt x="4" y="7"/>
                  <a:pt x="4" y="7"/>
                  <a:pt x="4" y="7"/>
                </a:cubicBezTo>
                <a:cubicBezTo>
                  <a:pt x="4" y="3"/>
                  <a:pt x="6" y="0"/>
                  <a:pt x="9" y="0"/>
                </a:cubicBezTo>
                <a:cubicBezTo>
                  <a:pt x="54" y="0"/>
                  <a:pt x="54" y="0"/>
                  <a:pt x="54" y="0"/>
                </a:cubicBezTo>
                <a:cubicBezTo>
                  <a:pt x="57" y="0"/>
                  <a:pt x="60" y="3"/>
                  <a:pt x="60" y="7"/>
                </a:cubicBezTo>
                <a:cubicBezTo>
                  <a:pt x="60" y="31"/>
                  <a:pt x="60" y="31"/>
                  <a:pt x="60" y="31"/>
                </a:cubicBezTo>
                <a:cubicBezTo>
                  <a:pt x="60" y="31"/>
                  <a:pt x="60" y="31"/>
                  <a:pt x="61" y="31"/>
                </a:cubicBezTo>
                <a:cubicBezTo>
                  <a:pt x="63" y="29"/>
                  <a:pt x="64" y="31"/>
                  <a:pt x="63" y="33"/>
                </a:cubicBezTo>
                <a:cubicBezTo>
                  <a:pt x="60" y="36"/>
                  <a:pt x="56" y="39"/>
                  <a:pt x="49" y="42"/>
                </a:cubicBezTo>
                <a:close/>
                <a:moveTo>
                  <a:pt x="57" y="9"/>
                </a:moveTo>
                <a:cubicBezTo>
                  <a:pt x="57" y="5"/>
                  <a:pt x="56" y="4"/>
                  <a:pt x="52" y="4"/>
                </a:cubicBezTo>
                <a:cubicBezTo>
                  <a:pt x="12" y="4"/>
                  <a:pt x="12" y="4"/>
                  <a:pt x="12" y="4"/>
                </a:cubicBezTo>
                <a:cubicBezTo>
                  <a:pt x="8" y="4"/>
                  <a:pt x="7" y="5"/>
                  <a:pt x="7" y="9"/>
                </a:cubicBezTo>
                <a:cubicBezTo>
                  <a:pt x="7" y="33"/>
                  <a:pt x="7" y="33"/>
                  <a:pt x="7" y="33"/>
                </a:cubicBezTo>
                <a:cubicBezTo>
                  <a:pt x="15" y="38"/>
                  <a:pt x="23" y="37"/>
                  <a:pt x="27" y="37"/>
                </a:cubicBezTo>
                <a:cubicBezTo>
                  <a:pt x="28" y="37"/>
                  <a:pt x="29" y="37"/>
                  <a:pt x="30" y="38"/>
                </a:cubicBezTo>
                <a:cubicBezTo>
                  <a:pt x="30" y="38"/>
                  <a:pt x="30" y="38"/>
                  <a:pt x="30" y="38"/>
                </a:cubicBezTo>
                <a:cubicBezTo>
                  <a:pt x="31" y="39"/>
                  <a:pt x="32" y="39"/>
                  <a:pt x="33" y="40"/>
                </a:cubicBezTo>
                <a:cubicBezTo>
                  <a:pt x="33" y="38"/>
                  <a:pt x="34" y="37"/>
                  <a:pt x="37" y="37"/>
                </a:cubicBezTo>
                <a:cubicBezTo>
                  <a:pt x="41" y="37"/>
                  <a:pt x="48" y="38"/>
                  <a:pt x="57" y="33"/>
                </a:cubicBezTo>
                <a:lnTo>
                  <a:pt x="57" y="9"/>
                </a:lnTo>
                <a:close/>
                <a:moveTo>
                  <a:pt x="23" y="34"/>
                </a:moveTo>
                <a:cubicBezTo>
                  <a:pt x="19" y="34"/>
                  <a:pt x="16" y="31"/>
                  <a:pt x="16" y="27"/>
                </a:cubicBezTo>
                <a:cubicBezTo>
                  <a:pt x="16" y="23"/>
                  <a:pt x="19" y="20"/>
                  <a:pt x="23" y="20"/>
                </a:cubicBezTo>
                <a:cubicBezTo>
                  <a:pt x="27" y="20"/>
                  <a:pt x="31" y="23"/>
                  <a:pt x="31" y="27"/>
                </a:cubicBezTo>
                <a:cubicBezTo>
                  <a:pt x="31" y="31"/>
                  <a:pt x="27" y="34"/>
                  <a:pt x="23" y="34"/>
                </a:cubicBezTo>
                <a:close/>
                <a:moveTo>
                  <a:pt x="41" y="34"/>
                </a:moveTo>
                <a:cubicBezTo>
                  <a:pt x="37" y="34"/>
                  <a:pt x="33" y="31"/>
                  <a:pt x="33" y="27"/>
                </a:cubicBezTo>
                <a:cubicBezTo>
                  <a:pt x="33" y="23"/>
                  <a:pt x="37" y="20"/>
                  <a:pt x="41" y="20"/>
                </a:cubicBezTo>
                <a:cubicBezTo>
                  <a:pt x="45" y="20"/>
                  <a:pt x="49" y="23"/>
                  <a:pt x="49" y="27"/>
                </a:cubicBezTo>
                <a:cubicBezTo>
                  <a:pt x="49" y="31"/>
                  <a:pt x="45" y="34"/>
                  <a:pt x="41" y="34"/>
                </a:cubicBezTo>
                <a:close/>
              </a:path>
            </a:pathLst>
          </a:custGeom>
          <a:solidFill>
            <a:schemeClr val="bg1"/>
          </a:solidFill>
          <a:ln w="9525">
            <a:noFill/>
            <a:round/>
          </a:ln>
        </p:spPr>
        <p:txBody>
          <a:bodyPr vert="horz" wrap="square" lIns="91435" tIns="45717" rIns="91435" bIns="45717" numCol="1" anchor="t" anchorCtr="0" compatLnSpc="1"/>
          <a:p>
            <a:pPr>
              <a:lnSpc>
                <a:spcPct val="120000"/>
              </a:lnSpc>
            </a:pP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75"/>
          <p:cNvSpPr>
            <a:spLocks noEditPoints="1"/>
          </p:cNvSpPr>
          <p:nvPr/>
        </p:nvSpPr>
        <p:spPr bwMode="auto">
          <a:xfrm>
            <a:off x="6224498" y="3219818"/>
            <a:ext cx="296984" cy="299359"/>
          </a:xfrm>
          <a:custGeom>
            <a:avLst/>
            <a:gdLst/>
            <a:ahLst/>
            <a:cxnLst>
              <a:cxn ang="0">
                <a:pos x="11" y="57"/>
              </a:cxn>
              <a:cxn ang="0">
                <a:pos x="8" y="58"/>
              </a:cxn>
              <a:cxn ang="0">
                <a:pos x="5" y="57"/>
              </a:cxn>
              <a:cxn ang="0">
                <a:pos x="1" y="53"/>
              </a:cxn>
              <a:cxn ang="0">
                <a:pos x="0" y="50"/>
              </a:cxn>
              <a:cxn ang="0">
                <a:pos x="1" y="47"/>
              </a:cxn>
              <a:cxn ang="0">
                <a:pos x="25" y="22"/>
              </a:cxn>
              <a:cxn ang="0">
                <a:pos x="35" y="33"/>
              </a:cxn>
              <a:cxn ang="0">
                <a:pos x="11" y="57"/>
              </a:cxn>
              <a:cxn ang="0">
                <a:pos x="10" y="45"/>
              </a:cxn>
              <a:cxn ang="0">
                <a:pos x="8" y="48"/>
              </a:cxn>
              <a:cxn ang="0">
                <a:pos x="10" y="50"/>
              </a:cxn>
              <a:cxn ang="0">
                <a:pos x="12" y="48"/>
              </a:cxn>
              <a:cxn ang="0">
                <a:pos x="10" y="45"/>
              </a:cxn>
              <a:cxn ang="0">
                <a:pos x="57" y="21"/>
              </a:cxn>
              <a:cxn ang="0">
                <a:pos x="42" y="32"/>
              </a:cxn>
              <a:cxn ang="0">
                <a:pos x="26" y="16"/>
              </a:cxn>
              <a:cxn ang="0">
                <a:pos x="42" y="0"/>
              </a:cxn>
              <a:cxn ang="0">
                <a:pos x="50" y="2"/>
              </a:cxn>
              <a:cxn ang="0">
                <a:pos x="51" y="3"/>
              </a:cxn>
              <a:cxn ang="0">
                <a:pos x="50" y="4"/>
              </a:cxn>
              <a:cxn ang="0">
                <a:pos x="40" y="10"/>
              </a:cxn>
              <a:cxn ang="0">
                <a:pos x="40" y="18"/>
              </a:cxn>
              <a:cxn ang="0">
                <a:pos x="47" y="22"/>
              </a:cxn>
              <a:cxn ang="0">
                <a:pos x="57" y="16"/>
              </a:cxn>
              <a:cxn ang="0">
                <a:pos x="58" y="17"/>
              </a:cxn>
              <a:cxn ang="0">
                <a:pos x="57" y="21"/>
              </a:cxn>
            </a:cxnLst>
            <a:rect l="0" t="0" r="r" b="b"/>
            <a:pathLst>
              <a:path w="58" h="58">
                <a:moveTo>
                  <a:pt x="11" y="57"/>
                </a:moveTo>
                <a:cubicBezTo>
                  <a:pt x="10" y="58"/>
                  <a:pt x="9" y="58"/>
                  <a:pt x="8" y="58"/>
                </a:cubicBezTo>
                <a:cubicBezTo>
                  <a:pt x="7" y="58"/>
                  <a:pt x="6" y="58"/>
                  <a:pt x="5" y="57"/>
                </a:cubicBezTo>
                <a:cubicBezTo>
                  <a:pt x="1" y="53"/>
                  <a:pt x="1" y="53"/>
                  <a:pt x="1" y="53"/>
                </a:cubicBezTo>
                <a:cubicBezTo>
                  <a:pt x="0" y="52"/>
                  <a:pt x="0" y="51"/>
                  <a:pt x="0" y="50"/>
                </a:cubicBezTo>
                <a:cubicBezTo>
                  <a:pt x="0" y="49"/>
                  <a:pt x="0" y="47"/>
                  <a:pt x="1" y="47"/>
                </a:cubicBezTo>
                <a:cubicBezTo>
                  <a:pt x="25" y="22"/>
                  <a:pt x="25" y="22"/>
                  <a:pt x="25" y="22"/>
                </a:cubicBezTo>
                <a:cubicBezTo>
                  <a:pt x="27" y="27"/>
                  <a:pt x="31" y="31"/>
                  <a:pt x="35" y="33"/>
                </a:cubicBezTo>
                <a:lnTo>
                  <a:pt x="11" y="57"/>
                </a:lnTo>
                <a:close/>
                <a:moveTo>
                  <a:pt x="10" y="45"/>
                </a:moveTo>
                <a:cubicBezTo>
                  <a:pt x="9" y="45"/>
                  <a:pt x="8" y="46"/>
                  <a:pt x="8" y="48"/>
                </a:cubicBezTo>
                <a:cubicBezTo>
                  <a:pt x="8" y="49"/>
                  <a:pt x="9" y="50"/>
                  <a:pt x="10" y="50"/>
                </a:cubicBezTo>
                <a:cubicBezTo>
                  <a:pt x="11" y="50"/>
                  <a:pt x="12" y="49"/>
                  <a:pt x="12" y="48"/>
                </a:cubicBezTo>
                <a:cubicBezTo>
                  <a:pt x="12" y="46"/>
                  <a:pt x="11" y="45"/>
                  <a:pt x="10" y="45"/>
                </a:cubicBezTo>
                <a:close/>
                <a:moveTo>
                  <a:pt x="57" y="21"/>
                </a:moveTo>
                <a:cubicBezTo>
                  <a:pt x="55" y="27"/>
                  <a:pt x="49" y="32"/>
                  <a:pt x="42" y="32"/>
                </a:cubicBezTo>
                <a:cubicBezTo>
                  <a:pt x="33" y="32"/>
                  <a:pt x="26" y="24"/>
                  <a:pt x="26" y="16"/>
                </a:cubicBezTo>
                <a:cubicBezTo>
                  <a:pt x="26" y="7"/>
                  <a:pt x="33" y="0"/>
                  <a:pt x="42" y="0"/>
                </a:cubicBezTo>
                <a:cubicBezTo>
                  <a:pt x="45" y="0"/>
                  <a:pt x="48" y="0"/>
                  <a:pt x="50" y="2"/>
                </a:cubicBezTo>
                <a:cubicBezTo>
                  <a:pt x="51" y="2"/>
                  <a:pt x="51" y="2"/>
                  <a:pt x="51" y="3"/>
                </a:cubicBezTo>
                <a:cubicBezTo>
                  <a:pt x="51" y="3"/>
                  <a:pt x="51" y="4"/>
                  <a:pt x="50" y="4"/>
                </a:cubicBezTo>
                <a:cubicBezTo>
                  <a:pt x="40" y="10"/>
                  <a:pt x="40" y="10"/>
                  <a:pt x="40" y="10"/>
                </a:cubicBezTo>
                <a:cubicBezTo>
                  <a:pt x="40" y="18"/>
                  <a:pt x="40" y="18"/>
                  <a:pt x="40" y="18"/>
                </a:cubicBezTo>
                <a:cubicBezTo>
                  <a:pt x="47" y="22"/>
                  <a:pt x="47" y="22"/>
                  <a:pt x="47" y="22"/>
                </a:cubicBezTo>
                <a:cubicBezTo>
                  <a:pt x="48" y="21"/>
                  <a:pt x="56" y="16"/>
                  <a:pt x="57" y="16"/>
                </a:cubicBezTo>
                <a:cubicBezTo>
                  <a:pt x="58" y="16"/>
                  <a:pt x="58" y="16"/>
                  <a:pt x="58" y="17"/>
                </a:cubicBezTo>
                <a:cubicBezTo>
                  <a:pt x="58" y="18"/>
                  <a:pt x="58" y="20"/>
                  <a:pt x="57" y="21"/>
                </a:cubicBezTo>
                <a:close/>
              </a:path>
            </a:pathLst>
          </a:custGeom>
          <a:solidFill>
            <a:schemeClr val="bg1"/>
          </a:solidFill>
          <a:ln w="9525">
            <a:noFill/>
            <a:round/>
          </a:ln>
        </p:spPr>
        <p:txBody>
          <a:bodyPr vert="horz" wrap="square" lIns="91435" tIns="45717" rIns="91435" bIns="45717" numCol="1" anchor="t" anchorCtr="0" compatLnSpc="1"/>
          <a:p>
            <a:pPr>
              <a:lnSpc>
                <a:spcPct val="120000"/>
              </a:lnSpc>
            </a:pP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nvSpPr>
        <p:spPr>
          <a:xfrm>
            <a:off x="683895" y="3801745"/>
            <a:ext cx="1511935" cy="306705"/>
          </a:xfrm>
          <a:prstGeom prst="rect">
            <a:avLst/>
          </a:prstGeom>
          <a:noFill/>
        </p:spPr>
        <p:txBody>
          <a:bodyPr wrap="square" rtlCol="0">
            <a:spAutoFit/>
          </a:bodyPr>
          <a:p>
            <a:r>
              <a:rPr lang="en-US" altLang="zh-CN" sz="1400">
                <a:latin typeface="微软雅黑" panose="020B0503020204020204" pitchFamily="34" charset="-122"/>
                <a:ea typeface="微软雅黑" panose="020B0503020204020204" pitchFamily="34" charset="-122"/>
                <a:cs typeface="微软雅黑" panose="020B0503020204020204" pitchFamily="34" charset="-122"/>
              </a:rPr>
              <a:t>01</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、选择网点</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nvSpPr>
        <p:spPr>
          <a:xfrm>
            <a:off x="770255" y="2625090"/>
            <a:ext cx="1939925" cy="521970"/>
          </a:xfrm>
          <a:prstGeom prst="rect">
            <a:avLst/>
          </a:prstGeom>
          <a:noFill/>
        </p:spPr>
        <p:txBody>
          <a:bodyPr wrap="square" rtlCol="0">
            <a:spAutoFit/>
          </a:bodyPr>
          <a:p>
            <a:r>
              <a:rPr lang="en-US" altLang="zh-CN" sz="1400">
                <a:latin typeface="微软雅黑" panose="020B0503020204020204" pitchFamily="34" charset="-122"/>
                <a:ea typeface="微软雅黑" panose="020B0503020204020204" pitchFamily="34" charset="-122"/>
                <a:cs typeface="微软雅黑" panose="020B0503020204020204" pitchFamily="34" charset="-122"/>
              </a:rPr>
              <a:t>02</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、新开门店的租金确定和投资预算</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文本框 20"/>
          <p:cNvSpPr txBox="1"/>
          <p:nvPr/>
        </p:nvSpPr>
        <p:spPr>
          <a:xfrm>
            <a:off x="3645535" y="1647825"/>
            <a:ext cx="1889760" cy="521970"/>
          </a:xfrm>
          <a:prstGeom prst="rect">
            <a:avLst/>
          </a:prstGeom>
          <a:noFill/>
        </p:spPr>
        <p:txBody>
          <a:bodyPr wrap="square" rtlCol="0">
            <a:spAutoFit/>
          </a:bodyPr>
          <a:p>
            <a:r>
              <a:rPr lang="en-US" altLang="zh-CN" sz="1400">
                <a:latin typeface="微软雅黑" panose="020B0503020204020204" pitchFamily="34" charset="-122"/>
                <a:ea typeface="微软雅黑" panose="020B0503020204020204" pitchFamily="34" charset="-122"/>
                <a:cs typeface="微软雅黑" panose="020B0503020204020204" pitchFamily="34" charset="-122"/>
              </a:rPr>
              <a:t>03</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、新开门店卖场、仓库、办公室配置</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6612890" y="2625090"/>
            <a:ext cx="1942465" cy="521970"/>
          </a:xfrm>
          <a:prstGeom prst="rect">
            <a:avLst/>
          </a:prstGeom>
          <a:noFill/>
        </p:spPr>
        <p:txBody>
          <a:bodyPr wrap="square" rtlCol="0">
            <a:spAutoFit/>
          </a:bodyPr>
          <a:p>
            <a:r>
              <a:rPr lang="en-US" altLang="zh-CN" sz="1400">
                <a:latin typeface="微软雅黑" panose="020B0503020204020204" pitchFamily="34" charset="-122"/>
                <a:ea typeface="微软雅黑" panose="020B0503020204020204" pitchFamily="34" charset="-122"/>
                <a:cs typeface="微软雅黑" panose="020B0503020204020204" pitchFamily="34" charset="-122"/>
              </a:rPr>
              <a:t>04</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、新开店工程进度控制、监督验收</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文本框 22"/>
          <p:cNvSpPr txBox="1"/>
          <p:nvPr/>
        </p:nvSpPr>
        <p:spPr>
          <a:xfrm>
            <a:off x="7172960" y="3801745"/>
            <a:ext cx="1688465" cy="521970"/>
          </a:xfrm>
          <a:prstGeom prst="rect">
            <a:avLst/>
          </a:prstGeom>
          <a:noFill/>
        </p:spPr>
        <p:txBody>
          <a:bodyPr wrap="square" rtlCol="0">
            <a:spAutoFit/>
          </a:bodyPr>
          <a:p>
            <a:r>
              <a:rPr lang="en-US" altLang="zh-CN" sz="1400">
                <a:latin typeface="微软雅黑" panose="020B0503020204020204" pitchFamily="34" charset="-122"/>
                <a:ea typeface="微软雅黑" panose="020B0503020204020204" pitchFamily="34" charset="-122"/>
                <a:cs typeface="微软雅黑" panose="020B0503020204020204" pitchFamily="34" charset="-122"/>
              </a:rPr>
              <a:t>05</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、设备采购和维修</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44"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24" grpId="0" bldLvl="0" animBg="1"/>
      <p:bldP spid="25" grpId="0" bldLvl="0" animBg="1"/>
      <p:bldP spid="26" grpId="0" bldLvl="0" animBg="1"/>
      <p:bldP spid="7" grpId="0" bldLvl="0" animBg="1"/>
      <p:bldP spid="18"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4509770" cy="402590"/>
          </a:xfrm>
          <a:prstGeom prst="rect">
            <a:avLst/>
          </a:prstGeom>
          <a:noFill/>
        </p:spPr>
        <p:txBody>
          <a:bodyPr wrap="none" lIns="96434" tIns="48217" rIns="96434" bIns="48217" rtlCol="0">
            <a:spAutoFit/>
          </a:bodyPr>
          <a:lstStyle/>
          <a:p>
            <a:pPr algn="l" defTabSz="963930"/>
            <a:r>
              <a:rPr lang="zh-CN" altLang="en-US" sz="2000" b="1" dirty="0" smtClean="0">
                <a:latin typeface="微软雅黑" panose="020B0503020204020204" pitchFamily="34" charset="-122"/>
                <a:ea typeface="微软雅黑" panose="020B0503020204020204" pitchFamily="34" charset="-122"/>
                <a:cs typeface="+mn-ea"/>
                <a:sym typeface="+mn-lt"/>
              </a:rPr>
              <a:t>第三节：</a:t>
            </a:r>
            <a:r>
              <a:rPr lang="zh-CN" altLang="en-US" sz="2000" b="1" dirty="0">
                <a:latin typeface="微软雅黑" panose="020B0503020204020204" pitchFamily="34" charset="-122"/>
                <a:ea typeface="微软雅黑" panose="020B0503020204020204" pitchFamily="34" charset="-122"/>
                <a:sym typeface="+mn-ea"/>
              </a:rPr>
              <a:t>连锁企业组织的主要部门职能</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二、人力资源部的职能</a:t>
            </a:r>
            <a:endParaRPr lang="zh-CN" altLang="en-US">
              <a:latin typeface="微软雅黑" panose="020B0503020204020204" pitchFamily="34" charset="-122"/>
              <a:ea typeface="微软雅黑" panose="020B0503020204020204" pitchFamily="34" charset="-122"/>
            </a:endParaRPr>
          </a:p>
        </p:txBody>
      </p:sp>
      <p:sp>
        <p:nvSpPr>
          <p:cNvPr id="68" name="Rectangle 58"/>
          <p:cNvSpPr/>
          <p:nvPr/>
        </p:nvSpPr>
        <p:spPr>
          <a:xfrm>
            <a:off x="3669665" y="3435350"/>
            <a:ext cx="1562735" cy="337185"/>
          </a:xfrm>
          <a:prstGeom prst="rect">
            <a:avLst/>
          </a:prstGeom>
        </p:spPr>
        <p:txBody>
          <a:bodyPr wrap="square">
            <a:spAutoFit/>
          </a:bodyPr>
          <a:p>
            <a:pPr algn="ct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02</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、人才培训</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3" name="Group 47"/>
          <p:cNvGrpSpPr/>
          <p:nvPr/>
        </p:nvGrpSpPr>
        <p:grpSpPr>
          <a:xfrm rot="0">
            <a:off x="3991610" y="2077720"/>
            <a:ext cx="882650" cy="1227455"/>
            <a:chOff x="3000364" y="1428742"/>
            <a:chExt cx="883120" cy="1227378"/>
          </a:xfrm>
        </p:grpSpPr>
        <p:cxnSp>
          <p:nvCxnSpPr>
            <p:cNvPr id="70" name="Straight Connector 19"/>
            <p:cNvCxnSpPr/>
            <p:nvPr/>
          </p:nvCxnSpPr>
          <p:spPr>
            <a:xfrm rot="5400000">
              <a:off x="3072596" y="2298136"/>
              <a:ext cx="714380" cy="158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1" name="Oval 20"/>
            <p:cNvSpPr/>
            <p:nvPr/>
          </p:nvSpPr>
          <p:spPr>
            <a:xfrm>
              <a:off x="3000364" y="1428742"/>
              <a:ext cx="883120" cy="88312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9" name="Group 81"/>
            <p:cNvGrpSpPr/>
            <p:nvPr/>
          </p:nvGrpSpPr>
          <p:grpSpPr>
            <a:xfrm>
              <a:off x="3251393" y="1753373"/>
              <a:ext cx="365425" cy="229016"/>
              <a:chOff x="2411138" y="4617692"/>
              <a:chExt cx="365425" cy="229016"/>
            </a:xfrm>
            <a:solidFill>
              <a:schemeClr val="bg1"/>
            </a:solidFill>
          </p:grpSpPr>
          <p:sp>
            <p:nvSpPr>
              <p:cNvPr id="73" name="AutoShape 105"/>
              <p:cNvSpPr/>
              <p:nvPr/>
            </p:nvSpPr>
            <p:spPr bwMode="auto">
              <a:xfrm>
                <a:off x="2411138" y="4617692"/>
                <a:ext cx="365425" cy="229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p>
                <a:pPr defTabSz="456565"/>
                <a:endParaRPr lang="en-US" sz="3000"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74" name="AutoShape 106"/>
              <p:cNvSpPr/>
              <p:nvPr/>
            </p:nvSpPr>
            <p:spPr bwMode="auto">
              <a:xfrm>
                <a:off x="2548173" y="4686523"/>
                <a:ext cx="51935"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p>
                <a:pPr defTabSz="456565"/>
                <a:endParaRPr lang="en-US" sz="3000"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75" name="AutoShape 107"/>
              <p:cNvSpPr/>
              <p:nvPr/>
            </p:nvSpPr>
            <p:spPr bwMode="auto">
              <a:xfrm>
                <a:off x="2513756" y="4652107"/>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p>
                <a:pPr defTabSz="456565"/>
                <a:endParaRPr lang="en-US" sz="3000"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sp>
        <p:nvSpPr>
          <p:cNvPr id="78" name="Rectangle 56"/>
          <p:cNvSpPr/>
          <p:nvPr/>
        </p:nvSpPr>
        <p:spPr>
          <a:xfrm>
            <a:off x="1113155" y="3435350"/>
            <a:ext cx="1828165" cy="583565"/>
          </a:xfrm>
          <a:prstGeom prst="rect">
            <a:avLst/>
          </a:prstGeom>
        </p:spPr>
        <p:txBody>
          <a:bodyPr wrap="square">
            <a:spAutoFit/>
          </a:bodyPr>
          <a:p>
            <a:pPr algn="ct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01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人员的招聘、调配、提升、分配</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31" name="Group 45"/>
          <p:cNvGrpSpPr/>
          <p:nvPr/>
        </p:nvGrpSpPr>
        <p:grpSpPr>
          <a:xfrm rot="0">
            <a:off x="1564640" y="2077720"/>
            <a:ext cx="882650" cy="1227455"/>
            <a:chOff x="857224" y="1428742"/>
            <a:chExt cx="883120" cy="1227378"/>
          </a:xfrm>
        </p:grpSpPr>
        <p:cxnSp>
          <p:nvCxnSpPr>
            <p:cNvPr id="80" name="Straight Connector 7"/>
            <p:cNvCxnSpPr/>
            <p:nvPr/>
          </p:nvCxnSpPr>
          <p:spPr>
            <a:xfrm rot="5400000">
              <a:off x="929456" y="2298136"/>
              <a:ext cx="714380" cy="15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1" name="Oval 8"/>
            <p:cNvSpPr/>
            <p:nvPr/>
          </p:nvSpPr>
          <p:spPr>
            <a:xfrm>
              <a:off x="857224" y="1428742"/>
              <a:ext cx="883120" cy="88312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2" name="Group 80"/>
            <p:cNvGrpSpPr/>
            <p:nvPr/>
          </p:nvGrpSpPr>
          <p:grpSpPr>
            <a:xfrm>
              <a:off x="1167519" y="1684543"/>
              <a:ext cx="274694" cy="366676"/>
              <a:chOff x="1724713" y="4548862"/>
              <a:chExt cx="274694" cy="366676"/>
            </a:xfrm>
          </p:grpSpPr>
          <p:sp>
            <p:nvSpPr>
              <p:cNvPr id="83" name="AutoShape 108"/>
              <p:cNvSpPr/>
              <p:nvPr/>
            </p:nvSpPr>
            <p:spPr bwMode="auto">
              <a:xfrm>
                <a:off x="1792917" y="4617692"/>
                <a:ext cx="137660" cy="137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p>
                <a:pPr defTabSz="456565"/>
                <a:endParaRPr lang="en-US" sz="3000"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84" name="AutoShape 109"/>
              <p:cNvSpPr/>
              <p:nvPr/>
            </p:nvSpPr>
            <p:spPr bwMode="auto">
              <a:xfrm>
                <a:off x="1724713" y="4548862"/>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p>
                <a:pPr defTabSz="456565"/>
                <a:endParaRPr lang="en-US" sz="3000"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sp>
        <p:nvSpPr>
          <p:cNvPr id="87" name="Rectangle 56"/>
          <p:cNvSpPr/>
          <p:nvPr/>
        </p:nvSpPr>
        <p:spPr>
          <a:xfrm>
            <a:off x="6145530" y="3435350"/>
            <a:ext cx="1809750" cy="583565"/>
          </a:xfrm>
          <a:prstGeom prst="rect">
            <a:avLst/>
          </a:prstGeom>
        </p:spPr>
        <p:txBody>
          <a:bodyPr wrap="square">
            <a:spAutoFit/>
          </a:bodyPr>
          <a:p>
            <a:pPr algn="ct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03</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、参与研究企业发展战略</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34" name="Group 45"/>
          <p:cNvGrpSpPr/>
          <p:nvPr/>
        </p:nvGrpSpPr>
        <p:grpSpPr>
          <a:xfrm rot="0">
            <a:off x="6584315" y="2077720"/>
            <a:ext cx="882650" cy="1227455"/>
            <a:chOff x="857224" y="1428742"/>
            <a:chExt cx="883120" cy="1227378"/>
          </a:xfrm>
        </p:grpSpPr>
        <p:cxnSp>
          <p:nvCxnSpPr>
            <p:cNvPr id="89" name="Straight Connector 7"/>
            <p:cNvCxnSpPr/>
            <p:nvPr/>
          </p:nvCxnSpPr>
          <p:spPr>
            <a:xfrm rot="5400000">
              <a:off x="929456" y="2298136"/>
              <a:ext cx="714380" cy="15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0" name="Oval 8"/>
            <p:cNvSpPr/>
            <p:nvPr/>
          </p:nvSpPr>
          <p:spPr>
            <a:xfrm>
              <a:off x="857224" y="1428742"/>
              <a:ext cx="883120" cy="88312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5" name="Group 80"/>
            <p:cNvGrpSpPr/>
            <p:nvPr/>
          </p:nvGrpSpPr>
          <p:grpSpPr>
            <a:xfrm>
              <a:off x="1167519" y="1684543"/>
              <a:ext cx="274694" cy="366676"/>
              <a:chOff x="1724713" y="4548862"/>
              <a:chExt cx="274694" cy="366676"/>
            </a:xfrm>
          </p:grpSpPr>
          <p:sp>
            <p:nvSpPr>
              <p:cNvPr id="92" name="AutoShape 108"/>
              <p:cNvSpPr/>
              <p:nvPr/>
            </p:nvSpPr>
            <p:spPr bwMode="auto">
              <a:xfrm>
                <a:off x="1792917" y="4617692"/>
                <a:ext cx="137660" cy="137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p>
                <a:pPr defTabSz="456565"/>
                <a:endParaRPr lang="en-US" sz="3000"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93" name="AutoShape 109"/>
              <p:cNvSpPr/>
              <p:nvPr/>
            </p:nvSpPr>
            <p:spPr bwMode="auto">
              <a:xfrm>
                <a:off x="1724713" y="4548862"/>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p>
                <a:pPr defTabSz="456565"/>
                <a:endParaRPr lang="en-US" sz="3000"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4509770" cy="402590"/>
          </a:xfrm>
          <a:prstGeom prst="rect">
            <a:avLst/>
          </a:prstGeom>
          <a:noFill/>
        </p:spPr>
        <p:txBody>
          <a:bodyPr wrap="none" lIns="96434" tIns="48217" rIns="96434" bIns="48217" rtlCol="0">
            <a:spAutoFit/>
          </a:bodyPr>
          <a:lstStyle/>
          <a:p>
            <a:pPr defTabSz="963930"/>
            <a:r>
              <a:rPr lang="zh-CN" altLang="en-US" sz="2000" b="1" dirty="0" smtClean="0">
                <a:latin typeface="微软雅黑" panose="020B0503020204020204" pitchFamily="34" charset="-122"/>
                <a:ea typeface="微软雅黑" panose="020B0503020204020204" pitchFamily="34" charset="-122"/>
                <a:cs typeface="+mn-ea"/>
                <a:sym typeface="+mn-lt"/>
              </a:rPr>
              <a:t>第三节：</a:t>
            </a:r>
            <a:r>
              <a:rPr lang="zh-CN" altLang="en-US" sz="2000" b="1" dirty="0">
                <a:latin typeface="微软雅黑" panose="020B0503020204020204" pitchFamily="34" charset="-122"/>
                <a:ea typeface="微软雅黑" panose="020B0503020204020204" pitchFamily="34" charset="-122"/>
                <a:sym typeface="+mn-ea"/>
              </a:rPr>
              <a:t>连锁企业组织的主要部门职能</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三、商品(开发)采购部的职能</a:t>
            </a:r>
            <a:endParaRPr lang="zh-CN" altLang="en-US">
              <a:latin typeface="微软雅黑" panose="020B0503020204020204" pitchFamily="34" charset="-122"/>
              <a:ea typeface="微软雅黑" panose="020B0503020204020204" pitchFamily="34" charset="-122"/>
            </a:endParaRPr>
          </a:p>
        </p:txBody>
      </p:sp>
      <p:sp>
        <p:nvSpPr>
          <p:cNvPr id="100" name="文本框 99"/>
          <p:cNvSpPr txBox="1"/>
          <p:nvPr/>
        </p:nvSpPr>
        <p:spPr>
          <a:xfrm>
            <a:off x="1137285" y="1527810"/>
            <a:ext cx="6385560" cy="779780"/>
          </a:xfrm>
          <a:prstGeom prst="rect">
            <a:avLst/>
          </a:prstGeom>
          <a:noFill/>
          <a:ln w="9525">
            <a:noFill/>
          </a:ln>
        </p:spPr>
        <p:txBody>
          <a:bodyPr wrap="square">
            <a:spAutoFit/>
          </a:bodyPr>
          <a:p>
            <a:pPr marL="342900" indent="-342900">
              <a:lnSpc>
                <a:spcPct val="140000"/>
              </a:lnSpc>
              <a:buFont typeface="+mj-lt"/>
              <a:buAutoNum type="arabicPeriod"/>
            </a:pPr>
            <a:r>
              <a:rPr 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根据市场定位，制订商品进货计划和新商品开发计划；</a:t>
            </a:r>
            <a:endParaRPr 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40000"/>
              </a:lnSpc>
              <a:buFont typeface="+mj-lt"/>
              <a:buAutoNum type="arabicPeriod"/>
            </a:pPr>
            <a:r>
              <a:rPr 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根据销售情况、竞争条件和市场变化，调整商品结构。</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1017270" y="25952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四、商品配送中心的职能</a:t>
            </a:r>
            <a:endParaRPr lang="zh-CN" alt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1120775" y="3233420"/>
            <a:ext cx="6385560" cy="435610"/>
          </a:xfrm>
          <a:prstGeom prst="rect">
            <a:avLst/>
          </a:prstGeom>
          <a:noFill/>
          <a:ln w="9525">
            <a:noFill/>
          </a:ln>
        </p:spPr>
        <p:txBody>
          <a:bodyPr wrap="square">
            <a:spAutoFit/>
          </a:bodyPr>
          <a:p>
            <a:pPr indent="0">
              <a:lnSpc>
                <a:spcPct val="140000"/>
              </a:lnSpc>
              <a:buFont typeface="+mj-lt"/>
              <a:buNone/>
            </a:pPr>
            <a:r>
              <a:rPr 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具体内容详见第五章。</a:t>
            </a:r>
            <a:endParaRPr 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4509770" cy="402590"/>
          </a:xfrm>
          <a:prstGeom prst="rect">
            <a:avLst/>
          </a:prstGeom>
          <a:noFill/>
        </p:spPr>
        <p:txBody>
          <a:bodyPr wrap="none" lIns="96434" tIns="48217" rIns="96434" bIns="48217" rtlCol="0">
            <a:spAutoFit/>
          </a:bodyPr>
          <a:lstStyle/>
          <a:p>
            <a:pPr defTabSz="963930"/>
            <a:r>
              <a:rPr lang="zh-CN" altLang="en-US" sz="2000" b="1" dirty="0" smtClean="0">
                <a:latin typeface="微软雅黑" panose="020B0503020204020204" pitchFamily="34" charset="-122"/>
                <a:ea typeface="微软雅黑" panose="020B0503020204020204" pitchFamily="34" charset="-122"/>
                <a:cs typeface="+mn-ea"/>
                <a:sym typeface="+mn-lt"/>
              </a:rPr>
              <a:t>第三节：</a:t>
            </a:r>
            <a:r>
              <a:rPr lang="zh-CN" altLang="en-US" sz="2000" b="1" dirty="0">
                <a:latin typeface="微软雅黑" panose="020B0503020204020204" pitchFamily="34" charset="-122"/>
                <a:ea typeface="微软雅黑" panose="020B0503020204020204" pitchFamily="34" charset="-122"/>
                <a:sym typeface="+mn-ea"/>
              </a:rPr>
              <a:t>连锁企业组织的主要部门职能</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五、 运营管理部的职能</a:t>
            </a:r>
            <a:endParaRPr lang="zh-CN" altLang="en-US">
              <a:latin typeface="微软雅黑" panose="020B0503020204020204" pitchFamily="34" charset="-122"/>
              <a:ea typeface="微软雅黑" panose="020B0503020204020204" pitchFamily="34" charset="-122"/>
            </a:endParaRPr>
          </a:p>
        </p:txBody>
      </p:sp>
      <p:sp>
        <p:nvSpPr>
          <p:cNvPr id="10245" name="AutoShape 5"/>
          <p:cNvSpPr/>
          <p:nvPr/>
        </p:nvSpPr>
        <p:spPr bwMode="auto">
          <a:xfrm>
            <a:off x="1119407" y="1973315"/>
            <a:ext cx="445269" cy="445269"/>
          </a:xfrm>
          <a:prstGeom prst="roundRect">
            <a:avLst>
              <a:gd name="adj" fmla="val 20315"/>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26788" tIns="26788" rIns="26788" bIns="26788"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00000"/>
              </a:lnSpc>
            </a:pPr>
            <a:endParaRPr lang="en-US" sz="1200" b="0">
              <a:latin typeface="Arial" panose="020B0604020202020204" pitchFamily="34" charset="0"/>
              <a:ea typeface="微软雅黑" panose="020B0503020204020204" pitchFamily="34" charset="-122"/>
              <a:sym typeface="Arial" panose="020B0604020202020204" pitchFamily="34" charset="0"/>
            </a:endParaRPr>
          </a:p>
        </p:txBody>
      </p:sp>
      <p:sp>
        <p:nvSpPr>
          <p:cNvPr id="10246" name="AutoShape 6"/>
          <p:cNvSpPr/>
          <p:nvPr/>
        </p:nvSpPr>
        <p:spPr bwMode="auto">
          <a:xfrm>
            <a:off x="1222986" y="1974131"/>
            <a:ext cx="248827" cy="346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ctr" anchorCtr="1">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50000"/>
              </a:lnSpc>
            </a:pPr>
            <a:r>
              <a:rPr lang="es-ES" altLang="zh-CN" sz="1500" b="0" dirty="0">
                <a:latin typeface="Arial" panose="020B0604020202020204" pitchFamily="34" charset="0"/>
                <a:ea typeface="微软雅黑" panose="020B0503020204020204" pitchFamily="34" charset="-122"/>
                <a:sym typeface="Arial" panose="020B0604020202020204" pitchFamily="34" charset="0"/>
              </a:rPr>
              <a:t>01</a:t>
            </a:r>
            <a:endParaRPr lang="es-ES" altLang="zh-CN" sz="935" dirty="0">
              <a:latin typeface="Arial" panose="020B0604020202020204" pitchFamily="34" charset="0"/>
              <a:ea typeface="微软雅黑" panose="020B0503020204020204" pitchFamily="34" charset="-122"/>
              <a:sym typeface="Arial" panose="020B0604020202020204" pitchFamily="34" charset="0"/>
            </a:endParaRPr>
          </a:p>
        </p:txBody>
      </p:sp>
      <p:sp>
        <p:nvSpPr>
          <p:cNvPr id="10247" name="AutoShape 7"/>
          <p:cNvSpPr/>
          <p:nvPr/>
        </p:nvSpPr>
        <p:spPr bwMode="auto">
          <a:xfrm>
            <a:off x="1666875" y="1969770"/>
            <a:ext cx="1721485" cy="5162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zh-CN" altLang="es-ES" sz="1400" b="0" dirty="0">
                <a:solidFill>
                  <a:schemeClr val="tx1"/>
                </a:solidFill>
                <a:latin typeface="Arial" panose="020B0604020202020204" pitchFamily="34" charset="0"/>
                <a:ea typeface="微软雅黑" panose="020B0503020204020204" pitchFamily="34" charset="-122"/>
                <a:sym typeface="Arial" panose="020B0604020202020204" pitchFamily="34" charset="0"/>
              </a:rPr>
              <a:t>制定营运标准，并对执行情况进行考核。</a:t>
            </a:r>
            <a:endParaRPr lang="zh-CN" altLang="es-ES" sz="1400" b="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50" name="AutoShape 10"/>
          <p:cNvSpPr/>
          <p:nvPr/>
        </p:nvSpPr>
        <p:spPr bwMode="auto">
          <a:xfrm>
            <a:off x="3715423" y="1973315"/>
            <a:ext cx="445865" cy="445269"/>
          </a:xfrm>
          <a:prstGeom prst="roundRect">
            <a:avLst>
              <a:gd name="adj" fmla="val 20315"/>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26788" tIns="26788" rIns="26788" bIns="26788"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00000"/>
              </a:lnSpc>
            </a:pPr>
            <a:endParaRPr lang="en-US" sz="1200" b="0">
              <a:latin typeface="Arial" panose="020B0604020202020204" pitchFamily="34" charset="0"/>
              <a:ea typeface="微软雅黑" panose="020B0503020204020204" pitchFamily="34" charset="-122"/>
              <a:sym typeface="Arial" panose="020B0604020202020204" pitchFamily="34" charset="0"/>
            </a:endParaRPr>
          </a:p>
        </p:txBody>
      </p:sp>
      <p:sp>
        <p:nvSpPr>
          <p:cNvPr id="10251" name="AutoShape 11"/>
          <p:cNvSpPr/>
          <p:nvPr/>
        </p:nvSpPr>
        <p:spPr bwMode="auto">
          <a:xfrm>
            <a:off x="3829121" y="1974131"/>
            <a:ext cx="221444" cy="346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nchorCtr="1">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50000"/>
              </a:lnSpc>
            </a:pPr>
            <a:r>
              <a:rPr lang="es-ES" altLang="zh-CN" sz="1500" b="0" dirty="0">
                <a:latin typeface="Arial" panose="020B0604020202020204" pitchFamily="34" charset="0"/>
                <a:ea typeface="微软雅黑" panose="020B0503020204020204" pitchFamily="34" charset="-122"/>
                <a:sym typeface="Arial" panose="020B0604020202020204" pitchFamily="34" charset="0"/>
              </a:rPr>
              <a:t>02</a:t>
            </a:r>
            <a:endParaRPr lang="es-ES" altLang="zh-CN" sz="935" dirty="0">
              <a:latin typeface="Arial" panose="020B0604020202020204" pitchFamily="34" charset="0"/>
              <a:ea typeface="微软雅黑" panose="020B0503020204020204" pitchFamily="34" charset="-122"/>
              <a:sym typeface="Arial" panose="020B0604020202020204" pitchFamily="34" charset="0"/>
            </a:endParaRPr>
          </a:p>
        </p:txBody>
      </p:sp>
      <p:sp>
        <p:nvSpPr>
          <p:cNvPr id="10255" name="AutoShape 15"/>
          <p:cNvSpPr/>
          <p:nvPr/>
        </p:nvSpPr>
        <p:spPr bwMode="auto">
          <a:xfrm>
            <a:off x="6303104" y="1973315"/>
            <a:ext cx="445865" cy="445269"/>
          </a:xfrm>
          <a:prstGeom prst="roundRect">
            <a:avLst>
              <a:gd name="adj" fmla="val 20315"/>
            </a:avLst>
          </a:prstGeom>
          <a:solidFill>
            <a:schemeClr val="accent3"/>
          </a:solidFill>
          <a:ln>
            <a:noFill/>
          </a:ln>
          <a:effectLst/>
        </p:spPr>
        <p:txBody>
          <a:bodyPr lIns="26788" tIns="26788" rIns="26788" bIns="26788"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00000"/>
              </a:lnSpc>
            </a:pPr>
            <a:endParaRPr lang="zh-CN" altLang="zh-CN" sz="1200" b="0">
              <a:latin typeface="Arial" panose="020B0604020202020204" pitchFamily="34" charset="0"/>
              <a:ea typeface="微软雅黑" panose="020B0503020204020204" pitchFamily="34" charset="-122"/>
              <a:sym typeface="Arial" panose="020B0604020202020204" pitchFamily="34" charset="0"/>
            </a:endParaRPr>
          </a:p>
        </p:txBody>
      </p:sp>
      <p:sp>
        <p:nvSpPr>
          <p:cNvPr id="10256" name="AutoShape 16"/>
          <p:cNvSpPr/>
          <p:nvPr/>
        </p:nvSpPr>
        <p:spPr bwMode="auto">
          <a:xfrm>
            <a:off x="6411445" y="1974131"/>
            <a:ext cx="235730" cy="346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nchorCtr="1">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50000"/>
              </a:lnSpc>
            </a:pPr>
            <a:r>
              <a:rPr lang="es-ES" altLang="zh-CN" sz="1500" b="0" dirty="0">
                <a:latin typeface="Arial" panose="020B0604020202020204" pitchFamily="34" charset="0"/>
                <a:ea typeface="微软雅黑" panose="020B0503020204020204" pitchFamily="34" charset="-122"/>
                <a:sym typeface="Arial" panose="020B0604020202020204" pitchFamily="34" charset="0"/>
              </a:rPr>
              <a:t>03</a:t>
            </a:r>
            <a:endParaRPr lang="es-ES" altLang="zh-CN" sz="935" dirty="0">
              <a:latin typeface="Arial" panose="020B0604020202020204" pitchFamily="34" charset="0"/>
              <a:ea typeface="微软雅黑" panose="020B0503020204020204" pitchFamily="34" charset="-122"/>
              <a:sym typeface="Arial" panose="020B0604020202020204" pitchFamily="34" charset="0"/>
            </a:endParaRPr>
          </a:p>
        </p:txBody>
      </p:sp>
      <p:sp>
        <p:nvSpPr>
          <p:cNvPr id="10260" name="AutoShape 20"/>
          <p:cNvSpPr/>
          <p:nvPr/>
        </p:nvSpPr>
        <p:spPr bwMode="auto">
          <a:xfrm>
            <a:off x="1119407" y="3077464"/>
            <a:ext cx="445269" cy="445269"/>
          </a:xfrm>
          <a:prstGeom prst="roundRect">
            <a:avLst>
              <a:gd name="adj" fmla="val 20315"/>
            </a:avLst>
          </a:prstGeom>
          <a:solidFill>
            <a:schemeClr val="accent4"/>
          </a:solidFill>
          <a:ln>
            <a:noFill/>
          </a:ln>
          <a:effectLst/>
        </p:spPr>
        <p:txBody>
          <a:bodyPr lIns="26788" tIns="26788" rIns="26788" bIns="26788"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00000"/>
              </a:lnSpc>
            </a:pPr>
            <a:endParaRPr lang="zh-CN" altLang="zh-CN" sz="1200" b="0">
              <a:latin typeface="Arial" panose="020B0604020202020204" pitchFamily="34" charset="0"/>
              <a:ea typeface="微软雅黑" panose="020B0503020204020204" pitchFamily="34" charset="-122"/>
              <a:sym typeface="Arial" panose="020B0604020202020204" pitchFamily="34" charset="0"/>
            </a:endParaRPr>
          </a:p>
        </p:txBody>
      </p:sp>
      <p:sp>
        <p:nvSpPr>
          <p:cNvPr id="10261" name="AutoShape 21"/>
          <p:cNvSpPr/>
          <p:nvPr/>
        </p:nvSpPr>
        <p:spPr bwMode="auto">
          <a:xfrm>
            <a:off x="1231915" y="3078281"/>
            <a:ext cx="221444" cy="346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nchorCtr="1">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50000"/>
              </a:lnSpc>
            </a:pPr>
            <a:r>
              <a:rPr lang="es-ES" altLang="zh-CN" sz="1500" b="0" dirty="0">
                <a:latin typeface="Arial" panose="020B0604020202020204" pitchFamily="34" charset="0"/>
                <a:ea typeface="微软雅黑" panose="020B0503020204020204" pitchFamily="34" charset="-122"/>
                <a:sym typeface="Arial" panose="020B0604020202020204" pitchFamily="34" charset="0"/>
              </a:rPr>
              <a:t>04</a:t>
            </a:r>
            <a:endParaRPr lang="es-ES" altLang="zh-CN" sz="935" dirty="0">
              <a:latin typeface="Arial" panose="020B0604020202020204" pitchFamily="34" charset="0"/>
              <a:ea typeface="微软雅黑" panose="020B0503020204020204" pitchFamily="34" charset="-122"/>
              <a:sym typeface="Arial" panose="020B0604020202020204" pitchFamily="34" charset="0"/>
            </a:endParaRPr>
          </a:p>
        </p:txBody>
      </p:sp>
      <p:sp>
        <p:nvSpPr>
          <p:cNvPr id="10265" name="AutoShape 25"/>
          <p:cNvSpPr/>
          <p:nvPr/>
        </p:nvSpPr>
        <p:spPr bwMode="auto">
          <a:xfrm>
            <a:off x="3715423" y="3077464"/>
            <a:ext cx="445865" cy="445269"/>
          </a:xfrm>
          <a:prstGeom prst="roundRect">
            <a:avLst>
              <a:gd name="adj" fmla="val 20315"/>
            </a:avLst>
          </a:prstGeom>
          <a:solidFill>
            <a:schemeClr val="accent5"/>
          </a:solidFill>
          <a:ln>
            <a:noFill/>
          </a:ln>
          <a:effectLst/>
        </p:spPr>
        <p:txBody>
          <a:bodyPr lIns="26788" tIns="26788" rIns="26788" bIns="26788"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00000"/>
              </a:lnSpc>
            </a:pPr>
            <a:endParaRPr lang="zh-CN" altLang="zh-CN" sz="1200" b="0">
              <a:latin typeface="Arial" panose="020B0604020202020204" pitchFamily="34" charset="0"/>
              <a:ea typeface="微软雅黑" panose="020B0503020204020204" pitchFamily="34" charset="-122"/>
              <a:sym typeface="Arial" panose="020B0604020202020204" pitchFamily="34" charset="0"/>
            </a:endParaRPr>
          </a:p>
        </p:txBody>
      </p:sp>
      <p:sp>
        <p:nvSpPr>
          <p:cNvPr id="10266" name="AutoShape 26"/>
          <p:cNvSpPr/>
          <p:nvPr/>
        </p:nvSpPr>
        <p:spPr bwMode="auto">
          <a:xfrm>
            <a:off x="3767212" y="3180448"/>
            <a:ext cx="338714" cy="2440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26788" tIns="26788" rIns="26788" bIns="26788" anchor="b"/>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50000"/>
              </a:lnSpc>
            </a:pPr>
            <a:r>
              <a:rPr lang="es-ES" altLang="zh-CN" sz="1500" b="0" dirty="0">
                <a:latin typeface="Arial" panose="020B0604020202020204" pitchFamily="34" charset="0"/>
                <a:ea typeface="微软雅黑" panose="020B0503020204020204" pitchFamily="34" charset="-122"/>
                <a:sym typeface="Arial" panose="020B0604020202020204" pitchFamily="34" charset="0"/>
              </a:rPr>
              <a:t>05</a:t>
            </a:r>
            <a:endParaRPr lang="es-ES" altLang="zh-CN" sz="935" dirty="0">
              <a:latin typeface="Arial" panose="020B0604020202020204" pitchFamily="34" charset="0"/>
              <a:ea typeface="微软雅黑" panose="020B0503020204020204" pitchFamily="34" charset="-122"/>
              <a:sym typeface="Arial" panose="020B0604020202020204" pitchFamily="34" charset="0"/>
            </a:endParaRPr>
          </a:p>
        </p:txBody>
      </p:sp>
      <p:sp>
        <p:nvSpPr>
          <p:cNvPr id="10270" name="AutoShape 30"/>
          <p:cNvSpPr/>
          <p:nvPr/>
        </p:nvSpPr>
        <p:spPr bwMode="auto">
          <a:xfrm>
            <a:off x="6303104" y="3077464"/>
            <a:ext cx="445865" cy="445269"/>
          </a:xfrm>
          <a:prstGeom prst="roundRect">
            <a:avLst>
              <a:gd name="adj" fmla="val 20315"/>
            </a:avLst>
          </a:prstGeom>
          <a:solidFill>
            <a:schemeClr val="accent6"/>
          </a:solidFill>
          <a:ln>
            <a:noFill/>
          </a:ln>
          <a:effectLst/>
        </p:spPr>
        <p:txBody>
          <a:bodyPr lIns="26788" tIns="26788" rIns="26788" bIns="26788"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00000"/>
              </a:lnSpc>
            </a:pPr>
            <a:endParaRPr lang="zh-CN" altLang="zh-CN" sz="1200" b="0">
              <a:latin typeface="Arial" panose="020B0604020202020204" pitchFamily="34" charset="0"/>
              <a:ea typeface="微软雅黑" panose="020B0503020204020204" pitchFamily="34" charset="-122"/>
              <a:sym typeface="Arial" panose="020B0604020202020204" pitchFamily="34" charset="0"/>
            </a:endParaRPr>
          </a:p>
        </p:txBody>
      </p:sp>
      <p:sp>
        <p:nvSpPr>
          <p:cNvPr id="10271" name="AutoShape 31"/>
          <p:cNvSpPr/>
          <p:nvPr/>
        </p:nvSpPr>
        <p:spPr bwMode="auto">
          <a:xfrm>
            <a:off x="6406683" y="3078281"/>
            <a:ext cx="248827" cy="346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ctr" anchorCtr="1">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50000"/>
              </a:lnSpc>
            </a:pPr>
            <a:r>
              <a:rPr lang="es-ES" altLang="zh-CN" sz="1500" b="0" dirty="0">
                <a:latin typeface="Arial" panose="020B0604020202020204" pitchFamily="34" charset="0"/>
                <a:ea typeface="微软雅黑" panose="020B0503020204020204" pitchFamily="34" charset="-122"/>
                <a:sym typeface="Arial" panose="020B0604020202020204" pitchFamily="34" charset="0"/>
              </a:rPr>
              <a:t>06</a:t>
            </a:r>
            <a:endParaRPr lang="es-ES" altLang="zh-CN" sz="935" dirty="0">
              <a:latin typeface="Arial" panose="020B0604020202020204" pitchFamily="34" charset="0"/>
              <a:ea typeface="微软雅黑" panose="020B0503020204020204" pitchFamily="34" charset="-122"/>
              <a:sym typeface="Arial" panose="020B0604020202020204" pitchFamily="34" charset="0"/>
            </a:endParaRPr>
          </a:p>
        </p:txBody>
      </p:sp>
      <p:sp>
        <p:nvSpPr>
          <p:cNvPr id="3" name="AutoShape 7"/>
          <p:cNvSpPr/>
          <p:nvPr/>
        </p:nvSpPr>
        <p:spPr bwMode="auto">
          <a:xfrm>
            <a:off x="4233545" y="1953260"/>
            <a:ext cx="1721485" cy="5162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zh-CN" altLang="es-ES" sz="1400" b="0" dirty="0">
                <a:solidFill>
                  <a:schemeClr val="tx1"/>
                </a:solidFill>
                <a:latin typeface="Arial" panose="020B0604020202020204" pitchFamily="34" charset="0"/>
                <a:ea typeface="微软雅黑" panose="020B0503020204020204" pitchFamily="34" charset="-122"/>
                <a:sym typeface="Arial" panose="020B0604020202020204" pitchFamily="34" charset="0"/>
              </a:rPr>
              <a:t>进各门店经营目标的实现。</a:t>
            </a:r>
            <a:endParaRPr lang="zh-CN" altLang="es-ES" sz="1400" b="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AutoShape 7"/>
          <p:cNvSpPr/>
          <p:nvPr/>
        </p:nvSpPr>
        <p:spPr bwMode="auto">
          <a:xfrm>
            <a:off x="6816725" y="1953260"/>
            <a:ext cx="1803400" cy="5162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zh-CN" altLang="es-ES" sz="1400" b="0" dirty="0">
                <a:solidFill>
                  <a:schemeClr val="tx1"/>
                </a:solidFill>
                <a:latin typeface="Arial" panose="020B0604020202020204" pitchFamily="34" charset="0"/>
                <a:ea typeface="微软雅黑" panose="020B0503020204020204" pitchFamily="34" charset="-122"/>
                <a:sym typeface="Arial" panose="020B0604020202020204" pitchFamily="34" charset="0"/>
              </a:rPr>
              <a:t>策划各类促销活动，并组织实施方式。</a:t>
            </a:r>
            <a:endParaRPr lang="zh-CN" altLang="es-ES" sz="1400" b="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AutoShape 7"/>
          <p:cNvSpPr/>
          <p:nvPr/>
        </p:nvSpPr>
        <p:spPr bwMode="auto">
          <a:xfrm>
            <a:off x="1650365" y="3173095"/>
            <a:ext cx="1721485" cy="2578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zh-CN" altLang="es-ES" sz="1400" b="0" dirty="0">
                <a:solidFill>
                  <a:schemeClr val="tx1"/>
                </a:solidFill>
                <a:latin typeface="Arial" panose="020B0604020202020204" pitchFamily="34" charset="0"/>
                <a:ea typeface="微软雅黑" panose="020B0503020204020204" pitchFamily="34" charset="-122"/>
                <a:sym typeface="Arial" panose="020B0604020202020204" pitchFamily="34" charset="0"/>
              </a:rPr>
              <a:t>开展业绩竞赛活动。</a:t>
            </a:r>
            <a:endParaRPr lang="zh-CN" altLang="es-ES" sz="1400" b="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AutoShape 7"/>
          <p:cNvSpPr/>
          <p:nvPr/>
        </p:nvSpPr>
        <p:spPr bwMode="auto">
          <a:xfrm>
            <a:off x="4217035" y="3156585"/>
            <a:ext cx="1851025" cy="2578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zh-CN" altLang="es-ES" sz="1400" b="0" dirty="0">
                <a:solidFill>
                  <a:schemeClr val="tx1"/>
                </a:solidFill>
                <a:latin typeface="Arial" panose="020B0604020202020204" pitchFamily="34" charset="0"/>
                <a:ea typeface="微软雅黑" panose="020B0503020204020204" pitchFamily="34" charset="-122"/>
                <a:sym typeface="Arial" panose="020B0604020202020204" pitchFamily="34" charset="0"/>
              </a:rPr>
              <a:t>对门店的经营进行指导。</a:t>
            </a:r>
            <a:endParaRPr lang="zh-CN" altLang="es-ES" sz="1400" b="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AutoShape 7"/>
          <p:cNvSpPr/>
          <p:nvPr/>
        </p:nvSpPr>
        <p:spPr bwMode="auto">
          <a:xfrm>
            <a:off x="6800215" y="3156585"/>
            <a:ext cx="1721485" cy="2578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zh-CN" altLang="es-ES" sz="1400" b="0" dirty="0">
                <a:solidFill>
                  <a:schemeClr val="tx1"/>
                </a:solidFill>
                <a:latin typeface="Arial" panose="020B0604020202020204" pitchFamily="34" charset="0"/>
                <a:ea typeface="微软雅黑" panose="020B0503020204020204" pitchFamily="34" charset="-122"/>
                <a:sym typeface="Arial" panose="020B0604020202020204" pitchFamily="34" charset="0"/>
              </a:rPr>
              <a:t>处理消费者投诉。</a:t>
            </a:r>
            <a:endParaRPr lang="zh-CN" altLang="es-ES" sz="1400" b="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10245" grpId="0" bldLvl="0" animBg="1" autoUpdateAnimBg="0"/>
      <p:bldP spid="10246" grpId="0" bldLvl="0" animBg="1" autoUpdateAnimBg="0"/>
      <p:bldP spid="10247" grpId="0" bldLvl="0" animBg="1" autoUpdateAnimBg="0"/>
      <p:bldP spid="10250" grpId="0" bldLvl="0" animBg="1" autoUpdateAnimBg="0"/>
      <p:bldP spid="10251" grpId="0" bldLvl="0" animBg="1" autoUpdateAnimBg="0"/>
      <p:bldP spid="10255" grpId="0" bldLvl="0" animBg="1" autoUpdateAnimBg="0"/>
      <p:bldP spid="10256" grpId="0" bldLvl="0" animBg="1" autoUpdateAnimBg="0"/>
      <p:bldP spid="10260" grpId="0" bldLvl="0" animBg="1" autoUpdateAnimBg="0"/>
      <p:bldP spid="10261" grpId="0" bldLvl="0" animBg="1" autoUpdateAnimBg="0"/>
      <p:bldP spid="10265" grpId="0" bldLvl="0" animBg="1" autoUpdateAnimBg="0"/>
      <p:bldP spid="10266" grpId="0" bldLvl="0" animBg="1" autoUpdateAnimBg="0"/>
      <p:bldP spid="10270" grpId="0" bldLvl="0" animBg="1" autoUpdateAnimBg="0"/>
      <p:bldP spid="10271" grpId="0" bldLvl="0" animBg="1" autoUpdateAnimBg="0"/>
      <p:bldP spid="3" grpId="0" bldLvl="0" animBg="1" autoUpdateAnimBg="0"/>
      <p:bldP spid="7" grpId="0" bldLvl="0" animBg="1" autoUpdateAnimBg="0"/>
      <p:bldP spid="8" grpId="0" bldLvl="0" animBg="1" autoUpdateAnimBg="0"/>
      <p:bldP spid="9" grpId="0" bldLvl="0" animBg="1" autoUpdateAnimBg="0"/>
      <p:bldP spid="10" grpId="0" bldLvl="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4509770" cy="402590"/>
          </a:xfrm>
          <a:prstGeom prst="rect">
            <a:avLst/>
          </a:prstGeom>
          <a:noFill/>
        </p:spPr>
        <p:txBody>
          <a:bodyPr wrap="none" lIns="96434" tIns="48217" rIns="96434" bIns="48217" rtlCol="0">
            <a:spAutoFit/>
          </a:bodyPr>
          <a:lstStyle/>
          <a:p>
            <a:pPr defTabSz="963930"/>
            <a:r>
              <a:rPr lang="zh-CN" altLang="en-US" sz="2000" b="1" dirty="0" smtClean="0">
                <a:latin typeface="微软雅黑" panose="020B0503020204020204" pitchFamily="34" charset="-122"/>
                <a:ea typeface="微软雅黑" panose="020B0503020204020204" pitchFamily="34" charset="-122"/>
                <a:cs typeface="+mn-ea"/>
                <a:sym typeface="+mn-lt"/>
              </a:rPr>
              <a:t>第三节：</a:t>
            </a:r>
            <a:r>
              <a:rPr lang="zh-CN" altLang="en-US" sz="2000" b="1" dirty="0">
                <a:latin typeface="微软雅黑" panose="020B0503020204020204" pitchFamily="34" charset="-122"/>
                <a:ea typeface="微软雅黑" panose="020B0503020204020204" pitchFamily="34" charset="-122"/>
                <a:sym typeface="+mn-ea"/>
              </a:rPr>
              <a:t>连锁企业组织的主要部门职能</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六、 财务部的职能</a:t>
            </a:r>
            <a:endParaRPr lang="zh-CN" altLang="en-US">
              <a:latin typeface="微软雅黑" panose="020B0503020204020204" pitchFamily="34" charset="-122"/>
              <a:ea typeface="微软雅黑" panose="020B0503020204020204" pitchFamily="34" charset="-122"/>
            </a:endParaRPr>
          </a:p>
        </p:txBody>
      </p:sp>
      <p:sp>
        <p:nvSpPr>
          <p:cNvPr id="2" name="文本框 1"/>
          <p:cNvSpPr txBox="1"/>
          <p:nvPr/>
        </p:nvSpPr>
        <p:spPr>
          <a:xfrm>
            <a:off x="1205865" y="1719580"/>
            <a:ext cx="6482080" cy="2501900"/>
          </a:xfrm>
          <a:prstGeom prst="rect">
            <a:avLst/>
          </a:prstGeom>
          <a:noFill/>
        </p:spPr>
        <p:txBody>
          <a:bodyPr wrap="square" rtlCol="0" anchor="t">
            <a:spAutoFit/>
          </a:bodyPr>
          <a:p>
            <a:pPr>
              <a:lnSpc>
                <a:spcPct val="14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(1)制订资金运用计划,在主管经理领导下管理和调度资金。</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(2)编制和分析各种财务报表、会计报表。</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(3)审核进出货凭证、汇总进货原始凭证、处理订货、进货及其他账务。</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(4)统计每日营业额。</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(5)负责组织各门店商品盘点。</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(6)负责审报缴纳税金。</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(7)负责编制年度决算报表。</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(8)辅导门店会计作业。</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469a2fe5-819f-4276-8e37-b1fca0bc3e2e" descr="本素材由iSlide™ 提供&#13;&#10;iSlide™尊重知识产权并注重保护用户享有的各项权利。郑重提醒您：&#13;&#10;iSlide™插件中提供的任何信息内容的所有权、知识产权归其原始权利人或权利受让人所有，您免费/购买获得的是信息内容的使用权，并受下述条款的约束；&#13;&#10;1. 您仅可以个人非商业用途使用该等信息内容，不可将信息内容的全部或部分用于出售，或以出租、出借、转让、分销、发布等其他任何方式供他人使用；&#13;&#10;2. 禁止在接入互联网或移动互联网的任何网站、平台、应用或程序上以任何方式为他人提供iSlide™插件资源内容的下载。&#13;&#10;The resource is supplied by iSlide™.&#13;&#10;iSlide™ respects all intellectual property rights and protects all the rights its users acquired.Solemnly remind you:&#13;&#10;The ownership and intellectual property of the resources supplied in iSlide Add-in belongs to its owner or the assignee of this ownership.you only acquired the usage of the resources supplied in iSlide Add-in, as well as respected the following restrain terms:&#13;&#10;1.You are only allowed to use such resource for personal and non-commercial aim, not allowed to use such resource or part of it for the sale; or rent, lend, transfer to others; or distribution or release it in any way.&#13;&#10;2.You are not permitted to provide the resource of iSlide Add-in in any website, platform, application access to the Internet or mobile Internet."/>
          <p:cNvGrpSpPr>
            <a:grpSpLocks noChangeAspect="1"/>
          </p:cNvGrpSpPr>
          <p:nvPr>
            <p:custDataLst>
              <p:tags r:id="rId1"/>
            </p:custDataLst>
          </p:nvPr>
        </p:nvGrpSpPr>
        <p:grpSpPr>
          <a:xfrm>
            <a:off x="5968365" y="3257550"/>
            <a:ext cx="1624330" cy="1256665"/>
            <a:chOff x="3114675" y="1125538"/>
            <a:chExt cx="5956300" cy="4606925"/>
          </a:xfrm>
        </p:grpSpPr>
        <p:sp>
          <p:nvSpPr>
            <p:cNvPr id="11" name="išľîďé"/>
            <p:cNvSpPr/>
            <p:nvPr/>
          </p:nvSpPr>
          <p:spPr bwMode="auto">
            <a:xfrm>
              <a:off x="6121400" y="4302126"/>
              <a:ext cx="369888" cy="1254125"/>
            </a:xfrm>
            <a:custGeom>
              <a:avLst/>
              <a:gdLst>
                <a:gd name="T0" fmla="*/ 63 w 63"/>
                <a:gd name="T1" fmla="*/ 0 h 214"/>
                <a:gd name="T2" fmla="*/ 39 w 63"/>
                <a:gd name="T3" fmla="*/ 0 h 214"/>
                <a:gd name="T4" fmla="*/ 2 w 63"/>
                <a:gd name="T5" fmla="*/ 200 h 214"/>
                <a:gd name="T6" fmla="*/ 13 w 63"/>
                <a:gd name="T7" fmla="*/ 214 h 214"/>
                <a:gd name="T8" fmla="*/ 25 w 63"/>
                <a:gd name="T9" fmla="*/ 204 h 214"/>
                <a:gd name="T10" fmla="*/ 63 w 63"/>
                <a:gd name="T11" fmla="*/ 0 h 214"/>
              </a:gdLst>
              <a:ahLst/>
              <a:cxnLst>
                <a:cxn ang="0">
                  <a:pos x="T0" y="T1"/>
                </a:cxn>
                <a:cxn ang="0">
                  <a:pos x="T2" y="T3"/>
                </a:cxn>
                <a:cxn ang="0">
                  <a:pos x="T4" y="T5"/>
                </a:cxn>
                <a:cxn ang="0">
                  <a:pos x="T6" y="T7"/>
                </a:cxn>
                <a:cxn ang="0">
                  <a:pos x="T8" y="T9"/>
                </a:cxn>
                <a:cxn ang="0">
                  <a:pos x="T10" y="T11"/>
                </a:cxn>
              </a:cxnLst>
              <a:rect l="0" t="0" r="r" b="b"/>
              <a:pathLst>
                <a:path w="63" h="214">
                  <a:moveTo>
                    <a:pt x="63" y="0"/>
                  </a:moveTo>
                  <a:cubicBezTo>
                    <a:pt x="39" y="0"/>
                    <a:pt x="39" y="0"/>
                    <a:pt x="39" y="0"/>
                  </a:cubicBezTo>
                  <a:cubicBezTo>
                    <a:pt x="2" y="200"/>
                    <a:pt x="2" y="200"/>
                    <a:pt x="2" y="200"/>
                  </a:cubicBezTo>
                  <a:cubicBezTo>
                    <a:pt x="0" y="207"/>
                    <a:pt x="6" y="214"/>
                    <a:pt x="13" y="214"/>
                  </a:cubicBezTo>
                  <a:cubicBezTo>
                    <a:pt x="19" y="214"/>
                    <a:pt x="24" y="210"/>
                    <a:pt x="25" y="204"/>
                  </a:cubicBezTo>
                  <a:lnTo>
                    <a:pt x="63" y="0"/>
                  </a:lnTo>
                  <a:close/>
                </a:path>
              </a:pathLst>
            </a:custGeom>
            <a:solidFill>
              <a:srgbClr val="DB97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îṩļiḑè"/>
            <p:cNvSpPr/>
            <p:nvPr/>
          </p:nvSpPr>
          <p:spPr bwMode="auto">
            <a:xfrm>
              <a:off x="7229475" y="4302126"/>
              <a:ext cx="369888" cy="1254125"/>
            </a:xfrm>
            <a:custGeom>
              <a:avLst/>
              <a:gdLst>
                <a:gd name="T0" fmla="*/ 0 w 63"/>
                <a:gd name="T1" fmla="*/ 0 h 214"/>
                <a:gd name="T2" fmla="*/ 24 w 63"/>
                <a:gd name="T3" fmla="*/ 0 h 214"/>
                <a:gd name="T4" fmla="*/ 61 w 63"/>
                <a:gd name="T5" fmla="*/ 200 h 214"/>
                <a:gd name="T6" fmla="*/ 50 w 63"/>
                <a:gd name="T7" fmla="*/ 214 h 214"/>
                <a:gd name="T8" fmla="*/ 38 w 63"/>
                <a:gd name="T9" fmla="*/ 204 h 214"/>
                <a:gd name="T10" fmla="*/ 0 w 63"/>
                <a:gd name="T11" fmla="*/ 0 h 214"/>
              </a:gdLst>
              <a:ahLst/>
              <a:cxnLst>
                <a:cxn ang="0">
                  <a:pos x="T0" y="T1"/>
                </a:cxn>
                <a:cxn ang="0">
                  <a:pos x="T2" y="T3"/>
                </a:cxn>
                <a:cxn ang="0">
                  <a:pos x="T4" y="T5"/>
                </a:cxn>
                <a:cxn ang="0">
                  <a:pos x="T6" y="T7"/>
                </a:cxn>
                <a:cxn ang="0">
                  <a:pos x="T8" y="T9"/>
                </a:cxn>
                <a:cxn ang="0">
                  <a:pos x="T10" y="T11"/>
                </a:cxn>
              </a:cxnLst>
              <a:rect l="0" t="0" r="r" b="b"/>
              <a:pathLst>
                <a:path w="63" h="214">
                  <a:moveTo>
                    <a:pt x="0" y="0"/>
                  </a:moveTo>
                  <a:cubicBezTo>
                    <a:pt x="24" y="0"/>
                    <a:pt x="24" y="0"/>
                    <a:pt x="24" y="0"/>
                  </a:cubicBezTo>
                  <a:cubicBezTo>
                    <a:pt x="61" y="200"/>
                    <a:pt x="61" y="200"/>
                    <a:pt x="61" y="200"/>
                  </a:cubicBezTo>
                  <a:cubicBezTo>
                    <a:pt x="63" y="207"/>
                    <a:pt x="57" y="214"/>
                    <a:pt x="50" y="214"/>
                  </a:cubicBezTo>
                  <a:cubicBezTo>
                    <a:pt x="44" y="214"/>
                    <a:pt x="39" y="210"/>
                    <a:pt x="38" y="204"/>
                  </a:cubicBezTo>
                  <a:lnTo>
                    <a:pt x="0" y="0"/>
                  </a:lnTo>
                  <a:close/>
                </a:path>
              </a:pathLst>
            </a:custGeom>
            <a:solidFill>
              <a:srgbClr val="DB97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ïṡḷïďe"/>
            <p:cNvSpPr/>
            <p:nvPr/>
          </p:nvSpPr>
          <p:spPr bwMode="auto">
            <a:xfrm>
              <a:off x="6310313" y="5040313"/>
              <a:ext cx="1143000" cy="117475"/>
            </a:xfrm>
            <a:prstGeom prst="rect">
              <a:avLst/>
            </a:prstGeom>
            <a:solidFill>
              <a:srgbClr val="DB97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íš1íḋè"/>
            <p:cNvSpPr/>
            <p:nvPr/>
          </p:nvSpPr>
          <p:spPr bwMode="auto">
            <a:xfrm>
              <a:off x="5992813" y="2520951"/>
              <a:ext cx="1735138" cy="1957388"/>
            </a:xfrm>
            <a:custGeom>
              <a:avLst/>
              <a:gdLst>
                <a:gd name="T0" fmla="*/ 284 w 296"/>
                <a:gd name="T1" fmla="*/ 193 h 334"/>
                <a:gd name="T2" fmla="*/ 275 w 296"/>
                <a:gd name="T3" fmla="*/ 125 h 334"/>
                <a:gd name="T4" fmla="*/ 277 w 296"/>
                <a:gd name="T5" fmla="*/ 107 h 334"/>
                <a:gd name="T6" fmla="*/ 150 w 296"/>
                <a:gd name="T7" fmla="*/ 0 h 334"/>
                <a:gd name="T8" fmla="*/ 23 w 296"/>
                <a:gd name="T9" fmla="*/ 107 h 334"/>
                <a:gd name="T10" fmla="*/ 24 w 296"/>
                <a:gd name="T11" fmla="*/ 121 h 334"/>
                <a:gd name="T12" fmla="*/ 13 w 296"/>
                <a:gd name="T13" fmla="*/ 192 h 334"/>
                <a:gd name="T14" fmla="*/ 0 w 296"/>
                <a:gd name="T15" fmla="*/ 242 h 334"/>
                <a:gd name="T16" fmla="*/ 148 w 296"/>
                <a:gd name="T17" fmla="*/ 334 h 334"/>
                <a:gd name="T18" fmla="*/ 296 w 296"/>
                <a:gd name="T19" fmla="*/ 242 h 334"/>
                <a:gd name="T20" fmla="*/ 284 w 296"/>
                <a:gd name="T21" fmla="*/ 19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6" h="334">
                  <a:moveTo>
                    <a:pt x="284" y="193"/>
                  </a:moveTo>
                  <a:cubicBezTo>
                    <a:pt x="273" y="172"/>
                    <a:pt x="270" y="148"/>
                    <a:pt x="275" y="125"/>
                  </a:cubicBezTo>
                  <a:cubicBezTo>
                    <a:pt x="276" y="119"/>
                    <a:pt x="277" y="113"/>
                    <a:pt x="277" y="107"/>
                  </a:cubicBezTo>
                  <a:cubicBezTo>
                    <a:pt x="277" y="48"/>
                    <a:pt x="220" y="0"/>
                    <a:pt x="150" y="0"/>
                  </a:cubicBezTo>
                  <a:cubicBezTo>
                    <a:pt x="80" y="0"/>
                    <a:pt x="23" y="48"/>
                    <a:pt x="23" y="107"/>
                  </a:cubicBezTo>
                  <a:cubicBezTo>
                    <a:pt x="23" y="112"/>
                    <a:pt x="23" y="117"/>
                    <a:pt x="24" y="121"/>
                  </a:cubicBezTo>
                  <a:cubicBezTo>
                    <a:pt x="28" y="146"/>
                    <a:pt x="24" y="170"/>
                    <a:pt x="13" y="192"/>
                  </a:cubicBezTo>
                  <a:cubicBezTo>
                    <a:pt x="5" y="207"/>
                    <a:pt x="0" y="224"/>
                    <a:pt x="0" y="242"/>
                  </a:cubicBezTo>
                  <a:cubicBezTo>
                    <a:pt x="0" y="311"/>
                    <a:pt x="66" y="334"/>
                    <a:pt x="148" y="334"/>
                  </a:cubicBezTo>
                  <a:cubicBezTo>
                    <a:pt x="230" y="334"/>
                    <a:pt x="296" y="311"/>
                    <a:pt x="296" y="242"/>
                  </a:cubicBezTo>
                  <a:cubicBezTo>
                    <a:pt x="296" y="224"/>
                    <a:pt x="291" y="208"/>
                    <a:pt x="284" y="193"/>
                  </a:cubicBezTo>
                  <a:close/>
                </a:path>
              </a:pathLst>
            </a:custGeom>
            <a:solidFill>
              <a:srgbClr val="615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îsḷide"/>
            <p:cNvSpPr/>
            <p:nvPr/>
          </p:nvSpPr>
          <p:spPr bwMode="auto">
            <a:xfrm>
              <a:off x="5992813" y="2520951"/>
              <a:ext cx="1735138" cy="1957388"/>
            </a:xfrm>
            <a:custGeom>
              <a:avLst/>
              <a:gdLst>
                <a:gd name="T0" fmla="*/ 284 w 296"/>
                <a:gd name="T1" fmla="*/ 193 h 334"/>
                <a:gd name="T2" fmla="*/ 275 w 296"/>
                <a:gd name="T3" fmla="*/ 125 h 334"/>
                <a:gd name="T4" fmla="*/ 277 w 296"/>
                <a:gd name="T5" fmla="*/ 107 h 334"/>
                <a:gd name="T6" fmla="*/ 150 w 296"/>
                <a:gd name="T7" fmla="*/ 0 h 334"/>
                <a:gd name="T8" fmla="*/ 23 w 296"/>
                <a:gd name="T9" fmla="*/ 107 h 334"/>
                <a:gd name="T10" fmla="*/ 24 w 296"/>
                <a:gd name="T11" fmla="*/ 121 h 334"/>
                <a:gd name="T12" fmla="*/ 13 w 296"/>
                <a:gd name="T13" fmla="*/ 192 h 334"/>
                <a:gd name="T14" fmla="*/ 0 w 296"/>
                <a:gd name="T15" fmla="*/ 242 h 334"/>
                <a:gd name="T16" fmla="*/ 148 w 296"/>
                <a:gd name="T17" fmla="*/ 334 h 334"/>
                <a:gd name="T18" fmla="*/ 296 w 296"/>
                <a:gd name="T19" fmla="*/ 242 h 334"/>
                <a:gd name="T20" fmla="*/ 284 w 296"/>
                <a:gd name="T21" fmla="*/ 19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6" h="334">
                  <a:moveTo>
                    <a:pt x="284" y="193"/>
                  </a:moveTo>
                  <a:cubicBezTo>
                    <a:pt x="273" y="172"/>
                    <a:pt x="270" y="148"/>
                    <a:pt x="275" y="125"/>
                  </a:cubicBezTo>
                  <a:cubicBezTo>
                    <a:pt x="276" y="119"/>
                    <a:pt x="277" y="113"/>
                    <a:pt x="277" y="107"/>
                  </a:cubicBezTo>
                  <a:cubicBezTo>
                    <a:pt x="277" y="48"/>
                    <a:pt x="220" y="0"/>
                    <a:pt x="150" y="0"/>
                  </a:cubicBezTo>
                  <a:cubicBezTo>
                    <a:pt x="80" y="0"/>
                    <a:pt x="23" y="48"/>
                    <a:pt x="23" y="107"/>
                  </a:cubicBezTo>
                  <a:cubicBezTo>
                    <a:pt x="23" y="112"/>
                    <a:pt x="23" y="117"/>
                    <a:pt x="24" y="121"/>
                  </a:cubicBezTo>
                  <a:cubicBezTo>
                    <a:pt x="28" y="146"/>
                    <a:pt x="24" y="170"/>
                    <a:pt x="13" y="192"/>
                  </a:cubicBezTo>
                  <a:cubicBezTo>
                    <a:pt x="5" y="207"/>
                    <a:pt x="0" y="224"/>
                    <a:pt x="0" y="242"/>
                  </a:cubicBezTo>
                  <a:cubicBezTo>
                    <a:pt x="0" y="311"/>
                    <a:pt x="66" y="334"/>
                    <a:pt x="148" y="334"/>
                  </a:cubicBezTo>
                  <a:cubicBezTo>
                    <a:pt x="230" y="334"/>
                    <a:pt x="296" y="311"/>
                    <a:pt x="296" y="242"/>
                  </a:cubicBezTo>
                  <a:cubicBezTo>
                    <a:pt x="296" y="224"/>
                    <a:pt x="291" y="208"/>
                    <a:pt x="284" y="193"/>
                  </a:cubicBezTo>
                  <a:close/>
                </a:path>
              </a:pathLst>
            </a:custGeom>
            <a:solidFill>
              <a:srgbClr val="F9CA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í$1ïḑè"/>
            <p:cNvSpPr/>
            <p:nvPr/>
          </p:nvSpPr>
          <p:spPr bwMode="auto">
            <a:xfrm>
              <a:off x="6796088" y="2520951"/>
              <a:ext cx="931863" cy="1957388"/>
            </a:xfrm>
            <a:custGeom>
              <a:avLst/>
              <a:gdLst>
                <a:gd name="T0" fmla="*/ 147 w 159"/>
                <a:gd name="T1" fmla="*/ 193 h 334"/>
                <a:gd name="T2" fmla="*/ 138 w 159"/>
                <a:gd name="T3" fmla="*/ 125 h 334"/>
                <a:gd name="T4" fmla="*/ 140 w 159"/>
                <a:gd name="T5" fmla="*/ 107 h 334"/>
                <a:gd name="T6" fmla="*/ 13 w 159"/>
                <a:gd name="T7" fmla="*/ 0 h 334"/>
                <a:gd name="T8" fmla="*/ 2 w 159"/>
                <a:gd name="T9" fmla="*/ 0 h 334"/>
                <a:gd name="T10" fmla="*/ 118 w 159"/>
                <a:gd name="T11" fmla="*/ 107 h 334"/>
                <a:gd name="T12" fmla="*/ 116 w 159"/>
                <a:gd name="T13" fmla="*/ 125 h 334"/>
                <a:gd name="T14" fmla="*/ 125 w 159"/>
                <a:gd name="T15" fmla="*/ 193 h 334"/>
                <a:gd name="T16" fmla="*/ 137 w 159"/>
                <a:gd name="T17" fmla="*/ 242 h 334"/>
                <a:gd name="T18" fmla="*/ 0 w 159"/>
                <a:gd name="T19" fmla="*/ 334 h 334"/>
                <a:gd name="T20" fmla="*/ 11 w 159"/>
                <a:gd name="T21" fmla="*/ 334 h 334"/>
                <a:gd name="T22" fmla="*/ 159 w 159"/>
                <a:gd name="T23" fmla="*/ 242 h 334"/>
                <a:gd name="T24" fmla="*/ 147 w 159"/>
                <a:gd name="T25" fmla="*/ 19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334">
                  <a:moveTo>
                    <a:pt x="147" y="193"/>
                  </a:moveTo>
                  <a:cubicBezTo>
                    <a:pt x="136" y="172"/>
                    <a:pt x="133" y="148"/>
                    <a:pt x="138" y="125"/>
                  </a:cubicBezTo>
                  <a:cubicBezTo>
                    <a:pt x="139" y="119"/>
                    <a:pt x="140" y="113"/>
                    <a:pt x="140" y="107"/>
                  </a:cubicBezTo>
                  <a:cubicBezTo>
                    <a:pt x="140" y="48"/>
                    <a:pt x="83" y="0"/>
                    <a:pt x="13" y="0"/>
                  </a:cubicBezTo>
                  <a:cubicBezTo>
                    <a:pt x="9" y="0"/>
                    <a:pt x="6" y="0"/>
                    <a:pt x="2" y="0"/>
                  </a:cubicBezTo>
                  <a:cubicBezTo>
                    <a:pt x="67" y="5"/>
                    <a:pt x="118" y="51"/>
                    <a:pt x="118" y="107"/>
                  </a:cubicBezTo>
                  <a:cubicBezTo>
                    <a:pt x="118" y="113"/>
                    <a:pt x="117" y="119"/>
                    <a:pt x="116" y="125"/>
                  </a:cubicBezTo>
                  <a:cubicBezTo>
                    <a:pt x="111" y="148"/>
                    <a:pt x="114" y="172"/>
                    <a:pt x="125" y="193"/>
                  </a:cubicBezTo>
                  <a:cubicBezTo>
                    <a:pt x="132" y="208"/>
                    <a:pt x="137" y="224"/>
                    <a:pt x="137" y="242"/>
                  </a:cubicBezTo>
                  <a:cubicBezTo>
                    <a:pt x="137" y="308"/>
                    <a:pt x="76" y="332"/>
                    <a:pt x="0" y="334"/>
                  </a:cubicBezTo>
                  <a:cubicBezTo>
                    <a:pt x="4" y="334"/>
                    <a:pt x="7" y="334"/>
                    <a:pt x="11" y="334"/>
                  </a:cubicBezTo>
                  <a:cubicBezTo>
                    <a:pt x="93" y="334"/>
                    <a:pt x="159" y="311"/>
                    <a:pt x="159" y="242"/>
                  </a:cubicBezTo>
                  <a:cubicBezTo>
                    <a:pt x="159" y="224"/>
                    <a:pt x="154" y="208"/>
                    <a:pt x="147" y="193"/>
                  </a:cubicBezTo>
                  <a:close/>
                </a:path>
              </a:pathLst>
            </a:custGeom>
            <a:solidFill>
              <a:srgbClr val="F3C5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îṧlîḍê"/>
            <p:cNvSpPr/>
            <p:nvPr/>
          </p:nvSpPr>
          <p:spPr bwMode="auto">
            <a:xfrm>
              <a:off x="5511800" y="1201738"/>
              <a:ext cx="2333625" cy="1506538"/>
            </a:xfrm>
            <a:custGeom>
              <a:avLst/>
              <a:gdLst>
                <a:gd name="T0" fmla="*/ 387 w 398"/>
                <a:gd name="T1" fmla="*/ 0 h 257"/>
                <a:gd name="T2" fmla="*/ 10 w 398"/>
                <a:gd name="T3" fmla="*/ 0 h 257"/>
                <a:gd name="T4" fmla="*/ 0 w 398"/>
                <a:gd name="T5" fmla="*/ 11 h 257"/>
                <a:gd name="T6" fmla="*/ 0 w 398"/>
                <a:gd name="T7" fmla="*/ 220 h 257"/>
                <a:gd name="T8" fmla="*/ 0 w 398"/>
                <a:gd name="T9" fmla="*/ 247 h 257"/>
                <a:gd name="T10" fmla="*/ 10 w 398"/>
                <a:gd name="T11" fmla="*/ 257 h 257"/>
                <a:gd name="T12" fmla="*/ 387 w 398"/>
                <a:gd name="T13" fmla="*/ 257 h 257"/>
                <a:gd name="T14" fmla="*/ 398 w 398"/>
                <a:gd name="T15" fmla="*/ 247 h 257"/>
                <a:gd name="T16" fmla="*/ 398 w 398"/>
                <a:gd name="T17" fmla="*/ 220 h 257"/>
                <a:gd name="T18" fmla="*/ 398 w 398"/>
                <a:gd name="T19" fmla="*/ 11 h 257"/>
                <a:gd name="T20" fmla="*/ 387 w 398"/>
                <a:gd name="T21"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257">
                  <a:moveTo>
                    <a:pt x="387" y="0"/>
                  </a:moveTo>
                  <a:cubicBezTo>
                    <a:pt x="10" y="0"/>
                    <a:pt x="10" y="0"/>
                    <a:pt x="10" y="0"/>
                  </a:cubicBezTo>
                  <a:cubicBezTo>
                    <a:pt x="5" y="0"/>
                    <a:pt x="0" y="5"/>
                    <a:pt x="0" y="11"/>
                  </a:cubicBezTo>
                  <a:cubicBezTo>
                    <a:pt x="0" y="220"/>
                    <a:pt x="0" y="220"/>
                    <a:pt x="0" y="220"/>
                  </a:cubicBezTo>
                  <a:cubicBezTo>
                    <a:pt x="0" y="247"/>
                    <a:pt x="0" y="247"/>
                    <a:pt x="0" y="247"/>
                  </a:cubicBezTo>
                  <a:cubicBezTo>
                    <a:pt x="0" y="253"/>
                    <a:pt x="5" y="257"/>
                    <a:pt x="10" y="257"/>
                  </a:cubicBezTo>
                  <a:cubicBezTo>
                    <a:pt x="387" y="257"/>
                    <a:pt x="387" y="257"/>
                    <a:pt x="387" y="257"/>
                  </a:cubicBezTo>
                  <a:cubicBezTo>
                    <a:pt x="393" y="257"/>
                    <a:pt x="398" y="253"/>
                    <a:pt x="398" y="247"/>
                  </a:cubicBezTo>
                  <a:cubicBezTo>
                    <a:pt x="398" y="220"/>
                    <a:pt x="398" y="220"/>
                    <a:pt x="398" y="220"/>
                  </a:cubicBezTo>
                  <a:cubicBezTo>
                    <a:pt x="398" y="11"/>
                    <a:pt x="398" y="11"/>
                    <a:pt x="398" y="11"/>
                  </a:cubicBezTo>
                  <a:cubicBezTo>
                    <a:pt x="398" y="5"/>
                    <a:pt x="393" y="0"/>
                    <a:pt x="387" y="0"/>
                  </a:cubicBezTo>
                </a:path>
              </a:pathLst>
            </a:custGeom>
            <a:solidFill>
              <a:srgbClr val="EDF6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ïsļîḋe"/>
            <p:cNvSpPr/>
            <p:nvPr/>
          </p:nvSpPr>
          <p:spPr bwMode="auto">
            <a:xfrm>
              <a:off x="6983413" y="2162176"/>
              <a:ext cx="422275" cy="23813"/>
            </a:xfrm>
            <a:custGeom>
              <a:avLst/>
              <a:gdLst>
                <a:gd name="T0" fmla="*/ 70 w 72"/>
                <a:gd name="T1" fmla="*/ 4 h 4"/>
                <a:gd name="T2" fmla="*/ 2 w 72"/>
                <a:gd name="T3" fmla="*/ 4 h 4"/>
                <a:gd name="T4" fmla="*/ 0 w 72"/>
                <a:gd name="T5" fmla="*/ 2 h 4"/>
                <a:gd name="T6" fmla="*/ 2 w 72"/>
                <a:gd name="T7" fmla="*/ 0 h 4"/>
                <a:gd name="T8" fmla="*/ 70 w 72"/>
                <a:gd name="T9" fmla="*/ 0 h 4"/>
                <a:gd name="T10" fmla="*/ 72 w 72"/>
                <a:gd name="T11" fmla="*/ 2 h 4"/>
                <a:gd name="T12" fmla="*/ 70 w 7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2" h="4">
                  <a:moveTo>
                    <a:pt x="70" y="4"/>
                  </a:moveTo>
                  <a:cubicBezTo>
                    <a:pt x="2" y="4"/>
                    <a:pt x="2" y="4"/>
                    <a:pt x="2" y="4"/>
                  </a:cubicBezTo>
                  <a:cubicBezTo>
                    <a:pt x="1" y="4"/>
                    <a:pt x="0" y="3"/>
                    <a:pt x="0" y="2"/>
                  </a:cubicBezTo>
                  <a:cubicBezTo>
                    <a:pt x="0" y="1"/>
                    <a:pt x="1" y="0"/>
                    <a:pt x="2" y="0"/>
                  </a:cubicBezTo>
                  <a:cubicBezTo>
                    <a:pt x="70" y="0"/>
                    <a:pt x="70" y="0"/>
                    <a:pt x="70" y="0"/>
                  </a:cubicBezTo>
                  <a:cubicBezTo>
                    <a:pt x="71" y="0"/>
                    <a:pt x="72" y="1"/>
                    <a:pt x="72" y="2"/>
                  </a:cubicBezTo>
                  <a:cubicBezTo>
                    <a:pt x="72" y="3"/>
                    <a:pt x="71" y="4"/>
                    <a:pt x="70" y="4"/>
                  </a:cubicBezTo>
                  <a:close/>
                </a:path>
              </a:pathLst>
            </a:custGeom>
            <a:solidFill>
              <a:srgbClr val="CFD8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íṡḻíḓé"/>
            <p:cNvSpPr/>
            <p:nvPr/>
          </p:nvSpPr>
          <p:spPr bwMode="auto">
            <a:xfrm>
              <a:off x="6983413" y="2227263"/>
              <a:ext cx="422275" cy="23813"/>
            </a:xfrm>
            <a:custGeom>
              <a:avLst/>
              <a:gdLst>
                <a:gd name="T0" fmla="*/ 70 w 72"/>
                <a:gd name="T1" fmla="*/ 4 h 4"/>
                <a:gd name="T2" fmla="*/ 2 w 72"/>
                <a:gd name="T3" fmla="*/ 4 h 4"/>
                <a:gd name="T4" fmla="*/ 0 w 72"/>
                <a:gd name="T5" fmla="*/ 2 h 4"/>
                <a:gd name="T6" fmla="*/ 2 w 72"/>
                <a:gd name="T7" fmla="*/ 0 h 4"/>
                <a:gd name="T8" fmla="*/ 70 w 72"/>
                <a:gd name="T9" fmla="*/ 0 h 4"/>
                <a:gd name="T10" fmla="*/ 72 w 72"/>
                <a:gd name="T11" fmla="*/ 2 h 4"/>
                <a:gd name="T12" fmla="*/ 70 w 7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2" h="4">
                  <a:moveTo>
                    <a:pt x="70" y="4"/>
                  </a:moveTo>
                  <a:cubicBezTo>
                    <a:pt x="2" y="4"/>
                    <a:pt x="2" y="4"/>
                    <a:pt x="2" y="4"/>
                  </a:cubicBezTo>
                  <a:cubicBezTo>
                    <a:pt x="1" y="4"/>
                    <a:pt x="0" y="4"/>
                    <a:pt x="0" y="2"/>
                  </a:cubicBezTo>
                  <a:cubicBezTo>
                    <a:pt x="0" y="1"/>
                    <a:pt x="1" y="0"/>
                    <a:pt x="2" y="0"/>
                  </a:cubicBezTo>
                  <a:cubicBezTo>
                    <a:pt x="70" y="0"/>
                    <a:pt x="70" y="0"/>
                    <a:pt x="70" y="0"/>
                  </a:cubicBezTo>
                  <a:cubicBezTo>
                    <a:pt x="71" y="0"/>
                    <a:pt x="72" y="1"/>
                    <a:pt x="72" y="2"/>
                  </a:cubicBezTo>
                  <a:cubicBezTo>
                    <a:pt x="72" y="4"/>
                    <a:pt x="71" y="4"/>
                    <a:pt x="70" y="4"/>
                  </a:cubicBezTo>
                  <a:close/>
                </a:path>
              </a:pathLst>
            </a:custGeom>
            <a:solidFill>
              <a:srgbClr val="CFD8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îṣļïdê"/>
            <p:cNvSpPr/>
            <p:nvPr/>
          </p:nvSpPr>
          <p:spPr bwMode="auto">
            <a:xfrm>
              <a:off x="6983413" y="2292351"/>
              <a:ext cx="422275" cy="28575"/>
            </a:xfrm>
            <a:custGeom>
              <a:avLst/>
              <a:gdLst>
                <a:gd name="T0" fmla="*/ 70 w 72"/>
                <a:gd name="T1" fmla="*/ 5 h 5"/>
                <a:gd name="T2" fmla="*/ 2 w 72"/>
                <a:gd name="T3" fmla="*/ 5 h 5"/>
                <a:gd name="T4" fmla="*/ 0 w 72"/>
                <a:gd name="T5" fmla="*/ 3 h 5"/>
                <a:gd name="T6" fmla="*/ 2 w 72"/>
                <a:gd name="T7" fmla="*/ 0 h 5"/>
                <a:gd name="T8" fmla="*/ 70 w 72"/>
                <a:gd name="T9" fmla="*/ 0 h 5"/>
                <a:gd name="T10" fmla="*/ 72 w 72"/>
                <a:gd name="T11" fmla="*/ 3 h 5"/>
                <a:gd name="T12" fmla="*/ 70 w 7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72" h="5">
                  <a:moveTo>
                    <a:pt x="70" y="5"/>
                  </a:moveTo>
                  <a:cubicBezTo>
                    <a:pt x="2" y="5"/>
                    <a:pt x="2" y="5"/>
                    <a:pt x="2" y="5"/>
                  </a:cubicBezTo>
                  <a:cubicBezTo>
                    <a:pt x="1" y="5"/>
                    <a:pt x="0" y="4"/>
                    <a:pt x="0" y="3"/>
                  </a:cubicBezTo>
                  <a:cubicBezTo>
                    <a:pt x="0" y="1"/>
                    <a:pt x="1" y="0"/>
                    <a:pt x="2" y="0"/>
                  </a:cubicBezTo>
                  <a:cubicBezTo>
                    <a:pt x="70" y="0"/>
                    <a:pt x="70" y="0"/>
                    <a:pt x="70" y="0"/>
                  </a:cubicBezTo>
                  <a:cubicBezTo>
                    <a:pt x="71" y="0"/>
                    <a:pt x="72" y="1"/>
                    <a:pt x="72" y="3"/>
                  </a:cubicBezTo>
                  <a:cubicBezTo>
                    <a:pt x="72" y="4"/>
                    <a:pt x="71" y="5"/>
                    <a:pt x="70" y="5"/>
                  </a:cubicBezTo>
                  <a:close/>
                </a:path>
              </a:pathLst>
            </a:custGeom>
            <a:solidFill>
              <a:srgbClr val="CFD8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ïṩľíḓè"/>
            <p:cNvSpPr/>
            <p:nvPr/>
          </p:nvSpPr>
          <p:spPr bwMode="auto">
            <a:xfrm>
              <a:off x="5946775" y="2162176"/>
              <a:ext cx="422275" cy="23813"/>
            </a:xfrm>
            <a:custGeom>
              <a:avLst/>
              <a:gdLst>
                <a:gd name="T0" fmla="*/ 70 w 72"/>
                <a:gd name="T1" fmla="*/ 4 h 4"/>
                <a:gd name="T2" fmla="*/ 2 w 72"/>
                <a:gd name="T3" fmla="*/ 4 h 4"/>
                <a:gd name="T4" fmla="*/ 0 w 72"/>
                <a:gd name="T5" fmla="*/ 2 h 4"/>
                <a:gd name="T6" fmla="*/ 2 w 72"/>
                <a:gd name="T7" fmla="*/ 0 h 4"/>
                <a:gd name="T8" fmla="*/ 70 w 72"/>
                <a:gd name="T9" fmla="*/ 0 h 4"/>
                <a:gd name="T10" fmla="*/ 72 w 72"/>
                <a:gd name="T11" fmla="*/ 2 h 4"/>
                <a:gd name="T12" fmla="*/ 70 w 7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2" h="4">
                  <a:moveTo>
                    <a:pt x="70" y="4"/>
                  </a:moveTo>
                  <a:cubicBezTo>
                    <a:pt x="2" y="4"/>
                    <a:pt x="2" y="4"/>
                    <a:pt x="2" y="4"/>
                  </a:cubicBezTo>
                  <a:cubicBezTo>
                    <a:pt x="1" y="4"/>
                    <a:pt x="0" y="3"/>
                    <a:pt x="0" y="2"/>
                  </a:cubicBezTo>
                  <a:cubicBezTo>
                    <a:pt x="0" y="1"/>
                    <a:pt x="1" y="0"/>
                    <a:pt x="2" y="0"/>
                  </a:cubicBezTo>
                  <a:cubicBezTo>
                    <a:pt x="70" y="0"/>
                    <a:pt x="70" y="0"/>
                    <a:pt x="70" y="0"/>
                  </a:cubicBezTo>
                  <a:cubicBezTo>
                    <a:pt x="71" y="0"/>
                    <a:pt x="72" y="1"/>
                    <a:pt x="72" y="2"/>
                  </a:cubicBezTo>
                  <a:cubicBezTo>
                    <a:pt x="72" y="3"/>
                    <a:pt x="71" y="4"/>
                    <a:pt x="70" y="4"/>
                  </a:cubicBezTo>
                  <a:close/>
                </a:path>
              </a:pathLst>
            </a:custGeom>
            <a:solidFill>
              <a:srgbClr val="CFD8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iSḻiḋe"/>
            <p:cNvSpPr/>
            <p:nvPr/>
          </p:nvSpPr>
          <p:spPr bwMode="auto">
            <a:xfrm>
              <a:off x="5946775" y="2227263"/>
              <a:ext cx="422275" cy="23813"/>
            </a:xfrm>
            <a:custGeom>
              <a:avLst/>
              <a:gdLst>
                <a:gd name="T0" fmla="*/ 70 w 72"/>
                <a:gd name="T1" fmla="*/ 4 h 4"/>
                <a:gd name="T2" fmla="*/ 2 w 72"/>
                <a:gd name="T3" fmla="*/ 4 h 4"/>
                <a:gd name="T4" fmla="*/ 0 w 72"/>
                <a:gd name="T5" fmla="*/ 2 h 4"/>
                <a:gd name="T6" fmla="*/ 2 w 72"/>
                <a:gd name="T7" fmla="*/ 0 h 4"/>
                <a:gd name="T8" fmla="*/ 70 w 72"/>
                <a:gd name="T9" fmla="*/ 0 h 4"/>
                <a:gd name="T10" fmla="*/ 72 w 72"/>
                <a:gd name="T11" fmla="*/ 2 h 4"/>
                <a:gd name="T12" fmla="*/ 70 w 7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2" h="4">
                  <a:moveTo>
                    <a:pt x="70" y="4"/>
                  </a:moveTo>
                  <a:cubicBezTo>
                    <a:pt x="2" y="4"/>
                    <a:pt x="2" y="4"/>
                    <a:pt x="2" y="4"/>
                  </a:cubicBezTo>
                  <a:cubicBezTo>
                    <a:pt x="1" y="4"/>
                    <a:pt x="0" y="4"/>
                    <a:pt x="0" y="2"/>
                  </a:cubicBezTo>
                  <a:cubicBezTo>
                    <a:pt x="0" y="1"/>
                    <a:pt x="1" y="0"/>
                    <a:pt x="2" y="0"/>
                  </a:cubicBezTo>
                  <a:cubicBezTo>
                    <a:pt x="70" y="0"/>
                    <a:pt x="70" y="0"/>
                    <a:pt x="70" y="0"/>
                  </a:cubicBezTo>
                  <a:cubicBezTo>
                    <a:pt x="71" y="0"/>
                    <a:pt x="72" y="1"/>
                    <a:pt x="72" y="2"/>
                  </a:cubicBezTo>
                  <a:cubicBezTo>
                    <a:pt x="72" y="4"/>
                    <a:pt x="71" y="4"/>
                    <a:pt x="70" y="4"/>
                  </a:cubicBezTo>
                  <a:close/>
                </a:path>
              </a:pathLst>
            </a:custGeom>
            <a:solidFill>
              <a:srgbClr val="CFD8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ïṣľíḑe"/>
            <p:cNvSpPr/>
            <p:nvPr/>
          </p:nvSpPr>
          <p:spPr bwMode="auto">
            <a:xfrm>
              <a:off x="5946775" y="2292351"/>
              <a:ext cx="422275" cy="28575"/>
            </a:xfrm>
            <a:custGeom>
              <a:avLst/>
              <a:gdLst>
                <a:gd name="T0" fmla="*/ 70 w 72"/>
                <a:gd name="T1" fmla="*/ 5 h 5"/>
                <a:gd name="T2" fmla="*/ 2 w 72"/>
                <a:gd name="T3" fmla="*/ 5 h 5"/>
                <a:gd name="T4" fmla="*/ 0 w 72"/>
                <a:gd name="T5" fmla="*/ 3 h 5"/>
                <a:gd name="T6" fmla="*/ 2 w 72"/>
                <a:gd name="T7" fmla="*/ 0 h 5"/>
                <a:gd name="T8" fmla="*/ 70 w 72"/>
                <a:gd name="T9" fmla="*/ 0 h 5"/>
                <a:gd name="T10" fmla="*/ 72 w 72"/>
                <a:gd name="T11" fmla="*/ 3 h 5"/>
                <a:gd name="T12" fmla="*/ 70 w 7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72" h="5">
                  <a:moveTo>
                    <a:pt x="70" y="5"/>
                  </a:moveTo>
                  <a:cubicBezTo>
                    <a:pt x="2" y="5"/>
                    <a:pt x="2" y="5"/>
                    <a:pt x="2" y="5"/>
                  </a:cubicBezTo>
                  <a:cubicBezTo>
                    <a:pt x="1" y="5"/>
                    <a:pt x="0" y="4"/>
                    <a:pt x="0" y="3"/>
                  </a:cubicBezTo>
                  <a:cubicBezTo>
                    <a:pt x="0" y="1"/>
                    <a:pt x="1" y="0"/>
                    <a:pt x="2" y="0"/>
                  </a:cubicBezTo>
                  <a:cubicBezTo>
                    <a:pt x="70" y="0"/>
                    <a:pt x="70" y="0"/>
                    <a:pt x="70" y="0"/>
                  </a:cubicBezTo>
                  <a:cubicBezTo>
                    <a:pt x="71" y="0"/>
                    <a:pt x="72" y="1"/>
                    <a:pt x="72" y="3"/>
                  </a:cubicBezTo>
                  <a:cubicBezTo>
                    <a:pt x="72" y="4"/>
                    <a:pt x="71" y="5"/>
                    <a:pt x="70" y="5"/>
                  </a:cubicBezTo>
                  <a:close/>
                </a:path>
              </a:pathLst>
            </a:custGeom>
            <a:solidFill>
              <a:srgbClr val="CFD8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ïşḻîďé"/>
            <p:cNvSpPr/>
            <p:nvPr/>
          </p:nvSpPr>
          <p:spPr bwMode="auto">
            <a:xfrm>
              <a:off x="7083425" y="2403476"/>
              <a:ext cx="47625" cy="52388"/>
            </a:xfrm>
            <a:prstGeom prst="ellipse">
              <a:avLst/>
            </a:prstGeom>
            <a:solidFill>
              <a:srgbClr val="CFD8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íSľîḍê"/>
            <p:cNvSpPr/>
            <p:nvPr/>
          </p:nvSpPr>
          <p:spPr bwMode="auto">
            <a:xfrm>
              <a:off x="5511800" y="1201738"/>
              <a:ext cx="2333625" cy="1506538"/>
            </a:xfrm>
            <a:custGeom>
              <a:avLst/>
              <a:gdLst>
                <a:gd name="T0" fmla="*/ 387 w 398"/>
                <a:gd name="T1" fmla="*/ 0 h 257"/>
                <a:gd name="T2" fmla="*/ 10 w 398"/>
                <a:gd name="T3" fmla="*/ 0 h 257"/>
                <a:gd name="T4" fmla="*/ 0 w 398"/>
                <a:gd name="T5" fmla="*/ 11 h 257"/>
                <a:gd name="T6" fmla="*/ 0 w 398"/>
                <a:gd name="T7" fmla="*/ 220 h 257"/>
                <a:gd name="T8" fmla="*/ 0 w 398"/>
                <a:gd name="T9" fmla="*/ 247 h 257"/>
                <a:gd name="T10" fmla="*/ 10 w 398"/>
                <a:gd name="T11" fmla="*/ 257 h 257"/>
                <a:gd name="T12" fmla="*/ 387 w 398"/>
                <a:gd name="T13" fmla="*/ 257 h 257"/>
                <a:gd name="T14" fmla="*/ 398 w 398"/>
                <a:gd name="T15" fmla="*/ 247 h 257"/>
                <a:gd name="T16" fmla="*/ 398 w 398"/>
                <a:gd name="T17" fmla="*/ 220 h 257"/>
                <a:gd name="T18" fmla="*/ 398 w 398"/>
                <a:gd name="T19" fmla="*/ 11 h 257"/>
                <a:gd name="T20" fmla="*/ 387 w 398"/>
                <a:gd name="T21"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257">
                  <a:moveTo>
                    <a:pt x="387" y="0"/>
                  </a:moveTo>
                  <a:cubicBezTo>
                    <a:pt x="10" y="0"/>
                    <a:pt x="10" y="0"/>
                    <a:pt x="10" y="0"/>
                  </a:cubicBezTo>
                  <a:cubicBezTo>
                    <a:pt x="5" y="0"/>
                    <a:pt x="0" y="5"/>
                    <a:pt x="0" y="11"/>
                  </a:cubicBezTo>
                  <a:cubicBezTo>
                    <a:pt x="0" y="220"/>
                    <a:pt x="0" y="220"/>
                    <a:pt x="0" y="220"/>
                  </a:cubicBezTo>
                  <a:cubicBezTo>
                    <a:pt x="0" y="247"/>
                    <a:pt x="0" y="247"/>
                    <a:pt x="0" y="247"/>
                  </a:cubicBezTo>
                  <a:cubicBezTo>
                    <a:pt x="0" y="253"/>
                    <a:pt x="5" y="257"/>
                    <a:pt x="10" y="257"/>
                  </a:cubicBezTo>
                  <a:cubicBezTo>
                    <a:pt x="387" y="257"/>
                    <a:pt x="387" y="257"/>
                    <a:pt x="387" y="257"/>
                  </a:cubicBezTo>
                  <a:cubicBezTo>
                    <a:pt x="393" y="257"/>
                    <a:pt x="398" y="253"/>
                    <a:pt x="398" y="247"/>
                  </a:cubicBezTo>
                  <a:cubicBezTo>
                    <a:pt x="398" y="220"/>
                    <a:pt x="398" y="220"/>
                    <a:pt x="398" y="220"/>
                  </a:cubicBezTo>
                  <a:cubicBezTo>
                    <a:pt x="398" y="11"/>
                    <a:pt x="398" y="11"/>
                    <a:pt x="398" y="11"/>
                  </a:cubicBezTo>
                  <a:cubicBezTo>
                    <a:pt x="398" y="5"/>
                    <a:pt x="393" y="0"/>
                    <a:pt x="387" y="0"/>
                  </a:cubicBezTo>
                </a:path>
              </a:pathLst>
            </a:custGeom>
            <a:solidFill>
              <a:srgbClr val="EDB3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ïṥḷíḓê"/>
            <p:cNvSpPr/>
            <p:nvPr/>
          </p:nvSpPr>
          <p:spPr bwMode="auto">
            <a:xfrm>
              <a:off x="6497638" y="1905001"/>
              <a:ext cx="363538" cy="1095375"/>
            </a:xfrm>
            <a:custGeom>
              <a:avLst/>
              <a:gdLst>
                <a:gd name="T0" fmla="*/ 62 w 62"/>
                <a:gd name="T1" fmla="*/ 187 h 187"/>
                <a:gd name="T2" fmla="*/ 0 w 62"/>
                <a:gd name="T3" fmla="*/ 187 h 187"/>
                <a:gd name="T4" fmla="*/ 0 w 62"/>
                <a:gd name="T5" fmla="*/ 12 h 187"/>
                <a:gd name="T6" fmla="*/ 12 w 62"/>
                <a:gd name="T7" fmla="*/ 0 h 187"/>
                <a:gd name="T8" fmla="*/ 50 w 62"/>
                <a:gd name="T9" fmla="*/ 0 h 187"/>
                <a:gd name="T10" fmla="*/ 62 w 62"/>
                <a:gd name="T11" fmla="*/ 12 h 187"/>
                <a:gd name="T12" fmla="*/ 62 w 62"/>
                <a:gd name="T13" fmla="*/ 187 h 187"/>
              </a:gdLst>
              <a:ahLst/>
              <a:cxnLst>
                <a:cxn ang="0">
                  <a:pos x="T0" y="T1"/>
                </a:cxn>
                <a:cxn ang="0">
                  <a:pos x="T2" y="T3"/>
                </a:cxn>
                <a:cxn ang="0">
                  <a:pos x="T4" y="T5"/>
                </a:cxn>
                <a:cxn ang="0">
                  <a:pos x="T6" y="T7"/>
                </a:cxn>
                <a:cxn ang="0">
                  <a:pos x="T8" y="T9"/>
                </a:cxn>
                <a:cxn ang="0">
                  <a:pos x="T10" y="T11"/>
                </a:cxn>
                <a:cxn ang="0">
                  <a:pos x="T12" y="T13"/>
                </a:cxn>
              </a:cxnLst>
              <a:rect l="0" t="0" r="r" b="b"/>
              <a:pathLst>
                <a:path w="62" h="187">
                  <a:moveTo>
                    <a:pt x="62" y="187"/>
                  </a:moveTo>
                  <a:cubicBezTo>
                    <a:pt x="0" y="187"/>
                    <a:pt x="0" y="187"/>
                    <a:pt x="0" y="187"/>
                  </a:cubicBezTo>
                  <a:cubicBezTo>
                    <a:pt x="0" y="12"/>
                    <a:pt x="0" y="12"/>
                    <a:pt x="0" y="12"/>
                  </a:cubicBezTo>
                  <a:cubicBezTo>
                    <a:pt x="0" y="5"/>
                    <a:pt x="5" y="0"/>
                    <a:pt x="12" y="0"/>
                  </a:cubicBezTo>
                  <a:cubicBezTo>
                    <a:pt x="50" y="0"/>
                    <a:pt x="50" y="0"/>
                    <a:pt x="50" y="0"/>
                  </a:cubicBezTo>
                  <a:cubicBezTo>
                    <a:pt x="57" y="0"/>
                    <a:pt x="62" y="5"/>
                    <a:pt x="62" y="12"/>
                  </a:cubicBezTo>
                  <a:lnTo>
                    <a:pt x="62" y="187"/>
                  </a:lnTo>
                  <a:close/>
                </a:path>
              </a:pathLst>
            </a:custGeom>
            <a:solidFill>
              <a:srgbClr val="CFD8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íṩľiḍè"/>
            <p:cNvSpPr/>
            <p:nvPr/>
          </p:nvSpPr>
          <p:spPr bwMode="auto">
            <a:xfrm>
              <a:off x="6497638" y="1905001"/>
              <a:ext cx="363538" cy="1095375"/>
            </a:xfrm>
            <a:custGeom>
              <a:avLst/>
              <a:gdLst>
                <a:gd name="T0" fmla="*/ 62 w 62"/>
                <a:gd name="T1" fmla="*/ 187 h 187"/>
                <a:gd name="T2" fmla="*/ 0 w 62"/>
                <a:gd name="T3" fmla="*/ 187 h 187"/>
                <a:gd name="T4" fmla="*/ 0 w 62"/>
                <a:gd name="T5" fmla="*/ 12 h 187"/>
                <a:gd name="T6" fmla="*/ 12 w 62"/>
                <a:gd name="T7" fmla="*/ 0 h 187"/>
                <a:gd name="T8" fmla="*/ 50 w 62"/>
                <a:gd name="T9" fmla="*/ 0 h 187"/>
                <a:gd name="T10" fmla="*/ 62 w 62"/>
                <a:gd name="T11" fmla="*/ 12 h 187"/>
                <a:gd name="T12" fmla="*/ 62 w 62"/>
                <a:gd name="T13" fmla="*/ 187 h 187"/>
              </a:gdLst>
              <a:ahLst/>
              <a:cxnLst>
                <a:cxn ang="0">
                  <a:pos x="T0" y="T1"/>
                </a:cxn>
                <a:cxn ang="0">
                  <a:pos x="T2" y="T3"/>
                </a:cxn>
                <a:cxn ang="0">
                  <a:pos x="T4" y="T5"/>
                </a:cxn>
                <a:cxn ang="0">
                  <a:pos x="T6" y="T7"/>
                </a:cxn>
                <a:cxn ang="0">
                  <a:pos x="T8" y="T9"/>
                </a:cxn>
                <a:cxn ang="0">
                  <a:pos x="T10" y="T11"/>
                </a:cxn>
                <a:cxn ang="0">
                  <a:pos x="T12" y="T13"/>
                </a:cxn>
              </a:cxnLst>
              <a:rect l="0" t="0" r="r" b="b"/>
              <a:pathLst>
                <a:path w="62" h="187">
                  <a:moveTo>
                    <a:pt x="62" y="187"/>
                  </a:moveTo>
                  <a:cubicBezTo>
                    <a:pt x="0" y="187"/>
                    <a:pt x="0" y="187"/>
                    <a:pt x="0" y="187"/>
                  </a:cubicBezTo>
                  <a:cubicBezTo>
                    <a:pt x="0" y="12"/>
                    <a:pt x="0" y="12"/>
                    <a:pt x="0" y="12"/>
                  </a:cubicBezTo>
                  <a:cubicBezTo>
                    <a:pt x="0" y="5"/>
                    <a:pt x="5" y="0"/>
                    <a:pt x="12" y="0"/>
                  </a:cubicBezTo>
                  <a:cubicBezTo>
                    <a:pt x="50" y="0"/>
                    <a:pt x="50" y="0"/>
                    <a:pt x="50" y="0"/>
                  </a:cubicBezTo>
                  <a:cubicBezTo>
                    <a:pt x="57" y="0"/>
                    <a:pt x="62" y="5"/>
                    <a:pt x="62" y="12"/>
                  </a:cubicBezTo>
                  <a:lnTo>
                    <a:pt x="62" y="187"/>
                  </a:lnTo>
                  <a:close/>
                </a:path>
              </a:pathLst>
            </a:custGeom>
            <a:solidFill>
              <a:srgbClr val="DD9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is1îḑe"/>
            <p:cNvSpPr/>
            <p:nvPr/>
          </p:nvSpPr>
          <p:spPr bwMode="auto">
            <a:xfrm>
              <a:off x="6286500" y="2978151"/>
              <a:ext cx="779463" cy="34925"/>
            </a:xfrm>
            <a:custGeom>
              <a:avLst/>
              <a:gdLst>
                <a:gd name="T0" fmla="*/ 131 w 133"/>
                <a:gd name="T1" fmla="*/ 0 h 6"/>
                <a:gd name="T2" fmla="*/ 3 w 133"/>
                <a:gd name="T3" fmla="*/ 0 h 6"/>
                <a:gd name="T4" fmla="*/ 0 w 133"/>
                <a:gd name="T5" fmla="*/ 3 h 6"/>
                <a:gd name="T6" fmla="*/ 3 w 133"/>
                <a:gd name="T7" fmla="*/ 6 h 6"/>
                <a:gd name="T8" fmla="*/ 131 w 133"/>
                <a:gd name="T9" fmla="*/ 6 h 6"/>
                <a:gd name="T10" fmla="*/ 133 w 133"/>
                <a:gd name="T11" fmla="*/ 3 h 6"/>
                <a:gd name="T12" fmla="*/ 131 w 13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33" h="6">
                  <a:moveTo>
                    <a:pt x="131" y="0"/>
                  </a:moveTo>
                  <a:cubicBezTo>
                    <a:pt x="3" y="0"/>
                    <a:pt x="3" y="0"/>
                    <a:pt x="3" y="0"/>
                  </a:cubicBezTo>
                  <a:cubicBezTo>
                    <a:pt x="1" y="0"/>
                    <a:pt x="0" y="1"/>
                    <a:pt x="0" y="3"/>
                  </a:cubicBezTo>
                  <a:cubicBezTo>
                    <a:pt x="0" y="4"/>
                    <a:pt x="1" y="6"/>
                    <a:pt x="3" y="6"/>
                  </a:cubicBezTo>
                  <a:cubicBezTo>
                    <a:pt x="131" y="6"/>
                    <a:pt x="131" y="6"/>
                    <a:pt x="131" y="6"/>
                  </a:cubicBezTo>
                  <a:cubicBezTo>
                    <a:pt x="132" y="6"/>
                    <a:pt x="133" y="4"/>
                    <a:pt x="133" y="3"/>
                  </a:cubicBezTo>
                  <a:cubicBezTo>
                    <a:pt x="133" y="1"/>
                    <a:pt x="132" y="0"/>
                    <a:pt x="131" y="0"/>
                  </a:cubicBezTo>
                  <a:close/>
                </a:path>
              </a:pathLst>
            </a:custGeom>
            <a:solidFill>
              <a:srgbClr val="DD9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i$1íde"/>
            <p:cNvSpPr/>
            <p:nvPr/>
          </p:nvSpPr>
          <p:spPr bwMode="auto">
            <a:xfrm>
              <a:off x="6983413" y="2403476"/>
              <a:ext cx="47625" cy="52388"/>
            </a:xfrm>
            <a:prstGeom prst="ellipse">
              <a:avLst/>
            </a:prstGeom>
            <a:solidFill>
              <a:srgbClr val="CFD8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ï$ļîďé"/>
            <p:cNvSpPr/>
            <p:nvPr/>
          </p:nvSpPr>
          <p:spPr bwMode="auto">
            <a:xfrm>
              <a:off x="3783013" y="1125538"/>
              <a:ext cx="2333625" cy="1289050"/>
            </a:xfrm>
            <a:custGeom>
              <a:avLst/>
              <a:gdLst>
                <a:gd name="T0" fmla="*/ 387 w 398"/>
                <a:gd name="T1" fmla="*/ 0 h 220"/>
                <a:gd name="T2" fmla="*/ 10 w 398"/>
                <a:gd name="T3" fmla="*/ 0 h 220"/>
                <a:gd name="T4" fmla="*/ 0 w 398"/>
                <a:gd name="T5" fmla="*/ 10 h 220"/>
                <a:gd name="T6" fmla="*/ 0 w 398"/>
                <a:gd name="T7" fmla="*/ 220 h 220"/>
                <a:gd name="T8" fmla="*/ 398 w 398"/>
                <a:gd name="T9" fmla="*/ 220 h 220"/>
                <a:gd name="T10" fmla="*/ 398 w 398"/>
                <a:gd name="T11" fmla="*/ 10 h 220"/>
                <a:gd name="T12" fmla="*/ 387 w 398"/>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398" h="220">
                  <a:moveTo>
                    <a:pt x="387" y="0"/>
                  </a:moveTo>
                  <a:cubicBezTo>
                    <a:pt x="10" y="0"/>
                    <a:pt x="10" y="0"/>
                    <a:pt x="10" y="0"/>
                  </a:cubicBezTo>
                  <a:cubicBezTo>
                    <a:pt x="4" y="0"/>
                    <a:pt x="0" y="4"/>
                    <a:pt x="0" y="10"/>
                  </a:cubicBezTo>
                  <a:cubicBezTo>
                    <a:pt x="0" y="220"/>
                    <a:pt x="0" y="220"/>
                    <a:pt x="0" y="220"/>
                  </a:cubicBezTo>
                  <a:cubicBezTo>
                    <a:pt x="398" y="220"/>
                    <a:pt x="398" y="220"/>
                    <a:pt x="398" y="220"/>
                  </a:cubicBezTo>
                  <a:cubicBezTo>
                    <a:pt x="398" y="10"/>
                    <a:pt x="398" y="10"/>
                    <a:pt x="398" y="10"/>
                  </a:cubicBezTo>
                  <a:cubicBezTo>
                    <a:pt x="398" y="4"/>
                    <a:pt x="393" y="0"/>
                    <a:pt x="387" y="0"/>
                  </a:cubicBezTo>
                </a:path>
              </a:pathLst>
            </a:custGeom>
            <a:solidFill>
              <a:srgbClr val="FFCF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ïŝļïḋé"/>
            <p:cNvSpPr/>
            <p:nvPr/>
          </p:nvSpPr>
          <p:spPr bwMode="auto">
            <a:xfrm>
              <a:off x="3783013" y="2414588"/>
              <a:ext cx="2333625" cy="217488"/>
            </a:xfrm>
            <a:custGeom>
              <a:avLst/>
              <a:gdLst>
                <a:gd name="T0" fmla="*/ 0 w 398"/>
                <a:gd name="T1" fmla="*/ 26 h 37"/>
                <a:gd name="T2" fmla="*/ 10 w 398"/>
                <a:gd name="T3" fmla="*/ 37 h 37"/>
                <a:gd name="T4" fmla="*/ 387 w 398"/>
                <a:gd name="T5" fmla="*/ 37 h 37"/>
                <a:gd name="T6" fmla="*/ 398 w 398"/>
                <a:gd name="T7" fmla="*/ 26 h 37"/>
                <a:gd name="T8" fmla="*/ 398 w 398"/>
                <a:gd name="T9" fmla="*/ 0 h 37"/>
                <a:gd name="T10" fmla="*/ 0 w 398"/>
                <a:gd name="T11" fmla="*/ 0 h 37"/>
                <a:gd name="T12" fmla="*/ 0 w 398"/>
                <a:gd name="T13" fmla="*/ 26 h 37"/>
              </a:gdLst>
              <a:ahLst/>
              <a:cxnLst>
                <a:cxn ang="0">
                  <a:pos x="T0" y="T1"/>
                </a:cxn>
                <a:cxn ang="0">
                  <a:pos x="T2" y="T3"/>
                </a:cxn>
                <a:cxn ang="0">
                  <a:pos x="T4" y="T5"/>
                </a:cxn>
                <a:cxn ang="0">
                  <a:pos x="T6" y="T7"/>
                </a:cxn>
                <a:cxn ang="0">
                  <a:pos x="T8" y="T9"/>
                </a:cxn>
                <a:cxn ang="0">
                  <a:pos x="T10" y="T11"/>
                </a:cxn>
                <a:cxn ang="0">
                  <a:pos x="T12" y="T13"/>
                </a:cxn>
              </a:cxnLst>
              <a:rect l="0" t="0" r="r" b="b"/>
              <a:pathLst>
                <a:path w="398" h="37">
                  <a:moveTo>
                    <a:pt x="0" y="26"/>
                  </a:moveTo>
                  <a:cubicBezTo>
                    <a:pt x="0" y="32"/>
                    <a:pt x="4" y="37"/>
                    <a:pt x="10" y="37"/>
                  </a:cubicBezTo>
                  <a:cubicBezTo>
                    <a:pt x="387" y="37"/>
                    <a:pt x="387" y="37"/>
                    <a:pt x="387" y="37"/>
                  </a:cubicBezTo>
                  <a:cubicBezTo>
                    <a:pt x="393" y="37"/>
                    <a:pt x="398" y="32"/>
                    <a:pt x="398" y="26"/>
                  </a:cubicBezTo>
                  <a:cubicBezTo>
                    <a:pt x="398" y="0"/>
                    <a:pt x="398" y="0"/>
                    <a:pt x="398" y="0"/>
                  </a:cubicBezTo>
                  <a:cubicBezTo>
                    <a:pt x="0" y="0"/>
                    <a:pt x="0" y="0"/>
                    <a:pt x="0" y="0"/>
                  </a:cubicBezTo>
                  <a:cubicBezTo>
                    <a:pt x="0" y="26"/>
                    <a:pt x="0" y="26"/>
                    <a:pt x="0" y="26"/>
                  </a:cubicBezTo>
                </a:path>
              </a:pathLst>
            </a:custGeom>
            <a:solidFill>
              <a:srgbClr val="FFCF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íṩḷíde"/>
            <p:cNvSpPr/>
            <p:nvPr/>
          </p:nvSpPr>
          <p:spPr bwMode="auto">
            <a:xfrm>
              <a:off x="3841750" y="1184276"/>
              <a:ext cx="2209800" cy="1166813"/>
            </a:xfrm>
            <a:prstGeom prst="rect">
              <a:avLst/>
            </a:prstGeom>
            <a:solidFill>
              <a:srgbClr val="E5B7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ïṧļîḍé"/>
            <p:cNvSpPr/>
            <p:nvPr/>
          </p:nvSpPr>
          <p:spPr bwMode="auto">
            <a:xfrm>
              <a:off x="3841750" y="1184276"/>
              <a:ext cx="22098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îŝľíḍe"/>
            <p:cNvSpPr/>
            <p:nvPr/>
          </p:nvSpPr>
          <p:spPr bwMode="auto">
            <a:xfrm>
              <a:off x="3114675" y="2995613"/>
              <a:ext cx="5956300" cy="579438"/>
            </a:xfrm>
            <a:prstGeom prst="rect">
              <a:avLst/>
            </a:prstGeom>
            <a:solidFill>
              <a:srgbClr val="FFE2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ïṥľîḍé"/>
            <p:cNvSpPr/>
            <p:nvPr/>
          </p:nvSpPr>
          <p:spPr bwMode="auto">
            <a:xfrm>
              <a:off x="3114675" y="2995613"/>
              <a:ext cx="5956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íṣľîdé"/>
            <p:cNvSpPr/>
            <p:nvPr/>
          </p:nvSpPr>
          <p:spPr bwMode="auto">
            <a:xfrm>
              <a:off x="3201988" y="3089276"/>
              <a:ext cx="5722938" cy="398463"/>
            </a:xfrm>
            <a:custGeom>
              <a:avLst/>
              <a:gdLst>
                <a:gd name="T0" fmla="*/ 0 w 3605"/>
                <a:gd name="T1" fmla="*/ 0 h 251"/>
                <a:gd name="T2" fmla="*/ 3605 w 3605"/>
                <a:gd name="T3" fmla="*/ 4 h 251"/>
                <a:gd name="T4" fmla="*/ 3605 w 3605"/>
                <a:gd name="T5" fmla="*/ 251 h 251"/>
                <a:gd name="T6" fmla="*/ 0 w 3605"/>
                <a:gd name="T7" fmla="*/ 244 h 251"/>
                <a:gd name="T8" fmla="*/ 0 w 3605"/>
                <a:gd name="T9" fmla="*/ 0 h 251"/>
              </a:gdLst>
              <a:ahLst/>
              <a:cxnLst>
                <a:cxn ang="0">
                  <a:pos x="T0" y="T1"/>
                </a:cxn>
                <a:cxn ang="0">
                  <a:pos x="T2" y="T3"/>
                </a:cxn>
                <a:cxn ang="0">
                  <a:pos x="T4" y="T5"/>
                </a:cxn>
                <a:cxn ang="0">
                  <a:pos x="T6" y="T7"/>
                </a:cxn>
                <a:cxn ang="0">
                  <a:pos x="T8" y="T9"/>
                </a:cxn>
              </a:cxnLst>
              <a:rect l="0" t="0" r="r" b="b"/>
              <a:pathLst>
                <a:path w="3605" h="251">
                  <a:moveTo>
                    <a:pt x="0" y="0"/>
                  </a:moveTo>
                  <a:lnTo>
                    <a:pt x="3605" y="4"/>
                  </a:lnTo>
                  <a:lnTo>
                    <a:pt x="3605" y="251"/>
                  </a:lnTo>
                  <a:lnTo>
                    <a:pt x="0" y="244"/>
                  </a:lnTo>
                  <a:lnTo>
                    <a:pt x="0" y="0"/>
                  </a:lnTo>
                  <a:close/>
                </a:path>
              </a:pathLst>
            </a:custGeom>
            <a:solidFill>
              <a:srgbClr val="F3C5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î$ḻíḋe"/>
            <p:cNvSpPr/>
            <p:nvPr/>
          </p:nvSpPr>
          <p:spPr bwMode="auto">
            <a:xfrm>
              <a:off x="3201988" y="3089276"/>
              <a:ext cx="5722938" cy="398463"/>
            </a:xfrm>
            <a:custGeom>
              <a:avLst/>
              <a:gdLst>
                <a:gd name="T0" fmla="*/ 0 w 3605"/>
                <a:gd name="T1" fmla="*/ 0 h 251"/>
                <a:gd name="T2" fmla="*/ 3605 w 3605"/>
                <a:gd name="T3" fmla="*/ 4 h 251"/>
                <a:gd name="T4" fmla="*/ 3605 w 3605"/>
                <a:gd name="T5" fmla="*/ 251 h 251"/>
                <a:gd name="T6" fmla="*/ 0 w 3605"/>
                <a:gd name="T7" fmla="*/ 244 h 251"/>
                <a:gd name="T8" fmla="*/ 0 w 3605"/>
                <a:gd name="T9" fmla="*/ 0 h 251"/>
              </a:gdLst>
              <a:ahLst/>
              <a:cxnLst>
                <a:cxn ang="0">
                  <a:pos x="T0" y="T1"/>
                </a:cxn>
                <a:cxn ang="0">
                  <a:pos x="T2" y="T3"/>
                </a:cxn>
                <a:cxn ang="0">
                  <a:pos x="T4" y="T5"/>
                </a:cxn>
                <a:cxn ang="0">
                  <a:pos x="T6" y="T7"/>
                </a:cxn>
                <a:cxn ang="0">
                  <a:pos x="T8" y="T9"/>
                </a:cxn>
              </a:cxnLst>
              <a:rect l="0" t="0" r="r" b="b"/>
              <a:pathLst>
                <a:path w="3605" h="251">
                  <a:moveTo>
                    <a:pt x="0" y="0"/>
                  </a:moveTo>
                  <a:lnTo>
                    <a:pt x="3605" y="4"/>
                  </a:lnTo>
                  <a:lnTo>
                    <a:pt x="3605" y="251"/>
                  </a:lnTo>
                  <a:lnTo>
                    <a:pt x="0" y="24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152" name="图片 5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475" y="3082926"/>
              <a:ext cx="1155700"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图片 51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475" y="3076576"/>
              <a:ext cx="11557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4" name="íṥliḑè"/>
            <p:cNvSpPr/>
            <p:nvPr/>
          </p:nvSpPr>
          <p:spPr bwMode="auto">
            <a:xfrm>
              <a:off x="6391275" y="3089276"/>
              <a:ext cx="1131888" cy="392113"/>
            </a:xfrm>
            <a:custGeom>
              <a:avLst/>
              <a:gdLst>
                <a:gd name="T0" fmla="*/ 0 w 713"/>
                <a:gd name="T1" fmla="*/ 0 h 247"/>
                <a:gd name="T2" fmla="*/ 713 w 713"/>
                <a:gd name="T3" fmla="*/ 0 h 247"/>
                <a:gd name="T4" fmla="*/ 709 w 713"/>
                <a:gd name="T5" fmla="*/ 247 h 247"/>
                <a:gd name="T6" fmla="*/ 0 w 713"/>
                <a:gd name="T7" fmla="*/ 247 h 247"/>
                <a:gd name="T8" fmla="*/ 0 w 713"/>
                <a:gd name="T9" fmla="*/ 0 h 247"/>
              </a:gdLst>
              <a:ahLst/>
              <a:cxnLst>
                <a:cxn ang="0">
                  <a:pos x="T0" y="T1"/>
                </a:cxn>
                <a:cxn ang="0">
                  <a:pos x="T2" y="T3"/>
                </a:cxn>
                <a:cxn ang="0">
                  <a:pos x="T4" y="T5"/>
                </a:cxn>
                <a:cxn ang="0">
                  <a:pos x="T6" y="T7"/>
                </a:cxn>
                <a:cxn ang="0">
                  <a:pos x="T8" y="T9"/>
                </a:cxn>
              </a:cxnLst>
              <a:rect l="0" t="0" r="r" b="b"/>
              <a:pathLst>
                <a:path w="713" h="247">
                  <a:moveTo>
                    <a:pt x="0" y="0"/>
                  </a:moveTo>
                  <a:lnTo>
                    <a:pt x="713" y="0"/>
                  </a:lnTo>
                  <a:lnTo>
                    <a:pt x="709" y="247"/>
                  </a:lnTo>
                  <a:lnTo>
                    <a:pt x="0" y="247"/>
                  </a:lnTo>
                  <a:lnTo>
                    <a:pt x="0" y="0"/>
                  </a:lnTo>
                  <a:close/>
                </a:path>
              </a:pathLst>
            </a:custGeom>
            <a:solidFill>
              <a:srgbClr val="ECBB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5" name="íṡḷïdè"/>
            <p:cNvSpPr/>
            <p:nvPr/>
          </p:nvSpPr>
          <p:spPr bwMode="auto">
            <a:xfrm>
              <a:off x="4292600" y="3575051"/>
              <a:ext cx="93663" cy="2063750"/>
            </a:xfrm>
            <a:prstGeom prst="rect">
              <a:avLst/>
            </a:prstGeom>
            <a:solidFill>
              <a:srgbClr val="A184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56" name="íṣlíḋé"/>
            <p:cNvSpPr/>
            <p:nvPr/>
          </p:nvSpPr>
          <p:spPr bwMode="auto">
            <a:xfrm>
              <a:off x="4198938" y="3575051"/>
              <a:ext cx="93663" cy="2063750"/>
            </a:xfrm>
            <a:prstGeom prst="rect">
              <a:avLst/>
            </a:prstGeom>
            <a:solidFill>
              <a:srgbClr val="F4D2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57" name="íŝ1idè"/>
            <p:cNvSpPr/>
            <p:nvPr/>
          </p:nvSpPr>
          <p:spPr bwMode="auto">
            <a:xfrm>
              <a:off x="4292600" y="3575051"/>
              <a:ext cx="93663" cy="2063750"/>
            </a:xfrm>
            <a:prstGeom prst="rect">
              <a:avLst/>
            </a:prstGeom>
            <a:solidFill>
              <a:srgbClr val="ECBB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58" name="îsḷïďe"/>
            <p:cNvSpPr/>
            <p:nvPr/>
          </p:nvSpPr>
          <p:spPr bwMode="auto">
            <a:xfrm>
              <a:off x="3208338" y="3575051"/>
              <a:ext cx="100013" cy="2063750"/>
            </a:xfrm>
            <a:prstGeom prst="rect">
              <a:avLst/>
            </a:prstGeom>
            <a:solidFill>
              <a:srgbClr val="A184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59" name="ïśľídê"/>
            <p:cNvSpPr/>
            <p:nvPr/>
          </p:nvSpPr>
          <p:spPr bwMode="auto">
            <a:xfrm>
              <a:off x="3114675" y="3575051"/>
              <a:ext cx="93663" cy="2063750"/>
            </a:xfrm>
            <a:prstGeom prst="rect">
              <a:avLst/>
            </a:prstGeom>
            <a:solidFill>
              <a:srgbClr val="F4D2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60" name="iŝ1iḋe"/>
            <p:cNvSpPr/>
            <p:nvPr/>
          </p:nvSpPr>
          <p:spPr bwMode="auto">
            <a:xfrm>
              <a:off x="3208338" y="3575051"/>
              <a:ext cx="100013" cy="2063750"/>
            </a:xfrm>
            <a:prstGeom prst="rect">
              <a:avLst/>
            </a:prstGeom>
            <a:solidFill>
              <a:srgbClr val="ECBB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61" name="ïṥļiḍè"/>
            <p:cNvSpPr/>
            <p:nvPr/>
          </p:nvSpPr>
          <p:spPr bwMode="auto">
            <a:xfrm>
              <a:off x="4762500" y="2555876"/>
              <a:ext cx="368300" cy="363538"/>
            </a:xfrm>
            <a:prstGeom prst="rect">
              <a:avLst/>
            </a:prstGeom>
            <a:solidFill>
              <a:srgbClr val="FFCF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62" name="î$1iďé"/>
            <p:cNvSpPr/>
            <p:nvPr/>
          </p:nvSpPr>
          <p:spPr bwMode="auto">
            <a:xfrm>
              <a:off x="4762500" y="2555876"/>
              <a:ext cx="368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63" name="isľïḑè"/>
            <p:cNvSpPr/>
            <p:nvPr/>
          </p:nvSpPr>
          <p:spPr bwMode="auto">
            <a:xfrm>
              <a:off x="4914900" y="2486026"/>
              <a:ext cx="69850" cy="69850"/>
            </a:xfrm>
            <a:prstGeom prst="ellipse">
              <a:avLst/>
            </a:prstGeom>
            <a:solidFill>
              <a:srgbClr val="FFB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4" name="îṥľîďê"/>
            <p:cNvSpPr/>
            <p:nvPr/>
          </p:nvSpPr>
          <p:spPr bwMode="auto">
            <a:xfrm>
              <a:off x="4556125" y="2901951"/>
              <a:ext cx="781050" cy="28575"/>
            </a:xfrm>
            <a:custGeom>
              <a:avLst/>
              <a:gdLst>
                <a:gd name="T0" fmla="*/ 130 w 133"/>
                <a:gd name="T1" fmla="*/ 0 h 5"/>
                <a:gd name="T2" fmla="*/ 3 w 133"/>
                <a:gd name="T3" fmla="*/ 0 h 5"/>
                <a:gd name="T4" fmla="*/ 0 w 133"/>
                <a:gd name="T5" fmla="*/ 2 h 5"/>
                <a:gd name="T6" fmla="*/ 3 w 133"/>
                <a:gd name="T7" fmla="*/ 5 h 5"/>
                <a:gd name="T8" fmla="*/ 130 w 133"/>
                <a:gd name="T9" fmla="*/ 5 h 5"/>
                <a:gd name="T10" fmla="*/ 133 w 133"/>
                <a:gd name="T11" fmla="*/ 2 h 5"/>
                <a:gd name="T12" fmla="*/ 130 w 13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33" h="5">
                  <a:moveTo>
                    <a:pt x="130" y="0"/>
                  </a:moveTo>
                  <a:cubicBezTo>
                    <a:pt x="3" y="0"/>
                    <a:pt x="3" y="0"/>
                    <a:pt x="3" y="0"/>
                  </a:cubicBezTo>
                  <a:cubicBezTo>
                    <a:pt x="1" y="0"/>
                    <a:pt x="0" y="1"/>
                    <a:pt x="0" y="2"/>
                  </a:cubicBezTo>
                  <a:cubicBezTo>
                    <a:pt x="0" y="4"/>
                    <a:pt x="1" y="5"/>
                    <a:pt x="3" y="5"/>
                  </a:cubicBezTo>
                  <a:cubicBezTo>
                    <a:pt x="130" y="5"/>
                    <a:pt x="130" y="5"/>
                    <a:pt x="130" y="5"/>
                  </a:cubicBezTo>
                  <a:cubicBezTo>
                    <a:pt x="132" y="5"/>
                    <a:pt x="133" y="4"/>
                    <a:pt x="133" y="2"/>
                  </a:cubicBezTo>
                  <a:cubicBezTo>
                    <a:pt x="133" y="1"/>
                    <a:pt x="132" y="0"/>
                    <a:pt x="130" y="0"/>
                  </a:cubicBezTo>
                  <a:close/>
                </a:path>
              </a:pathLst>
            </a:custGeom>
            <a:solidFill>
              <a:srgbClr val="DC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5" name="ïšļíḍé"/>
            <p:cNvSpPr/>
            <p:nvPr/>
          </p:nvSpPr>
          <p:spPr bwMode="auto">
            <a:xfrm>
              <a:off x="4251325" y="2373313"/>
              <a:ext cx="6350" cy="41275"/>
            </a:xfrm>
            <a:custGeom>
              <a:avLst/>
              <a:gdLst>
                <a:gd name="T0" fmla="*/ 0 w 4"/>
                <a:gd name="T1" fmla="*/ 0 h 26"/>
                <a:gd name="T2" fmla="*/ 0 w 4"/>
                <a:gd name="T3" fmla="*/ 26 h 26"/>
                <a:gd name="T4" fmla="*/ 4 w 4"/>
                <a:gd name="T5" fmla="*/ 26 h 26"/>
                <a:gd name="T6" fmla="*/ 0 w 4"/>
                <a:gd name="T7" fmla="*/ 0 h 26"/>
              </a:gdLst>
              <a:ahLst/>
              <a:cxnLst>
                <a:cxn ang="0">
                  <a:pos x="T0" y="T1"/>
                </a:cxn>
                <a:cxn ang="0">
                  <a:pos x="T2" y="T3"/>
                </a:cxn>
                <a:cxn ang="0">
                  <a:pos x="T4" y="T5"/>
                </a:cxn>
                <a:cxn ang="0">
                  <a:pos x="T6" y="T7"/>
                </a:cxn>
              </a:cxnLst>
              <a:rect l="0" t="0" r="r" b="b"/>
              <a:pathLst>
                <a:path w="4" h="26">
                  <a:moveTo>
                    <a:pt x="0" y="0"/>
                  </a:moveTo>
                  <a:lnTo>
                    <a:pt x="0" y="26"/>
                  </a:lnTo>
                  <a:lnTo>
                    <a:pt x="4" y="26"/>
                  </a:lnTo>
                  <a:lnTo>
                    <a:pt x="0" y="0"/>
                  </a:lnTo>
                  <a:close/>
                </a:path>
              </a:pathLst>
            </a:custGeom>
            <a:solidFill>
              <a:srgbClr val="9F89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6" name="îśľïḍé"/>
            <p:cNvSpPr/>
            <p:nvPr/>
          </p:nvSpPr>
          <p:spPr bwMode="auto">
            <a:xfrm>
              <a:off x="4251325" y="2373313"/>
              <a:ext cx="6350" cy="41275"/>
            </a:xfrm>
            <a:custGeom>
              <a:avLst/>
              <a:gdLst>
                <a:gd name="T0" fmla="*/ 0 w 4"/>
                <a:gd name="T1" fmla="*/ 0 h 26"/>
                <a:gd name="T2" fmla="*/ 0 w 4"/>
                <a:gd name="T3" fmla="*/ 26 h 26"/>
                <a:gd name="T4" fmla="*/ 4 w 4"/>
                <a:gd name="T5" fmla="*/ 26 h 26"/>
                <a:gd name="T6" fmla="*/ 0 w 4"/>
                <a:gd name="T7" fmla="*/ 0 h 26"/>
              </a:gdLst>
              <a:ahLst/>
              <a:cxnLst>
                <a:cxn ang="0">
                  <a:pos x="T0" y="T1"/>
                </a:cxn>
                <a:cxn ang="0">
                  <a:pos x="T2" y="T3"/>
                </a:cxn>
                <a:cxn ang="0">
                  <a:pos x="T4" y="T5"/>
                </a:cxn>
                <a:cxn ang="0">
                  <a:pos x="T6" y="T7"/>
                </a:cxn>
              </a:cxnLst>
              <a:rect l="0" t="0" r="r" b="b"/>
              <a:pathLst>
                <a:path w="4" h="26">
                  <a:moveTo>
                    <a:pt x="0" y="0"/>
                  </a:moveTo>
                  <a:lnTo>
                    <a:pt x="0" y="26"/>
                  </a:lnTo>
                  <a:lnTo>
                    <a:pt x="4"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7" name="ïṡḷiḋé"/>
            <p:cNvSpPr/>
            <p:nvPr/>
          </p:nvSpPr>
          <p:spPr bwMode="auto">
            <a:xfrm>
              <a:off x="4105275" y="2414588"/>
              <a:ext cx="176213" cy="169863"/>
            </a:xfrm>
            <a:custGeom>
              <a:avLst/>
              <a:gdLst>
                <a:gd name="T0" fmla="*/ 96 w 111"/>
                <a:gd name="T1" fmla="*/ 0 h 107"/>
                <a:gd name="T2" fmla="*/ 92 w 111"/>
                <a:gd name="T3" fmla="*/ 0 h 107"/>
                <a:gd name="T4" fmla="*/ 100 w 111"/>
                <a:gd name="T5" fmla="*/ 100 h 107"/>
                <a:gd name="T6" fmla="*/ 0 w 111"/>
                <a:gd name="T7" fmla="*/ 107 h 107"/>
                <a:gd name="T8" fmla="*/ 111 w 111"/>
                <a:gd name="T9" fmla="*/ 107 h 107"/>
                <a:gd name="T10" fmla="*/ 96 w 111"/>
                <a:gd name="T11" fmla="*/ 0 h 107"/>
              </a:gdLst>
              <a:ahLst/>
              <a:cxnLst>
                <a:cxn ang="0">
                  <a:pos x="T0" y="T1"/>
                </a:cxn>
                <a:cxn ang="0">
                  <a:pos x="T2" y="T3"/>
                </a:cxn>
                <a:cxn ang="0">
                  <a:pos x="T4" y="T5"/>
                </a:cxn>
                <a:cxn ang="0">
                  <a:pos x="T6" y="T7"/>
                </a:cxn>
                <a:cxn ang="0">
                  <a:pos x="T8" y="T9"/>
                </a:cxn>
                <a:cxn ang="0">
                  <a:pos x="T10" y="T11"/>
                </a:cxn>
              </a:cxnLst>
              <a:rect l="0" t="0" r="r" b="b"/>
              <a:pathLst>
                <a:path w="111" h="107">
                  <a:moveTo>
                    <a:pt x="96" y="0"/>
                  </a:moveTo>
                  <a:lnTo>
                    <a:pt x="92" y="0"/>
                  </a:lnTo>
                  <a:lnTo>
                    <a:pt x="100" y="100"/>
                  </a:lnTo>
                  <a:lnTo>
                    <a:pt x="0" y="107"/>
                  </a:lnTo>
                  <a:lnTo>
                    <a:pt x="111" y="107"/>
                  </a:lnTo>
                  <a:lnTo>
                    <a:pt x="96" y="0"/>
                  </a:lnTo>
                  <a:close/>
                </a:path>
              </a:pathLst>
            </a:custGeom>
            <a:solidFill>
              <a:srgbClr val="9F89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8" name="iŝľïḋê"/>
            <p:cNvSpPr/>
            <p:nvPr/>
          </p:nvSpPr>
          <p:spPr bwMode="auto">
            <a:xfrm>
              <a:off x="4105275" y="2414588"/>
              <a:ext cx="176213" cy="169863"/>
            </a:xfrm>
            <a:custGeom>
              <a:avLst/>
              <a:gdLst>
                <a:gd name="T0" fmla="*/ 96 w 111"/>
                <a:gd name="T1" fmla="*/ 0 h 107"/>
                <a:gd name="T2" fmla="*/ 92 w 111"/>
                <a:gd name="T3" fmla="*/ 0 h 107"/>
                <a:gd name="T4" fmla="*/ 100 w 111"/>
                <a:gd name="T5" fmla="*/ 100 h 107"/>
                <a:gd name="T6" fmla="*/ 0 w 111"/>
                <a:gd name="T7" fmla="*/ 107 h 107"/>
                <a:gd name="T8" fmla="*/ 111 w 111"/>
                <a:gd name="T9" fmla="*/ 107 h 107"/>
                <a:gd name="T10" fmla="*/ 96 w 111"/>
                <a:gd name="T11" fmla="*/ 0 h 107"/>
              </a:gdLst>
              <a:ahLst/>
              <a:cxnLst>
                <a:cxn ang="0">
                  <a:pos x="T0" y="T1"/>
                </a:cxn>
                <a:cxn ang="0">
                  <a:pos x="T2" y="T3"/>
                </a:cxn>
                <a:cxn ang="0">
                  <a:pos x="T4" y="T5"/>
                </a:cxn>
                <a:cxn ang="0">
                  <a:pos x="T6" y="T7"/>
                </a:cxn>
                <a:cxn ang="0">
                  <a:pos x="T8" y="T9"/>
                </a:cxn>
                <a:cxn ang="0">
                  <a:pos x="T10" y="T11"/>
                </a:cxn>
              </a:cxnLst>
              <a:rect l="0" t="0" r="r" b="b"/>
              <a:pathLst>
                <a:path w="111" h="107">
                  <a:moveTo>
                    <a:pt x="96" y="0"/>
                  </a:moveTo>
                  <a:lnTo>
                    <a:pt x="92" y="0"/>
                  </a:lnTo>
                  <a:lnTo>
                    <a:pt x="100" y="100"/>
                  </a:lnTo>
                  <a:lnTo>
                    <a:pt x="0" y="107"/>
                  </a:lnTo>
                  <a:lnTo>
                    <a:pt x="111" y="107"/>
                  </a:lnTo>
                  <a:lnTo>
                    <a:pt x="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9" name="í$1îḍé"/>
            <p:cNvSpPr/>
            <p:nvPr/>
          </p:nvSpPr>
          <p:spPr bwMode="auto">
            <a:xfrm>
              <a:off x="4022725" y="2344738"/>
              <a:ext cx="241300" cy="239713"/>
            </a:xfrm>
            <a:custGeom>
              <a:avLst/>
              <a:gdLst>
                <a:gd name="T0" fmla="*/ 152 w 152"/>
                <a:gd name="T1" fmla="*/ 144 h 151"/>
                <a:gd name="T2" fmla="*/ 11 w 152"/>
                <a:gd name="T3" fmla="*/ 151 h 151"/>
                <a:gd name="T4" fmla="*/ 0 w 152"/>
                <a:gd name="T5" fmla="*/ 11 h 151"/>
                <a:gd name="T6" fmla="*/ 141 w 152"/>
                <a:gd name="T7" fmla="*/ 0 h 151"/>
                <a:gd name="T8" fmla="*/ 152 w 152"/>
                <a:gd name="T9" fmla="*/ 144 h 151"/>
              </a:gdLst>
              <a:ahLst/>
              <a:cxnLst>
                <a:cxn ang="0">
                  <a:pos x="T0" y="T1"/>
                </a:cxn>
                <a:cxn ang="0">
                  <a:pos x="T2" y="T3"/>
                </a:cxn>
                <a:cxn ang="0">
                  <a:pos x="T4" y="T5"/>
                </a:cxn>
                <a:cxn ang="0">
                  <a:pos x="T6" y="T7"/>
                </a:cxn>
                <a:cxn ang="0">
                  <a:pos x="T8" y="T9"/>
                </a:cxn>
              </a:cxnLst>
              <a:rect l="0" t="0" r="r" b="b"/>
              <a:pathLst>
                <a:path w="152" h="151">
                  <a:moveTo>
                    <a:pt x="152" y="144"/>
                  </a:moveTo>
                  <a:lnTo>
                    <a:pt x="11" y="151"/>
                  </a:lnTo>
                  <a:lnTo>
                    <a:pt x="0" y="11"/>
                  </a:lnTo>
                  <a:lnTo>
                    <a:pt x="141" y="0"/>
                  </a:lnTo>
                  <a:lnTo>
                    <a:pt x="152" y="144"/>
                  </a:lnTo>
                  <a:close/>
                </a:path>
              </a:pathLst>
            </a:custGeom>
            <a:solidFill>
              <a:srgbClr val="F9A5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0" name="îsļîḋé"/>
            <p:cNvSpPr/>
            <p:nvPr/>
          </p:nvSpPr>
          <p:spPr bwMode="auto">
            <a:xfrm>
              <a:off x="4022725" y="2344738"/>
              <a:ext cx="241300" cy="239713"/>
            </a:xfrm>
            <a:custGeom>
              <a:avLst/>
              <a:gdLst>
                <a:gd name="T0" fmla="*/ 152 w 152"/>
                <a:gd name="T1" fmla="*/ 144 h 151"/>
                <a:gd name="T2" fmla="*/ 11 w 152"/>
                <a:gd name="T3" fmla="*/ 151 h 151"/>
                <a:gd name="T4" fmla="*/ 0 w 152"/>
                <a:gd name="T5" fmla="*/ 11 h 151"/>
                <a:gd name="T6" fmla="*/ 141 w 152"/>
                <a:gd name="T7" fmla="*/ 0 h 151"/>
                <a:gd name="T8" fmla="*/ 152 w 152"/>
                <a:gd name="T9" fmla="*/ 144 h 151"/>
              </a:gdLst>
              <a:ahLst/>
              <a:cxnLst>
                <a:cxn ang="0">
                  <a:pos x="T0" y="T1"/>
                </a:cxn>
                <a:cxn ang="0">
                  <a:pos x="T2" y="T3"/>
                </a:cxn>
                <a:cxn ang="0">
                  <a:pos x="T4" y="T5"/>
                </a:cxn>
                <a:cxn ang="0">
                  <a:pos x="T6" y="T7"/>
                </a:cxn>
                <a:cxn ang="0">
                  <a:pos x="T8" y="T9"/>
                </a:cxn>
              </a:cxnLst>
              <a:rect l="0" t="0" r="r" b="b"/>
              <a:pathLst>
                <a:path w="152" h="151">
                  <a:moveTo>
                    <a:pt x="152" y="144"/>
                  </a:moveTo>
                  <a:lnTo>
                    <a:pt x="11" y="151"/>
                  </a:lnTo>
                  <a:lnTo>
                    <a:pt x="0" y="11"/>
                  </a:lnTo>
                  <a:lnTo>
                    <a:pt x="141" y="0"/>
                  </a:lnTo>
                  <a:lnTo>
                    <a:pt x="152"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1" name="ïśḷîḍé"/>
            <p:cNvSpPr/>
            <p:nvPr/>
          </p:nvSpPr>
          <p:spPr bwMode="auto">
            <a:xfrm>
              <a:off x="5753100" y="2351088"/>
              <a:ext cx="222250" cy="63500"/>
            </a:xfrm>
            <a:custGeom>
              <a:avLst/>
              <a:gdLst>
                <a:gd name="T0" fmla="*/ 15 w 140"/>
                <a:gd name="T1" fmla="*/ 0 h 40"/>
                <a:gd name="T2" fmla="*/ 7 w 140"/>
                <a:gd name="T3" fmla="*/ 0 h 40"/>
                <a:gd name="T4" fmla="*/ 0 w 140"/>
                <a:gd name="T5" fmla="*/ 40 h 40"/>
                <a:gd name="T6" fmla="*/ 136 w 140"/>
                <a:gd name="T7" fmla="*/ 40 h 40"/>
                <a:gd name="T8" fmla="*/ 140 w 140"/>
                <a:gd name="T9" fmla="*/ 25 h 40"/>
                <a:gd name="T10" fmla="*/ 15 w 140"/>
                <a:gd name="T11" fmla="*/ 0 h 40"/>
              </a:gdLst>
              <a:ahLst/>
              <a:cxnLst>
                <a:cxn ang="0">
                  <a:pos x="T0" y="T1"/>
                </a:cxn>
                <a:cxn ang="0">
                  <a:pos x="T2" y="T3"/>
                </a:cxn>
                <a:cxn ang="0">
                  <a:pos x="T4" y="T5"/>
                </a:cxn>
                <a:cxn ang="0">
                  <a:pos x="T6" y="T7"/>
                </a:cxn>
                <a:cxn ang="0">
                  <a:pos x="T8" y="T9"/>
                </a:cxn>
                <a:cxn ang="0">
                  <a:pos x="T10" y="T11"/>
                </a:cxn>
              </a:cxnLst>
              <a:rect l="0" t="0" r="r" b="b"/>
              <a:pathLst>
                <a:path w="140" h="40">
                  <a:moveTo>
                    <a:pt x="15" y="0"/>
                  </a:moveTo>
                  <a:lnTo>
                    <a:pt x="7" y="0"/>
                  </a:lnTo>
                  <a:lnTo>
                    <a:pt x="0" y="40"/>
                  </a:lnTo>
                  <a:lnTo>
                    <a:pt x="136" y="40"/>
                  </a:lnTo>
                  <a:lnTo>
                    <a:pt x="140" y="25"/>
                  </a:lnTo>
                  <a:lnTo>
                    <a:pt x="15" y="0"/>
                  </a:lnTo>
                  <a:close/>
                </a:path>
              </a:pathLst>
            </a:custGeom>
            <a:solidFill>
              <a:srgbClr val="9F89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2" name="isḷïďe"/>
            <p:cNvSpPr/>
            <p:nvPr/>
          </p:nvSpPr>
          <p:spPr bwMode="auto">
            <a:xfrm>
              <a:off x="5753100" y="2351088"/>
              <a:ext cx="222250" cy="63500"/>
            </a:xfrm>
            <a:custGeom>
              <a:avLst/>
              <a:gdLst>
                <a:gd name="T0" fmla="*/ 15 w 140"/>
                <a:gd name="T1" fmla="*/ 0 h 40"/>
                <a:gd name="T2" fmla="*/ 7 w 140"/>
                <a:gd name="T3" fmla="*/ 0 h 40"/>
                <a:gd name="T4" fmla="*/ 0 w 140"/>
                <a:gd name="T5" fmla="*/ 40 h 40"/>
                <a:gd name="T6" fmla="*/ 136 w 140"/>
                <a:gd name="T7" fmla="*/ 40 h 40"/>
                <a:gd name="T8" fmla="*/ 140 w 140"/>
                <a:gd name="T9" fmla="*/ 25 h 40"/>
                <a:gd name="T10" fmla="*/ 15 w 140"/>
                <a:gd name="T11" fmla="*/ 0 h 40"/>
              </a:gdLst>
              <a:ahLst/>
              <a:cxnLst>
                <a:cxn ang="0">
                  <a:pos x="T0" y="T1"/>
                </a:cxn>
                <a:cxn ang="0">
                  <a:pos x="T2" y="T3"/>
                </a:cxn>
                <a:cxn ang="0">
                  <a:pos x="T4" y="T5"/>
                </a:cxn>
                <a:cxn ang="0">
                  <a:pos x="T6" y="T7"/>
                </a:cxn>
                <a:cxn ang="0">
                  <a:pos x="T8" y="T9"/>
                </a:cxn>
                <a:cxn ang="0">
                  <a:pos x="T10" y="T11"/>
                </a:cxn>
              </a:cxnLst>
              <a:rect l="0" t="0" r="r" b="b"/>
              <a:pathLst>
                <a:path w="140" h="40">
                  <a:moveTo>
                    <a:pt x="15" y="0"/>
                  </a:moveTo>
                  <a:lnTo>
                    <a:pt x="7" y="0"/>
                  </a:lnTo>
                  <a:lnTo>
                    <a:pt x="0" y="40"/>
                  </a:lnTo>
                  <a:lnTo>
                    <a:pt x="136" y="40"/>
                  </a:lnTo>
                  <a:lnTo>
                    <a:pt x="140" y="25"/>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3" name="îṩlïḑe"/>
            <p:cNvSpPr/>
            <p:nvPr/>
          </p:nvSpPr>
          <p:spPr bwMode="auto">
            <a:xfrm>
              <a:off x="5729288" y="2414588"/>
              <a:ext cx="239713" cy="193675"/>
            </a:xfrm>
            <a:custGeom>
              <a:avLst/>
              <a:gdLst>
                <a:gd name="T0" fmla="*/ 151 w 151"/>
                <a:gd name="T1" fmla="*/ 0 h 122"/>
                <a:gd name="T2" fmla="*/ 15 w 151"/>
                <a:gd name="T3" fmla="*/ 0 h 122"/>
                <a:gd name="T4" fmla="*/ 0 w 151"/>
                <a:gd name="T5" fmla="*/ 78 h 122"/>
                <a:gd name="T6" fmla="*/ 133 w 151"/>
                <a:gd name="T7" fmla="*/ 122 h 122"/>
                <a:gd name="T8" fmla="*/ 151 w 151"/>
                <a:gd name="T9" fmla="*/ 0 h 122"/>
              </a:gdLst>
              <a:ahLst/>
              <a:cxnLst>
                <a:cxn ang="0">
                  <a:pos x="T0" y="T1"/>
                </a:cxn>
                <a:cxn ang="0">
                  <a:pos x="T2" y="T3"/>
                </a:cxn>
                <a:cxn ang="0">
                  <a:pos x="T4" y="T5"/>
                </a:cxn>
                <a:cxn ang="0">
                  <a:pos x="T6" y="T7"/>
                </a:cxn>
                <a:cxn ang="0">
                  <a:pos x="T8" y="T9"/>
                </a:cxn>
              </a:cxnLst>
              <a:rect l="0" t="0" r="r" b="b"/>
              <a:pathLst>
                <a:path w="151" h="122">
                  <a:moveTo>
                    <a:pt x="151" y="0"/>
                  </a:moveTo>
                  <a:lnTo>
                    <a:pt x="15" y="0"/>
                  </a:lnTo>
                  <a:lnTo>
                    <a:pt x="0" y="78"/>
                  </a:lnTo>
                  <a:lnTo>
                    <a:pt x="133" y="122"/>
                  </a:lnTo>
                  <a:lnTo>
                    <a:pt x="151" y="0"/>
                  </a:lnTo>
                  <a:close/>
                </a:path>
              </a:pathLst>
            </a:custGeom>
            <a:solidFill>
              <a:srgbClr val="9F89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4" name="ísļîḓe"/>
            <p:cNvSpPr/>
            <p:nvPr/>
          </p:nvSpPr>
          <p:spPr bwMode="auto">
            <a:xfrm>
              <a:off x="5729288" y="2414588"/>
              <a:ext cx="239713" cy="193675"/>
            </a:xfrm>
            <a:custGeom>
              <a:avLst/>
              <a:gdLst>
                <a:gd name="T0" fmla="*/ 151 w 151"/>
                <a:gd name="T1" fmla="*/ 0 h 122"/>
                <a:gd name="T2" fmla="*/ 15 w 151"/>
                <a:gd name="T3" fmla="*/ 0 h 122"/>
                <a:gd name="T4" fmla="*/ 0 w 151"/>
                <a:gd name="T5" fmla="*/ 78 h 122"/>
                <a:gd name="T6" fmla="*/ 133 w 151"/>
                <a:gd name="T7" fmla="*/ 122 h 122"/>
                <a:gd name="T8" fmla="*/ 151 w 151"/>
                <a:gd name="T9" fmla="*/ 0 h 122"/>
              </a:gdLst>
              <a:ahLst/>
              <a:cxnLst>
                <a:cxn ang="0">
                  <a:pos x="T0" y="T1"/>
                </a:cxn>
                <a:cxn ang="0">
                  <a:pos x="T2" y="T3"/>
                </a:cxn>
                <a:cxn ang="0">
                  <a:pos x="T4" y="T5"/>
                </a:cxn>
                <a:cxn ang="0">
                  <a:pos x="T6" y="T7"/>
                </a:cxn>
                <a:cxn ang="0">
                  <a:pos x="T8" y="T9"/>
                </a:cxn>
              </a:cxnLst>
              <a:rect l="0" t="0" r="r" b="b"/>
              <a:pathLst>
                <a:path w="151" h="122">
                  <a:moveTo>
                    <a:pt x="151" y="0"/>
                  </a:moveTo>
                  <a:lnTo>
                    <a:pt x="15" y="0"/>
                  </a:lnTo>
                  <a:lnTo>
                    <a:pt x="0" y="78"/>
                  </a:lnTo>
                  <a:lnTo>
                    <a:pt x="133" y="122"/>
                  </a:lnTo>
                  <a:lnTo>
                    <a:pt x="1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5" name="íşḷîḋè"/>
            <p:cNvSpPr/>
            <p:nvPr/>
          </p:nvSpPr>
          <p:spPr bwMode="auto">
            <a:xfrm>
              <a:off x="5764213" y="2351088"/>
              <a:ext cx="12700"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close/>
                </a:path>
              </a:pathLst>
            </a:custGeom>
            <a:solidFill>
              <a:srgbClr val="8F79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6" name="ïs1iḋe"/>
            <p:cNvSpPr/>
            <p:nvPr/>
          </p:nvSpPr>
          <p:spPr bwMode="auto">
            <a:xfrm>
              <a:off x="5764213" y="2351088"/>
              <a:ext cx="12700"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7" name="ïṣlîḑe"/>
            <p:cNvSpPr/>
            <p:nvPr/>
          </p:nvSpPr>
          <p:spPr bwMode="auto">
            <a:xfrm>
              <a:off x="5711825" y="2320926"/>
              <a:ext cx="263525" cy="269875"/>
            </a:xfrm>
            <a:custGeom>
              <a:avLst/>
              <a:gdLst>
                <a:gd name="T0" fmla="*/ 137 w 166"/>
                <a:gd name="T1" fmla="*/ 170 h 170"/>
                <a:gd name="T2" fmla="*/ 0 w 166"/>
                <a:gd name="T3" fmla="*/ 140 h 170"/>
                <a:gd name="T4" fmla="*/ 30 w 166"/>
                <a:gd name="T5" fmla="*/ 0 h 170"/>
                <a:gd name="T6" fmla="*/ 166 w 166"/>
                <a:gd name="T7" fmla="*/ 33 h 170"/>
                <a:gd name="T8" fmla="*/ 137 w 166"/>
                <a:gd name="T9" fmla="*/ 170 h 170"/>
              </a:gdLst>
              <a:ahLst/>
              <a:cxnLst>
                <a:cxn ang="0">
                  <a:pos x="T0" y="T1"/>
                </a:cxn>
                <a:cxn ang="0">
                  <a:pos x="T2" y="T3"/>
                </a:cxn>
                <a:cxn ang="0">
                  <a:pos x="T4" y="T5"/>
                </a:cxn>
                <a:cxn ang="0">
                  <a:pos x="T6" y="T7"/>
                </a:cxn>
                <a:cxn ang="0">
                  <a:pos x="T8" y="T9"/>
                </a:cxn>
              </a:cxnLst>
              <a:rect l="0" t="0" r="r" b="b"/>
              <a:pathLst>
                <a:path w="166" h="170">
                  <a:moveTo>
                    <a:pt x="137" y="170"/>
                  </a:moveTo>
                  <a:lnTo>
                    <a:pt x="0" y="140"/>
                  </a:lnTo>
                  <a:lnTo>
                    <a:pt x="30" y="0"/>
                  </a:lnTo>
                  <a:lnTo>
                    <a:pt x="166" y="33"/>
                  </a:lnTo>
                  <a:lnTo>
                    <a:pt x="137" y="170"/>
                  </a:lnTo>
                  <a:close/>
                </a:path>
              </a:pathLst>
            </a:custGeom>
            <a:solidFill>
              <a:srgbClr val="F9E1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8" name="iṥlïdê"/>
            <p:cNvSpPr/>
            <p:nvPr/>
          </p:nvSpPr>
          <p:spPr bwMode="auto">
            <a:xfrm>
              <a:off x="3829050" y="2351088"/>
              <a:ext cx="211138" cy="63500"/>
            </a:xfrm>
            <a:custGeom>
              <a:avLst/>
              <a:gdLst>
                <a:gd name="T0" fmla="*/ 130 w 133"/>
                <a:gd name="T1" fmla="*/ 0 h 40"/>
                <a:gd name="T2" fmla="*/ 48 w 133"/>
                <a:gd name="T3" fmla="*/ 0 h 40"/>
                <a:gd name="T4" fmla="*/ 0 w 133"/>
                <a:gd name="T5" fmla="*/ 14 h 40"/>
                <a:gd name="T6" fmla="*/ 8 w 133"/>
                <a:gd name="T7" fmla="*/ 40 h 40"/>
                <a:gd name="T8" fmla="*/ 126 w 133"/>
                <a:gd name="T9" fmla="*/ 40 h 40"/>
                <a:gd name="T10" fmla="*/ 122 w 133"/>
                <a:gd name="T11" fmla="*/ 7 h 40"/>
                <a:gd name="T12" fmla="*/ 133 w 133"/>
                <a:gd name="T13" fmla="*/ 7 h 40"/>
                <a:gd name="T14" fmla="*/ 130 w 13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40">
                  <a:moveTo>
                    <a:pt x="130" y="0"/>
                  </a:moveTo>
                  <a:lnTo>
                    <a:pt x="48" y="0"/>
                  </a:lnTo>
                  <a:lnTo>
                    <a:pt x="0" y="14"/>
                  </a:lnTo>
                  <a:lnTo>
                    <a:pt x="8" y="40"/>
                  </a:lnTo>
                  <a:lnTo>
                    <a:pt x="126" y="40"/>
                  </a:lnTo>
                  <a:lnTo>
                    <a:pt x="122" y="7"/>
                  </a:lnTo>
                  <a:lnTo>
                    <a:pt x="133" y="7"/>
                  </a:lnTo>
                  <a:lnTo>
                    <a:pt x="130" y="0"/>
                  </a:lnTo>
                  <a:close/>
                </a:path>
              </a:pathLst>
            </a:custGeom>
            <a:solidFill>
              <a:srgbClr val="9F89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9" name="íṧļíḋe"/>
            <p:cNvSpPr/>
            <p:nvPr/>
          </p:nvSpPr>
          <p:spPr bwMode="auto">
            <a:xfrm>
              <a:off x="3829050" y="2351088"/>
              <a:ext cx="211138" cy="63500"/>
            </a:xfrm>
            <a:custGeom>
              <a:avLst/>
              <a:gdLst>
                <a:gd name="T0" fmla="*/ 130 w 133"/>
                <a:gd name="T1" fmla="*/ 0 h 40"/>
                <a:gd name="T2" fmla="*/ 48 w 133"/>
                <a:gd name="T3" fmla="*/ 0 h 40"/>
                <a:gd name="T4" fmla="*/ 0 w 133"/>
                <a:gd name="T5" fmla="*/ 14 h 40"/>
                <a:gd name="T6" fmla="*/ 8 w 133"/>
                <a:gd name="T7" fmla="*/ 40 h 40"/>
                <a:gd name="T8" fmla="*/ 126 w 133"/>
                <a:gd name="T9" fmla="*/ 40 h 40"/>
                <a:gd name="T10" fmla="*/ 122 w 133"/>
                <a:gd name="T11" fmla="*/ 7 h 40"/>
                <a:gd name="T12" fmla="*/ 133 w 133"/>
                <a:gd name="T13" fmla="*/ 7 h 40"/>
                <a:gd name="T14" fmla="*/ 130 w 13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40">
                  <a:moveTo>
                    <a:pt x="130" y="0"/>
                  </a:moveTo>
                  <a:lnTo>
                    <a:pt x="48" y="0"/>
                  </a:lnTo>
                  <a:lnTo>
                    <a:pt x="0" y="14"/>
                  </a:lnTo>
                  <a:lnTo>
                    <a:pt x="8" y="40"/>
                  </a:lnTo>
                  <a:lnTo>
                    <a:pt x="126" y="40"/>
                  </a:lnTo>
                  <a:lnTo>
                    <a:pt x="122" y="7"/>
                  </a:lnTo>
                  <a:lnTo>
                    <a:pt x="133" y="7"/>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0" name="ïśľîdè"/>
            <p:cNvSpPr/>
            <p:nvPr/>
          </p:nvSpPr>
          <p:spPr bwMode="auto">
            <a:xfrm>
              <a:off x="3841750" y="2414588"/>
              <a:ext cx="193675" cy="141288"/>
            </a:xfrm>
            <a:custGeom>
              <a:avLst/>
              <a:gdLst>
                <a:gd name="T0" fmla="*/ 118 w 122"/>
                <a:gd name="T1" fmla="*/ 0 h 89"/>
                <a:gd name="T2" fmla="*/ 0 w 122"/>
                <a:gd name="T3" fmla="*/ 0 h 89"/>
                <a:gd name="T4" fmla="*/ 33 w 122"/>
                <a:gd name="T5" fmla="*/ 89 h 89"/>
                <a:gd name="T6" fmla="*/ 122 w 122"/>
                <a:gd name="T7" fmla="*/ 70 h 89"/>
                <a:gd name="T8" fmla="*/ 118 w 122"/>
                <a:gd name="T9" fmla="*/ 0 h 89"/>
              </a:gdLst>
              <a:ahLst/>
              <a:cxnLst>
                <a:cxn ang="0">
                  <a:pos x="T0" y="T1"/>
                </a:cxn>
                <a:cxn ang="0">
                  <a:pos x="T2" y="T3"/>
                </a:cxn>
                <a:cxn ang="0">
                  <a:pos x="T4" y="T5"/>
                </a:cxn>
                <a:cxn ang="0">
                  <a:pos x="T6" y="T7"/>
                </a:cxn>
                <a:cxn ang="0">
                  <a:pos x="T8" y="T9"/>
                </a:cxn>
              </a:cxnLst>
              <a:rect l="0" t="0" r="r" b="b"/>
              <a:pathLst>
                <a:path w="122" h="89">
                  <a:moveTo>
                    <a:pt x="118" y="0"/>
                  </a:moveTo>
                  <a:lnTo>
                    <a:pt x="0" y="0"/>
                  </a:lnTo>
                  <a:lnTo>
                    <a:pt x="33" y="89"/>
                  </a:lnTo>
                  <a:lnTo>
                    <a:pt x="122" y="70"/>
                  </a:lnTo>
                  <a:lnTo>
                    <a:pt x="118" y="0"/>
                  </a:lnTo>
                  <a:close/>
                </a:path>
              </a:pathLst>
            </a:custGeom>
            <a:solidFill>
              <a:srgbClr val="9F89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1" name="ïṥḻídê"/>
            <p:cNvSpPr/>
            <p:nvPr/>
          </p:nvSpPr>
          <p:spPr bwMode="auto">
            <a:xfrm>
              <a:off x="3841750" y="2414588"/>
              <a:ext cx="193675" cy="141288"/>
            </a:xfrm>
            <a:custGeom>
              <a:avLst/>
              <a:gdLst>
                <a:gd name="T0" fmla="*/ 118 w 122"/>
                <a:gd name="T1" fmla="*/ 0 h 89"/>
                <a:gd name="T2" fmla="*/ 0 w 122"/>
                <a:gd name="T3" fmla="*/ 0 h 89"/>
                <a:gd name="T4" fmla="*/ 33 w 122"/>
                <a:gd name="T5" fmla="*/ 89 h 89"/>
                <a:gd name="T6" fmla="*/ 122 w 122"/>
                <a:gd name="T7" fmla="*/ 70 h 89"/>
                <a:gd name="T8" fmla="*/ 118 w 122"/>
                <a:gd name="T9" fmla="*/ 0 h 89"/>
              </a:gdLst>
              <a:ahLst/>
              <a:cxnLst>
                <a:cxn ang="0">
                  <a:pos x="T0" y="T1"/>
                </a:cxn>
                <a:cxn ang="0">
                  <a:pos x="T2" y="T3"/>
                </a:cxn>
                <a:cxn ang="0">
                  <a:pos x="T4" y="T5"/>
                </a:cxn>
                <a:cxn ang="0">
                  <a:pos x="T6" y="T7"/>
                </a:cxn>
                <a:cxn ang="0">
                  <a:pos x="T8" y="T9"/>
                </a:cxn>
              </a:cxnLst>
              <a:rect l="0" t="0" r="r" b="b"/>
              <a:pathLst>
                <a:path w="122" h="89">
                  <a:moveTo>
                    <a:pt x="118" y="0"/>
                  </a:moveTo>
                  <a:lnTo>
                    <a:pt x="0" y="0"/>
                  </a:lnTo>
                  <a:lnTo>
                    <a:pt x="33" y="89"/>
                  </a:lnTo>
                  <a:lnTo>
                    <a:pt x="122" y="70"/>
                  </a:lnTo>
                  <a:lnTo>
                    <a:pt x="1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2" name="iṩ1iďê"/>
            <p:cNvSpPr/>
            <p:nvPr/>
          </p:nvSpPr>
          <p:spPr bwMode="auto">
            <a:xfrm>
              <a:off x="3905250" y="2320926"/>
              <a:ext cx="130175" cy="30163"/>
            </a:xfrm>
            <a:custGeom>
              <a:avLst/>
              <a:gdLst>
                <a:gd name="T0" fmla="*/ 71 w 82"/>
                <a:gd name="T1" fmla="*/ 0 h 19"/>
                <a:gd name="T2" fmla="*/ 0 w 82"/>
                <a:gd name="T3" fmla="*/ 19 h 19"/>
                <a:gd name="T4" fmla="*/ 82 w 82"/>
                <a:gd name="T5" fmla="*/ 19 h 19"/>
                <a:gd name="T6" fmla="*/ 71 w 82"/>
                <a:gd name="T7" fmla="*/ 0 h 19"/>
              </a:gdLst>
              <a:ahLst/>
              <a:cxnLst>
                <a:cxn ang="0">
                  <a:pos x="T0" y="T1"/>
                </a:cxn>
                <a:cxn ang="0">
                  <a:pos x="T2" y="T3"/>
                </a:cxn>
                <a:cxn ang="0">
                  <a:pos x="T4" y="T5"/>
                </a:cxn>
                <a:cxn ang="0">
                  <a:pos x="T6" y="T7"/>
                </a:cxn>
              </a:cxnLst>
              <a:rect l="0" t="0" r="r" b="b"/>
              <a:pathLst>
                <a:path w="82" h="19">
                  <a:moveTo>
                    <a:pt x="71" y="0"/>
                  </a:moveTo>
                  <a:lnTo>
                    <a:pt x="0" y="19"/>
                  </a:lnTo>
                  <a:lnTo>
                    <a:pt x="82" y="19"/>
                  </a:lnTo>
                  <a:lnTo>
                    <a:pt x="71" y="0"/>
                  </a:lnTo>
                  <a:close/>
                </a:path>
              </a:pathLst>
            </a:custGeom>
            <a:solidFill>
              <a:srgbClr val="8F79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3" name="ïṧľíḍè"/>
            <p:cNvSpPr/>
            <p:nvPr/>
          </p:nvSpPr>
          <p:spPr bwMode="auto">
            <a:xfrm>
              <a:off x="3905250" y="2320926"/>
              <a:ext cx="130175" cy="30163"/>
            </a:xfrm>
            <a:custGeom>
              <a:avLst/>
              <a:gdLst>
                <a:gd name="T0" fmla="*/ 71 w 82"/>
                <a:gd name="T1" fmla="*/ 0 h 19"/>
                <a:gd name="T2" fmla="*/ 0 w 82"/>
                <a:gd name="T3" fmla="*/ 19 h 19"/>
                <a:gd name="T4" fmla="*/ 82 w 82"/>
                <a:gd name="T5" fmla="*/ 19 h 19"/>
                <a:gd name="T6" fmla="*/ 71 w 82"/>
                <a:gd name="T7" fmla="*/ 0 h 19"/>
              </a:gdLst>
              <a:ahLst/>
              <a:cxnLst>
                <a:cxn ang="0">
                  <a:pos x="T0" y="T1"/>
                </a:cxn>
                <a:cxn ang="0">
                  <a:pos x="T2" y="T3"/>
                </a:cxn>
                <a:cxn ang="0">
                  <a:pos x="T4" y="T5"/>
                </a:cxn>
                <a:cxn ang="0">
                  <a:pos x="T6" y="T7"/>
                </a:cxn>
              </a:cxnLst>
              <a:rect l="0" t="0" r="r" b="b"/>
              <a:pathLst>
                <a:path w="82" h="19">
                  <a:moveTo>
                    <a:pt x="71" y="0"/>
                  </a:moveTo>
                  <a:lnTo>
                    <a:pt x="0" y="19"/>
                  </a:lnTo>
                  <a:lnTo>
                    <a:pt x="82" y="19"/>
                  </a:lnTo>
                  <a:lnTo>
                    <a:pt x="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4" name="ïṩḻïḋé"/>
            <p:cNvSpPr/>
            <p:nvPr/>
          </p:nvSpPr>
          <p:spPr bwMode="auto">
            <a:xfrm>
              <a:off x="4022725" y="2362201"/>
              <a:ext cx="93663" cy="163513"/>
            </a:xfrm>
            <a:custGeom>
              <a:avLst/>
              <a:gdLst>
                <a:gd name="T0" fmla="*/ 11 w 59"/>
                <a:gd name="T1" fmla="*/ 0 h 103"/>
                <a:gd name="T2" fmla="*/ 0 w 59"/>
                <a:gd name="T3" fmla="*/ 0 h 103"/>
                <a:gd name="T4" fmla="*/ 4 w 59"/>
                <a:gd name="T5" fmla="*/ 33 h 103"/>
                <a:gd name="T6" fmla="*/ 8 w 59"/>
                <a:gd name="T7" fmla="*/ 103 h 103"/>
                <a:gd name="T8" fmla="*/ 59 w 59"/>
                <a:gd name="T9" fmla="*/ 92 h 103"/>
                <a:gd name="T10" fmla="*/ 11 w 59"/>
                <a:gd name="T11" fmla="*/ 0 h 103"/>
              </a:gdLst>
              <a:ahLst/>
              <a:cxnLst>
                <a:cxn ang="0">
                  <a:pos x="T0" y="T1"/>
                </a:cxn>
                <a:cxn ang="0">
                  <a:pos x="T2" y="T3"/>
                </a:cxn>
                <a:cxn ang="0">
                  <a:pos x="T4" y="T5"/>
                </a:cxn>
                <a:cxn ang="0">
                  <a:pos x="T6" y="T7"/>
                </a:cxn>
                <a:cxn ang="0">
                  <a:pos x="T8" y="T9"/>
                </a:cxn>
                <a:cxn ang="0">
                  <a:pos x="T10" y="T11"/>
                </a:cxn>
              </a:cxnLst>
              <a:rect l="0" t="0" r="r" b="b"/>
              <a:pathLst>
                <a:path w="59" h="103">
                  <a:moveTo>
                    <a:pt x="11" y="0"/>
                  </a:moveTo>
                  <a:lnTo>
                    <a:pt x="0" y="0"/>
                  </a:lnTo>
                  <a:lnTo>
                    <a:pt x="4" y="33"/>
                  </a:lnTo>
                  <a:lnTo>
                    <a:pt x="8" y="103"/>
                  </a:lnTo>
                  <a:lnTo>
                    <a:pt x="59" y="92"/>
                  </a:lnTo>
                  <a:lnTo>
                    <a:pt x="11" y="0"/>
                  </a:lnTo>
                  <a:close/>
                </a:path>
              </a:pathLst>
            </a:custGeom>
            <a:solidFill>
              <a:srgbClr val="9B6D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5" name="îṩḻïḋê"/>
            <p:cNvSpPr/>
            <p:nvPr/>
          </p:nvSpPr>
          <p:spPr bwMode="auto">
            <a:xfrm>
              <a:off x="4022725" y="2362201"/>
              <a:ext cx="93663" cy="163513"/>
            </a:xfrm>
            <a:custGeom>
              <a:avLst/>
              <a:gdLst>
                <a:gd name="T0" fmla="*/ 11 w 59"/>
                <a:gd name="T1" fmla="*/ 0 h 103"/>
                <a:gd name="T2" fmla="*/ 0 w 59"/>
                <a:gd name="T3" fmla="*/ 0 h 103"/>
                <a:gd name="T4" fmla="*/ 4 w 59"/>
                <a:gd name="T5" fmla="*/ 33 h 103"/>
                <a:gd name="T6" fmla="*/ 8 w 59"/>
                <a:gd name="T7" fmla="*/ 103 h 103"/>
                <a:gd name="T8" fmla="*/ 59 w 59"/>
                <a:gd name="T9" fmla="*/ 92 h 103"/>
                <a:gd name="T10" fmla="*/ 11 w 59"/>
                <a:gd name="T11" fmla="*/ 0 h 103"/>
              </a:gdLst>
              <a:ahLst/>
              <a:cxnLst>
                <a:cxn ang="0">
                  <a:pos x="T0" y="T1"/>
                </a:cxn>
                <a:cxn ang="0">
                  <a:pos x="T2" y="T3"/>
                </a:cxn>
                <a:cxn ang="0">
                  <a:pos x="T4" y="T5"/>
                </a:cxn>
                <a:cxn ang="0">
                  <a:pos x="T6" y="T7"/>
                </a:cxn>
                <a:cxn ang="0">
                  <a:pos x="T8" y="T9"/>
                </a:cxn>
                <a:cxn ang="0">
                  <a:pos x="T10" y="T11"/>
                </a:cxn>
              </a:cxnLst>
              <a:rect l="0" t="0" r="r" b="b"/>
              <a:pathLst>
                <a:path w="59" h="103">
                  <a:moveTo>
                    <a:pt x="11" y="0"/>
                  </a:moveTo>
                  <a:lnTo>
                    <a:pt x="0" y="0"/>
                  </a:lnTo>
                  <a:lnTo>
                    <a:pt x="4" y="33"/>
                  </a:lnTo>
                  <a:lnTo>
                    <a:pt x="8" y="103"/>
                  </a:lnTo>
                  <a:lnTo>
                    <a:pt x="59" y="92"/>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6" name="î$ļïḓe"/>
            <p:cNvSpPr/>
            <p:nvPr/>
          </p:nvSpPr>
          <p:spPr bwMode="auto">
            <a:xfrm>
              <a:off x="3800475" y="2292351"/>
              <a:ext cx="287338" cy="287338"/>
            </a:xfrm>
            <a:custGeom>
              <a:avLst/>
              <a:gdLst>
                <a:gd name="T0" fmla="*/ 181 w 181"/>
                <a:gd name="T1" fmla="*/ 133 h 181"/>
                <a:gd name="T2" fmla="*/ 48 w 181"/>
                <a:gd name="T3" fmla="*/ 181 h 181"/>
                <a:gd name="T4" fmla="*/ 0 w 181"/>
                <a:gd name="T5" fmla="*/ 48 h 181"/>
                <a:gd name="T6" fmla="*/ 133 w 181"/>
                <a:gd name="T7" fmla="*/ 0 h 181"/>
                <a:gd name="T8" fmla="*/ 181 w 181"/>
                <a:gd name="T9" fmla="*/ 133 h 181"/>
              </a:gdLst>
              <a:ahLst/>
              <a:cxnLst>
                <a:cxn ang="0">
                  <a:pos x="T0" y="T1"/>
                </a:cxn>
                <a:cxn ang="0">
                  <a:pos x="T2" y="T3"/>
                </a:cxn>
                <a:cxn ang="0">
                  <a:pos x="T4" y="T5"/>
                </a:cxn>
                <a:cxn ang="0">
                  <a:pos x="T6" y="T7"/>
                </a:cxn>
                <a:cxn ang="0">
                  <a:pos x="T8" y="T9"/>
                </a:cxn>
              </a:cxnLst>
              <a:rect l="0" t="0" r="r" b="b"/>
              <a:pathLst>
                <a:path w="181" h="181">
                  <a:moveTo>
                    <a:pt x="181" y="133"/>
                  </a:moveTo>
                  <a:lnTo>
                    <a:pt x="48" y="181"/>
                  </a:lnTo>
                  <a:lnTo>
                    <a:pt x="0" y="48"/>
                  </a:lnTo>
                  <a:lnTo>
                    <a:pt x="133" y="0"/>
                  </a:lnTo>
                  <a:lnTo>
                    <a:pt x="181" y="133"/>
                  </a:lnTo>
                  <a:close/>
                </a:path>
              </a:pathLst>
            </a:custGeom>
            <a:solidFill>
              <a:srgbClr val="F9E1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7" name="íṧľîďé"/>
            <p:cNvSpPr/>
            <p:nvPr/>
          </p:nvSpPr>
          <p:spPr bwMode="auto">
            <a:xfrm>
              <a:off x="6034088" y="1822451"/>
              <a:ext cx="492125" cy="668338"/>
            </a:xfrm>
            <a:custGeom>
              <a:avLst/>
              <a:gdLst>
                <a:gd name="T0" fmla="*/ 30 w 84"/>
                <a:gd name="T1" fmla="*/ 109 h 114"/>
                <a:gd name="T2" fmla="*/ 10 w 84"/>
                <a:gd name="T3" fmla="*/ 85 h 114"/>
                <a:gd name="T4" fmla="*/ 8 w 84"/>
                <a:gd name="T5" fmla="*/ 68 h 114"/>
                <a:gd name="T6" fmla="*/ 0 w 84"/>
                <a:gd name="T7" fmla="*/ 54 h 114"/>
                <a:gd name="T8" fmla="*/ 19 w 84"/>
                <a:gd name="T9" fmla="*/ 60 h 114"/>
                <a:gd name="T10" fmla="*/ 31 w 84"/>
                <a:gd name="T11" fmla="*/ 74 h 114"/>
                <a:gd name="T12" fmla="*/ 31 w 84"/>
                <a:gd name="T13" fmla="*/ 18 h 114"/>
                <a:gd name="T14" fmla="*/ 38 w 84"/>
                <a:gd name="T15" fmla="*/ 45 h 114"/>
                <a:gd name="T16" fmla="*/ 45 w 84"/>
                <a:gd name="T17" fmla="*/ 63 h 114"/>
                <a:gd name="T18" fmla="*/ 63 w 84"/>
                <a:gd name="T19" fmla="*/ 0 h 114"/>
                <a:gd name="T20" fmla="*/ 63 w 84"/>
                <a:gd name="T21" fmla="*/ 26 h 114"/>
                <a:gd name="T22" fmla="*/ 68 w 84"/>
                <a:gd name="T23" fmla="*/ 48 h 114"/>
                <a:gd name="T24" fmla="*/ 57 w 84"/>
                <a:gd name="T25" fmla="*/ 83 h 114"/>
                <a:gd name="T26" fmla="*/ 84 w 84"/>
                <a:gd name="T27" fmla="*/ 66 h 114"/>
                <a:gd name="T28" fmla="*/ 75 w 84"/>
                <a:gd name="T29" fmla="*/ 74 h 114"/>
                <a:gd name="T30" fmla="*/ 73 w 84"/>
                <a:gd name="T31" fmla="*/ 87 h 114"/>
                <a:gd name="T32" fmla="*/ 64 w 84"/>
                <a:gd name="T33" fmla="*/ 105 h 114"/>
                <a:gd name="T34" fmla="*/ 60 w 84"/>
                <a:gd name="T35" fmla="*/ 107 h 114"/>
                <a:gd name="T36" fmla="*/ 30 w 84"/>
                <a:gd name="T3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114">
                  <a:moveTo>
                    <a:pt x="30" y="109"/>
                  </a:moveTo>
                  <a:cubicBezTo>
                    <a:pt x="20" y="105"/>
                    <a:pt x="12" y="96"/>
                    <a:pt x="10" y="85"/>
                  </a:cubicBezTo>
                  <a:cubicBezTo>
                    <a:pt x="9" y="79"/>
                    <a:pt x="9" y="74"/>
                    <a:pt x="8" y="68"/>
                  </a:cubicBezTo>
                  <a:cubicBezTo>
                    <a:pt x="7" y="63"/>
                    <a:pt x="5" y="57"/>
                    <a:pt x="0" y="54"/>
                  </a:cubicBezTo>
                  <a:cubicBezTo>
                    <a:pt x="7" y="54"/>
                    <a:pt x="13" y="56"/>
                    <a:pt x="19" y="60"/>
                  </a:cubicBezTo>
                  <a:cubicBezTo>
                    <a:pt x="24" y="64"/>
                    <a:pt x="27" y="68"/>
                    <a:pt x="31" y="74"/>
                  </a:cubicBezTo>
                  <a:cubicBezTo>
                    <a:pt x="23" y="57"/>
                    <a:pt x="23" y="35"/>
                    <a:pt x="31" y="18"/>
                  </a:cubicBezTo>
                  <a:cubicBezTo>
                    <a:pt x="31" y="27"/>
                    <a:pt x="34" y="36"/>
                    <a:pt x="38" y="45"/>
                  </a:cubicBezTo>
                  <a:cubicBezTo>
                    <a:pt x="42" y="50"/>
                    <a:pt x="46" y="57"/>
                    <a:pt x="45" y="63"/>
                  </a:cubicBezTo>
                  <a:cubicBezTo>
                    <a:pt x="45" y="41"/>
                    <a:pt x="51" y="19"/>
                    <a:pt x="63" y="0"/>
                  </a:cubicBezTo>
                  <a:cubicBezTo>
                    <a:pt x="61" y="9"/>
                    <a:pt x="61" y="18"/>
                    <a:pt x="63" y="26"/>
                  </a:cubicBezTo>
                  <a:cubicBezTo>
                    <a:pt x="65" y="34"/>
                    <a:pt x="68" y="41"/>
                    <a:pt x="68" y="48"/>
                  </a:cubicBezTo>
                  <a:cubicBezTo>
                    <a:pt x="68" y="60"/>
                    <a:pt x="63" y="73"/>
                    <a:pt x="57" y="83"/>
                  </a:cubicBezTo>
                  <a:cubicBezTo>
                    <a:pt x="61" y="72"/>
                    <a:pt x="72" y="66"/>
                    <a:pt x="84" y="66"/>
                  </a:cubicBezTo>
                  <a:cubicBezTo>
                    <a:pt x="80" y="66"/>
                    <a:pt x="76" y="70"/>
                    <a:pt x="75" y="74"/>
                  </a:cubicBezTo>
                  <a:cubicBezTo>
                    <a:pt x="73" y="78"/>
                    <a:pt x="74" y="82"/>
                    <a:pt x="73" y="87"/>
                  </a:cubicBezTo>
                  <a:cubicBezTo>
                    <a:pt x="72" y="93"/>
                    <a:pt x="69" y="100"/>
                    <a:pt x="64" y="105"/>
                  </a:cubicBezTo>
                  <a:cubicBezTo>
                    <a:pt x="63" y="106"/>
                    <a:pt x="61" y="107"/>
                    <a:pt x="60" y="107"/>
                  </a:cubicBezTo>
                  <a:cubicBezTo>
                    <a:pt x="50" y="113"/>
                    <a:pt x="41" y="114"/>
                    <a:pt x="30" y="109"/>
                  </a:cubicBezTo>
                  <a:close/>
                </a:path>
              </a:pathLst>
            </a:custGeom>
            <a:solidFill>
              <a:srgbClr val="6DC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8" name="ïśḷîḍè"/>
            <p:cNvSpPr/>
            <p:nvPr/>
          </p:nvSpPr>
          <p:spPr bwMode="auto">
            <a:xfrm>
              <a:off x="6075363" y="2449513"/>
              <a:ext cx="398463" cy="557213"/>
            </a:xfrm>
            <a:custGeom>
              <a:avLst/>
              <a:gdLst>
                <a:gd name="T0" fmla="*/ 3 w 68"/>
                <a:gd name="T1" fmla="*/ 0 h 95"/>
                <a:gd name="T2" fmla="*/ 65 w 68"/>
                <a:gd name="T3" fmla="*/ 0 h 95"/>
                <a:gd name="T4" fmla="*/ 68 w 68"/>
                <a:gd name="T5" fmla="*/ 3 h 95"/>
                <a:gd name="T6" fmla="*/ 62 w 68"/>
                <a:gd name="T7" fmla="*/ 87 h 95"/>
                <a:gd name="T8" fmla="*/ 52 w 68"/>
                <a:gd name="T9" fmla="*/ 95 h 95"/>
                <a:gd name="T10" fmla="*/ 16 w 68"/>
                <a:gd name="T11" fmla="*/ 95 h 95"/>
                <a:gd name="T12" fmla="*/ 6 w 68"/>
                <a:gd name="T13" fmla="*/ 87 h 95"/>
                <a:gd name="T14" fmla="*/ 0 w 68"/>
                <a:gd name="T15" fmla="*/ 3 h 95"/>
                <a:gd name="T16" fmla="*/ 3 w 68"/>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95">
                  <a:moveTo>
                    <a:pt x="3" y="0"/>
                  </a:moveTo>
                  <a:cubicBezTo>
                    <a:pt x="65" y="0"/>
                    <a:pt x="65" y="0"/>
                    <a:pt x="65" y="0"/>
                  </a:cubicBezTo>
                  <a:cubicBezTo>
                    <a:pt x="67" y="0"/>
                    <a:pt x="68" y="2"/>
                    <a:pt x="68" y="3"/>
                  </a:cubicBezTo>
                  <a:cubicBezTo>
                    <a:pt x="62" y="87"/>
                    <a:pt x="62" y="87"/>
                    <a:pt x="62" y="87"/>
                  </a:cubicBezTo>
                  <a:cubicBezTo>
                    <a:pt x="62" y="92"/>
                    <a:pt x="57" y="95"/>
                    <a:pt x="52" y="95"/>
                  </a:cubicBezTo>
                  <a:cubicBezTo>
                    <a:pt x="16" y="95"/>
                    <a:pt x="16" y="95"/>
                    <a:pt x="16" y="95"/>
                  </a:cubicBezTo>
                  <a:cubicBezTo>
                    <a:pt x="11" y="95"/>
                    <a:pt x="7" y="92"/>
                    <a:pt x="6" y="87"/>
                  </a:cubicBezTo>
                  <a:cubicBezTo>
                    <a:pt x="0" y="3"/>
                    <a:pt x="0" y="3"/>
                    <a:pt x="0" y="3"/>
                  </a:cubicBezTo>
                  <a:cubicBezTo>
                    <a:pt x="0" y="2"/>
                    <a:pt x="1" y="0"/>
                    <a:pt x="3" y="0"/>
                  </a:cubicBezTo>
                  <a:close/>
                </a:path>
              </a:pathLst>
            </a:custGeom>
            <a:solidFill>
              <a:srgbClr val="EACA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9" name="îṥḻiḓé"/>
            <p:cNvSpPr/>
            <p:nvPr/>
          </p:nvSpPr>
          <p:spPr bwMode="auto">
            <a:xfrm>
              <a:off x="6075363" y="2449513"/>
              <a:ext cx="304800" cy="557213"/>
            </a:xfrm>
            <a:custGeom>
              <a:avLst/>
              <a:gdLst>
                <a:gd name="T0" fmla="*/ 6 w 52"/>
                <a:gd name="T1" fmla="*/ 87 h 95"/>
                <a:gd name="T2" fmla="*/ 0 w 52"/>
                <a:gd name="T3" fmla="*/ 3 h 95"/>
                <a:gd name="T4" fmla="*/ 3 w 52"/>
                <a:gd name="T5" fmla="*/ 0 h 95"/>
                <a:gd name="T6" fmla="*/ 49 w 52"/>
                <a:gd name="T7" fmla="*/ 0 h 95"/>
                <a:gd name="T8" fmla="*/ 52 w 52"/>
                <a:gd name="T9" fmla="*/ 3 h 95"/>
                <a:gd name="T10" fmla="*/ 46 w 52"/>
                <a:gd name="T11" fmla="*/ 87 h 95"/>
                <a:gd name="T12" fmla="*/ 36 w 52"/>
                <a:gd name="T13" fmla="*/ 95 h 95"/>
                <a:gd name="T14" fmla="*/ 16 w 52"/>
                <a:gd name="T15" fmla="*/ 95 h 95"/>
                <a:gd name="T16" fmla="*/ 6 w 52"/>
                <a:gd name="T17" fmla="*/ 8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95">
                  <a:moveTo>
                    <a:pt x="6" y="87"/>
                  </a:moveTo>
                  <a:cubicBezTo>
                    <a:pt x="0" y="3"/>
                    <a:pt x="0" y="3"/>
                    <a:pt x="0" y="3"/>
                  </a:cubicBezTo>
                  <a:cubicBezTo>
                    <a:pt x="0" y="2"/>
                    <a:pt x="1" y="0"/>
                    <a:pt x="3" y="0"/>
                  </a:cubicBezTo>
                  <a:cubicBezTo>
                    <a:pt x="49" y="0"/>
                    <a:pt x="49" y="0"/>
                    <a:pt x="49" y="0"/>
                  </a:cubicBezTo>
                  <a:cubicBezTo>
                    <a:pt x="51" y="0"/>
                    <a:pt x="52" y="2"/>
                    <a:pt x="52" y="3"/>
                  </a:cubicBezTo>
                  <a:cubicBezTo>
                    <a:pt x="46" y="87"/>
                    <a:pt x="46" y="87"/>
                    <a:pt x="46" y="87"/>
                  </a:cubicBezTo>
                  <a:cubicBezTo>
                    <a:pt x="45" y="92"/>
                    <a:pt x="41" y="95"/>
                    <a:pt x="36" y="95"/>
                  </a:cubicBezTo>
                  <a:cubicBezTo>
                    <a:pt x="16" y="95"/>
                    <a:pt x="16" y="95"/>
                    <a:pt x="16" y="95"/>
                  </a:cubicBezTo>
                  <a:cubicBezTo>
                    <a:pt x="11" y="95"/>
                    <a:pt x="7" y="92"/>
                    <a:pt x="6" y="87"/>
                  </a:cubicBezTo>
                  <a:close/>
                </a:path>
              </a:pathLst>
            </a:custGeom>
            <a:solidFill>
              <a:srgbClr val="F9E1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0" name="îSlíḓé"/>
            <p:cNvSpPr/>
            <p:nvPr/>
          </p:nvSpPr>
          <p:spPr bwMode="auto">
            <a:xfrm>
              <a:off x="3970338" y="4478338"/>
              <a:ext cx="369888" cy="1254125"/>
            </a:xfrm>
            <a:custGeom>
              <a:avLst/>
              <a:gdLst>
                <a:gd name="T0" fmla="*/ 63 w 63"/>
                <a:gd name="T1" fmla="*/ 0 h 214"/>
                <a:gd name="T2" fmla="*/ 39 w 63"/>
                <a:gd name="T3" fmla="*/ 0 h 214"/>
                <a:gd name="T4" fmla="*/ 1 w 63"/>
                <a:gd name="T5" fmla="*/ 199 h 214"/>
                <a:gd name="T6" fmla="*/ 13 w 63"/>
                <a:gd name="T7" fmla="*/ 214 h 214"/>
                <a:gd name="T8" fmla="*/ 25 w 63"/>
                <a:gd name="T9" fmla="*/ 204 h 214"/>
                <a:gd name="T10" fmla="*/ 63 w 63"/>
                <a:gd name="T11" fmla="*/ 0 h 214"/>
              </a:gdLst>
              <a:ahLst/>
              <a:cxnLst>
                <a:cxn ang="0">
                  <a:pos x="T0" y="T1"/>
                </a:cxn>
                <a:cxn ang="0">
                  <a:pos x="T2" y="T3"/>
                </a:cxn>
                <a:cxn ang="0">
                  <a:pos x="T4" y="T5"/>
                </a:cxn>
                <a:cxn ang="0">
                  <a:pos x="T6" y="T7"/>
                </a:cxn>
                <a:cxn ang="0">
                  <a:pos x="T8" y="T9"/>
                </a:cxn>
                <a:cxn ang="0">
                  <a:pos x="T10" y="T11"/>
                </a:cxn>
              </a:cxnLst>
              <a:rect l="0" t="0" r="r" b="b"/>
              <a:pathLst>
                <a:path w="63" h="214">
                  <a:moveTo>
                    <a:pt x="63" y="0"/>
                  </a:moveTo>
                  <a:cubicBezTo>
                    <a:pt x="39" y="0"/>
                    <a:pt x="39" y="0"/>
                    <a:pt x="39" y="0"/>
                  </a:cubicBezTo>
                  <a:cubicBezTo>
                    <a:pt x="1" y="199"/>
                    <a:pt x="1" y="199"/>
                    <a:pt x="1" y="199"/>
                  </a:cubicBezTo>
                  <a:cubicBezTo>
                    <a:pt x="0" y="207"/>
                    <a:pt x="6" y="214"/>
                    <a:pt x="13" y="214"/>
                  </a:cubicBezTo>
                  <a:cubicBezTo>
                    <a:pt x="19" y="214"/>
                    <a:pt x="24" y="209"/>
                    <a:pt x="25" y="204"/>
                  </a:cubicBezTo>
                  <a:lnTo>
                    <a:pt x="63" y="0"/>
                  </a:lnTo>
                  <a:close/>
                </a:path>
              </a:pathLst>
            </a:custGeom>
            <a:solidFill>
              <a:srgbClr val="E2B5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1" name="ï$liḑê"/>
            <p:cNvSpPr/>
            <p:nvPr/>
          </p:nvSpPr>
          <p:spPr bwMode="auto">
            <a:xfrm>
              <a:off x="5072063" y="4478338"/>
              <a:ext cx="376238" cy="1254125"/>
            </a:xfrm>
            <a:custGeom>
              <a:avLst/>
              <a:gdLst>
                <a:gd name="T0" fmla="*/ 0 w 64"/>
                <a:gd name="T1" fmla="*/ 0 h 214"/>
                <a:gd name="T2" fmla="*/ 25 w 64"/>
                <a:gd name="T3" fmla="*/ 0 h 214"/>
                <a:gd name="T4" fmla="*/ 62 w 64"/>
                <a:gd name="T5" fmla="*/ 199 h 214"/>
                <a:gd name="T6" fmla="*/ 50 w 64"/>
                <a:gd name="T7" fmla="*/ 214 h 214"/>
                <a:gd name="T8" fmla="*/ 38 w 64"/>
                <a:gd name="T9" fmla="*/ 204 h 214"/>
                <a:gd name="T10" fmla="*/ 0 w 64"/>
                <a:gd name="T11" fmla="*/ 0 h 214"/>
              </a:gdLst>
              <a:ahLst/>
              <a:cxnLst>
                <a:cxn ang="0">
                  <a:pos x="T0" y="T1"/>
                </a:cxn>
                <a:cxn ang="0">
                  <a:pos x="T2" y="T3"/>
                </a:cxn>
                <a:cxn ang="0">
                  <a:pos x="T4" y="T5"/>
                </a:cxn>
                <a:cxn ang="0">
                  <a:pos x="T6" y="T7"/>
                </a:cxn>
                <a:cxn ang="0">
                  <a:pos x="T8" y="T9"/>
                </a:cxn>
                <a:cxn ang="0">
                  <a:pos x="T10" y="T11"/>
                </a:cxn>
              </a:cxnLst>
              <a:rect l="0" t="0" r="r" b="b"/>
              <a:pathLst>
                <a:path w="64" h="214">
                  <a:moveTo>
                    <a:pt x="0" y="0"/>
                  </a:moveTo>
                  <a:cubicBezTo>
                    <a:pt x="25" y="0"/>
                    <a:pt x="25" y="0"/>
                    <a:pt x="25" y="0"/>
                  </a:cubicBezTo>
                  <a:cubicBezTo>
                    <a:pt x="62" y="199"/>
                    <a:pt x="62" y="199"/>
                    <a:pt x="62" y="199"/>
                  </a:cubicBezTo>
                  <a:cubicBezTo>
                    <a:pt x="64" y="207"/>
                    <a:pt x="58" y="214"/>
                    <a:pt x="50" y="214"/>
                  </a:cubicBezTo>
                  <a:cubicBezTo>
                    <a:pt x="44" y="214"/>
                    <a:pt x="40" y="209"/>
                    <a:pt x="38" y="204"/>
                  </a:cubicBezTo>
                  <a:lnTo>
                    <a:pt x="0" y="0"/>
                  </a:lnTo>
                  <a:close/>
                </a:path>
              </a:pathLst>
            </a:custGeom>
            <a:solidFill>
              <a:srgbClr val="E2B5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2" name="í$1ídé"/>
            <p:cNvSpPr/>
            <p:nvPr/>
          </p:nvSpPr>
          <p:spPr bwMode="auto">
            <a:xfrm>
              <a:off x="4157663" y="5210176"/>
              <a:ext cx="1138238" cy="117475"/>
            </a:xfrm>
            <a:prstGeom prst="rect">
              <a:avLst/>
            </a:prstGeom>
            <a:solidFill>
              <a:srgbClr val="E2B5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93" name="ïṡļíďê"/>
            <p:cNvSpPr/>
            <p:nvPr/>
          </p:nvSpPr>
          <p:spPr bwMode="auto">
            <a:xfrm>
              <a:off x="3841750" y="2690813"/>
              <a:ext cx="1728788" cy="1957388"/>
            </a:xfrm>
            <a:custGeom>
              <a:avLst/>
              <a:gdLst>
                <a:gd name="T0" fmla="*/ 283 w 295"/>
                <a:gd name="T1" fmla="*/ 193 h 334"/>
                <a:gd name="T2" fmla="*/ 275 w 295"/>
                <a:gd name="T3" fmla="*/ 126 h 334"/>
                <a:gd name="T4" fmla="*/ 276 w 295"/>
                <a:gd name="T5" fmla="*/ 107 h 334"/>
                <a:gd name="T6" fmla="*/ 150 w 295"/>
                <a:gd name="T7" fmla="*/ 0 h 334"/>
                <a:gd name="T8" fmla="*/ 23 w 295"/>
                <a:gd name="T9" fmla="*/ 107 h 334"/>
                <a:gd name="T10" fmla="*/ 24 w 295"/>
                <a:gd name="T11" fmla="*/ 122 h 334"/>
                <a:gd name="T12" fmla="*/ 13 w 295"/>
                <a:gd name="T13" fmla="*/ 192 h 334"/>
                <a:gd name="T14" fmla="*/ 0 w 295"/>
                <a:gd name="T15" fmla="*/ 242 h 334"/>
                <a:gd name="T16" fmla="*/ 148 w 295"/>
                <a:gd name="T17" fmla="*/ 334 h 334"/>
                <a:gd name="T18" fmla="*/ 295 w 295"/>
                <a:gd name="T19" fmla="*/ 242 h 334"/>
                <a:gd name="T20" fmla="*/ 283 w 295"/>
                <a:gd name="T21" fmla="*/ 19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334">
                  <a:moveTo>
                    <a:pt x="283" y="193"/>
                  </a:moveTo>
                  <a:cubicBezTo>
                    <a:pt x="273" y="173"/>
                    <a:pt x="270" y="148"/>
                    <a:pt x="275" y="126"/>
                  </a:cubicBezTo>
                  <a:cubicBezTo>
                    <a:pt x="276" y="120"/>
                    <a:pt x="276" y="113"/>
                    <a:pt x="276" y="107"/>
                  </a:cubicBezTo>
                  <a:cubicBezTo>
                    <a:pt x="276" y="48"/>
                    <a:pt x="220" y="0"/>
                    <a:pt x="150" y="0"/>
                  </a:cubicBezTo>
                  <a:cubicBezTo>
                    <a:pt x="80" y="0"/>
                    <a:pt x="23" y="48"/>
                    <a:pt x="23" y="107"/>
                  </a:cubicBezTo>
                  <a:cubicBezTo>
                    <a:pt x="23" y="112"/>
                    <a:pt x="23" y="117"/>
                    <a:pt x="24" y="122"/>
                  </a:cubicBezTo>
                  <a:cubicBezTo>
                    <a:pt x="28" y="146"/>
                    <a:pt x="24" y="171"/>
                    <a:pt x="13" y="192"/>
                  </a:cubicBezTo>
                  <a:cubicBezTo>
                    <a:pt x="5" y="207"/>
                    <a:pt x="0" y="224"/>
                    <a:pt x="0" y="242"/>
                  </a:cubicBezTo>
                  <a:cubicBezTo>
                    <a:pt x="0" y="311"/>
                    <a:pt x="66" y="334"/>
                    <a:pt x="148" y="334"/>
                  </a:cubicBezTo>
                  <a:cubicBezTo>
                    <a:pt x="229" y="334"/>
                    <a:pt x="295" y="311"/>
                    <a:pt x="295" y="242"/>
                  </a:cubicBezTo>
                  <a:cubicBezTo>
                    <a:pt x="295" y="225"/>
                    <a:pt x="291" y="208"/>
                    <a:pt x="283" y="193"/>
                  </a:cubicBezTo>
                  <a:close/>
                </a:path>
              </a:pathLst>
            </a:custGeom>
            <a:solidFill>
              <a:srgbClr val="615B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4" name="îşḻíḋé"/>
            <p:cNvSpPr/>
            <p:nvPr/>
          </p:nvSpPr>
          <p:spPr bwMode="auto">
            <a:xfrm>
              <a:off x="3824288" y="2690813"/>
              <a:ext cx="1728788" cy="1957388"/>
            </a:xfrm>
            <a:custGeom>
              <a:avLst/>
              <a:gdLst>
                <a:gd name="T0" fmla="*/ 283 w 295"/>
                <a:gd name="T1" fmla="*/ 193 h 334"/>
                <a:gd name="T2" fmla="*/ 274 w 295"/>
                <a:gd name="T3" fmla="*/ 126 h 334"/>
                <a:gd name="T4" fmla="*/ 276 w 295"/>
                <a:gd name="T5" fmla="*/ 107 h 334"/>
                <a:gd name="T6" fmla="*/ 150 w 295"/>
                <a:gd name="T7" fmla="*/ 0 h 334"/>
                <a:gd name="T8" fmla="*/ 23 w 295"/>
                <a:gd name="T9" fmla="*/ 107 h 334"/>
                <a:gd name="T10" fmla="*/ 24 w 295"/>
                <a:gd name="T11" fmla="*/ 122 h 334"/>
                <a:gd name="T12" fmla="*/ 13 w 295"/>
                <a:gd name="T13" fmla="*/ 192 h 334"/>
                <a:gd name="T14" fmla="*/ 0 w 295"/>
                <a:gd name="T15" fmla="*/ 242 h 334"/>
                <a:gd name="T16" fmla="*/ 148 w 295"/>
                <a:gd name="T17" fmla="*/ 334 h 334"/>
                <a:gd name="T18" fmla="*/ 295 w 295"/>
                <a:gd name="T19" fmla="*/ 242 h 334"/>
                <a:gd name="T20" fmla="*/ 283 w 295"/>
                <a:gd name="T21" fmla="*/ 19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334">
                  <a:moveTo>
                    <a:pt x="283" y="193"/>
                  </a:moveTo>
                  <a:cubicBezTo>
                    <a:pt x="273" y="173"/>
                    <a:pt x="270" y="148"/>
                    <a:pt x="274" y="126"/>
                  </a:cubicBezTo>
                  <a:cubicBezTo>
                    <a:pt x="276" y="120"/>
                    <a:pt x="276" y="113"/>
                    <a:pt x="276" y="107"/>
                  </a:cubicBezTo>
                  <a:cubicBezTo>
                    <a:pt x="276" y="48"/>
                    <a:pt x="220" y="0"/>
                    <a:pt x="150" y="0"/>
                  </a:cubicBezTo>
                  <a:cubicBezTo>
                    <a:pt x="79" y="0"/>
                    <a:pt x="23" y="48"/>
                    <a:pt x="23" y="107"/>
                  </a:cubicBezTo>
                  <a:cubicBezTo>
                    <a:pt x="23" y="112"/>
                    <a:pt x="23" y="117"/>
                    <a:pt x="24" y="122"/>
                  </a:cubicBezTo>
                  <a:cubicBezTo>
                    <a:pt x="28" y="146"/>
                    <a:pt x="24" y="171"/>
                    <a:pt x="13" y="192"/>
                  </a:cubicBezTo>
                  <a:cubicBezTo>
                    <a:pt x="4" y="207"/>
                    <a:pt x="0" y="224"/>
                    <a:pt x="0" y="242"/>
                  </a:cubicBezTo>
                  <a:cubicBezTo>
                    <a:pt x="0" y="311"/>
                    <a:pt x="66" y="334"/>
                    <a:pt x="148" y="334"/>
                  </a:cubicBezTo>
                  <a:cubicBezTo>
                    <a:pt x="229" y="334"/>
                    <a:pt x="295" y="311"/>
                    <a:pt x="295" y="242"/>
                  </a:cubicBezTo>
                  <a:cubicBezTo>
                    <a:pt x="295" y="225"/>
                    <a:pt x="291" y="208"/>
                    <a:pt x="283" y="193"/>
                  </a:cubicBezTo>
                  <a:close/>
                </a:path>
              </a:pathLst>
            </a:custGeom>
            <a:solidFill>
              <a:srgbClr val="FFD1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5" name="iṩļïḋé"/>
            <p:cNvSpPr/>
            <p:nvPr/>
          </p:nvSpPr>
          <p:spPr bwMode="auto">
            <a:xfrm>
              <a:off x="4645025" y="2690813"/>
              <a:ext cx="925513" cy="1957388"/>
            </a:xfrm>
            <a:custGeom>
              <a:avLst/>
              <a:gdLst>
                <a:gd name="T0" fmla="*/ 146 w 158"/>
                <a:gd name="T1" fmla="*/ 193 h 334"/>
                <a:gd name="T2" fmla="*/ 138 w 158"/>
                <a:gd name="T3" fmla="*/ 126 h 334"/>
                <a:gd name="T4" fmla="*/ 139 w 158"/>
                <a:gd name="T5" fmla="*/ 107 h 334"/>
                <a:gd name="T6" fmla="*/ 13 w 158"/>
                <a:gd name="T7" fmla="*/ 0 h 334"/>
                <a:gd name="T8" fmla="*/ 2 w 158"/>
                <a:gd name="T9" fmla="*/ 0 h 334"/>
                <a:gd name="T10" fmla="*/ 117 w 158"/>
                <a:gd name="T11" fmla="*/ 107 h 334"/>
                <a:gd name="T12" fmla="*/ 115 w 158"/>
                <a:gd name="T13" fmla="*/ 126 h 334"/>
                <a:gd name="T14" fmla="*/ 124 w 158"/>
                <a:gd name="T15" fmla="*/ 193 h 334"/>
                <a:gd name="T16" fmla="*/ 136 w 158"/>
                <a:gd name="T17" fmla="*/ 242 h 334"/>
                <a:gd name="T18" fmla="*/ 0 w 158"/>
                <a:gd name="T19" fmla="*/ 334 h 334"/>
                <a:gd name="T20" fmla="*/ 11 w 158"/>
                <a:gd name="T21" fmla="*/ 334 h 334"/>
                <a:gd name="T22" fmla="*/ 158 w 158"/>
                <a:gd name="T23" fmla="*/ 242 h 334"/>
                <a:gd name="T24" fmla="*/ 146 w 158"/>
                <a:gd name="T25" fmla="*/ 19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334">
                  <a:moveTo>
                    <a:pt x="146" y="193"/>
                  </a:moveTo>
                  <a:cubicBezTo>
                    <a:pt x="136" y="173"/>
                    <a:pt x="133" y="148"/>
                    <a:pt x="138" y="126"/>
                  </a:cubicBezTo>
                  <a:cubicBezTo>
                    <a:pt x="139" y="120"/>
                    <a:pt x="139" y="113"/>
                    <a:pt x="139" y="107"/>
                  </a:cubicBezTo>
                  <a:cubicBezTo>
                    <a:pt x="139" y="48"/>
                    <a:pt x="83" y="0"/>
                    <a:pt x="13" y="0"/>
                  </a:cubicBezTo>
                  <a:cubicBezTo>
                    <a:pt x="9" y="0"/>
                    <a:pt x="5" y="0"/>
                    <a:pt x="2" y="0"/>
                  </a:cubicBezTo>
                  <a:cubicBezTo>
                    <a:pt x="66" y="5"/>
                    <a:pt x="117" y="51"/>
                    <a:pt x="117" y="107"/>
                  </a:cubicBezTo>
                  <a:cubicBezTo>
                    <a:pt x="117" y="113"/>
                    <a:pt x="117" y="120"/>
                    <a:pt x="115" y="126"/>
                  </a:cubicBezTo>
                  <a:cubicBezTo>
                    <a:pt x="111" y="148"/>
                    <a:pt x="114" y="173"/>
                    <a:pt x="124" y="193"/>
                  </a:cubicBezTo>
                  <a:cubicBezTo>
                    <a:pt x="132" y="208"/>
                    <a:pt x="136" y="225"/>
                    <a:pt x="136" y="242"/>
                  </a:cubicBezTo>
                  <a:cubicBezTo>
                    <a:pt x="136" y="308"/>
                    <a:pt x="76" y="332"/>
                    <a:pt x="0" y="334"/>
                  </a:cubicBezTo>
                  <a:cubicBezTo>
                    <a:pt x="3" y="334"/>
                    <a:pt x="7" y="334"/>
                    <a:pt x="11" y="334"/>
                  </a:cubicBezTo>
                  <a:cubicBezTo>
                    <a:pt x="92" y="334"/>
                    <a:pt x="158" y="311"/>
                    <a:pt x="158" y="242"/>
                  </a:cubicBezTo>
                  <a:cubicBezTo>
                    <a:pt x="158" y="225"/>
                    <a:pt x="154" y="208"/>
                    <a:pt x="146" y="193"/>
                  </a:cubicBezTo>
                  <a:close/>
                </a:path>
              </a:pathLst>
            </a:custGeom>
            <a:solidFill>
              <a:srgbClr val="EFB8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ïşḻïḑé"/>
            <p:cNvSpPr/>
            <p:nvPr/>
          </p:nvSpPr>
          <p:spPr bwMode="auto">
            <a:xfrm>
              <a:off x="8877299" y="3575051"/>
              <a:ext cx="93663" cy="2063750"/>
            </a:xfrm>
            <a:prstGeom prst="rect">
              <a:avLst/>
            </a:prstGeom>
            <a:solidFill>
              <a:srgbClr val="ECBB53"/>
            </a:solidFill>
            <a:ln>
              <a:noFill/>
            </a:ln>
          </p:spPr>
          <p:txBody>
            <a:bodyPr vert="horz" wrap="square" lIns="91440" tIns="45720" rIns="91440" bIns="45720" numCol="1" anchor="t" anchorCtr="0" compatLnSpc="1"/>
            <a:lstStyle/>
            <a:p>
              <a:endParaRPr lang="zh-CN" altLang="en-US"/>
            </a:p>
          </p:txBody>
        </p:sp>
        <p:sp>
          <p:nvSpPr>
            <p:cNvPr id="74" name="íŝļiḍè"/>
            <p:cNvSpPr/>
            <p:nvPr/>
          </p:nvSpPr>
          <p:spPr bwMode="auto">
            <a:xfrm>
              <a:off x="8970962" y="3575051"/>
              <a:ext cx="100013" cy="2063750"/>
            </a:xfrm>
            <a:prstGeom prst="rect">
              <a:avLst/>
            </a:prstGeom>
            <a:solidFill>
              <a:srgbClr val="F4D28B"/>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2"/>
          <p:cNvSpPr/>
          <p:nvPr>
            <p:custDataLst>
              <p:tags r:id="rId1"/>
            </p:custDataLst>
          </p:nvPr>
        </p:nvSpPr>
        <p:spPr>
          <a:xfrm>
            <a:off x="251" y="142"/>
            <a:ext cx="3598841" cy="5143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endParaRPr lang="zh-CN" altLang="en-US" sz="142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MH_Entry_1"/>
          <p:cNvSpPr/>
          <p:nvPr>
            <p:custDataLst>
              <p:tags r:id="rId2"/>
            </p:custDataLst>
          </p:nvPr>
        </p:nvSpPr>
        <p:spPr>
          <a:xfrm flipH="1">
            <a:off x="5023485" y="1477645"/>
            <a:ext cx="3092450" cy="412115"/>
          </a:xfrm>
          <a:prstGeom prst="roundRect">
            <a:avLst>
              <a:gd name="adj" fmla="val 23973"/>
            </a:avLst>
          </a:prstGeom>
          <a:solidFill>
            <a:schemeClr val="accent1"/>
          </a:solidFill>
          <a:ln w="25400" cap="flat" cmpd="sng" algn="ctr">
            <a:noFill/>
            <a:prstDash val="solid"/>
          </a:ln>
          <a:effectLst/>
        </p:spPr>
        <p:txBody>
          <a:bodyPr wrap="square" lIns="0" tIns="0" rIns="0" bIns="0" anchor="ctr">
            <a:noAutofit/>
          </a:bodyPr>
          <a:lstStyle/>
          <a:p>
            <a:pPr algn="ct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组织和连锁企业组织</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MH_Number_1"/>
          <p:cNvSpPr/>
          <p:nvPr>
            <p:custDataLst>
              <p:tags r:id="rId3"/>
            </p:custDataLst>
          </p:nvPr>
        </p:nvSpPr>
        <p:spPr>
          <a:xfrm flipH="1">
            <a:off x="4380901" y="1477485"/>
            <a:ext cx="569604" cy="43213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1"/>
          </a:solidFill>
          <a:ln w="12700" cap="flat" cmpd="sng" algn="ctr">
            <a:noFill/>
            <a:prstDash val="solid"/>
          </a:ln>
          <a:effectLst/>
        </p:spPr>
        <p:txBody>
          <a:bodyPr wrap="square" lIns="0" tIns="35098" rIns="134992" bIns="35098" anchor="ctr">
            <a:noAutofit/>
          </a:bodyPr>
          <a:lstStyle/>
          <a:p>
            <a:pPr algn="ctr">
              <a:defRPr/>
            </a:pPr>
            <a:r>
              <a:rPr lang="en-US" altLang="zh-CN" sz="2100"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2100"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 name="MH_Entry_2"/>
          <p:cNvSpPr/>
          <p:nvPr>
            <p:custDataLst>
              <p:tags r:id="rId4"/>
            </p:custDataLst>
          </p:nvPr>
        </p:nvSpPr>
        <p:spPr>
          <a:xfrm flipH="1">
            <a:off x="5023485" y="2471420"/>
            <a:ext cx="3092450" cy="412115"/>
          </a:xfrm>
          <a:prstGeom prst="roundRect">
            <a:avLst>
              <a:gd name="adj" fmla="val 23973"/>
            </a:avLst>
          </a:prstGeom>
          <a:solidFill>
            <a:schemeClr val="accent2"/>
          </a:solidFill>
          <a:ln w="25400" cap="flat" cmpd="sng" algn="ctr">
            <a:noFill/>
            <a:prstDash val="solid"/>
          </a:ln>
          <a:effectLst/>
        </p:spPr>
        <p:txBody>
          <a:bodyPr wrap="square" lIns="0" tIns="0" rIns="0" bIns="0" anchor="ctr">
            <a:noAutofit/>
          </a:bodyPr>
          <a:lstStyle/>
          <a:p>
            <a:pPr lvl="0" algn="ct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连锁企业的组织结构</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2"/>
          <p:cNvSpPr/>
          <p:nvPr>
            <p:custDataLst>
              <p:tags r:id="rId5"/>
            </p:custDataLst>
          </p:nvPr>
        </p:nvSpPr>
        <p:spPr>
          <a:xfrm flipH="1">
            <a:off x="4380901" y="2461470"/>
            <a:ext cx="569604" cy="43213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2"/>
          </a:solidFill>
          <a:ln w="12700" cap="flat" cmpd="sng" algn="ctr">
            <a:noFill/>
            <a:prstDash val="solid"/>
          </a:ln>
          <a:effectLst/>
        </p:spPr>
        <p:txBody>
          <a:bodyPr wrap="square" lIns="0" tIns="35098" rIns="134992" bIns="35098" anchor="ctr">
            <a:noAutofit/>
          </a:bodyPr>
          <a:lstStyle/>
          <a:p>
            <a:pPr algn="ctr">
              <a:defRPr/>
            </a:pPr>
            <a:r>
              <a:rPr lang="en-US" altLang="zh-CN" sz="2100"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2100"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 name="MH_Entry_3"/>
          <p:cNvSpPr/>
          <p:nvPr>
            <p:custDataLst>
              <p:tags r:id="rId6"/>
            </p:custDataLst>
          </p:nvPr>
        </p:nvSpPr>
        <p:spPr>
          <a:xfrm flipH="1">
            <a:off x="5023485" y="3455670"/>
            <a:ext cx="3092450" cy="412115"/>
          </a:xfrm>
          <a:prstGeom prst="roundRect">
            <a:avLst>
              <a:gd name="adj" fmla="val 23973"/>
            </a:avLst>
          </a:prstGeom>
          <a:solidFill>
            <a:schemeClr val="accent1"/>
          </a:solidFill>
          <a:ln w="25400" cap="flat" cmpd="sng" algn="ctr">
            <a:noFill/>
            <a:prstDash val="solid"/>
          </a:ln>
          <a:effectLst/>
        </p:spPr>
        <p:txBody>
          <a:bodyPr wrap="square" lIns="0" tIns="0" rIns="0" bIns="0" anchor="ctr">
            <a:noAutofit/>
          </a:bodyPr>
          <a:lstStyle/>
          <a:p>
            <a:pPr lvl="0" algn="ct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连锁企业组织的主要部门职能</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3"/>
          <p:cNvSpPr/>
          <p:nvPr>
            <p:custDataLst>
              <p:tags r:id="rId7"/>
            </p:custDataLst>
          </p:nvPr>
        </p:nvSpPr>
        <p:spPr>
          <a:xfrm flipH="1">
            <a:off x="4380901" y="3445455"/>
            <a:ext cx="569604" cy="43213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1"/>
          </a:solidFill>
          <a:ln w="12700" cap="flat" cmpd="sng" algn="ctr">
            <a:noFill/>
            <a:prstDash val="solid"/>
          </a:ln>
          <a:effectLst/>
        </p:spPr>
        <p:txBody>
          <a:bodyPr wrap="square" lIns="0" tIns="35098" rIns="134992" bIns="35098" anchor="ctr">
            <a:noAutofit/>
          </a:bodyPr>
          <a:lstStyle/>
          <a:p>
            <a:pPr algn="ctr">
              <a:defRPr/>
            </a:pPr>
            <a:r>
              <a:rPr lang="en-US" altLang="zh-CN" sz="2100"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2100"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MH_Others_1"/>
          <p:cNvSpPr txBox="1"/>
          <p:nvPr>
            <p:custDataLst>
              <p:tags r:id="rId8"/>
            </p:custDataLst>
          </p:nvPr>
        </p:nvSpPr>
        <p:spPr>
          <a:xfrm>
            <a:off x="1037037" y="1774797"/>
            <a:ext cx="1620484" cy="963021"/>
          </a:xfrm>
          <a:prstGeom prst="rect">
            <a:avLst/>
          </a:prstGeom>
          <a:noFill/>
        </p:spPr>
        <p:txBody>
          <a:bodyPr vert="horz" wrap="square" lIns="0" tIns="0" rIns="0" bIns="0" rtlCol="0" anchor="t" anchorCtr="0">
            <a:spAutoFit/>
          </a:bodyPr>
          <a:lstStyle/>
          <a:p>
            <a:pPr algn="ctr"/>
            <a:r>
              <a:rPr lang="zh-CN" altLang="en-US" sz="6260" b="1"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626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Others_2"/>
          <p:cNvSpPr txBox="1"/>
          <p:nvPr>
            <p:custDataLst>
              <p:tags r:id="rId9"/>
            </p:custDataLst>
          </p:nvPr>
        </p:nvSpPr>
        <p:spPr>
          <a:xfrm>
            <a:off x="998772" y="2689490"/>
            <a:ext cx="1697015" cy="306366"/>
          </a:xfrm>
          <a:prstGeom prst="rect">
            <a:avLst/>
          </a:prstGeom>
          <a:noFill/>
        </p:spPr>
        <p:txBody>
          <a:bodyPr wrap="square" lIns="0" tIns="0" rIns="0" bIns="0" anchor="t" anchorCtr="0">
            <a:spAutoFit/>
          </a:bodyPr>
          <a:lstStyle/>
          <a:p>
            <a:pPr algn="ctr">
              <a:defRPr/>
            </a:pPr>
            <a:r>
              <a:rPr lang="en-US" altLang="zh-CN" sz="199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199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22" grpId="0" bldLvl="0" animBg="1"/>
      <p:bldP spid="79" grpId="0" bldLvl="0" animBg="1"/>
      <p:bldP spid="80" grpId="0" bldLvl="0" animBg="1"/>
      <p:bldP spid="23" grpId="0" bldLvl="0" animBg="1"/>
      <p:bldP spid="24" grpId="0" bldLvl="0" animBg="1"/>
      <p:bldP spid="25" grpId="0" bldLvl="0" animBg="1"/>
      <p:bldP spid="26" grpId="0" bldLvl="0" animBg="1"/>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4509770" cy="402590"/>
          </a:xfrm>
          <a:prstGeom prst="rect">
            <a:avLst/>
          </a:prstGeom>
          <a:noFill/>
        </p:spPr>
        <p:txBody>
          <a:bodyPr wrap="none" lIns="96434" tIns="48217" rIns="96434" bIns="48217" rtlCol="0">
            <a:spAutoFit/>
          </a:bodyPr>
          <a:lstStyle/>
          <a:p>
            <a:pPr defTabSz="963930"/>
            <a:r>
              <a:rPr lang="zh-CN" altLang="en-US" sz="2000" b="1" dirty="0" smtClean="0">
                <a:latin typeface="微软雅黑" panose="020B0503020204020204" pitchFamily="34" charset="-122"/>
                <a:ea typeface="微软雅黑" panose="020B0503020204020204" pitchFamily="34" charset="-122"/>
                <a:cs typeface="+mn-ea"/>
                <a:sym typeface="+mn-lt"/>
              </a:rPr>
              <a:t>第三节：</a:t>
            </a:r>
            <a:r>
              <a:rPr lang="zh-CN" altLang="en-US" sz="2000" b="1" dirty="0">
                <a:latin typeface="微软雅黑" panose="020B0503020204020204" pitchFamily="34" charset="-122"/>
                <a:ea typeface="微软雅黑" panose="020B0503020204020204" pitchFamily="34" charset="-122"/>
                <a:sym typeface="+mn-ea"/>
              </a:rPr>
              <a:t>连锁企业组织的主要部门职能</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七、信息部的职能</a:t>
            </a:r>
            <a:endParaRPr lang="zh-CN" altLang="en-US">
              <a:latin typeface="微软雅黑" panose="020B0503020204020204" pitchFamily="34" charset="-122"/>
              <a:ea typeface="微软雅黑" panose="020B0503020204020204" pitchFamily="34" charset="-122"/>
            </a:endParaRPr>
          </a:p>
        </p:txBody>
      </p:sp>
      <p:grpSp>
        <p:nvGrpSpPr>
          <p:cNvPr id="754" name="íṩļíḓé"/>
          <p:cNvGrpSpPr/>
          <p:nvPr/>
        </p:nvGrpSpPr>
        <p:grpSpPr>
          <a:xfrm rot="0">
            <a:off x="495300" y="1609725"/>
            <a:ext cx="8143875" cy="2802890"/>
            <a:chOff x="660400" y="1763487"/>
            <a:chExt cx="10858500" cy="3737426"/>
          </a:xfrm>
        </p:grpSpPr>
        <p:cxnSp>
          <p:nvCxnSpPr>
            <p:cNvPr id="755" name="直接连接符 754"/>
            <p:cNvCxnSpPr>
              <a:endCxn id="758" idx="2"/>
            </p:cNvCxnSpPr>
            <p:nvPr/>
          </p:nvCxnSpPr>
          <p:spPr>
            <a:xfrm>
              <a:off x="660400" y="3632200"/>
              <a:ext cx="356053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756" name="iṥḻíḋe"/>
            <p:cNvGrpSpPr/>
            <p:nvPr/>
          </p:nvGrpSpPr>
          <p:grpSpPr>
            <a:xfrm>
              <a:off x="4220937" y="1763487"/>
              <a:ext cx="3737426" cy="3737426"/>
              <a:chOff x="4220937" y="1763487"/>
              <a:chExt cx="3737426" cy="3737426"/>
            </a:xfrm>
          </p:grpSpPr>
          <p:sp>
            <p:nvSpPr>
              <p:cNvPr id="758" name="iṧļîḍê"/>
              <p:cNvSpPr/>
              <p:nvPr/>
            </p:nvSpPr>
            <p:spPr>
              <a:xfrm>
                <a:off x="4220937" y="1763487"/>
                <a:ext cx="3737426" cy="3737426"/>
              </a:xfrm>
              <a:prstGeom prst="donut">
                <a:avLst>
                  <a:gd name="adj" fmla="val 13006"/>
                </a:avLst>
              </a:prstGeom>
              <a:solidFill>
                <a:schemeClr val="bg1">
                  <a:lumMod val="95000"/>
                </a:schemeClr>
              </a:solidFill>
              <a:ln w="762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de-DE" sz="7195">
                  <a:solidFill>
                    <a:schemeClr val="bg1"/>
                  </a:solidFill>
                </a:endParaRPr>
              </a:p>
            </p:txBody>
          </p:sp>
          <p:grpSp>
            <p:nvGrpSpPr>
              <p:cNvPr id="759" name="iṣļïd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4586053" y="2363101"/>
                <a:ext cx="3007195" cy="2538198"/>
                <a:chOff x="3290888" y="1047751"/>
                <a:chExt cx="5608638" cy="4733925"/>
              </a:xfrm>
            </p:grpSpPr>
            <p:sp>
              <p:nvSpPr>
                <p:cNvPr id="760" name="iṥḷiḋè"/>
                <p:cNvSpPr/>
                <p:nvPr/>
              </p:nvSpPr>
              <p:spPr bwMode="auto">
                <a:xfrm>
                  <a:off x="7377113" y="2046288"/>
                  <a:ext cx="950913" cy="798513"/>
                </a:xfrm>
                <a:custGeom>
                  <a:avLst/>
                  <a:gdLst>
                    <a:gd name="T0" fmla="*/ 275 w 454"/>
                    <a:gd name="T1" fmla="*/ 59 h 382"/>
                    <a:gd name="T2" fmla="*/ 389 w 454"/>
                    <a:gd name="T3" fmla="*/ 250 h 382"/>
                    <a:gd name="T4" fmla="*/ 446 w 454"/>
                    <a:gd name="T5" fmla="*/ 346 h 382"/>
                    <a:gd name="T6" fmla="*/ 137 w 454"/>
                    <a:gd name="T7" fmla="*/ 260 h 382"/>
                    <a:gd name="T8" fmla="*/ 9 w 454"/>
                    <a:gd name="T9" fmla="*/ 132 h 382"/>
                    <a:gd name="T10" fmla="*/ 67 w 454"/>
                    <a:gd name="T11" fmla="*/ 51 h 382"/>
                    <a:gd name="T12" fmla="*/ 132 w 454"/>
                    <a:gd name="T13" fmla="*/ 24 h 382"/>
                    <a:gd name="T14" fmla="*/ 151 w 454"/>
                    <a:gd name="T15" fmla="*/ 33 h 382"/>
                    <a:gd name="T16" fmla="*/ 202 w 454"/>
                    <a:gd name="T17" fmla="*/ 112 h 382"/>
                    <a:gd name="T18" fmla="*/ 275 w 454"/>
                    <a:gd name="T19" fmla="*/ 5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382">
                      <a:moveTo>
                        <a:pt x="275" y="59"/>
                      </a:moveTo>
                      <a:cubicBezTo>
                        <a:pt x="351" y="102"/>
                        <a:pt x="370" y="227"/>
                        <a:pt x="389" y="250"/>
                      </a:cubicBezTo>
                      <a:cubicBezTo>
                        <a:pt x="408" y="274"/>
                        <a:pt x="454" y="316"/>
                        <a:pt x="446" y="346"/>
                      </a:cubicBezTo>
                      <a:cubicBezTo>
                        <a:pt x="436" y="382"/>
                        <a:pt x="262" y="333"/>
                        <a:pt x="137" y="260"/>
                      </a:cubicBezTo>
                      <a:cubicBezTo>
                        <a:pt x="69" y="221"/>
                        <a:pt x="14" y="174"/>
                        <a:pt x="9" y="132"/>
                      </a:cubicBezTo>
                      <a:cubicBezTo>
                        <a:pt x="0" y="51"/>
                        <a:pt x="33" y="64"/>
                        <a:pt x="67" y="51"/>
                      </a:cubicBezTo>
                      <a:cubicBezTo>
                        <a:pt x="67" y="49"/>
                        <a:pt x="75" y="0"/>
                        <a:pt x="132" y="24"/>
                      </a:cubicBezTo>
                      <a:cubicBezTo>
                        <a:pt x="139" y="27"/>
                        <a:pt x="145" y="30"/>
                        <a:pt x="151" y="33"/>
                      </a:cubicBezTo>
                      <a:cubicBezTo>
                        <a:pt x="189" y="55"/>
                        <a:pt x="193" y="83"/>
                        <a:pt x="202" y="112"/>
                      </a:cubicBezTo>
                      <a:cubicBezTo>
                        <a:pt x="204" y="85"/>
                        <a:pt x="200" y="15"/>
                        <a:pt x="275" y="59"/>
                      </a:cubicBezTo>
                      <a:close/>
                    </a:path>
                  </a:pathLst>
                </a:custGeom>
                <a:solidFill>
                  <a:srgbClr val="6692F1"/>
                </a:solidFill>
                <a:ln>
                  <a:noFill/>
                </a:ln>
              </p:spPr>
              <p:txBody>
                <a:bodyPr anchor="ctr"/>
                <a:lstStyle/>
                <a:p>
                  <a:pPr algn="ctr"/>
                </a:p>
              </p:txBody>
            </p:sp>
            <p:sp>
              <p:nvSpPr>
                <p:cNvPr id="761" name="iš1îḑê"/>
                <p:cNvSpPr/>
                <p:nvPr/>
              </p:nvSpPr>
              <p:spPr bwMode="auto">
                <a:xfrm>
                  <a:off x="6703854" y="1047751"/>
                  <a:ext cx="620713" cy="503238"/>
                </a:xfrm>
                <a:custGeom>
                  <a:avLst/>
                  <a:gdLst>
                    <a:gd name="T0" fmla="*/ 98 w 296"/>
                    <a:gd name="T1" fmla="*/ 11 h 240"/>
                    <a:gd name="T2" fmla="*/ 132 w 296"/>
                    <a:gd name="T3" fmla="*/ 63 h 240"/>
                    <a:gd name="T4" fmla="*/ 180 w 296"/>
                    <a:gd name="T5" fmla="*/ 28 h 240"/>
                    <a:gd name="T6" fmla="*/ 254 w 296"/>
                    <a:gd name="T7" fmla="*/ 153 h 240"/>
                    <a:gd name="T8" fmla="*/ 291 w 296"/>
                    <a:gd name="T9" fmla="*/ 216 h 240"/>
                    <a:gd name="T10" fmla="*/ 90 w 296"/>
                    <a:gd name="T11" fmla="*/ 160 h 240"/>
                    <a:gd name="T12" fmla="*/ 6 w 296"/>
                    <a:gd name="T13" fmla="*/ 76 h 240"/>
                    <a:gd name="T14" fmla="*/ 43 w 296"/>
                    <a:gd name="T15" fmla="*/ 23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240">
                      <a:moveTo>
                        <a:pt x="98" y="11"/>
                      </a:moveTo>
                      <a:cubicBezTo>
                        <a:pt x="123" y="26"/>
                        <a:pt x="126" y="44"/>
                        <a:pt x="132" y="63"/>
                      </a:cubicBezTo>
                      <a:cubicBezTo>
                        <a:pt x="133" y="45"/>
                        <a:pt x="130" y="0"/>
                        <a:pt x="180" y="28"/>
                      </a:cubicBezTo>
                      <a:cubicBezTo>
                        <a:pt x="229" y="57"/>
                        <a:pt x="242" y="138"/>
                        <a:pt x="254" y="153"/>
                      </a:cubicBezTo>
                      <a:cubicBezTo>
                        <a:pt x="266" y="169"/>
                        <a:pt x="296" y="196"/>
                        <a:pt x="291" y="216"/>
                      </a:cubicBezTo>
                      <a:cubicBezTo>
                        <a:pt x="284" y="240"/>
                        <a:pt x="171" y="207"/>
                        <a:pt x="90" y="160"/>
                      </a:cubicBezTo>
                      <a:cubicBezTo>
                        <a:pt x="45" y="134"/>
                        <a:pt x="9" y="104"/>
                        <a:pt x="6" y="76"/>
                      </a:cubicBezTo>
                      <a:cubicBezTo>
                        <a:pt x="0" y="23"/>
                        <a:pt x="22" y="32"/>
                        <a:pt x="43" y="23"/>
                      </a:cubicBezTo>
                    </a:path>
                  </a:pathLst>
                </a:custGeom>
                <a:solidFill>
                  <a:srgbClr val="6692F1"/>
                </a:solidFill>
                <a:ln>
                  <a:noFill/>
                </a:ln>
              </p:spPr>
              <p:txBody>
                <a:bodyPr anchor="ctr"/>
                <a:lstStyle/>
                <a:p>
                  <a:pPr algn="ctr"/>
                </a:p>
              </p:txBody>
            </p:sp>
            <p:sp>
              <p:nvSpPr>
                <p:cNvPr id="762" name="íṣḻíďê"/>
                <p:cNvSpPr/>
                <p:nvPr/>
              </p:nvSpPr>
              <p:spPr bwMode="auto">
                <a:xfrm>
                  <a:off x="3591719" y="2568576"/>
                  <a:ext cx="655638" cy="552450"/>
                </a:xfrm>
                <a:custGeom>
                  <a:avLst/>
                  <a:gdLst>
                    <a:gd name="T0" fmla="*/ 190 w 313"/>
                    <a:gd name="T1" fmla="*/ 40 h 264"/>
                    <a:gd name="T2" fmla="*/ 269 w 313"/>
                    <a:gd name="T3" fmla="*/ 172 h 264"/>
                    <a:gd name="T4" fmla="*/ 308 w 313"/>
                    <a:gd name="T5" fmla="*/ 238 h 264"/>
                    <a:gd name="T6" fmla="*/ 95 w 313"/>
                    <a:gd name="T7" fmla="*/ 179 h 264"/>
                    <a:gd name="T8" fmla="*/ 7 w 313"/>
                    <a:gd name="T9" fmla="*/ 91 h 264"/>
                    <a:gd name="T10" fmla="*/ 46 w 313"/>
                    <a:gd name="T11" fmla="*/ 35 h 264"/>
                    <a:gd name="T12" fmla="*/ 92 w 313"/>
                    <a:gd name="T13" fmla="*/ 16 h 264"/>
                    <a:gd name="T14" fmla="*/ 104 w 313"/>
                    <a:gd name="T15" fmla="*/ 23 h 264"/>
                    <a:gd name="T16" fmla="*/ 140 w 313"/>
                    <a:gd name="T17" fmla="*/ 77 h 264"/>
                    <a:gd name="T18" fmla="*/ 190 w 313"/>
                    <a:gd name="T19" fmla="*/ 4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264">
                      <a:moveTo>
                        <a:pt x="190" y="40"/>
                      </a:moveTo>
                      <a:cubicBezTo>
                        <a:pt x="243" y="70"/>
                        <a:pt x="256" y="156"/>
                        <a:pt x="269" y="172"/>
                      </a:cubicBezTo>
                      <a:cubicBezTo>
                        <a:pt x="282" y="189"/>
                        <a:pt x="313" y="218"/>
                        <a:pt x="308" y="238"/>
                      </a:cubicBezTo>
                      <a:cubicBezTo>
                        <a:pt x="301" y="264"/>
                        <a:pt x="182" y="229"/>
                        <a:pt x="95" y="179"/>
                      </a:cubicBezTo>
                      <a:cubicBezTo>
                        <a:pt x="48" y="152"/>
                        <a:pt x="10" y="120"/>
                        <a:pt x="7" y="91"/>
                      </a:cubicBezTo>
                      <a:cubicBezTo>
                        <a:pt x="0" y="35"/>
                        <a:pt x="24" y="44"/>
                        <a:pt x="46" y="35"/>
                      </a:cubicBezTo>
                      <a:cubicBezTo>
                        <a:pt x="47" y="34"/>
                        <a:pt x="52" y="0"/>
                        <a:pt x="92" y="16"/>
                      </a:cubicBezTo>
                      <a:cubicBezTo>
                        <a:pt x="96" y="18"/>
                        <a:pt x="101" y="20"/>
                        <a:pt x="104" y="23"/>
                      </a:cubicBezTo>
                      <a:cubicBezTo>
                        <a:pt x="131" y="38"/>
                        <a:pt x="134" y="57"/>
                        <a:pt x="140" y="77"/>
                      </a:cubicBezTo>
                      <a:cubicBezTo>
                        <a:pt x="141" y="59"/>
                        <a:pt x="138" y="10"/>
                        <a:pt x="190" y="40"/>
                      </a:cubicBezTo>
                      <a:close/>
                    </a:path>
                  </a:pathLst>
                </a:custGeom>
                <a:solidFill>
                  <a:srgbClr val="6692F1"/>
                </a:solidFill>
                <a:ln>
                  <a:noFill/>
                </a:ln>
              </p:spPr>
              <p:txBody>
                <a:bodyPr anchor="ctr"/>
                <a:lstStyle/>
                <a:p>
                  <a:pPr algn="ctr"/>
                </a:p>
              </p:txBody>
            </p:sp>
            <p:sp>
              <p:nvSpPr>
                <p:cNvPr id="763" name="ísḷíḋê"/>
                <p:cNvSpPr/>
                <p:nvPr/>
              </p:nvSpPr>
              <p:spPr bwMode="auto">
                <a:xfrm>
                  <a:off x="5819776" y="2395538"/>
                  <a:ext cx="755650" cy="2243138"/>
                </a:xfrm>
                <a:custGeom>
                  <a:avLst/>
                  <a:gdLst>
                    <a:gd name="T0" fmla="*/ 476 w 476"/>
                    <a:gd name="T1" fmla="*/ 0 h 1413"/>
                    <a:gd name="T2" fmla="*/ 472 w 476"/>
                    <a:gd name="T3" fmla="*/ 1139 h 1413"/>
                    <a:gd name="T4" fmla="*/ 0 w 476"/>
                    <a:gd name="T5" fmla="*/ 1413 h 1413"/>
                    <a:gd name="T6" fmla="*/ 2 w 476"/>
                    <a:gd name="T7" fmla="*/ 275 h 1413"/>
                    <a:gd name="T8" fmla="*/ 476 w 476"/>
                    <a:gd name="T9" fmla="*/ 0 h 1413"/>
                  </a:gdLst>
                  <a:ahLst/>
                  <a:cxnLst>
                    <a:cxn ang="0">
                      <a:pos x="T0" y="T1"/>
                    </a:cxn>
                    <a:cxn ang="0">
                      <a:pos x="T2" y="T3"/>
                    </a:cxn>
                    <a:cxn ang="0">
                      <a:pos x="T4" y="T5"/>
                    </a:cxn>
                    <a:cxn ang="0">
                      <a:pos x="T6" y="T7"/>
                    </a:cxn>
                    <a:cxn ang="0">
                      <a:pos x="T8" y="T9"/>
                    </a:cxn>
                  </a:cxnLst>
                  <a:rect l="0" t="0" r="r" b="b"/>
                  <a:pathLst>
                    <a:path w="476" h="1413">
                      <a:moveTo>
                        <a:pt x="476" y="0"/>
                      </a:moveTo>
                      <a:lnTo>
                        <a:pt x="472" y="1139"/>
                      </a:lnTo>
                      <a:lnTo>
                        <a:pt x="0" y="1413"/>
                      </a:lnTo>
                      <a:lnTo>
                        <a:pt x="2" y="275"/>
                      </a:lnTo>
                      <a:lnTo>
                        <a:pt x="476" y="0"/>
                      </a:lnTo>
                      <a:close/>
                    </a:path>
                  </a:pathLst>
                </a:custGeom>
                <a:solidFill>
                  <a:srgbClr val="A0BD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4" name="íšlïdè"/>
                <p:cNvSpPr/>
                <p:nvPr/>
              </p:nvSpPr>
              <p:spPr bwMode="auto">
                <a:xfrm>
                  <a:off x="5062538" y="2395538"/>
                  <a:ext cx="760413" cy="2243138"/>
                </a:xfrm>
                <a:custGeom>
                  <a:avLst/>
                  <a:gdLst>
                    <a:gd name="T0" fmla="*/ 479 w 479"/>
                    <a:gd name="T1" fmla="*/ 275 h 1413"/>
                    <a:gd name="T2" fmla="*/ 477 w 479"/>
                    <a:gd name="T3" fmla="*/ 1413 h 1413"/>
                    <a:gd name="T4" fmla="*/ 0 w 479"/>
                    <a:gd name="T5" fmla="*/ 1139 h 1413"/>
                    <a:gd name="T6" fmla="*/ 4 w 479"/>
                    <a:gd name="T7" fmla="*/ 0 h 1413"/>
                    <a:gd name="T8" fmla="*/ 479 w 479"/>
                    <a:gd name="T9" fmla="*/ 275 h 1413"/>
                  </a:gdLst>
                  <a:ahLst/>
                  <a:cxnLst>
                    <a:cxn ang="0">
                      <a:pos x="T0" y="T1"/>
                    </a:cxn>
                    <a:cxn ang="0">
                      <a:pos x="T2" y="T3"/>
                    </a:cxn>
                    <a:cxn ang="0">
                      <a:pos x="T4" y="T5"/>
                    </a:cxn>
                    <a:cxn ang="0">
                      <a:pos x="T6" y="T7"/>
                    </a:cxn>
                    <a:cxn ang="0">
                      <a:pos x="T8" y="T9"/>
                    </a:cxn>
                  </a:cxnLst>
                  <a:rect l="0" t="0" r="r" b="b"/>
                  <a:pathLst>
                    <a:path w="479" h="1413">
                      <a:moveTo>
                        <a:pt x="479" y="275"/>
                      </a:moveTo>
                      <a:lnTo>
                        <a:pt x="477" y="1413"/>
                      </a:lnTo>
                      <a:lnTo>
                        <a:pt x="0" y="1139"/>
                      </a:lnTo>
                      <a:lnTo>
                        <a:pt x="4" y="0"/>
                      </a:lnTo>
                      <a:lnTo>
                        <a:pt x="479" y="275"/>
                      </a:lnTo>
                      <a:close/>
                    </a:path>
                  </a:pathLst>
                </a:custGeom>
                <a:solidFill>
                  <a:srgbClr val="BFD5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5" name="îṣ1ïďe"/>
                <p:cNvSpPr/>
                <p:nvPr/>
              </p:nvSpPr>
              <p:spPr bwMode="auto">
                <a:xfrm>
                  <a:off x="5068888" y="1960563"/>
                  <a:ext cx="1506538" cy="871538"/>
                </a:xfrm>
                <a:custGeom>
                  <a:avLst/>
                  <a:gdLst>
                    <a:gd name="T0" fmla="*/ 949 w 949"/>
                    <a:gd name="T1" fmla="*/ 274 h 549"/>
                    <a:gd name="T2" fmla="*/ 475 w 949"/>
                    <a:gd name="T3" fmla="*/ 549 h 549"/>
                    <a:gd name="T4" fmla="*/ 0 w 949"/>
                    <a:gd name="T5" fmla="*/ 274 h 549"/>
                    <a:gd name="T6" fmla="*/ 473 w 949"/>
                    <a:gd name="T7" fmla="*/ 0 h 549"/>
                    <a:gd name="T8" fmla="*/ 949 w 949"/>
                    <a:gd name="T9" fmla="*/ 274 h 549"/>
                  </a:gdLst>
                  <a:ahLst/>
                  <a:cxnLst>
                    <a:cxn ang="0">
                      <a:pos x="T0" y="T1"/>
                    </a:cxn>
                    <a:cxn ang="0">
                      <a:pos x="T2" y="T3"/>
                    </a:cxn>
                    <a:cxn ang="0">
                      <a:pos x="T4" y="T5"/>
                    </a:cxn>
                    <a:cxn ang="0">
                      <a:pos x="T6" y="T7"/>
                    </a:cxn>
                    <a:cxn ang="0">
                      <a:pos x="T8" y="T9"/>
                    </a:cxn>
                  </a:cxnLst>
                  <a:rect l="0" t="0" r="r" b="b"/>
                  <a:pathLst>
                    <a:path w="949" h="549">
                      <a:moveTo>
                        <a:pt x="949" y="274"/>
                      </a:moveTo>
                      <a:lnTo>
                        <a:pt x="475" y="549"/>
                      </a:lnTo>
                      <a:lnTo>
                        <a:pt x="0" y="274"/>
                      </a:lnTo>
                      <a:lnTo>
                        <a:pt x="473" y="0"/>
                      </a:lnTo>
                      <a:lnTo>
                        <a:pt x="949" y="274"/>
                      </a:lnTo>
                      <a:close/>
                    </a:path>
                  </a:pathLst>
                </a:custGeom>
                <a:solidFill>
                  <a:srgbClr val="6D6D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6" name="íŝľidé"/>
                <p:cNvSpPr/>
                <p:nvPr/>
              </p:nvSpPr>
              <p:spPr bwMode="auto">
                <a:xfrm>
                  <a:off x="5148263" y="3232151"/>
                  <a:ext cx="157163" cy="271463"/>
                </a:xfrm>
                <a:custGeom>
                  <a:avLst/>
                  <a:gdLst>
                    <a:gd name="T0" fmla="*/ 0 w 99"/>
                    <a:gd name="T1" fmla="*/ 0 h 171"/>
                    <a:gd name="T2" fmla="*/ 0 w 99"/>
                    <a:gd name="T3" fmla="*/ 115 h 171"/>
                    <a:gd name="T4" fmla="*/ 99 w 99"/>
                    <a:gd name="T5" fmla="*/ 171 h 171"/>
                    <a:gd name="T6" fmla="*/ 99 w 99"/>
                    <a:gd name="T7" fmla="*/ 58 h 171"/>
                    <a:gd name="T8" fmla="*/ 0 w 99"/>
                    <a:gd name="T9" fmla="*/ 0 h 171"/>
                  </a:gdLst>
                  <a:ahLst/>
                  <a:cxnLst>
                    <a:cxn ang="0">
                      <a:pos x="T0" y="T1"/>
                    </a:cxn>
                    <a:cxn ang="0">
                      <a:pos x="T2" y="T3"/>
                    </a:cxn>
                    <a:cxn ang="0">
                      <a:pos x="T4" y="T5"/>
                    </a:cxn>
                    <a:cxn ang="0">
                      <a:pos x="T6" y="T7"/>
                    </a:cxn>
                    <a:cxn ang="0">
                      <a:pos x="T8" y="T9"/>
                    </a:cxn>
                  </a:cxnLst>
                  <a:rect l="0" t="0" r="r" b="b"/>
                  <a:pathLst>
                    <a:path w="99" h="171">
                      <a:moveTo>
                        <a:pt x="0" y="0"/>
                      </a:moveTo>
                      <a:lnTo>
                        <a:pt x="0" y="115"/>
                      </a:lnTo>
                      <a:lnTo>
                        <a:pt x="99" y="171"/>
                      </a:lnTo>
                      <a:lnTo>
                        <a:pt x="99" y="58"/>
                      </a:lnTo>
                      <a:lnTo>
                        <a:pt x="0"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7" name="îş1ïḑe"/>
                <p:cNvSpPr/>
                <p:nvPr/>
              </p:nvSpPr>
              <p:spPr bwMode="auto">
                <a:xfrm>
                  <a:off x="5357813" y="3354388"/>
                  <a:ext cx="160338" cy="271463"/>
                </a:xfrm>
                <a:custGeom>
                  <a:avLst/>
                  <a:gdLst>
                    <a:gd name="T0" fmla="*/ 2 w 101"/>
                    <a:gd name="T1" fmla="*/ 0 h 171"/>
                    <a:gd name="T2" fmla="*/ 0 w 101"/>
                    <a:gd name="T3" fmla="*/ 114 h 171"/>
                    <a:gd name="T4" fmla="*/ 101 w 101"/>
                    <a:gd name="T5" fmla="*/ 171 h 171"/>
                    <a:gd name="T6" fmla="*/ 101 w 101"/>
                    <a:gd name="T7" fmla="*/ 58 h 171"/>
                    <a:gd name="T8" fmla="*/ 2 w 101"/>
                    <a:gd name="T9" fmla="*/ 0 h 171"/>
                  </a:gdLst>
                  <a:ahLst/>
                  <a:cxnLst>
                    <a:cxn ang="0">
                      <a:pos x="T0" y="T1"/>
                    </a:cxn>
                    <a:cxn ang="0">
                      <a:pos x="T2" y="T3"/>
                    </a:cxn>
                    <a:cxn ang="0">
                      <a:pos x="T4" y="T5"/>
                    </a:cxn>
                    <a:cxn ang="0">
                      <a:pos x="T6" y="T7"/>
                    </a:cxn>
                    <a:cxn ang="0">
                      <a:pos x="T8" y="T9"/>
                    </a:cxn>
                  </a:cxnLst>
                  <a:rect l="0" t="0" r="r" b="b"/>
                  <a:pathLst>
                    <a:path w="101" h="171">
                      <a:moveTo>
                        <a:pt x="2" y="0"/>
                      </a:moveTo>
                      <a:lnTo>
                        <a:pt x="0" y="114"/>
                      </a:lnTo>
                      <a:lnTo>
                        <a:pt x="101" y="171"/>
                      </a:lnTo>
                      <a:lnTo>
                        <a:pt x="101" y="58"/>
                      </a:lnTo>
                      <a:lnTo>
                        <a:pt x="2"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8" name="iṣḻïḍe"/>
                <p:cNvSpPr/>
                <p:nvPr/>
              </p:nvSpPr>
              <p:spPr bwMode="auto">
                <a:xfrm>
                  <a:off x="5570538" y="3475038"/>
                  <a:ext cx="158750" cy="274638"/>
                </a:xfrm>
                <a:custGeom>
                  <a:avLst/>
                  <a:gdLst>
                    <a:gd name="T0" fmla="*/ 0 w 100"/>
                    <a:gd name="T1" fmla="*/ 0 h 173"/>
                    <a:gd name="T2" fmla="*/ 0 w 100"/>
                    <a:gd name="T3" fmla="*/ 115 h 173"/>
                    <a:gd name="T4" fmla="*/ 100 w 100"/>
                    <a:gd name="T5" fmla="*/ 173 h 173"/>
                    <a:gd name="T6" fmla="*/ 100 w 100"/>
                    <a:gd name="T7" fmla="*/ 58 h 173"/>
                    <a:gd name="T8" fmla="*/ 0 w 100"/>
                    <a:gd name="T9" fmla="*/ 0 h 173"/>
                  </a:gdLst>
                  <a:ahLst/>
                  <a:cxnLst>
                    <a:cxn ang="0">
                      <a:pos x="T0" y="T1"/>
                    </a:cxn>
                    <a:cxn ang="0">
                      <a:pos x="T2" y="T3"/>
                    </a:cxn>
                    <a:cxn ang="0">
                      <a:pos x="T4" y="T5"/>
                    </a:cxn>
                    <a:cxn ang="0">
                      <a:pos x="T6" y="T7"/>
                    </a:cxn>
                    <a:cxn ang="0">
                      <a:pos x="T8" y="T9"/>
                    </a:cxn>
                  </a:cxnLst>
                  <a:rect l="0" t="0" r="r" b="b"/>
                  <a:pathLst>
                    <a:path w="100" h="173">
                      <a:moveTo>
                        <a:pt x="0" y="0"/>
                      </a:moveTo>
                      <a:lnTo>
                        <a:pt x="0" y="115"/>
                      </a:lnTo>
                      <a:lnTo>
                        <a:pt x="100" y="173"/>
                      </a:lnTo>
                      <a:lnTo>
                        <a:pt x="100" y="58"/>
                      </a:lnTo>
                      <a:lnTo>
                        <a:pt x="0"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9" name="işlïďè"/>
                <p:cNvSpPr/>
                <p:nvPr/>
              </p:nvSpPr>
              <p:spPr bwMode="auto">
                <a:xfrm>
                  <a:off x="6340476" y="2470151"/>
                  <a:ext cx="157163" cy="273050"/>
                </a:xfrm>
                <a:custGeom>
                  <a:avLst/>
                  <a:gdLst>
                    <a:gd name="T0" fmla="*/ 99 w 99"/>
                    <a:gd name="T1" fmla="*/ 0 h 172"/>
                    <a:gd name="T2" fmla="*/ 99 w 99"/>
                    <a:gd name="T3" fmla="*/ 115 h 172"/>
                    <a:gd name="T4" fmla="*/ 0 w 99"/>
                    <a:gd name="T5" fmla="*/ 172 h 172"/>
                    <a:gd name="T6" fmla="*/ 0 w 99"/>
                    <a:gd name="T7" fmla="*/ 58 h 172"/>
                    <a:gd name="T8" fmla="*/ 99 w 99"/>
                    <a:gd name="T9" fmla="*/ 0 h 172"/>
                  </a:gdLst>
                  <a:ahLst/>
                  <a:cxnLst>
                    <a:cxn ang="0">
                      <a:pos x="T0" y="T1"/>
                    </a:cxn>
                    <a:cxn ang="0">
                      <a:pos x="T2" y="T3"/>
                    </a:cxn>
                    <a:cxn ang="0">
                      <a:pos x="T4" y="T5"/>
                    </a:cxn>
                    <a:cxn ang="0">
                      <a:pos x="T6" y="T7"/>
                    </a:cxn>
                    <a:cxn ang="0">
                      <a:pos x="T8" y="T9"/>
                    </a:cxn>
                  </a:cxnLst>
                  <a:rect l="0" t="0" r="r" b="b"/>
                  <a:pathLst>
                    <a:path w="99" h="172">
                      <a:moveTo>
                        <a:pt x="99" y="0"/>
                      </a:moveTo>
                      <a:lnTo>
                        <a:pt x="99" y="115"/>
                      </a:lnTo>
                      <a:lnTo>
                        <a:pt x="0" y="172"/>
                      </a:lnTo>
                      <a:lnTo>
                        <a:pt x="0" y="58"/>
                      </a:lnTo>
                      <a:lnTo>
                        <a:pt x="99"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0" name="i$ḻîďê"/>
                <p:cNvSpPr/>
                <p:nvPr/>
              </p:nvSpPr>
              <p:spPr bwMode="auto">
                <a:xfrm>
                  <a:off x="6129338" y="2592388"/>
                  <a:ext cx="158750" cy="273050"/>
                </a:xfrm>
                <a:custGeom>
                  <a:avLst/>
                  <a:gdLst>
                    <a:gd name="T0" fmla="*/ 99 w 100"/>
                    <a:gd name="T1" fmla="*/ 0 h 172"/>
                    <a:gd name="T2" fmla="*/ 100 w 100"/>
                    <a:gd name="T3" fmla="*/ 114 h 172"/>
                    <a:gd name="T4" fmla="*/ 0 w 100"/>
                    <a:gd name="T5" fmla="*/ 172 h 172"/>
                    <a:gd name="T6" fmla="*/ 0 w 100"/>
                    <a:gd name="T7" fmla="*/ 58 h 172"/>
                    <a:gd name="T8" fmla="*/ 99 w 100"/>
                    <a:gd name="T9" fmla="*/ 0 h 172"/>
                  </a:gdLst>
                  <a:ahLst/>
                  <a:cxnLst>
                    <a:cxn ang="0">
                      <a:pos x="T0" y="T1"/>
                    </a:cxn>
                    <a:cxn ang="0">
                      <a:pos x="T2" y="T3"/>
                    </a:cxn>
                    <a:cxn ang="0">
                      <a:pos x="T4" y="T5"/>
                    </a:cxn>
                    <a:cxn ang="0">
                      <a:pos x="T6" y="T7"/>
                    </a:cxn>
                    <a:cxn ang="0">
                      <a:pos x="T8" y="T9"/>
                    </a:cxn>
                  </a:cxnLst>
                  <a:rect l="0" t="0" r="r" b="b"/>
                  <a:pathLst>
                    <a:path w="100" h="172">
                      <a:moveTo>
                        <a:pt x="99" y="0"/>
                      </a:moveTo>
                      <a:lnTo>
                        <a:pt x="100" y="114"/>
                      </a:lnTo>
                      <a:lnTo>
                        <a:pt x="0" y="172"/>
                      </a:lnTo>
                      <a:lnTo>
                        <a:pt x="0" y="58"/>
                      </a:lnTo>
                      <a:lnTo>
                        <a:pt x="99"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1" name="ïṥļïde"/>
                <p:cNvSpPr/>
                <p:nvPr/>
              </p:nvSpPr>
              <p:spPr bwMode="auto">
                <a:xfrm>
                  <a:off x="5918201" y="2713038"/>
                  <a:ext cx="158750" cy="274638"/>
                </a:xfrm>
                <a:custGeom>
                  <a:avLst/>
                  <a:gdLst>
                    <a:gd name="T0" fmla="*/ 100 w 100"/>
                    <a:gd name="T1" fmla="*/ 0 h 173"/>
                    <a:gd name="T2" fmla="*/ 100 w 100"/>
                    <a:gd name="T3" fmla="*/ 115 h 173"/>
                    <a:gd name="T4" fmla="*/ 1 w 100"/>
                    <a:gd name="T5" fmla="*/ 173 h 173"/>
                    <a:gd name="T6" fmla="*/ 0 w 100"/>
                    <a:gd name="T7" fmla="*/ 58 h 173"/>
                    <a:gd name="T8" fmla="*/ 100 w 100"/>
                    <a:gd name="T9" fmla="*/ 0 h 173"/>
                  </a:gdLst>
                  <a:ahLst/>
                  <a:cxnLst>
                    <a:cxn ang="0">
                      <a:pos x="T0" y="T1"/>
                    </a:cxn>
                    <a:cxn ang="0">
                      <a:pos x="T2" y="T3"/>
                    </a:cxn>
                    <a:cxn ang="0">
                      <a:pos x="T4" y="T5"/>
                    </a:cxn>
                    <a:cxn ang="0">
                      <a:pos x="T6" y="T7"/>
                    </a:cxn>
                    <a:cxn ang="0">
                      <a:pos x="T8" y="T9"/>
                    </a:cxn>
                  </a:cxnLst>
                  <a:rect l="0" t="0" r="r" b="b"/>
                  <a:pathLst>
                    <a:path w="100" h="173">
                      <a:moveTo>
                        <a:pt x="100" y="0"/>
                      </a:moveTo>
                      <a:lnTo>
                        <a:pt x="100" y="115"/>
                      </a:lnTo>
                      <a:lnTo>
                        <a:pt x="1" y="173"/>
                      </a:lnTo>
                      <a:lnTo>
                        <a:pt x="0" y="58"/>
                      </a:lnTo>
                      <a:lnTo>
                        <a:pt x="100"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2" name="íś1iḓè"/>
                <p:cNvSpPr/>
                <p:nvPr/>
              </p:nvSpPr>
              <p:spPr bwMode="auto">
                <a:xfrm>
                  <a:off x="6340476" y="2725738"/>
                  <a:ext cx="157163" cy="271463"/>
                </a:xfrm>
                <a:custGeom>
                  <a:avLst/>
                  <a:gdLst>
                    <a:gd name="T0" fmla="*/ 99 w 99"/>
                    <a:gd name="T1" fmla="*/ 0 h 171"/>
                    <a:gd name="T2" fmla="*/ 99 w 99"/>
                    <a:gd name="T3" fmla="*/ 113 h 171"/>
                    <a:gd name="T4" fmla="*/ 0 w 99"/>
                    <a:gd name="T5" fmla="*/ 171 h 171"/>
                    <a:gd name="T6" fmla="*/ 0 w 99"/>
                    <a:gd name="T7" fmla="*/ 57 h 171"/>
                    <a:gd name="T8" fmla="*/ 99 w 99"/>
                    <a:gd name="T9" fmla="*/ 0 h 171"/>
                  </a:gdLst>
                  <a:ahLst/>
                  <a:cxnLst>
                    <a:cxn ang="0">
                      <a:pos x="T0" y="T1"/>
                    </a:cxn>
                    <a:cxn ang="0">
                      <a:pos x="T2" y="T3"/>
                    </a:cxn>
                    <a:cxn ang="0">
                      <a:pos x="T4" y="T5"/>
                    </a:cxn>
                    <a:cxn ang="0">
                      <a:pos x="T6" y="T7"/>
                    </a:cxn>
                    <a:cxn ang="0">
                      <a:pos x="T8" y="T9"/>
                    </a:cxn>
                  </a:cxnLst>
                  <a:rect l="0" t="0" r="r" b="b"/>
                  <a:pathLst>
                    <a:path w="99" h="171">
                      <a:moveTo>
                        <a:pt x="99" y="0"/>
                      </a:moveTo>
                      <a:lnTo>
                        <a:pt x="99" y="113"/>
                      </a:lnTo>
                      <a:lnTo>
                        <a:pt x="0" y="171"/>
                      </a:lnTo>
                      <a:lnTo>
                        <a:pt x="0" y="57"/>
                      </a:lnTo>
                      <a:lnTo>
                        <a:pt x="99"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3" name="îṩliḑè"/>
                <p:cNvSpPr/>
                <p:nvPr/>
              </p:nvSpPr>
              <p:spPr bwMode="auto">
                <a:xfrm>
                  <a:off x="6129338" y="2847976"/>
                  <a:ext cx="158750" cy="271463"/>
                </a:xfrm>
                <a:custGeom>
                  <a:avLst/>
                  <a:gdLst>
                    <a:gd name="T0" fmla="*/ 99 w 100"/>
                    <a:gd name="T1" fmla="*/ 0 h 171"/>
                    <a:gd name="T2" fmla="*/ 100 w 100"/>
                    <a:gd name="T3" fmla="*/ 113 h 171"/>
                    <a:gd name="T4" fmla="*/ 0 w 100"/>
                    <a:gd name="T5" fmla="*/ 171 h 171"/>
                    <a:gd name="T6" fmla="*/ 0 w 100"/>
                    <a:gd name="T7" fmla="*/ 56 h 171"/>
                    <a:gd name="T8" fmla="*/ 99 w 100"/>
                    <a:gd name="T9" fmla="*/ 0 h 171"/>
                  </a:gdLst>
                  <a:ahLst/>
                  <a:cxnLst>
                    <a:cxn ang="0">
                      <a:pos x="T0" y="T1"/>
                    </a:cxn>
                    <a:cxn ang="0">
                      <a:pos x="T2" y="T3"/>
                    </a:cxn>
                    <a:cxn ang="0">
                      <a:pos x="T4" y="T5"/>
                    </a:cxn>
                    <a:cxn ang="0">
                      <a:pos x="T6" y="T7"/>
                    </a:cxn>
                    <a:cxn ang="0">
                      <a:pos x="T8" y="T9"/>
                    </a:cxn>
                  </a:cxnLst>
                  <a:rect l="0" t="0" r="r" b="b"/>
                  <a:pathLst>
                    <a:path w="100" h="171">
                      <a:moveTo>
                        <a:pt x="99" y="0"/>
                      </a:moveTo>
                      <a:lnTo>
                        <a:pt x="100" y="113"/>
                      </a:lnTo>
                      <a:lnTo>
                        <a:pt x="0" y="171"/>
                      </a:lnTo>
                      <a:lnTo>
                        <a:pt x="0" y="56"/>
                      </a:lnTo>
                      <a:lnTo>
                        <a:pt x="99"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4" name="íŝlïḓe"/>
                <p:cNvSpPr/>
                <p:nvPr/>
              </p:nvSpPr>
              <p:spPr bwMode="auto">
                <a:xfrm>
                  <a:off x="5918201" y="2968626"/>
                  <a:ext cx="158750" cy="271463"/>
                </a:xfrm>
                <a:custGeom>
                  <a:avLst/>
                  <a:gdLst>
                    <a:gd name="T0" fmla="*/ 100 w 100"/>
                    <a:gd name="T1" fmla="*/ 0 h 171"/>
                    <a:gd name="T2" fmla="*/ 100 w 100"/>
                    <a:gd name="T3" fmla="*/ 115 h 171"/>
                    <a:gd name="T4" fmla="*/ 1 w 100"/>
                    <a:gd name="T5" fmla="*/ 171 h 171"/>
                    <a:gd name="T6" fmla="*/ 0 w 100"/>
                    <a:gd name="T7" fmla="*/ 57 h 171"/>
                    <a:gd name="T8" fmla="*/ 100 w 100"/>
                    <a:gd name="T9" fmla="*/ 0 h 171"/>
                  </a:gdLst>
                  <a:ahLst/>
                  <a:cxnLst>
                    <a:cxn ang="0">
                      <a:pos x="T0" y="T1"/>
                    </a:cxn>
                    <a:cxn ang="0">
                      <a:pos x="T2" y="T3"/>
                    </a:cxn>
                    <a:cxn ang="0">
                      <a:pos x="T4" y="T5"/>
                    </a:cxn>
                    <a:cxn ang="0">
                      <a:pos x="T6" y="T7"/>
                    </a:cxn>
                    <a:cxn ang="0">
                      <a:pos x="T8" y="T9"/>
                    </a:cxn>
                  </a:cxnLst>
                  <a:rect l="0" t="0" r="r" b="b"/>
                  <a:pathLst>
                    <a:path w="100" h="171">
                      <a:moveTo>
                        <a:pt x="100" y="0"/>
                      </a:moveTo>
                      <a:lnTo>
                        <a:pt x="100" y="115"/>
                      </a:lnTo>
                      <a:lnTo>
                        <a:pt x="1" y="171"/>
                      </a:lnTo>
                      <a:lnTo>
                        <a:pt x="0" y="57"/>
                      </a:lnTo>
                      <a:lnTo>
                        <a:pt x="100"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5" name="ïṩḷïďê"/>
                <p:cNvSpPr/>
                <p:nvPr/>
              </p:nvSpPr>
              <p:spPr bwMode="auto">
                <a:xfrm>
                  <a:off x="6340476" y="2979738"/>
                  <a:ext cx="157163" cy="271463"/>
                </a:xfrm>
                <a:custGeom>
                  <a:avLst/>
                  <a:gdLst>
                    <a:gd name="T0" fmla="*/ 99 w 99"/>
                    <a:gd name="T1" fmla="*/ 0 h 171"/>
                    <a:gd name="T2" fmla="*/ 99 w 99"/>
                    <a:gd name="T3" fmla="*/ 114 h 171"/>
                    <a:gd name="T4" fmla="*/ 0 w 99"/>
                    <a:gd name="T5" fmla="*/ 171 h 171"/>
                    <a:gd name="T6" fmla="*/ 0 w 99"/>
                    <a:gd name="T7" fmla="*/ 58 h 171"/>
                    <a:gd name="T8" fmla="*/ 99 w 99"/>
                    <a:gd name="T9" fmla="*/ 0 h 171"/>
                  </a:gdLst>
                  <a:ahLst/>
                  <a:cxnLst>
                    <a:cxn ang="0">
                      <a:pos x="T0" y="T1"/>
                    </a:cxn>
                    <a:cxn ang="0">
                      <a:pos x="T2" y="T3"/>
                    </a:cxn>
                    <a:cxn ang="0">
                      <a:pos x="T4" y="T5"/>
                    </a:cxn>
                    <a:cxn ang="0">
                      <a:pos x="T6" y="T7"/>
                    </a:cxn>
                    <a:cxn ang="0">
                      <a:pos x="T8" y="T9"/>
                    </a:cxn>
                  </a:cxnLst>
                  <a:rect l="0" t="0" r="r" b="b"/>
                  <a:pathLst>
                    <a:path w="99" h="171">
                      <a:moveTo>
                        <a:pt x="99" y="0"/>
                      </a:moveTo>
                      <a:lnTo>
                        <a:pt x="99" y="114"/>
                      </a:lnTo>
                      <a:lnTo>
                        <a:pt x="0" y="171"/>
                      </a:lnTo>
                      <a:lnTo>
                        <a:pt x="0" y="58"/>
                      </a:lnTo>
                      <a:lnTo>
                        <a:pt x="99"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6" name="îš1iďe"/>
                <p:cNvSpPr/>
                <p:nvPr/>
              </p:nvSpPr>
              <p:spPr bwMode="auto">
                <a:xfrm>
                  <a:off x="6129338" y="3100388"/>
                  <a:ext cx="158750" cy="271463"/>
                </a:xfrm>
                <a:custGeom>
                  <a:avLst/>
                  <a:gdLst>
                    <a:gd name="T0" fmla="*/ 99 w 100"/>
                    <a:gd name="T1" fmla="*/ 0 h 171"/>
                    <a:gd name="T2" fmla="*/ 100 w 100"/>
                    <a:gd name="T3" fmla="*/ 115 h 171"/>
                    <a:gd name="T4" fmla="*/ 0 w 100"/>
                    <a:gd name="T5" fmla="*/ 171 h 171"/>
                    <a:gd name="T6" fmla="*/ 0 w 100"/>
                    <a:gd name="T7" fmla="*/ 58 h 171"/>
                    <a:gd name="T8" fmla="*/ 99 w 100"/>
                    <a:gd name="T9" fmla="*/ 0 h 171"/>
                  </a:gdLst>
                  <a:ahLst/>
                  <a:cxnLst>
                    <a:cxn ang="0">
                      <a:pos x="T0" y="T1"/>
                    </a:cxn>
                    <a:cxn ang="0">
                      <a:pos x="T2" y="T3"/>
                    </a:cxn>
                    <a:cxn ang="0">
                      <a:pos x="T4" y="T5"/>
                    </a:cxn>
                    <a:cxn ang="0">
                      <a:pos x="T6" y="T7"/>
                    </a:cxn>
                    <a:cxn ang="0">
                      <a:pos x="T8" y="T9"/>
                    </a:cxn>
                  </a:cxnLst>
                  <a:rect l="0" t="0" r="r" b="b"/>
                  <a:pathLst>
                    <a:path w="100" h="171">
                      <a:moveTo>
                        <a:pt x="99" y="0"/>
                      </a:moveTo>
                      <a:lnTo>
                        <a:pt x="100" y="115"/>
                      </a:lnTo>
                      <a:lnTo>
                        <a:pt x="0" y="171"/>
                      </a:lnTo>
                      <a:lnTo>
                        <a:pt x="0" y="58"/>
                      </a:lnTo>
                      <a:lnTo>
                        <a:pt x="99"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7" name="íṡļîḑe"/>
                <p:cNvSpPr/>
                <p:nvPr/>
              </p:nvSpPr>
              <p:spPr bwMode="auto">
                <a:xfrm>
                  <a:off x="5918201" y="3221038"/>
                  <a:ext cx="158750" cy="274638"/>
                </a:xfrm>
                <a:custGeom>
                  <a:avLst/>
                  <a:gdLst>
                    <a:gd name="T0" fmla="*/ 100 w 100"/>
                    <a:gd name="T1" fmla="*/ 0 h 173"/>
                    <a:gd name="T2" fmla="*/ 100 w 100"/>
                    <a:gd name="T3" fmla="*/ 115 h 173"/>
                    <a:gd name="T4" fmla="*/ 1 w 100"/>
                    <a:gd name="T5" fmla="*/ 173 h 173"/>
                    <a:gd name="T6" fmla="*/ 0 w 100"/>
                    <a:gd name="T7" fmla="*/ 59 h 173"/>
                    <a:gd name="T8" fmla="*/ 100 w 100"/>
                    <a:gd name="T9" fmla="*/ 0 h 173"/>
                  </a:gdLst>
                  <a:ahLst/>
                  <a:cxnLst>
                    <a:cxn ang="0">
                      <a:pos x="T0" y="T1"/>
                    </a:cxn>
                    <a:cxn ang="0">
                      <a:pos x="T2" y="T3"/>
                    </a:cxn>
                    <a:cxn ang="0">
                      <a:pos x="T4" y="T5"/>
                    </a:cxn>
                    <a:cxn ang="0">
                      <a:pos x="T6" y="T7"/>
                    </a:cxn>
                    <a:cxn ang="0">
                      <a:pos x="T8" y="T9"/>
                    </a:cxn>
                  </a:cxnLst>
                  <a:rect l="0" t="0" r="r" b="b"/>
                  <a:pathLst>
                    <a:path w="100" h="173">
                      <a:moveTo>
                        <a:pt x="100" y="0"/>
                      </a:moveTo>
                      <a:lnTo>
                        <a:pt x="100" y="115"/>
                      </a:lnTo>
                      <a:lnTo>
                        <a:pt x="1" y="173"/>
                      </a:lnTo>
                      <a:lnTo>
                        <a:pt x="0" y="59"/>
                      </a:lnTo>
                      <a:lnTo>
                        <a:pt x="100"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8" name="iS1ïdè"/>
                <p:cNvSpPr/>
                <p:nvPr/>
              </p:nvSpPr>
              <p:spPr bwMode="auto">
                <a:xfrm>
                  <a:off x="5148263" y="2474913"/>
                  <a:ext cx="157163" cy="271463"/>
                </a:xfrm>
                <a:custGeom>
                  <a:avLst/>
                  <a:gdLst>
                    <a:gd name="T0" fmla="*/ 0 w 99"/>
                    <a:gd name="T1" fmla="*/ 0 h 171"/>
                    <a:gd name="T2" fmla="*/ 0 w 99"/>
                    <a:gd name="T3" fmla="*/ 113 h 171"/>
                    <a:gd name="T4" fmla="*/ 99 w 99"/>
                    <a:gd name="T5" fmla="*/ 171 h 171"/>
                    <a:gd name="T6" fmla="*/ 99 w 99"/>
                    <a:gd name="T7" fmla="*/ 57 h 171"/>
                    <a:gd name="T8" fmla="*/ 0 w 99"/>
                    <a:gd name="T9" fmla="*/ 0 h 171"/>
                  </a:gdLst>
                  <a:ahLst/>
                  <a:cxnLst>
                    <a:cxn ang="0">
                      <a:pos x="T0" y="T1"/>
                    </a:cxn>
                    <a:cxn ang="0">
                      <a:pos x="T2" y="T3"/>
                    </a:cxn>
                    <a:cxn ang="0">
                      <a:pos x="T4" y="T5"/>
                    </a:cxn>
                    <a:cxn ang="0">
                      <a:pos x="T6" y="T7"/>
                    </a:cxn>
                    <a:cxn ang="0">
                      <a:pos x="T8" y="T9"/>
                    </a:cxn>
                  </a:cxnLst>
                  <a:rect l="0" t="0" r="r" b="b"/>
                  <a:pathLst>
                    <a:path w="99" h="171">
                      <a:moveTo>
                        <a:pt x="0" y="0"/>
                      </a:moveTo>
                      <a:lnTo>
                        <a:pt x="0" y="113"/>
                      </a:lnTo>
                      <a:lnTo>
                        <a:pt x="99" y="171"/>
                      </a:lnTo>
                      <a:lnTo>
                        <a:pt x="99" y="57"/>
                      </a:lnTo>
                      <a:lnTo>
                        <a:pt x="0"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9" name="işļîḋe"/>
                <p:cNvSpPr/>
                <p:nvPr/>
              </p:nvSpPr>
              <p:spPr bwMode="auto">
                <a:xfrm>
                  <a:off x="5357813" y="2595563"/>
                  <a:ext cx="160338" cy="273050"/>
                </a:xfrm>
                <a:custGeom>
                  <a:avLst/>
                  <a:gdLst>
                    <a:gd name="T0" fmla="*/ 2 w 101"/>
                    <a:gd name="T1" fmla="*/ 0 h 172"/>
                    <a:gd name="T2" fmla="*/ 0 w 101"/>
                    <a:gd name="T3" fmla="*/ 114 h 172"/>
                    <a:gd name="T4" fmla="*/ 101 w 101"/>
                    <a:gd name="T5" fmla="*/ 172 h 172"/>
                    <a:gd name="T6" fmla="*/ 101 w 101"/>
                    <a:gd name="T7" fmla="*/ 57 h 172"/>
                    <a:gd name="T8" fmla="*/ 2 w 101"/>
                    <a:gd name="T9" fmla="*/ 0 h 172"/>
                  </a:gdLst>
                  <a:ahLst/>
                  <a:cxnLst>
                    <a:cxn ang="0">
                      <a:pos x="T0" y="T1"/>
                    </a:cxn>
                    <a:cxn ang="0">
                      <a:pos x="T2" y="T3"/>
                    </a:cxn>
                    <a:cxn ang="0">
                      <a:pos x="T4" y="T5"/>
                    </a:cxn>
                    <a:cxn ang="0">
                      <a:pos x="T6" y="T7"/>
                    </a:cxn>
                    <a:cxn ang="0">
                      <a:pos x="T8" y="T9"/>
                    </a:cxn>
                  </a:cxnLst>
                  <a:rect l="0" t="0" r="r" b="b"/>
                  <a:pathLst>
                    <a:path w="101" h="172">
                      <a:moveTo>
                        <a:pt x="2" y="0"/>
                      </a:moveTo>
                      <a:lnTo>
                        <a:pt x="0" y="114"/>
                      </a:lnTo>
                      <a:lnTo>
                        <a:pt x="101" y="172"/>
                      </a:lnTo>
                      <a:lnTo>
                        <a:pt x="101" y="57"/>
                      </a:lnTo>
                      <a:lnTo>
                        <a:pt x="2"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0" name="îsḷîdé"/>
                <p:cNvSpPr/>
                <p:nvPr/>
              </p:nvSpPr>
              <p:spPr bwMode="auto">
                <a:xfrm>
                  <a:off x="5570538" y="2717801"/>
                  <a:ext cx="158750" cy="271463"/>
                </a:xfrm>
                <a:custGeom>
                  <a:avLst/>
                  <a:gdLst>
                    <a:gd name="T0" fmla="*/ 0 w 100"/>
                    <a:gd name="T1" fmla="*/ 0 h 171"/>
                    <a:gd name="T2" fmla="*/ 0 w 100"/>
                    <a:gd name="T3" fmla="*/ 113 h 171"/>
                    <a:gd name="T4" fmla="*/ 100 w 100"/>
                    <a:gd name="T5" fmla="*/ 171 h 171"/>
                    <a:gd name="T6" fmla="*/ 100 w 100"/>
                    <a:gd name="T7" fmla="*/ 56 h 171"/>
                    <a:gd name="T8" fmla="*/ 0 w 100"/>
                    <a:gd name="T9" fmla="*/ 0 h 171"/>
                  </a:gdLst>
                  <a:ahLst/>
                  <a:cxnLst>
                    <a:cxn ang="0">
                      <a:pos x="T0" y="T1"/>
                    </a:cxn>
                    <a:cxn ang="0">
                      <a:pos x="T2" y="T3"/>
                    </a:cxn>
                    <a:cxn ang="0">
                      <a:pos x="T4" y="T5"/>
                    </a:cxn>
                    <a:cxn ang="0">
                      <a:pos x="T6" y="T7"/>
                    </a:cxn>
                    <a:cxn ang="0">
                      <a:pos x="T8" y="T9"/>
                    </a:cxn>
                  </a:cxnLst>
                  <a:rect l="0" t="0" r="r" b="b"/>
                  <a:pathLst>
                    <a:path w="100" h="171">
                      <a:moveTo>
                        <a:pt x="0" y="0"/>
                      </a:moveTo>
                      <a:lnTo>
                        <a:pt x="0" y="113"/>
                      </a:lnTo>
                      <a:lnTo>
                        <a:pt x="100" y="171"/>
                      </a:lnTo>
                      <a:lnTo>
                        <a:pt x="100" y="56"/>
                      </a:lnTo>
                      <a:lnTo>
                        <a:pt x="0"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1" name="íṩľiḍê"/>
                <p:cNvSpPr/>
                <p:nvPr/>
              </p:nvSpPr>
              <p:spPr bwMode="auto">
                <a:xfrm>
                  <a:off x="5148263" y="2725738"/>
                  <a:ext cx="157163" cy="274638"/>
                </a:xfrm>
                <a:custGeom>
                  <a:avLst/>
                  <a:gdLst>
                    <a:gd name="T0" fmla="*/ 0 w 99"/>
                    <a:gd name="T1" fmla="*/ 0 h 173"/>
                    <a:gd name="T2" fmla="*/ 0 w 99"/>
                    <a:gd name="T3" fmla="*/ 115 h 173"/>
                    <a:gd name="T4" fmla="*/ 99 w 99"/>
                    <a:gd name="T5" fmla="*/ 173 h 173"/>
                    <a:gd name="T6" fmla="*/ 99 w 99"/>
                    <a:gd name="T7" fmla="*/ 58 h 173"/>
                    <a:gd name="T8" fmla="*/ 0 w 99"/>
                    <a:gd name="T9" fmla="*/ 0 h 173"/>
                  </a:gdLst>
                  <a:ahLst/>
                  <a:cxnLst>
                    <a:cxn ang="0">
                      <a:pos x="T0" y="T1"/>
                    </a:cxn>
                    <a:cxn ang="0">
                      <a:pos x="T2" y="T3"/>
                    </a:cxn>
                    <a:cxn ang="0">
                      <a:pos x="T4" y="T5"/>
                    </a:cxn>
                    <a:cxn ang="0">
                      <a:pos x="T6" y="T7"/>
                    </a:cxn>
                    <a:cxn ang="0">
                      <a:pos x="T8" y="T9"/>
                    </a:cxn>
                  </a:cxnLst>
                  <a:rect l="0" t="0" r="r" b="b"/>
                  <a:pathLst>
                    <a:path w="99" h="173">
                      <a:moveTo>
                        <a:pt x="0" y="0"/>
                      </a:moveTo>
                      <a:lnTo>
                        <a:pt x="0" y="115"/>
                      </a:lnTo>
                      <a:lnTo>
                        <a:pt x="99" y="173"/>
                      </a:lnTo>
                      <a:lnTo>
                        <a:pt x="99" y="58"/>
                      </a:lnTo>
                      <a:lnTo>
                        <a:pt x="0"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2" name="íṥľiḓe"/>
                <p:cNvSpPr/>
                <p:nvPr/>
              </p:nvSpPr>
              <p:spPr bwMode="auto">
                <a:xfrm>
                  <a:off x="5357813" y="2849563"/>
                  <a:ext cx="160338" cy="271463"/>
                </a:xfrm>
                <a:custGeom>
                  <a:avLst/>
                  <a:gdLst>
                    <a:gd name="T0" fmla="*/ 2 w 101"/>
                    <a:gd name="T1" fmla="*/ 0 h 171"/>
                    <a:gd name="T2" fmla="*/ 0 w 101"/>
                    <a:gd name="T3" fmla="*/ 113 h 171"/>
                    <a:gd name="T4" fmla="*/ 101 w 101"/>
                    <a:gd name="T5" fmla="*/ 171 h 171"/>
                    <a:gd name="T6" fmla="*/ 101 w 101"/>
                    <a:gd name="T7" fmla="*/ 57 h 171"/>
                    <a:gd name="T8" fmla="*/ 2 w 101"/>
                    <a:gd name="T9" fmla="*/ 0 h 171"/>
                  </a:gdLst>
                  <a:ahLst/>
                  <a:cxnLst>
                    <a:cxn ang="0">
                      <a:pos x="T0" y="T1"/>
                    </a:cxn>
                    <a:cxn ang="0">
                      <a:pos x="T2" y="T3"/>
                    </a:cxn>
                    <a:cxn ang="0">
                      <a:pos x="T4" y="T5"/>
                    </a:cxn>
                    <a:cxn ang="0">
                      <a:pos x="T6" y="T7"/>
                    </a:cxn>
                    <a:cxn ang="0">
                      <a:pos x="T8" y="T9"/>
                    </a:cxn>
                  </a:cxnLst>
                  <a:rect l="0" t="0" r="r" b="b"/>
                  <a:pathLst>
                    <a:path w="101" h="171">
                      <a:moveTo>
                        <a:pt x="2" y="0"/>
                      </a:moveTo>
                      <a:lnTo>
                        <a:pt x="0" y="113"/>
                      </a:lnTo>
                      <a:lnTo>
                        <a:pt x="101" y="171"/>
                      </a:lnTo>
                      <a:lnTo>
                        <a:pt x="101" y="57"/>
                      </a:lnTo>
                      <a:lnTo>
                        <a:pt x="2"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3" name="ïšliḑé"/>
                <p:cNvSpPr/>
                <p:nvPr/>
              </p:nvSpPr>
              <p:spPr bwMode="auto">
                <a:xfrm>
                  <a:off x="5570538" y="2970213"/>
                  <a:ext cx="158750" cy="273050"/>
                </a:xfrm>
                <a:custGeom>
                  <a:avLst/>
                  <a:gdLst>
                    <a:gd name="T0" fmla="*/ 0 w 100"/>
                    <a:gd name="T1" fmla="*/ 0 h 172"/>
                    <a:gd name="T2" fmla="*/ 0 w 100"/>
                    <a:gd name="T3" fmla="*/ 114 h 172"/>
                    <a:gd name="T4" fmla="*/ 100 w 100"/>
                    <a:gd name="T5" fmla="*/ 172 h 172"/>
                    <a:gd name="T6" fmla="*/ 100 w 100"/>
                    <a:gd name="T7" fmla="*/ 57 h 172"/>
                    <a:gd name="T8" fmla="*/ 0 w 100"/>
                    <a:gd name="T9" fmla="*/ 0 h 172"/>
                  </a:gdLst>
                  <a:ahLst/>
                  <a:cxnLst>
                    <a:cxn ang="0">
                      <a:pos x="T0" y="T1"/>
                    </a:cxn>
                    <a:cxn ang="0">
                      <a:pos x="T2" y="T3"/>
                    </a:cxn>
                    <a:cxn ang="0">
                      <a:pos x="T4" y="T5"/>
                    </a:cxn>
                    <a:cxn ang="0">
                      <a:pos x="T6" y="T7"/>
                    </a:cxn>
                    <a:cxn ang="0">
                      <a:pos x="T8" y="T9"/>
                    </a:cxn>
                  </a:cxnLst>
                  <a:rect l="0" t="0" r="r" b="b"/>
                  <a:pathLst>
                    <a:path w="100" h="172">
                      <a:moveTo>
                        <a:pt x="0" y="0"/>
                      </a:moveTo>
                      <a:lnTo>
                        <a:pt x="0" y="114"/>
                      </a:lnTo>
                      <a:lnTo>
                        <a:pt x="100" y="172"/>
                      </a:lnTo>
                      <a:lnTo>
                        <a:pt x="100" y="57"/>
                      </a:lnTo>
                      <a:lnTo>
                        <a:pt x="0"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4" name="ïṧľíḓê"/>
                <p:cNvSpPr/>
                <p:nvPr/>
              </p:nvSpPr>
              <p:spPr bwMode="auto">
                <a:xfrm>
                  <a:off x="5148263" y="2979738"/>
                  <a:ext cx="157163" cy="271463"/>
                </a:xfrm>
                <a:custGeom>
                  <a:avLst/>
                  <a:gdLst>
                    <a:gd name="T0" fmla="*/ 0 w 99"/>
                    <a:gd name="T1" fmla="*/ 0 h 171"/>
                    <a:gd name="T2" fmla="*/ 0 w 99"/>
                    <a:gd name="T3" fmla="*/ 114 h 171"/>
                    <a:gd name="T4" fmla="*/ 99 w 99"/>
                    <a:gd name="T5" fmla="*/ 171 h 171"/>
                    <a:gd name="T6" fmla="*/ 99 w 99"/>
                    <a:gd name="T7" fmla="*/ 58 h 171"/>
                    <a:gd name="T8" fmla="*/ 0 w 99"/>
                    <a:gd name="T9" fmla="*/ 0 h 171"/>
                  </a:gdLst>
                  <a:ahLst/>
                  <a:cxnLst>
                    <a:cxn ang="0">
                      <a:pos x="T0" y="T1"/>
                    </a:cxn>
                    <a:cxn ang="0">
                      <a:pos x="T2" y="T3"/>
                    </a:cxn>
                    <a:cxn ang="0">
                      <a:pos x="T4" y="T5"/>
                    </a:cxn>
                    <a:cxn ang="0">
                      <a:pos x="T6" y="T7"/>
                    </a:cxn>
                    <a:cxn ang="0">
                      <a:pos x="T8" y="T9"/>
                    </a:cxn>
                  </a:cxnLst>
                  <a:rect l="0" t="0" r="r" b="b"/>
                  <a:pathLst>
                    <a:path w="99" h="171">
                      <a:moveTo>
                        <a:pt x="0" y="0"/>
                      </a:moveTo>
                      <a:lnTo>
                        <a:pt x="0" y="114"/>
                      </a:lnTo>
                      <a:lnTo>
                        <a:pt x="99" y="171"/>
                      </a:lnTo>
                      <a:lnTo>
                        <a:pt x="99" y="58"/>
                      </a:lnTo>
                      <a:lnTo>
                        <a:pt x="0"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5" name="ísļïḍê"/>
                <p:cNvSpPr/>
                <p:nvPr/>
              </p:nvSpPr>
              <p:spPr bwMode="auto">
                <a:xfrm>
                  <a:off x="5357813" y="3100388"/>
                  <a:ext cx="160338" cy="274638"/>
                </a:xfrm>
                <a:custGeom>
                  <a:avLst/>
                  <a:gdLst>
                    <a:gd name="T0" fmla="*/ 2 w 101"/>
                    <a:gd name="T1" fmla="*/ 0 h 173"/>
                    <a:gd name="T2" fmla="*/ 0 w 101"/>
                    <a:gd name="T3" fmla="*/ 115 h 173"/>
                    <a:gd name="T4" fmla="*/ 101 w 101"/>
                    <a:gd name="T5" fmla="*/ 173 h 173"/>
                    <a:gd name="T6" fmla="*/ 101 w 101"/>
                    <a:gd name="T7" fmla="*/ 58 h 173"/>
                    <a:gd name="T8" fmla="*/ 2 w 101"/>
                    <a:gd name="T9" fmla="*/ 0 h 173"/>
                  </a:gdLst>
                  <a:ahLst/>
                  <a:cxnLst>
                    <a:cxn ang="0">
                      <a:pos x="T0" y="T1"/>
                    </a:cxn>
                    <a:cxn ang="0">
                      <a:pos x="T2" y="T3"/>
                    </a:cxn>
                    <a:cxn ang="0">
                      <a:pos x="T4" y="T5"/>
                    </a:cxn>
                    <a:cxn ang="0">
                      <a:pos x="T6" y="T7"/>
                    </a:cxn>
                    <a:cxn ang="0">
                      <a:pos x="T8" y="T9"/>
                    </a:cxn>
                  </a:cxnLst>
                  <a:rect l="0" t="0" r="r" b="b"/>
                  <a:pathLst>
                    <a:path w="101" h="173">
                      <a:moveTo>
                        <a:pt x="2" y="0"/>
                      </a:moveTo>
                      <a:lnTo>
                        <a:pt x="0" y="115"/>
                      </a:lnTo>
                      <a:lnTo>
                        <a:pt x="101" y="173"/>
                      </a:lnTo>
                      <a:lnTo>
                        <a:pt x="101" y="58"/>
                      </a:lnTo>
                      <a:lnTo>
                        <a:pt x="2"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6" name="íşľïḋe"/>
                <p:cNvSpPr/>
                <p:nvPr/>
              </p:nvSpPr>
              <p:spPr bwMode="auto">
                <a:xfrm>
                  <a:off x="5570538" y="3221038"/>
                  <a:ext cx="158750" cy="274638"/>
                </a:xfrm>
                <a:custGeom>
                  <a:avLst/>
                  <a:gdLst>
                    <a:gd name="T0" fmla="*/ 0 w 100"/>
                    <a:gd name="T1" fmla="*/ 0 h 173"/>
                    <a:gd name="T2" fmla="*/ 0 w 100"/>
                    <a:gd name="T3" fmla="*/ 115 h 173"/>
                    <a:gd name="T4" fmla="*/ 100 w 100"/>
                    <a:gd name="T5" fmla="*/ 173 h 173"/>
                    <a:gd name="T6" fmla="*/ 100 w 100"/>
                    <a:gd name="T7" fmla="*/ 59 h 173"/>
                    <a:gd name="T8" fmla="*/ 0 w 100"/>
                    <a:gd name="T9" fmla="*/ 0 h 173"/>
                  </a:gdLst>
                  <a:ahLst/>
                  <a:cxnLst>
                    <a:cxn ang="0">
                      <a:pos x="T0" y="T1"/>
                    </a:cxn>
                    <a:cxn ang="0">
                      <a:pos x="T2" y="T3"/>
                    </a:cxn>
                    <a:cxn ang="0">
                      <a:pos x="T4" y="T5"/>
                    </a:cxn>
                    <a:cxn ang="0">
                      <a:pos x="T6" y="T7"/>
                    </a:cxn>
                    <a:cxn ang="0">
                      <a:pos x="T8" y="T9"/>
                    </a:cxn>
                  </a:cxnLst>
                  <a:rect l="0" t="0" r="r" b="b"/>
                  <a:pathLst>
                    <a:path w="100" h="173">
                      <a:moveTo>
                        <a:pt x="0" y="0"/>
                      </a:moveTo>
                      <a:lnTo>
                        <a:pt x="0" y="115"/>
                      </a:lnTo>
                      <a:lnTo>
                        <a:pt x="100" y="173"/>
                      </a:lnTo>
                      <a:lnTo>
                        <a:pt x="100" y="59"/>
                      </a:lnTo>
                      <a:lnTo>
                        <a:pt x="0"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7" name="îsļiḓé"/>
                <p:cNvSpPr/>
                <p:nvPr/>
              </p:nvSpPr>
              <p:spPr bwMode="auto">
                <a:xfrm>
                  <a:off x="6340476" y="3233738"/>
                  <a:ext cx="157163" cy="273050"/>
                </a:xfrm>
                <a:custGeom>
                  <a:avLst/>
                  <a:gdLst>
                    <a:gd name="T0" fmla="*/ 99 w 99"/>
                    <a:gd name="T1" fmla="*/ 0 h 172"/>
                    <a:gd name="T2" fmla="*/ 99 w 99"/>
                    <a:gd name="T3" fmla="*/ 114 h 172"/>
                    <a:gd name="T4" fmla="*/ 0 w 99"/>
                    <a:gd name="T5" fmla="*/ 172 h 172"/>
                    <a:gd name="T6" fmla="*/ 0 w 99"/>
                    <a:gd name="T7" fmla="*/ 57 h 172"/>
                    <a:gd name="T8" fmla="*/ 99 w 99"/>
                    <a:gd name="T9" fmla="*/ 0 h 172"/>
                  </a:gdLst>
                  <a:ahLst/>
                  <a:cxnLst>
                    <a:cxn ang="0">
                      <a:pos x="T0" y="T1"/>
                    </a:cxn>
                    <a:cxn ang="0">
                      <a:pos x="T2" y="T3"/>
                    </a:cxn>
                    <a:cxn ang="0">
                      <a:pos x="T4" y="T5"/>
                    </a:cxn>
                    <a:cxn ang="0">
                      <a:pos x="T6" y="T7"/>
                    </a:cxn>
                    <a:cxn ang="0">
                      <a:pos x="T8" y="T9"/>
                    </a:cxn>
                  </a:cxnLst>
                  <a:rect l="0" t="0" r="r" b="b"/>
                  <a:pathLst>
                    <a:path w="99" h="172">
                      <a:moveTo>
                        <a:pt x="99" y="0"/>
                      </a:moveTo>
                      <a:lnTo>
                        <a:pt x="99" y="114"/>
                      </a:lnTo>
                      <a:lnTo>
                        <a:pt x="0" y="172"/>
                      </a:lnTo>
                      <a:lnTo>
                        <a:pt x="0" y="57"/>
                      </a:lnTo>
                      <a:lnTo>
                        <a:pt x="99"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8" name="ïslíḓè"/>
                <p:cNvSpPr/>
                <p:nvPr/>
              </p:nvSpPr>
              <p:spPr bwMode="auto">
                <a:xfrm>
                  <a:off x="6129338" y="3355976"/>
                  <a:ext cx="158750" cy="271463"/>
                </a:xfrm>
                <a:custGeom>
                  <a:avLst/>
                  <a:gdLst>
                    <a:gd name="T0" fmla="*/ 99 w 100"/>
                    <a:gd name="T1" fmla="*/ 0 h 171"/>
                    <a:gd name="T2" fmla="*/ 100 w 100"/>
                    <a:gd name="T3" fmla="*/ 113 h 171"/>
                    <a:gd name="T4" fmla="*/ 0 w 100"/>
                    <a:gd name="T5" fmla="*/ 171 h 171"/>
                    <a:gd name="T6" fmla="*/ 0 w 100"/>
                    <a:gd name="T7" fmla="*/ 57 h 171"/>
                    <a:gd name="T8" fmla="*/ 99 w 100"/>
                    <a:gd name="T9" fmla="*/ 0 h 171"/>
                  </a:gdLst>
                  <a:ahLst/>
                  <a:cxnLst>
                    <a:cxn ang="0">
                      <a:pos x="T0" y="T1"/>
                    </a:cxn>
                    <a:cxn ang="0">
                      <a:pos x="T2" y="T3"/>
                    </a:cxn>
                    <a:cxn ang="0">
                      <a:pos x="T4" y="T5"/>
                    </a:cxn>
                    <a:cxn ang="0">
                      <a:pos x="T6" y="T7"/>
                    </a:cxn>
                    <a:cxn ang="0">
                      <a:pos x="T8" y="T9"/>
                    </a:cxn>
                  </a:cxnLst>
                  <a:rect l="0" t="0" r="r" b="b"/>
                  <a:pathLst>
                    <a:path w="100" h="171">
                      <a:moveTo>
                        <a:pt x="99" y="0"/>
                      </a:moveTo>
                      <a:lnTo>
                        <a:pt x="100" y="113"/>
                      </a:lnTo>
                      <a:lnTo>
                        <a:pt x="0" y="171"/>
                      </a:lnTo>
                      <a:lnTo>
                        <a:pt x="0" y="57"/>
                      </a:lnTo>
                      <a:lnTo>
                        <a:pt x="99"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9" name="ïṥļiḑe"/>
                <p:cNvSpPr/>
                <p:nvPr/>
              </p:nvSpPr>
              <p:spPr bwMode="auto">
                <a:xfrm>
                  <a:off x="5918201" y="3476626"/>
                  <a:ext cx="158750" cy="273050"/>
                </a:xfrm>
                <a:custGeom>
                  <a:avLst/>
                  <a:gdLst>
                    <a:gd name="T0" fmla="*/ 100 w 100"/>
                    <a:gd name="T1" fmla="*/ 0 h 172"/>
                    <a:gd name="T2" fmla="*/ 100 w 100"/>
                    <a:gd name="T3" fmla="*/ 114 h 172"/>
                    <a:gd name="T4" fmla="*/ 1 w 100"/>
                    <a:gd name="T5" fmla="*/ 172 h 172"/>
                    <a:gd name="T6" fmla="*/ 0 w 100"/>
                    <a:gd name="T7" fmla="*/ 57 h 172"/>
                    <a:gd name="T8" fmla="*/ 100 w 100"/>
                    <a:gd name="T9" fmla="*/ 0 h 172"/>
                  </a:gdLst>
                  <a:ahLst/>
                  <a:cxnLst>
                    <a:cxn ang="0">
                      <a:pos x="T0" y="T1"/>
                    </a:cxn>
                    <a:cxn ang="0">
                      <a:pos x="T2" y="T3"/>
                    </a:cxn>
                    <a:cxn ang="0">
                      <a:pos x="T4" y="T5"/>
                    </a:cxn>
                    <a:cxn ang="0">
                      <a:pos x="T6" y="T7"/>
                    </a:cxn>
                    <a:cxn ang="0">
                      <a:pos x="T8" y="T9"/>
                    </a:cxn>
                  </a:cxnLst>
                  <a:rect l="0" t="0" r="r" b="b"/>
                  <a:pathLst>
                    <a:path w="100" h="172">
                      <a:moveTo>
                        <a:pt x="100" y="0"/>
                      </a:moveTo>
                      <a:lnTo>
                        <a:pt x="100" y="114"/>
                      </a:lnTo>
                      <a:lnTo>
                        <a:pt x="1" y="172"/>
                      </a:lnTo>
                      <a:lnTo>
                        <a:pt x="0" y="57"/>
                      </a:lnTo>
                      <a:lnTo>
                        <a:pt x="100"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0" name="isḷíďè"/>
                <p:cNvSpPr/>
                <p:nvPr/>
              </p:nvSpPr>
              <p:spPr bwMode="auto">
                <a:xfrm>
                  <a:off x="6340476" y="3487738"/>
                  <a:ext cx="157163" cy="271463"/>
                </a:xfrm>
                <a:custGeom>
                  <a:avLst/>
                  <a:gdLst>
                    <a:gd name="T0" fmla="*/ 99 w 99"/>
                    <a:gd name="T1" fmla="*/ 0 h 171"/>
                    <a:gd name="T2" fmla="*/ 99 w 99"/>
                    <a:gd name="T3" fmla="*/ 115 h 171"/>
                    <a:gd name="T4" fmla="*/ 0 w 99"/>
                    <a:gd name="T5" fmla="*/ 171 h 171"/>
                    <a:gd name="T6" fmla="*/ 0 w 99"/>
                    <a:gd name="T7" fmla="*/ 58 h 171"/>
                    <a:gd name="T8" fmla="*/ 99 w 99"/>
                    <a:gd name="T9" fmla="*/ 0 h 171"/>
                  </a:gdLst>
                  <a:ahLst/>
                  <a:cxnLst>
                    <a:cxn ang="0">
                      <a:pos x="T0" y="T1"/>
                    </a:cxn>
                    <a:cxn ang="0">
                      <a:pos x="T2" y="T3"/>
                    </a:cxn>
                    <a:cxn ang="0">
                      <a:pos x="T4" y="T5"/>
                    </a:cxn>
                    <a:cxn ang="0">
                      <a:pos x="T6" y="T7"/>
                    </a:cxn>
                    <a:cxn ang="0">
                      <a:pos x="T8" y="T9"/>
                    </a:cxn>
                  </a:cxnLst>
                  <a:rect l="0" t="0" r="r" b="b"/>
                  <a:pathLst>
                    <a:path w="99" h="171">
                      <a:moveTo>
                        <a:pt x="99" y="0"/>
                      </a:moveTo>
                      <a:lnTo>
                        <a:pt x="99" y="115"/>
                      </a:lnTo>
                      <a:lnTo>
                        <a:pt x="0" y="171"/>
                      </a:lnTo>
                      <a:lnTo>
                        <a:pt x="0" y="58"/>
                      </a:lnTo>
                      <a:lnTo>
                        <a:pt x="99"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1" name="íṡ1îḓê"/>
                <p:cNvSpPr/>
                <p:nvPr/>
              </p:nvSpPr>
              <p:spPr bwMode="auto">
                <a:xfrm>
                  <a:off x="6129338" y="3608388"/>
                  <a:ext cx="158750" cy="273050"/>
                </a:xfrm>
                <a:custGeom>
                  <a:avLst/>
                  <a:gdLst>
                    <a:gd name="T0" fmla="*/ 99 w 100"/>
                    <a:gd name="T1" fmla="*/ 0 h 172"/>
                    <a:gd name="T2" fmla="*/ 100 w 100"/>
                    <a:gd name="T3" fmla="*/ 115 h 172"/>
                    <a:gd name="T4" fmla="*/ 0 w 100"/>
                    <a:gd name="T5" fmla="*/ 172 h 172"/>
                    <a:gd name="T6" fmla="*/ 0 w 100"/>
                    <a:gd name="T7" fmla="*/ 58 h 172"/>
                    <a:gd name="T8" fmla="*/ 99 w 100"/>
                    <a:gd name="T9" fmla="*/ 0 h 172"/>
                  </a:gdLst>
                  <a:ahLst/>
                  <a:cxnLst>
                    <a:cxn ang="0">
                      <a:pos x="T0" y="T1"/>
                    </a:cxn>
                    <a:cxn ang="0">
                      <a:pos x="T2" y="T3"/>
                    </a:cxn>
                    <a:cxn ang="0">
                      <a:pos x="T4" y="T5"/>
                    </a:cxn>
                    <a:cxn ang="0">
                      <a:pos x="T6" y="T7"/>
                    </a:cxn>
                    <a:cxn ang="0">
                      <a:pos x="T8" y="T9"/>
                    </a:cxn>
                  </a:cxnLst>
                  <a:rect l="0" t="0" r="r" b="b"/>
                  <a:pathLst>
                    <a:path w="100" h="172">
                      <a:moveTo>
                        <a:pt x="99" y="0"/>
                      </a:moveTo>
                      <a:lnTo>
                        <a:pt x="100" y="115"/>
                      </a:lnTo>
                      <a:lnTo>
                        <a:pt x="0" y="172"/>
                      </a:lnTo>
                      <a:lnTo>
                        <a:pt x="0" y="58"/>
                      </a:lnTo>
                      <a:lnTo>
                        <a:pt x="99"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2" name="ïšļiḑè"/>
                <p:cNvSpPr/>
                <p:nvPr/>
              </p:nvSpPr>
              <p:spPr bwMode="auto">
                <a:xfrm>
                  <a:off x="5918201" y="3730626"/>
                  <a:ext cx="158750" cy="274638"/>
                </a:xfrm>
                <a:custGeom>
                  <a:avLst/>
                  <a:gdLst>
                    <a:gd name="T0" fmla="*/ 100 w 100"/>
                    <a:gd name="T1" fmla="*/ 0 h 173"/>
                    <a:gd name="T2" fmla="*/ 100 w 100"/>
                    <a:gd name="T3" fmla="*/ 115 h 173"/>
                    <a:gd name="T4" fmla="*/ 1 w 100"/>
                    <a:gd name="T5" fmla="*/ 173 h 173"/>
                    <a:gd name="T6" fmla="*/ 0 w 100"/>
                    <a:gd name="T7" fmla="*/ 58 h 173"/>
                    <a:gd name="T8" fmla="*/ 100 w 100"/>
                    <a:gd name="T9" fmla="*/ 0 h 173"/>
                  </a:gdLst>
                  <a:ahLst/>
                  <a:cxnLst>
                    <a:cxn ang="0">
                      <a:pos x="T0" y="T1"/>
                    </a:cxn>
                    <a:cxn ang="0">
                      <a:pos x="T2" y="T3"/>
                    </a:cxn>
                    <a:cxn ang="0">
                      <a:pos x="T4" y="T5"/>
                    </a:cxn>
                    <a:cxn ang="0">
                      <a:pos x="T6" y="T7"/>
                    </a:cxn>
                    <a:cxn ang="0">
                      <a:pos x="T8" y="T9"/>
                    </a:cxn>
                  </a:cxnLst>
                  <a:rect l="0" t="0" r="r" b="b"/>
                  <a:pathLst>
                    <a:path w="100" h="173">
                      <a:moveTo>
                        <a:pt x="100" y="0"/>
                      </a:moveTo>
                      <a:lnTo>
                        <a:pt x="100" y="115"/>
                      </a:lnTo>
                      <a:lnTo>
                        <a:pt x="1" y="173"/>
                      </a:lnTo>
                      <a:lnTo>
                        <a:pt x="0" y="58"/>
                      </a:lnTo>
                      <a:lnTo>
                        <a:pt x="100"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3" name="iŝ1ïḍé"/>
                <p:cNvSpPr/>
                <p:nvPr/>
              </p:nvSpPr>
              <p:spPr bwMode="auto">
                <a:xfrm>
                  <a:off x="6340476" y="3743326"/>
                  <a:ext cx="157163" cy="271463"/>
                </a:xfrm>
                <a:custGeom>
                  <a:avLst/>
                  <a:gdLst>
                    <a:gd name="T0" fmla="*/ 99 w 99"/>
                    <a:gd name="T1" fmla="*/ 0 h 171"/>
                    <a:gd name="T2" fmla="*/ 99 w 99"/>
                    <a:gd name="T3" fmla="*/ 113 h 171"/>
                    <a:gd name="T4" fmla="*/ 0 w 99"/>
                    <a:gd name="T5" fmla="*/ 171 h 171"/>
                    <a:gd name="T6" fmla="*/ 0 w 99"/>
                    <a:gd name="T7" fmla="*/ 56 h 171"/>
                    <a:gd name="T8" fmla="*/ 99 w 99"/>
                    <a:gd name="T9" fmla="*/ 0 h 171"/>
                  </a:gdLst>
                  <a:ahLst/>
                  <a:cxnLst>
                    <a:cxn ang="0">
                      <a:pos x="T0" y="T1"/>
                    </a:cxn>
                    <a:cxn ang="0">
                      <a:pos x="T2" y="T3"/>
                    </a:cxn>
                    <a:cxn ang="0">
                      <a:pos x="T4" y="T5"/>
                    </a:cxn>
                    <a:cxn ang="0">
                      <a:pos x="T6" y="T7"/>
                    </a:cxn>
                    <a:cxn ang="0">
                      <a:pos x="T8" y="T9"/>
                    </a:cxn>
                  </a:cxnLst>
                  <a:rect l="0" t="0" r="r" b="b"/>
                  <a:pathLst>
                    <a:path w="99" h="171">
                      <a:moveTo>
                        <a:pt x="99" y="0"/>
                      </a:moveTo>
                      <a:lnTo>
                        <a:pt x="99" y="113"/>
                      </a:lnTo>
                      <a:lnTo>
                        <a:pt x="0" y="171"/>
                      </a:lnTo>
                      <a:lnTo>
                        <a:pt x="0" y="56"/>
                      </a:lnTo>
                      <a:lnTo>
                        <a:pt x="99"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4" name="îšľíďê"/>
                <p:cNvSpPr/>
                <p:nvPr/>
              </p:nvSpPr>
              <p:spPr bwMode="auto">
                <a:xfrm>
                  <a:off x="6129338" y="3863976"/>
                  <a:ext cx="158750" cy="273050"/>
                </a:xfrm>
                <a:custGeom>
                  <a:avLst/>
                  <a:gdLst>
                    <a:gd name="T0" fmla="*/ 99 w 100"/>
                    <a:gd name="T1" fmla="*/ 0 h 172"/>
                    <a:gd name="T2" fmla="*/ 100 w 100"/>
                    <a:gd name="T3" fmla="*/ 114 h 172"/>
                    <a:gd name="T4" fmla="*/ 0 w 100"/>
                    <a:gd name="T5" fmla="*/ 172 h 172"/>
                    <a:gd name="T6" fmla="*/ 0 w 100"/>
                    <a:gd name="T7" fmla="*/ 57 h 172"/>
                    <a:gd name="T8" fmla="*/ 99 w 100"/>
                    <a:gd name="T9" fmla="*/ 0 h 172"/>
                  </a:gdLst>
                  <a:ahLst/>
                  <a:cxnLst>
                    <a:cxn ang="0">
                      <a:pos x="T0" y="T1"/>
                    </a:cxn>
                    <a:cxn ang="0">
                      <a:pos x="T2" y="T3"/>
                    </a:cxn>
                    <a:cxn ang="0">
                      <a:pos x="T4" y="T5"/>
                    </a:cxn>
                    <a:cxn ang="0">
                      <a:pos x="T6" y="T7"/>
                    </a:cxn>
                    <a:cxn ang="0">
                      <a:pos x="T8" y="T9"/>
                    </a:cxn>
                  </a:cxnLst>
                  <a:rect l="0" t="0" r="r" b="b"/>
                  <a:pathLst>
                    <a:path w="100" h="172">
                      <a:moveTo>
                        <a:pt x="99" y="0"/>
                      </a:moveTo>
                      <a:lnTo>
                        <a:pt x="100" y="114"/>
                      </a:lnTo>
                      <a:lnTo>
                        <a:pt x="0" y="172"/>
                      </a:lnTo>
                      <a:lnTo>
                        <a:pt x="0" y="57"/>
                      </a:lnTo>
                      <a:lnTo>
                        <a:pt x="99"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5" name="isľiḓe"/>
                <p:cNvSpPr/>
                <p:nvPr/>
              </p:nvSpPr>
              <p:spPr bwMode="auto">
                <a:xfrm>
                  <a:off x="5918201" y="3986213"/>
                  <a:ext cx="158750" cy="271463"/>
                </a:xfrm>
                <a:custGeom>
                  <a:avLst/>
                  <a:gdLst>
                    <a:gd name="T0" fmla="*/ 100 w 100"/>
                    <a:gd name="T1" fmla="*/ 0 h 171"/>
                    <a:gd name="T2" fmla="*/ 100 w 100"/>
                    <a:gd name="T3" fmla="*/ 113 h 171"/>
                    <a:gd name="T4" fmla="*/ 1 w 100"/>
                    <a:gd name="T5" fmla="*/ 171 h 171"/>
                    <a:gd name="T6" fmla="*/ 0 w 100"/>
                    <a:gd name="T7" fmla="*/ 56 h 171"/>
                    <a:gd name="T8" fmla="*/ 100 w 100"/>
                    <a:gd name="T9" fmla="*/ 0 h 171"/>
                  </a:gdLst>
                  <a:ahLst/>
                  <a:cxnLst>
                    <a:cxn ang="0">
                      <a:pos x="T0" y="T1"/>
                    </a:cxn>
                    <a:cxn ang="0">
                      <a:pos x="T2" y="T3"/>
                    </a:cxn>
                    <a:cxn ang="0">
                      <a:pos x="T4" y="T5"/>
                    </a:cxn>
                    <a:cxn ang="0">
                      <a:pos x="T6" y="T7"/>
                    </a:cxn>
                    <a:cxn ang="0">
                      <a:pos x="T8" y="T9"/>
                    </a:cxn>
                  </a:cxnLst>
                  <a:rect l="0" t="0" r="r" b="b"/>
                  <a:pathLst>
                    <a:path w="100" h="171">
                      <a:moveTo>
                        <a:pt x="100" y="0"/>
                      </a:moveTo>
                      <a:lnTo>
                        <a:pt x="100" y="113"/>
                      </a:lnTo>
                      <a:lnTo>
                        <a:pt x="1" y="171"/>
                      </a:lnTo>
                      <a:lnTo>
                        <a:pt x="0" y="56"/>
                      </a:lnTo>
                      <a:lnTo>
                        <a:pt x="100" y="0"/>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6" name="ísliďè"/>
                <p:cNvSpPr/>
                <p:nvPr/>
              </p:nvSpPr>
              <p:spPr bwMode="auto">
                <a:xfrm>
                  <a:off x="5816601" y="1779588"/>
                  <a:ext cx="677863" cy="649288"/>
                </a:xfrm>
                <a:custGeom>
                  <a:avLst/>
                  <a:gdLst>
                    <a:gd name="T0" fmla="*/ 427 w 427"/>
                    <a:gd name="T1" fmla="*/ 245 h 409"/>
                    <a:gd name="T2" fmla="*/ 427 w 427"/>
                    <a:gd name="T3" fmla="*/ 409 h 409"/>
                    <a:gd name="T4" fmla="*/ 0 w 427"/>
                    <a:gd name="T5" fmla="*/ 164 h 409"/>
                    <a:gd name="T6" fmla="*/ 0 w 427"/>
                    <a:gd name="T7" fmla="*/ 0 h 409"/>
                    <a:gd name="T8" fmla="*/ 427 w 427"/>
                    <a:gd name="T9" fmla="*/ 245 h 409"/>
                  </a:gdLst>
                  <a:ahLst/>
                  <a:cxnLst>
                    <a:cxn ang="0">
                      <a:pos x="T0" y="T1"/>
                    </a:cxn>
                    <a:cxn ang="0">
                      <a:pos x="T2" y="T3"/>
                    </a:cxn>
                    <a:cxn ang="0">
                      <a:pos x="T4" y="T5"/>
                    </a:cxn>
                    <a:cxn ang="0">
                      <a:pos x="T6" y="T7"/>
                    </a:cxn>
                    <a:cxn ang="0">
                      <a:pos x="T8" y="T9"/>
                    </a:cxn>
                  </a:cxnLst>
                  <a:rect l="0" t="0" r="r" b="b"/>
                  <a:pathLst>
                    <a:path w="427" h="409">
                      <a:moveTo>
                        <a:pt x="427" y="245"/>
                      </a:moveTo>
                      <a:lnTo>
                        <a:pt x="427" y="409"/>
                      </a:lnTo>
                      <a:lnTo>
                        <a:pt x="0" y="164"/>
                      </a:lnTo>
                      <a:lnTo>
                        <a:pt x="0" y="0"/>
                      </a:lnTo>
                      <a:lnTo>
                        <a:pt x="427" y="245"/>
                      </a:lnTo>
                      <a:close/>
                    </a:path>
                  </a:pathLst>
                </a:custGeom>
                <a:solidFill>
                  <a:srgbClr val="C0D2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7" name="íślíḑê"/>
                <p:cNvSpPr/>
                <p:nvPr/>
              </p:nvSpPr>
              <p:spPr bwMode="auto">
                <a:xfrm>
                  <a:off x="5145088" y="1779588"/>
                  <a:ext cx="671513" cy="649288"/>
                </a:xfrm>
                <a:custGeom>
                  <a:avLst/>
                  <a:gdLst>
                    <a:gd name="T0" fmla="*/ 423 w 423"/>
                    <a:gd name="T1" fmla="*/ 0 h 409"/>
                    <a:gd name="T2" fmla="*/ 423 w 423"/>
                    <a:gd name="T3" fmla="*/ 164 h 409"/>
                    <a:gd name="T4" fmla="*/ 0 w 423"/>
                    <a:gd name="T5" fmla="*/ 409 h 409"/>
                    <a:gd name="T6" fmla="*/ 0 w 423"/>
                    <a:gd name="T7" fmla="*/ 245 h 409"/>
                    <a:gd name="T8" fmla="*/ 423 w 423"/>
                    <a:gd name="T9" fmla="*/ 0 h 409"/>
                  </a:gdLst>
                  <a:ahLst/>
                  <a:cxnLst>
                    <a:cxn ang="0">
                      <a:pos x="T0" y="T1"/>
                    </a:cxn>
                    <a:cxn ang="0">
                      <a:pos x="T2" y="T3"/>
                    </a:cxn>
                    <a:cxn ang="0">
                      <a:pos x="T4" y="T5"/>
                    </a:cxn>
                    <a:cxn ang="0">
                      <a:pos x="T6" y="T7"/>
                    </a:cxn>
                    <a:cxn ang="0">
                      <a:pos x="T8" y="T9"/>
                    </a:cxn>
                  </a:cxnLst>
                  <a:rect l="0" t="0" r="r" b="b"/>
                  <a:pathLst>
                    <a:path w="423" h="409">
                      <a:moveTo>
                        <a:pt x="423" y="0"/>
                      </a:moveTo>
                      <a:lnTo>
                        <a:pt x="423" y="164"/>
                      </a:lnTo>
                      <a:lnTo>
                        <a:pt x="0" y="409"/>
                      </a:lnTo>
                      <a:lnTo>
                        <a:pt x="0" y="245"/>
                      </a:lnTo>
                      <a:lnTo>
                        <a:pt x="423" y="0"/>
                      </a:lnTo>
                      <a:close/>
                    </a:path>
                  </a:pathLst>
                </a:custGeom>
                <a:solidFill>
                  <a:srgbClr val="9FBC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8" name="îṧḻidê"/>
                <p:cNvSpPr/>
                <p:nvPr/>
              </p:nvSpPr>
              <p:spPr bwMode="auto">
                <a:xfrm>
                  <a:off x="4948238" y="2168526"/>
                  <a:ext cx="873125" cy="765175"/>
                </a:xfrm>
                <a:custGeom>
                  <a:avLst/>
                  <a:gdLst>
                    <a:gd name="T0" fmla="*/ 550 w 550"/>
                    <a:gd name="T1" fmla="*/ 318 h 482"/>
                    <a:gd name="T2" fmla="*/ 550 w 550"/>
                    <a:gd name="T3" fmla="*/ 482 h 482"/>
                    <a:gd name="T4" fmla="*/ 0 w 550"/>
                    <a:gd name="T5" fmla="*/ 164 h 482"/>
                    <a:gd name="T6" fmla="*/ 0 w 550"/>
                    <a:gd name="T7" fmla="*/ 0 h 482"/>
                    <a:gd name="T8" fmla="*/ 550 w 550"/>
                    <a:gd name="T9" fmla="*/ 318 h 482"/>
                  </a:gdLst>
                  <a:ahLst/>
                  <a:cxnLst>
                    <a:cxn ang="0">
                      <a:pos x="T0" y="T1"/>
                    </a:cxn>
                    <a:cxn ang="0">
                      <a:pos x="T2" y="T3"/>
                    </a:cxn>
                    <a:cxn ang="0">
                      <a:pos x="T4" y="T5"/>
                    </a:cxn>
                    <a:cxn ang="0">
                      <a:pos x="T6" y="T7"/>
                    </a:cxn>
                    <a:cxn ang="0">
                      <a:pos x="T8" y="T9"/>
                    </a:cxn>
                  </a:cxnLst>
                  <a:rect l="0" t="0" r="r" b="b"/>
                  <a:pathLst>
                    <a:path w="550" h="482">
                      <a:moveTo>
                        <a:pt x="550" y="318"/>
                      </a:moveTo>
                      <a:lnTo>
                        <a:pt x="550" y="482"/>
                      </a:lnTo>
                      <a:lnTo>
                        <a:pt x="0" y="164"/>
                      </a:lnTo>
                      <a:lnTo>
                        <a:pt x="0" y="0"/>
                      </a:lnTo>
                      <a:lnTo>
                        <a:pt x="550" y="318"/>
                      </a:lnTo>
                      <a:close/>
                    </a:path>
                  </a:pathLst>
                </a:custGeom>
                <a:solidFill>
                  <a:srgbClr val="C2D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9" name="iśḷiḓe"/>
                <p:cNvSpPr/>
                <p:nvPr/>
              </p:nvSpPr>
              <p:spPr bwMode="auto">
                <a:xfrm>
                  <a:off x="5821363" y="2168526"/>
                  <a:ext cx="869950" cy="765175"/>
                </a:xfrm>
                <a:custGeom>
                  <a:avLst/>
                  <a:gdLst>
                    <a:gd name="T0" fmla="*/ 548 w 548"/>
                    <a:gd name="T1" fmla="*/ 0 h 482"/>
                    <a:gd name="T2" fmla="*/ 548 w 548"/>
                    <a:gd name="T3" fmla="*/ 164 h 482"/>
                    <a:gd name="T4" fmla="*/ 0 w 548"/>
                    <a:gd name="T5" fmla="*/ 482 h 482"/>
                    <a:gd name="T6" fmla="*/ 0 w 548"/>
                    <a:gd name="T7" fmla="*/ 318 h 482"/>
                    <a:gd name="T8" fmla="*/ 548 w 548"/>
                    <a:gd name="T9" fmla="*/ 0 h 482"/>
                  </a:gdLst>
                  <a:ahLst/>
                  <a:cxnLst>
                    <a:cxn ang="0">
                      <a:pos x="T0" y="T1"/>
                    </a:cxn>
                    <a:cxn ang="0">
                      <a:pos x="T2" y="T3"/>
                    </a:cxn>
                    <a:cxn ang="0">
                      <a:pos x="T4" y="T5"/>
                    </a:cxn>
                    <a:cxn ang="0">
                      <a:pos x="T6" y="T7"/>
                    </a:cxn>
                    <a:cxn ang="0">
                      <a:pos x="T8" y="T9"/>
                    </a:cxn>
                  </a:cxnLst>
                  <a:rect l="0" t="0" r="r" b="b"/>
                  <a:pathLst>
                    <a:path w="548" h="482">
                      <a:moveTo>
                        <a:pt x="548" y="0"/>
                      </a:moveTo>
                      <a:lnTo>
                        <a:pt x="548" y="164"/>
                      </a:lnTo>
                      <a:lnTo>
                        <a:pt x="0" y="482"/>
                      </a:lnTo>
                      <a:lnTo>
                        <a:pt x="0" y="318"/>
                      </a:lnTo>
                      <a:lnTo>
                        <a:pt x="548" y="0"/>
                      </a:lnTo>
                      <a:close/>
                    </a:path>
                  </a:pathLst>
                </a:custGeom>
                <a:solidFill>
                  <a:srgbClr val="A0B9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0" name="ïSľiḑé"/>
                <p:cNvSpPr/>
                <p:nvPr/>
              </p:nvSpPr>
              <p:spPr bwMode="auto">
                <a:xfrm>
                  <a:off x="5295901" y="1954213"/>
                  <a:ext cx="1047750" cy="606425"/>
                </a:xfrm>
                <a:custGeom>
                  <a:avLst/>
                  <a:gdLst>
                    <a:gd name="T0" fmla="*/ 0 w 660"/>
                    <a:gd name="T1" fmla="*/ 191 h 382"/>
                    <a:gd name="T2" fmla="*/ 331 w 660"/>
                    <a:gd name="T3" fmla="*/ 382 h 382"/>
                    <a:gd name="T4" fmla="*/ 660 w 660"/>
                    <a:gd name="T5" fmla="*/ 191 h 382"/>
                    <a:gd name="T6" fmla="*/ 328 w 660"/>
                    <a:gd name="T7" fmla="*/ 0 h 382"/>
                    <a:gd name="T8" fmla="*/ 0 w 660"/>
                    <a:gd name="T9" fmla="*/ 191 h 382"/>
                  </a:gdLst>
                  <a:ahLst/>
                  <a:cxnLst>
                    <a:cxn ang="0">
                      <a:pos x="T0" y="T1"/>
                    </a:cxn>
                    <a:cxn ang="0">
                      <a:pos x="T2" y="T3"/>
                    </a:cxn>
                    <a:cxn ang="0">
                      <a:pos x="T4" y="T5"/>
                    </a:cxn>
                    <a:cxn ang="0">
                      <a:pos x="T6" y="T7"/>
                    </a:cxn>
                    <a:cxn ang="0">
                      <a:pos x="T8" y="T9"/>
                    </a:cxn>
                  </a:cxnLst>
                  <a:rect l="0" t="0" r="r" b="b"/>
                  <a:pathLst>
                    <a:path w="660" h="382">
                      <a:moveTo>
                        <a:pt x="0" y="191"/>
                      </a:moveTo>
                      <a:lnTo>
                        <a:pt x="331" y="382"/>
                      </a:lnTo>
                      <a:lnTo>
                        <a:pt x="660" y="191"/>
                      </a:lnTo>
                      <a:lnTo>
                        <a:pt x="328" y="0"/>
                      </a:lnTo>
                      <a:lnTo>
                        <a:pt x="0" y="191"/>
                      </a:lnTo>
                      <a:close/>
                    </a:path>
                  </a:pathLst>
                </a:custGeom>
                <a:solidFill>
                  <a:srgbClr val="D6E4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1" name="íŝ1îďè"/>
                <p:cNvSpPr/>
                <p:nvPr/>
              </p:nvSpPr>
              <p:spPr bwMode="auto">
                <a:xfrm>
                  <a:off x="5145088" y="1779588"/>
                  <a:ext cx="671513" cy="434975"/>
                </a:xfrm>
                <a:custGeom>
                  <a:avLst/>
                  <a:gdLst>
                    <a:gd name="T0" fmla="*/ 423 w 423"/>
                    <a:gd name="T1" fmla="*/ 0 h 274"/>
                    <a:gd name="T2" fmla="*/ 423 w 423"/>
                    <a:gd name="T3" fmla="*/ 28 h 274"/>
                    <a:gd name="T4" fmla="*/ 0 w 423"/>
                    <a:gd name="T5" fmla="*/ 274 h 274"/>
                    <a:gd name="T6" fmla="*/ 0 w 423"/>
                    <a:gd name="T7" fmla="*/ 245 h 274"/>
                    <a:gd name="T8" fmla="*/ 423 w 423"/>
                    <a:gd name="T9" fmla="*/ 0 h 274"/>
                  </a:gdLst>
                  <a:ahLst/>
                  <a:cxnLst>
                    <a:cxn ang="0">
                      <a:pos x="T0" y="T1"/>
                    </a:cxn>
                    <a:cxn ang="0">
                      <a:pos x="T2" y="T3"/>
                    </a:cxn>
                    <a:cxn ang="0">
                      <a:pos x="T4" y="T5"/>
                    </a:cxn>
                    <a:cxn ang="0">
                      <a:pos x="T6" y="T7"/>
                    </a:cxn>
                    <a:cxn ang="0">
                      <a:pos x="T8" y="T9"/>
                    </a:cxn>
                  </a:cxnLst>
                  <a:rect l="0" t="0" r="r" b="b"/>
                  <a:pathLst>
                    <a:path w="423" h="274">
                      <a:moveTo>
                        <a:pt x="423" y="0"/>
                      </a:moveTo>
                      <a:lnTo>
                        <a:pt x="423" y="28"/>
                      </a:lnTo>
                      <a:lnTo>
                        <a:pt x="0" y="274"/>
                      </a:lnTo>
                      <a:lnTo>
                        <a:pt x="0" y="245"/>
                      </a:lnTo>
                      <a:lnTo>
                        <a:pt x="423" y="0"/>
                      </a:lnTo>
                      <a:close/>
                    </a:path>
                  </a:pathLst>
                </a:custGeom>
                <a:solidFill>
                  <a:srgbClr val="BDD1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2" name="išḷîḍe"/>
                <p:cNvSpPr/>
                <p:nvPr/>
              </p:nvSpPr>
              <p:spPr bwMode="auto">
                <a:xfrm>
                  <a:off x="5816601" y="1779588"/>
                  <a:ext cx="677863" cy="434975"/>
                </a:xfrm>
                <a:custGeom>
                  <a:avLst/>
                  <a:gdLst>
                    <a:gd name="T0" fmla="*/ 427 w 427"/>
                    <a:gd name="T1" fmla="*/ 245 h 274"/>
                    <a:gd name="T2" fmla="*/ 427 w 427"/>
                    <a:gd name="T3" fmla="*/ 274 h 274"/>
                    <a:gd name="T4" fmla="*/ 0 w 427"/>
                    <a:gd name="T5" fmla="*/ 28 h 274"/>
                    <a:gd name="T6" fmla="*/ 0 w 427"/>
                    <a:gd name="T7" fmla="*/ 0 h 274"/>
                    <a:gd name="T8" fmla="*/ 427 w 427"/>
                    <a:gd name="T9" fmla="*/ 245 h 274"/>
                  </a:gdLst>
                  <a:ahLst/>
                  <a:cxnLst>
                    <a:cxn ang="0">
                      <a:pos x="T0" y="T1"/>
                    </a:cxn>
                    <a:cxn ang="0">
                      <a:pos x="T2" y="T3"/>
                    </a:cxn>
                    <a:cxn ang="0">
                      <a:pos x="T4" y="T5"/>
                    </a:cxn>
                    <a:cxn ang="0">
                      <a:pos x="T6" y="T7"/>
                    </a:cxn>
                    <a:cxn ang="0">
                      <a:pos x="T8" y="T9"/>
                    </a:cxn>
                  </a:cxnLst>
                  <a:rect l="0" t="0" r="r" b="b"/>
                  <a:pathLst>
                    <a:path w="427" h="274">
                      <a:moveTo>
                        <a:pt x="427" y="245"/>
                      </a:moveTo>
                      <a:lnTo>
                        <a:pt x="427" y="274"/>
                      </a:lnTo>
                      <a:lnTo>
                        <a:pt x="0" y="28"/>
                      </a:lnTo>
                      <a:lnTo>
                        <a:pt x="0" y="0"/>
                      </a:lnTo>
                      <a:lnTo>
                        <a:pt x="427" y="245"/>
                      </a:lnTo>
                      <a:close/>
                    </a:path>
                  </a:pathLst>
                </a:custGeom>
                <a:solidFill>
                  <a:srgbClr val="CFE0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3" name="í$lîḑe"/>
                <p:cNvSpPr/>
                <p:nvPr/>
              </p:nvSpPr>
              <p:spPr bwMode="auto">
                <a:xfrm>
                  <a:off x="4948238" y="1665288"/>
                  <a:ext cx="1743075" cy="1008063"/>
                </a:xfrm>
                <a:custGeom>
                  <a:avLst/>
                  <a:gdLst>
                    <a:gd name="T0" fmla="*/ 547 w 1098"/>
                    <a:gd name="T1" fmla="*/ 0 h 635"/>
                    <a:gd name="T2" fmla="*/ 1098 w 1098"/>
                    <a:gd name="T3" fmla="*/ 317 h 635"/>
                    <a:gd name="T4" fmla="*/ 550 w 1098"/>
                    <a:gd name="T5" fmla="*/ 635 h 635"/>
                    <a:gd name="T6" fmla="*/ 0 w 1098"/>
                    <a:gd name="T7" fmla="*/ 317 h 635"/>
                    <a:gd name="T8" fmla="*/ 547 w 1098"/>
                    <a:gd name="T9" fmla="*/ 0 h 635"/>
                    <a:gd name="T10" fmla="*/ 550 w 1098"/>
                    <a:gd name="T11" fmla="*/ 564 h 635"/>
                    <a:gd name="T12" fmla="*/ 974 w 1098"/>
                    <a:gd name="T13" fmla="*/ 317 h 635"/>
                    <a:gd name="T14" fmla="*/ 547 w 1098"/>
                    <a:gd name="T15" fmla="*/ 72 h 635"/>
                    <a:gd name="T16" fmla="*/ 124 w 1098"/>
                    <a:gd name="T17" fmla="*/ 317 h 635"/>
                    <a:gd name="T18" fmla="*/ 550 w 1098"/>
                    <a:gd name="T19" fmla="*/ 564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8" h="635">
                      <a:moveTo>
                        <a:pt x="547" y="0"/>
                      </a:moveTo>
                      <a:lnTo>
                        <a:pt x="1098" y="317"/>
                      </a:lnTo>
                      <a:lnTo>
                        <a:pt x="550" y="635"/>
                      </a:lnTo>
                      <a:lnTo>
                        <a:pt x="0" y="317"/>
                      </a:lnTo>
                      <a:lnTo>
                        <a:pt x="547" y="0"/>
                      </a:lnTo>
                      <a:close/>
                      <a:moveTo>
                        <a:pt x="550" y="564"/>
                      </a:moveTo>
                      <a:lnTo>
                        <a:pt x="974" y="317"/>
                      </a:lnTo>
                      <a:lnTo>
                        <a:pt x="547" y="72"/>
                      </a:lnTo>
                      <a:lnTo>
                        <a:pt x="124" y="317"/>
                      </a:lnTo>
                      <a:lnTo>
                        <a:pt x="550" y="5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4" name="ïş1íďé"/>
                <p:cNvSpPr/>
                <p:nvPr/>
              </p:nvSpPr>
              <p:spPr bwMode="auto">
                <a:xfrm>
                  <a:off x="4948238" y="1665288"/>
                  <a:ext cx="1743075" cy="1008063"/>
                </a:xfrm>
                <a:custGeom>
                  <a:avLst/>
                  <a:gdLst>
                    <a:gd name="T0" fmla="*/ 547 w 1098"/>
                    <a:gd name="T1" fmla="*/ 0 h 635"/>
                    <a:gd name="T2" fmla="*/ 1098 w 1098"/>
                    <a:gd name="T3" fmla="*/ 317 h 635"/>
                    <a:gd name="T4" fmla="*/ 550 w 1098"/>
                    <a:gd name="T5" fmla="*/ 635 h 635"/>
                    <a:gd name="T6" fmla="*/ 0 w 1098"/>
                    <a:gd name="T7" fmla="*/ 317 h 635"/>
                    <a:gd name="T8" fmla="*/ 547 w 1098"/>
                    <a:gd name="T9" fmla="*/ 0 h 635"/>
                    <a:gd name="T10" fmla="*/ 550 w 1098"/>
                    <a:gd name="T11" fmla="*/ 564 h 635"/>
                    <a:gd name="T12" fmla="*/ 974 w 1098"/>
                    <a:gd name="T13" fmla="*/ 317 h 635"/>
                    <a:gd name="T14" fmla="*/ 547 w 1098"/>
                    <a:gd name="T15" fmla="*/ 72 h 635"/>
                    <a:gd name="T16" fmla="*/ 124 w 1098"/>
                    <a:gd name="T17" fmla="*/ 317 h 635"/>
                    <a:gd name="T18" fmla="*/ 550 w 1098"/>
                    <a:gd name="T19" fmla="*/ 564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8" h="635">
                      <a:moveTo>
                        <a:pt x="547" y="0"/>
                      </a:moveTo>
                      <a:lnTo>
                        <a:pt x="1098" y="317"/>
                      </a:lnTo>
                      <a:lnTo>
                        <a:pt x="550" y="635"/>
                      </a:lnTo>
                      <a:lnTo>
                        <a:pt x="0" y="317"/>
                      </a:lnTo>
                      <a:lnTo>
                        <a:pt x="547" y="0"/>
                      </a:lnTo>
                      <a:moveTo>
                        <a:pt x="550" y="564"/>
                      </a:moveTo>
                      <a:lnTo>
                        <a:pt x="974" y="317"/>
                      </a:lnTo>
                      <a:lnTo>
                        <a:pt x="547" y="72"/>
                      </a:lnTo>
                      <a:lnTo>
                        <a:pt x="124" y="317"/>
                      </a:lnTo>
                      <a:lnTo>
                        <a:pt x="550" y="5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5" name="ísľíḋê"/>
                <p:cNvSpPr/>
                <p:nvPr/>
              </p:nvSpPr>
              <p:spPr bwMode="auto">
                <a:xfrm>
                  <a:off x="5521326" y="3817938"/>
                  <a:ext cx="1588" cy="1588"/>
                </a:xfrm>
                <a:prstGeom prst="rect">
                  <a:avLst/>
                </a:prstGeom>
                <a:solidFill>
                  <a:srgbClr val="48484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06" name="ïśḷîdê"/>
                <p:cNvSpPr/>
                <p:nvPr/>
              </p:nvSpPr>
              <p:spPr bwMode="auto">
                <a:xfrm>
                  <a:off x="5521326" y="3817938"/>
                  <a:ext cx="1588" cy="1588"/>
                </a:xfrm>
                <a:prstGeom prst="rect">
                  <a:avLst/>
                </a:prstGeom>
                <a:solidFill>
                  <a:srgbClr val="2D2D2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07" name="ïsḻîde"/>
                <p:cNvSpPr/>
                <p:nvPr/>
              </p:nvSpPr>
              <p:spPr bwMode="auto">
                <a:xfrm>
                  <a:off x="3941763" y="3989388"/>
                  <a:ext cx="765175" cy="1287463"/>
                </a:xfrm>
                <a:custGeom>
                  <a:avLst/>
                  <a:gdLst>
                    <a:gd name="T0" fmla="*/ 482 w 482"/>
                    <a:gd name="T1" fmla="*/ 811 h 811"/>
                    <a:gd name="T2" fmla="*/ 1 w 482"/>
                    <a:gd name="T3" fmla="*/ 532 h 811"/>
                    <a:gd name="T4" fmla="*/ 0 w 482"/>
                    <a:gd name="T5" fmla="*/ 0 h 811"/>
                    <a:gd name="T6" fmla="*/ 481 w 482"/>
                    <a:gd name="T7" fmla="*/ 278 h 811"/>
                    <a:gd name="T8" fmla="*/ 482 w 482"/>
                    <a:gd name="T9" fmla="*/ 811 h 811"/>
                  </a:gdLst>
                  <a:ahLst/>
                  <a:cxnLst>
                    <a:cxn ang="0">
                      <a:pos x="T0" y="T1"/>
                    </a:cxn>
                    <a:cxn ang="0">
                      <a:pos x="T2" y="T3"/>
                    </a:cxn>
                    <a:cxn ang="0">
                      <a:pos x="T4" y="T5"/>
                    </a:cxn>
                    <a:cxn ang="0">
                      <a:pos x="T6" y="T7"/>
                    </a:cxn>
                    <a:cxn ang="0">
                      <a:pos x="T8" y="T9"/>
                    </a:cxn>
                  </a:cxnLst>
                  <a:rect l="0" t="0" r="r" b="b"/>
                  <a:pathLst>
                    <a:path w="482" h="811">
                      <a:moveTo>
                        <a:pt x="482" y="811"/>
                      </a:moveTo>
                      <a:lnTo>
                        <a:pt x="1" y="532"/>
                      </a:lnTo>
                      <a:lnTo>
                        <a:pt x="0" y="0"/>
                      </a:lnTo>
                      <a:lnTo>
                        <a:pt x="481" y="278"/>
                      </a:lnTo>
                      <a:lnTo>
                        <a:pt x="482" y="811"/>
                      </a:lnTo>
                      <a:close/>
                    </a:path>
                  </a:pathLst>
                </a:custGeom>
                <a:solidFill>
                  <a:srgbClr val="C2D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8" name="iṡḷîḓé"/>
                <p:cNvSpPr/>
                <p:nvPr/>
              </p:nvSpPr>
              <p:spPr bwMode="auto">
                <a:xfrm>
                  <a:off x="3941763" y="3348038"/>
                  <a:ext cx="1884363" cy="1082675"/>
                </a:xfrm>
                <a:custGeom>
                  <a:avLst/>
                  <a:gdLst>
                    <a:gd name="T0" fmla="*/ 481 w 1187"/>
                    <a:gd name="T1" fmla="*/ 682 h 682"/>
                    <a:gd name="T2" fmla="*/ 0 w 1187"/>
                    <a:gd name="T3" fmla="*/ 404 h 682"/>
                    <a:gd name="T4" fmla="*/ 706 w 1187"/>
                    <a:gd name="T5" fmla="*/ 0 h 682"/>
                    <a:gd name="T6" fmla="*/ 1187 w 1187"/>
                    <a:gd name="T7" fmla="*/ 278 h 682"/>
                    <a:gd name="T8" fmla="*/ 481 w 1187"/>
                    <a:gd name="T9" fmla="*/ 682 h 682"/>
                  </a:gdLst>
                  <a:ahLst/>
                  <a:cxnLst>
                    <a:cxn ang="0">
                      <a:pos x="T0" y="T1"/>
                    </a:cxn>
                    <a:cxn ang="0">
                      <a:pos x="T2" y="T3"/>
                    </a:cxn>
                    <a:cxn ang="0">
                      <a:pos x="T4" y="T5"/>
                    </a:cxn>
                    <a:cxn ang="0">
                      <a:pos x="T6" y="T7"/>
                    </a:cxn>
                    <a:cxn ang="0">
                      <a:pos x="T8" y="T9"/>
                    </a:cxn>
                  </a:cxnLst>
                  <a:rect l="0" t="0" r="r" b="b"/>
                  <a:pathLst>
                    <a:path w="1187" h="682">
                      <a:moveTo>
                        <a:pt x="481" y="682"/>
                      </a:moveTo>
                      <a:lnTo>
                        <a:pt x="0" y="404"/>
                      </a:lnTo>
                      <a:lnTo>
                        <a:pt x="706" y="0"/>
                      </a:lnTo>
                      <a:lnTo>
                        <a:pt x="1187" y="278"/>
                      </a:lnTo>
                      <a:lnTo>
                        <a:pt x="481" y="682"/>
                      </a:ln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9" name="îṡľíḋé"/>
                <p:cNvSpPr/>
                <p:nvPr/>
              </p:nvSpPr>
              <p:spPr bwMode="auto">
                <a:xfrm>
                  <a:off x="4705351" y="3789363"/>
                  <a:ext cx="1122363" cy="1487488"/>
                </a:xfrm>
                <a:custGeom>
                  <a:avLst/>
                  <a:gdLst>
                    <a:gd name="T0" fmla="*/ 706 w 707"/>
                    <a:gd name="T1" fmla="*/ 0 h 937"/>
                    <a:gd name="T2" fmla="*/ 707 w 707"/>
                    <a:gd name="T3" fmla="*/ 532 h 937"/>
                    <a:gd name="T4" fmla="*/ 1 w 707"/>
                    <a:gd name="T5" fmla="*/ 937 h 937"/>
                    <a:gd name="T6" fmla="*/ 0 w 707"/>
                    <a:gd name="T7" fmla="*/ 404 h 937"/>
                    <a:gd name="T8" fmla="*/ 706 w 707"/>
                    <a:gd name="T9" fmla="*/ 0 h 937"/>
                  </a:gdLst>
                  <a:ahLst/>
                  <a:cxnLst>
                    <a:cxn ang="0">
                      <a:pos x="T0" y="T1"/>
                    </a:cxn>
                    <a:cxn ang="0">
                      <a:pos x="T2" y="T3"/>
                    </a:cxn>
                    <a:cxn ang="0">
                      <a:pos x="T4" y="T5"/>
                    </a:cxn>
                    <a:cxn ang="0">
                      <a:pos x="T6" y="T7"/>
                    </a:cxn>
                    <a:cxn ang="0">
                      <a:pos x="T8" y="T9"/>
                    </a:cxn>
                  </a:cxnLst>
                  <a:rect l="0" t="0" r="r" b="b"/>
                  <a:pathLst>
                    <a:path w="707" h="937">
                      <a:moveTo>
                        <a:pt x="706" y="0"/>
                      </a:moveTo>
                      <a:lnTo>
                        <a:pt x="707" y="532"/>
                      </a:lnTo>
                      <a:lnTo>
                        <a:pt x="1" y="937"/>
                      </a:lnTo>
                      <a:lnTo>
                        <a:pt x="0" y="404"/>
                      </a:lnTo>
                      <a:lnTo>
                        <a:pt x="706" y="0"/>
                      </a:lnTo>
                      <a:close/>
                    </a:path>
                  </a:pathLst>
                </a:custGeom>
                <a:solidFill>
                  <a:srgbClr val="9FBC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0" name="îşḷíḋé"/>
                <p:cNvSpPr/>
                <p:nvPr/>
              </p:nvSpPr>
              <p:spPr bwMode="auto">
                <a:xfrm>
                  <a:off x="5281613" y="4179888"/>
                  <a:ext cx="447675" cy="517525"/>
                </a:xfrm>
                <a:custGeom>
                  <a:avLst/>
                  <a:gdLst>
                    <a:gd name="T0" fmla="*/ 282 w 282"/>
                    <a:gd name="T1" fmla="*/ 326 h 326"/>
                    <a:gd name="T2" fmla="*/ 281 w 282"/>
                    <a:gd name="T3" fmla="*/ 0 h 326"/>
                    <a:gd name="T4" fmla="*/ 0 w 282"/>
                    <a:gd name="T5" fmla="*/ 162 h 326"/>
                    <a:gd name="T6" fmla="*/ 282 w 282"/>
                    <a:gd name="T7" fmla="*/ 326 h 326"/>
                  </a:gdLst>
                  <a:ahLst/>
                  <a:cxnLst>
                    <a:cxn ang="0">
                      <a:pos x="T0" y="T1"/>
                    </a:cxn>
                    <a:cxn ang="0">
                      <a:pos x="T2" y="T3"/>
                    </a:cxn>
                    <a:cxn ang="0">
                      <a:pos x="T4" y="T5"/>
                    </a:cxn>
                    <a:cxn ang="0">
                      <a:pos x="T6" y="T7"/>
                    </a:cxn>
                  </a:cxnLst>
                  <a:rect l="0" t="0" r="r" b="b"/>
                  <a:pathLst>
                    <a:path w="282" h="326">
                      <a:moveTo>
                        <a:pt x="282" y="326"/>
                      </a:moveTo>
                      <a:lnTo>
                        <a:pt x="281" y="0"/>
                      </a:lnTo>
                      <a:lnTo>
                        <a:pt x="0" y="162"/>
                      </a:lnTo>
                      <a:lnTo>
                        <a:pt x="282" y="326"/>
                      </a:lnTo>
                      <a:close/>
                    </a:path>
                  </a:pathLst>
                </a:custGeom>
                <a:solidFill>
                  <a:srgbClr val="6591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1" name="išļïďe"/>
                <p:cNvSpPr/>
                <p:nvPr/>
              </p:nvSpPr>
              <p:spPr bwMode="auto">
                <a:xfrm>
                  <a:off x="4775201" y="4121151"/>
                  <a:ext cx="1004888" cy="1114425"/>
                </a:xfrm>
                <a:custGeom>
                  <a:avLst/>
                  <a:gdLst>
                    <a:gd name="T0" fmla="*/ 32 w 633"/>
                    <a:gd name="T1" fmla="*/ 380 h 702"/>
                    <a:gd name="T2" fmla="*/ 600 w 633"/>
                    <a:gd name="T3" fmla="*/ 52 h 702"/>
                    <a:gd name="T4" fmla="*/ 601 w 633"/>
                    <a:gd name="T5" fmla="*/ 359 h 702"/>
                    <a:gd name="T6" fmla="*/ 633 w 633"/>
                    <a:gd name="T7" fmla="*/ 340 h 702"/>
                    <a:gd name="T8" fmla="*/ 631 w 633"/>
                    <a:gd name="T9" fmla="*/ 0 h 702"/>
                    <a:gd name="T10" fmla="*/ 0 w 633"/>
                    <a:gd name="T11" fmla="*/ 364 h 702"/>
                    <a:gd name="T12" fmla="*/ 2 w 633"/>
                    <a:gd name="T13" fmla="*/ 702 h 702"/>
                    <a:gd name="T14" fmla="*/ 32 w 633"/>
                    <a:gd name="T15" fmla="*/ 685 h 702"/>
                    <a:gd name="T16" fmla="*/ 32 w 633"/>
                    <a:gd name="T17" fmla="*/ 38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3" h="702">
                      <a:moveTo>
                        <a:pt x="32" y="380"/>
                      </a:moveTo>
                      <a:lnTo>
                        <a:pt x="600" y="52"/>
                      </a:lnTo>
                      <a:lnTo>
                        <a:pt x="601" y="359"/>
                      </a:lnTo>
                      <a:lnTo>
                        <a:pt x="633" y="340"/>
                      </a:lnTo>
                      <a:lnTo>
                        <a:pt x="631" y="0"/>
                      </a:lnTo>
                      <a:lnTo>
                        <a:pt x="0" y="364"/>
                      </a:lnTo>
                      <a:lnTo>
                        <a:pt x="2" y="702"/>
                      </a:lnTo>
                      <a:lnTo>
                        <a:pt x="32" y="685"/>
                      </a:lnTo>
                      <a:lnTo>
                        <a:pt x="32" y="380"/>
                      </a:lnTo>
                      <a:close/>
                    </a:path>
                  </a:pathLst>
                </a:custGeom>
                <a:solidFill>
                  <a:srgbClr val="83A7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2" name="íṧ1íḓè"/>
                <p:cNvSpPr/>
                <p:nvPr/>
              </p:nvSpPr>
              <p:spPr bwMode="auto">
                <a:xfrm>
                  <a:off x="4346576" y="3625851"/>
                  <a:ext cx="1074738" cy="620713"/>
                </a:xfrm>
                <a:custGeom>
                  <a:avLst/>
                  <a:gdLst>
                    <a:gd name="T0" fmla="*/ 466 w 677"/>
                    <a:gd name="T1" fmla="*/ 0 h 391"/>
                    <a:gd name="T2" fmla="*/ 0 w 677"/>
                    <a:gd name="T3" fmla="*/ 270 h 391"/>
                    <a:gd name="T4" fmla="*/ 207 w 677"/>
                    <a:gd name="T5" fmla="*/ 391 h 391"/>
                    <a:gd name="T6" fmla="*/ 677 w 677"/>
                    <a:gd name="T7" fmla="*/ 121 h 391"/>
                    <a:gd name="T8" fmla="*/ 466 w 677"/>
                    <a:gd name="T9" fmla="*/ 0 h 391"/>
                  </a:gdLst>
                  <a:ahLst/>
                  <a:cxnLst>
                    <a:cxn ang="0">
                      <a:pos x="T0" y="T1"/>
                    </a:cxn>
                    <a:cxn ang="0">
                      <a:pos x="T2" y="T3"/>
                    </a:cxn>
                    <a:cxn ang="0">
                      <a:pos x="T4" y="T5"/>
                    </a:cxn>
                    <a:cxn ang="0">
                      <a:pos x="T6" y="T7"/>
                    </a:cxn>
                    <a:cxn ang="0">
                      <a:pos x="T8" y="T9"/>
                    </a:cxn>
                  </a:cxnLst>
                  <a:rect l="0" t="0" r="r" b="b"/>
                  <a:pathLst>
                    <a:path w="677" h="391">
                      <a:moveTo>
                        <a:pt x="466" y="0"/>
                      </a:moveTo>
                      <a:lnTo>
                        <a:pt x="0" y="270"/>
                      </a:lnTo>
                      <a:lnTo>
                        <a:pt x="207" y="391"/>
                      </a:lnTo>
                      <a:lnTo>
                        <a:pt x="677" y="121"/>
                      </a:lnTo>
                      <a:lnTo>
                        <a:pt x="466" y="0"/>
                      </a:lnTo>
                      <a:close/>
                    </a:path>
                  </a:pathLst>
                </a:custGeom>
                <a:solidFill>
                  <a:srgbClr val="D7E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3" name="iṡḻïḋé"/>
                <p:cNvSpPr/>
                <p:nvPr/>
              </p:nvSpPr>
              <p:spPr bwMode="auto">
                <a:xfrm>
                  <a:off x="5086351" y="3529013"/>
                  <a:ext cx="419100" cy="288925"/>
                </a:xfrm>
                <a:custGeom>
                  <a:avLst/>
                  <a:gdLst>
                    <a:gd name="T0" fmla="*/ 0 w 264"/>
                    <a:gd name="T1" fmla="*/ 0 h 182"/>
                    <a:gd name="T2" fmla="*/ 0 w 264"/>
                    <a:gd name="T3" fmla="*/ 61 h 182"/>
                    <a:gd name="T4" fmla="*/ 0 w 264"/>
                    <a:gd name="T5" fmla="*/ 61 h 182"/>
                    <a:gd name="T6" fmla="*/ 211 w 264"/>
                    <a:gd name="T7" fmla="*/ 182 h 182"/>
                    <a:gd name="T8" fmla="*/ 264 w 264"/>
                    <a:gd name="T9" fmla="*/ 152 h 182"/>
                    <a:gd name="T10" fmla="*/ 0 w 264"/>
                    <a:gd name="T11" fmla="*/ 0 h 182"/>
                  </a:gdLst>
                  <a:ahLst/>
                  <a:cxnLst>
                    <a:cxn ang="0">
                      <a:pos x="T0" y="T1"/>
                    </a:cxn>
                    <a:cxn ang="0">
                      <a:pos x="T2" y="T3"/>
                    </a:cxn>
                    <a:cxn ang="0">
                      <a:pos x="T4" y="T5"/>
                    </a:cxn>
                    <a:cxn ang="0">
                      <a:pos x="T6" y="T7"/>
                    </a:cxn>
                    <a:cxn ang="0">
                      <a:pos x="T8" y="T9"/>
                    </a:cxn>
                    <a:cxn ang="0">
                      <a:pos x="T10" y="T11"/>
                    </a:cxn>
                  </a:cxnLst>
                  <a:rect l="0" t="0" r="r" b="b"/>
                  <a:pathLst>
                    <a:path w="264" h="182">
                      <a:moveTo>
                        <a:pt x="0" y="0"/>
                      </a:moveTo>
                      <a:lnTo>
                        <a:pt x="0" y="61"/>
                      </a:lnTo>
                      <a:lnTo>
                        <a:pt x="0" y="61"/>
                      </a:lnTo>
                      <a:lnTo>
                        <a:pt x="211" y="182"/>
                      </a:lnTo>
                      <a:lnTo>
                        <a:pt x="264" y="152"/>
                      </a:lnTo>
                      <a:lnTo>
                        <a:pt x="0" y="0"/>
                      </a:lnTo>
                      <a:close/>
                    </a:path>
                  </a:pathLst>
                </a:custGeom>
                <a:solidFill>
                  <a:srgbClr val="C0D8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4" name="ïṧlîḑê"/>
                <p:cNvSpPr/>
                <p:nvPr/>
              </p:nvSpPr>
              <p:spPr bwMode="auto">
                <a:xfrm>
                  <a:off x="4262438" y="3529013"/>
                  <a:ext cx="823913" cy="525463"/>
                </a:xfrm>
                <a:custGeom>
                  <a:avLst/>
                  <a:gdLst>
                    <a:gd name="T0" fmla="*/ 519 w 519"/>
                    <a:gd name="T1" fmla="*/ 61 h 331"/>
                    <a:gd name="T2" fmla="*/ 519 w 519"/>
                    <a:gd name="T3" fmla="*/ 0 h 331"/>
                    <a:gd name="T4" fmla="*/ 0 w 519"/>
                    <a:gd name="T5" fmla="*/ 301 h 331"/>
                    <a:gd name="T6" fmla="*/ 52 w 519"/>
                    <a:gd name="T7" fmla="*/ 331 h 331"/>
                    <a:gd name="T8" fmla="*/ 519 w 519"/>
                    <a:gd name="T9" fmla="*/ 61 h 331"/>
                  </a:gdLst>
                  <a:ahLst/>
                  <a:cxnLst>
                    <a:cxn ang="0">
                      <a:pos x="T0" y="T1"/>
                    </a:cxn>
                    <a:cxn ang="0">
                      <a:pos x="T2" y="T3"/>
                    </a:cxn>
                    <a:cxn ang="0">
                      <a:pos x="T4" y="T5"/>
                    </a:cxn>
                    <a:cxn ang="0">
                      <a:pos x="T6" y="T7"/>
                    </a:cxn>
                    <a:cxn ang="0">
                      <a:pos x="T8" y="T9"/>
                    </a:cxn>
                  </a:cxnLst>
                  <a:rect l="0" t="0" r="r" b="b"/>
                  <a:pathLst>
                    <a:path w="519" h="331">
                      <a:moveTo>
                        <a:pt x="519" y="61"/>
                      </a:moveTo>
                      <a:lnTo>
                        <a:pt x="519" y="0"/>
                      </a:lnTo>
                      <a:lnTo>
                        <a:pt x="0" y="301"/>
                      </a:lnTo>
                      <a:lnTo>
                        <a:pt x="52" y="331"/>
                      </a:lnTo>
                      <a:lnTo>
                        <a:pt x="519" y="61"/>
                      </a:lnTo>
                      <a:close/>
                    </a:path>
                  </a:pathLst>
                </a:custGeom>
                <a:solidFill>
                  <a:srgbClr val="A4B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5" name="íṥ1iďe"/>
                <p:cNvSpPr/>
                <p:nvPr/>
              </p:nvSpPr>
              <p:spPr bwMode="auto">
                <a:xfrm>
                  <a:off x="4100513" y="4487863"/>
                  <a:ext cx="398463" cy="682625"/>
                </a:xfrm>
                <a:custGeom>
                  <a:avLst/>
                  <a:gdLst>
                    <a:gd name="T0" fmla="*/ 251 w 251"/>
                    <a:gd name="T1" fmla="*/ 144 h 430"/>
                    <a:gd name="T2" fmla="*/ 250 w 251"/>
                    <a:gd name="T3" fmla="*/ 430 h 430"/>
                    <a:gd name="T4" fmla="*/ 0 w 251"/>
                    <a:gd name="T5" fmla="*/ 286 h 430"/>
                    <a:gd name="T6" fmla="*/ 2 w 251"/>
                    <a:gd name="T7" fmla="*/ 0 h 430"/>
                    <a:gd name="T8" fmla="*/ 251 w 251"/>
                    <a:gd name="T9" fmla="*/ 144 h 430"/>
                  </a:gdLst>
                  <a:ahLst/>
                  <a:cxnLst>
                    <a:cxn ang="0">
                      <a:pos x="T0" y="T1"/>
                    </a:cxn>
                    <a:cxn ang="0">
                      <a:pos x="T2" y="T3"/>
                    </a:cxn>
                    <a:cxn ang="0">
                      <a:pos x="T4" y="T5"/>
                    </a:cxn>
                    <a:cxn ang="0">
                      <a:pos x="T6" y="T7"/>
                    </a:cxn>
                    <a:cxn ang="0">
                      <a:pos x="T8" y="T9"/>
                    </a:cxn>
                  </a:cxnLst>
                  <a:rect l="0" t="0" r="r" b="b"/>
                  <a:pathLst>
                    <a:path w="251" h="430">
                      <a:moveTo>
                        <a:pt x="251" y="144"/>
                      </a:moveTo>
                      <a:lnTo>
                        <a:pt x="250" y="430"/>
                      </a:lnTo>
                      <a:lnTo>
                        <a:pt x="0" y="286"/>
                      </a:lnTo>
                      <a:lnTo>
                        <a:pt x="2" y="0"/>
                      </a:lnTo>
                      <a:lnTo>
                        <a:pt x="251" y="144"/>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6" name="iṩḻiḑe"/>
                <p:cNvSpPr/>
                <p:nvPr/>
              </p:nvSpPr>
              <p:spPr bwMode="auto">
                <a:xfrm>
                  <a:off x="4122738" y="4916488"/>
                  <a:ext cx="173038" cy="101600"/>
                </a:xfrm>
                <a:custGeom>
                  <a:avLst/>
                  <a:gdLst>
                    <a:gd name="T0" fmla="*/ 0 w 109"/>
                    <a:gd name="T1" fmla="*/ 8 h 64"/>
                    <a:gd name="T2" fmla="*/ 14 w 109"/>
                    <a:gd name="T3" fmla="*/ 0 h 64"/>
                    <a:gd name="T4" fmla="*/ 109 w 109"/>
                    <a:gd name="T5" fmla="*/ 54 h 64"/>
                    <a:gd name="T6" fmla="*/ 95 w 109"/>
                    <a:gd name="T7" fmla="*/ 64 h 64"/>
                    <a:gd name="T8" fmla="*/ 0 w 109"/>
                    <a:gd name="T9" fmla="*/ 8 h 64"/>
                  </a:gdLst>
                  <a:ahLst/>
                  <a:cxnLst>
                    <a:cxn ang="0">
                      <a:pos x="T0" y="T1"/>
                    </a:cxn>
                    <a:cxn ang="0">
                      <a:pos x="T2" y="T3"/>
                    </a:cxn>
                    <a:cxn ang="0">
                      <a:pos x="T4" y="T5"/>
                    </a:cxn>
                    <a:cxn ang="0">
                      <a:pos x="T6" y="T7"/>
                    </a:cxn>
                    <a:cxn ang="0">
                      <a:pos x="T8" y="T9"/>
                    </a:cxn>
                  </a:cxnLst>
                  <a:rect l="0" t="0" r="r" b="b"/>
                  <a:pathLst>
                    <a:path w="109" h="64">
                      <a:moveTo>
                        <a:pt x="0" y="8"/>
                      </a:moveTo>
                      <a:lnTo>
                        <a:pt x="14" y="0"/>
                      </a:lnTo>
                      <a:lnTo>
                        <a:pt x="109" y="54"/>
                      </a:lnTo>
                      <a:lnTo>
                        <a:pt x="95" y="64"/>
                      </a:lnTo>
                      <a:lnTo>
                        <a:pt x="0" y="8"/>
                      </a:lnTo>
                      <a:close/>
                    </a:path>
                  </a:pathLst>
                </a:custGeom>
                <a:solidFill>
                  <a:srgbClr val="D7E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7" name="îśļîḋe"/>
                <p:cNvSpPr/>
                <p:nvPr/>
              </p:nvSpPr>
              <p:spPr bwMode="auto">
                <a:xfrm>
                  <a:off x="4273551" y="5002213"/>
                  <a:ext cx="22225" cy="50800"/>
                </a:xfrm>
                <a:custGeom>
                  <a:avLst/>
                  <a:gdLst>
                    <a:gd name="T0" fmla="*/ 0 w 14"/>
                    <a:gd name="T1" fmla="*/ 10 h 32"/>
                    <a:gd name="T2" fmla="*/ 14 w 14"/>
                    <a:gd name="T3" fmla="*/ 0 h 32"/>
                    <a:gd name="T4" fmla="*/ 14 w 14"/>
                    <a:gd name="T5" fmla="*/ 24 h 32"/>
                    <a:gd name="T6" fmla="*/ 0 w 14"/>
                    <a:gd name="T7" fmla="*/ 32 h 32"/>
                    <a:gd name="T8" fmla="*/ 0 w 14"/>
                    <a:gd name="T9" fmla="*/ 10 h 32"/>
                  </a:gdLst>
                  <a:ahLst/>
                  <a:cxnLst>
                    <a:cxn ang="0">
                      <a:pos x="T0" y="T1"/>
                    </a:cxn>
                    <a:cxn ang="0">
                      <a:pos x="T2" y="T3"/>
                    </a:cxn>
                    <a:cxn ang="0">
                      <a:pos x="T4" y="T5"/>
                    </a:cxn>
                    <a:cxn ang="0">
                      <a:pos x="T6" y="T7"/>
                    </a:cxn>
                    <a:cxn ang="0">
                      <a:pos x="T8" y="T9"/>
                    </a:cxn>
                  </a:cxnLst>
                  <a:rect l="0" t="0" r="r" b="b"/>
                  <a:pathLst>
                    <a:path w="14" h="32">
                      <a:moveTo>
                        <a:pt x="0" y="10"/>
                      </a:moveTo>
                      <a:lnTo>
                        <a:pt x="14" y="0"/>
                      </a:lnTo>
                      <a:lnTo>
                        <a:pt x="14" y="24"/>
                      </a:lnTo>
                      <a:lnTo>
                        <a:pt x="0" y="32"/>
                      </a:lnTo>
                      <a:lnTo>
                        <a:pt x="0" y="10"/>
                      </a:lnTo>
                      <a:close/>
                    </a:path>
                  </a:pathLst>
                </a:custGeom>
                <a:solidFill>
                  <a:srgbClr val="9595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8" name="îśļidê"/>
                <p:cNvSpPr/>
                <p:nvPr/>
              </p:nvSpPr>
              <p:spPr bwMode="auto">
                <a:xfrm>
                  <a:off x="4090988" y="4724401"/>
                  <a:ext cx="53975" cy="33338"/>
                </a:xfrm>
                <a:custGeom>
                  <a:avLst/>
                  <a:gdLst>
                    <a:gd name="T0" fmla="*/ 0 w 34"/>
                    <a:gd name="T1" fmla="*/ 9 h 21"/>
                    <a:gd name="T2" fmla="*/ 14 w 34"/>
                    <a:gd name="T3" fmla="*/ 0 h 21"/>
                    <a:gd name="T4" fmla="*/ 34 w 34"/>
                    <a:gd name="T5" fmla="*/ 12 h 21"/>
                    <a:gd name="T6" fmla="*/ 20 w 34"/>
                    <a:gd name="T7" fmla="*/ 21 h 21"/>
                    <a:gd name="T8" fmla="*/ 0 w 34"/>
                    <a:gd name="T9" fmla="*/ 9 h 21"/>
                  </a:gdLst>
                  <a:ahLst/>
                  <a:cxnLst>
                    <a:cxn ang="0">
                      <a:pos x="T0" y="T1"/>
                    </a:cxn>
                    <a:cxn ang="0">
                      <a:pos x="T2" y="T3"/>
                    </a:cxn>
                    <a:cxn ang="0">
                      <a:pos x="T4" y="T5"/>
                    </a:cxn>
                    <a:cxn ang="0">
                      <a:pos x="T6" y="T7"/>
                    </a:cxn>
                    <a:cxn ang="0">
                      <a:pos x="T8" y="T9"/>
                    </a:cxn>
                  </a:cxnLst>
                  <a:rect l="0" t="0" r="r" b="b"/>
                  <a:pathLst>
                    <a:path w="34" h="21">
                      <a:moveTo>
                        <a:pt x="0" y="9"/>
                      </a:moveTo>
                      <a:lnTo>
                        <a:pt x="14" y="0"/>
                      </a:lnTo>
                      <a:lnTo>
                        <a:pt x="34" y="12"/>
                      </a:lnTo>
                      <a:lnTo>
                        <a:pt x="20" y="21"/>
                      </a:lnTo>
                      <a:lnTo>
                        <a:pt x="0" y="9"/>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9" name="îṧļiḑè"/>
                <p:cNvSpPr/>
                <p:nvPr/>
              </p:nvSpPr>
              <p:spPr bwMode="auto">
                <a:xfrm>
                  <a:off x="4122738" y="4743451"/>
                  <a:ext cx="22225" cy="185738"/>
                </a:xfrm>
                <a:custGeom>
                  <a:avLst/>
                  <a:gdLst>
                    <a:gd name="T0" fmla="*/ 0 w 14"/>
                    <a:gd name="T1" fmla="*/ 9 h 117"/>
                    <a:gd name="T2" fmla="*/ 14 w 14"/>
                    <a:gd name="T3" fmla="*/ 0 h 117"/>
                    <a:gd name="T4" fmla="*/ 14 w 14"/>
                    <a:gd name="T5" fmla="*/ 109 h 117"/>
                    <a:gd name="T6" fmla="*/ 0 w 14"/>
                    <a:gd name="T7" fmla="*/ 117 h 117"/>
                    <a:gd name="T8" fmla="*/ 0 w 14"/>
                    <a:gd name="T9" fmla="*/ 9 h 117"/>
                  </a:gdLst>
                  <a:ahLst/>
                  <a:cxnLst>
                    <a:cxn ang="0">
                      <a:pos x="T0" y="T1"/>
                    </a:cxn>
                    <a:cxn ang="0">
                      <a:pos x="T2" y="T3"/>
                    </a:cxn>
                    <a:cxn ang="0">
                      <a:pos x="T4" y="T5"/>
                    </a:cxn>
                    <a:cxn ang="0">
                      <a:pos x="T6" y="T7"/>
                    </a:cxn>
                    <a:cxn ang="0">
                      <a:pos x="T8" y="T9"/>
                    </a:cxn>
                  </a:cxnLst>
                  <a:rect l="0" t="0" r="r" b="b"/>
                  <a:pathLst>
                    <a:path w="14" h="117">
                      <a:moveTo>
                        <a:pt x="0" y="9"/>
                      </a:moveTo>
                      <a:lnTo>
                        <a:pt x="14" y="0"/>
                      </a:lnTo>
                      <a:lnTo>
                        <a:pt x="14" y="109"/>
                      </a:lnTo>
                      <a:lnTo>
                        <a:pt x="0" y="117"/>
                      </a:lnTo>
                      <a:lnTo>
                        <a:pt x="0" y="9"/>
                      </a:lnTo>
                      <a:close/>
                    </a:path>
                  </a:pathLst>
                </a:custGeom>
                <a:solidFill>
                  <a:srgbClr val="A4B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0" name="íśľîḋè"/>
                <p:cNvSpPr/>
                <p:nvPr/>
              </p:nvSpPr>
              <p:spPr bwMode="auto">
                <a:xfrm>
                  <a:off x="4090988" y="4691063"/>
                  <a:ext cx="53975" cy="31750"/>
                </a:xfrm>
                <a:custGeom>
                  <a:avLst/>
                  <a:gdLst>
                    <a:gd name="T0" fmla="*/ 0 w 34"/>
                    <a:gd name="T1" fmla="*/ 8 h 20"/>
                    <a:gd name="T2" fmla="*/ 14 w 34"/>
                    <a:gd name="T3" fmla="*/ 0 h 20"/>
                    <a:gd name="T4" fmla="*/ 34 w 34"/>
                    <a:gd name="T5" fmla="*/ 10 h 20"/>
                    <a:gd name="T6" fmla="*/ 20 w 34"/>
                    <a:gd name="T7" fmla="*/ 20 h 20"/>
                    <a:gd name="T8" fmla="*/ 0 w 34"/>
                    <a:gd name="T9" fmla="*/ 8 h 20"/>
                  </a:gdLst>
                  <a:ahLst/>
                  <a:cxnLst>
                    <a:cxn ang="0">
                      <a:pos x="T0" y="T1"/>
                    </a:cxn>
                    <a:cxn ang="0">
                      <a:pos x="T2" y="T3"/>
                    </a:cxn>
                    <a:cxn ang="0">
                      <a:pos x="T4" y="T5"/>
                    </a:cxn>
                    <a:cxn ang="0">
                      <a:pos x="T6" y="T7"/>
                    </a:cxn>
                    <a:cxn ang="0">
                      <a:pos x="T8" y="T9"/>
                    </a:cxn>
                  </a:cxnLst>
                  <a:rect l="0" t="0" r="r" b="b"/>
                  <a:pathLst>
                    <a:path w="34" h="20">
                      <a:moveTo>
                        <a:pt x="0" y="8"/>
                      </a:moveTo>
                      <a:lnTo>
                        <a:pt x="14" y="0"/>
                      </a:lnTo>
                      <a:lnTo>
                        <a:pt x="34" y="10"/>
                      </a:lnTo>
                      <a:lnTo>
                        <a:pt x="20" y="20"/>
                      </a:lnTo>
                      <a:lnTo>
                        <a:pt x="0" y="8"/>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1" name="ïśḻiḋè"/>
                <p:cNvSpPr/>
                <p:nvPr/>
              </p:nvSpPr>
              <p:spPr bwMode="auto">
                <a:xfrm>
                  <a:off x="4122738" y="4706938"/>
                  <a:ext cx="173038" cy="101600"/>
                </a:xfrm>
                <a:custGeom>
                  <a:avLst/>
                  <a:gdLst>
                    <a:gd name="T0" fmla="*/ 0 w 109"/>
                    <a:gd name="T1" fmla="*/ 10 h 64"/>
                    <a:gd name="T2" fmla="*/ 14 w 109"/>
                    <a:gd name="T3" fmla="*/ 0 h 64"/>
                    <a:gd name="T4" fmla="*/ 109 w 109"/>
                    <a:gd name="T5" fmla="*/ 56 h 64"/>
                    <a:gd name="T6" fmla="*/ 95 w 109"/>
                    <a:gd name="T7" fmla="*/ 64 h 64"/>
                    <a:gd name="T8" fmla="*/ 0 w 109"/>
                    <a:gd name="T9" fmla="*/ 10 h 64"/>
                  </a:gdLst>
                  <a:ahLst/>
                  <a:cxnLst>
                    <a:cxn ang="0">
                      <a:pos x="T0" y="T1"/>
                    </a:cxn>
                    <a:cxn ang="0">
                      <a:pos x="T2" y="T3"/>
                    </a:cxn>
                    <a:cxn ang="0">
                      <a:pos x="T4" y="T5"/>
                    </a:cxn>
                    <a:cxn ang="0">
                      <a:pos x="T6" y="T7"/>
                    </a:cxn>
                    <a:cxn ang="0">
                      <a:pos x="T8" y="T9"/>
                    </a:cxn>
                  </a:cxnLst>
                  <a:rect l="0" t="0" r="r" b="b"/>
                  <a:pathLst>
                    <a:path w="109" h="64">
                      <a:moveTo>
                        <a:pt x="0" y="10"/>
                      </a:moveTo>
                      <a:lnTo>
                        <a:pt x="14" y="0"/>
                      </a:lnTo>
                      <a:lnTo>
                        <a:pt x="109" y="56"/>
                      </a:lnTo>
                      <a:lnTo>
                        <a:pt x="95" y="64"/>
                      </a:lnTo>
                      <a:lnTo>
                        <a:pt x="0" y="10"/>
                      </a:lnTo>
                      <a:close/>
                    </a:path>
                  </a:pathLst>
                </a:custGeom>
                <a:solidFill>
                  <a:srgbClr val="D7E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2" name="íSḷîḋe"/>
                <p:cNvSpPr/>
                <p:nvPr/>
              </p:nvSpPr>
              <p:spPr bwMode="auto">
                <a:xfrm>
                  <a:off x="4273551" y="4795838"/>
                  <a:ext cx="22225" cy="47625"/>
                </a:xfrm>
                <a:custGeom>
                  <a:avLst/>
                  <a:gdLst>
                    <a:gd name="T0" fmla="*/ 0 w 14"/>
                    <a:gd name="T1" fmla="*/ 8 h 30"/>
                    <a:gd name="T2" fmla="*/ 14 w 14"/>
                    <a:gd name="T3" fmla="*/ 0 h 30"/>
                    <a:gd name="T4" fmla="*/ 14 w 14"/>
                    <a:gd name="T5" fmla="*/ 22 h 30"/>
                    <a:gd name="T6" fmla="*/ 0 w 14"/>
                    <a:gd name="T7" fmla="*/ 30 h 30"/>
                    <a:gd name="T8" fmla="*/ 0 w 14"/>
                    <a:gd name="T9" fmla="*/ 8 h 30"/>
                  </a:gdLst>
                  <a:ahLst/>
                  <a:cxnLst>
                    <a:cxn ang="0">
                      <a:pos x="T0" y="T1"/>
                    </a:cxn>
                    <a:cxn ang="0">
                      <a:pos x="T2" y="T3"/>
                    </a:cxn>
                    <a:cxn ang="0">
                      <a:pos x="T4" y="T5"/>
                    </a:cxn>
                    <a:cxn ang="0">
                      <a:pos x="T6" y="T7"/>
                    </a:cxn>
                    <a:cxn ang="0">
                      <a:pos x="T8" y="T9"/>
                    </a:cxn>
                  </a:cxnLst>
                  <a:rect l="0" t="0" r="r" b="b"/>
                  <a:pathLst>
                    <a:path w="14" h="30">
                      <a:moveTo>
                        <a:pt x="0" y="8"/>
                      </a:moveTo>
                      <a:lnTo>
                        <a:pt x="14" y="0"/>
                      </a:lnTo>
                      <a:lnTo>
                        <a:pt x="14" y="22"/>
                      </a:lnTo>
                      <a:lnTo>
                        <a:pt x="0" y="30"/>
                      </a:lnTo>
                      <a:lnTo>
                        <a:pt x="0" y="8"/>
                      </a:lnTo>
                      <a:close/>
                    </a:path>
                  </a:pathLst>
                </a:custGeom>
                <a:solidFill>
                  <a:srgbClr val="9595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3" name="isļiḋe"/>
                <p:cNvSpPr/>
                <p:nvPr/>
              </p:nvSpPr>
              <p:spPr bwMode="auto">
                <a:xfrm>
                  <a:off x="4122738" y="4535488"/>
                  <a:ext cx="23813" cy="187325"/>
                </a:xfrm>
                <a:custGeom>
                  <a:avLst/>
                  <a:gdLst>
                    <a:gd name="T0" fmla="*/ 0 w 15"/>
                    <a:gd name="T1" fmla="*/ 8 h 118"/>
                    <a:gd name="T2" fmla="*/ 15 w 15"/>
                    <a:gd name="T3" fmla="*/ 0 h 118"/>
                    <a:gd name="T4" fmla="*/ 14 w 15"/>
                    <a:gd name="T5" fmla="*/ 108 h 118"/>
                    <a:gd name="T6" fmla="*/ 0 w 15"/>
                    <a:gd name="T7" fmla="*/ 118 h 118"/>
                    <a:gd name="T8" fmla="*/ 0 w 15"/>
                    <a:gd name="T9" fmla="*/ 8 h 118"/>
                  </a:gdLst>
                  <a:ahLst/>
                  <a:cxnLst>
                    <a:cxn ang="0">
                      <a:pos x="T0" y="T1"/>
                    </a:cxn>
                    <a:cxn ang="0">
                      <a:pos x="T2" y="T3"/>
                    </a:cxn>
                    <a:cxn ang="0">
                      <a:pos x="T4" y="T5"/>
                    </a:cxn>
                    <a:cxn ang="0">
                      <a:pos x="T6" y="T7"/>
                    </a:cxn>
                    <a:cxn ang="0">
                      <a:pos x="T8" y="T9"/>
                    </a:cxn>
                  </a:cxnLst>
                  <a:rect l="0" t="0" r="r" b="b"/>
                  <a:pathLst>
                    <a:path w="15" h="118">
                      <a:moveTo>
                        <a:pt x="0" y="8"/>
                      </a:moveTo>
                      <a:lnTo>
                        <a:pt x="15" y="0"/>
                      </a:lnTo>
                      <a:lnTo>
                        <a:pt x="14" y="108"/>
                      </a:lnTo>
                      <a:lnTo>
                        <a:pt x="0" y="118"/>
                      </a:lnTo>
                      <a:lnTo>
                        <a:pt x="0" y="8"/>
                      </a:lnTo>
                      <a:close/>
                    </a:path>
                  </a:pathLst>
                </a:custGeom>
                <a:solidFill>
                  <a:srgbClr val="A4B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4" name="íṩľíḍe"/>
                <p:cNvSpPr/>
                <p:nvPr/>
              </p:nvSpPr>
              <p:spPr bwMode="auto">
                <a:xfrm>
                  <a:off x="4273551" y="4586288"/>
                  <a:ext cx="25400" cy="50800"/>
                </a:xfrm>
                <a:custGeom>
                  <a:avLst/>
                  <a:gdLst>
                    <a:gd name="T0" fmla="*/ 0 w 16"/>
                    <a:gd name="T1" fmla="*/ 8 h 32"/>
                    <a:gd name="T2" fmla="*/ 16 w 16"/>
                    <a:gd name="T3" fmla="*/ 0 h 32"/>
                    <a:gd name="T4" fmla="*/ 16 w 16"/>
                    <a:gd name="T5" fmla="*/ 22 h 32"/>
                    <a:gd name="T6" fmla="*/ 0 w 16"/>
                    <a:gd name="T7" fmla="*/ 32 h 32"/>
                    <a:gd name="T8" fmla="*/ 0 w 16"/>
                    <a:gd name="T9" fmla="*/ 8 h 32"/>
                  </a:gdLst>
                  <a:ahLst/>
                  <a:cxnLst>
                    <a:cxn ang="0">
                      <a:pos x="T0" y="T1"/>
                    </a:cxn>
                    <a:cxn ang="0">
                      <a:pos x="T2" y="T3"/>
                    </a:cxn>
                    <a:cxn ang="0">
                      <a:pos x="T4" y="T5"/>
                    </a:cxn>
                    <a:cxn ang="0">
                      <a:pos x="T6" y="T7"/>
                    </a:cxn>
                    <a:cxn ang="0">
                      <a:pos x="T8" y="T9"/>
                    </a:cxn>
                  </a:cxnLst>
                  <a:rect l="0" t="0" r="r" b="b"/>
                  <a:pathLst>
                    <a:path w="16" h="32">
                      <a:moveTo>
                        <a:pt x="0" y="8"/>
                      </a:moveTo>
                      <a:lnTo>
                        <a:pt x="16" y="0"/>
                      </a:lnTo>
                      <a:lnTo>
                        <a:pt x="16" y="22"/>
                      </a:lnTo>
                      <a:lnTo>
                        <a:pt x="0" y="32"/>
                      </a:lnTo>
                      <a:lnTo>
                        <a:pt x="0" y="8"/>
                      </a:lnTo>
                      <a:close/>
                    </a:path>
                  </a:pathLst>
                </a:custGeom>
                <a:solidFill>
                  <a:srgbClr val="9595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5" name="íşḷíḓè"/>
                <p:cNvSpPr/>
                <p:nvPr/>
              </p:nvSpPr>
              <p:spPr bwMode="auto">
                <a:xfrm>
                  <a:off x="4302126" y="5021263"/>
                  <a:ext cx="25400" cy="50800"/>
                </a:xfrm>
                <a:custGeom>
                  <a:avLst/>
                  <a:gdLst>
                    <a:gd name="T0" fmla="*/ 0 w 16"/>
                    <a:gd name="T1" fmla="*/ 8 h 32"/>
                    <a:gd name="T2" fmla="*/ 16 w 16"/>
                    <a:gd name="T3" fmla="*/ 0 h 32"/>
                    <a:gd name="T4" fmla="*/ 16 w 16"/>
                    <a:gd name="T5" fmla="*/ 23 h 32"/>
                    <a:gd name="T6" fmla="*/ 0 w 16"/>
                    <a:gd name="T7" fmla="*/ 32 h 32"/>
                    <a:gd name="T8" fmla="*/ 0 w 16"/>
                    <a:gd name="T9" fmla="*/ 8 h 32"/>
                  </a:gdLst>
                  <a:ahLst/>
                  <a:cxnLst>
                    <a:cxn ang="0">
                      <a:pos x="T0" y="T1"/>
                    </a:cxn>
                    <a:cxn ang="0">
                      <a:pos x="T2" y="T3"/>
                    </a:cxn>
                    <a:cxn ang="0">
                      <a:pos x="T4" y="T5"/>
                    </a:cxn>
                    <a:cxn ang="0">
                      <a:pos x="T6" y="T7"/>
                    </a:cxn>
                    <a:cxn ang="0">
                      <a:pos x="T8" y="T9"/>
                    </a:cxn>
                  </a:cxnLst>
                  <a:rect l="0" t="0" r="r" b="b"/>
                  <a:pathLst>
                    <a:path w="16" h="32">
                      <a:moveTo>
                        <a:pt x="0" y="8"/>
                      </a:moveTo>
                      <a:lnTo>
                        <a:pt x="16" y="0"/>
                      </a:lnTo>
                      <a:lnTo>
                        <a:pt x="16" y="23"/>
                      </a:lnTo>
                      <a:lnTo>
                        <a:pt x="0" y="32"/>
                      </a:lnTo>
                      <a:lnTo>
                        <a:pt x="0" y="8"/>
                      </a:lnTo>
                      <a:close/>
                    </a:path>
                  </a:pathLst>
                </a:custGeom>
                <a:solidFill>
                  <a:srgbClr val="9595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6" name="ïş1iḓê"/>
                <p:cNvSpPr/>
                <p:nvPr/>
              </p:nvSpPr>
              <p:spPr bwMode="auto">
                <a:xfrm>
                  <a:off x="4302126" y="5021263"/>
                  <a:ext cx="174625" cy="100013"/>
                </a:xfrm>
                <a:custGeom>
                  <a:avLst/>
                  <a:gdLst>
                    <a:gd name="T0" fmla="*/ 0 w 110"/>
                    <a:gd name="T1" fmla="*/ 8 h 63"/>
                    <a:gd name="T2" fmla="*/ 16 w 110"/>
                    <a:gd name="T3" fmla="*/ 0 h 63"/>
                    <a:gd name="T4" fmla="*/ 110 w 110"/>
                    <a:gd name="T5" fmla="*/ 54 h 63"/>
                    <a:gd name="T6" fmla="*/ 95 w 110"/>
                    <a:gd name="T7" fmla="*/ 63 h 63"/>
                    <a:gd name="T8" fmla="*/ 0 w 110"/>
                    <a:gd name="T9" fmla="*/ 8 h 63"/>
                  </a:gdLst>
                  <a:ahLst/>
                  <a:cxnLst>
                    <a:cxn ang="0">
                      <a:pos x="T0" y="T1"/>
                    </a:cxn>
                    <a:cxn ang="0">
                      <a:pos x="T2" y="T3"/>
                    </a:cxn>
                    <a:cxn ang="0">
                      <a:pos x="T4" y="T5"/>
                    </a:cxn>
                    <a:cxn ang="0">
                      <a:pos x="T6" y="T7"/>
                    </a:cxn>
                    <a:cxn ang="0">
                      <a:pos x="T8" y="T9"/>
                    </a:cxn>
                  </a:cxnLst>
                  <a:rect l="0" t="0" r="r" b="b"/>
                  <a:pathLst>
                    <a:path w="110" h="63">
                      <a:moveTo>
                        <a:pt x="0" y="8"/>
                      </a:moveTo>
                      <a:lnTo>
                        <a:pt x="16" y="0"/>
                      </a:lnTo>
                      <a:lnTo>
                        <a:pt x="110" y="54"/>
                      </a:lnTo>
                      <a:lnTo>
                        <a:pt x="95" y="63"/>
                      </a:lnTo>
                      <a:lnTo>
                        <a:pt x="0" y="8"/>
                      </a:lnTo>
                      <a:close/>
                    </a:path>
                  </a:pathLst>
                </a:custGeom>
                <a:solidFill>
                  <a:srgbClr val="D7E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7" name="iṩ1íḑe"/>
                <p:cNvSpPr/>
                <p:nvPr/>
              </p:nvSpPr>
              <p:spPr bwMode="auto">
                <a:xfrm>
                  <a:off x="4302126" y="4848226"/>
                  <a:ext cx="25400" cy="185738"/>
                </a:xfrm>
                <a:custGeom>
                  <a:avLst/>
                  <a:gdLst>
                    <a:gd name="T0" fmla="*/ 1 w 16"/>
                    <a:gd name="T1" fmla="*/ 9 h 117"/>
                    <a:gd name="T2" fmla="*/ 16 w 16"/>
                    <a:gd name="T3" fmla="*/ 0 h 117"/>
                    <a:gd name="T4" fmla="*/ 16 w 16"/>
                    <a:gd name="T5" fmla="*/ 109 h 117"/>
                    <a:gd name="T6" fmla="*/ 0 w 16"/>
                    <a:gd name="T7" fmla="*/ 117 h 117"/>
                    <a:gd name="T8" fmla="*/ 1 w 16"/>
                    <a:gd name="T9" fmla="*/ 9 h 117"/>
                  </a:gdLst>
                  <a:ahLst/>
                  <a:cxnLst>
                    <a:cxn ang="0">
                      <a:pos x="T0" y="T1"/>
                    </a:cxn>
                    <a:cxn ang="0">
                      <a:pos x="T2" y="T3"/>
                    </a:cxn>
                    <a:cxn ang="0">
                      <a:pos x="T4" y="T5"/>
                    </a:cxn>
                    <a:cxn ang="0">
                      <a:pos x="T6" y="T7"/>
                    </a:cxn>
                    <a:cxn ang="0">
                      <a:pos x="T8" y="T9"/>
                    </a:cxn>
                  </a:cxnLst>
                  <a:rect l="0" t="0" r="r" b="b"/>
                  <a:pathLst>
                    <a:path w="16" h="117">
                      <a:moveTo>
                        <a:pt x="1" y="9"/>
                      </a:moveTo>
                      <a:lnTo>
                        <a:pt x="16" y="0"/>
                      </a:lnTo>
                      <a:lnTo>
                        <a:pt x="16" y="109"/>
                      </a:lnTo>
                      <a:lnTo>
                        <a:pt x="0" y="117"/>
                      </a:lnTo>
                      <a:lnTo>
                        <a:pt x="1" y="9"/>
                      </a:lnTo>
                      <a:close/>
                    </a:path>
                  </a:pathLst>
                </a:custGeom>
                <a:solidFill>
                  <a:srgbClr val="A4B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8" name="iSľîdé"/>
                <p:cNvSpPr/>
                <p:nvPr/>
              </p:nvSpPr>
              <p:spPr bwMode="auto">
                <a:xfrm>
                  <a:off x="4303713" y="4811713"/>
                  <a:ext cx="23813" cy="50800"/>
                </a:xfrm>
                <a:custGeom>
                  <a:avLst/>
                  <a:gdLst>
                    <a:gd name="T0" fmla="*/ 0 w 15"/>
                    <a:gd name="T1" fmla="*/ 10 h 32"/>
                    <a:gd name="T2" fmla="*/ 15 w 15"/>
                    <a:gd name="T3" fmla="*/ 0 h 32"/>
                    <a:gd name="T4" fmla="*/ 15 w 15"/>
                    <a:gd name="T5" fmla="*/ 23 h 32"/>
                    <a:gd name="T6" fmla="*/ 0 w 15"/>
                    <a:gd name="T7" fmla="*/ 32 h 32"/>
                    <a:gd name="T8" fmla="*/ 0 w 15"/>
                    <a:gd name="T9" fmla="*/ 10 h 32"/>
                  </a:gdLst>
                  <a:ahLst/>
                  <a:cxnLst>
                    <a:cxn ang="0">
                      <a:pos x="T0" y="T1"/>
                    </a:cxn>
                    <a:cxn ang="0">
                      <a:pos x="T2" y="T3"/>
                    </a:cxn>
                    <a:cxn ang="0">
                      <a:pos x="T4" y="T5"/>
                    </a:cxn>
                    <a:cxn ang="0">
                      <a:pos x="T6" y="T7"/>
                    </a:cxn>
                    <a:cxn ang="0">
                      <a:pos x="T8" y="T9"/>
                    </a:cxn>
                  </a:cxnLst>
                  <a:rect l="0" t="0" r="r" b="b"/>
                  <a:pathLst>
                    <a:path w="15" h="32">
                      <a:moveTo>
                        <a:pt x="0" y="10"/>
                      </a:moveTo>
                      <a:lnTo>
                        <a:pt x="15" y="0"/>
                      </a:lnTo>
                      <a:lnTo>
                        <a:pt x="15" y="23"/>
                      </a:lnTo>
                      <a:lnTo>
                        <a:pt x="0" y="32"/>
                      </a:lnTo>
                      <a:lnTo>
                        <a:pt x="0" y="10"/>
                      </a:lnTo>
                      <a:close/>
                    </a:path>
                  </a:pathLst>
                </a:custGeom>
                <a:solidFill>
                  <a:srgbClr val="9595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9" name="ï$1iḍê"/>
                <p:cNvSpPr/>
                <p:nvPr/>
              </p:nvSpPr>
              <p:spPr bwMode="auto">
                <a:xfrm>
                  <a:off x="4303713" y="4811713"/>
                  <a:ext cx="174625" cy="101600"/>
                </a:xfrm>
                <a:custGeom>
                  <a:avLst/>
                  <a:gdLst>
                    <a:gd name="T0" fmla="*/ 0 w 110"/>
                    <a:gd name="T1" fmla="*/ 10 h 64"/>
                    <a:gd name="T2" fmla="*/ 15 w 110"/>
                    <a:gd name="T3" fmla="*/ 0 h 64"/>
                    <a:gd name="T4" fmla="*/ 110 w 110"/>
                    <a:gd name="T5" fmla="*/ 56 h 64"/>
                    <a:gd name="T6" fmla="*/ 96 w 110"/>
                    <a:gd name="T7" fmla="*/ 64 h 64"/>
                    <a:gd name="T8" fmla="*/ 0 w 110"/>
                    <a:gd name="T9" fmla="*/ 10 h 64"/>
                  </a:gdLst>
                  <a:ahLst/>
                  <a:cxnLst>
                    <a:cxn ang="0">
                      <a:pos x="T0" y="T1"/>
                    </a:cxn>
                    <a:cxn ang="0">
                      <a:pos x="T2" y="T3"/>
                    </a:cxn>
                    <a:cxn ang="0">
                      <a:pos x="T4" y="T5"/>
                    </a:cxn>
                    <a:cxn ang="0">
                      <a:pos x="T6" y="T7"/>
                    </a:cxn>
                    <a:cxn ang="0">
                      <a:pos x="T8" y="T9"/>
                    </a:cxn>
                  </a:cxnLst>
                  <a:rect l="0" t="0" r="r" b="b"/>
                  <a:pathLst>
                    <a:path w="110" h="64">
                      <a:moveTo>
                        <a:pt x="0" y="10"/>
                      </a:moveTo>
                      <a:lnTo>
                        <a:pt x="15" y="0"/>
                      </a:lnTo>
                      <a:lnTo>
                        <a:pt x="110" y="56"/>
                      </a:lnTo>
                      <a:lnTo>
                        <a:pt x="96" y="64"/>
                      </a:lnTo>
                      <a:lnTo>
                        <a:pt x="0" y="10"/>
                      </a:lnTo>
                      <a:close/>
                    </a:path>
                  </a:pathLst>
                </a:custGeom>
                <a:solidFill>
                  <a:srgbClr val="D7E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0" name="ïŝḻîḑè"/>
                <p:cNvSpPr/>
                <p:nvPr/>
              </p:nvSpPr>
              <p:spPr bwMode="auto">
                <a:xfrm>
                  <a:off x="4456113" y="4935538"/>
                  <a:ext cx="53975" cy="31750"/>
                </a:xfrm>
                <a:custGeom>
                  <a:avLst/>
                  <a:gdLst>
                    <a:gd name="T0" fmla="*/ 0 w 34"/>
                    <a:gd name="T1" fmla="*/ 8 h 20"/>
                    <a:gd name="T2" fmla="*/ 14 w 34"/>
                    <a:gd name="T3" fmla="*/ 0 h 20"/>
                    <a:gd name="T4" fmla="*/ 34 w 34"/>
                    <a:gd name="T5" fmla="*/ 11 h 20"/>
                    <a:gd name="T6" fmla="*/ 19 w 34"/>
                    <a:gd name="T7" fmla="*/ 20 h 20"/>
                    <a:gd name="T8" fmla="*/ 0 w 34"/>
                    <a:gd name="T9" fmla="*/ 8 h 20"/>
                  </a:gdLst>
                  <a:ahLst/>
                  <a:cxnLst>
                    <a:cxn ang="0">
                      <a:pos x="T0" y="T1"/>
                    </a:cxn>
                    <a:cxn ang="0">
                      <a:pos x="T2" y="T3"/>
                    </a:cxn>
                    <a:cxn ang="0">
                      <a:pos x="T4" y="T5"/>
                    </a:cxn>
                    <a:cxn ang="0">
                      <a:pos x="T6" y="T7"/>
                    </a:cxn>
                    <a:cxn ang="0">
                      <a:pos x="T8" y="T9"/>
                    </a:cxn>
                  </a:cxnLst>
                  <a:rect l="0" t="0" r="r" b="b"/>
                  <a:pathLst>
                    <a:path w="34" h="20">
                      <a:moveTo>
                        <a:pt x="0" y="8"/>
                      </a:moveTo>
                      <a:lnTo>
                        <a:pt x="14" y="0"/>
                      </a:lnTo>
                      <a:lnTo>
                        <a:pt x="34" y="11"/>
                      </a:lnTo>
                      <a:lnTo>
                        <a:pt x="19" y="20"/>
                      </a:lnTo>
                      <a:lnTo>
                        <a:pt x="0" y="8"/>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1" name="îşlîďè"/>
                <p:cNvSpPr/>
                <p:nvPr/>
              </p:nvSpPr>
              <p:spPr bwMode="auto">
                <a:xfrm>
                  <a:off x="4303713" y="4640263"/>
                  <a:ext cx="23813" cy="187325"/>
                </a:xfrm>
                <a:custGeom>
                  <a:avLst/>
                  <a:gdLst>
                    <a:gd name="T0" fmla="*/ 0 w 15"/>
                    <a:gd name="T1" fmla="*/ 8 h 118"/>
                    <a:gd name="T2" fmla="*/ 15 w 15"/>
                    <a:gd name="T3" fmla="*/ 0 h 118"/>
                    <a:gd name="T4" fmla="*/ 15 w 15"/>
                    <a:gd name="T5" fmla="*/ 108 h 118"/>
                    <a:gd name="T6" fmla="*/ 0 w 15"/>
                    <a:gd name="T7" fmla="*/ 118 h 118"/>
                    <a:gd name="T8" fmla="*/ 0 w 15"/>
                    <a:gd name="T9" fmla="*/ 8 h 118"/>
                  </a:gdLst>
                  <a:ahLst/>
                  <a:cxnLst>
                    <a:cxn ang="0">
                      <a:pos x="T0" y="T1"/>
                    </a:cxn>
                    <a:cxn ang="0">
                      <a:pos x="T2" y="T3"/>
                    </a:cxn>
                    <a:cxn ang="0">
                      <a:pos x="T4" y="T5"/>
                    </a:cxn>
                    <a:cxn ang="0">
                      <a:pos x="T6" y="T7"/>
                    </a:cxn>
                    <a:cxn ang="0">
                      <a:pos x="T8" y="T9"/>
                    </a:cxn>
                  </a:cxnLst>
                  <a:rect l="0" t="0" r="r" b="b"/>
                  <a:pathLst>
                    <a:path w="15" h="118">
                      <a:moveTo>
                        <a:pt x="0" y="8"/>
                      </a:moveTo>
                      <a:lnTo>
                        <a:pt x="15" y="0"/>
                      </a:lnTo>
                      <a:lnTo>
                        <a:pt x="15" y="108"/>
                      </a:lnTo>
                      <a:lnTo>
                        <a:pt x="0" y="118"/>
                      </a:lnTo>
                      <a:lnTo>
                        <a:pt x="0" y="8"/>
                      </a:lnTo>
                      <a:close/>
                    </a:path>
                  </a:pathLst>
                </a:custGeom>
                <a:solidFill>
                  <a:srgbClr val="A4B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2" name="ïšľîdé"/>
                <p:cNvSpPr/>
                <p:nvPr/>
              </p:nvSpPr>
              <p:spPr bwMode="auto">
                <a:xfrm>
                  <a:off x="4456113" y="4900613"/>
                  <a:ext cx="53975" cy="31750"/>
                </a:xfrm>
                <a:custGeom>
                  <a:avLst/>
                  <a:gdLst>
                    <a:gd name="T0" fmla="*/ 0 w 34"/>
                    <a:gd name="T1" fmla="*/ 8 h 20"/>
                    <a:gd name="T2" fmla="*/ 14 w 34"/>
                    <a:gd name="T3" fmla="*/ 0 h 20"/>
                    <a:gd name="T4" fmla="*/ 34 w 34"/>
                    <a:gd name="T5" fmla="*/ 12 h 20"/>
                    <a:gd name="T6" fmla="*/ 19 w 34"/>
                    <a:gd name="T7" fmla="*/ 20 h 20"/>
                    <a:gd name="T8" fmla="*/ 0 w 34"/>
                    <a:gd name="T9" fmla="*/ 8 h 20"/>
                  </a:gdLst>
                  <a:ahLst/>
                  <a:cxnLst>
                    <a:cxn ang="0">
                      <a:pos x="T0" y="T1"/>
                    </a:cxn>
                    <a:cxn ang="0">
                      <a:pos x="T2" y="T3"/>
                    </a:cxn>
                    <a:cxn ang="0">
                      <a:pos x="T4" y="T5"/>
                    </a:cxn>
                    <a:cxn ang="0">
                      <a:pos x="T6" y="T7"/>
                    </a:cxn>
                    <a:cxn ang="0">
                      <a:pos x="T8" y="T9"/>
                    </a:cxn>
                  </a:cxnLst>
                  <a:rect l="0" t="0" r="r" b="b"/>
                  <a:pathLst>
                    <a:path w="34" h="20">
                      <a:moveTo>
                        <a:pt x="0" y="8"/>
                      </a:moveTo>
                      <a:lnTo>
                        <a:pt x="14" y="0"/>
                      </a:lnTo>
                      <a:lnTo>
                        <a:pt x="34" y="12"/>
                      </a:lnTo>
                      <a:lnTo>
                        <a:pt x="19" y="20"/>
                      </a:lnTo>
                      <a:lnTo>
                        <a:pt x="0" y="8"/>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3" name="išḷíḋè"/>
                <p:cNvSpPr/>
                <p:nvPr/>
              </p:nvSpPr>
              <p:spPr bwMode="auto">
                <a:xfrm>
                  <a:off x="4303713" y="4603751"/>
                  <a:ext cx="23813" cy="49213"/>
                </a:xfrm>
                <a:custGeom>
                  <a:avLst/>
                  <a:gdLst>
                    <a:gd name="T0" fmla="*/ 0 w 15"/>
                    <a:gd name="T1" fmla="*/ 9 h 31"/>
                    <a:gd name="T2" fmla="*/ 15 w 15"/>
                    <a:gd name="T3" fmla="*/ 0 h 31"/>
                    <a:gd name="T4" fmla="*/ 15 w 15"/>
                    <a:gd name="T5" fmla="*/ 23 h 31"/>
                    <a:gd name="T6" fmla="*/ 0 w 15"/>
                    <a:gd name="T7" fmla="*/ 31 h 31"/>
                    <a:gd name="T8" fmla="*/ 0 w 15"/>
                    <a:gd name="T9" fmla="*/ 9 h 31"/>
                  </a:gdLst>
                  <a:ahLst/>
                  <a:cxnLst>
                    <a:cxn ang="0">
                      <a:pos x="T0" y="T1"/>
                    </a:cxn>
                    <a:cxn ang="0">
                      <a:pos x="T2" y="T3"/>
                    </a:cxn>
                    <a:cxn ang="0">
                      <a:pos x="T4" y="T5"/>
                    </a:cxn>
                    <a:cxn ang="0">
                      <a:pos x="T6" y="T7"/>
                    </a:cxn>
                    <a:cxn ang="0">
                      <a:pos x="T8" y="T9"/>
                    </a:cxn>
                  </a:cxnLst>
                  <a:rect l="0" t="0" r="r" b="b"/>
                  <a:pathLst>
                    <a:path w="15" h="31">
                      <a:moveTo>
                        <a:pt x="0" y="9"/>
                      </a:moveTo>
                      <a:lnTo>
                        <a:pt x="15" y="0"/>
                      </a:lnTo>
                      <a:lnTo>
                        <a:pt x="15" y="23"/>
                      </a:lnTo>
                      <a:lnTo>
                        <a:pt x="0" y="31"/>
                      </a:lnTo>
                      <a:lnTo>
                        <a:pt x="0" y="9"/>
                      </a:lnTo>
                      <a:close/>
                    </a:path>
                  </a:pathLst>
                </a:custGeom>
                <a:solidFill>
                  <a:srgbClr val="9595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4" name="îṧḻiḑé"/>
                <p:cNvSpPr/>
                <p:nvPr/>
              </p:nvSpPr>
              <p:spPr bwMode="auto">
                <a:xfrm>
                  <a:off x="4090988" y="4481513"/>
                  <a:ext cx="419100" cy="241300"/>
                </a:xfrm>
                <a:custGeom>
                  <a:avLst/>
                  <a:gdLst>
                    <a:gd name="T0" fmla="*/ 149 w 264"/>
                    <a:gd name="T1" fmla="*/ 77 h 152"/>
                    <a:gd name="T2" fmla="*/ 131 w 264"/>
                    <a:gd name="T3" fmla="*/ 66 h 152"/>
                    <a:gd name="T4" fmla="*/ 16 w 264"/>
                    <a:gd name="T5" fmla="*/ 0 h 152"/>
                    <a:gd name="T6" fmla="*/ 0 w 264"/>
                    <a:gd name="T7" fmla="*/ 8 h 152"/>
                    <a:gd name="T8" fmla="*/ 115 w 264"/>
                    <a:gd name="T9" fmla="*/ 74 h 152"/>
                    <a:gd name="T10" fmla="*/ 134 w 264"/>
                    <a:gd name="T11" fmla="*/ 86 h 152"/>
                    <a:gd name="T12" fmla="*/ 249 w 264"/>
                    <a:gd name="T13" fmla="*/ 152 h 152"/>
                    <a:gd name="T14" fmla="*/ 264 w 264"/>
                    <a:gd name="T15" fmla="*/ 144 h 152"/>
                    <a:gd name="T16" fmla="*/ 149 w 264"/>
                    <a:gd name="T17" fmla="*/ 7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152">
                      <a:moveTo>
                        <a:pt x="149" y="77"/>
                      </a:moveTo>
                      <a:lnTo>
                        <a:pt x="131" y="66"/>
                      </a:lnTo>
                      <a:lnTo>
                        <a:pt x="16" y="0"/>
                      </a:lnTo>
                      <a:lnTo>
                        <a:pt x="0" y="8"/>
                      </a:lnTo>
                      <a:lnTo>
                        <a:pt x="115" y="74"/>
                      </a:lnTo>
                      <a:lnTo>
                        <a:pt x="134" y="86"/>
                      </a:lnTo>
                      <a:lnTo>
                        <a:pt x="249" y="152"/>
                      </a:lnTo>
                      <a:lnTo>
                        <a:pt x="264" y="144"/>
                      </a:lnTo>
                      <a:lnTo>
                        <a:pt x="149" y="77"/>
                      </a:lnTo>
                      <a:close/>
                    </a:path>
                  </a:pathLst>
                </a:custGeom>
                <a:solidFill>
                  <a:srgbClr val="D7E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5" name="iṣļiḋê"/>
                <p:cNvSpPr/>
                <p:nvPr/>
              </p:nvSpPr>
              <p:spPr bwMode="auto">
                <a:xfrm>
                  <a:off x="4090988" y="4494213"/>
                  <a:ext cx="395288" cy="682625"/>
                </a:xfrm>
                <a:custGeom>
                  <a:avLst/>
                  <a:gdLst>
                    <a:gd name="T0" fmla="*/ 134 w 249"/>
                    <a:gd name="T1" fmla="*/ 78 h 430"/>
                    <a:gd name="T2" fmla="*/ 115 w 249"/>
                    <a:gd name="T3" fmla="*/ 66 h 430"/>
                    <a:gd name="T4" fmla="*/ 0 w 249"/>
                    <a:gd name="T5" fmla="*/ 0 h 430"/>
                    <a:gd name="T6" fmla="*/ 0 w 249"/>
                    <a:gd name="T7" fmla="*/ 132 h 430"/>
                    <a:gd name="T8" fmla="*/ 0 w 249"/>
                    <a:gd name="T9" fmla="*/ 154 h 430"/>
                    <a:gd name="T10" fmla="*/ 0 w 249"/>
                    <a:gd name="T11" fmla="*/ 286 h 430"/>
                    <a:gd name="T12" fmla="*/ 115 w 249"/>
                    <a:gd name="T13" fmla="*/ 352 h 430"/>
                    <a:gd name="T14" fmla="*/ 133 w 249"/>
                    <a:gd name="T15" fmla="*/ 364 h 430"/>
                    <a:gd name="T16" fmla="*/ 248 w 249"/>
                    <a:gd name="T17" fmla="*/ 430 h 430"/>
                    <a:gd name="T18" fmla="*/ 249 w 249"/>
                    <a:gd name="T19" fmla="*/ 298 h 430"/>
                    <a:gd name="T20" fmla="*/ 249 w 249"/>
                    <a:gd name="T21" fmla="*/ 276 h 430"/>
                    <a:gd name="T22" fmla="*/ 249 w 249"/>
                    <a:gd name="T23" fmla="*/ 144 h 430"/>
                    <a:gd name="T24" fmla="*/ 134 w 249"/>
                    <a:gd name="T25" fmla="*/ 78 h 430"/>
                    <a:gd name="T26" fmla="*/ 115 w 249"/>
                    <a:gd name="T27" fmla="*/ 330 h 430"/>
                    <a:gd name="T28" fmla="*/ 20 w 249"/>
                    <a:gd name="T29" fmla="*/ 274 h 430"/>
                    <a:gd name="T30" fmla="*/ 20 w 249"/>
                    <a:gd name="T31" fmla="*/ 166 h 430"/>
                    <a:gd name="T32" fmla="*/ 115 w 249"/>
                    <a:gd name="T33" fmla="*/ 220 h 430"/>
                    <a:gd name="T34" fmla="*/ 115 w 249"/>
                    <a:gd name="T35" fmla="*/ 330 h 430"/>
                    <a:gd name="T36" fmla="*/ 115 w 249"/>
                    <a:gd name="T37" fmla="*/ 198 h 430"/>
                    <a:gd name="T38" fmla="*/ 20 w 249"/>
                    <a:gd name="T39" fmla="*/ 144 h 430"/>
                    <a:gd name="T40" fmla="*/ 20 w 249"/>
                    <a:gd name="T41" fmla="*/ 34 h 430"/>
                    <a:gd name="T42" fmla="*/ 115 w 249"/>
                    <a:gd name="T43" fmla="*/ 90 h 430"/>
                    <a:gd name="T44" fmla="*/ 115 w 249"/>
                    <a:gd name="T45" fmla="*/ 198 h 430"/>
                    <a:gd name="T46" fmla="*/ 228 w 249"/>
                    <a:gd name="T47" fmla="*/ 395 h 430"/>
                    <a:gd name="T48" fmla="*/ 133 w 249"/>
                    <a:gd name="T49" fmla="*/ 340 h 430"/>
                    <a:gd name="T50" fmla="*/ 134 w 249"/>
                    <a:gd name="T51" fmla="*/ 232 h 430"/>
                    <a:gd name="T52" fmla="*/ 230 w 249"/>
                    <a:gd name="T53" fmla="*/ 286 h 430"/>
                    <a:gd name="T54" fmla="*/ 228 w 249"/>
                    <a:gd name="T55" fmla="*/ 395 h 430"/>
                    <a:gd name="T56" fmla="*/ 134 w 249"/>
                    <a:gd name="T57" fmla="*/ 210 h 430"/>
                    <a:gd name="T58" fmla="*/ 134 w 249"/>
                    <a:gd name="T59" fmla="*/ 100 h 430"/>
                    <a:gd name="T60" fmla="*/ 230 w 249"/>
                    <a:gd name="T61" fmla="*/ 156 h 430"/>
                    <a:gd name="T62" fmla="*/ 230 w 249"/>
                    <a:gd name="T63" fmla="*/ 264 h 430"/>
                    <a:gd name="T64" fmla="*/ 134 w 249"/>
                    <a:gd name="T65" fmla="*/ 21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9" h="430">
                      <a:moveTo>
                        <a:pt x="134" y="78"/>
                      </a:moveTo>
                      <a:lnTo>
                        <a:pt x="115" y="66"/>
                      </a:lnTo>
                      <a:lnTo>
                        <a:pt x="0" y="0"/>
                      </a:lnTo>
                      <a:lnTo>
                        <a:pt x="0" y="132"/>
                      </a:lnTo>
                      <a:lnTo>
                        <a:pt x="0" y="154"/>
                      </a:lnTo>
                      <a:lnTo>
                        <a:pt x="0" y="286"/>
                      </a:lnTo>
                      <a:lnTo>
                        <a:pt x="115" y="352"/>
                      </a:lnTo>
                      <a:lnTo>
                        <a:pt x="133" y="364"/>
                      </a:lnTo>
                      <a:lnTo>
                        <a:pt x="248" y="430"/>
                      </a:lnTo>
                      <a:lnTo>
                        <a:pt x="249" y="298"/>
                      </a:lnTo>
                      <a:lnTo>
                        <a:pt x="249" y="276"/>
                      </a:lnTo>
                      <a:lnTo>
                        <a:pt x="249" y="144"/>
                      </a:lnTo>
                      <a:lnTo>
                        <a:pt x="134" y="78"/>
                      </a:lnTo>
                      <a:close/>
                      <a:moveTo>
                        <a:pt x="115" y="330"/>
                      </a:moveTo>
                      <a:lnTo>
                        <a:pt x="20" y="274"/>
                      </a:lnTo>
                      <a:lnTo>
                        <a:pt x="20" y="166"/>
                      </a:lnTo>
                      <a:lnTo>
                        <a:pt x="115" y="220"/>
                      </a:lnTo>
                      <a:lnTo>
                        <a:pt x="115" y="330"/>
                      </a:lnTo>
                      <a:close/>
                      <a:moveTo>
                        <a:pt x="115" y="198"/>
                      </a:moveTo>
                      <a:lnTo>
                        <a:pt x="20" y="144"/>
                      </a:lnTo>
                      <a:lnTo>
                        <a:pt x="20" y="34"/>
                      </a:lnTo>
                      <a:lnTo>
                        <a:pt x="115" y="90"/>
                      </a:lnTo>
                      <a:lnTo>
                        <a:pt x="115" y="198"/>
                      </a:lnTo>
                      <a:close/>
                      <a:moveTo>
                        <a:pt x="228" y="395"/>
                      </a:moveTo>
                      <a:lnTo>
                        <a:pt x="133" y="340"/>
                      </a:lnTo>
                      <a:lnTo>
                        <a:pt x="134" y="232"/>
                      </a:lnTo>
                      <a:lnTo>
                        <a:pt x="230" y="286"/>
                      </a:lnTo>
                      <a:lnTo>
                        <a:pt x="228" y="395"/>
                      </a:lnTo>
                      <a:close/>
                      <a:moveTo>
                        <a:pt x="134" y="210"/>
                      </a:moveTo>
                      <a:lnTo>
                        <a:pt x="134" y="100"/>
                      </a:lnTo>
                      <a:lnTo>
                        <a:pt x="230" y="156"/>
                      </a:lnTo>
                      <a:lnTo>
                        <a:pt x="230" y="264"/>
                      </a:lnTo>
                      <a:lnTo>
                        <a:pt x="134" y="210"/>
                      </a:ln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6" name="ïṥḻïďé"/>
                <p:cNvSpPr/>
                <p:nvPr/>
              </p:nvSpPr>
              <p:spPr bwMode="auto">
                <a:xfrm>
                  <a:off x="4484688" y="4710113"/>
                  <a:ext cx="25400" cy="466725"/>
                </a:xfrm>
                <a:custGeom>
                  <a:avLst/>
                  <a:gdLst>
                    <a:gd name="T0" fmla="*/ 1 w 16"/>
                    <a:gd name="T1" fmla="*/ 8 h 294"/>
                    <a:gd name="T2" fmla="*/ 1 w 16"/>
                    <a:gd name="T3" fmla="*/ 140 h 294"/>
                    <a:gd name="T4" fmla="*/ 1 w 16"/>
                    <a:gd name="T5" fmla="*/ 162 h 294"/>
                    <a:gd name="T6" fmla="*/ 0 w 16"/>
                    <a:gd name="T7" fmla="*/ 294 h 294"/>
                    <a:gd name="T8" fmla="*/ 16 w 16"/>
                    <a:gd name="T9" fmla="*/ 285 h 294"/>
                    <a:gd name="T10" fmla="*/ 16 w 16"/>
                    <a:gd name="T11" fmla="*/ 153 h 294"/>
                    <a:gd name="T12" fmla="*/ 16 w 16"/>
                    <a:gd name="T13" fmla="*/ 132 h 294"/>
                    <a:gd name="T14" fmla="*/ 16 w 16"/>
                    <a:gd name="T15" fmla="*/ 0 h 294"/>
                    <a:gd name="T16" fmla="*/ 1 w 16"/>
                    <a:gd name="T1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94">
                      <a:moveTo>
                        <a:pt x="1" y="8"/>
                      </a:moveTo>
                      <a:lnTo>
                        <a:pt x="1" y="140"/>
                      </a:lnTo>
                      <a:lnTo>
                        <a:pt x="1" y="162"/>
                      </a:lnTo>
                      <a:lnTo>
                        <a:pt x="0" y="294"/>
                      </a:lnTo>
                      <a:lnTo>
                        <a:pt x="16" y="285"/>
                      </a:lnTo>
                      <a:lnTo>
                        <a:pt x="16" y="153"/>
                      </a:lnTo>
                      <a:lnTo>
                        <a:pt x="16" y="132"/>
                      </a:lnTo>
                      <a:lnTo>
                        <a:pt x="16" y="0"/>
                      </a:lnTo>
                      <a:lnTo>
                        <a:pt x="1" y="8"/>
                      </a:lnTo>
                      <a:close/>
                    </a:path>
                  </a:pathLst>
                </a:custGeom>
                <a:solidFill>
                  <a:srgbClr val="9FBC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7" name="îṥ1iḓe"/>
                <p:cNvSpPr/>
                <p:nvPr/>
              </p:nvSpPr>
              <p:spPr bwMode="auto">
                <a:xfrm>
                  <a:off x="7124701" y="3529013"/>
                  <a:ext cx="1588" cy="1588"/>
                </a:xfrm>
                <a:prstGeom prst="rect">
                  <a:avLst/>
                </a:prstGeom>
                <a:solidFill>
                  <a:srgbClr val="48484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38" name="islíďè"/>
                <p:cNvSpPr/>
                <p:nvPr/>
              </p:nvSpPr>
              <p:spPr bwMode="auto">
                <a:xfrm>
                  <a:off x="7124701" y="3529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9" name="iṩľîdê"/>
                <p:cNvSpPr/>
                <p:nvPr/>
              </p:nvSpPr>
              <p:spPr bwMode="auto">
                <a:xfrm>
                  <a:off x="7942263" y="3700463"/>
                  <a:ext cx="762000" cy="1287463"/>
                </a:xfrm>
                <a:custGeom>
                  <a:avLst/>
                  <a:gdLst>
                    <a:gd name="T0" fmla="*/ 0 w 480"/>
                    <a:gd name="T1" fmla="*/ 811 h 811"/>
                    <a:gd name="T2" fmla="*/ 479 w 480"/>
                    <a:gd name="T3" fmla="*/ 533 h 811"/>
                    <a:gd name="T4" fmla="*/ 480 w 480"/>
                    <a:gd name="T5" fmla="*/ 0 h 811"/>
                    <a:gd name="T6" fmla="*/ 1 w 480"/>
                    <a:gd name="T7" fmla="*/ 279 h 811"/>
                    <a:gd name="T8" fmla="*/ 0 w 480"/>
                    <a:gd name="T9" fmla="*/ 811 h 811"/>
                  </a:gdLst>
                  <a:ahLst/>
                  <a:cxnLst>
                    <a:cxn ang="0">
                      <a:pos x="T0" y="T1"/>
                    </a:cxn>
                    <a:cxn ang="0">
                      <a:pos x="T2" y="T3"/>
                    </a:cxn>
                    <a:cxn ang="0">
                      <a:pos x="T4" y="T5"/>
                    </a:cxn>
                    <a:cxn ang="0">
                      <a:pos x="T6" y="T7"/>
                    </a:cxn>
                    <a:cxn ang="0">
                      <a:pos x="T8" y="T9"/>
                    </a:cxn>
                  </a:cxnLst>
                  <a:rect l="0" t="0" r="r" b="b"/>
                  <a:pathLst>
                    <a:path w="480" h="811">
                      <a:moveTo>
                        <a:pt x="0" y="811"/>
                      </a:moveTo>
                      <a:lnTo>
                        <a:pt x="479" y="533"/>
                      </a:lnTo>
                      <a:lnTo>
                        <a:pt x="480" y="0"/>
                      </a:lnTo>
                      <a:lnTo>
                        <a:pt x="1" y="279"/>
                      </a:lnTo>
                      <a:lnTo>
                        <a:pt x="0" y="811"/>
                      </a:lnTo>
                      <a:close/>
                    </a:path>
                  </a:pathLst>
                </a:custGeom>
                <a:solidFill>
                  <a:srgbClr val="A0BD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0" name="íśľïḍè"/>
                <p:cNvSpPr/>
                <p:nvPr/>
              </p:nvSpPr>
              <p:spPr bwMode="auto">
                <a:xfrm>
                  <a:off x="6823076" y="3059113"/>
                  <a:ext cx="1881188" cy="1084263"/>
                </a:xfrm>
                <a:custGeom>
                  <a:avLst/>
                  <a:gdLst>
                    <a:gd name="T0" fmla="*/ 706 w 1185"/>
                    <a:gd name="T1" fmla="*/ 683 h 683"/>
                    <a:gd name="T2" fmla="*/ 1185 w 1185"/>
                    <a:gd name="T3" fmla="*/ 404 h 683"/>
                    <a:gd name="T4" fmla="*/ 479 w 1185"/>
                    <a:gd name="T5" fmla="*/ 0 h 683"/>
                    <a:gd name="T6" fmla="*/ 0 w 1185"/>
                    <a:gd name="T7" fmla="*/ 278 h 683"/>
                    <a:gd name="T8" fmla="*/ 706 w 1185"/>
                    <a:gd name="T9" fmla="*/ 683 h 683"/>
                  </a:gdLst>
                  <a:ahLst/>
                  <a:cxnLst>
                    <a:cxn ang="0">
                      <a:pos x="T0" y="T1"/>
                    </a:cxn>
                    <a:cxn ang="0">
                      <a:pos x="T2" y="T3"/>
                    </a:cxn>
                    <a:cxn ang="0">
                      <a:pos x="T4" y="T5"/>
                    </a:cxn>
                    <a:cxn ang="0">
                      <a:pos x="T6" y="T7"/>
                    </a:cxn>
                    <a:cxn ang="0">
                      <a:pos x="T8" y="T9"/>
                    </a:cxn>
                  </a:cxnLst>
                  <a:rect l="0" t="0" r="r" b="b"/>
                  <a:pathLst>
                    <a:path w="1185" h="683">
                      <a:moveTo>
                        <a:pt x="706" y="683"/>
                      </a:moveTo>
                      <a:lnTo>
                        <a:pt x="1185" y="404"/>
                      </a:lnTo>
                      <a:lnTo>
                        <a:pt x="479" y="0"/>
                      </a:lnTo>
                      <a:lnTo>
                        <a:pt x="0" y="278"/>
                      </a:lnTo>
                      <a:lnTo>
                        <a:pt x="706" y="683"/>
                      </a:ln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1" name="îšļíḓé"/>
                <p:cNvSpPr/>
                <p:nvPr/>
              </p:nvSpPr>
              <p:spPr bwMode="auto">
                <a:xfrm>
                  <a:off x="6821488" y="3500438"/>
                  <a:ext cx="1122363" cy="1487488"/>
                </a:xfrm>
                <a:custGeom>
                  <a:avLst/>
                  <a:gdLst>
                    <a:gd name="T0" fmla="*/ 1 w 707"/>
                    <a:gd name="T1" fmla="*/ 0 h 937"/>
                    <a:gd name="T2" fmla="*/ 0 w 707"/>
                    <a:gd name="T3" fmla="*/ 532 h 937"/>
                    <a:gd name="T4" fmla="*/ 706 w 707"/>
                    <a:gd name="T5" fmla="*/ 937 h 937"/>
                    <a:gd name="T6" fmla="*/ 707 w 707"/>
                    <a:gd name="T7" fmla="*/ 405 h 937"/>
                    <a:gd name="T8" fmla="*/ 1 w 707"/>
                    <a:gd name="T9" fmla="*/ 0 h 937"/>
                  </a:gdLst>
                  <a:ahLst/>
                  <a:cxnLst>
                    <a:cxn ang="0">
                      <a:pos x="T0" y="T1"/>
                    </a:cxn>
                    <a:cxn ang="0">
                      <a:pos x="T2" y="T3"/>
                    </a:cxn>
                    <a:cxn ang="0">
                      <a:pos x="T4" y="T5"/>
                    </a:cxn>
                    <a:cxn ang="0">
                      <a:pos x="T6" y="T7"/>
                    </a:cxn>
                    <a:cxn ang="0">
                      <a:pos x="T8" y="T9"/>
                    </a:cxn>
                  </a:cxnLst>
                  <a:rect l="0" t="0" r="r" b="b"/>
                  <a:pathLst>
                    <a:path w="707" h="937">
                      <a:moveTo>
                        <a:pt x="1" y="0"/>
                      </a:moveTo>
                      <a:lnTo>
                        <a:pt x="0" y="532"/>
                      </a:lnTo>
                      <a:lnTo>
                        <a:pt x="706" y="937"/>
                      </a:lnTo>
                      <a:lnTo>
                        <a:pt x="707" y="405"/>
                      </a:lnTo>
                      <a:lnTo>
                        <a:pt x="1" y="0"/>
                      </a:lnTo>
                      <a:close/>
                    </a:path>
                  </a:pathLst>
                </a:custGeom>
                <a:solidFill>
                  <a:srgbClr val="A0BD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2" name="ïṩ1iḓé"/>
                <p:cNvSpPr/>
                <p:nvPr/>
              </p:nvSpPr>
              <p:spPr bwMode="auto">
                <a:xfrm>
                  <a:off x="6916738" y="3890963"/>
                  <a:ext cx="449263" cy="517525"/>
                </a:xfrm>
                <a:custGeom>
                  <a:avLst/>
                  <a:gdLst>
                    <a:gd name="T0" fmla="*/ 0 w 283"/>
                    <a:gd name="T1" fmla="*/ 326 h 326"/>
                    <a:gd name="T2" fmla="*/ 2 w 283"/>
                    <a:gd name="T3" fmla="*/ 0 h 326"/>
                    <a:gd name="T4" fmla="*/ 283 w 283"/>
                    <a:gd name="T5" fmla="*/ 162 h 326"/>
                    <a:gd name="T6" fmla="*/ 0 w 283"/>
                    <a:gd name="T7" fmla="*/ 326 h 326"/>
                  </a:gdLst>
                  <a:ahLst/>
                  <a:cxnLst>
                    <a:cxn ang="0">
                      <a:pos x="T0" y="T1"/>
                    </a:cxn>
                    <a:cxn ang="0">
                      <a:pos x="T2" y="T3"/>
                    </a:cxn>
                    <a:cxn ang="0">
                      <a:pos x="T4" y="T5"/>
                    </a:cxn>
                    <a:cxn ang="0">
                      <a:pos x="T6" y="T7"/>
                    </a:cxn>
                  </a:cxnLst>
                  <a:rect l="0" t="0" r="r" b="b"/>
                  <a:pathLst>
                    <a:path w="283" h="326">
                      <a:moveTo>
                        <a:pt x="0" y="326"/>
                      </a:moveTo>
                      <a:lnTo>
                        <a:pt x="2" y="0"/>
                      </a:lnTo>
                      <a:lnTo>
                        <a:pt x="283" y="162"/>
                      </a:lnTo>
                      <a:lnTo>
                        <a:pt x="0" y="326"/>
                      </a:lnTo>
                      <a:close/>
                    </a:path>
                  </a:pathLst>
                </a:custGeom>
                <a:solidFill>
                  <a:srgbClr val="6591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3" name="iṩ1îdè"/>
                <p:cNvSpPr/>
                <p:nvPr/>
              </p:nvSpPr>
              <p:spPr bwMode="auto">
                <a:xfrm>
                  <a:off x="6869113" y="3832226"/>
                  <a:ext cx="1003300" cy="1114425"/>
                </a:xfrm>
                <a:custGeom>
                  <a:avLst/>
                  <a:gdLst>
                    <a:gd name="T0" fmla="*/ 601 w 632"/>
                    <a:gd name="T1" fmla="*/ 380 h 702"/>
                    <a:gd name="T2" fmla="*/ 32 w 632"/>
                    <a:gd name="T3" fmla="*/ 52 h 702"/>
                    <a:gd name="T4" fmla="*/ 30 w 632"/>
                    <a:gd name="T5" fmla="*/ 359 h 702"/>
                    <a:gd name="T6" fmla="*/ 0 w 632"/>
                    <a:gd name="T7" fmla="*/ 341 h 702"/>
                    <a:gd name="T8" fmla="*/ 0 w 632"/>
                    <a:gd name="T9" fmla="*/ 0 h 702"/>
                    <a:gd name="T10" fmla="*/ 632 w 632"/>
                    <a:gd name="T11" fmla="*/ 364 h 702"/>
                    <a:gd name="T12" fmla="*/ 631 w 632"/>
                    <a:gd name="T13" fmla="*/ 702 h 702"/>
                    <a:gd name="T14" fmla="*/ 599 w 632"/>
                    <a:gd name="T15" fmla="*/ 685 h 702"/>
                    <a:gd name="T16" fmla="*/ 601 w 632"/>
                    <a:gd name="T17" fmla="*/ 38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702">
                      <a:moveTo>
                        <a:pt x="601" y="380"/>
                      </a:moveTo>
                      <a:lnTo>
                        <a:pt x="32" y="52"/>
                      </a:lnTo>
                      <a:lnTo>
                        <a:pt x="30" y="359"/>
                      </a:lnTo>
                      <a:lnTo>
                        <a:pt x="0" y="341"/>
                      </a:lnTo>
                      <a:lnTo>
                        <a:pt x="0" y="0"/>
                      </a:lnTo>
                      <a:lnTo>
                        <a:pt x="632" y="364"/>
                      </a:lnTo>
                      <a:lnTo>
                        <a:pt x="631" y="702"/>
                      </a:lnTo>
                      <a:lnTo>
                        <a:pt x="599" y="685"/>
                      </a:lnTo>
                      <a:lnTo>
                        <a:pt x="601" y="380"/>
                      </a:lnTo>
                      <a:close/>
                    </a:path>
                  </a:pathLst>
                </a:custGeom>
                <a:solidFill>
                  <a:srgbClr val="B3CA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4" name="íṧḷidê"/>
                <p:cNvSpPr/>
                <p:nvPr/>
              </p:nvSpPr>
              <p:spPr bwMode="auto">
                <a:xfrm>
                  <a:off x="7227888" y="3336926"/>
                  <a:ext cx="1074738" cy="622300"/>
                </a:xfrm>
                <a:custGeom>
                  <a:avLst/>
                  <a:gdLst>
                    <a:gd name="T0" fmla="*/ 210 w 677"/>
                    <a:gd name="T1" fmla="*/ 0 h 392"/>
                    <a:gd name="T2" fmla="*/ 677 w 677"/>
                    <a:gd name="T3" fmla="*/ 272 h 392"/>
                    <a:gd name="T4" fmla="*/ 470 w 677"/>
                    <a:gd name="T5" fmla="*/ 392 h 392"/>
                    <a:gd name="T6" fmla="*/ 0 w 677"/>
                    <a:gd name="T7" fmla="*/ 121 h 392"/>
                    <a:gd name="T8" fmla="*/ 210 w 677"/>
                    <a:gd name="T9" fmla="*/ 0 h 392"/>
                  </a:gdLst>
                  <a:ahLst/>
                  <a:cxnLst>
                    <a:cxn ang="0">
                      <a:pos x="T0" y="T1"/>
                    </a:cxn>
                    <a:cxn ang="0">
                      <a:pos x="T2" y="T3"/>
                    </a:cxn>
                    <a:cxn ang="0">
                      <a:pos x="T4" y="T5"/>
                    </a:cxn>
                    <a:cxn ang="0">
                      <a:pos x="T6" y="T7"/>
                    </a:cxn>
                    <a:cxn ang="0">
                      <a:pos x="T8" y="T9"/>
                    </a:cxn>
                  </a:cxnLst>
                  <a:rect l="0" t="0" r="r" b="b"/>
                  <a:pathLst>
                    <a:path w="677" h="392">
                      <a:moveTo>
                        <a:pt x="210" y="0"/>
                      </a:moveTo>
                      <a:lnTo>
                        <a:pt x="677" y="272"/>
                      </a:lnTo>
                      <a:lnTo>
                        <a:pt x="470" y="392"/>
                      </a:lnTo>
                      <a:lnTo>
                        <a:pt x="0" y="121"/>
                      </a:lnTo>
                      <a:lnTo>
                        <a:pt x="210" y="0"/>
                      </a:lnTo>
                      <a:close/>
                    </a:path>
                  </a:pathLst>
                </a:custGeom>
                <a:solidFill>
                  <a:srgbClr val="D7E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5" name="îśľïḍé"/>
                <p:cNvSpPr/>
                <p:nvPr/>
              </p:nvSpPr>
              <p:spPr bwMode="auto">
                <a:xfrm>
                  <a:off x="7142163" y="3240088"/>
                  <a:ext cx="419100" cy="288925"/>
                </a:xfrm>
                <a:custGeom>
                  <a:avLst/>
                  <a:gdLst>
                    <a:gd name="T0" fmla="*/ 264 w 264"/>
                    <a:gd name="T1" fmla="*/ 0 h 182"/>
                    <a:gd name="T2" fmla="*/ 264 w 264"/>
                    <a:gd name="T3" fmla="*/ 61 h 182"/>
                    <a:gd name="T4" fmla="*/ 264 w 264"/>
                    <a:gd name="T5" fmla="*/ 61 h 182"/>
                    <a:gd name="T6" fmla="*/ 52 w 264"/>
                    <a:gd name="T7" fmla="*/ 182 h 182"/>
                    <a:gd name="T8" fmla="*/ 0 w 264"/>
                    <a:gd name="T9" fmla="*/ 152 h 182"/>
                    <a:gd name="T10" fmla="*/ 264 w 264"/>
                    <a:gd name="T11" fmla="*/ 0 h 182"/>
                  </a:gdLst>
                  <a:ahLst/>
                  <a:cxnLst>
                    <a:cxn ang="0">
                      <a:pos x="T0" y="T1"/>
                    </a:cxn>
                    <a:cxn ang="0">
                      <a:pos x="T2" y="T3"/>
                    </a:cxn>
                    <a:cxn ang="0">
                      <a:pos x="T4" y="T5"/>
                    </a:cxn>
                    <a:cxn ang="0">
                      <a:pos x="T6" y="T7"/>
                    </a:cxn>
                    <a:cxn ang="0">
                      <a:pos x="T8" y="T9"/>
                    </a:cxn>
                    <a:cxn ang="0">
                      <a:pos x="T10" y="T11"/>
                    </a:cxn>
                  </a:cxnLst>
                  <a:rect l="0" t="0" r="r" b="b"/>
                  <a:pathLst>
                    <a:path w="264" h="182">
                      <a:moveTo>
                        <a:pt x="264" y="0"/>
                      </a:moveTo>
                      <a:lnTo>
                        <a:pt x="264" y="61"/>
                      </a:lnTo>
                      <a:lnTo>
                        <a:pt x="264" y="61"/>
                      </a:lnTo>
                      <a:lnTo>
                        <a:pt x="52" y="182"/>
                      </a:lnTo>
                      <a:lnTo>
                        <a:pt x="0" y="152"/>
                      </a:lnTo>
                      <a:lnTo>
                        <a:pt x="264" y="0"/>
                      </a:lnTo>
                      <a:close/>
                    </a:path>
                  </a:pathLst>
                </a:custGeom>
                <a:solidFill>
                  <a:srgbClr val="9CC0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6" name="íšlïḍê"/>
                <p:cNvSpPr/>
                <p:nvPr/>
              </p:nvSpPr>
              <p:spPr bwMode="auto">
                <a:xfrm>
                  <a:off x="7561263" y="3240088"/>
                  <a:ext cx="825500" cy="525463"/>
                </a:xfrm>
                <a:custGeom>
                  <a:avLst/>
                  <a:gdLst>
                    <a:gd name="T0" fmla="*/ 0 w 520"/>
                    <a:gd name="T1" fmla="*/ 61 h 331"/>
                    <a:gd name="T2" fmla="*/ 0 w 520"/>
                    <a:gd name="T3" fmla="*/ 0 h 331"/>
                    <a:gd name="T4" fmla="*/ 520 w 520"/>
                    <a:gd name="T5" fmla="*/ 301 h 331"/>
                    <a:gd name="T6" fmla="*/ 467 w 520"/>
                    <a:gd name="T7" fmla="*/ 331 h 331"/>
                    <a:gd name="T8" fmla="*/ 0 w 520"/>
                    <a:gd name="T9" fmla="*/ 61 h 331"/>
                  </a:gdLst>
                  <a:ahLst/>
                  <a:cxnLst>
                    <a:cxn ang="0">
                      <a:pos x="T0" y="T1"/>
                    </a:cxn>
                    <a:cxn ang="0">
                      <a:pos x="T2" y="T3"/>
                    </a:cxn>
                    <a:cxn ang="0">
                      <a:pos x="T4" y="T5"/>
                    </a:cxn>
                    <a:cxn ang="0">
                      <a:pos x="T6" y="T7"/>
                    </a:cxn>
                    <a:cxn ang="0">
                      <a:pos x="T8" y="T9"/>
                    </a:cxn>
                  </a:cxnLst>
                  <a:rect l="0" t="0" r="r" b="b"/>
                  <a:pathLst>
                    <a:path w="520" h="331">
                      <a:moveTo>
                        <a:pt x="0" y="61"/>
                      </a:moveTo>
                      <a:lnTo>
                        <a:pt x="0" y="0"/>
                      </a:lnTo>
                      <a:lnTo>
                        <a:pt x="520" y="301"/>
                      </a:lnTo>
                      <a:lnTo>
                        <a:pt x="467" y="331"/>
                      </a:lnTo>
                      <a:lnTo>
                        <a:pt x="0" y="61"/>
                      </a:lnTo>
                      <a:close/>
                    </a:path>
                  </a:pathLst>
                </a:custGeom>
                <a:solidFill>
                  <a:srgbClr val="C2D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7" name="îŝlîḍé"/>
                <p:cNvSpPr/>
                <p:nvPr/>
              </p:nvSpPr>
              <p:spPr bwMode="auto">
                <a:xfrm>
                  <a:off x="8148638" y="4198938"/>
                  <a:ext cx="396875" cy="682625"/>
                </a:xfrm>
                <a:custGeom>
                  <a:avLst/>
                  <a:gdLst>
                    <a:gd name="T0" fmla="*/ 0 w 250"/>
                    <a:gd name="T1" fmla="*/ 144 h 430"/>
                    <a:gd name="T2" fmla="*/ 0 w 250"/>
                    <a:gd name="T3" fmla="*/ 430 h 430"/>
                    <a:gd name="T4" fmla="*/ 250 w 250"/>
                    <a:gd name="T5" fmla="*/ 286 h 430"/>
                    <a:gd name="T6" fmla="*/ 249 w 250"/>
                    <a:gd name="T7" fmla="*/ 0 h 430"/>
                    <a:gd name="T8" fmla="*/ 0 w 250"/>
                    <a:gd name="T9" fmla="*/ 144 h 430"/>
                  </a:gdLst>
                  <a:ahLst/>
                  <a:cxnLst>
                    <a:cxn ang="0">
                      <a:pos x="T0" y="T1"/>
                    </a:cxn>
                    <a:cxn ang="0">
                      <a:pos x="T2" y="T3"/>
                    </a:cxn>
                    <a:cxn ang="0">
                      <a:pos x="T4" y="T5"/>
                    </a:cxn>
                    <a:cxn ang="0">
                      <a:pos x="T6" y="T7"/>
                    </a:cxn>
                    <a:cxn ang="0">
                      <a:pos x="T8" y="T9"/>
                    </a:cxn>
                  </a:cxnLst>
                  <a:rect l="0" t="0" r="r" b="b"/>
                  <a:pathLst>
                    <a:path w="250" h="430">
                      <a:moveTo>
                        <a:pt x="0" y="144"/>
                      </a:moveTo>
                      <a:lnTo>
                        <a:pt x="0" y="430"/>
                      </a:lnTo>
                      <a:lnTo>
                        <a:pt x="250" y="286"/>
                      </a:lnTo>
                      <a:lnTo>
                        <a:pt x="249" y="0"/>
                      </a:lnTo>
                      <a:lnTo>
                        <a:pt x="0" y="144"/>
                      </a:lnTo>
                      <a:close/>
                    </a:path>
                  </a:pathLst>
                </a:custGeom>
                <a:solidFill>
                  <a:srgbClr val="6692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8" name="íşḷîḍé"/>
                <p:cNvSpPr/>
                <p:nvPr/>
              </p:nvSpPr>
              <p:spPr bwMode="auto">
                <a:xfrm>
                  <a:off x="8350251" y="4627563"/>
                  <a:ext cx="174625" cy="101600"/>
                </a:xfrm>
                <a:custGeom>
                  <a:avLst/>
                  <a:gdLst>
                    <a:gd name="T0" fmla="*/ 110 w 110"/>
                    <a:gd name="T1" fmla="*/ 8 h 64"/>
                    <a:gd name="T2" fmla="*/ 95 w 110"/>
                    <a:gd name="T3" fmla="*/ 0 h 64"/>
                    <a:gd name="T4" fmla="*/ 0 w 110"/>
                    <a:gd name="T5" fmla="*/ 54 h 64"/>
                    <a:gd name="T6" fmla="*/ 16 w 110"/>
                    <a:gd name="T7" fmla="*/ 64 h 64"/>
                    <a:gd name="T8" fmla="*/ 110 w 110"/>
                    <a:gd name="T9" fmla="*/ 8 h 64"/>
                  </a:gdLst>
                  <a:ahLst/>
                  <a:cxnLst>
                    <a:cxn ang="0">
                      <a:pos x="T0" y="T1"/>
                    </a:cxn>
                    <a:cxn ang="0">
                      <a:pos x="T2" y="T3"/>
                    </a:cxn>
                    <a:cxn ang="0">
                      <a:pos x="T4" y="T5"/>
                    </a:cxn>
                    <a:cxn ang="0">
                      <a:pos x="T6" y="T7"/>
                    </a:cxn>
                    <a:cxn ang="0">
                      <a:pos x="T8" y="T9"/>
                    </a:cxn>
                  </a:cxnLst>
                  <a:rect l="0" t="0" r="r" b="b"/>
                  <a:pathLst>
                    <a:path w="110" h="64">
                      <a:moveTo>
                        <a:pt x="110" y="8"/>
                      </a:moveTo>
                      <a:lnTo>
                        <a:pt x="95" y="0"/>
                      </a:lnTo>
                      <a:lnTo>
                        <a:pt x="0" y="54"/>
                      </a:lnTo>
                      <a:lnTo>
                        <a:pt x="16" y="64"/>
                      </a:lnTo>
                      <a:lnTo>
                        <a:pt x="110" y="8"/>
                      </a:ln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9" name="ïŝlïḍé"/>
                <p:cNvSpPr/>
                <p:nvPr/>
              </p:nvSpPr>
              <p:spPr bwMode="auto">
                <a:xfrm>
                  <a:off x="8350251" y="4713288"/>
                  <a:ext cx="25400" cy="50800"/>
                </a:xfrm>
                <a:custGeom>
                  <a:avLst/>
                  <a:gdLst>
                    <a:gd name="T0" fmla="*/ 16 w 16"/>
                    <a:gd name="T1" fmla="*/ 10 h 32"/>
                    <a:gd name="T2" fmla="*/ 0 w 16"/>
                    <a:gd name="T3" fmla="*/ 0 h 32"/>
                    <a:gd name="T4" fmla="*/ 0 w 16"/>
                    <a:gd name="T5" fmla="*/ 24 h 32"/>
                    <a:gd name="T6" fmla="*/ 16 w 16"/>
                    <a:gd name="T7" fmla="*/ 32 h 32"/>
                    <a:gd name="T8" fmla="*/ 16 w 16"/>
                    <a:gd name="T9" fmla="*/ 10 h 32"/>
                  </a:gdLst>
                  <a:ahLst/>
                  <a:cxnLst>
                    <a:cxn ang="0">
                      <a:pos x="T0" y="T1"/>
                    </a:cxn>
                    <a:cxn ang="0">
                      <a:pos x="T2" y="T3"/>
                    </a:cxn>
                    <a:cxn ang="0">
                      <a:pos x="T4" y="T5"/>
                    </a:cxn>
                    <a:cxn ang="0">
                      <a:pos x="T6" y="T7"/>
                    </a:cxn>
                    <a:cxn ang="0">
                      <a:pos x="T8" y="T9"/>
                    </a:cxn>
                  </a:cxnLst>
                  <a:rect l="0" t="0" r="r" b="b"/>
                  <a:pathLst>
                    <a:path w="16" h="32">
                      <a:moveTo>
                        <a:pt x="16" y="10"/>
                      </a:moveTo>
                      <a:lnTo>
                        <a:pt x="0" y="0"/>
                      </a:lnTo>
                      <a:lnTo>
                        <a:pt x="0" y="24"/>
                      </a:lnTo>
                      <a:lnTo>
                        <a:pt x="16" y="32"/>
                      </a:lnTo>
                      <a:lnTo>
                        <a:pt x="16" y="10"/>
                      </a:lnTo>
                      <a:close/>
                    </a:path>
                  </a:pathLst>
                </a:custGeom>
                <a:solidFill>
                  <a:srgbClr val="9595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0" name="îṥḷïďé"/>
                <p:cNvSpPr/>
                <p:nvPr/>
              </p:nvSpPr>
              <p:spPr bwMode="auto">
                <a:xfrm>
                  <a:off x="8501063" y="4435476"/>
                  <a:ext cx="55563" cy="33338"/>
                </a:xfrm>
                <a:custGeom>
                  <a:avLst/>
                  <a:gdLst>
                    <a:gd name="T0" fmla="*/ 35 w 35"/>
                    <a:gd name="T1" fmla="*/ 9 h 21"/>
                    <a:gd name="T2" fmla="*/ 20 w 35"/>
                    <a:gd name="T3" fmla="*/ 0 h 21"/>
                    <a:gd name="T4" fmla="*/ 0 w 35"/>
                    <a:gd name="T5" fmla="*/ 12 h 21"/>
                    <a:gd name="T6" fmla="*/ 15 w 35"/>
                    <a:gd name="T7" fmla="*/ 21 h 21"/>
                    <a:gd name="T8" fmla="*/ 35 w 35"/>
                    <a:gd name="T9" fmla="*/ 9 h 21"/>
                  </a:gdLst>
                  <a:ahLst/>
                  <a:cxnLst>
                    <a:cxn ang="0">
                      <a:pos x="T0" y="T1"/>
                    </a:cxn>
                    <a:cxn ang="0">
                      <a:pos x="T2" y="T3"/>
                    </a:cxn>
                    <a:cxn ang="0">
                      <a:pos x="T4" y="T5"/>
                    </a:cxn>
                    <a:cxn ang="0">
                      <a:pos x="T6" y="T7"/>
                    </a:cxn>
                    <a:cxn ang="0">
                      <a:pos x="T8" y="T9"/>
                    </a:cxn>
                  </a:cxnLst>
                  <a:rect l="0" t="0" r="r" b="b"/>
                  <a:pathLst>
                    <a:path w="35" h="21">
                      <a:moveTo>
                        <a:pt x="35" y="9"/>
                      </a:moveTo>
                      <a:lnTo>
                        <a:pt x="20" y="0"/>
                      </a:lnTo>
                      <a:lnTo>
                        <a:pt x="0" y="12"/>
                      </a:lnTo>
                      <a:lnTo>
                        <a:pt x="15" y="21"/>
                      </a:lnTo>
                      <a:lnTo>
                        <a:pt x="35" y="9"/>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1" name="iş1íďê"/>
                <p:cNvSpPr/>
                <p:nvPr/>
              </p:nvSpPr>
              <p:spPr bwMode="auto">
                <a:xfrm>
                  <a:off x="8501063" y="4454526"/>
                  <a:ext cx="23813" cy="185738"/>
                </a:xfrm>
                <a:custGeom>
                  <a:avLst/>
                  <a:gdLst>
                    <a:gd name="T0" fmla="*/ 15 w 15"/>
                    <a:gd name="T1" fmla="*/ 9 h 117"/>
                    <a:gd name="T2" fmla="*/ 0 w 15"/>
                    <a:gd name="T3" fmla="*/ 0 h 117"/>
                    <a:gd name="T4" fmla="*/ 0 w 15"/>
                    <a:gd name="T5" fmla="*/ 109 h 117"/>
                    <a:gd name="T6" fmla="*/ 15 w 15"/>
                    <a:gd name="T7" fmla="*/ 117 h 117"/>
                    <a:gd name="T8" fmla="*/ 15 w 15"/>
                    <a:gd name="T9" fmla="*/ 9 h 117"/>
                  </a:gdLst>
                  <a:ahLst/>
                  <a:cxnLst>
                    <a:cxn ang="0">
                      <a:pos x="T0" y="T1"/>
                    </a:cxn>
                    <a:cxn ang="0">
                      <a:pos x="T2" y="T3"/>
                    </a:cxn>
                    <a:cxn ang="0">
                      <a:pos x="T4" y="T5"/>
                    </a:cxn>
                    <a:cxn ang="0">
                      <a:pos x="T6" y="T7"/>
                    </a:cxn>
                    <a:cxn ang="0">
                      <a:pos x="T8" y="T9"/>
                    </a:cxn>
                  </a:cxnLst>
                  <a:rect l="0" t="0" r="r" b="b"/>
                  <a:pathLst>
                    <a:path w="15" h="117">
                      <a:moveTo>
                        <a:pt x="15" y="9"/>
                      </a:moveTo>
                      <a:lnTo>
                        <a:pt x="0" y="0"/>
                      </a:lnTo>
                      <a:lnTo>
                        <a:pt x="0" y="109"/>
                      </a:lnTo>
                      <a:lnTo>
                        <a:pt x="15" y="117"/>
                      </a:lnTo>
                      <a:lnTo>
                        <a:pt x="15" y="9"/>
                      </a:lnTo>
                      <a:close/>
                    </a:path>
                  </a:pathLst>
                </a:custGeom>
                <a:solidFill>
                  <a:srgbClr val="A4B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2" name="îṡ1íďè"/>
                <p:cNvSpPr/>
                <p:nvPr/>
              </p:nvSpPr>
              <p:spPr bwMode="auto">
                <a:xfrm>
                  <a:off x="8501063" y="4402138"/>
                  <a:ext cx="55563" cy="31750"/>
                </a:xfrm>
                <a:custGeom>
                  <a:avLst/>
                  <a:gdLst>
                    <a:gd name="T0" fmla="*/ 35 w 35"/>
                    <a:gd name="T1" fmla="*/ 8 h 20"/>
                    <a:gd name="T2" fmla="*/ 20 w 35"/>
                    <a:gd name="T3" fmla="*/ 0 h 20"/>
                    <a:gd name="T4" fmla="*/ 0 w 35"/>
                    <a:gd name="T5" fmla="*/ 11 h 20"/>
                    <a:gd name="T6" fmla="*/ 15 w 35"/>
                    <a:gd name="T7" fmla="*/ 20 h 20"/>
                    <a:gd name="T8" fmla="*/ 35 w 35"/>
                    <a:gd name="T9" fmla="*/ 8 h 20"/>
                  </a:gdLst>
                  <a:ahLst/>
                  <a:cxnLst>
                    <a:cxn ang="0">
                      <a:pos x="T0" y="T1"/>
                    </a:cxn>
                    <a:cxn ang="0">
                      <a:pos x="T2" y="T3"/>
                    </a:cxn>
                    <a:cxn ang="0">
                      <a:pos x="T4" y="T5"/>
                    </a:cxn>
                    <a:cxn ang="0">
                      <a:pos x="T6" y="T7"/>
                    </a:cxn>
                    <a:cxn ang="0">
                      <a:pos x="T8" y="T9"/>
                    </a:cxn>
                  </a:cxnLst>
                  <a:rect l="0" t="0" r="r" b="b"/>
                  <a:pathLst>
                    <a:path w="35" h="20">
                      <a:moveTo>
                        <a:pt x="35" y="8"/>
                      </a:moveTo>
                      <a:lnTo>
                        <a:pt x="20" y="0"/>
                      </a:lnTo>
                      <a:lnTo>
                        <a:pt x="0" y="11"/>
                      </a:lnTo>
                      <a:lnTo>
                        <a:pt x="15" y="20"/>
                      </a:lnTo>
                      <a:lnTo>
                        <a:pt x="35" y="8"/>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3" name="iṣľiḓe"/>
                <p:cNvSpPr/>
                <p:nvPr/>
              </p:nvSpPr>
              <p:spPr bwMode="auto">
                <a:xfrm>
                  <a:off x="8350251" y="4419601"/>
                  <a:ext cx="174625" cy="100013"/>
                </a:xfrm>
                <a:custGeom>
                  <a:avLst/>
                  <a:gdLst>
                    <a:gd name="T0" fmla="*/ 110 w 110"/>
                    <a:gd name="T1" fmla="*/ 9 h 63"/>
                    <a:gd name="T2" fmla="*/ 95 w 110"/>
                    <a:gd name="T3" fmla="*/ 0 h 63"/>
                    <a:gd name="T4" fmla="*/ 0 w 110"/>
                    <a:gd name="T5" fmla="*/ 55 h 63"/>
                    <a:gd name="T6" fmla="*/ 15 w 110"/>
                    <a:gd name="T7" fmla="*/ 63 h 63"/>
                    <a:gd name="T8" fmla="*/ 110 w 110"/>
                    <a:gd name="T9" fmla="*/ 9 h 63"/>
                  </a:gdLst>
                  <a:ahLst/>
                  <a:cxnLst>
                    <a:cxn ang="0">
                      <a:pos x="T0" y="T1"/>
                    </a:cxn>
                    <a:cxn ang="0">
                      <a:pos x="T2" y="T3"/>
                    </a:cxn>
                    <a:cxn ang="0">
                      <a:pos x="T4" y="T5"/>
                    </a:cxn>
                    <a:cxn ang="0">
                      <a:pos x="T6" y="T7"/>
                    </a:cxn>
                    <a:cxn ang="0">
                      <a:pos x="T8" y="T9"/>
                    </a:cxn>
                  </a:cxnLst>
                  <a:rect l="0" t="0" r="r" b="b"/>
                  <a:pathLst>
                    <a:path w="110" h="63">
                      <a:moveTo>
                        <a:pt x="110" y="9"/>
                      </a:moveTo>
                      <a:lnTo>
                        <a:pt x="95" y="0"/>
                      </a:lnTo>
                      <a:lnTo>
                        <a:pt x="0" y="55"/>
                      </a:lnTo>
                      <a:lnTo>
                        <a:pt x="15" y="63"/>
                      </a:lnTo>
                      <a:lnTo>
                        <a:pt x="110" y="9"/>
                      </a:ln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4" name="išḻïḋé"/>
                <p:cNvSpPr/>
                <p:nvPr/>
              </p:nvSpPr>
              <p:spPr bwMode="auto">
                <a:xfrm>
                  <a:off x="8350251" y="4506913"/>
                  <a:ext cx="23813" cy="47625"/>
                </a:xfrm>
                <a:custGeom>
                  <a:avLst/>
                  <a:gdLst>
                    <a:gd name="T0" fmla="*/ 15 w 15"/>
                    <a:gd name="T1" fmla="*/ 8 h 30"/>
                    <a:gd name="T2" fmla="*/ 0 w 15"/>
                    <a:gd name="T3" fmla="*/ 0 h 30"/>
                    <a:gd name="T4" fmla="*/ 0 w 15"/>
                    <a:gd name="T5" fmla="*/ 22 h 30"/>
                    <a:gd name="T6" fmla="*/ 15 w 15"/>
                    <a:gd name="T7" fmla="*/ 30 h 30"/>
                    <a:gd name="T8" fmla="*/ 15 w 15"/>
                    <a:gd name="T9" fmla="*/ 8 h 30"/>
                  </a:gdLst>
                  <a:ahLst/>
                  <a:cxnLst>
                    <a:cxn ang="0">
                      <a:pos x="T0" y="T1"/>
                    </a:cxn>
                    <a:cxn ang="0">
                      <a:pos x="T2" y="T3"/>
                    </a:cxn>
                    <a:cxn ang="0">
                      <a:pos x="T4" y="T5"/>
                    </a:cxn>
                    <a:cxn ang="0">
                      <a:pos x="T6" y="T7"/>
                    </a:cxn>
                    <a:cxn ang="0">
                      <a:pos x="T8" y="T9"/>
                    </a:cxn>
                  </a:cxnLst>
                  <a:rect l="0" t="0" r="r" b="b"/>
                  <a:pathLst>
                    <a:path w="15" h="30">
                      <a:moveTo>
                        <a:pt x="15" y="8"/>
                      </a:moveTo>
                      <a:lnTo>
                        <a:pt x="0" y="0"/>
                      </a:lnTo>
                      <a:lnTo>
                        <a:pt x="0" y="22"/>
                      </a:lnTo>
                      <a:lnTo>
                        <a:pt x="15" y="30"/>
                      </a:lnTo>
                      <a:lnTo>
                        <a:pt x="15" y="8"/>
                      </a:lnTo>
                      <a:close/>
                    </a:path>
                  </a:pathLst>
                </a:custGeom>
                <a:solidFill>
                  <a:srgbClr val="9595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5" name="íṡľîḋê"/>
                <p:cNvSpPr/>
                <p:nvPr/>
              </p:nvSpPr>
              <p:spPr bwMode="auto">
                <a:xfrm>
                  <a:off x="8501063" y="4246563"/>
                  <a:ext cx="23813" cy="187325"/>
                </a:xfrm>
                <a:custGeom>
                  <a:avLst/>
                  <a:gdLst>
                    <a:gd name="T0" fmla="*/ 15 w 15"/>
                    <a:gd name="T1" fmla="*/ 8 h 118"/>
                    <a:gd name="T2" fmla="*/ 0 w 15"/>
                    <a:gd name="T3" fmla="*/ 0 h 118"/>
                    <a:gd name="T4" fmla="*/ 0 w 15"/>
                    <a:gd name="T5" fmla="*/ 109 h 118"/>
                    <a:gd name="T6" fmla="*/ 15 w 15"/>
                    <a:gd name="T7" fmla="*/ 118 h 118"/>
                    <a:gd name="T8" fmla="*/ 15 w 15"/>
                    <a:gd name="T9" fmla="*/ 8 h 118"/>
                  </a:gdLst>
                  <a:ahLst/>
                  <a:cxnLst>
                    <a:cxn ang="0">
                      <a:pos x="T0" y="T1"/>
                    </a:cxn>
                    <a:cxn ang="0">
                      <a:pos x="T2" y="T3"/>
                    </a:cxn>
                    <a:cxn ang="0">
                      <a:pos x="T4" y="T5"/>
                    </a:cxn>
                    <a:cxn ang="0">
                      <a:pos x="T6" y="T7"/>
                    </a:cxn>
                    <a:cxn ang="0">
                      <a:pos x="T8" y="T9"/>
                    </a:cxn>
                  </a:cxnLst>
                  <a:rect l="0" t="0" r="r" b="b"/>
                  <a:pathLst>
                    <a:path w="15" h="118">
                      <a:moveTo>
                        <a:pt x="15" y="8"/>
                      </a:moveTo>
                      <a:lnTo>
                        <a:pt x="0" y="0"/>
                      </a:lnTo>
                      <a:lnTo>
                        <a:pt x="0" y="109"/>
                      </a:lnTo>
                      <a:lnTo>
                        <a:pt x="15" y="118"/>
                      </a:lnTo>
                      <a:lnTo>
                        <a:pt x="15" y="8"/>
                      </a:lnTo>
                      <a:close/>
                    </a:path>
                  </a:pathLst>
                </a:custGeom>
                <a:solidFill>
                  <a:srgbClr val="A4B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6" name="išḷïḑé"/>
                <p:cNvSpPr/>
                <p:nvPr/>
              </p:nvSpPr>
              <p:spPr bwMode="auto">
                <a:xfrm>
                  <a:off x="8350251" y="4297363"/>
                  <a:ext cx="23813" cy="50800"/>
                </a:xfrm>
                <a:custGeom>
                  <a:avLst/>
                  <a:gdLst>
                    <a:gd name="T0" fmla="*/ 15 w 15"/>
                    <a:gd name="T1" fmla="*/ 8 h 32"/>
                    <a:gd name="T2" fmla="*/ 0 w 15"/>
                    <a:gd name="T3" fmla="*/ 0 h 32"/>
                    <a:gd name="T4" fmla="*/ 0 w 15"/>
                    <a:gd name="T5" fmla="*/ 22 h 32"/>
                    <a:gd name="T6" fmla="*/ 15 w 15"/>
                    <a:gd name="T7" fmla="*/ 32 h 32"/>
                    <a:gd name="T8" fmla="*/ 15 w 15"/>
                    <a:gd name="T9" fmla="*/ 8 h 32"/>
                  </a:gdLst>
                  <a:ahLst/>
                  <a:cxnLst>
                    <a:cxn ang="0">
                      <a:pos x="T0" y="T1"/>
                    </a:cxn>
                    <a:cxn ang="0">
                      <a:pos x="T2" y="T3"/>
                    </a:cxn>
                    <a:cxn ang="0">
                      <a:pos x="T4" y="T5"/>
                    </a:cxn>
                    <a:cxn ang="0">
                      <a:pos x="T6" y="T7"/>
                    </a:cxn>
                    <a:cxn ang="0">
                      <a:pos x="T8" y="T9"/>
                    </a:cxn>
                  </a:cxnLst>
                  <a:rect l="0" t="0" r="r" b="b"/>
                  <a:pathLst>
                    <a:path w="15" h="32">
                      <a:moveTo>
                        <a:pt x="15" y="8"/>
                      </a:moveTo>
                      <a:lnTo>
                        <a:pt x="0" y="0"/>
                      </a:lnTo>
                      <a:lnTo>
                        <a:pt x="0" y="22"/>
                      </a:lnTo>
                      <a:lnTo>
                        <a:pt x="15" y="32"/>
                      </a:lnTo>
                      <a:lnTo>
                        <a:pt x="15" y="8"/>
                      </a:lnTo>
                      <a:close/>
                    </a:path>
                  </a:pathLst>
                </a:custGeom>
                <a:solidFill>
                  <a:srgbClr val="9595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7" name="íS1ïḋê"/>
                <p:cNvSpPr/>
                <p:nvPr/>
              </p:nvSpPr>
              <p:spPr bwMode="auto">
                <a:xfrm>
                  <a:off x="8321676" y="4732338"/>
                  <a:ext cx="22225" cy="50800"/>
                </a:xfrm>
                <a:custGeom>
                  <a:avLst/>
                  <a:gdLst>
                    <a:gd name="T0" fmla="*/ 14 w 14"/>
                    <a:gd name="T1" fmla="*/ 8 h 32"/>
                    <a:gd name="T2" fmla="*/ 0 w 14"/>
                    <a:gd name="T3" fmla="*/ 0 h 32"/>
                    <a:gd name="T4" fmla="*/ 0 w 14"/>
                    <a:gd name="T5" fmla="*/ 23 h 32"/>
                    <a:gd name="T6" fmla="*/ 14 w 14"/>
                    <a:gd name="T7" fmla="*/ 32 h 32"/>
                    <a:gd name="T8" fmla="*/ 14 w 14"/>
                    <a:gd name="T9" fmla="*/ 8 h 32"/>
                  </a:gdLst>
                  <a:ahLst/>
                  <a:cxnLst>
                    <a:cxn ang="0">
                      <a:pos x="T0" y="T1"/>
                    </a:cxn>
                    <a:cxn ang="0">
                      <a:pos x="T2" y="T3"/>
                    </a:cxn>
                    <a:cxn ang="0">
                      <a:pos x="T4" y="T5"/>
                    </a:cxn>
                    <a:cxn ang="0">
                      <a:pos x="T6" y="T7"/>
                    </a:cxn>
                    <a:cxn ang="0">
                      <a:pos x="T8" y="T9"/>
                    </a:cxn>
                  </a:cxnLst>
                  <a:rect l="0" t="0" r="r" b="b"/>
                  <a:pathLst>
                    <a:path w="14" h="32">
                      <a:moveTo>
                        <a:pt x="14" y="8"/>
                      </a:moveTo>
                      <a:lnTo>
                        <a:pt x="0" y="0"/>
                      </a:lnTo>
                      <a:lnTo>
                        <a:pt x="0" y="23"/>
                      </a:lnTo>
                      <a:lnTo>
                        <a:pt x="14" y="32"/>
                      </a:lnTo>
                      <a:lnTo>
                        <a:pt x="14" y="8"/>
                      </a:lnTo>
                      <a:close/>
                    </a:path>
                  </a:pathLst>
                </a:custGeom>
                <a:solidFill>
                  <a:srgbClr val="9595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8" name="îṥḷîḓê"/>
                <p:cNvSpPr/>
                <p:nvPr/>
              </p:nvSpPr>
              <p:spPr bwMode="auto">
                <a:xfrm>
                  <a:off x="8170863" y="4732338"/>
                  <a:ext cx="173038" cy="101600"/>
                </a:xfrm>
                <a:custGeom>
                  <a:avLst/>
                  <a:gdLst>
                    <a:gd name="T0" fmla="*/ 109 w 109"/>
                    <a:gd name="T1" fmla="*/ 8 h 64"/>
                    <a:gd name="T2" fmla="*/ 95 w 109"/>
                    <a:gd name="T3" fmla="*/ 0 h 64"/>
                    <a:gd name="T4" fmla="*/ 0 w 109"/>
                    <a:gd name="T5" fmla="*/ 54 h 64"/>
                    <a:gd name="T6" fmla="*/ 14 w 109"/>
                    <a:gd name="T7" fmla="*/ 64 h 64"/>
                    <a:gd name="T8" fmla="*/ 109 w 109"/>
                    <a:gd name="T9" fmla="*/ 8 h 64"/>
                  </a:gdLst>
                  <a:ahLst/>
                  <a:cxnLst>
                    <a:cxn ang="0">
                      <a:pos x="T0" y="T1"/>
                    </a:cxn>
                    <a:cxn ang="0">
                      <a:pos x="T2" y="T3"/>
                    </a:cxn>
                    <a:cxn ang="0">
                      <a:pos x="T4" y="T5"/>
                    </a:cxn>
                    <a:cxn ang="0">
                      <a:pos x="T6" y="T7"/>
                    </a:cxn>
                    <a:cxn ang="0">
                      <a:pos x="T8" y="T9"/>
                    </a:cxn>
                  </a:cxnLst>
                  <a:rect l="0" t="0" r="r" b="b"/>
                  <a:pathLst>
                    <a:path w="109" h="64">
                      <a:moveTo>
                        <a:pt x="109" y="8"/>
                      </a:moveTo>
                      <a:lnTo>
                        <a:pt x="95" y="0"/>
                      </a:lnTo>
                      <a:lnTo>
                        <a:pt x="0" y="54"/>
                      </a:lnTo>
                      <a:lnTo>
                        <a:pt x="14" y="64"/>
                      </a:lnTo>
                      <a:lnTo>
                        <a:pt x="109" y="8"/>
                      </a:ln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9" name="iṡḻîḓê"/>
                <p:cNvSpPr/>
                <p:nvPr/>
              </p:nvSpPr>
              <p:spPr bwMode="auto">
                <a:xfrm>
                  <a:off x="8321676" y="4559301"/>
                  <a:ext cx="22225" cy="185738"/>
                </a:xfrm>
                <a:custGeom>
                  <a:avLst/>
                  <a:gdLst>
                    <a:gd name="T0" fmla="*/ 14 w 14"/>
                    <a:gd name="T1" fmla="*/ 9 h 117"/>
                    <a:gd name="T2" fmla="*/ 0 w 14"/>
                    <a:gd name="T3" fmla="*/ 0 h 117"/>
                    <a:gd name="T4" fmla="*/ 0 w 14"/>
                    <a:gd name="T5" fmla="*/ 109 h 117"/>
                    <a:gd name="T6" fmla="*/ 14 w 14"/>
                    <a:gd name="T7" fmla="*/ 117 h 117"/>
                    <a:gd name="T8" fmla="*/ 14 w 14"/>
                    <a:gd name="T9" fmla="*/ 9 h 117"/>
                  </a:gdLst>
                  <a:ahLst/>
                  <a:cxnLst>
                    <a:cxn ang="0">
                      <a:pos x="T0" y="T1"/>
                    </a:cxn>
                    <a:cxn ang="0">
                      <a:pos x="T2" y="T3"/>
                    </a:cxn>
                    <a:cxn ang="0">
                      <a:pos x="T4" y="T5"/>
                    </a:cxn>
                    <a:cxn ang="0">
                      <a:pos x="T6" y="T7"/>
                    </a:cxn>
                    <a:cxn ang="0">
                      <a:pos x="T8" y="T9"/>
                    </a:cxn>
                  </a:cxnLst>
                  <a:rect l="0" t="0" r="r" b="b"/>
                  <a:pathLst>
                    <a:path w="14" h="117">
                      <a:moveTo>
                        <a:pt x="14" y="9"/>
                      </a:moveTo>
                      <a:lnTo>
                        <a:pt x="0" y="0"/>
                      </a:lnTo>
                      <a:lnTo>
                        <a:pt x="0" y="109"/>
                      </a:lnTo>
                      <a:lnTo>
                        <a:pt x="14" y="117"/>
                      </a:lnTo>
                      <a:lnTo>
                        <a:pt x="14" y="9"/>
                      </a:lnTo>
                      <a:close/>
                    </a:path>
                  </a:pathLst>
                </a:custGeom>
                <a:solidFill>
                  <a:srgbClr val="A4B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0" name="îśḷíďè"/>
                <p:cNvSpPr/>
                <p:nvPr/>
              </p:nvSpPr>
              <p:spPr bwMode="auto">
                <a:xfrm>
                  <a:off x="8318501" y="4522788"/>
                  <a:ext cx="25400" cy="50800"/>
                </a:xfrm>
                <a:custGeom>
                  <a:avLst/>
                  <a:gdLst>
                    <a:gd name="T0" fmla="*/ 16 w 16"/>
                    <a:gd name="T1" fmla="*/ 10 h 32"/>
                    <a:gd name="T2" fmla="*/ 0 w 16"/>
                    <a:gd name="T3" fmla="*/ 0 h 32"/>
                    <a:gd name="T4" fmla="*/ 2 w 16"/>
                    <a:gd name="T5" fmla="*/ 23 h 32"/>
                    <a:gd name="T6" fmla="*/ 16 w 16"/>
                    <a:gd name="T7" fmla="*/ 32 h 32"/>
                    <a:gd name="T8" fmla="*/ 16 w 16"/>
                    <a:gd name="T9" fmla="*/ 10 h 32"/>
                  </a:gdLst>
                  <a:ahLst/>
                  <a:cxnLst>
                    <a:cxn ang="0">
                      <a:pos x="T0" y="T1"/>
                    </a:cxn>
                    <a:cxn ang="0">
                      <a:pos x="T2" y="T3"/>
                    </a:cxn>
                    <a:cxn ang="0">
                      <a:pos x="T4" y="T5"/>
                    </a:cxn>
                    <a:cxn ang="0">
                      <a:pos x="T6" y="T7"/>
                    </a:cxn>
                    <a:cxn ang="0">
                      <a:pos x="T8" y="T9"/>
                    </a:cxn>
                  </a:cxnLst>
                  <a:rect l="0" t="0" r="r" b="b"/>
                  <a:pathLst>
                    <a:path w="16" h="32">
                      <a:moveTo>
                        <a:pt x="16" y="10"/>
                      </a:moveTo>
                      <a:lnTo>
                        <a:pt x="0" y="0"/>
                      </a:lnTo>
                      <a:lnTo>
                        <a:pt x="2" y="23"/>
                      </a:lnTo>
                      <a:lnTo>
                        <a:pt x="16" y="32"/>
                      </a:lnTo>
                      <a:lnTo>
                        <a:pt x="16" y="10"/>
                      </a:lnTo>
                      <a:close/>
                    </a:path>
                  </a:pathLst>
                </a:custGeom>
                <a:solidFill>
                  <a:srgbClr val="9595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1" name="íṧ1íḋe"/>
                <p:cNvSpPr/>
                <p:nvPr/>
              </p:nvSpPr>
              <p:spPr bwMode="auto">
                <a:xfrm>
                  <a:off x="8170863" y="4522788"/>
                  <a:ext cx="173038" cy="101600"/>
                </a:xfrm>
                <a:custGeom>
                  <a:avLst/>
                  <a:gdLst>
                    <a:gd name="T0" fmla="*/ 109 w 109"/>
                    <a:gd name="T1" fmla="*/ 10 h 64"/>
                    <a:gd name="T2" fmla="*/ 93 w 109"/>
                    <a:gd name="T3" fmla="*/ 0 h 64"/>
                    <a:gd name="T4" fmla="*/ 0 w 109"/>
                    <a:gd name="T5" fmla="*/ 56 h 64"/>
                    <a:gd name="T6" fmla="*/ 14 w 109"/>
                    <a:gd name="T7" fmla="*/ 64 h 64"/>
                    <a:gd name="T8" fmla="*/ 109 w 109"/>
                    <a:gd name="T9" fmla="*/ 10 h 64"/>
                  </a:gdLst>
                  <a:ahLst/>
                  <a:cxnLst>
                    <a:cxn ang="0">
                      <a:pos x="T0" y="T1"/>
                    </a:cxn>
                    <a:cxn ang="0">
                      <a:pos x="T2" y="T3"/>
                    </a:cxn>
                    <a:cxn ang="0">
                      <a:pos x="T4" y="T5"/>
                    </a:cxn>
                    <a:cxn ang="0">
                      <a:pos x="T6" y="T7"/>
                    </a:cxn>
                    <a:cxn ang="0">
                      <a:pos x="T8" y="T9"/>
                    </a:cxn>
                  </a:cxnLst>
                  <a:rect l="0" t="0" r="r" b="b"/>
                  <a:pathLst>
                    <a:path w="109" h="64">
                      <a:moveTo>
                        <a:pt x="109" y="10"/>
                      </a:moveTo>
                      <a:lnTo>
                        <a:pt x="93" y="0"/>
                      </a:lnTo>
                      <a:lnTo>
                        <a:pt x="0" y="56"/>
                      </a:lnTo>
                      <a:lnTo>
                        <a:pt x="14" y="64"/>
                      </a:lnTo>
                      <a:lnTo>
                        <a:pt x="109" y="10"/>
                      </a:ln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2" name="îś1ïḓé"/>
                <p:cNvSpPr/>
                <p:nvPr/>
              </p:nvSpPr>
              <p:spPr bwMode="auto">
                <a:xfrm>
                  <a:off x="8137526" y="4646613"/>
                  <a:ext cx="55563" cy="31750"/>
                </a:xfrm>
                <a:custGeom>
                  <a:avLst/>
                  <a:gdLst>
                    <a:gd name="T0" fmla="*/ 35 w 35"/>
                    <a:gd name="T1" fmla="*/ 8 h 20"/>
                    <a:gd name="T2" fmla="*/ 21 w 35"/>
                    <a:gd name="T3" fmla="*/ 0 h 20"/>
                    <a:gd name="T4" fmla="*/ 0 w 35"/>
                    <a:gd name="T5" fmla="*/ 11 h 20"/>
                    <a:gd name="T6" fmla="*/ 15 w 35"/>
                    <a:gd name="T7" fmla="*/ 20 h 20"/>
                    <a:gd name="T8" fmla="*/ 35 w 35"/>
                    <a:gd name="T9" fmla="*/ 8 h 20"/>
                  </a:gdLst>
                  <a:ahLst/>
                  <a:cxnLst>
                    <a:cxn ang="0">
                      <a:pos x="T0" y="T1"/>
                    </a:cxn>
                    <a:cxn ang="0">
                      <a:pos x="T2" y="T3"/>
                    </a:cxn>
                    <a:cxn ang="0">
                      <a:pos x="T4" y="T5"/>
                    </a:cxn>
                    <a:cxn ang="0">
                      <a:pos x="T6" y="T7"/>
                    </a:cxn>
                    <a:cxn ang="0">
                      <a:pos x="T8" y="T9"/>
                    </a:cxn>
                  </a:cxnLst>
                  <a:rect l="0" t="0" r="r" b="b"/>
                  <a:pathLst>
                    <a:path w="35" h="20">
                      <a:moveTo>
                        <a:pt x="35" y="8"/>
                      </a:moveTo>
                      <a:lnTo>
                        <a:pt x="21" y="0"/>
                      </a:lnTo>
                      <a:lnTo>
                        <a:pt x="0" y="11"/>
                      </a:lnTo>
                      <a:lnTo>
                        <a:pt x="15" y="20"/>
                      </a:lnTo>
                      <a:lnTo>
                        <a:pt x="35" y="8"/>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3" name="iSḷïḋé"/>
                <p:cNvSpPr/>
                <p:nvPr/>
              </p:nvSpPr>
              <p:spPr bwMode="auto">
                <a:xfrm>
                  <a:off x="8318501" y="4351338"/>
                  <a:ext cx="25400" cy="187325"/>
                </a:xfrm>
                <a:custGeom>
                  <a:avLst/>
                  <a:gdLst>
                    <a:gd name="T0" fmla="*/ 15 w 16"/>
                    <a:gd name="T1" fmla="*/ 8 h 118"/>
                    <a:gd name="T2" fmla="*/ 0 w 16"/>
                    <a:gd name="T3" fmla="*/ 0 h 118"/>
                    <a:gd name="T4" fmla="*/ 0 w 16"/>
                    <a:gd name="T5" fmla="*/ 108 h 118"/>
                    <a:gd name="T6" fmla="*/ 16 w 16"/>
                    <a:gd name="T7" fmla="*/ 118 h 118"/>
                    <a:gd name="T8" fmla="*/ 15 w 16"/>
                    <a:gd name="T9" fmla="*/ 8 h 118"/>
                  </a:gdLst>
                  <a:ahLst/>
                  <a:cxnLst>
                    <a:cxn ang="0">
                      <a:pos x="T0" y="T1"/>
                    </a:cxn>
                    <a:cxn ang="0">
                      <a:pos x="T2" y="T3"/>
                    </a:cxn>
                    <a:cxn ang="0">
                      <a:pos x="T4" y="T5"/>
                    </a:cxn>
                    <a:cxn ang="0">
                      <a:pos x="T6" y="T7"/>
                    </a:cxn>
                    <a:cxn ang="0">
                      <a:pos x="T8" y="T9"/>
                    </a:cxn>
                  </a:cxnLst>
                  <a:rect l="0" t="0" r="r" b="b"/>
                  <a:pathLst>
                    <a:path w="16" h="118">
                      <a:moveTo>
                        <a:pt x="15" y="8"/>
                      </a:moveTo>
                      <a:lnTo>
                        <a:pt x="0" y="0"/>
                      </a:lnTo>
                      <a:lnTo>
                        <a:pt x="0" y="108"/>
                      </a:lnTo>
                      <a:lnTo>
                        <a:pt x="16" y="118"/>
                      </a:lnTo>
                      <a:lnTo>
                        <a:pt x="15" y="8"/>
                      </a:lnTo>
                      <a:close/>
                    </a:path>
                  </a:pathLst>
                </a:custGeom>
                <a:solidFill>
                  <a:srgbClr val="A4B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4" name="ïŝḷîḍê"/>
                <p:cNvSpPr/>
                <p:nvPr/>
              </p:nvSpPr>
              <p:spPr bwMode="auto">
                <a:xfrm>
                  <a:off x="8137526" y="4611688"/>
                  <a:ext cx="55563" cy="31750"/>
                </a:xfrm>
                <a:custGeom>
                  <a:avLst/>
                  <a:gdLst>
                    <a:gd name="T0" fmla="*/ 35 w 35"/>
                    <a:gd name="T1" fmla="*/ 8 h 20"/>
                    <a:gd name="T2" fmla="*/ 21 w 35"/>
                    <a:gd name="T3" fmla="*/ 0 h 20"/>
                    <a:gd name="T4" fmla="*/ 0 w 35"/>
                    <a:gd name="T5" fmla="*/ 12 h 20"/>
                    <a:gd name="T6" fmla="*/ 15 w 35"/>
                    <a:gd name="T7" fmla="*/ 20 h 20"/>
                    <a:gd name="T8" fmla="*/ 35 w 35"/>
                    <a:gd name="T9" fmla="*/ 8 h 20"/>
                  </a:gdLst>
                  <a:ahLst/>
                  <a:cxnLst>
                    <a:cxn ang="0">
                      <a:pos x="T0" y="T1"/>
                    </a:cxn>
                    <a:cxn ang="0">
                      <a:pos x="T2" y="T3"/>
                    </a:cxn>
                    <a:cxn ang="0">
                      <a:pos x="T4" y="T5"/>
                    </a:cxn>
                    <a:cxn ang="0">
                      <a:pos x="T6" y="T7"/>
                    </a:cxn>
                    <a:cxn ang="0">
                      <a:pos x="T8" y="T9"/>
                    </a:cxn>
                  </a:cxnLst>
                  <a:rect l="0" t="0" r="r" b="b"/>
                  <a:pathLst>
                    <a:path w="35" h="20">
                      <a:moveTo>
                        <a:pt x="35" y="8"/>
                      </a:moveTo>
                      <a:lnTo>
                        <a:pt x="21" y="0"/>
                      </a:lnTo>
                      <a:lnTo>
                        <a:pt x="0" y="12"/>
                      </a:lnTo>
                      <a:lnTo>
                        <a:pt x="15" y="20"/>
                      </a:lnTo>
                      <a:lnTo>
                        <a:pt x="35" y="8"/>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5" name="ïṡ1ïḋè"/>
                <p:cNvSpPr/>
                <p:nvPr/>
              </p:nvSpPr>
              <p:spPr bwMode="auto">
                <a:xfrm>
                  <a:off x="8318501" y="4314826"/>
                  <a:ext cx="23813" cy="49213"/>
                </a:xfrm>
                <a:custGeom>
                  <a:avLst/>
                  <a:gdLst>
                    <a:gd name="T0" fmla="*/ 15 w 15"/>
                    <a:gd name="T1" fmla="*/ 9 h 31"/>
                    <a:gd name="T2" fmla="*/ 0 w 15"/>
                    <a:gd name="T3" fmla="*/ 0 h 31"/>
                    <a:gd name="T4" fmla="*/ 0 w 15"/>
                    <a:gd name="T5" fmla="*/ 23 h 31"/>
                    <a:gd name="T6" fmla="*/ 15 w 15"/>
                    <a:gd name="T7" fmla="*/ 31 h 31"/>
                    <a:gd name="T8" fmla="*/ 15 w 15"/>
                    <a:gd name="T9" fmla="*/ 9 h 31"/>
                  </a:gdLst>
                  <a:ahLst/>
                  <a:cxnLst>
                    <a:cxn ang="0">
                      <a:pos x="T0" y="T1"/>
                    </a:cxn>
                    <a:cxn ang="0">
                      <a:pos x="T2" y="T3"/>
                    </a:cxn>
                    <a:cxn ang="0">
                      <a:pos x="T4" y="T5"/>
                    </a:cxn>
                    <a:cxn ang="0">
                      <a:pos x="T6" y="T7"/>
                    </a:cxn>
                    <a:cxn ang="0">
                      <a:pos x="T8" y="T9"/>
                    </a:cxn>
                  </a:cxnLst>
                  <a:rect l="0" t="0" r="r" b="b"/>
                  <a:pathLst>
                    <a:path w="15" h="31">
                      <a:moveTo>
                        <a:pt x="15" y="9"/>
                      </a:moveTo>
                      <a:lnTo>
                        <a:pt x="0" y="0"/>
                      </a:lnTo>
                      <a:lnTo>
                        <a:pt x="0" y="23"/>
                      </a:lnTo>
                      <a:lnTo>
                        <a:pt x="15" y="31"/>
                      </a:lnTo>
                      <a:lnTo>
                        <a:pt x="15" y="9"/>
                      </a:lnTo>
                      <a:close/>
                    </a:path>
                  </a:pathLst>
                </a:custGeom>
                <a:solidFill>
                  <a:srgbClr val="9595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6" name="ïS1îḑè"/>
                <p:cNvSpPr/>
                <p:nvPr/>
              </p:nvSpPr>
              <p:spPr bwMode="auto">
                <a:xfrm>
                  <a:off x="8137526" y="4192588"/>
                  <a:ext cx="419100" cy="241300"/>
                </a:xfrm>
                <a:custGeom>
                  <a:avLst/>
                  <a:gdLst>
                    <a:gd name="T0" fmla="*/ 114 w 264"/>
                    <a:gd name="T1" fmla="*/ 77 h 152"/>
                    <a:gd name="T2" fmla="*/ 134 w 264"/>
                    <a:gd name="T3" fmla="*/ 66 h 152"/>
                    <a:gd name="T4" fmla="*/ 249 w 264"/>
                    <a:gd name="T5" fmla="*/ 0 h 152"/>
                    <a:gd name="T6" fmla="*/ 264 w 264"/>
                    <a:gd name="T7" fmla="*/ 8 h 152"/>
                    <a:gd name="T8" fmla="*/ 149 w 264"/>
                    <a:gd name="T9" fmla="*/ 74 h 152"/>
                    <a:gd name="T10" fmla="*/ 129 w 264"/>
                    <a:gd name="T11" fmla="*/ 86 h 152"/>
                    <a:gd name="T12" fmla="*/ 14 w 264"/>
                    <a:gd name="T13" fmla="*/ 152 h 152"/>
                    <a:gd name="T14" fmla="*/ 0 w 264"/>
                    <a:gd name="T15" fmla="*/ 144 h 152"/>
                    <a:gd name="T16" fmla="*/ 114 w 264"/>
                    <a:gd name="T17" fmla="*/ 7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152">
                      <a:moveTo>
                        <a:pt x="114" y="77"/>
                      </a:moveTo>
                      <a:lnTo>
                        <a:pt x="134" y="66"/>
                      </a:lnTo>
                      <a:lnTo>
                        <a:pt x="249" y="0"/>
                      </a:lnTo>
                      <a:lnTo>
                        <a:pt x="264" y="8"/>
                      </a:lnTo>
                      <a:lnTo>
                        <a:pt x="149" y="74"/>
                      </a:lnTo>
                      <a:lnTo>
                        <a:pt x="129" y="86"/>
                      </a:lnTo>
                      <a:lnTo>
                        <a:pt x="14" y="152"/>
                      </a:lnTo>
                      <a:lnTo>
                        <a:pt x="0" y="144"/>
                      </a:lnTo>
                      <a:lnTo>
                        <a:pt x="114" y="77"/>
                      </a:ln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7" name="ï$lîdè"/>
                <p:cNvSpPr/>
                <p:nvPr/>
              </p:nvSpPr>
              <p:spPr bwMode="auto">
                <a:xfrm>
                  <a:off x="8159751" y="4205288"/>
                  <a:ext cx="398463" cy="682625"/>
                </a:xfrm>
                <a:custGeom>
                  <a:avLst/>
                  <a:gdLst>
                    <a:gd name="T0" fmla="*/ 0 w 251"/>
                    <a:gd name="T1" fmla="*/ 144 h 430"/>
                    <a:gd name="T2" fmla="*/ 1 w 251"/>
                    <a:gd name="T3" fmla="*/ 276 h 430"/>
                    <a:gd name="T4" fmla="*/ 1 w 251"/>
                    <a:gd name="T5" fmla="*/ 298 h 430"/>
                    <a:gd name="T6" fmla="*/ 1 w 251"/>
                    <a:gd name="T7" fmla="*/ 430 h 430"/>
                    <a:gd name="T8" fmla="*/ 116 w 251"/>
                    <a:gd name="T9" fmla="*/ 364 h 430"/>
                    <a:gd name="T10" fmla="*/ 136 w 251"/>
                    <a:gd name="T11" fmla="*/ 352 h 430"/>
                    <a:gd name="T12" fmla="*/ 251 w 251"/>
                    <a:gd name="T13" fmla="*/ 286 h 430"/>
                    <a:gd name="T14" fmla="*/ 250 w 251"/>
                    <a:gd name="T15" fmla="*/ 154 h 430"/>
                    <a:gd name="T16" fmla="*/ 250 w 251"/>
                    <a:gd name="T17" fmla="*/ 132 h 430"/>
                    <a:gd name="T18" fmla="*/ 250 w 251"/>
                    <a:gd name="T19" fmla="*/ 0 h 430"/>
                    <a:gd name="T20" fmla="*/ 135 w 251"/>
                    <a:gd name="T21" fmla="*/ 66 h 430"/>
                    <a:gd name="T22" fmla="*/ 115 w 251"/>
                    <a:gd name="T23" fmla="*/ 78 h 430"/>
                    <a:gd name="T24" fmla="*/ 0 w 251"/>
                    <a:gd name="T25" fmla="*/ 144 h 430"/>
                    <a:gd name="T26" fmla="*/ 135 w 251"/>
                    <a:gd name="T27" fmla="*/ 220 h 430"/>
                    <a:gd name="T28" fmla="*/ 230 w 251"/>
                    <a:gd name="T29" fmla="*/ 166 h 430"/>
                    <a:gd name="T30" fmla="*/ 230 w 251"/>
                    <a:gd name="T31" fmla="*/ 274 h 430"/>
                    <a:gd name="T32" fmla="*/ 136 w 251"/>
                    <a:gd name="T33" fmla="*/ 330 h 430"/>
                    <a:gd name="T34" fmla="*/ 135 w 251"/>
                    <a:gd name="T35" fmla="*/ 220 h 430"/>
                    <a:gd name="T36" fmla="*/ 135 w 251"/>
                    <a:gd name="T37" fmla="*/ 90 h 430"/>
                    <a:gd name="T38" fmla="*/ 230 w 251"/>
                    <a:gd name="T39" fmla="*/ 34 h 430"/>
                    <a:gd name="T40" fmla="*/ 230 w 251"/>
                    <a:gd name="T41" fmla="*/ 144 h 430"/>
                    <a:gd name="T42" fmla="*/ 135 w 251"/>
                    <a:gd name="T43" fmla="*/ 198 h 430"/>
                    <a:gd name="T44" fmla="*/ 135 w 251"/>
                    <a:gd name="T45" fmla="*/ 90 h 430"/>
                    <a:gd name="T46" fmla="*/ 21 w 251"/>
                    <a:gd name="T47" fmla="*/ 286 h 430"/>
                    <a:gd name="T48" fmla="*/ 116 w 251"/>
                    <a:gd name="T49" fmla="*/ 232 h 430"/>
                    <a:gd name="T50" fmla="*/ 116 w 251"/>
                    <a:gd name="T51" fmla="*/ 340 h 430"/>
                    <a:gd name="T52" fmla="*/ 21 w 251"/>
                    <a:gd name="T53" fmla="*/ 396 h 430"/>
                    <a:gd name="T54" fmla="*/ 21 w 251"/>
                    <a:gd name="T55" fmla="*/ 286 h 430"/>
                    <a:gd name="T56" fmla="*/ 21 w 251"/>
                    <a:gd name="T57" fmla="*/ 264 h 430"/>
                    <a:gd name="T58" fmla="*/ 21 w 251"/>
                    <a:gd name="T59" fmla="*/ 156 h 430"/>
                    <a:gd name="T60" fmla="*/ 115 w 251"/>
                    <a:gd name="T61" fmla="*/ 100 h 430"/>
                    <a:gd name="T62" fmla="*/ 116 w 251"/>
                    <a:gd name="T63" fmla="*/ 210 h 430"/>
                    <a:gd name="T64" fmla="*/ 21 w 251"/>
                    <a:gd name="T65" fmla="*/ 264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1" h="430">
                      <a:moveTo>
                        <a:pt x="0" y="144"/>
                      </a:moveTo>
                      <a:lnTo>
                        <a:pt x="1" y="276"/>
                      </a:lnTo>
                      <a:lnTo>
                        <a:pt x="1" y="298"/>
                      </a:lnTo>
                      <a:lnTo>
                        <a:pt x="1" y="430"/>
                      </a:lnTo>
                      <a:lnTo>
                        <a:pt x="116" y="364"/>
                      </a:lnTo>
                      <a:lnTo>
                        <a:pt x="136" y="352"/>
                      </a:lnTo>
                      <a:lnTo>
                        <a:pt x="251" y="286"/>
                      </a:lnTo>
                      <a:lnTo>
                        <a:pt x="250" y="154"/>
                      </a:lnTo>
                      <a:lnTo>
                        <a:pt x="250" y="132"/>
                      </a:lnTo>
                      <a:lnTo>
                        <a:pt x="250" y="0"/>
                      </a:lnTo>
                      <a:lnTo>
                        <a:pt x="135" y="66"/>
                      </a:lnTo>
                      <a:lnTo>
                        <a:pt x="115" y="78"/>
                      </a:lnTo>
                      <a:lnTo>
                        <a:pt x="0" y="144"/>
                      </a:lnTo>
                      <a:close/>
                      <a:moveTo>
                        <a:pt x="135" y="220"/>
                      </a:moveTo>
                      <a:lnTo>
                        <a:pt x="230" y="166"/>
                      </a:lnTo>
                      <a:lnTo>
                        <a:pt x="230" y="274"/>
                      </a:lnTo>
                      <a:lnTo>
                        <a:pt x="136" y="330"/>
                      </a:lnTo>
                      <a:lnTo>
                        <a:pt x="135" y="220"/>
                      </a:lnTo>
                      <a:close/>
                      <a:moveTo>
                        <a:pt x="135" y="90"/>
                      </a:moveTo>
                      <a:lnTo>
                        <a:pt x="230" y="34"/>
                      </a:lnTo>
                      <a:lnTo>
                        <a:pt x="230" y="144"/>
                      </a:lnTo>
                      <a:lnTo>
                        <a:pt x="135" y="198"/>
                      </a:lnTo>
                      <a:lnTo>
                        <a:pt x="135" y="90"/>
                      </a:lnTo>
                      <a:close/>
                      <a:moveTo>
                        <a:pt x="21" y="286"/>
                      </a:moveTo>
                      <a:lnTo>
                        <a:pt x="116" y="232"/>
                      </a:lnTo>
                      <a:lnTo>
                        <a:pt x="116" y="340"/>
                      </a:lnTo>
                      <a:lnTo>
                        <a:pt x="21" y="396"/>
                      </a:lnTo>
                      <a:lnTo>
                        <a:pt x="21" y="286"/>
                      </a:lnTo>
                      <a:close/>
                      <a:moveTo>
                        <a:pt x="21" y="264"/>
                      </a:moveTo>
                      <a:lnTo>
                        <a:pt x="21" y="156"/>
                      </a:lnTo>
                      <a:lnTo>
                        <a:pt x="115" y="100"/>
                      </a:lnTo>
                      <a:lnTo>
                        <a:pt x="116" y="210"/>
                      </a:lnTo>
                      <a:lnTo>
                        <a:pt x="21" y="264"/>
                      </a:lnTo>
                      <a:close/>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8" name="ïṡļiḑé"/>
                <p:cNvSpPr/>
                <p:nvPr/>
              </p:nvSpPr>
              <p:spPr bwMode="auto">
                <a:xfrm>
                  <a:off x="8137526" y="4421188"/>
                  <a:ext cx="23813" cy="466725"/>
                </a:xfrm>
                <a:custGeom>
                  <a:avLst/>
                  <a:gdLst>
                    <a:gd name="T0" fmla="*/ 14 w 15"/>
                    <a:gd name="T1" fmla="*/ 8 h 294"/>
                    <a:gd name="T2" fmla="*/ 15 w 15"/>
                    <a:gd name="T3" fmla="*/ 140 h 294"/>
                    <a:gd name="T4" fmla="*/ 15 w 15"/>
                    <a:gd name="T5" fmla="*/ 162 h 294"/>
                    <a:gd name="T6" fmla="*/ 15 w 15"/>
                    <a:gd name="T7" fmla="*/ 294 h 294"/>
                    <a:gd name="T8" fmla="*/ 1 w 15"/>
                    <a:gd name="T9" fmla="*/ 285 h 294"/>
                    <a:gd name="T10" fmla="*/ 0 w 15"/>
                    <a:gd name="T11" fmla="*/ 153 h 294"/>
                    <a:gd name="T12" fmla="*/ 0 w 15"/>
                    <a:gd name="T13" fmla="*/ 132 h 294"/>
                    <a:gd name="T14" fmla="*/ 0 w 15"/>
                    <a:gd name="T15" fmla="*/ 0 h 294"/>
                    <a:gd name="T16" fmla="*/ 14 w 15"/>
                    <a:gd name="T1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94">
                      <a:moveTo>
                        <a:pt x="14" y="8"/>
                      </a:moveTo>
                      <a:lnTo>
                        <a:pt x="15" y="140"/>
                      </a:lnTo>
                      <a:lnTo>
                        <a:pt x="15" y="162"/>
                      </a:lnTo>
                      <a:lnTo>
                        <a:pt x="15" y="294"/>
                      </a:lnTo>
                      <a:lnTo>
                        <a:pt x="1" y="285"/>
                      </a:lnTo>
                      <a:lnTo>
                        <a:pt x="0" y="153"/>
                      </a:lnTo>
                      <a:lnTo>
                        <a:pt x="0" y="132"/>
                      </a:lnTo>
                      <a:lnTo>
                        <a:pt x="0" y="0"/>
                      </a:lnTo>
                      <a:lnTo>
                        <a:pt x="14" y="8"/>
                      </a:ln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9" name="íṣḻiḑè"/>
                <p:cNvSpPr/>
                <p:nvPr/>
              </p:nvSpPr>
              <p:spPr bwMode="auto">
                <a:xfrm>
                  <a:off x="3376613" y="4937126"/>
                  <a:ext cx="42863" cy="25400"/>
                </a:xfrm>
                <a:custGeom>
                  <a:avLst/>
                  <a:gdLst>
                    <a:gd name="T0" fmla="*/ 16 w 27"/>
                    <a:gd name="T1" fmla="*/ 16 h 16"/>
                    <a:gd name="T2" fmla="*/ 0 w 27"/>
                    <a:gd name="T3" fmla="*/ 7 h 16"/>
                    <a:gd name="T4" fmla="*/ 12 w 27"/>
                    <a:gd name="T5" fmla="*/ 0 h 16"/>
                    <a:gd name="T6" fmla="*/ 27 w 27"/>
                    <a:gd name="T7" fmla="*/ 10 h 16"/>
                    <a:gd name="T8" fmla="*/ 16 w 27"/>
                    <a:gd name="T9" fmla="*/ 16 h 16"/>
                  </a:gdLst>
                  <a:ahLst/>
                  <a:cxnLst>
                    <a:cxn ang="0">
                      <a:pos x="T0" y="T1"/>
                    </a:cxn>
                    <a:cxn ang="0">
                      <a:pos x="T2" y="T3"/>
                    </a:cxn>
                    <a:cxn ang="0">
                      <a:pos x="T4" y="T5"/>
                    </a:cxn>
                    <a:cxn ang="0">
                      <a:pos x="T6" y="T7"/>
                    </a:cxn>
                    <a:cxn ang="0">
                      <a:pos x="T8" y="T9"/>
                    </a:cxn>
                  </a:cxnLst>
                  <a:rect l="0" t="0" r="r" b="b"/>
                  <a:pathLst>
                    <a:path w="27" h="16">
                      <a:moveTo>
                        <a:pt x="16" y="16"/>
                      </a:moveTo>
                      <a:lnTo>
                        <a:pt x="0" y="7"/>
                      </a:lnTo>
                      <a:lnTo>
                        <a:pt x="12" y="0"/>
                      </a:lnTo>
                      <a:lnTo>
                        <a:pt x="27" y="10"/>
                      </a:lnTo>
                      <a:lnTo>
                        <a:pt x="16" y="16"/>
                      </a:lnTo>
                      <a:close/>
                    </a:path>
                  </a:pathLst>
                </a:custGeom>
                <a:solidFill>
                  <a:srgbClr val="015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0" name="ïṧľiḋê"/>
                <p:cNvSpPr/>
                <p:nvPr/>
              </p:nvSpPr>
              <p:spPr bwMode="auto">
                <a:xfrm>
                  <a:off x="3379788" y="4940301"/>
                  <a:ext cx="22225" cy="123825"/>
                </a:xfrm>
                <a:custGeom>
                  <a:avLst/>
                  <a:gdLst>
                    <a:gd name="T0" fmla="*/ 14 w 14"/>
                    <a:gd name="T1" fmla="*/ 78 h 78"/>
                    <a:gd name="T2" fmla="*/ 0 w 14"/>
                    <a:gd name="T3" fmla="*/ 71 h 78"/>
                    <a:gd name="T4" fmla="*/ 0 w 14"/>
                    <a:gd name="T5" fmla="*/ 0 h 78"/>
                    <a:gd name="T6" fmla="*/ 14 w 14"/>
                    <a:gd name="T7" fmla="*/ 6 h 78"/>
                    <a:gd name="T8" fmla="*/ 14 w 14"/>
                    <a:gd name="T9" fmla="*/ 78 h 78"/>
                  </a:gdLst>
                  <a:ahLst/>
                  <a:cxnLst>
                    <a:cxn ang="0">
                      <a:pos x="T0" y="T1"/>
                    </a:cxn>
                    <a:cxn ang="0">
                      <a:pos x="T2" y="T3"/>
                    </a:cxn>
                    <a:cxn ang="0">
                      <a:pos x="T4" y="T5"/>
                    </a:cxn>
                    <a:cxn ang="0">
                      <a:pos x="T6" y="T7"/>
                    </a:cxn>
                    <a:cxn ang="0">
                      <a:pos x="T8" y="T9"/>
                    </a:cxn>
                  </a:cxnLst>
                  <a:rect l="0" t="0" r="r" b="b"/>
                  <a:pathLst>
                    <a:path w="14" h="78">
                      <a:moveTo>
                        <a:pt x="14" y="78"/>
                      </a:moveTo>
                      <a:lnTo>
                        <a:pt x="0" y="71"/>
                      </a:lnTo>
                      <a:lnTo>
                        <a:pt x="0" y="0"/>
                      </a:lnTo>
                      <a:lnTo>
                        <a:pt x="14" y="6"/>
                      </a:lnTo>
                      <a:lnTo>
                        <a:pt x="14" y="78"/>
                      </a:lnTo>
                      <a:close/>
                    </a:path>
                  </a:pathLst>
                </a:custGeom>
                <a:solidFill>
                  <a:srgbClr val="7862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1" name="iṧ1îdé"/>
                <p:cNvSpPr/>
                <p:nvPr/>
              </p:nvSpPr>
              <p:spPr bwMode="auto">
                <a:xfrm>
                  <a:off x="3402013" y="4941888"/>
                  <a:ext cx="14288" cy="122238"/>
                </a:xfrm>
                <a:custGeom>
                  <a:avLst/>
                  <a:gdLst>
                    <a:gd name="T0" fmla="*/ 9 w 9"/>
                    <a:gd name="T1" fmla="*/ 0 h 77"/>
                    <a:gd name="T2" fmla="*/ 9 w 9"/>
                    <a:gd name="T3" fmla="*/ 71 h 77"/>
                    <a:gd name="T4" fmla="*/ 0 w 9"/>
                    <a:gd name="T5" fmla="*/ 77 h 77"/>
                    <a:gd name="T6" fmla="*/ 0 w 9"/>
                    <a:gd name="T7" fmla="*/ 5 h 77"/>
                    <a:gd name="T8" fmla="*/ 9 w 9"/>
                    <a:gd name="T9" fmla="*/ 0 h 77"/>
                  </a:gdLst>
                  <a:ahLst/>
                  <a:cxnLst>
                    <a:cxn ang="0">
                      <a:pos x="T0" y="T1"/>
                    </a:cxn>
                    <a:cxn ang="0">
                      <a:pos x="T2" y="T3"/>
                    </a:cxn>
                    <a:cxn ang="0">
                      <a:pos x="T4" y="T5"/>
                    </a:cxn>
                    <a:cxn ang="0">
                      <a:pos x="T6" y="T7"/>
                    </a:cxn>
                    <a:cxn ang="0">
                      <a:pos x="T8" y="T9"/>
                    </a:cxn>
                  </a:cxnLst>
                  <a:rect l="0" t="0" r="r" b="b"/>
                  <a:pathLst>
                    <a:path w="9" h="77">
                      <a:moveTo>
                        <a:pt x="9" y="0"/>
                      </a:moveTo>
                      <a:lnTo>
                        <a:pt x="9" y="71"/>
                      </a:lnTo>
                      <a:lnTo>
                        <a:pt x="0" y="77"/>
                      </a:lnTo>
                      <a:lnTo>
                        <a:pt x="0" y="5"/>
                      </a:lnTo>
                      <a:lnTo>
                        <a:pt x="9" y="0"/>
                      </a:lnTo>
                      <a:close/>
                    </a:path>
                  </a:pathLst>
                </a:custGeom>
                <a:solidFill>
                  <a:srgbClr val="55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2" name="îṡľíde"/>
                <p:cNvSpPr/>
                <p:nvPr/>
              </p:nvSpPr>
              <p:spPr bwMode="auto">
                <a:xfrm>
                  <a:off x="3290888" y="4768851"/>
                  <a:ext cx="111125" cy="214313"/>
                </a:xfrm>
                <a:custGeom>
                  <a:avLst/>
                  <a:gdLst>
                    <a:gd name="T0" fmla="*/ 70 w 70"/>
                    <a:gd name="T1" fmla="*/ 0 h 135"/>
                    <a:gd name="T2" fmla="*/ 70 w 70"/>
                    <a:gd name="T3" fmla="*/ 135 h 135"/>
                    <a:gd name="T4" fmla="*/ 0 w 70"/>
                    <a:gd name="T5" fmla="*/ 95 h 135"/>
                    <a:gd name="T6" fmla="*/ 70 w 70"/>
                    <a:gd name="T7" fmla="*/ 0 h 135"/>
                  </a:gdLst>
                  <a:ahLst/>
                  <a:cxnLst>
                    <a:cxn ang="0">
                      <a:pos x="T0" y="T1"/>
                    </a:cxn>
                    <a:cxn ang="0">
                      <a:pos x="T2" y="T3"/>
                    </a:cxn>
                    <a:cxn ang="0">
                      <a:pos x="T4" y="T5"/>
                    </a:cxn>
                    <a:cxn ang="0">
                      <a:pos x="T6" y="T7"/>
                    </a:cxn>
                  </a:cxnLst>
                  <a:rect l="0" t="0" r="r" b="b"/>
                  <a:pathLst>
                    <a:path w="70" h="135">
                      <a:moveTo>
                        <a:pt x="70" y="0"/>
                      </a:moveTo>
                      <a:lnTo>
                        <a:pt x="70" y="135"/>
                      </a:lnTo>
                      <a:lnTo>
                        <a:pt x="0" y="95"/>
                      </a:lnTo>
                      <a:lnTo>
                        <a:pt x="70" y="0"/>
                      </a:lnTo>
                      <a:close/>
                    </a:path>
                  </a:pathLst>
                </a:custGeom>
                <a:solidFill>
                  <a:srgbClr val="51DE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3" name="íśļíḓe"/>
                <p:cNvSpPr/>
                <p:nvPr/>
              </p:nvSpPr>
              <p:spPr bwMode="auto">
                <a:xfrm>
                  <a:off x="3402013" y="4768851"/>
                  <a:ext cx="111125" cy="214313"/>
                </a:xfrm>
                <a:custGeom>
                  <a:avLst/>
                  <a:gdLst>
                    <a:gd name="T0" fmla="*/ 0 w 70"/>
                    <a:gd name="T1" fmla="*/ 0 h 135"/>
                    <a:gd name="T2" fmla="*/ 0 w 70"/>
                    <a:gd name="T3" fmla="*/ 135 h 135"/>
                    <a:gd name="T4" fmla="*/ 70 w 70"/>
                    <a:gd name="T5" fmla="*/ 95 h 135"/>
                    <a:gd name="T6" fmla="*/ 0 w 70"/>
                    <a:gd name="T7" fmla="*/ 0 h 135"/>
                  </a:gdLst>
                  <a:ahLst/>
                  <a:cxnLst>
                    <a:cxn ang="0">
                      <a:pos x="T0" y="T1"/>
                    </a:cxn>
                    <a:cxn ang="0">
                      <a:pos x="T2" y="T3"/>
                    </a:cxn>
                    <a:cxn ang="0">
                      <a:pos x="T4" y="T5"/>
                    </a:cxn>
                    <a:cxn ang="0">
                      <a:pos x="T6" y="T7"/>
                    </a:cxn>
                  </a:cxnLst>
                  <a:rect l="0" t="0" r="r" b="b"/>
                  <a:pathLst>
                    <a:path w="70" h="135">
                      <a:moveTo>
                        <a:pt x="0" y="0"/>
                      </a:moveTo>
                      <a:lnTo>
                        <a:pt x="0" y="135"/>
                      </a:lnTo>
                      <a:lnTo>
                        <a:pt x="70" y="95"/>
                      </a:lnTo>
                      <a:lnTo>
                        <a:pt x="0" y="0"/>
                      </a:lnTo>
                      <a:close/>
                    </a:path>
                  </a:pathLst>
                </a:custGeom>
                <a:solidFill>
                  <a:srgbClr val="0168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4" name="íṧḷíḍé"/>
                <p:cNvSpPr/>
                <p:nvPr/>
              </p:nvSpPr>
              <p:spPr bwMode="auto">
                <a:xfrm>
                  <a:off x="3321051" y="4857751"/>
                  <a:ext cx="80963" cy="65088"/>
                </a:xfrm>
                <a:custGeom>
                  <a:avLst/>
                  <a:gdLst>
                    <a:gd name="T0" fmla="*/ 0 w 51"/>
                    <a:gd name="T1" fmla="*/ 12 h 41"/>
                    <a:gd name="T2" fmla="*/ 51 w 51"/>
                    <a:gd name="T3" fmla="*/ 41 h 41"/>
                    <a:gd name="T4" fmla="*/ 51 w 51"/>
                    <a:gd name="T5" fmla="*/ 25 h 41"/>
                    <a:gd name="T6" fmla="*/ 8 w 51"/>
                    <a:gd name="T7" fmla="*/ 0 h 41"/>
                    <a:gd name="T8" fmla="*/ 0 w 51"/>
                    <a:gd name="T9" fmla="*/ 12 h 41"/>
                  </a:gdLst>
                  <a:ahLst/>
                  <a:cxnLst>
                    <a:cxn ang="0">
                      <a:pos x="T0" y="T1"/>
                    </a:cxn>
                    <a:cxn ang="0">
                      <a:pos x="T2" y="T3"/>
                    </a:cxn>
                    <a:cxn ang="0">
                      <a:pos x="T4" y="T5"/>
                    </a:cxn>
                    <a:cxn ang="0">
                      <a:pos x="T6" y="T7"/>
                    </a:cxn>
                    <a:cxn ang="0">
                      <a:pos x="T8" y="T9"/>
                    </a:cxn>
                  </a:cxnLst>
                  <a:rect l="0" t="0" r="r" b="b"/>
                  <a:pathLst>
                    <a:path w="51" h="41">
                      <a:moveTo>
                        <a:pt x="0" y="12"/>
                      </a:moveTo>
                      <a:lnTo>
                        <a:pt x="51" y="41"/>
                      </a:lnTo>
                      <a:lnTo>
                        <a:pt x="51" y="25"/>
                      </a:lnTo>
                      <a:lnTo>
                        <a:pt x="8" y="0"/>
                      </a:lnTo>
                      <a:lnTo>
                        <a:pt x="0" y="12"/>
                      </a:lnTo>
                      <a:close/>
                    </a:path>
                  </a:pathLst>
                </a:custGeom>
                <a:solidFill>
                  <a:srgbClr val="59D893"/>
                </a:solidFill>
                <a:ln>
                  <a:noFill/>
                </a:ln>
              </p:spPr>
              <p:txBody>
                <a:bodyPr anchor="ctr"/>
                <a:lstStyle/>
                <a:p>
                  <a:pPr algn="ctr"/>
                </a:p>
              </p:txBody>
            </p:sp>
            <p:sp>
              <p:nvSpPr>
                <p:cNvPr id="875" name="íŝľîďê"/>
                <p:cNvSpPr/>
                <p:nvPr/>
              </p:nvSpPr>
              <p:spPr bwMode="auto">
                <a:xfrm>
                  <a:off x="3402013" y="4768851"/>
                  <a:ext cx="111125" cy="214313"/>
                </a:xfrm>
                <a:custGeom>
                  <a:avLst/>
                  <a:gdLst>
                    <a:gd name="T0" fmla="*/ 0 w 70"/>
                    <a:gd name="T1" fmla="*/ 0 h 135"/>
                    <a:gd name="T2" fmla="*/ 0 w 70"/>
                    <a:gd name="T3" fmla="*/ 135 h 135"/>
                    <a:gd name="T4" fmla="*/ 70 w 70"/>
                    <a:gd name="T5" fmla="*/ 95 h 135"/>
                    <a:gd name="T6" fmla="*/ 0 w 70"/>
                    <a:gd name="T7" fmla="*/ 0 h 135"/>
                  </a:gdLst>
                  <a:ahLst/>
                  <a:cxnLst>
                    <a:cxn ang="0">
                      <a:pos x="T0" y="T1"/>
                    </a:cxn>
                    <a:cxn ang="0">
                      <a:pos x="T2" y="T3"/>
                    </a:cxn>
                    <a:cxn ang="0">
                      <a:pos x="T4" y="T5"/>
                    </a:cxn>
                    <a:cxn ang="0">
                      <a:pos x="T6" y="T7"/>
                    </a:cxn>
                  </a:cxnLst>
                  <a:rect l="0" t="0" r="r" b="b"/>
                  <a:pathLst>
                    <a:path w="70" h="135">
                      <a:moveTo>
                        <a:pt x="0" y="0"/>
                      </a:moveTo>
                      <a:lnTo>
                        <a:pt x="0" y="135"/>
                      </a:lnTo>
                      <a:lnTo>
                        <a:pt x="70" y="95"/>
                      </a:lnTo>
                      <a:lnTo>
                        <a:pt x="0" y="0"/>
                      </a:lnTo>
                      <a:close/>
                    </a:path>
                  </a:pathLst>
                </a:custGeom>
                <a:solidFill>
                  <a:srgbClr val="46C1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6" name="iŝḻíḑè"/>
                <p:cNvSpPr/>
                <p:nvPr/>
              </p:nvSpPr>
              <p:spPr bwMode="auto">
                <a:xfrm>
                  <a:off x="3402013" y="4857751"/>
                  <a:ext cx="79375" cy="65088"/>
                </a:xfrm>
                <a:custGeom>
                  <a:avLst/>
                  <a:gdLst>
                    <a:gd name="T0" fmla="*/ 42 w 50"/>
                    <a:gd name="T1" fmla="*/ 0 h 41"/>
                    <a:gd name="T2" fmla="*/ 0 w 50"/>
                    <a:gd name="T3" fmla="*/ 25 h 41"/>
                    <a:gd name="T4" fmla="*/ 0 w 50"/>
                    <a:gd name="T5" fmla="*/ 41 h 41"/>
                    <a:gd name="T6" fmla="*/ 50 w 50"/>
                    <a:gd name="T7" fmla="*/ 12 h 41"/>
                    <a:gd name="T8" fmla="*/ 42 w 50"/>
                    <a:gd name="T9" fmla="*/ 0 h 41"/>
                  </a:gdLst>
                  <a:ahLst/>
                  <a:cxnLst>
                    <a:cxn ang="0">
                      <a:pos x="T0" y="T1"/>
                    </a:cxn>
                    <a:cxn ang="0">
                      <a:pos x="T2" y="T3"/>
                    </a:cxn>
                    <a:cxn ang="0">
                      <a:pos x="T4" y="T5"/>
                    </a:cxn>
                    <a:cxn ang="0">
                      <a:pos x="T6" y="T7"/>
                    </a:cxn>
                    <a:cxn ang="0">
                      <a:pos x="T8" y="T9"/>
                    </a:cxn>
                  </a:cxnLst>
                  <a:rect l="0" t="0" r="r" b="b"/>
                  <a:pathLst>
                    <a:path w="50" h="41">
                      <a:moveTo>
                        <a:pt x="42" y="0"/>
                      </a:moveTo>
                      <a:lnTo>
                        <a:pt x="0" y="25"/>
                      </a:lnTo>
                      <a:lnTo>
                        <a:pt x="0" y="41"/>
                      </a:lnTo>
                      <a:lnTo>
                        <a:pt x="50" y="12"/>
                      </a:lnTo>
                      <a:lnTo>
                        <a:pt x="42" y="0"/>
                      </a:lnTo>
                      <a:close/>
                    </a:path>
                  </a:pathLst>
                </a:custGeom>
                <a:solidFill>
                  <a:srgbClr val="309C5E"/>
                </a:solidFill>
                <a:ln>
                  <a:noFill/>
                </a:ln>
              </p:spPr>
              <p:txBody>
                <a:bodyPr anchor="ctr"/>
                <a:lstStyle/>
                <a:p>
                  <a:pPr algn="ctr"/>
                </a:p>
              </p:txBody>
            </p:sp>
            <p:sp>
              <p:nvSpPr>
                <p:cNvPr id="877" name="í$lïḍe"/>
                <p:cNvSpPr/>
                <p:nvPr/>
              </p:nvSpPr>
              <p:spPr bwMode="auto">
                <a:xfrm>
                  <a:off x="3306763" y="4670426"/>
                  <a:ext cx="95250" cy="236538"/>
                </a:xfrm>
                <a:custGeom>
                  <a:avLst/>
                  <a:gdLst>
                    <a:gd name="T0" fmla="*/ 60 w 60"/>
                    <a:gd name="T1" fmla="*/ 0 h 149"/>
                    <a:gd name="T2" fmla="*/ 60 w 60"/>
                    <a:gd name="T3" fmla="*/ 149 h 149"/>
                    <a:gd name="T4" fmla="*/ 0 w 60"/>
                    <a:gd name="T5" fmla="*/ 114 h 149"/>
                    <a:gd name="T6" fmla="*/ 60 w 60"/>
                    <a:gd name="T7" fmla="*/ 0 h 149"/>
                  </a:gdLst>
                  <a:ahLst/>
                  <a:cxnLst>
                    <a:cxn ang="0">
                      <a:pos x="T0" y="T1"/>
                    </a:cxn>
                    <a:cxn ang="0">
                      <a:pos x="T2" y="T3"/>
                    </a:cxn>
                    <a:cxn ang="0">
                      <a:pos x="T4" y="T5"/>
                    </a:cxn>
                    <a:cxn ang="0">
                      <a:pos x="T6" y="T7"/>
                    </a:cxn>
                  </a:cxnLst>
                  <a:rect l="0" t="0" r="r" b="b"/>
                  <a:pathLst>
                    <a:path w="60" h="149">
                      <a:moveTo>
                        <a:pt x="60" y="0"/>
                      </a:moveTo>
                      <a:lnTo>
                        <a:pt x="60" y="149"/>
                      </a:lnTo>
                      <a:lnTo>
                        <a:pt x="0" y="114"/>
                      </a:lnTo>
                      <a:lnTo>
                        <a:pt x="60" y="0"/>
                      </a:lnTo>
                      <a:close/>
                    </a:path>
                  </a:pathLst>
                </a:custGeom>
                <a:solidFill>
                  <a:srgbClr val="64E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8" name="iSľïḓè"/>
                <p:cNvSpPr/>
                <p:nvPr/>
              </p:nvSpPr>
              <p:spPr bwMode="auto">
                <a:xfrm>
                  <a:off x="3402013" y="4670426"/>
                  <a:ext cx="93663" cy="236538"/>
                </a:xfrm>
                <a:custGeom>
                  <a:avLst/>
                  <a:gdLst>
                    <a:gd name="T0" fmla="*/ 0 w 59"/>
                    <a:gd name="T1" fmla="*/ 0 h 149"/>
                    <a:gd name="T2" fmla="*/ 0 w 59"/>
                    <a:gd name="T3" fmla="*/ 149 h 149"/>
                    <a:gd name="T4" fmla="*/ 59 w 59"/>
                    <a:gd name="T5" fmla="*/ 114 h 149"/>
                    <a:gd name="T6" fmla="*/ 0 w 59"/>
                    <a:gd name="T7" fmla="*/ 0 h 149"/>
                  </a:gdLst>
                  <a:ahLst/>
                  <a:cxnLst>
                    <a:cxn ang="0">
                      <a:pos x="T0" y="T1"/>
                    </a:cxn>
                    <a:cxn ang="0">
                      <a:pos x="T2" y="T3"/>
                    </a:cxn>
                    <a:cxn ang="0">
                      <a:pos x="T4" y="T5"/>
                    </a:cxn>
                    <a:cxn ang="0">
                      <a:pos x="T6" y="T7"/>
                    </a:cxn>
                  </a:cxnLst>
                  <a:rect l="0" t="0" r="r" b="b"/>
                  <a:pathLst>
                    <a:path w="59" h="149">
                      <a:moveTo>
                        <a:pt x="0" y="0"/>
                      </a:moveTo>
                      <a:lnTo>
                        <a:pt x="0" y="149"/>
                      </a:lnTo>
                      <a:lnTo>
                        <a:pt x="59" y="114"/>
                      </a:lnTo>
                      <a:lnTo>
                        <a:pt x="0" y="0"/>
                      </a:lnTo>
                      <a:close/>
                    </a:path>
                  </a:pathLst>
                </a:custGeom>
                <a:solidFill>
                  <a:srgbClr val="50C1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9" name="îṥ1íḓè"/>
                <p:cNvSpPr/>
                <p:nvPr/>
              </p:nvSpPr>
              <p:spPr bwMode="auto">
                <a:xfrm>
                  <a:off x="3690938" y="5118101"/>
                  <a:ext cx="42863" cy="25400"/>
                </a:xfrm>
                <a:custGeom>
                  <a:avLst/>
                  <a:gdLst>
                    <a:gd name="T0" fmla="*/ 16 w 27"/>
                    <a:gd name="T1" fmla="*/ 16 h 16"/>
                    <a:gd name="T2" fmla="*/ 0 w 27"/>
                    <a:gd name="T3" fmla="*/ 6 h 16"/>
                    <a:gd name="T4" fmla="*/ 12 w 27"/>
                    <a:gd name="T5" fmla="*/ 0 h 16"/>
                    <a:gd name="T6" fmla="*/ 27 w 27"/>
                    <a:gd name="T7" fmla="*/ 9 h 16"/>
                    <a:gd name="T8" fmla="*/ 16 w 27"/>
                    <a:gd name="T9" fmla="*/ 16 h 16"/>
                  </a:gdLst>
                  <a:ahLst/>
                  <a:cxnLst>
                    <a:cxn ang="0">
                      <a:pos x="T0" y="T1"/>
                    </a:cxn>
                    <a:cxn ang="0">
                      <a:pos x="T2" y="T3"/>
                    </a:cxn>
                    <a:cxn ang="0">
                      <a:pos x="T4" y="T5"/>
                    </a:cxn>
                    <a:cxn ang="0">
                      <a:pos x="T6" y="T7"/>
                    </a:cxn>
                    <a:cxn ang="0">
                      <a:pos x="T8" y="T9"/>
                    </a:cxn>
                  </a:cxnLst>
                  <a:rect l="0" t="0" r="r" b="b"/>
                  <a:pathLst>
                    <a:path w="27" h="16">
                      <a:moveTo>
                        <a:pt x="16" y="16"/>
                      </a:moveTo>
                      <a:lnTo>
                        <a:pt x="0" y="6"/>
                      </a:lnTo>
                      <a:lnTo>
                        <a:pt x="12" y="0"/>
                      </a:lnTo>
                      <a:lnTo>
                        <a:pt x="27" y="9"/>
                      </a:lnTo>
                      <a:lnTo>
                        <a:pt x="16" y="16"/>
                      </a:lnTo>
                      <a:close/>
                    </a:path>
                  </a:pathLst>
                </a:custGeom>
                <a:solidFill>
                  <a:srgbClr val="015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0" name="iṣľíḋè"/>
                <p:cNvSpPr/>
                <p:nvPr/>
              </p:nvSpPr>
              <p:spPr bwMode="auto">
                <a:xfrm>
                  <a:off x="3694113" y="5118101"/>
                  <a:ext cx="22225" cy="125413"/>
                </a:xfrm>
                <a:custGeom>
                  <a:avLst/>
                  <a:gdLst>
                    <a:gd name="T0" fmla="*/ 14 w 14"/>
                    <a:gd name="T1" fmla="*/ 79 h 79"/>
                    <a:gd name="T2" fmla="*/ 0 w 14"/>
                    <a:gd name="T3" fmla="*/ 71 h 79"/>
                    <a:gd name="T4" fmla="*/ 0 w 14"/>
                    <a:gd name="T5" fmla="*/ 0 h 79"/>
                    <a:gd name="T6" fmla="*/ 14 w 14"/>
                    <a:gd name="T7" fmla="*/ 8 h 79"/>
                    <a:gd name="T8" fmla="*/ 14 w 14"/>
                    <a:gd name="T9" fmla="*/ 79 h 79"/>
                  </a:gdLst>
                  <a:ahLst/>
                  <a:cxnLst>
                    <a:cxn ang="0">
                      <a:pos x="T0" y="T1"/>
                    </a:cxn>
                    <a:cxn ang="0">
                      <a:pos x="T2" y="T3"/>
                    </a:cxn>
                    <a:cxn ang="0">
                      <a:pos x="T4" y="T5"/>
                    </a:cxn>
                    <a:cxn ang="0">
                      <a:pos x="T6" y="T7"/>
                    </a:cxn>
                    <a:cxn ang="0">
                      <a:pos x="T8" y="T9"/>
                    </a:cxn>
                  </a:cxnLst>
                  <a:rect l="0" t="0" r="r" b="b"/>
                  <a:pathLst>
                    <a:path w="14" h="79">
                      <a:moveTo>
                        <a:pt x="14" y="79"/>
                      </a:moveTo>
                      <a:lnTo>
                        <a:pt x="0" y="71"/>
                      </a:lnTo>
                      <a:lnTo>
                        <a:pt x="0" y="0"/>
                      </a:lnTo>
                      <a:lnTo>
                        <a:pt x="14" y="8"/>
                      </a:lnTo>
                      <a:lnTo>
                        <a:pt x="14" y="79"/>
                      </a:lnTo>
                      <a:close/>
                    </a:path>
                  </a:pathLst>
                </a:custGeom>
                <a:solidFill>
                  <a:srgbClr val="7862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1" name="işļîḋè"/>
                <p:cNvSpPr/>
                <p:nvPr/>
              </p:nvSpPr>
              <p:spPr bwMode="auto">
                <a:xfrm>
                  <a:off x="3716338" y="5121276"/>
                  <a:ext cx="14288" cy="122238"/>
                </a:xfrm>
                <a:custGeom>
                  <a:avLst/>
                  <a:gdLst>
                    <a:gd name="T0" fmla="*/ 9 w 9"/>
                    <a:gd name="T1" fmla="*/ 0 h 77"/>
                    <a:gd name="T2" fmla="*/ 9 w 9"/>
                    <a:gd name="T3" fmla="*/ 72 h 77"/>
                    <a:gd name="T4" fmla="*/ 0 w 9"/>
                    <a:gd name="T5" fmla="*/ 77 h 77"/>
                    <a:gd name="T6" fmla="*/ 0 w 9"/>
                    <a:gd name="T7" fmla="*/ 6 h 77"/>
                    <a:gd name="T8" fmla="*/ 9 w 9"/>
                    <a:gd name="T9" fmla="*/ 0 h 77"/>
                  </a:gdLst>
                  <a:ahLst/>
                  <a:cxnLst>
                    <a:cxn ang="0">
                      <a:pos x="T0" y="T1"/>
                    </a:cxn>
                    <a:cxn ang="0">
                      <a:pos x="T2" y="T3"/>
                    </a:cxn>
                    <a:cxn ang="0">
                      <a:pos x="T4" y="T5"/>
                    </a:cxn>
                    <a:cxn ang="0">
                      <a:pos x="T6" y="T7"/>
                    </a:cxn>
                    <a:cxn ang="0">
                      <a:pos x="T8" y="T9"/>
                    </a:cxn>
                  </a:cxnLst>
                  <a:rect l="0" t="0" r="r" b="b"/>
                  <a:pathLst>
                    <a:path w="9" h="77">
                      <a:moveTo>
                        <a:pt x="9" y="0"/>
                      </a:moveTo>
                      <a:lnTo>
                        <a:pt x="9" y="72"/>
                      </a:lnTo>
                      <a:lnTo>
                        <a:pt x="0" y="77"/>
                      </a:lnTo>
                      <a:lnTo>
                        <a:pt x="0" y="6"/>
                      </a:lnTo>
                      <a:lnTo>
                        <a:pt x="9" y="0"/>
                      </a:lnTo>
                      <a:close/>
                    </a:path>
                  </a:pathLst>
                </a:custGeom>
                <a:solidFill>
                  <a:srgbClr val="55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2" name="işļíďè"/>
                <p:cNvSpPr/>
                <p:nvPr/>
              </p:nvSpPr>
              <p:spPr bwMode="auto">
                <a:xfrm>
                  <a:off x="3605213" y="4946651"/>
                  <a:ext cx="111125" cy="215900"/>
                </a:xfrm>
                <a:custGeom>
                  <a:avLst/>
                  <a:gdLst>
                    <a:gd name="T0" fmla="*/ 70 w 70"/>
                    <a:gd name="T1" fmla="*/ 0 h 136"/>
                    <a:gd name="T2" fmla="*/ 70 w 70"/>
                    <a:gd name="T3" fmla="*/ 136 h 136"/>
                    <a:gd name="T4" fmla="*/ 0 w 70"/>
                    <a:gd name="T5" fmla="*/ 96 h 136"/>
                    <a:gd name="T6" fmla="*/ 70 w 70"/>
                    <a:gd name="T7" fmla="*/ 0 h 136"/>
                  </a:gdLst>
                  <a:ahLst/>
                  <a:cxnLst>
                    <a:cxn ang="0">
                      <a:pos x="T0" y="T1"/>
                    </a:cxn>
                    <a:cxn ang="0">
                      <a:pos x="T2" y="T3"/>
                    </a:cxn>
                    <a:cxn ang="0">
                      <a:pos x="T4" y="T5"/>
                    </a:cxn>
                    <a:cxn ang="0">
                      <a:pos x="T6" y="T7"/>
                    </a:cxn>
                  </a:cxnLst>
                  <a:rect l="0" t="0" r="r" b="b"/>
                  <a:pathLst>
                    <a:path w="70" h="136">
                      <a:moveTo>
                        <a:pt x="70" y="0"/>
                      </a:moveTo>
                      <a:lnTo>
                        <a:pt x="70" y="136"/>
                      </a:lnTo>
                      <a:lnTo>
                        <a:pt x="0" y="96"/>
                      </a:lnTo>
                      <a:lnTo>
                        <a:pt x="70" y="0"/>
                      </a:lnTo>
                      <a:close/>
                    </a:path>
                  </a:pathLst>
                </a:custGeom>
                <a:solidFill>
                  <a:srgbClr val="51DE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3" name="ïṩlîdè"/>
                <p:cNvSpPr/>
                <p:nvPr/>
              </p:nvSpPr>
              <p:spPr bwMode="auto">
                <a:xfrm>
                  <a:off x="3716338" y="4946651"/>
                  <a:ext cx="111125" cy="215900"/>
                </a:xfrm>
                <a:custGeom>
                  <a:avLst/>
                  <a:gdLst>
                    <a:gd name="T0" fmla="*/ 0 w 70"/>
                    <a:gd name="T1" fmla="*/ 0 h 136"/>
                    <a:gd name="T2" fmla="*/ 0 w 70"/>
                    <a:gd name="T3" fmla="*/ 136 h 136"/>
                    <a:gd name="T4" fmla="*/ 70 w 70"/>
                    <a:gd name="T5" fmla="*/ 96 h 136"/>
                    <a:gd name="T6" fmla="*/ 0 w 70"/>
                    <a:gd name="T7" fmla="*/ 0 h 136"/>
                  </a:gdLst>
                  <a:ahLst/>
                  <a:cxnLst>
                    <a:cxn ang="0">
                      <a:pos x="T0" y="T1"/>
                    </a:cxn>
                    <a:cxn ang="0">
                      <a:pos x="T2" y="T3"/>
                    </a:cxn>
                    <a:cxn ang="0">
                      <a:pos x="T4" y="T5"/>
                    </a:cxn>
                    <a:cxn ang="0">
                      <a:pos x="T6" y="T7"/>
                    </a:cxn>
                  </a:cxnLst>
                  <a:rect l="0" t="0" r="r" b="b"/>
                  <a:pathLst>
                    <a:path w="70" h="136">
                      <a:moveTo>
                        <a:pt x="0" y="0"/>
                      </a:moveTo>
                      <a:lnTo>
                        <a:pt x="0" y="136"/>
                      </a:lnTo>
                      <a:lnTo>
                        <a:pt x="70" y="96"/>
                      </a:lnTo>
                      <a:lnTo>
                        <a:pt x="0" y="0"/>
                      </a:lnTo>
                      <a:close/>
                    </a:path>
                  </a:pathLst>
                </a:custGeom>
                <a:solidFill>
                  <a:srgbClr val="0168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4" name="iṣ1iďè"/>
                <p:cNvSpPr/>
                <p:nvPr/>
              </p:nvSpPr>
              <p:spPr bwMode="auto">
                <a:xfrm>
                  <a:off x="3635376" y="5038726"/>
                  <a:ext cx="80963" cy="65088"/>
                </a:xfrm>
                <a:custGeom>
                  <a:avLst/>
                  <a:gdLst>
                    <a:gd name="T0" fmla="*/ 0 w 51"/>
                    <a:gd name="T1" fmla="*/ 12 h 41"/>
                    <a:gd name="T2" fmla="*/ 51 w 51"/>
                    <a:gd name="T3" fmla="*/ 41 h 41"/>
                    <a:gd name="T4" fmla="*/ 51 w 51"/>
                    <a:gd name="T5" fmla="*/ 25 h 41"/>
                    <a:gd name="T6" fmla="*/ 8 w 51"/>
                    <a:gd name="T7" fmla="*/ 0 h 41"/>
                    <a:gd name="T8" fmla="*/ 0 w 51"/>
                    <a:gd name="T9" fmla="*/ 12 h 41"/>
                  </a:gdLst>
                  <a:ahLst/>
                  <a:cxnLst>
                    <a:cxn ang="0">
                      <a:pos x="T0" y="T1"/>
                    </a:cxn>
                    <a:cxn ang="0">
                      <a:pos x="T2" y="T3"/>
                    </a:cxn>
                    <a:cxn ang="0">
                      <a:pos x="T4" y="T5"/>
                    </a:cxn>
                    <a:cxn ang="0">
                      <a:pos x="T6" y="T7"/>
                    </a:cxn>
                    <a:cxn ang="0">
                      <a:pos x="T8" y="T9"/>
                    </a:cxn>
                  </a:cxnLst>
                  <a:rect l="0" t="0" r="r" b="b"/>
                  <a:pathLst>
                    <a:path w="51" h="41">
                      <a:moveTo>
                        <a:pt x="0" y="12"/>
                      </a:moveTo>
                      <a:lnTo>
                        <a:pt x="51" y="41"/>
                      </a:lnTo>
                      <a:lnTo>
                        <a:pt x="51" y="25"/>
                      </a:lnTo>
                      <a:lnTo>
                        <a:pt x="8" y="0"/>
                      </a:lnTo>
                      <a:lnTo>
                        <a:pt x="0" y="12"/>
                      </a:lnTo>
                      <a:close/>
                    </a:path>
                  </a:pathLst>
                </a:custGeom>
                <a:solidFill>
                  <a:srgbClr val="59D893"/>
                </a:solidFill>
                <a:ln>
                  <a:noFill/>
                </a:ln>
              </p:spPr>
              <p:txBody>
                <a:bodyPr anchor="ctr"/>
                <a:lstStyle/>
                <a:p>
                  <a:pPr algn="ctr"/>
                </a:p>
              </p:txBody>
            </p:sp>
            <p:sp>
              <p:nvSpPr>
                <p:cNvPr id="885" name="îṧḻíḍê"/>
                <p:cNvSpPr/>
                <p:nvPr/>
              </p:nvSpPr>
              <p:spPr bwMode="auto">
                <a:xfrm>
                  <a:off x="3716338" y="4946651"/>
                  <a:ext cx="111125" cy="215900"/>
                </a:xfrm>
                <a:custGeom>
                  <a:avLst/>
                  <a:gdLst>
                    <a:gd name="T0" fmla="*/ 0 w 70"/>
                    <a:gd name="T1" fmla="*/ 0 h 136"/>
                    <a:gd name="T2" fmla="*/ 0 w 70"/>
                    <a:gd name="T3" fmla="*/ 136 h 136"/>
                    <a:gd name="T4" fmla="*/ 70 w 70"/>
                    <a:gd name="T5" fmla="*/ 96 h 136"/>
                    <a:gd name="T6" fmla="*/ 0 w 70"/>
                    <a:gd name="T7" fmla="*/ 0 h 136"/>
                  </a:gdLst>
                  <a:ahLst/>
                  <a:cxnLst>
                    <a:cxn ang="0">
                      <a:pos x="T0" y="T1"/>
                    </a:cxn>
                    <a:cxn ang="0">
                      <a:pos x="T2" y="T3"/>
                    </a:cxn>
                    <a:cxn ang="0">
                      <a:pos x="T4" y="T5"/>
                    </a:cxn>
                    <a:cxn ang="0">
                      <a:pos x="T6" y="T7"/>
                    </a:cxn>
                  </a:cxnLst>
                  <a:rect l="0" t="0" r="r" b="b"/>
                  <a:pathLst>
                    <a:path w="70" h="136">
                      <a:moveTo>
                        <a:pt x="0" y="0"/>
                      </a:moveTo>
                      <a:lnTo>
                        <a:pt x="0" y="136"/>
                      </a:lnTo>
                      <a:lnTo>
                        <a:pt x="70" y="96"/>
                      </a:lnTo>
                      <a:lnTo>
                        <a:pt x="0" y="0"/>
                      </a:lnTo>
                      <a:close/>
                    </a:path>
                  </a:pathLst>
                </a:custGeom>
                <a:solidFill>
                  <a:srgbClr val="46C1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6" name="ïş1ïḑé"/>
                <p:cNvSpPr/>
                <p:nvPr/>
              </p:nvSpPr>
              <p:spPr bwMode="auto">
                <a:xfrm>
                  <a:off x="3716338" y="5038726"/>
                  <a:ext cx="79375" cy="65088"/>
                </a:xfrm>
                <a:custGeom>
                  <a:avLst/>
                  <a:gdLst>
                    <a:gd name="T0" fmla="*/ 42 w 50"/>
                    <a:gd name="T1" fmla="*/ 0 h 41"/>
                    <a:gd name="T2" fmla="*/ 0 w 50"/>
                    <a:gd name="T3" fmla="*/ 25 h 41"/>
                    <a:gd name="T4" fmla="*/ 0 w 50"/>
                    <a:gd name="T5" fmla="*/ 41 h 41"/>
                    <a:gd name="T6" fmla="*/ 50 w 50"/>
                    <a:gd name="T7" fmla="*/ 12 h 41"/>
                    <a:gd name="T8" fmla="*/ 42 w 50"/>
                    <a:gd name="T9" fmla="*/ 0 h 41"/>
                  </a:gdLst>
                  <a:ahLst/>
                  <a:cxnLst>
                    <a:cxn ang="0">
                      <a:pos x="T0" y="T1"/>
                    </a:cxn>
                    <a:cxn ang="0">
                      <a:pos x="T2" y="T3"/>
                    </a:cxn>
                    <a:cxn ang="0">
                      <a:pos x="T4" y="T5"/>
                    </a:cxn>
                    <a:cxn ang="0">
                      <a:pos x="T6" y="T7"/>
                    </a:cxn>
                    <a:cxn ang="0">
                      <a:pos x="T8" y="T9"/>
                    </a:cxn>
                  </a:cxnLst>
                  <a:rect l="0" t="0" r="r" b="b"/>
                  <a:pathLst>
                    <a:path w="50" h="41">
                      <a:moveTo>
                        <a:pt x="42" y="0"/>
                      </a:moveTo>
                      <a:lnTo>
                        <a:pt x="0" y="25"/>
                      </a:lnTo>
                      <a:lnTo>
                        <a:pt x="0" y="41"/>
                      </a:lnTo>
                      <a:lnTo>
                        <a:pt x="50" y="12"/>
                      </a:lnTo>
                      <a:lnTo>
                        <a:pt x="42" y="0"/>
                      </a:lnTo>
                      <a:close/>
                    </a:path>
                  </a:pathLst>
                </a:custGeom>
                <a:solidFill>
                  <a:srgbClr val="309C5E"/>
                </a:solidFill>
                <a:ln>
                  <a:noFill/>
                </a:ln>
              </p:spPr>
              <p:txBody>
                <a:bodyPr anchor="ctr"/>
                <a:lstStyle/>
                <a:p>
                  <a:pPr algn="ctr"/>
                </a:p>
              </p:txBody>
            </p:sp>
            <p:sp>
              <p:nvSpPr>
                <p:cNvPr id="887" name="îṥḷiḓé"/>
                <p:cNvSpPr/>
                <p:nvPr/>
              </p:nvSpPr>
              <p:spPr bwMode="auto">
                <a:xfrm>
                  <a:off x="3621088" y="4849813"/>
                  <a:ext cx="95250" cy="236538"/>
                </a:xfrm>
                <a:custGeom>
                  <a:avLst/>
                  <a:gdLst>
                    <a:gd name="T0" fmla="*/ 60 w 60"/>
                    <a:gd name="T1" fmla="*/ 0 h 149"/>
                    <a:gd name="T2" fmla="*/ 60 w 60"/>
                    <a:gd name="T3" fmla="*/ 149 h 149"/>
                    <a:gd name="T4" fmla="*/ 0 w 60"/>
                    <a:gd name="T5" fmla="*/ 115 h 149"/>
                    <a:gd name="T6" fmla="*/ 60 w 60"/>
                    <a:gd name="T7" fmla="*/ 0 h 149"/>
                  </a:gdLst>
                  <a:ahLst/>
                  <a:cxnLst>
                    <a:cxn ang="0">
                      <a:pos x="T0" y="T1"/>
                    </a:cxn>
                    <a:cxn ang="0">
                      <a:pos x="T2" y="T3"/>
                    </a:cxn>
                    <a:cxn ang="0">
                      <a:pos x="T4" y="T5"/>
                    </a:cxn>
                    <a:cxn ang="0">
                      <a:pos x="T6" y="T7"/>
                    </a:cxn>
                  </a:cxnLst>
                  <a:rect l="0" t="0" r="r" b="b"/>
                  <a:pathLst>
                    <a:path w="60" h="149">
                      <a:moveTo>
                        <a:pt x="60" y="0"/>
                      </a:moveTo>
                      <a:lnTo>
                        <a:pt x="60" y="149"/>
                      </a:lnTo>
                      <a:lnTo>
                        <a:pt x="0" y="115"/>
                      </a:lnTo>
                      <a:lnTo>
                        <a:pt x="60" y="0"/>
                      </a:lnTo>
                      <a:close/>
                    </a:path>
                  </a:pathLst>
                </a:custGeom>
                <a:solidFill>
                  <a:srgbClr val="64E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8" name="îṩļîḍè"/>
                <p:cNvSpPr/>
                <p:nvPr/>
              </p:nvSpPr>
              <p:spPr bwMode="auto">
                <a:xfrm>
                  <a:off x="3716338" y="4849813"/>
                  <a:ext cx="93663" cy="236538"/>
                </a:xfrm>
                <a:custGeom>
                  <a:avLst/>
                  <a:gdLst>
                    <a:gd name="T0" fmla="*/ 0 w 59"/>
                    <a:gd name="T1" fmla="*/ 0 h 149"/>
                    <a:gd name="T2" fmla="*/ 0 w 59"/>
                    <a:gd name="T3" fmla="*/ 149 h 149"/>
                    <a:gd name="T4" fmla="*/ 59 w 59"/>
                    <a:gd name="T5" fmla="*/ 115 h 149"/>
                    <a:gd name="T6" fmla="*/ 0 w 59"/>
                    <a:gd name="T7" fmla="*/ 0 h 149"/>
                  </a:gdLst>
                  <a:ahLst/>
                  <a:cxnLst>
                    <a:cxn ang="0">
                      <a:pos x="T0" y="T1"/>
                    </a:cxn>
                    <a:cxn ang="0">
                      <a:pos x="T2" y="T3"/>
                    </a:cxn>
                    <a:cxn ang="0">
                      <a:pos x="T4" y="T5"/>
                    </a:cxn>
                    <a:cxn ang="0">
                      <a:pos x="T6" y="T7"/>
                    </a:cxn>
                  </a:cxnLst>
                  <a:rect l="0" t="0" r="r" b="b"/>
                  <a:pathLst>
                    <a:path w="59" h="149">
                      <a:moveTo>
                        <a:pt x="0" y="0"/>
                      </a:moveTo>
                      <a:lnTo>
                        <a:pt x="0" y="149"/>
                      </a:lnTo>
                      <a:lnTo>
                        <a:pt x="59" y="115"/>
                      </a:lnTo>
                      <a:lnTo>
                        <a:pt x="0" y="0"/>
                      </a:lnTo>
                      <a:close/>
                    </a:path>
                  </a:pathLst>
                </a:custGeom>
                <a:solidFill>
                  <a:srgbClr val="50C1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9" name="iṩľïḋé"/>
                <p:cNvSpPr/>
                <p:nvPr/>
              </p:nvSpPr>
              <p:spPr bwMode="auto">
                <a:xfrm>
                  <a:off x="4005263" y="5297488"/>
                  <a:ext cx="42863" cy="25400"/>
                </a:xfrm>
                <a:custGeom>
                  <a:avLst/>
                  <a:gdLst>
                    <a:gd name="T0" fmla="*/ 16 w 27"/>
                    <a:gd name="T1" fmla="*/ 16 h 16"/>
                    <a:gd name="T2" fmla="*/ 0 w 27"/>
                    <a:gd name="T3" fmla="*/ 7 h 16"/>
                    <a:gd name="T4" fmla="*/ 12 w 27"/>
                    <a:gd name="T5" fmla="*/ 0 h 16"/>
                    <a:gd name="T6" fmla="*/ 27 w 27"/>
                    <a:gd name="T7" fmla="*/ 9 h 16"/>
                    <a:gd name="T8" fmla="*/ 16 w 27"/>
                    <a:gd name="T9" fmla="*/ 16 h 16"/>
                  </a:gdLst>
                  <a:ahLst/>
                  <a:cxnLst>
                    <a:cxn ang="0">
                      <a:pos x="T0" y="T1"/>
                    </a:cxn>
                    <a:cxn ang="0">
                      <a:pos x="T2" y="T3"/>
                    </a:cxn>
                    <a:cxn ang="0">
                      <a:pos x="T4" y="T5"/>
                    </a:cxn>
                    <a:cxn ang="0">
                      <a:pos x="T6" y="T7"/>
                    </a:cxn>
                    <a:cxn ang="0">
                      <a:pos x="T8" y="T9"/>
                    </a:cxn>
                  </a:cxnLst>
                  <a:rect l="0" t="0" r="r" b="b"/>
                  <a:pathLst>
                    <a:path w="27" h="16">
                      <a:moveTo>
                        <a:pt x="16" y="16"/>
                      </a:moveTo>
                      <a:lnTo>
                        <a:pt x="0" y="7"/>
                      </a:lnTo>
                      <a:lnTo>
                        <a:pt x="12" y="0"/>
                      </a:lnTo>
                      <a:lnTo>
                        <a:pt x="27" y="9"/>
                      </a:lnTo>
                      <a:lnTo>
                        <a:pt x="16" y="16"/>
                      </a:lnTo>
                      <a:close/>
                    </a:path>
                  </a:pathLst>
                </a:custGeom>
                <a:solidFill>
                  <a:srgbClr val="015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0" name="íSḻiďé"/>
                <p:cNvSpPr/>
                <p:nvPr/>
              </p:nvSpPr>
              <p:spPr bwMode="auto">
                <a:xfrm>
                  <a:off x="4008438" y="5297488"/>
                  <a:ext cx="22225" cy="125413"/>
                </a:xfrm>
                <a:custGeom>
                  <a:avLst/>
                  <a:gdLst>
                    <a:gd name="T0" fmla="*/ 14 w 14"/>
                    <a:gd name="T1" fmla="*/ 79 h 79"/>
                    <a:gd name="T2" fmla="*/ 0 w 14"/>
                    <a:gd name="T3" fmla="*/ 71 h 79"/>
                    <a:gd name="T4" fmla="*/ 0 w 14"/>
                    <a:gd name="T5" fmla="*/ 0 h 79"/>
                    <a:gd name="T6" fmla="*/ 14 w 14"/>
                    <a:gd name="T7" fmla="*/ 8 h 79"/>
                    <a:gd name="T8" fmla="*/ 14 w 14"/>
                    <a:gd name="T9" fmla="*/ 79 h 79"/>
                  </a:gdLst>
                  <a:ahLst/>
                  <a:cxnLst>
                    <a:cxn ang="0">
                      <a:pos x="T0" y="T1"/>
                    </a:cxn>
                    <a:cxn ang="0">
                      <a:pos x="T2" y="T3"/>
                    </a:cxn>
                    <a:cxn ang="0">
                      <a:pos x="T4" y="T5"/>
                    </a:cxn>
                    <a:cxn ang="0">
                      <a:pos x="T6" y="T7"/>
                    </a:cxn>
                    <a:cxn ang="0">
                      <a:pos x="T8" y="T9"/>
                    </a:cxn>
                  </a:cxnLst>
                  <a:rect l="0" t="0" r="r" b="b"/>
                  <a:pathLst>
                    <a:path w="14" h="79">
                      <a:moveTo>
                        <a:pt x="14" y="79"/>
                      </a:moveTo>
                      <a:lnTo>
                        <a:pt x="0" y="71"/>
                      </a:lnTo>
                      <a:lnTo>
                        <a:pt x="0" y="0"/>
                      </a:lnTo>
                      <a:lnTo>
                        <a:pt x="14" y="8"/>
                      </a:lnTo>
                      <a:lnTo>
                        <a:pt x="14" y="79"/>
                      </a:lnTo>
                      <a:close/>
                    </a:path>
                  </a:pathLst>
                </a:custGeom>
                <a:solidFill>
                  <a:srgbClr val="7862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1" name="íṣļîḍê"/>
                <p:cNvSpPr/>
                <p:nvPr/>
              </p:nvSpPr>
              <p:spPr bwMode="auto">
                <a:xfrm>
                  <a:off x="4030663" y="5300663"/>
                  <a:ext cx="14288" cy="122238"/>
                </a:xfrm>
                <a:custGeom>
                  <a:avLst/>
                  <a:gdLst>
                    <a:gd name="T0" fmla="*/ 9 w 9"/>
                    <a:gd name="T1" fmla="*/ 0 h 77"/>
                    <a:gd name="T2" fmla="*/ 9 w 9"/>
                    <a:gd name="T3" fmla="*/ 72 h 77"/>
                    <a:gd name="T4" fmla="*/ 0 w 9"/>
                    <a:gd name="T5" fmla="*/ 77 h 77"/>
                    <a:gd name="T6" fmla="*/ 0 w 9"/>
                    <a:gd name="T7" fmla="*/ 6 h 77"/>
                    <a:gd name="T8" fmla="*/ 9 w 9"/>
                    <a:gd name="T9" fmla="*/ 0 h 77"/>
                  </a:gdLst>
                  <a:ahLst/>
                  <a:cxnLst>
                    <a:cxn ang="0">
                      <a:pos x="T0" y="T1"/>
                    </a:cxn>
                    <a:cxn ang="0">
                      <a:pos x="T2" y="T3"/>
                    </a:cxn>
                    <a:cxn ang="0">
                      <a:pos x="T4" y="T5"/>
                    </a:cxn>
                    <a:cxn ang="0">
                      <a:pos x="T6" y="T7"/>
                    </a:cxn>
                    <a:cxn ang="0">
                      <a:pos x="T8" y="T9"/>
                    </a:cxn>
                  </a:cxnLst>
                  <a:rect l="0" t="0" r="r" b="b"/>
                  <a:pathLst>
                    <a:path w="9" h="77">
                      <a:moveTo>
                        <a:pt x="9" y="0"/>
                      </a:moveTo>
                      <a:lnTo>
                        <a:pt x="9" y="72"/>
                      </a:lnTo>
                      <a:lnTo>
                        <a:pt x="0" y="77"/>
                      </a:lnTo>
                      <a:lnTo>
                        <a:pt x="0" y="6"/>
                      </a:lnTo>
                      <a:lnTo>
                        <a:pt x="9" y="0"/>
                      </a:lnTo>
                      <a:close/>
                    </a:path>
                  </a:pathLst>
                </a:custGeom>
                <a:solidFill>
                  <a:srgbClr val="55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2" name="íšḻïďé"/>
                <p:cNvSpPr/>
                <p:nvPr/>
              </p:nvSpPr>
              <p:spPr bwMode="auto">
                <a:xfrm>
                  <a:off x="3919538" y="5126038"/>
                  <a:ext cx="111125" cy="215900"/>
                </a:xfrm>
                <a:custGeom>
                  <a:avLst/>
                  <a:gdLst>
                    <a:gd name="T0" fmla="*/ 70 w 70"/>
                    <a:gd name="T1" fmla="*/ 0 h 136"/>
                    <a:gd name="T2" fmla="*/ 70 w 70"/>
                    <a:gd name="T3" fmla="*/ 136 h 136"/>
                    <a:gd name="T4" fmla="*/ 0 w 70"/>
                    <a:gd name="T5" fmla="*/ 96 h 136"/>
                    <a:gd name="T6" fmla="*/ 70 w 70"/>
                    <a:gd name="T7" fmla="*/ 0 h 136"/>
                  </a:gdLst>
                  <a:ahLst/>
                  <a:cxnLst>
                    <a:cxn ang="0">
                      <a:pos x="T0" y="T1"/>
                    </a:cxn>
                    <a:cxn ang="0">
                      <a:pos x="T2" y="T3"/>
                    </a:cxn>
                    <a:cxn ang="0">
                      <a:pos x="T4" y="T5"/>
                    </a:cxn>
                    <a:cxn ang="0">
                      <a:pos x="T6" y="T7"/>
                    </a:cxn>
                  </a:cxnLst>
                  <a:rect l="0" t="0" r="r" b="b"/>
                  <a:pathLst>
                    <a:path w="70" h="136">
                      <a:moveTo>
                        <a:pt x="70" y="0"/>
                      </a:moveTo>
                      <a:lnTo>
                        <a:pt x="70" y="136"/>
                      </a:lnTo>
                      <a:lnTo>
                        <a:pt x="0" y="96"/>
                      </a:lnTo>
                      <a:lnTo>
                        <a:pt x="70" y="0"/>
                      </a:lnTo>
                      <a:close/>
                    </a:path>
                  </a:pathLst>
                </a:custGeom>
                <a:solidFill>
                  <a:srgbClr val="51DE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3" name="îsḻíḑé"/>
                <p:cNvSpPr/>
                <p:nvPr/>
              </p:nvSpPr>
              <p:spPr bwMode="auto">
                <a:xfrm>
                  <a:off x="4030663" y="5126038"/>
                  <a:ext cx="111125" cy="215900"/>
                </a:xfrm>
                <a:custGeom>
                  <a:avLst/>
                  <a:gdLst>
                    <a:gd name="T0" fmla="*/ 0 w 70"/>
                    <a:gd name="T1" fmla="*/ 0 h 136"/>
                    <a:gd name="T2" fmla="*/ 0 w 70"/>
                    <a:gd name="T3" fmla="*/ 136 h 136"/>
                    <a:gd name="T4" fmla="*/ 70 w 70"/>
                    <a:gd name="T5" fmla="*/ 96 h 136"/>
                    <a:gd name="T6" fmla="*/ 0 w 70"/>
                    <a:gd name="T7" fmla="*/ 0 h 136"/>
                  </a:gdLst>
                  <a:ahLst/>
                  <a:cxnLst>
                    <a:cxn ang="0">
                      <a:pos x="T0" y="T1"/>
                    </a:cxn>
                    <a:cxn ang="0">
                      <a:pos x="T2" y="T3"/>
                    </a:cxn>
                    <a:cxn ang="0">
                      <a:pos x="T4" y="T5"/>
                    </a:cxn>
                    <a:cxn ang="0">
                      <a:pos x="T6" y="T7"/>
                    </a:cxn>
                  </a:cxnLst>
                  <a:rect l="0" t="0" r="r" b="b"/>
                  <a:pathLst>
                    <a:path w="70" h="136">
                      <a:moveTo>
                        <a:pt x="0" y="0"/>
                      </a:moveTo>
                      <a:lnTo>
                        <a:pt x="0" y="136"/>
                      </a:lnTo>
                      <a:lnTo>
                        <a:pt x="70" y="96"/>
                      </a:lnTo>
                      <a:lnTo>
                        <a:pt x="0" y="0"/>
                      </a:lnTo>
                      <a:close/>
                    </a:path>
                  </a:pathLst>
                </a:custGeom>
                <a:solidFill>
                  <a:srgbClr val="0168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4" name="ïslîḋê"/>
                <p:cNvSpPr/>
                <p:nvPr/>
              </p:nvSpPr>
              <p:spPr bwMode="auto">
                <a:xfrm>
                  <a:off x="3949701" y="5218113"/>
                  <a:ext cx="80963" cy="63500"/>
                </a:xfrm>
                <a:custGeom>
                  <a:avLst/>
                  <a:gdLst>
                    <a:gd name="T0" fmla="*/ 0 w 51"/>
                    <a:gd name="T1" fmla="*/ 11 h 40"/>
                    <a:gd name="T2" fmla="*/ 51 w 51"/>
                    <a:gd name="T3" fmla="*/ 40 h 40"/>
                    <a:gd name="T4" fmla="*/ 51 w 51"/>
                    <a:gd name="T5" fmla="*/ 24 h 40"/>
                    <a:gd name="T6" fmla="*/ 8 w 51"/>
                    <a:gd name="T7" fmla="*/ 0 h 40"/>
                    <a:gd name="T8" fmla="*/ 0 w 51"/>
                    <a:gd name="T9" fmla="*/ 11 h 40"/>
                  </a:gdLst>
                  <a:ahLst/>
                  <a:cxnLst>
                    <a:cxn ang="0">
                      <a:pos x="T0" y="T1"/>
                    </a:cxn>
                    <a:cxn ang="0">
                      <a:pos x="T2" y="T3"/>
                    </a:cxn>
                    <a:cxn ang="0">
                      <a:pos x="T4" y="T5"/>
                    </a:cxn>
                    <a:cxn ang="0">
                      <a:pos x="T6" y="T7"/>
                    </a:cxn>
                    <a:cxn ang="0">
                      <a:pos x="T8" y="T9"/>
                    </a:cxn>
                  </a:cxnLst>
                  <a:rect l="0" t="0" r="r" b="b"/>
                  <a:pathLst>
                    <a:path w="51" h="40">
                      <a:moveTo>
                        <a:pt x="0" y="11"/>
                      </a:moveTo>
                      <a:lnTo>
                        <a:pt x="51" y="40"/>
                      </a:lnTo>
                      <a:lnTo>
                        <a:pt x="51" y="24"/>
                      </a:lnTo>
                      <a:lnTo>
                        <a:pt x="8" y="0"/>
                      </a:lnTo>
                      <a:lnTo>
                        <a:pt x="0" y="11"/>
                      </a:lnTo>
                      <a:close/>
                    </a:path>
                  </a:pathLst>
                </a:custGeom>
                <a:solidFill>
                  <a:srgbClr val="59D893"/>
                </a:solidFill>
                <a:ln>
                  <a:noFill/>
                </a:ln>
              </p:spPr>
              <p:txBody>
                <a:bodyPr anchor="ctr"/>
                <a:lstStyle/>
                <a:p>
                  <a:pPr algn="ctr"/>
                </a:p>
              </p:txBody>
            </p:sp>
            <p:sp>
              <p:nvSpPr>
                <p:cNvPr id="895" name="îSḷíḑé"/>
                <p:cNvSpPr/>
                <p:nvPr/>
              </p:nvSpPr>
              <p:spPr bwMode="auto">
                <a:xfrm>
                  <a:off x="4030663" y="5126038"/>
                  <a:ext cx="111125" cy="215900"/>
                </a:xfrm>
                <a:custGeom>
                  <a:avLst/>
                  <a:gdLst>
                    <a:gd name="T0" fmla="*/ 0 w 70"/>
                    <a:gd name="T1" fmla="*/ 0 h 136"/>
                    <a:gd name="T2" fmla="*/ 0 w 70"/>
                    <a:gd name="T3" fmla="*/ 136 h 136"/>
                    <a:gd name="T4" fmla="*/ 70 w 70"/>
                    <a:gd name="T5" fmla="*/ 96 h 136"/>
                    <a:gd name="T6" fmla="*/ 0 w 70"/>
                    <a:gd name="T7" fmla="*/ 0 h 136"/>
                  </a:gdLst>
                  <a:ahLst/>
                  <a:cxnLst>
                    <a:cxn ang="0">
                      <a:pos x="T0" y="T1"/>
                    </a:cxn>
                    <a:cxn ang="0">
                      <a:pos x="T2" y="T3"/>
                    </a:cxn>
                    <a:cxn ang="0">
                      <a:pos x="T4" y="T5"/>
                    </a:cxn>
                    <a:cxn ang="0">
                      <a:pos x="T6" y="T7"/>
                    </a:cxn>
                  </a:cxnLst>
                  <a:rect l="0" t="0" r="r" b="b"/>
                  <a:pathLst>
                    <a:path w="70" h="136">
                      <a:moveTo>
                        <a:pt x="0" y="0"/>
                      </a:moveTo>
                      <a:lnTo>
                        <a:pt x="0" y="136"/>
                      </a:lnTo>
                      <a:lnTo>
                        <a:pt x="70" y="96"/>
                      </a:lnTo>
                      <a:lnTo>
                        <a:pt x="0" y="0"/>
                      </a:lnTo>
                      <a:close/>
                    </a:path>
                  </a:pathLst>
                </a:custGeom>
                <a:solidFill>
                  <a:srgbClr val="46C1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6" name="îṩļiḑe"/>
                <p:cNvSpPr/>
                <p:nvPr/>
              </p:nvSpPr>
              <p:spPr bwMode="auto">
                <a:xfrm>
                  <a:off x="4030663" y="5218113"/>
                  <a:ext cx="79375" cy="63500"/>
                </a:xfrm>
                <a:custGeom>
                  <a:avLst/>
                  <a:gdLst>
                    <a:gd name="T0" fmla="*/ 42 w 50"/>
                    <a:gd name="T1" fmla="*/ 0 h 40"/>
                    <a:gd name="T2" fmla="*/ 0 w 50"/>
                    <a:gd name="T3" fmla="*/ 24 h 40"/>
                    <a:gd name="T4" fmla="*/ 0 w 50"/>
                    <a:gd name="T5" fmla="*/ 40 h 40"/>
                    <a:gd name="T6" fmla="*/ 50 w 50"/>
                    <a:gd name="T7" fmla="*/ 11 h 40"/>
                    <a:gd name="T8" fmla="*/ 42 w 50"/>
                    <a:gd name="T9" fmla="*/ 0 h 40"/>
                  </a:gdLst>
                  <a:ahLst/>
                  <a:cxnLst>
                    <a:cxn ang="0">
                      <a:pos x="T0" y="T1"/>
                    </a:cxn>
                    <a:cxn ang="0">
                      <a:pos x="T2" y="T3"/>
                    </a:cxn>
                    <a:cxn ang="0">
                      <a:pos x="T4" y="T5"/>
                    </a:cxn>
                    <a:cxn ang="0">
                      <a:pos x="T6" y="T7"/>
                    </a:cxn>
                    <a:cxn ang="0">
                      <a:pos x="T8" y="T9"/>
                    </a:cxn>
                  </a:cxnLst>
                  <a:rect l="0" t="0" r="r" b="b"/>
                  <a:pathLst>
                    <a:path w="50" h="40">
                      <a:moveTo>
                        <a:pt x="42" y="0"/>
                      </a:moveTo>
                      <a:lnTo>
                        <a:pt x="0" y="24"/>
                      </a:lnTo>
                      <a:lnTo>
                        <a:pt x="0" y="40"/>
                      </a:lnTo>
                      <a:lnTo>
                        <a:pt x="50" y="11"/>
                      </a:lnTo>
                      <a:lnTo>
                        <a:pt x="42" y="0"/>
                      </a:lnTo>
                      <a:close/>
                    </a:path>
                  </a:pathLst>
                </a:custGeom>
                <a:solidFill>
                  <a:srgbClr val="309C5E"/>
                </a:solidFill>
                <a:ln>
                  <a:noFill/>
                </a:ln>
              </p:spPr>
              <p:txBody>
                <a:bodyPr anchor="ctr"/>
                <a:lstStyle/>
                <a:p>
                  <a:pPr algn="ctr"/>
                </a:p>
              </p:txBody>
            </p:sp>
            <p:sp>
              <p:nvSpPr>
                <p:cNvPr id="897" name="iş1îdé"/>
                <p:cNvSpPr/>
                <p:nvPr/>
              </p:nvSpPr>
              <p:spPr bwMode="auto">
                <a:xfrm>
                  <a:off x="3935413" y="5029201"/>
                  <a:ext cx="95250" cy="236538"/>
                </a:xfrm>
                <a:custGeom>
                  <a:avLst/>
                  <a:gdLst>
                    <a:gd name="T0" fmla="*/ 60 w 60"/>
                    <a:gd name="T1" fmla="*/ 0 h 149"/>
                    <a:gd name="T2" fmla="*/ 60 w 60"/>
                    <a:gd name="T3" fmla="*/ 149 h 149"/>
                    <a:gd name="T4" fmla="*/ 0 w 60"/>
                    <a:gd name="T5" fmla="*/ 114 h 149"/>
                    <a:gd name="T6" fmla="*/ 60 w 60"/>
                    <a:gd name="T7" fmla="*/ 0 h 149"/>
                  </a:gdLst>
                  <a:ahLst/>
                  <a:cxnLst>
                    <a:cxn ang="0">
                      <a:pos x="T0" y="T1"/>
                    </a:cxn>
                    <a:cxn ang="0">
                      <a:pos x="T2" y="T3"/>
                    </a:cxn>
                    <a:cxn ang="0">
                      <a:pos x="T4" y="T5"/>
                    </a:cxn>
                    <a:cxn ang="0">
                      <a:pos x="T6" y="T7"/>
                    </a:cxn>
                  </a:cxnLst>
                  <a:rect l="0" t="0" r="r" b="b"/>
                  <a:pathLst>
                    <a:path w="60" h="149">
                      <a:moveTo>
                        <a:pt x="60" y="0"/>
                      </a:moveTo>
                      <a:lnTo>
                        <a:pt x="60" y="149"/>
                      </a:lnTo>
                      <a:lnTo>
                        <a:pt x="0" y="114"/>
                      </a:lnTo>
                      <a:lnTo>
                        <a:pt x="60" y="0"/>
                      </a:lnTo>
                      <a:close/>
                    </a:path>
                  </a:pathLst>
                </a:custGeom>
                <a:solidFill>
                  <a:srgbClr val="64E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8" name="íṡľïḋe"/>
                <p:cNvSpPr/>
                <p:nvPr/>
              </p:nvSpPr>
              <p:spPr bwMode="auto">
                <a:xfrm>
                  <a:off x="4030663" y="5029201"/>
                  <a:ext cx="95250" cy="236538"/>
                </a:xfrm>
                <a:custGeom>
                  <a:avLst/>
                  <a:gdLst>
                    <a:gd name="T0" fmla="*/ 0 w 60"/>
                    <a:gd name="T1" fmla="*/ 0 h 149"/>
                    <a:gd name="T2" fmla="*/ 0 w 60"/>
                    <a:gd name="T3" fmla="*/ 149 h 149"/>
                    <a:gd name="T4" fmla="*/ 60 w 60"/>
                    <a:gd name="T5" fmla="*/ 114 h 149"/>
                    <a:gd name="T6" fmla="*/ 0 w 60"/>
                    <a:gd name="T7" fmla="*/ 0 h 149"/>
                  </a:gdLst>
                  <a:ahLst/>
                  <a:cxnLst>
                    <a:cxn ang="0">
                      <a:pos x="T0" y="T1"/>
                    </a:cxn>
                    <a:cxn ang="0">
                      <a:pos x="T2" y="T3"/>
                    </a:cxn>
                    <a:cxn ang="0">
                      <a:pos x="T4" y="T5"/>
                    </a:cxn>
                    <a:cxn ang="0">
                      <a:pos x="T6" y="T7"/>
                    </a:cxn>
                  </a:cxnLst>
                  <a:rect l="0" t="0" r="r" b="b"/>
                  <a:pathLst>
                    <a:path w="60" h="149">
                      <a:moveTo>
                        <a:pt x="0" y="0"/>
                      </a:moveTo>
                      <a:lnTo>
                        <a:pt x="0" y="149"/>
                      </a:lnTo>
                      <a:lnTo>
                        <a:pt x="60" y="114"/>
                      </a:lnTo>
                      <a:lnTo>
                        <a:pt x="0" y="0"/>
                      </a:lnTo>
                      <a:close/>
                    </a:path>
                  </a:pathLst>
                </a:custGeom>
                <a:solidFill>
                  <a:srgbClr val="50C1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9" name="îSľíḍê"/>
                <p:cNvSpPr/>
                <p:nvPr/>
              </p:nvSpPr>
              <p:spPr bwMode="auto">
                <a:xfrm>
                  <a:off x="4319588" y="5475288"/>
                  <a:ext cx="42863" cy="25400"/>
                </a:xfrm>
                <a:custGeom>
                  <a:avLst/>
                  <a:gdLst>
                    <a:gd name="T0" fmla="*/ 16 w 27"/>
                    <a:gd name="T1" fmla="*/ 16 h 16"/>
                    <a:gd name="T2" fmla="*/ 0 w 27"/>
                    <a:gd name="T3" fmla="*/ 8 h 16"/>
                    <a:gd name="T4" fmla="*/ 12 w 27"/>
                    <a:gd name="T5" fmla="*/ 0 h 16"/>
                    <a:gd name="T6" fmla="*/ 27 w 27"/>
                    <a:gd name="T7" fmla="*/ 9 h 16"/>
                    <a:gd name="T8" fmla="*/ 16 w 27"/>
                    <a:gd name="T9" fmla="*/ 16 h 16"/>
                  </a:gdLst>
                  <a:ahLst/>
                  <a:cxnLst>
                    <a:cxn ang="0">
                      <a:pos x="T0" y="T1"/>
                    </a:cxn>
                    <a:cxn ang="0">
                      <a:pos x="T2" y="T3"/>
                    </a:cxn>
                    <a:cxn ang="0">
                      <a:pos x="T4" y="T5"/>
                    </a:cxn>
                    <a:cxn ang="0">
                      <a:pos x="T6" y="T7"/>
                    </a:cxn>
                    <a:cxn ang="0">
                      <a:pos x="T8" y="T9"/>
                    </a:cxn>
                  </a:cxnLst>
                  <a:rect l="0" t="0" r="r" b="b"/>
                  <a:pathLst>
                    <a:path w="27" h="16">
                      <a:moveTo>
                        <a:pt x="16" y="16"/>
                      </a:moveTo>
                      <a:lnTo>
                        <a:pt x="0" y="8"/>
                      </a:lnTo>
                      <a:lnTo>
                        <a:pt x="12" y="0"/>
                      </a:lnTo>
                      <a:lnTo>
                        <a:pt x="27" y="9"/>
                      </a:lnTo>
                      <a:lnTo>
                        <a:pt x="16" y="16"/>
                      </a:lnTo>
                      <a:close/>
                    </a:path>
                  </a:pathLst>
                </a:custGeom>
                <a:solidFill>
                  <a:srgbClr val="015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0" name="išľîdè"/>
                <p:cNvSpPr/>
                <p:nvPr/>
              </p:nvSpPr>
              <p:spPr bwMode="auto">
                <a:xfrm>
                  <a:off x="4322763" y="5478463"/>
                  <a:ext cx="22225" cy="125413"/>
                </a:xfrm>
                <a:custGeom>
                  <a:avLst/>
                  <a:gdLst>
                    <a:gd name="T0" fmla="*/ 14 w 14"/>
                    <a:gd name="T1" fmla="*/ 79 h 79"/>
                    <a:gd name="T2" fmla="*/ 0 w 14"/>
                    <a:gd name="T3" fmla="*/ 71 h 79"/>
                    <a:gd name="T4" fmla="*/ 0 w 14"/>
                    <a:gd name="T5" fmla="*/ 0 h 79"/>
                    <a:gd name="T6" fmla="*/ 14 w 14"/>
                    <a:gd name="T7" fmla="*/ 6 h 79"/>
                    <a:gd name="T8" fmla="*/ 14 w 14"/>
                    <a:gd name="T9" fmla="*/ 79 h 79"/>
                  </a:gdLst>
                  <a:ahLst/>
                  <a:cxnLst>
                    <a:cxn ang="0">
                      <a:pos x="T0" y="T1"/>
                    </a:cxn>
                    <a:cxn ang="0">
                      <a:pos x="T2" y="T3"/>
                    </a:cxn>
                    <a:cxn ang="0">
                      <a:pos x="T4" y="T5"/>
                    </a:cxn>
                    <a:cxn ang="0">
                      <a:pos x="T6" y="T7"/>
                    </a:cxn>
                    <a:cxn ang="0">
                      <a:pos x="T8" y="T9"/>
                    </a:cxn>
                  </a:cxnLst>
                  <a:rect l="0" t="0" r="r" b="b"/>
                  <a:pathLst>
                    <a:path w="14" h="79">
                      <a:moveTo>
                        <a:pt x="14" y="79"/>
                      </a:moveTo>
                      <a:lnTo>
                        <a:pt x="0" y="71"/>
                      </a:lnTo>
                      <a:lnTo>
                        <a:pt x="0" y="0"/>
                      </a:lnTo>
                      <a:lnTo>
                        <a:pt x="14" y="6"/>
                      </a:lnTo>
                      <a:lnTo>
                        <a:pt x="14" y="79"/>
                      </a:lnTo>
                      <a:close/>
                    </a:path>
                  </a:pathLst>
                </a:custGeom>
                <a:solidFill>
                  <a:srgbClr val="7862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1" name="iSlíḋè"/>
                <p:cNvSpPr/>
                <p:nvPr/>
              </p:nvSpPr>
              <p:spPr bwMode="auto">
                <a:xfrm>
                  <a:off x="4344988" y="5480051"/>
                  <a:ext cx="14288" cy="123825"/>
                </a:xfrm>
                <a:custGeom>
                  <a:avLst/>
                  <a:gdLst>
                    <a:gd name="T0" fmla="*/ 9 w 9"/>
                    <a:gd name="T1" fmla="*/ 0 h 78"/>
                    <a:gd name="T2" fmla="*/ 9 w 9"/>
                    <a:gd name="T3" fmla="*/ 71 h 78"/>
                    <a:gd name="T4" fmla="*/ 0 w 9"/>
                    <a:gd name="T5" fmla="*/ 78 h 78"/>
                    <a:gd name="T6" fmla="*/ 0 w 9"/>
                    <a:gd name="T7" fmla="*/ 5 h 78"/>
                    <a:gd name="T8" fmla="*/ 9 w 9"/>
                    <a:gd name="T9" fmla="*/ 0 h 78"/>
                  </a:gdLst>
                  <a:ahLst/>
                  <a:cxnLst>
                    <a:cxn ang="0">
                      <a:pos x="T0" y="T1"/>
                    </a:cxn>
                    <a:cxn ang="0">
                      <a:pos x="T2" y="T3"/>
                    </a:cxn>
                    <a:cxn ang="0">
                      <a:pos x="T4" y="T5"/>
                    </a:cxn>
                    <a:cxn ang="0">
                      <a:pos x="T6" y="T7"/>
                    </a:cxn>
                    <a:cxn ang="0">
                      <a:pos x="T8" y="T9"/>
                    </a:cxn>
                  </a:cxnLst>
                  <a:rect l="0" t="0" r="r" b="b"/>
                  <a:pathLst>
                    <a:path w="9" h="78">
                      <a:moveTo>
                        <a:pt x="9" y="0"/>
                      </a:moveTo>
                      <a:lnTo>
                        <a:pt x="9" y="71"/>
                      </a:lnTo>
                      <a:lnTo>
                        <a:pt x="0" y="78"/>
                      </a:lnTo>
                      <a:lnTo>
                        <a:pt x="0" y="5"/>
                      </a:lnTo>
                      <a:lnTo>
                        <a:pt x="9" y="0"/>
                      </a:lnTo>
                      <a:close/>
                    </a:path>
                  </a:pathLst>
                </a:custGeom>
                <a:solidFill>
                  <a:srgbClr val="55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2" name="ïṩļïdé"/>
                <p:cNvSpPr/>
                <p:nvPr/>
              </p:nvSpPr>
              <p:spPr bwMode="auto">
                <a:xfrm>
                  <a:off x="4235451" y="5305426"/>
                  <a:ext cx="109538" cy="215900"/>
                </a:xfrm>
                <a:custGeom>
                  <a:avLst/>
                  <a:gdLst>
                    <a:gd name="T0" fmla="*/ 69 w 69"/>
                    <a:gd name="T1" fmla="*/ 0 h 136"/>
                    <a:gd name="T2" fmla="*/ 69 w 69"/>
                    <a:gd name="T3" fmla="*/ 136 h 136"/>
                    <a:gd name="T4" fmla="*/ 0 w 69"/>
                    <a:gd name="T5" fmla="*/ 95 h 136"/>
                    <a:gd name="T6" fmla="*/ 69 w 69"/>
                    <a:gd name="T7" fmla="*/ 0 h 136"/>
                  </a:gdLst>
                  <a:ahLst/>
                  <a:cxnLst>
                    <a:cxn ang="0">
                      <a:pos x="T0" y="T1"/>
                    </a:cxn>
                    <a:cxn ang="0">
                      <a:pos x="T2" y="T3"/>
                    </a:cxn>
                    <a:cxn ang="0">
                      <a:pos x="T4" y="T5"/>
                    </a:cxn>
                    <a:cxn ang="0">
                      <a:pos x="T6" y="T7"/>
                    </a:cxn>
                  </a:cxnLst>
                  <a:rect l="0" t="0" r="r" b="b"/>
                  <a:pathLst>
                    <a:path w="69" h="136">
                      <a:moveTo>
                        <a:pt x="69" y="0"/>
                      </a:moveTo>
                      <a:lnTo>
                        <a:pt x="69" y="136"/>
                      </a:lnTo>
                      <a:lnTo>
                        <a:pt x="0" y="95"/>
                      </a:lnTo>
                      <a:lnTo>
                        <a:pt x="69" y="0"/>
                      </a:lnTo>
                      <a:close/>
                    </a:path>
                  </a:pathLst>
                </a:custGeom>
                <a:solidFill>
                  <a:srgbClr val="51DE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3" name="îs1îḋê"/>
                <p:cNvSpPr/>
                <p:nvPr/>
              </p:nvSpPr>
              <p:spPr bwMode="auto">
                <a:xfrm>
                  <a:off x="4344988" y="5305426"/>
                  <a:ext cx="111125" cy="215900"/>
                </a:xfrm>
                <a:custGeom>
                  <a:avLst/>
                  <a:gdLst>
                    <a:gd name="T0" fmla="*/ 0 w 70"/>
                    <a:gd name="T1" fmla="*/ 0 h 136"/>
                    <a:gd name="T2" fmla="*/ 0 w 70"/>
                    <a:gd name="T3" fmla="*/ 136 h 136"/>
                    <a:gd name="T4" fmla="*/ 70 w 70"/>
                    <a:gd name="T5" fmla="*/ 95 h 136"/>
                    <a:gd name="T6" fmla="*/ 0 w 70"/>
                    <a:gd name="T7" fmla="*/ 0 h 136"/>
                  </a:gdLst>
                  <a:ahLst/>
                  <a:cxnLst>
                    <a:cxn ang="0">
                      <a:pos x="T0" y="T1"/>
                    </a:cxn>
                    <a:cxn ang="0">
                      <a:pos x="T2" y="T3"/>
                    </a:cxn>
                    <a:cxn ang="0">
                      <a:pos x="T4" y="T5"/>
                    </a:cxn>
                    <a:cxn ang="0">
                      <a:pos x="T6" y="T7"/>
                    </a:cxn>
                  </a:cxnLst>
                  <a:rect l="0" t="0" r="r" b="b"/>
                  <a:pathLst>
                    <a:path w="70" h="136">
                      <a:moveTo>
                        <a:pt x="0" y="0"/>
                      </a:moveTo>
                      <a:lnTo>
                        <a:pt x="0" y="136"/>
                      </a:lnTo>
                      <a:lnTo>
                        <a:pt x="70" y="95"/>
                      </a:lnTo>
                      <a:lnTo>
                        <a:pt x="0" y="0"/>
                      </a:lnTo>
                      <a:close/>
                    </a:path>
                  </a:pathLst>
                </a:custGeom>
                <a:solidFill>
                  <a:srgbClr val="0168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4" name="íŝḻîḓè"/>
                <p:cNvSpPr/>
                <p:nvPr/>
              </p:nvSpPr>
              <p:spPr bwMode="auto">
                <a:xfrm>
                  <a:off x="4264026" y="5395913"/>
                  <a:ext cx="80963" cy="65088"/>
                </a:xfrm>
                <a:custGeom>
                  <a:avLst/>
                  <a:gdLst>
                    <a:gd name="T0" fmla="*/ 0 w 51"/>
                    <a:gd name="T1" fmla="*/ 12 h 41"/>
                    <a:gd name="T2" fmla="*/ 51 w 51"/>
                    <a:gd name="T3" fmla="*/ 41 h 41"/>
                    <a:gd name="T4" fmla="*/ 51 w 51"/>
                    <a:gd name="T5" fmla="*/ 25 h 41"/>
                    <a:gd name="T6" fmla="*/ 10 w 51"/>
                    <a:gd name="T7" fmla="*/ 0 h 41"/>
                    <a:gd name="T8" fmla="*/ 0 w 51"/>
                    <a:gd name="T9" fmla="*/ 12 h 41"/>
                  </a:gdLst>
                  <a:ahLst/>
                  <a:cxnLst>
                    <a:cxn ang="0">
                      <a:pos x="T0" y="T1"/>
                    </a:cxn>
                    <a:cxn ang="0">
                      <a:pos x="T2" y="T3"/>
                    </a:cxn>
                    <a:cxn ang="0">
                      <a:pos x="T4" y="T5"/>
                    </a:cxn>
                    <a:cxn ang="0">
                      <a:pos x="T6" y="T7"/>
                    </a:cxn>
                    <a:cxn ang="0">
                      <a:pos x="T8" y="T9"/>
                    </a:cxn>
                  </a:cxnLst>
                  <a:rect l="0" t="0" r="r" b="b"/>
                  <a:pathLst>
                    <a:path w="51" h="41">
                      <a:moveTo>
                        <a:pt x="0" y="12"/>
                      </a:moveTo>
                      <a:lnTo>
                        <a:pt x="51" y="41"/>
                      </a:lnTo>
                      <a:lnTo>
                        <a:pt x="51" y="25"/>
                      </a:lnTo>
                      <a:lnTo>
                        <a:pt x="10" y="0"/>
                      </a:lnTo>
                      <a:lnTo>
                        <a:pt x="0" y="12"/>
                      </a:lnTo>
                      <a:close/>
                    </a:path>
                  </a:pathLst>
                </a:custGeom>
                <a:solidFill>
                  <a:srgbClr val="59D893"/>
                </a:solidFill>
                <a:ln>
                  <a:noFill/>
                </a:ln>
              </p:spPr>
              <p:txBody>
                <a:bodyPr anchor="ctr"/>
                <a:lstStyle/>
                <a:p>
                  <a:pPr algn="ctr"/>
                </a:p>
              </p:txBody>
            </p:sp>
            <p:sp>
              <p:nvSpPr>
                <p:cNvPr id="905" name="i$1ïďé"/>
                <p:cNvSpPr/>
                <p:nvPr/>
              </p:nvSpPr>
              <p:spPr bwMode="auto">
                <a:xfrm>
                  <a:off x="4344988" y="5305426"/>
                  <a:ext cx="111125" cy="215900"/>
                </a:xfrm>
                <a:custGeom>
                  <a:avLst/>
                  <a:gdLst>
                    <a:gd name="T0" fmla="*/ 0 w 70"/>
                    <a:gd name="T1" fmla="*/ 0 h 136"/>
                    <a:gd name="T2" fmla="*/ 0 w 70"/>
                    <a:gd name="T3" fmla="*/ 136 h 136"/>
                    <a:gd name="T4" fmla="*/ 70 w 70"/>
                    <a:gd name="T5" fmla="*/ 95 h 136"/>
                    <a:gd name="T6" fmla="*/ 0 w 70"/>
                    <a:gd name="T7" fmla="*/ 0 h 136"/>
                  </a:gdLst>
                  <a:ahLst/>
                  <a:cxnLst>
                    <a:cxn ang="0">
                      <a:pos x="T0" y="T1"/>
                    </a:cxn>
                    <a:cxn ang="0">
                      <a:pos x="T2" y="T3"/>
                    </a:cxn>
                    <a:cxn ang="0">
                      <a:pos x="T4" y="T5"/>
                    </a:cxn>
                    <a:cxn ang="0">
                      <a:pos x="T6" y="T7"/>
                    </a:cxn>
                  </a:cxnLst>
                  <a:rect l="0" t="0" r="r" b="b"/>
                  <a:pathLst>
                    <a:path w="70" h="136">
                      <a:moveTo>
                        <a:pt x="0" y="0"/>
                      </a:moveTo>
                      <a:lnTo>
                        <a:pt x="0" y="136"/>
                      </a:lnTo>
                      <a:lnTo>
                        <a:pt x="70" y="95"/>
                      </a:lnTo>
                      <a:lnTo>
                        <a:pt x="0" y="0"/>
                      </a:lnTo>
                      <a:close/>
                    </a:path>
                  </a:pathLst>
                </a:custGeom>
                <a:solidFill>
                  <a:srgbClr val="46C1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6" name="îṥḻîḍe"/>
                <p:cNvSpPr/>
                <p:nvPr/>
              </p:nvSpPr>
              <p:spPr bwMode="auto">
                <a:xfrm>
                  <a:off x="4344988" y="5395913"/>
                  <a:ext cx="80963" cy="65088"/>
                </a:xfrm>
                <a:custGeom>
                  <a:avLst/>
                  <a:gdLst>
                    <a:gd name="T0" fmla="*/ 42 w 51"/>
                    <a:gd name="T1" fmla="*/ 0 h 41"/>
                    <a:gd name="T2" fmla="*/ 0 w 51"/>
                    <a:gd name="T3" fmla="*/ 25 h 41"/>
                    <a:gd name="T4" fmla="*/ 0 w 51"/>
                    <a:gd name="T5" fmla="*/ 41 h 41"/>
                    <a:gd name="T6" fmla="*/ 51 w 51"/>
                    <a:gd name="T7" fmla="*/ 12 h 41"/>
                    <a:gd name="T8" fmla="*/ 42 w 51"/>
                    <a:gd name="T9" fmla="*/ 0 h 41"/>
                  </a:gdLst>
                  <a:ahLst/>
                  <a:cxnLst>
                    <a:cxn ang="0">
                      <a:pos x="T0" y="T1"/>
                    </a:cxn>
                    <a:cxn ang="0">
                      <a:pos x="T2" y="T3"/>
                    </a:cxn>
                    <a:cxn ang="0">
                      <a:pos x="T4" y="T5"/>
                    </a:cxn>
                    <a:cxn ang="0">
                      <a:pos x="T6" y="T7"/>
                    </a:cxn>
                    <a:cxn ang="0">
                      <a:pos x="T8" y="T9"/>
                    </a:cxn>
                  </a:cxnLst>
                  <a:rect l="0" t="0" r="r" b="b"/>
                  <a:pathLst>
                    <a:path w="51" h="41">
                      <a:moveTo>
                        <a:pt x="42" y="0"/>
                      </a:moveTo>
                      <a:lnTo>
                        <a:pt x="0" y="25"/>
                      </a:lnTo>
                      <a:lnTo>
                        <a:pt x="0" y="41"/>
                      </a:lnTo>
                      <a:lnTo>
                        <a:pt x="51" y="12"/>
                      </a:lnTo>
                      <a:lnTo>
                        <a:pt x="42" y="0"/>
                      </a:lnTo>
                      <a:close/>
                    </a:path>
                  </a:pathLst>
                </a:custGeom>
                <a:solidFill>
                  <a:srgbClr val="309C5E"/>
                </a:solidFill>
                <a:ln>
                  <a:noFill/>
                </a:ln>
              </p:spPr>
              <p:txBody>
                <a:bodyPr anchor="ctr"/>
                <a:lstStyle/>
                <a:p>
                  <a:pPr algn="ctr"/>
                </a:p>
              </p:txBody>
            </p:sp>
            <p:sp>
              <p:nvSpPr>
                <p:cNvPr id="907" name="íslïďé"/>
                <p:cNvSpPr/>
                <p:nvPr/>
              </p:nvSpPr>
              <p:spPr bwMode="auto">
                <a:xfrm>
                  <a:off x="4249738" y="5208588"/>
                  <a:ext cx="95250" cy="234950"/>
                </a:xfrm>
                <a:custGeom>
                  <a:avLst/>
                  <a:gdLst>
                    <a:gd name="T0" fmla="*/ 60 w 60"/>
                    <a:gd name="T1" fmla="*/ 0 h 148"/>
                    <a:gd name="T2" fmla="*/ 60 w 60"/>
                    <a:gd name="T3" fmla="*/ 148 h 148"/>
                    <a:gd name="T4" fmla="*/ 0 w 60"/>
                    <a:gd name="T5" fmla="*/ 114 h 148"/>
                    <a:gd name="T6" fmla="*/ 60 w 60"/>
                    <a:gd name="T7" fmla="*/ 0 h 148"/>
                  </a:gdLst>
                  <a:ahLst/>
                  <a:cxnLst>
                    <a:cxn ang="0">
                      <a:pos x="T0" y="T1"/>
                    </a:cxn>
                    <a:cxn ang="0">
                      <a:pos x="T2" y="T3"/>
                    </a:cxn>
                    <a:cxn ang="0">
                      <a:pos x="T4" y="T5"/>
                    </a:cxn>
                    <a:cxn ang="0">
                      <a:pos x="T6" y="T7"/>
                    </a:cxn>
                  </a:cxnLst>
                  <a:rect l="0" t="0" r="r" b="b"/>
                  <a:pathLst>
                    <a:path w="60" h="148">
                      <a:moveTo>
                        <a:pt x="60" y="0"/>
                      </a:moveTo>
                      <a:lnTo>
                        <a:pt x="60" y="148"/>
                      </a:lnTo>
                      <a:lnTo>
                        <a:pt x="0" y="114"/>
                      </a:lnTo>
                      <a:lnTo>
                        <a:pt x="60" y="0"/>
                      </a:lnTo>
                      <a:close/>
                    </a:path>
                  </a:pathLst>
                </a:custGeom>
                <a:solidFill>
                  <a:srgbClr val="64E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8" name="íšḻïďè"/>
                <p:cNvSpPr/>
                <p:nvPr/>
              </p:nvSpPr>
              <p:spPr bwMode="auto">
                <a:xfrm>
                  <a:off x="4344988" y="5208588"/>
                  <a:ext cx="95250" cy="234950"/>
                </a:xfrm>
                <a:custGeom>
                  <a:avLst/>
                  <a:gdLst>
                    <a:gd name="T0" fmla="*/ 0 w 60"/>
                    <a:gd name="T1" fmla="*/ 0 h 148"/>
                    <a:gd name="T2" fmla="*/ 0 w 60"/>
                    <a:gd name="T3" fmla="*/ 148 h 148"/>
                    <a:gd name="T4" fmla="*/ 60 w 60"/>
                    <a:gd name="T5" fmla="*/ 114 h 148"/>
                    <a:gd name="T6" fmla="*/ 0 w 60"/>
                    <a:gd name="T7" fmla="*/ 0 h 148"/>
                  </a:gdLst>
                  <a:ahLst/>
                  <a:cxnLst>
                    <a:cxn ang="0">
                      <a:pos x="T0" y="T1"/>
                    </a:cxn>
                    <a:cxn ang="0">
                      <a:pos x="T2" y="T3"/>
                    </a:cxn>
                    <a:cxn ang="0">
                      <a:pos x="T4" y="T5"/>
                    </a:cxn>
                    <a:cxn ang="0">
                      <a:pos x="T6" y="T7"/>
                    </a:cxn>
                  </a:cxnLst>
                  <a:rect l="0" t="0" r="r" b="b"/>
                  <a:pathLst>
                    <a:path w="60" h="148">
                      <a:moveTo>
                        <a:pt x="0" y="0"/>
                      </a:moveTo>
                      <a:lnTo>
                        <a:pt x="0" y="148"/>
                      </a:lnTo>
                      <a:lnTo>
                        <a:pt x="60" y="114"/>
                      </a:lnTo>
                      <a:lnTo>
                        <a:pt x="0" y="0"/>
                      </a:lnTo>
                      <a:close/>
                    </a:path>
                  </a:pathLst>
                </a:custGeom>
                <a:solidFill>
                  <a:srgbClr val="50C1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9" name="îṥḷídè"/>
                <p:cNvSpPr/>
                <p:nvPr/>
              </p:nvSpPr>
              <p:spPr bwMode="auto">
                <a:xfrm>
                  <a:off x="4633913" y="5656263"/>
                  <a:ext cx="42863" cy="23813"/>
                </a:xfrm>
                <a:custGeom>
                  <a:avLst/>
                  <a:gdLst>
                    <a:gd name="T0" fmla="*/ 16 w 27"/>
                    <a:gd name="T1" fmla="*/ 15 h 15"/>
                    <a:gd name="T2" fmla="*/ 0 w 27"/>
                    <a:gd name="T3" fmla="*/ 6 h 15"/>
                    <a:gd name="T4" fmla="*/ 12 w 27"/>
                    <a:gd name="T5" fmla="*/ 0 h 15"/>
                    <a:gd name="T6" fmla="*/ 27 w 27"/>
                    <a:gd name="T7" fmla="*/ 9 h 15"/>
                    <a:gd name="T8" fmla="*/ 16 w 27"/>
                    <a:gd name="T9" fmla="*/ 15 h 15"/>
                  </a:gdLst>
                  <a:ahLst/>
                  <a:cxnLst>
                    <a:cxn ang="0">
                      <a:pos x="T0" y="T1"/>
                    </a:cxn>
                    <a:cxn ang="0">
                      <a:pos x="T2" y="T3"/>
                    </a:cxn>
                    <a:cxn ang="0">
                      <a:pos x="T4" y="T5"/>
                    </a:cxn>
                    <a:cxn ang="0">
                      <a:pos x="T6" y="T7"/>
                    </a:cxn>
                    <a:cxn ang="0">
                      <a:pos x="T8" y="T9"/>
                    </a:cxn>
                  </a:cxnLst>
                  <a:rect l="0" t="0" r="r" b="b"/>
                  <a:pathLst>
                    <a:path w="27" h="15">
                      <a:moveTo>
                        <a:pt x="16" y="15"/>
                      </a:moveTo>
                      <a:lnTo>
                        <a:pt x="0" y="6"/>
                      </a:lnTo>
                      <a:lnTo>
                        <a:pt x="12" y="0"/>
                      </a:lnTo>
                      <a:lnTo>
                        <a:pt x="27" y="9"/>
                      </a:lnTo>
                      <a:lnTo>
                        <a:pt x="16" y="15"/>
                      </a:lnTo>
                      <a:close/>
                    </a:path>
                  </a:pathLst>
                </a:custGeom>
                <a:solidFill>
                  <a:srgbClr val="015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0" name="îṩlïḋe"/>
                <p:cNvSpPr/>
                <p:nvPr/>
              </p:nvSpPr>
              <p:spPr bwMode="auto">
                <a:xfrm>
                  <a:off x="4637088" y="5656263"/>
                  <a:ext cx="22225" cy="125413"/>
                </a:xfrm>
                <a:custGeom>
                  <a:avLst/>
                  <a:gdLst>
                    <a:gd name="T0" fmla="*/ 14 w 14"/>
                    <a:gd name="T1" fmla="*/ 79 h 79"/>
                    <a:gd name="T2" fmla="*/ 0 w 14"/>
                    <a:gd name="T3" fmla="*/ 72 h 79"/>
                    <a:gd name="T4" fmla="*/ 0 w 14"/>
                    <a:gd name="T5" fmla="*/ 0 h 79"/>
                    <a:gd name="T6" fmla="*/ 14 w 14"/>
                    <a:gd name="T7" fmla="*/ 8 h 79"/>
                    <a:gd name="T8" fmla="*/ 14 w 14"/>
                    <a:gd name="T9" fmla="*/ 79 h 79"/>
                  </a:gdLst>
                  <a:ahLst/>
                  <a:cxnLst>
                    <a:cxn ang="0">
                      <a:pos x="T0" y="T1"/>
                    </a:cxn>
                    <a:cxn ang="0">
                      <a:pos x="T2" y="T3"/>
                    </a:cxn>
                    <a:cxn ang="0">
                      <a:pos x="T4" y="T5"/>
                    </a:cxn>
                    <a:cxn ang="0">
                      <a:pos x="T6" y="T7"/>
                    </a:cxn>
                    <a:cxn ang="0">
                      <a:pos x="T8" y="T9"/>
                    </a:cxn>
                  </a:cxnLst>
                  <a:rect l="0" t="0" r="r" b="b"/>
                  <a:pathLst>
                    <a:path w="14" h="79">
                      <a:moveTo>
                        <a:pt x="14" y="79"/>
                      </a:moveTo>
                      <a:lnTo>
                        <a:pt x="0" y="72"/>
                      </a:lnTo>
                      <a:lnTo>
                        <a:pt x="0" y="0"/>
                      </a:lnTo>
                      <a:lnTo>
                        <a:pt x="14" y="8"/>
                      </a:lnTo>
                      <a:lnTo>
                        <a:pt x="14" y="79"/>
                      </a:lnTo>
                      <a:close/>
                    </a:path>
                  </a:pathLst>
                </a:custGeom>
                <a:solidFill>
                  <a:srgbClr val="7862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1" name="ísļïdé"/>
                <p:cNvSpPr/>
                <p:nvPr/>
              </p:nvSpPr>
              <p:spPr bwMode="auto">
                <a:xfrm>
                  <a:off x="4659313" y="5659438"/>
                  <a:ext cx="14288" cy="122238"/>
                </a:xfrm>
                <a:custGeom>
                  <a:avLst/>
                  <a:gdLst>
                    <a:gd name="T0" fmla="*/ 9 w 9"/>
                    <a:gd name="T1" fmla="*/ 0 h 77"/>
                    <a:gd name="T2" fmla="*/ 9 w 9"/>
                    <a:gd name="T3" fmla="*/ 71 h 77"/>
                    <a:gd name="T4" fmla="*/ 0 w 9"/>
                    <a:gd name="T5" fmla="*/ 77 h 77"/>
                    <a:gd name="T6" fmla="*/ 0 w 9"/>
                    <a:gd name="T7" fmla="*/ 6 h 77"/>
                    <a:gd name="T8" fmla="*/ 9 w 9"/>
                    <a:gd name="T9" fmla="*/ 0 h 77"/>
                  </a:gdLst>
                  <a:ahLst/>
                  <a:cxnLst>
                    <a:cxn ang="0">
                      <a:pos x="T0" y="T1"/>
                    </a:cxn>
                    <a:cxn ang="0">
                      <a:pos x="T2" y="T3"/>
                    </a:cxn>
                    <a:cxn ang="0">
                      <a:pos x="T4" y="T5"/>
                    </a:cxn>
                    <a:cxn ang="0">
                      <a:pos x="T6" y="T7"/>
                    </a:cxn>
                    <a:cxn ang="0">
                      <a:pos x="T8" y="T9"/>
                    </a:cxn>
                  </a:cxnLst>
                  <a:rect l="0" t="0" r="r" b="b"/>
                  <a:pathLst>
                    <a:path w="9" h="77">
                      <a:moveTo>
                        <a:pt x="9" y="0"/>
                      </a:moveTo>
                      <a:lnTo>
                        <a:pt x="9" y="71"/>
                      </a:lnTo>
                      <a:lnTo>
                        <a:pt x="0" y="77"/>
                      </a:lnTo>
                      <a:lnTo>
                        <a:pt x="0" y="6"/>
                      </a:lnTo>
                      <a:lnTo>
                        <a:pt x="9" y="0"/>
                      </a:lnTo>
                      <a:close/>
                    </a:path>
                  </a:pathLst>
                </a:custGeom>
                <a:solidFill>
                  <a:srgbClr val="55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2" name="îšḷïḍe"/>
                <p:cNvSpPr/>
                <p:nvPr/>
              </p:nvSpPr>
              <p:spPr bwMode="auto">
                <a:xfrm>
                  <a:off x="4549776" y="5484813"/>
                  <a:ext cx="109538" cy="217488"/>
                </a:xfrm>
                <a:custGeom>
                  <a:avLst/>
                  <a:gdLst>
                    <a:gd name="T0" fmla="*/ 69 w 69"/>
                    <a:gd name="T1" fmla="*/ 0 h 137"/>
                    <a:gd name="T2" fmla="*/ 69 w 69"/>
                    <a:gd name="T3" fmla="*/ 137 h 137"/>
                    <a:gd name="T4" fmla="*/ 0 w 69"/>
                    <a:gd name="T5" fmla="*/ 96 h 137"/>
                    <a:gd name="T6" fmla="*/ 69 w 69"/>
                    <a:gd name="T7" fmla="*/ 0 h 137"/>
                  </a:gdLst>
                  <a:ahLst/>
                  <a:cxnLst>
                    <a:cxn ang="0">
                      <a:pos x="T0" y="T1"/>
                    </a:cxn>
                    <a:cxn ang="0">
                      <a:pos x="T2" y="T3"/>
                    </a:cxn>
                    <a:cxn ang="0">
                      <a:pos x="T4" y="T5"/>
                    </a:cxn>
                    <a:cxn ang="0">
                      <a:pos x="T6" y="T7"/>
                    </a:cxn>
                  </a:cxnLst>
                  <a:rect l="0" t="0" r="r" b="b"/>
                  <a:pathLst>
                    <a:path w="69" h="137">
                      <a:moveTo>
                        <a:pt x="69" y="0"/>
                      </a:moveTo>
                      <a:lnTo>
                        <a:pt x="69" y="137"/>
                      </a:lnTo>
                      <a:lnTo>
                        <a:pt x="0" y="96"/>
                      </a:lnTo>
                      <a:lnTo>
                        <a:pt x="69" y="0"/>
                      </a:lnTo>
                      <a:close/>
                    </a:path>
                  </a:pathLst>
                </a:custGeom>
                <a:solidFill>
                  <a:srgbClr val="51DE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3" name="îṩḷiḋê"/>
                <p:cNvSpPr/>
                <p:nvPr/>
              </p:nvSpPr>
              <p:spPr bwMode="auto">
                <a:xfrm>
                  <a:off x="4659313" y="5484813"/>
                  <a:ext cx="109538" cy="217488"/>
                </a:xfrm>
                <a:custGeom>
                  <a:avLst/>
                  <a:gdLst>
                    <a:gd name="T0" fmla="*/ 0 w 69"/>
                    <a:gd name="T1" fmla="*/ 0 h 137"/>
                    <a:gd name="T2" fmla="*/ 0 w 69"/>
                    <a:gd name="T3" fmla="*/ 137 h 137"/>
                    <a:gd name="T4" fmla="*/ 69 w 69"/>
                    <a:gd name="T5" fmla="*/ 96 h 137"/>
                    <a:gd name="T6" fmla="*/ 0 w 69"/>
                    <a:gd name="T7" fmla="*/ 0 h 137"/>
                  </a:gdLst>
                  <a:ahLst/>
                  <a:cxnLst>
                    <a:cxn ang="0">
                      <a:pos x="T0" y="T1"/>
                    </a:cxn>
                    <a:cxn ang="0">
                      <a:pos x="T2" y="T3"/>
                    </a:cxn>
                    <a:cxn ang="0">
                      <a:pos x="T4" y="T5"/>
                    </a:cxn>
                    <a:cxn ang="0">
                      <a:pos x="T6" y="T7"/>
                    </a:cxn>
                  </a:cxnLst>
                  <a:rect l="0" t="0" r="r" b="b"/>
                  <a:pathLst>
                    <a:path w="69" h="137">
                      <a:moveTo>
                        <a:pt x="0" y="0"/>
                      </a:moveTo>
                      <a:lnTo>
                        <a:pt x="0" y="137"/>
                      </a:lnTo>
                      <a:lnTo>
                        <a:pt x="69" y="96"/>
                      </a:lnTo>
                      <a:lnTo>
                        <a:pt x="0" y="0"/>
                      </a:lnTo>
                      <a:close/>
                    </a:path>
                  </a:pathLst>
                </a:custGeom>
                <a:solidFill>
                  <a:srgbClr val="0168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4" name="î$lïdè"/>
                <p:cNvSpPr/>
                <p:nvPr/>
              </p:nvSpPr>
              <p:spPr bwMode="auto">
                <a:xfrm>
                  <a:off x="4578351" y="5576888"/>
                  <a:ext cx="80963" cy="63500"/>
                </a:xfrm>
                <a:custGeom>
                  <a:avLst/>
                  <a:gdLst>
                    <a:gd name="T0" fmla="*/ 0 w 51"/>
                    <a:gd name="T1" fmla="*/ 11 h 40"/>
                    <a:gd name="T2" fmla="*/ 51 w 51"/>
                    <a:gd name="T3" fmla="*/ 40 h 40"/>
                    <a:gd name="T4" fmla="*/ 51 w 51"/>
                    <a:gd name="T5" fmla="*/ 25 h 40"/>
                    <a:gd name="T6" fmla="*/ 10 w 51"/>
                    <a:gd name="T7" fmla="*/ 0 h 40"/>
                    <a:gd name="T8" fmla="*/ 0 w 51"/>
                    <a:gd name="T9" fmla="*/ 11 h 40"/>
                  </a:gdLst>
                  <a:ahLst/>
                  <a:cxnLst>
                    <a:cxn ang="0">
                      <a:pos x="T0" y="T1"/>
                    </a:cxn>
                    <a:cxn ang="0">
                      <a:pos x="T2" y="T3"/>
                    </a:cxn>
                    <a:cxn ang="0">
                      <a:pos x="T4" y="T5"/>
                    </a:cxn>
                    <a:cxn ang="0">
                      <a:pos x="T6" y="T7"/>
                    </a:cxn>
                    <a:cxn ang="0">
                      <a:pos x="T8" y="T9"/>
                    </a:cxn>
                  </a:cxnLst>
                  <a:rect l="0" t="0" r="r" b="b"/>
                  <a:pathLst>
                    <a:path w="51" h="40">
                      <a:moveTo>
                        <a:pt x="0" y="11"/>
                      </a:moveTo>
                      <a:lnTo>
                        <a:pt x="51" y="40"/>
                      </a:lnTo>
                      <a:lnTo>
                        <a:pt x="51" y="25"/>
                      </a:lnTo>
                      <a:lnTo>
                        <a:pt x="10" y="0"/>
                      </a:lnTo>
                      <a:lnTo>
                        <a:pt x="0" y="11"/>
                      </a:lnTo>
                      <a:close/>
                    </a:path>
                  </a:pathLst>
                </a:custGeom>
                <a:solidFill>
                  <a:srgbClr val="59D893"/>
                </a:solidFill>
                <a:ln>
                  <a:noFill/>
                </a:ln>
              </p:spPr>
              <p:txBody>
                <a:bodyPr anchor="ctr"/>
                <a:lstStyle/>
                <a:p>
                  <a:pPr algn="ctr"/>
                </a:p>
              </p:txBody>
            </p:sp>
            <p:sp>
              <p:nvSpPr>
                <p:cNvPr id="915" name="i$ľídê"/>
                <p:cNvSpPr/>
                <p:nvPr/>
              </p:nvSpPr>
              <p:spPr bwMode="auto">
                <a:xfrm>
                  <a:off x="4659313" y="5484813"/>
                  <a:ext cx="109538" cy="217488"/>
                </a:xfrm>
                <a:custGeom>
                  <a:avLst/>
                  <a:gdLst>
                    <a:gd name="T0" fmla="*/ 0 w 69"/>
                    <a:gd name="T1" fmla="*/ 0 h 137"/>
                    <a:gd name="T2" fmla="*/ 0 w 69"/>
                    <a:gd name="T3" fmla="*/ 137 h 137"/>
                    <a:gd name="T4" fmla="*/ 69 w 69"/>
                    <a:gd name="T5" fmla="*/ 96 h 137"/>
                    <a:gd name="T6" fmla="*/ 0 w 69"/>
                    <a:gd name="T7" fmla="*/ 0 h 137"/>
                  </a:gdLst>
                  <a:ahLst/>
                  <a:cxnLst>
                    <a:cxn ang="0">
                      <a:pos x="T0" y="T1"/>
                    </a:cxn>
                    <a:cxn ang="0">
                      <a:pos x="T2" y="T3"/>
                    </a:cxn>
                    <a:cxn ang="0">
                      <a:pos x="T4" y="T5"/>
                    </a:cxn>
                    <a:cxn ang="0">
                      <a:pos x="T6" y="T7"/>
                    </a:cxn>
                  </a:cxnLst>
                  <a:rect l="0" t="0" r="r" b="b"/>
                  <a:pathLst>
                    <a:path w="69" h="137">
                      <a:moveTo>
                        <a:pt x="0" y="0"/>
                      </a:moveTo>
                      <a:lnTo>
                        <a:pt x="0" y="137"/>
                      </a:lnTo>
                      <a:lnTo>
                        <a:pt x="69" y="96"/>
                      </a:lnTo>
                      <a:lnTo>
                        <a:pt x="0" y="0"/>
                      </a:lnTo>
                      <a:close/>
                    </a:path>
                  </a:pathLst>
                </a:custGeom>
                <a:solidFill>
                  <a:srgbClr val="46C1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6" name="ïṩḻiḑê"/>
                <p:cNvSpPr/>
                <p:nvPr/>
              </p:nvSpPr>
              <p:spPr bwMode="auto">
                <a:xfrm>
                  <a:off x="4659313" y="5576888"/>
                  <a:ext cx="80963" cy="63500"/>
                </a:xfrm>
                <a:custGeom>
                  <a:avLst/>
                  <a:gdLst>
                    <a:gd name="T0" fmla="*/ 42 w 51"/>
                    <a:gd name="T1" fmla="*/ 0 h 40"/>
                    <a:gd name="T2" fmla="*/ 0 w 51"/>
                    <a:gd name="T3" fmla="*/ 25 h 40"/>
                    <a:gd name="T4" fmla="*/ 0 w 51"/>
                    <a:gd name="T5" fmla="*/ 40 h 40"/>
                    <a:gd name="T6" fmla="*/ 51 w 51"/>
                    <a:gd name="T7" fmla="*/ 11 h 40"/>
                    <a:gd name="T8" fmla="*/ 42 w 51"/>
                    <a:gd name="T9" fmla="*/ 0 h 40"/>
                  </a:gdLst>
                  <a:ahLst/>
                  <a:cxnLst>
                    <a:cxn ang="0">
                      <a:pos x="T0" y="T1"/>
                    </a:cxn>
                    <a:cxn ang="0">
                      <a:pos x="T2" y="T3"/>
                    </a:cxn>
                    <a:cxn ang="0">
                      <a:pos x="T4" y="T5"/>
                    </a:cxn>
                    <a:cxn ang="0">
                      <a:pos x="T6" y="T7"/>
                    </a:cxn>
                    <a:cxn ang="0">
                      <a:pos x="T8" y="T9"/>
                    </a:cxn>
                  </a:cxnLst>
                  <a:rect l="0" t="0" r="r" b="b"/>
                  <a:pathLst>
                    <a:path w="51" h="40">
                      <a:moveTo>
                        <a:pt x="42" y="0"/>
                      </a:moveTo>
                      <a:lnTo>
                        <a:pt x="0" y="25"/>
                      </a:lnTo>
                      <a:lnTo>
                        <a:pt x="0" y="40"/>
                      </a:lnTo>
                      <a:lnTo>
                        <a:pt x="51" y="11"/>
                      </a:lnTo>
                      <a:lnTo>
                        <a:pt x="42" y="0"/>
                      </a:lnTo>
                      <a:close/>
                    </a:path>
                  </a:pathLst>
                </a:custGeom>
                <a:solidFill>
                  <a:srgbClr val="309C5E"/>
                </a:solidFill>
                <a:ln>
                  <a:noFill/>
                </a:ln>
              </p:spPr>
              <p:txBody>
                <a:bodyPr anchor="ctr"/>
                <a:lstStyle/>
                <a:p>
                  <a:pPr algn="ctr"/>
                </a:p>
              </p:txBody>
            </p:sp>
            <p:sp>
              <p:nvSpPr>
                <p:cNvPr id="917" name="iṥḷíḋe"/>
                <p:cNvSpPr/>
                <p:nvPr/>
              </p:nvSpPr>
              <p:spPr bwMode="auto">
                <a:xfrm>
                  <a:off x="4564063" y="5387976"/>
                  <a:ext cx="95250" cy="236538"/>
                </a:xfrm>
                <a:custGeom>
                  <a:avLst/>
                  <a:gdLst>
                    <a:gd name="T0" fmla="*/ 60 w 60"/>
                    <a:gd name="T1" fmla="*/ 0 h 149"/>
                    <a:gd name="T2" fmla="*/ 60 w 60"/>
                    <a:gd name="T3" fmla="*/ 149 h 149"/>
                    <a:gd name="T4" fmla="*/ 0 w 60"/>
                    <a:gd name="T5" fmla="*/ 115 h 149"/>
                    <a:gd name="T6" fmla="*/ 60 w 60"/>
                    <a:gd name="T7" fmla="*/ 0 h 149"/>
                  </a:gdLst>
                  <a:ahLst/>
                  <a:cxnLst>
                    <a:cxn ang="0">
                      <a:pos x="T0" y="T1"/>
                    </a:cxn>
                    <a:cxn ang="0">
                      <a:pos x="T2" y="T3"/>
                    </a:cxn>
                    <a:cxn ang="0">
                      <a:pos x="T4" y="T5"/>
                    </a:cxn>
                    <a:cxn ang="0">
                      <a:pos x="T6" y="T7"/>
                    </a:cxn>
                  </a:cxnLst>
                  <a:rect l="0" t="0" r="r" b="b"/>
                  <a:pathLst>
                    <a:path w="60" h="149">
                      <a:moveTo>
                        <a:pt x="60" y="0"/>
                      </a:moveTo>
                      <a:lnTo>
                        <a:pt x="60" y="149"/>
                      </a:lnTo>
                      <a:lnTo>
                        <a:pt x="0" y="115"/>
                      </a:lnTo>
                      <a:lnTo>
                        <a:pt x="60" y="0"/>
                      </a:lnTo>
                      <a:close/>
                    </a:path>
                  </a:pathLst>
                </a:custGeom>
                <a:solidFill>
                  <a:srgbClr val="64E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8" name="îṧ1îḓé"/>
                <p:cNvSpPr/>
                <p:nvPr/>
              </p:nvSpPr>
              <p:spPr bwMode="auto">
                <a:xfrm>
                  <a:off x="4659313" y="5387976"/>
                  <a:ext cx="95250" cy="236538"/>
                </a:xfrm>
                <a:custGeom>
                  <a:avLst/>
                  <a:gdLst>
                    <a:gd name="T0" fmla="*/ 0 w 60"/>
                    <a:gd name="T1" fmla="*/ 0 h 149"/>
                    <a:gd name="T2" fmla="*/ 0 w 60"/>
                    <a:gd name="T3" fmla="*/ 149 h 149"/>
                    <a:gd name="T4" fmla="*/ 60 w 60"/>
                    <a:gd name="T5" fmla="*/ 115 h 149"/>
                    <a:gd name="T6" fmla="*/ 0 w 60"/>
                    <a:gd name="T7" fmla="*/ 0 h 149"/>
                  </a:gdLst>
                  <a:ahLst/>
                  <a:cxnLst>
                    <a:cxn ang="0">
                      <a:pos x="T0" y="T1"/>
                    </a:cxn>
                    <a:cxn ang="0">
                      <a:pos x="T2" y="T3"/>
                    </a:cxn>
                    <a:cxn ang="0">
                      <a:pos x="T4" y="T5"/>
                    </a:cxn>
                    <a:cxn ang="0">
                      <a:pos x="T6" y="T7"/>
                    </a:cxn>
                  </a:cxnLst>
                  <a:rect l="0" t="0" r="r" b="b"/>
                  <a:pathLst>
                    <a:path w="60" h="149">
                      <a:moveTo>
                        <a:pt x="0" y="0"/>
                      </a:moveTo>
                      <a:lnTo>
                        <a:pt x="0" y="149"/>
                      </a:lnTo>
                      <a:lnTo>
                        <a:pt x="60" y="115"/>
                      </a:lnTo>
                      <a:lnTo>
                        <a:pt x="0" y="0"/>
                      </a:lnTo>
                      <a:close/>
                    </a:path>
                  </a:pathLst>
                </a:custGeom>
                <a:solidFill>
                  <a:srgbClr val="50C1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9" name="îṡlíḋê"/>
                <p:cNvSpPr/>
                <p:nvPr/>
              </p:nvSpPr>
              <p:spPr bwMode="auto">
                <a:xfrm>
                  <a:off x="6713538" y="4587876"/>
                  <a:ext cx="57150" cy="33338"/>
                </a:xfrm>
                <a:custGeom>
                  <a:avLst/>
                  <a:gdLst>
                    <a:gd name="T0" fmla="*/ 21 w 36"/>
                    <a:gd name="T1" fmla="*/ 21 h 21"/>
                    <a:gd name="T2" fmla="*/ 0 w 36"/>
                    <a:gd name="T3" fmla="*/ 10 h 21"/>
                    <a:gd name="T4" fmla="*/ 16 w 36"/>
                    <a:gd name="T5" fmla="*/ 0 h 21"/>
                    <a:gd name="T6" fmla="*/ 36 w 36"/>
                    <a:gd name="T7" fmla="*/ 12 h 21"/>
                    <a:gd name="T8" fmla="*/ 21 w 36"/>
                    <a:gd name="T9" fmla="*/ 21 h 21"/>
                  </a:gdLst>
                  <a:ahLst/>
                  <a:cxnLst>
                    <a:cxn ang="0">
                      <a:pos x="T0" y="T1"/>
                    </a:cxn>
                    <a:cxn ang="0">
                      <a:pos x="T2" y="T3"/>
                    </a:cxn>
                    <a:cxn ang="0">
                      <a:pos x="T4" y="T5"/>
                    </a:cxn>
                    <a:cxn ang="0">
                      <a:pos x="T6" y="T7"/>
                    </a:cxn>
                    <a:cxn ang="0">
                      <a:pos x="T8" y="T9"/>
                    </a:cxn>
                  </a:cxnLst>
                  <a:rect l="0" t="0" r="r" b="b"/>
                  <a:pathLst>
                    <a:path w="36" h="21">
                      <a:moveTo>
                        <a:pt x="21" y="21"/>
                      </a:moveTo>
                      <a:lnTo>
                        <a:pt x="0" y="10"/>
                      </a:lnTo>
                      <a:lnTo>
                        <a:pt x="16" y="0"/>
                      </a:lnTo>
                      <a:lnTo>
                        <a:pt x="36" y="12"/>
                      </a:lnTo>
                      <a:lnTo>
                        <a:pt x="21" y="21"/>
                      </a:lnTo>
                      <a:close/>
                    </a:path>
                  </a:pathLst>
                </a:custGeom>
                <a:solidFill>
                  <a:srgbClr val="015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0" name="îŝḻiďê"/>
                <p:cNvSpPr/>
                <p:nvPr/>
              </p:nvSpPr>
              <p:spPr bwMode="auto">
                <a:xfrm>
                  <a:off x="6719888" y="4587876"/>
                  <a:ext cx="26988" cy="163513"/>
                </a:xfrm>
                <a:custGeom>
                  <a:avLst/>
                  <a:gdLst>
                    <a:gd name="T0" fmla="*/ 17 w 17"/>
                    <a:gd name="T1" fmla="*/ 103 h 103"/>
                    <a:gd name="T2" fmla="*/ 0 w 17"/>
                    <a:gd name="T3" fmla="*/ 93 h 103"/>
                    <a:gd name="T4" fmla="*/ 0 w 17"/>
                    <a:gd name="T5" fmla="*/ 0 h 103"/>
                    <a:gd name="T6" fmla="*/ 16 w 17"/>
                    <a:gd name="T7" fmla="*/ 11 h 103"/>
                    <a:gd name="T8" fmla="*/ 17 w 17"/>
                    <a:gd name="T9" fmla="*/ 103 h 103"/>
                  </a:gdLst>
                  <a:ahLst/>
                  <a:cxnLst>
                    <a:cxn ang="0">
                      <a:pos x="T0" y="T1"/>
                    </a:cxn>
                    <a:cxn ang="0">
                      <a:pos x="T2" y="T3"/>
                    </a:cxn>
                    <a:cxn ang="0">
                      <a:pos x="T4" y="T5"/>
                    </a:cxn>
                    <a:cxn ang="0">
                      <a:pos x="T6" y="T7"/>
                    </a:cxn>
                    <a:cxn ang="0">
                      <a:pos x="T8" y="T9"/>
                    </a:cxn>
                  </a:cxnLst>
                  <a:rect l="0" t="0" r="r" b="b"/>
                  <a:pathLst>
                    <a:path w="17" h="103">
                      <a:moveTo>
                        <a:pt x="17" y="103"/>
                      </a:moveTo>
                      <a:lnTo>
                        <a:pt x="0" y="93"/>
                      </a:lnTo>
                      <a:lnTo>
                        <a:pt x="0" y="0"/>
                      </a:lnTo>
                      <a:lnTo>
                        <a:pt x="16" y="11"/>
                      </a:lnTo>
                      <a:lnTo>
                        <a:pt x="17" y="103"/>
                      </a:lnTo>
                      <a:close/>
                    </a:path>
                  </a:pathLst>
                </a:custGeom>
                <a:solidFill>
                  <a:srgbClr val="7862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1" name="íśḷïḋê"/>
                <p:cNvSpPr/>
                <p:nvPr/>
              </p:nvSpPr>
              <p:spPr bwMode="auto">
                <a:xfrm>
                  <a:off x="6745288" y="4592638"/>
                  <a:ext cx="20638" cy="158750"/>
                </a:xfrm>
                <a:custGeom>
                  <a:avLst/>
                  <a:gdLst>
                    <a:gd name="T0" fmla="*/ 13 w 13"/>
                    <a:gd name="T1" fmla="*/ 0 h 100"/>
                    <a:gd name="T2" fmla="*/ 13 w 13"/>
                    <a:gd name="T3" fmla="*/ 92 h 100"/>
                    <a:gd name="T4" fmla="*/ 1 w 13"/>
                    <a:gd name="T5" fmla="*/ 100 h 100"/>
                    <a:gd name="T6" fmla="*/ 0 w 13"/>
                    <a:gd name="T7" fmla="*/ 8 h 100"/>
                    <a:gd name="T8" fmla="*/ 13 w 13"/>
                    <a:gd name="T9" fmla="*/ 0 h 100"/>
                  </a:gdLst>
                  <a:ahLst/>
                  <a:cxnLst>
                    <a:cxn ang="0">
                      <a:pos x="T0" y="T1"/>
                    </a:cxn>
                    <a:cxn ang="0">
                      <a:pos x="T2" y="T3"/>
                    </a:cxn>
                    <a:cxn ang="0">
                      <a:pos x="T4" y="T5"/>
                    </a:cxn>
                    <a:cxn ang="0">
                      <a:pos x="T6" y="T7"/>
                    </a:cxn>
                    <a:cxn ang="0">
                      <a:pos x="T8" y="T9"/>
                    </a:cxn>
                  </a:cxnLst>
                  <a:rect l="0" t="0" r="r" b="b"/>
                  <a:pathLst>
                    <a:path w="13" h="100">
                      <a:moveTo>
                        <a:pt x="13" y="0"/>
                      </a:moveTo>
                      <a:lnTo>
                        <a:pt x="13" y="92"/>
                      </a:lnTo>
                      <a:lnTo>
                        <a:pt x="1" y="100"/>
                      </a:lnTo>
                      <a:lnTo>
                        <a:pt x="0" y="8"/>
                      </a:lnTo>
                      <a:lnTo>
                        <a:pt x="13" y="0"/>
                      </a:lnTo>
                      <a:close/>
                    </a:path>
                  </a:pathLst>
                </a:custGeom>
                <a:solidFill>
                  <a:srgbClr val="55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2" name="iṥḻïďê"/>
                <p:cNvSpPr/>
                <p:nvPr/>
              </p:nvSpPr>
              <p:spPr bwMode="auto">
                <a:xfrm>
                  <a:off x="6605588" y="4368801"/>
                  <a:ext cx="141288" cy="277813"/>
                </a:xfrm>
                <a:custGeom>
                  <a:avLst/>
                  <a:gdLst>
                    <a:gd name="T0" fmla="*/ 89 w 89"/>
                    <a:gd name="T1" fmla="*/ 0 h 175"/>
                    <a:gd name="T2" fmla="*/ 89 w 89"/>
                    <a:gd name="T3" fmla="*/ 175 h 175"/>
                    <a:gd name="T4" fmla="*/ 0 w 89"/>
                    <a:gd name="T5" fmla="*/ 122 h 175"/>
                    <a:gd name="T6" fmla="*/ 89 w 89"/>
                    <a:gd name="T7" fmla="*/ 0 h 175"/>
                  </a:gdLst>
                  <a:ahLst/>
                  <a:cxnLst>
                    <a:cxn ang="0">
                      <a:pos x="T0" y="T1"/>
                    </a:cxn>
                    <a:cxn ang="0">
                      <a:pos x="T2" y="T3"/>
                    </a:cxn>
                    <a:cxn ang="0">
                      <a:pos x="T4" y="T5"/>
                    </a:cxn>
                    <a:cxn ang="0">
                      <a:pos x="T6" y="T7"/>
                    </a:cxn>
                  </a:cxnLst>
                  <a:rect l="0" t="0" r="r" b="b"/>
                  <a:pathLst>
                    <a:path w="89" h="175">
                      <a:moveTo>
                        <a:pt x="89" y="0"/>
                      </a:moveTo>
                      <a:lnTo>
                        <a:pt x="89" y="175"/>
                      </a:lnTo>
                      <a:lnTo>
                        <a:pt x="0" y="122"/>
                      </a:lnTo>
                      <a:lnTo>
                        <a:pt x="89" y="0"/>
                      </a:lnTo>
                      <a:close/>
                    </a:path>
                  </a:pathLst>
                </a:custGeom>
                <a:solidFill>
                  <a:srgbClr val="51DE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3" name="iś1íḋè"/>
                <p:cNvSpPr/>
                <p:nvPr/>
              </p:nvSpPr>
              <p:spPr bwMode="auto">
                <a:xfrm>
                  <a:off x="6746876" y="4368801"/>
                  <a:ext cx="142875" cy="277813"/>
                </a:xfrm>
                <a:custGeom>
                  <a:avLst/>
                  <a:gdLst>
                    <a:gd name="T0" fmla="*/ 0 w 90"/>
                    <a:gd name="T1" fmla="*/ 0 h 175"/>
                    <a:gd name="T2" fmla="*/ 0 w 90"/>
                    <a:gd name="T3" fmla="*/ 175 h 175"/>
                    <a:gd name="T4" fmla="*/ 90 w 90"/>
                    <a:gd name="T5" fmla="*/ 122 h 175"/>
                    <a:gd name="T6" fmla="*/ 0 w 90"/>
                    <a:gd name="T7" fmla="*/ 0 h 175"/>
                  </a:gdLst>
                  <a:ahLst/>
                  <a:cxnLst>
                    <a:cxn ang="0">
                      <a:pos x="T0" y="T1"/>
                    </a:cxn>
                    <a:cxn ang="0">
                      <a:pos x="T2" y="T3"/>
                    </a:cxn>
                    <a:cxn ang="0">
                      <a:pos x="T4" y="T5"/>
                    </a:cxn>
                    <a:cxn ang="0">
                      <a:pos x="T6" y="T7"/>
                    </a:cxn>
                  </a:cxnLst>
                  <a:rect l="0" t="0" r="r" b="b"/>
                  <a:pathLst>
                    <a:path w="90" h="175">
                      <a:moveTo>
                        <a:pt x="0" y="0"/>
                      </a:moveTo>
                      <a:lnTo>
                        <a:pt x="0" y="175"/>
                      </a:lnTo>
                      <a:lnTo>
                        <a:pt x="90" y="122"/>
                      </a:lnTo>
                      <a:lnTo>
                        <a:pt x="0" y="0"/>
                      </a:lnTo>
                      <a:close/>
                    </a:path>
                  </a:pathLst>
                </a:custGeom>
                <a:solidFill>
                  <a:srgbClr val="0168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4" name="íṩľîḓê"/>
                <p:cNvSpPr/>
                <p:nvPr/>
              </p:nvSpPr>
              <p:spPr bwMode="auto">
                <a:xfrm>
                  <a:off x="6645276" y="4486276"/>
                  <a:ext cx="101600" cy="82550"/>
                </a:xfrm>
                <a:custGeom>
                  <a:avLst/>
                  <a:gdLst>
                    <a:gd name="T0" fmla="*/ 0 w 64"/>
                    <a:gd name="T1" fmla="*/ 14 h 52"/>
                    <a:gd name="T2" fmla="*/ 64 w 64"/>
                    <a:gd name="T3" fmla="*/ 52 h 52"/>
                    <a:gd name="T4" fmla="*/ 64 w 64"/>
                    <a:gd name="T5" fmla="*/ 31 h 52"/>
                    <a:gd name="T6" fmla="*/ 10 w 64"/>
                    <a:gd name="T7" fmla="*/ 0 h 52"/>
                    <a:gd name="T8" fmla="*/ 0 w 64"/>
                    <a:gd name="T9" fmla="*/ 14 h 52"/>
                  </a:gdLst>
                  <a:ahLst/>
                  <a:cxnLst>
                    <a:cxn ang="0">
                      <a:pos x="T0" y="T1"/>
                    </a:cxn>
                    <a:cxn ang="0">
                      <a:pos x="T2" y="T3"/>
                    </a:cxn>
                    <a:cxn ang="0">
                      <a:pos x="T4" y="T5"/>
                    </a:cxn>
                    <a:cxn ang="0">
                      <a:pos x="T6" y="T7"/>
                    </a:cxn>
                    <a:cxn ang="0">
                      <a:pos x="T8" y="T9"/>
                    </a:cxn>
                  </a:cxnLst>
                  <a:rect l="0" t="0" r="r" b="b"/>
                  <a:pathLst>
                    <a:path w="64" h="52">
                      <a:moveTo>
                        <a:pt x="0" y="14"/>
                      </a:moveTo>
                      <a:lnTo>
                        <a:pt x="64" y="52"/>
                      </a:lnTo>
                      <a:lnTo>
                        <a:pt x="64" y="31"/>
                      </a:lnTo>
                      <a:lnTo>
                        <a:pt x="10" y="0"/>
                      </a:lnTo>
                      <a:lnTo>
                        <a:pt x="0" y="14"/>
                      </a:lnTo>
                      <a:close/>
                    </a:path>
                  </a:pathLst>
                </a:custGeom>
                <a:solidFill>
                  <a:srgbClr val="59D8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5" name="îślïḍê"/>
                <p:cNvSpPr/>
                <p:nvPr/>
              </p:nvSpPr>
              <p:spPr bwMode="auto">
                <a:xfrm>
                  <a:off x="6746876" y="4368801"/>
                  <a:ext cx="142875" cy="277813"/>
                </a:xfrm>
                <a:custGeom>
                  <a:avLst/>
                  <a:gdLst>
                    <a:gd name="T0" fmla="*/ 0 w 90"/>
                    <a:gd name="T1" fmla="*/ 0 h 175"/>
                    <a:gd name="T2" fmla="*/ 0 w 90"/>
                    <a:gd name="T3" fmla="*/ 175 h 175"/>
                    <a:gd name="T4" fmla="*/ 90 w 90"/>
                    <a:gd name="T5" fmla="*/ 122 h 175"/>
                    <a:gd name="T6" fmla="*/ 0 w 90"/>
                    <a:gd name="T7" fmla="*/ 0 h 175"/>
                  </a:gdLst>
                  <a:ahLst/>
                  <a:cxnLst>
                    <a:cxn ang="0">
                      <a:pos x="T0" y="T1"/>
                    </a:cxn>
                    <a:cxn ang="0">
                      <a:pos x="T2" y="T3"/>
                    </a:cxn>
                    <a:cxn ang="0">
                      <a:pos x="T4" y="T5"/>
                    </a:cxn>
                    <a:cxn ang="0">
                      <a:pos x="T6" y="T7"/>
                    </a:cxn>
                  </a:cxnLst>
                  <a:rect l="0" t="0" r="r" b="b"/>
                  <a:pathLst>
                    <a:path w="90" h="175">
                      <a:moveTo>
                        <a:pt x="0" y="0"/>
                      </a:moveTo>
                      <a:lnTo>
                        <a:pt x="0" y="175"/>
                      </a:lnTo>
                      <a:lnTo>
                        <a:pt x="90" y="122"/>
                      </a:lnTo>
                      <a:lnTo>
                        <a:pt x="0" y="0"/>
                      </a:lnTo>
                      <a:close/>
                    </a:path>
                  </a:pathLst>
                </a:custGeom>
                <a:solidFill>
                  <a:srgbClr val="46C1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6" name="ïsļïdê"/>
                <p:cNvSpPr/>
                <p:nvPr/>
              </p:nvSpPr>
              <p:spPr bwMode="auto">
                <a:xfrm>
                  <a:off x="6746876" y="4486276"/>
                  <a:ext cx="103188" cy="82550"/>
                </a:xfrm>
                <a:custGeom>
                  <a:avLst/>
                  <a:gdLst>
                    <a:gd name="T0" fmla="*/ 55 w 65"/>
                    <a:gd name="T1" fmla="*/ 0 h 52"/>
                    <a:gd name="T2" fmla="*/ 0 w 65"/>
                    <a:gd name="T3" fmla="*/ 31 h 52"/>
                    <a:gd name="T4" fmla="*/ 0 w 65"/>
                    <a:gd name="T5" fmla="*/ 52 h 52"/>
                    <a:gd name="T6" fmla="*/ 65 w 65"/>
                    <a:gd name="T7" fmla="*/ 14 h 52"/>
                    <a:gd name="T8" fmla="*/ 55 w 65"/>
                    <a:gd name="T9" fmla="*/ 0 h 52"/>
                  </a:gdLst>
                  <a:ahLst/>
                  <a:cxnLst>
                    <a:cxn ang="0">
                      <a:pos x="T0" y="T1"/>
                    </a:cxn>
                    <a:cxn ang="0">
                      <a:pos x="T2" y="T3"/>
                    </a:cxn>
                    <a:cxn ang="0">
                      <a:pos x="T4" y="T5"/>
                    </a:cxn>
                    <a:cxn ang="0">
                      <a:pos x="T6" y="T7"/>
                    </a:cxn>
                    <a:cxn ang="0">
                      <a:pos x="T8" y="T9"/>
                    </a:cxn>
                  </a:cxnLst>
                  <a:rect l="0" t="0" r="r" b="b"/>
                  <a:pathLst>
                    <a:path w="65" h="52">
                      <a:moveTo>
                        <a:pt x="55" y="0"/>
                      </a:moveTo>
                      <a:lnTo>
                        <a:pt x="0" y="31"/>
                      </a:lnTo>
                      <a:lnTo>
                        <a:pt x="0" y="52"/>
                      </a:lnTo>
                      <a:lnTo>
                        <a:pt x="65" y="14"/>
                      </a:lnTo>
                      <a:lnTo>
                        <a:pt x="55" y="0"/>
                      </a:lnTo>
                      <a:close/>
                    </a:path>
                  </a:pathLst>
                </a:custGeom>
                <a:solidFill>
                  <a:srgbClr val="309C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7" name="íṧļiḍè"/>
                <p:cNvSpPr/>
                <p:nvPr/>
              </p:nvSpPr>
              <p:spPr bwMode="auto">
                <a:xfrm>
                  <a:off x="6626226" y="4243388"/>
                  <a:ext cx="120650" cy="304800"/>
                </a:xfrm>
                <a:custGeom>
                  <a:avLst/>
                  <a:gdLst>
                    <a:gd name="T0" fmla="*/ 76 w 76"/>
                    <a:gd name="T1" fmla="*/ 0 h 192"/>
                    <a:gd name="T2" fmla="*/ 76 w 76"/>
                    <a:gd name="T3" fmla="*/ 192 h 192"/>
                    <a:gd name="T4" fmla="*/ 0 w 76"/>
                    <a:gd name="T5" fmla="*/ 147 h 192"/>
                    <a:gd name="T6" fmla="*/ 76 w 76"/>
                    <a:gd name="T7" fmla="*/ 0 h 192"/>
                  </a:gdLst>
                  <a:ahLst/>
                  <a:cxnLst>
                    <a:cxn ang="0">
                      <a:pos x="T0" y="T1"/>
                    </a:cxn>
                    <a:cxn ang="0">
                      <a:pos x="T2" y="T3"/>
                    </a:cxn>
                    <a:cxn ang="0">
                      <a:pos x="T4" y="T5"/>
                    </a:cxn>
                    <a:cxn ang="0">
                      <a:pos x="T6" y="T7"/>
                    </a:cxn>
                  </a:cxnLst>
                  <a:rect l="0" t="0" r="r" b="b"/>
                  <a:pathLst>
                    <a:path w="76" h="192">
                      <a:moveTo>
                        <a:pt x="76" y="0"/>
                      </a:moveTo>
                      <a:lnTo>
                        <a:pt x="76" y="192"/>
                      </a:lnTo>
                      <a:lnTo>
                        <a:pt x="0" y="147"/>
                      </a:lnTo>
                      <a:lnTo>
                        <a:pt x="76" y="0"/>
                      </a:lnTo>
                      <a:close/>
                    </a:path>
                  </a:pathLst>
                </a:custGeom>
                <a:solidFill>
                  <a:srgbClr val="64E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8" name="ïṧľíḍê"/>
                <p:cNvSpPr/>
                <p:nvPr/>
              </p:nvSpPr>
              <p:spPr bwMode="auto">
                <a:xfrm>
                  <a:off x="6746876" y="4243388"/>
                  <a:ext cx="122238" cy="304800"/>
                </a:xfrm>
                <a:custGeom>
                  <a:avLst/>
                  <a:gdLst>
                    <a:gd name="T0" fmla="*/ 0 w 77"/>
                    <a:gd name="T1" fmla="*/ 0 h 192"/>
                    <a:gd name="T2" fmla="*/ 0 w 77"/>
                    <a:gd name="T3" fmla="*/ 192 h 192"/>
                    <a:gd name="T4" fmla="*/ 77 w 77"/>
                    <a:gd name="T5" fmla="*/ 147 h 192"/>
                    <a:gd name="T6" fmla="*/ 0 w 77"/>
                    <a:gd name="T7" fmla="*/ 0 h 192"/>
                  </a:gdLst>
                  <a:ahLst/>
                  <a:cxnLst>
                    <a:cxn ang="0">
                      <a:pos x="T0" y="T1"/>
                    </a:cxn>
                    <a:cxn ang="0">
                      <a:pos x="T2" y="T3"/>
                    </a:cxn>
                    <a:cxn ang="0">
                      <a:pos x="T4" y="T5"/>
                    </a:cxn>
                    <a:cxn ang="0">
                      <a:pos x="T6" y="T7"/>
                    </a:cxn>
                  </a:cxnLst>
                  <a:rect l="0" t="0" r="r" b="b"/>
                  <a:pathLst>
                    <a:path w="77" h="192">
                      <a:moveTo>
                        <a:pt x="0" y="0"/>
                      </a:moveTo>
                      <a:lnTo>
                        <a:pt x="0" y="192"/>
                      </a:lnTo>
                      <a:lnTo>
                        <a:pt x="77" y="147"/>
                      </a:lnTo>
                      <a:lnTo>
                        <a:pt x="0" y="0"/>
                      </a:lnTo>
                      <a:close/>
                    </a:path>
                  </a:pathLst>
                </a:custGeom>
                <a:solidFill>
                  <a:srgbClr val="50C1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9" name="ïṩľîḑè"/>
                <p:cNvSpPr/>
                <p:nvPr/>
              </p:nvSpPr>
              <p:spPr bwMode="auto">
                <a:xfrm>
                  <a:off x="7470776" y="5024438"/>
                  <a:ext cx="55563" cy="33338"/>
                </a:xfrm>
                <a:custGeom>
                  <a:avLst/>
                  <a:gdLst>
                    <a:gd name="T0" fmla="*/ 21 w 35"/>
                    <a:gd name="T1" fmla="*/ 21 h 21"/>
                    <a:gd name="T2" fmla="*/ 0 w 35"/>
                    <a:gd name="T3" fmla="*/ 9 h 21"/>
                    <a:gd name="T4" fmla="*/ 16 w 35"/>
                    <a:gd name="T5" fmla="*/ 0 h 21"/>
                    <a:gd name="T6" fmla="*/ 35 w 35"/>
                    <a:gd name="T7" fmla="*/ 11 h 21"/>
                    <a:gd name="T8" fmla="*/ 21 w 35"/>
                    <a:gd name="T9" fmla="*/ 21 h 21"/>
                  </a:gdLst>
                  <a:ahLst/>
                  <a:cxnLst>
                    <a:cxn ang="0">
                      <a:pos x="T0" y="T1"/>
                    </a:cxn>
                    <a:cxn ang="0">
                      <a:pos x="T2" y="T3"/>
                    </a:cxn>
                    <a:cxn ang="0">
                      <a:pos x="T4" y="T5"/>
                    </a:cxn>
                    <a:cxn ang="0">
                      <a:pos x="T6" y="T7"/>
                    </a:cxn>
                    <a:cxn ang="0">
                      <a:pos x="T8" y="T9"/>
                    </a:cxn>
                  </a:cxnLst>
                  <a:rect l="0" t="0" r="r" b="b"/>
                  <a:pathLst>
                    <a:path w="35" h="21">
                      <a:moveTo>
                        <a:pt x="21" y="21"/>
                      </a:moveTo>
                      <a:lnTo>
                        <a:pt x="0" y="9"/>
                      </a:lnTo>
                      <a:lnTo>
                        <a:pt x="16" y="0"/>
                      </a:lnTo>
                      <a:lnTo>
                        <a:pt x="35" y="11"/>
                      </a:lnTo>
                      <a:lnTo>
                        <a:pt x="21" y="21"/>
                      </a:lnTo>
                      <a:close/>
                    </a:path>
                  </a:pathLst>
                </a:custGeom>
                <a:solidFill>
                  <a:srgbClr val="015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0" name="îṣļïdê"/>
                <p:cNvSpPr/>
                <p:nvPr/>
              </p:nvSpPr>
              <p:spPr bwMode="auto">
                <a:xfrm>
                  <a:off x="7477126" y="5026026"/>
                  <a:ext cx="26988" cy="160338"/>
                </a:xfrm>
                <a:custGeom>
                  <a:avLst/>
                  <a:gdLst>
                    <a:gd name="T0" fmla="*/ 17 w 17"/>
                    <a:gd name="T1" fmla="*/ 101 h 101"/>
                    <a:gd name="T2" fmla="*/ 0 w 17"/>
                    <a:gd name="T3" fmla="*/ 91 h 101"/>
                    <a:gd name="T4" fmla="*/ 0 w 17"/>
                    <a:gd name="T5" fmla="*/ 0 h 101"/>
                    <a:gd name="T6" fmla="*/ 16 w 17"/>
                    <a:gd name="T7" fmla="*/ 9 h 101"/>
                    <a:gd name="T8" fmla="*/ 17 w 17"/>
                    <a:gd name="T9" fmla="*/ 101 h 101"/>
                  </a:gdLst>
                  <a:ahLst/>
                  <a:cxnLst>
                    <a:cxn ang="0">
                      <a:pos x="T0" y="T1"/>
                    </a:cxn>
                    <a:cxn ang="0">
                      <a:pos x="T2" y="T3"/>
                    </a:cxn>
                    <a:cxn ang="0">
                      <a:pos x="T4" y="T5"/>
                    </a:cxn>
                    <a:cxn ang="0">
                      <a:pos x="T6" y="T7"/>
                    </a:cxn>
                    <a:cxn ang="0">
                      <a:pos x="T8" y="T9"/>
                    </a:cxn>
                  </a:cxnLst>
                  <a:rect l="0" t="0" r="r" b="b"/>
                  <a:pathLst>
                    <a:path w="17" h="101">
                      <a:moveTo>
                        <a:pt x="17" y="101"/>
                      </a:moveTo>
                      <a:lnTo>
                        <a:pt x="0" y="91"/>
                      </a:lnTo>
                      <a:lnTo>
                        <a:pt x="0" y="0"/>
                      </a:lnTo>
                      <a:lnTo>
                        <a:pt x="16" y="9"/>
                      </a:lnTo>
                      <a:lnTo>
                        <a:pt x="17" y="101"/>
                      </a:lnTo>
                      <a:close/>
                    </a:path>
                  </a:pathLst>
                </a:custGeom>
                <a:solidFill>
                  <a:srgbClr val="7862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1" name="ïś1idê"/>
                <p:cNvSpPr/>
                <p:nvPr/>
              </p:nvSpPr>
              <p:spPr bwMode="auto">
                <a:xfrm>
                  <a:off x="7502526" y="5027613"/>
                  <a:ext cx="20638" cy="158750"/>
                </a:xfrm>
                <a:custGeom>
                  <a:avLst/>
                  <a:gdLst>
                    <a:gd name="T0" fmla="*/ 13 w 13"/>
                    <a:gd name="T1" fmla="*/ 0 h 100"/>
                    <a:gd name="T2" fmla="*/ 13 w 13"/>
                    <a:gd name="T3" fmla="*/ 92 h 100"/>
                    <a:gd name="T4" fmla="*/ 1 w 13"/>
                    <a:gd name="T5" fmla="*/ 100 h 100"/>
                    <a:gd name="T6" fmla="*/ 0 w 13"/>
                    <a:gd name="T7" fmla="*/ 8 h 100"/>
                    <a:gd name="T8" fmla="*/ 13 w 13"/>
                    <a:gd name="T9" fmla="*/ 0 h 100"/>
                  </a:gdLst>
                  <a:ahLst/>
                  <a:cxnLst>
                    <a:cxn ang="0">
                      <a:pos x="T0" y="T1"/>
                    </a:cxn>
                    <a:cxn ang="0">
                      <a:pos x="T2" y="T3"/>
                    </a:cxn>
                    <a:cxn ang="0">
                      <a:pos x="T4" y="T5"/>
                    </a:cxn>
                    <a:cxn ang="0">
                      <a:pos x="T6" y="T7"/>
                    </a:cxn>
                    <a:cxn ang="0">
                      <a:pos x="T8" y="T9"/>
                    </a:cxn>
                  </a:cxnLst>
                  <a:rect l="0" t="0" r="r" b="b"/>
                  <a:pathLst>
                    <a:path w="13" h="100">
                      <a:moveTo>
                        <a:pt x="13" y="0"/>
                      </a:moveTo>
                      <a:lnTo>
                        <a:pt x="13" y="92"/>
                      </a:lnTo>
                      <a:lnTo>
                        <a:pt x="1" y="100"/>
                      </a:lnTo>
                      <a:lnTo>
                        <a:pt x="0" y="8"/>
                      </a:lnTo>
                      <a:lnTo>
                        <a:pt x="13" y="0"/>
                      </a:lnTo>
                      <a:close/>
                    </a:path>
                  </a:pathLst>
                </a:custGeom>
                <a:solidFill>
                  <a:srgbClr val="55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2" name="iśliďè"/>
                <p:cNvSpPr/>
                <p:nvPr/>
              </p:nvSpPr>
              <p:spPr bwMode="auto">
                <a:xfrm>
                  <a:off x="7361238" y="4803776"/>
                  <a:ext cx="142875" cy="277813"/>
                </a:xfrm>
                <a:custGeom>
                  <a:avLst/>
                  <a:gdLst>
                    <a:gd name="T0" fmla="*/ 90 w 90"/>
                    <a:gd name="T1" fmla="*/ 0 h 175"/>
                    <a:gd name="T2" fmla="*/ 90 w 90"/>
                    <a:gd name="T3" fmla="*/ 175 h 175"/>
                    <a:gd name="T4" fmla="*/ 0 w 90"/>
                    <a:gd name="T5" fmla="*/ 124 h 175"/>
                    <a:gd name="T6" fmla="*/ 90 w 90"/>
                    <a:gd name="T7" fmla="*/ 0 h 175"/>
                  </a:gdLst>
                  <a:ahLst/>
                  <a:cxnLst>
                    <a:cxn ang="0">
                      <a:pos x="T0" y="T1"/>
                    </a:cxn>
                    <a:cxn ang="0">
                      <a:pos x="T2" y="T3"/>
                    </a:cxn>
                    <a:cxn ang="0">
                      <a:pos x="T4" y="T5"/>
                    </a:cxn>
                    <a:cxn ang="0">
                      <a:pos x="T6" y="T7"/>
                    </a:cxn>
                  </a:cxnLst>
                  <a:rect l="0" t="0" r="r" b="b"/>
                  <a:pathLst>
                    <a:path w="90" h="175">
                      <a:moveTo>
                        <a:pt x="90" y="0"/>
                      </a:moveTo>
                      <a:lnTo>
                        <a:pt x="90" y="175"/>
                      </a:lnTo>
                      <a:lnTo>
                        <a:pt x="0" y="124"/>
                      </a:lnTo>
                      <a:lnTo>
                        <a:pt x="90" y="0"/>
                      </a:lnTo>
                      <a:close/>
                    </a:path>
                  </a:pathLst>
                </a:custGeom>
                <a:solidFill>
                  <a:srgbClr val="51DE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3" name="îś1iďê"/>
                <p:cNvSpPr/>
                <p:nvPr/>
              </p:nvSpPr>
              <p:spPr bwMode="auto">
                <a:xfrm>
                  <a:off x="7504113" y="4803776"/>
                  <a:ext cx="142875" cy="277813"/>
                </a:xfrm>
                <a:custGeom>
                  <a:avLst/>
                  <a:gdLst>
                    <a:gd name="T0" fmla="*/ 0 w 90"/>
                    <a:gd name="T1" fmla="*/ 0 h 175"/>
                    <a:gd name="T2" fmla="*/ 0 w 90"/>
                    <a:gd name="T3" fmla="*/ 175 h 175"/>
                    <a:gd name="T4" fmla="*/ 90 w 90"/>
                    <a:gd name="T5" fmla="*/ 124 h 175"/>
                    <a:gd name="T6" fmla="*/ 0 w 90"/>
                    <a:gd name="T7" fmla="*/ 0 h 175"/>
                  </a:gdLst>
                  <a:ahLst/>
                  <a:cxnLst>
                    <a:cxn ang="0">
                      <a:pos x="T0" y="T1"/>
                    </a:cxn>
                    <a:cxn ang="0">
                      <a:pos x="T2" y="T3"/>
                    </a:cxn>
                    <a:cxn ang="0">
                      <a:pos x="T4" y="T5"/>
                    </a:cxn>
                    <a:cxn ang="0">
                      <a:pos x="T6" y="T7"/>
                    </a:cxn>
                  </a:cxnLst>
                  <a:rect l="0" t="0" r="r" b="b"/>
                  <a:pathLst>
                    <a:path w="90" h="175">
                      <a:moveTo>
                        <a:pt x="0" y="0"/>
                      </a:moveTo>
                      <a:lnTo>
                        <a:pt x="0" y="175"/>
                      </a:lnTo>
                      <a:lnTo>
                        <a:pt x="90" y="124"/>
                      </a:lnTo>
                      <a:lnTo>
                        <a:pt x="0" y="0"/>
                      </a:lnTo>
                      <a:close/>
                    </a:path>
                  </a:pathLst>
                </a:custGeom>
                <a:solidFill>
                  <a:srgbClr val="0168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4" name="íśḻíďê"/>
                <p:cNvSpPr/>
                <p:nvPr/>
              </p:nvSpPr>
              <p:spPr bwMode="auto">
                <a:xfrm>
                  <a:off x="7400926" y="4921251"/>
                  <a:ext cx="103188" cy="84138"/>
                </a:xfrm>
                <a:custGeom>
                  <a:avLst/>
                  <a:gdLst>
                    <a:gd name="T0" fmla="*/ 0 w 65"/>
                    <a:gd name="T1" fmla="*/ 14 h 53"/>
                    <a:gd name="T2" fmla="*/ 65 w 65"/>
                    <a:gd name="T3" fmla="*/ 53 h 53"/>
                    <a:gd name="T4" fmla="*/ 65 w 65"/>
                    <a:gd name="T5" fmla="*/ 32 h 53"/>
                    <a:gd name="T6" fmla="*/ 11 w 65"/>
                    <a:gd name="T7" fmla="*/ 0 h 53"/>
                    <a:gd name="T8" fmla="*/ 0 w 65"/>
                    <a:gd name="T9" fmla="*/ 14 h 53"/>
                  </a:gdLst>
                  <a:ahLst/>
                  <a:cxnLst>
                    <a:cxn ang="0">
                      <a:pos x="T0" y="T1"/>
                    </a:cxn>
                    <a:cxn ang="0">
                      <a:pos x="T2" y="T3"/>
                    </a:cxn>
                    <a:cxn ang="0">
                      <a:pos x="T4" y="T5"/>
                    </a:cxn>
                    <a:cxn ang="0">
                      <a:pos x="T6" y="T7"/>
                    </a:cxn>
                    <a:cxn ang="0">
                      <a:pos x="T8" y="T9"/>
                    </a:cxn>
                  </a:cxnLst>
                  <a:rect l="0" t="0" r="r" b="b"/>
                  <a:pathLst>
                    <a:path w="65" h="53">
                      <a:moveTo>
                        <a:pt x="0" y="14"/>
                      </a:moveTo>
                      <a:lnTo>
                        <a:pt x="65" y="53"/>
                      </a:lnTo>
                      <a:lnTo>
                        <a:pt x="65" y="32"/>
                      </a:lnTo>
                      <a:lnTo>
                        <a:pt x="11" y="0"/>
                      </a:lnTo>
                      <a:lnTo>
                        <a:pt x="0" y="14"/>
                      </a:lnTo>
                      <a:close/>
                    </a:path>
                  </a:pathLst>
                </a:custGeom>
                <a:solidFill>
                  <a:srgbClr val="59D8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5" name="í$ļiḋè"/>
                <p:cNvSpPr/>
                <p:nvPr/>
              </p:nvSpPr>
              <p:spPr bwMode="auto">
                <a:xfrm>
                  <a:off x="7504113" y="4803776"/>
                  <a:ext cx="142875" cy="277813"/>
                </a:xfrm>
                <a:custGeom>
                  <a:avLst/>
                  <a:gdLst>
                    <a:gd name="T0" fmla="*/ 0 w 90"/>
                    <a:gd name="T1" fmla="*/ 0 h 175"/>
                    <a:gd name="T2" fmla="*/ 0 w 90"/>
                    <a:gd name="T3" fmla="*/ 175 h 175"/>
                    <a:gd name="T4" fmla="*/ 90 w 90"/>
                    <a:gd name="T5" fmla="*/ 124 h 175"/>
                    <a:gd name="T6" fmla="*/ 0 w 90"/>
                    <a:gd name="T7" fmla="*/ 0 h 175"/>
                  </a:gdLst>
                  <a:ahLst/>
                  <a:cxnLst>
                    <a:cxn ang="0">
                      <a:pos x="T0" y="T1"/>
                    </a:cxn>
                    <a:cxn ang="0">
                      <a:pos x="T2" y="T3"/>
                    </a:cxn>
                    <a:cxn ang="0">
                      <a:pos x="T4" y="T5"/>
                    </a:cxn>
                    <a:cxn ang="0">
                      <a:pos x="T6" y="T7"/>
                    </a:cxn>
                  </a:cxnLst>
                  <a:rect l="0" t="0" r="r" b="b"/>
                  <a:pathLst>
                    <a:path w="90" h="175">
                      <a:moveTo>
                        <a:pt x="0" y="0"/>
                      </a:moveTo>
                      <a:lnTo>
                        <a:pt x="0" y="175"/>
                      </a:lnTo>
                      <a:lnTo>
                        <a:pt x="90" y="124"/>
                      </a:lnTo>
                      <a:lnTo>
                        <a:pt x="0" y="0"/>
                      </a:lnTo>
                      <a:close/>
                    </a:path>
                  </a:pathLst>
                </a:custGeom>
                <a:solidFill>
                  <a:srgbClr val="46C1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6" name="íṩḷîḍe"/>
                <p:cNvSpPr/>
                <p:nvPr/>
              </p:nvSpPr>
              <p:spPr bwMode="auto">
                <a:xfrm>
                  <a:off x="7504113" y="4921251"/>
                  <a:ext cx="103188" cy="84138"/>
                </a:xfrm>
                <a:custGeom>
                  <a:avLst/>
                  <a:gdLst>
                    <a:gd name="T0" fmla="*/ 54 w 65"/>
                    <a:gd name="T1" fmla="*/ 0 h 53"/>
                    <a:gd name="T2" fmla="*/ 0 w 65"/>
                    <a:gd name="T3" fmla="*/ 32 h 53"/>
                    <a:gd name="T4" fmla="*/ 0 w 65"/>
                    <a:gd name="T5" fmla="*/ 53 h 53"/>
                    <a:gd name="T6" fmla="*/ 65 w 65"/>
                    <a:gd name="T7" fmla="*/ 14 h 53"/>
                    <a:gd name="T8" fmla="*/ 54 w 65"/>
                    <a:gd name="T9" fmla="*/ 0 h 53"/>
                  </a:gdLst>
                  <a:ahLst/>
                  <a:cxnLst>
                    <a:cxn ang="0">
                      <a:pos x="T0" y="T1"/>
                    </a:cxn>
                    <a:cxn ang="0">
                      <a:pos x="T2" y="T3"/>
                    </a:cxn>
                    <a:cxn ang="0">
                      <a:pos x="T4" y="T5"/>
                    </a:cxn>
                    <a:cxn ang="0">
                      <a:pos x="T6" y="T7"/>
                    </a:cxn>
                    <a:cxn ang="0">
                      <a:pos x="T8" y="T9"/>
                    </a:cxn>
                  </a:cxnLst>
                  <a:rect l="0" t="0" r="r" b="b"/>
                  <a:pathLst>
                    <a:path w="65" h="53">
                      <a:moveTo>
                        <a:pt x="54" y="0"/>
                      </a:moveTo>
                      <a:lnTo>
                        <a:pt x="0" y="32"/>
                      </a:lnTo>
                      <a:lnTo>
                        <a:pt x="0" y="53"/>
                      </a:lnTo>
                      <a:lnTo>
                        <a:pt x="65" y="14"/>
                      </a:lnTo>
                      <a:lnTo>
                        <a:pt x="54" y="0"/>
                      </a:lnTo>
                      <a:close/>
                    </a:path>
                  </a:pathLst>
                </a:custGeom>
                <a:solidFill>
                  <a:srgbClr val="309C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7" name="íŝḷîḋe"/>
                <p:cNvSpPr/>
                <p:nvPr/>
              </p:nvSpPr>
              <p:spPr bwMode="auto">
                <a:xfrm>
                  <a:off x="7381876" y="4678363"/>
                  <a:ext cx="122238" cy="304800"/>
                </a:xfrm>
                <a:custGeom>
                  <a:avLst/>
                  <a:gdLst>
                    <a:gd name="T0" fmla="*/ 77 w 77"/>
                    <a:gd name="T1" fmla="*/ 0 h 192"/>
                    <a:gd name="T2" fmla="*/ 77 w 77"/>
                    <a:gd name="T3" fmla="*/ 192 h 192"/>
                    <a:gd name="T4" fmla="*/ 0 w 77"/>
                    <a:gd name="T5" fmla="*/ 148 h 192"/>
                    <a:gd name="T6" fmla="*/ 77 w 77"/>
                    <a:gd name="T7" fmla="*/ 0 h 192"/>
                  </a:gdLst>
                  <a:ahLst/>
                  <a:cxnLst>
                    <a:cxn ang="0">
                      <a:pos x="T0" y="T1"/>
                    </a:cxn>
                    <a:cxn ang="0">
                      <a:pos x="T2" y="T3"/>
                    </a:cxn>
                    <a:cxn ang="0">
                      <a:pos x="T4" y="T5"/>
                    </a:cxn>
                    <a:cxn ang="0">
                      <a:pos x="T6" y="T7"/>
                    </a:cxn>
                  </a:cxnLst>
                  <a:rect l="0" t="0" r="r" b="b"/>
                  <a:pathLst>
                    <a:path w="77" h="192">
                      <a:moveTo>
                        <a:pt x="77" y="0"/>
                      </a:moveTo>
                      <a:lnTo>
                        <a:pt x="77" y="192"/>
                      </a:lnTo>
                      <a:lnTo>
                        <a:pt x="0" y="148"/>
                      </a:lnTo>
                      <a:lnTo>
                        <a:pt x="77" y="0"/>
                      </a:lnTo>
                      <a:close/>
                    </a:path>
                  </a:pathLst>
                </a:custGeom>
                <a:solidFill>
                  <a:srgbClr val="64E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8" name="îšļïďè"/>
                <p:cNvSpPr/>
                <p:nvPr/>
              </p:nvSpPr>
              <p:spPr bwMode="auto">
                <a:xfrm>
                  <a:off x="7504113" y="4678363"/>
                  <a:ext cx="120650" cy="304800"/>
                </a:xfrm>
                <a:custGeom>
                  <a:avLst/>
                  <a:gdLst>
                    <a:gd name="T0" fmla="*/ 0 w 76"/>
                    <a:gd name="T1" fmla="*/ 0 h 192"/>
                    <a:gd name="T2" fmla="*/ 0 w 76"/>
                    <a:gd name="T3" fmla="*/ 192 h 192"/>
                    <a:gd name="T4" fmla="*/ 76 w 76"/>
                    <a:gd name="T5" fmla="*/ 148 h 192"/>
                    <a:gd name="T6" fmla="*/ 0 w 76"/>
                    <a:gd name="T7" fmla="*/ 0 h 192"/>
                  </a:gdLst>
                  <a:ahLst/>
                  <a:cxnLst>
                    <a:cxn ang="0">
                      <a:pos x="T0" y="T1"/>
                    </a:cxn>
                    <a:cxn ang="0">
                      <a:pos x="T2" y="T3"/>
                    </a:cxn>
                    <a:cxn ang="0">
                      <a:pos x="T4" y="T5"/>
                    </a:cxn>
                    <a:cxn ang="0">
                      <a:pos x="T6" y="T7"/>
                    </a:cxn>
                  </a:cxnLst>
                  <a:rect l="0" t="0" r="r" b="b"/>
                  <a:pathLst>
                    <a:path w="76" h="192">
                      <a:moveTo>
                        <a:pt x="0" y="0"/>
                      </a:moveTo>
                      <a:lnTo>
                        <a:pt x="0" y="192"/>
                      </a:lnTo>
                      <a:lnTo>
                        <a:pt x="76" y="148"/>
                      </a:lnTo>
                      <a:lnTo>
                        <a:pt x="0" y="0"/>
                      </a:lnTo>
                      <a:close/>
                    </a:path>
                  </a:pathLst>
                </a:custGeom>
                <a:solidFill>
                  <a:srgbClr val="50C1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9" name="íṩḷîḑé"/>
                <p:cNvSpPr/>
                <p:nvPr/>
              </p:nvSpPr>
              <p:spPr bwMode="auto">
                <a:xfrm>
                  <a:off x="4319588" y="1871663"/>
                  <a:ext cx="25400" cy="7938"/>
                </a:xfrm>
                <a:custGeom>
                  <a:avLst/>
                  <a:gdLst>
                    <a:gd name="T0" fmla="*/ 12 w 12"/>
                    <a:gd name="T1" fmla="*/ 3 h 4"/>
                    <a:gd name="T2" fmla="*/ 10 w 12"/>
                    <a:gd name="T3" fmla="*/ 2 h 4"/>
                    <a:gd name="T4" fmla="*/ 0 w 12"/>
                    <a:gd name="T5" fmla="*/ 3 h 4"/>
                    <a:gd name="T6" fmla="*/ 2 w 12"/>
                    <a:gd name="T7" fmla="*/ 4 h 4"/>
                    <a:gd name="T8" fmla="*/ 12 w 12"/>
                    <a:gd name="T9" fmla="*/ 3 h 4"/>
                  </a:gdLst>
                  <a:ahLst/>
                  <a:cxnLst>
                    <a:cxn ang="0">
                      <a:pos x="T0" y="T1"/>
                    </a:cxn>
                    <a:cxn ang="0">
                      <a:pos x="T2" y="T3"/>
                    </a:cxn>
                    <a:cxn ang="0">
                      <a:pos x="T4" y="T5"/>
                    </a:cxn>
                    <a:cxn ang="0">
                      <a:pos x="T6" y="T7"/>
                    </a:cxn>
                    <a:cxn ang="0">
                      <a:pos x="T8" y="T9"/>
                    </a:cxn>
                  </a:cxnLst>
                  <a:rect l="0" t="0" r="r" b="b"/>
                  <a:pathLst>
                    <a:path w="12" h="4">
                      <a:moveTo>
                        <a:pt x="12" y="3"/>
                      </a:moveTo>
                      <a:cubicBezTo>
                        <a:pt x="10" y="2"/>
                        <a:pt x="10" y="2"/>
                        <a:pt x="10" y="2"/>
                      </a:cubicBezTo>
                      <a:cubicBezTo>
                        <a:pt x="7" y="0"/>
                        <a:pt x="4" y="0"/>
                        <a:pt x="0" y="3"/>
                      </a:cubicBezTo>
                      <a:cubicBezTo>
                        <a:pt x="2" y="4"/>
                        <a:pt x="2" y="4"/>
                        <a:pt x="2" y="4"/>
                      </a:cubicBezTo>
                      <a:cubicBezTo>
                        <a:pt x="6" y="2"/>
                        <a:pt x="10" y="2"/>
                        <a:pt x="12" y="3"/>
                      </a:cubicBezTo>
                      <a:close/>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0" name="ïṩliḑê"/>
                <p:cNvSpPr/>
                <p:nvPr/>
              </p:nvSpPr>
              <p:spPr bwMode="auto">
                <a:xfrm>
                  <a:off x="4335463" y="1874838"/>
                  <a:ext cx="9525" cy="3175"/>
                </a:xfrm>
                <a:custGeom>
                  <a:avLst/>
                  <a:gdLst>
                    <a:gd name="T0" fmla="*/ 4 w 4"/>
                    <a:gd name="T1" fmla="*/ 2 h 2"/>
                    <a:gd name="T2" fmla="*/ 2 w 4"/>
                    <a:gd name="T3" fmla="*/ 1 h 2"/>
                    <a:gd name="T4" fmla="*/ 0 w 4"/>
                    <a:gd name="T5" fmla="*/ 0 h 2"/>
                    <a:gd name="T6" fmla="*/ 3 w 4"/>
                    <a:gd name="T7" fmla="*/ 2 h 2"/>
                    <a:gd name="T8" fmla="*/ 4 w 4"/>
                    <a:gd name="T9" fmla="*/ 2 h 2"/>
                  </a:gdLst>
                  <a:ahLst/>
                  <a:cxnLst>
                    <a:cxn ang="0">
                      <a:pos x="T0" y="T1"/>
                    </a:cxn>
                    <a:cxn ang="0">
                      <a:pos x="T2" y="T3"/>
                    </a:cxn>
                    <a:cxn ang="0">
                      <a:pos x="T4" y="T5"/>
                    </a:cxn>
                    <a:cxn ang="0">
                      <a:pos x="T6" y="T7"/>
                    </a:cxn>
                    <a:cxn ang="0">
                      <a:pos x="T8" y="T9"/>
                    </a:cxn>
                  </a:cxnLst>
                  <a:rect l="0" t="0" r="r" b="b"/>
                  <a:pathLst>
                    <a:path w="4" h="2">
                      <a:moveTo>
                        <a:pt x="4" y="2"/>
                      </a:moveTo>
                      <a:cubicBezTo>
                        <a:pt x="2" y="1"/>
                        <a:pt x="2" y="1"/>
                        <a:pt x="2" y="1"/>
                      </a:cubicBezTo>
                      <a:cubicBezTo>
                        <a:pt x="1" y="0"/>
                        <a:pt x="1" y="0"/>
                        <a:pt x="0" y="0"/>
                      </a:cubicBezTo>
                      <a:cubicBezTo>
                        <a:pt x="3" y="2"/>
                        <a:pt x="3" y="2"/>
                        <a:pt x="3" y="2"/>
                      </a:cubicBezTo>
                      <a:cubicBezTo>
                        <a:pt x="4" y="2"/>
                        <a:pt x="4" y="2"/>
                        <a:pt x="4" y="2"/>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1" name="íS1ïḓè"/>
                <p:cNvSpPr/>
                <p:nvPr/>
              </p:nvSpPr>
              <p:spPr bwMode="auto">
                <a:xfrm>
                  <a:off x="4335463" y="1874838"/>
                  <a:ext cx="6350" cy="3175"/>
                </a:xfrm>
                <a:custGeom>
                  <a:avLst/>
                  <a:gdLst>
                    <a:gd name="T0" fmla="*/ 3 w 3"/>
                    <a:gd name="T1" fmla="*/ 2 h 2"/>
                    <a:gd name="T2" fmla="*/ 0 w 3"/>
                    <a:gd name="T3" fmla="*/ 0 h 2"/>
                    <a:gd name="T4" fmla="*/ 0 w 3"/>
                    <a:gd name="T5" fmla="*/ 0 h 2"/>
                    <a:gd name="T6" fmla="*/ 2 w 3"/>
                    <a:gd name="T7" fmla="*/ 1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0" y="0"/>
                        <a:pt x="0" y="0"/>
                        <a:pt x="0" y="0"/>
                      </a:cubicBezTo>
                      <a:cubicBezTo>
                        <a:pt x="0" y="0"/>
                        <a:pt x="0" y="0"/>
                        <a:pt x="0" y="0"/>
                      </a:cubicBezTo>
                      <a:cubicBezTo>
                        <a:pt x="2" y="1"/>
                        <a:pt x="2" y="1"/>
                        <a:pt x="2" y="1"/>
                      </a:cubicBezTo>
                      <a:cubicBezTo>
                        <a:pt x="3" y="1"/>
                        <a:pt x="3" y="2"/>
                        <a:pt x="3" y="2"/>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2" name="ïşḻïḓe"/>
                <p:cNvSpPr/>
                <p:nvPr/>
              </p:nvSpPr>
              <p:spPr bwMode="auto">
                <a:xfrm>
                  <a:off x="4333876" y="1874838"/>
                  <a:ext cx="6350" cy="1588"/>
                </a:xfrm>
                <a:custGeom>
                  <a:avLst/>
                  <a:gdLst>
                    <a:gd name="T0" fmla="*/ 3 w 3"/>
                    <a:gd name="T1" fmla="*/ 1 h 1"/>
                    <a:gd name="T2" fmla="*/ 1 w 3"/>
                    <a:gd name="T3" fmla="*/ 0 h 1"/>
                    <a:gd name="T4" fmla="*/ 0 w 3"/>
                    <a:gd name="T5" fmla="*/ 0 h 1"/>
                    <a:gd name="T6" fmla="*/ 2 w 3"/>
                    <a:gd name="T7" fmla="*/ 1 h 1"/>
                    <a:gd name="T8" fmla="*/ 3 w 3"/>
                    <a:gd name="T9" fmla="*/ 1 h 1"/>
                  </a:gdLst>
                  <a:ahLst/>
                  <a:cxnLst>
                    <a:cxn ang="0">
                      <a:pos x="T0" y="T1"/>
                    </a:cxn>
                    <a:cxn ang="0">
                      <a:pos x="T2" y="T3"/>
                    </a:cxn>
                    <a:cxn ang="0">
                      <a:pos x="T4" y="T5"/>
                    </a:cxn>
                    <a:cxn ang="0">
                      <a:pos x="T6" y="T7"/>
                    </a:cxn>
                    <a:cxn ang="0">
                      <a:pos x="T8" y="T9"/>
                    </a:cxn>
                  </a:cxnLst>
                  <a:rect l="0" t="0" r="r" b="b"/>
                  <a:pathLst>
                    <a:path w="3" h="1">
                      <a:moveTo>
                        <a:pt x="3" y="1"/>
                      </a:moveTo>
                      <a:cubicBezTo>
                        <a:pt x="1" y="0"/>
                        <a:pt x="1" y="0"/>
                        <a:pt x="1" y="0"/>
                      </a:cubicBezTo>
                      <a:cubicBezTo>
                        <a:pt x="0" y="0"/>
                        <a:pt x="0" y="0"/>
                        <a:pt x="0" y="0"/>
                      </a:cubicBezTo>
                      <a:cubicBezTo>
                        <a:pt x="2" y="1"/>
                        <a:pt x="2" y="1"/>
                        <a:pt x="2" y="1"/>
                      </a:cubicBezTo>
                      <a:cubicBezTo>
                        <a:pt x="3" y="1"/>
                        <a:pt x="3" y="1"/>
                        <a:pt x="3"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3" name="iṣ1ïḑe"/>
                <p:cNvSpPr/>
                <p:nvPr/>
              </p:nvSpPr>
              <p:spPr bwMode="auto">
                <a:xfrm>
                  <a:off x="4332288" y="1874838"/>
                  <a:ext cx="6350" cy="1588"/>
                </a:xfrm>
                <a:custGeom>
                  <a:avLst/>
                  <a:gdLst>
                    <a:gd name="T0" fmla="*/ 3 w 3"/>
                    <a:gd name="T1" fmla="*/ 1 h 1"/>
                    <a:gd name="T2" fmla="*/ 1 w 3"/>
                    <a:gd name="T3" fmla="*/ 0 h 1"/>
                    <a:gd name="T4" fmla="*/ 0 w 3"/>
                    <a:gd name="T5" fmla="*/ 0 h 1"/>
                    <a:gd name="T6" fmla="*/ 3 w 3"/>
                    <a:gd name="T7" fmla="*/ 1 h 1"/>
                    <a:gd name="T8" fmla="*/ 3 w 3"/>
                    <a:gd name="T9" fmla="*/ 1 h 1"/>
                  </a:gdLst>
                  <a:ahLst/>
                  <a:cxnLst>
                    <a:cxn ang="0">
                      <a:pos x="T0" y="T1"/>
                    </a:cxn>
                    <a:cxn ang="0">
                      <a:pos x="T2" y="T3"/>
                    </a:cxn>
                    <a:cxn ang="0">
                      <a:pos x="T4" y="T5"/>
                    </a:cxn>
                    <a:cxn ang="0">
                      <a:pos x="T6" y="T7"/>
                    </a:cxn>
                    <a:cxn ang="0">
                      <a:pos x="T8" y="T9"/>
                    </a:cxn>
                  </a:cxnLst>
                  <a:rect l="0" t="0" r="r" b="b"/>
                  <a:pathLst>
                    <a:path w="3" h="1">
                      <a:moveTo>
                        <a:pt x="3" y="1"/>
                      </a:moveTo>
                      <a:cubicBezTo>
                        <a:pt x="1" y="0"/>
                        <a:pt x="1" y="0"/>
                        <a:pt x="1" y="0"/>
                      </a:cubicBezTo>
                      <a:cubicBezTo>
                        <a:pt x="0" y="0"/>
                        <a:pt x="0" y="0"/>
                        <a:pt x="0" y="0"/>
                      </a:cubicBezTo>
                      <a:cubicBezTo>
                        <a:pt x="3" y="1"/>
                        <a:pt x="3" y="1"/>
                        <a:pt x="3" y="1"/>
                      </a:cubicBezTo>
                      <a:cubicBezTo>
                        <a:pt x="3" y="1"/>
                        <a:pt x="3" y="1"/>
                        <a:pt x="3"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4" name="íṩliḑé"/>
                <p:cNvSpPr/>
                <p:nvPr/>
              </p:nvSpPr>
              <p:spPr bwMode="auto">
                <a:xfrm>
                  <a:off x="4329113" y="1874838"/>
                  <a:ext cx="9525" cy="1588"/>
                </a:xfrm>
                <a:custGeom>
                  <a:avLst/>
                  <a:gdLst>
                    <a:gd name="T0" fmla="*/ 4 w 4"/>
                    <a:gd name="T1" fmla="*/ 1 h 1"/>
                    <a:gd name="T2" fmla="*/ 1 w 4"/>
                    <a:gd name="T3" fmla="*/ 0 h 1"/>
                    <a:gd name="T4" fmla="*/ 0 w 4"/>
                    <a:gd name="T5" fmla="*/ 0 h 1"/>
                    <a:gd name="T6" fmla="*/ 3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1" y="0"/>
                        <a:pt x="1" y="0"/>
                        <a:pt x="1" y="0"/>
                      </a:cubicBezTo>
                      <a:cubicBezTo>
                        <a:pt x="1" y="0"/>
                        <a:pt x="1" y="0"/>
                        <a:pt x="0" y="0"/>
                      </a:cubicBezTo>
                      <a:cubicBezTo>
                        <a:pt x="3" y="1"/>
                        <a:pt x="3" y="1"/>
                        <a:pt x="3" y="1"/>
                      </a:cubicBezTo>
                      <a:cubicBezTo>
                        <a:pt x="3" y="1"/>
                        <a:pt x="4" y="1"/>
                        <a:pt x="4"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5" name="îṧḻïḓê"/>
                <p:cNvSpPr/>
                <p:nvPr/>
              </p:nvSpPr>
              <p:spPr bwMode="auto">
                <a:xfrm>
                  <a:off x="4329113" y="1874838"/>
                  <a:ext cx="6350" cy="1588"/>
                </a:xfrm>
                <a:custGeom>
                  <a:avLst/>
                  <a:gdLst>
                    <a:gd name="T0" fmla="*/ 3 w 3"/>
                    <a:gd name="T1" fmla="*/ 1 h 1"/>
                    <a:gd name="T2" fmla="*/ 0 w 3"/>
                    <a:gd name="T3" fmla="*/ 0 h 1"/>
                    <a:gd name="T4" fmla="*/ 0 w 3"/>
                    <a:gd name="T5" fmla="*/ 0 h 1"/>
                    <a:gd name="T6" fmla="*/ 2 w 3"/>
                    <a:gd name="T7" fmla="*/ 1 h 1"/>
                    <a:gd name="T8" fmla="*/ 3 w 3"/>
                    <a:gd name="T9" fmla="*/ 1 h 1"/>
                  </a:gdLst>
                  <a:ahLst/>
                  <a:cxnLst>
                    <a:cxn ang="0">
                      <a:pos x="T0" y="T1"/>
                    </a:cxn>
                    <a:cxn ang="0">
                      <a:pos x="T2" y="T3"/>
                    </a:cxn>
                    <a:cxn ang="0">
                      <a:pos x="T4" y="T5"/>
                    </a:cxn>
                    <a:cxn ang="0">
                      <a:pos x="T6" y="T7"/>
                    </a:cxn>
                    <a:cxn ang="0">
                      <a:pos x="T8" y="T9"/>
                    </a:cxn>
                  </a:cxnLst>
                  <a:rect l="0" t="0" r="r" b="b"/>
                  <a:pathLst>
                    <a:path w="3" h="1">
                      <a:moveTo>
                        <a:pt x="3" y="1"/>
                      </a:moveTo>
                      <a:cubicBezTo>
                        <a:pt x="0" y="0"/>
                        <a:pt x="0" y="0"/>
                        <a:pt x="0" y="0"/>
                      </a:cubicBezTo>
                      <a:cubicBezTo>
                        <a:pt x="0" y="0"/>
                        <a:pt x="0" y="0"/>
                        <a:pt x="0" y="0"/>
                      </a:cubicBezTo>
                      <a:cubicBezTo>
                        <a:pt x="2" y="1"/>
                        <a:pt x="2" y="1"/>
                        <a:pt x="2" y="1"/>
                      </a:cubicBezTo>
                      <a:cubicBezTo>
                        <a:pt x="3" y="1"/>
                        <a:pt x="3" y="1"/>
                        <a:pt x="3"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6" name="ï$1ïḍe"/>
                <p:cNvSpPr/>
                <p:nvPr/>
              </p:nvSpPr>
              <p:spPr bwMode="auto">
                <a:xfrm>
                  <a:off x="4327526" y="1874838"/>
                  <a:ext cx="6350" cy="1588"/>
                </a:xfrm>
                <a:custGeom>
                  <a:avLst/>
                  <a:gdLst>
                    <a:gd name="T0" fmla="*/ 3 w 3"/>
                    <a:gd name="T1" fmla="*/ 1 h 1"/>
                    <a:gd name="T2" fmla="*/ 1 w 3"/>
                    <a:gd name="T3" fmla="*/ 0 h 1"/>
                    <a:gd name="T4" fmla="*/ 0 w 3"/>
                    <a:gd name="T5" fmla="*/ 0 h 1"/>
                    <a:gd name="T6" fmla="*/ 3 w 3"/>
                    <a:gd name="T7" fmla="*/ 1 h 1"/>
                    <a:gd name="T8" fmla="*/ 3 w 3"/>
                    <a:gd name="T9" fmla="*/ 1 h 1"/>
                  </a:gdLst>
                  <a:ahLst/>
                  <a:cxnLst>
                    <a:cxn ang="0">
                      <a:pos x="T0" y="T1"/>
                    </a:cxn>
                    <a:cxn ang="0">
                      <a:pos x="T2" y="T3"/>
                    </a:cxn>
                    <a:cxn ang="0">
                      <a:pos x="T4" y="T5"/>
                    </a:cxn>
                    <a:cxn ang="0">
                      <a:pos x="T6" y="T7"/>
                    </a:cxn>
                    <a:cxn ang="0">
                      <a:pos x="T8" y="T9"/>
                    </a:cxn>
                  </a:cxnLst>
                  <a:rect l="0" t="0" r="r" b="b"/>
                  <a:pathLst>
                    <a:path w="3" h="1">
                      <a:moveTo>
                        <a:pt x="3" y="1"/>
                      </a:moveTo>
                      <a:cubicBezTo>
                        <a:pt x="1" y="0"/>
                        <a:pt x="1" y="0"/>
                        <a:pt x="1" y="0"/>
                      </a:cubicBezTo>
                      <a:cubicBezTo>
                        <a:pt x="0" y="0"/>
                        <a:pt x="0" y="0"/>
                        <a:pt x="0" y="0"/>
                      </a:cubicBezTo>
                      <a:cubicBezTo>
                        <a:pt x="3" y="1"/>
                        <a:pt x="3" y="1"/>
                        <a:pt x="3" y="1"/>
                      </a:cubicBezTo>
                      <a:cubicBezTo>
                        <a:pt x="3" y="1"/>
                        <a:pt x="3" y="1"/>
                        <a:pt x="3"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7" name="iṧ1iḋê"/>
                <p:cNvSpPr/>
                <p:nvPr/>
              </p:nvSpPr>
              <p:spPr bwMode="auto">
                <a:xfrm>
                  <a:off x="4325938" y="1874838"/>
                  <a:ext cx="7938" cy="3175"/>
                </a:xfrm>
                <a:custGeom>
                  <a:avLst/>
                  <a:gdLst>
                    <a:gd name="T0" fmla="*/ 4 w 4"/>
                    <a:gd name="T1" fmla="*/ 1 h 2"/>
                    <a:gd name="T2" fmla="*/ 1 w 4"/>
                    <a:gd name="T3" fmla="*/ 0 h 2"/>
                    <a:gd name="T4" fmla="*/ 0 w 4"/>
                    <a:gd name="T5" fmla="*/ 0 h 2"/>
                    <a:gd name="T6" fmla="*/ 3 w 4"/>
                    <a:gd name="T7" fmla="*/ 2 h 2"/>
                    <a:gd name="T8" fmla="*/ 4 w 4"/>
                    <a:gd name="T9" fmla="*/ 1 h 2"/>
                  </a:gdLst>
                  <a:ahLst/>
                  <a:cxnLst>
                    <a:cxn ang="0">
                      <a:pos x="T0" y="T1"/>
                    </a:cxn>
                    <a:cxn ang="0">
                      <a:pos x="T2" y="T3"/>
                    </a:cxn>
                    <a:cxn ang="0">
                      <a:pos x="T4" y="T5"/>
                    </a:cxn>
                    <a:cxn ang="0">
                      <a:pos x="T6" y="T7"/>
                    </a:cxn>
                    <a:cxn ang="0">
                      <a:pos x="T8" y="T9"/>
                    </a:cxn>
                  </a:cxnLst>
                  <a:rect l="0" t="0" r="r" b="b"/>
                  <a:pathLst>
                    <a:path w="4" h="2">
                      <a:moveTo>
                        <a:pt x="4" y="1"/>
                      </a:moveTo>
                      <a:cubicBezTo>
                        <a:pt x="1" y="0"/>
                        <a:pt x="1" y="0"/>
                        <a:pt x="1" y="0"/>
                      </a:cubicBezTo>
                      <a:cubicBezTo>
                        <a:pt x="1" y="0"/>
                        <a:pt x="1" y="0"/>
                        <a:pt x="0" y="0"/>
                      </a:cubicBezTo>
                      <a:cubicBezTo>
                        <a:pt x="3" y="2"/>
                        <a:pt x="3" y="2"/>
                        <a:pt x="3" y="2"/>
                      </a:cubicBezTo>
                      <a:cubicBezTo>
                        <a:pt x="3" y="2"/>
                        <a:pt x="4" y="1"/>
                        <a:pt x="4"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8" name="íṥḷíḍê"/>
                <p:cNvSpPr/>
                <p:nvPr/>
              </p:nvSpPr>
              <p:spPr bwMode="auto">
                <a:xfrm>
                  <a:off x="4325938" y="1874838"/>
                  <a:ext cx="6350" cy="3175"/>
                </a:xfrm>
                <a:custGeom>
                  <a:avLst/>
                  <a:gdLst>
                    <a:gd name="T0" fmla="*/ 3 w 3"/>
                    <a:gd name="T1" fmla="*/ 2 h 2"/>
                    <a:gd name="T2" fmla="*/ 0 w 3"/>
                    <a:gd name="T3" fmla="*/ 0 h 2"/>
                    <a:gd name="T4" fmla="*/ 0 w 3"/>
                    <a:gd name="T5" fmla="*/ 0 h 2"/>
                    <a:gd name="T6" fmla="*/ 3 w 3"/>
                    <a:gd name="T7" fmla="*/ 2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0" y="0"/>
                        <a:pt x="0" y="0"/>
                        <a:pt x="0" y="0"/>
                      </a:cubicBezTo>
                      <a:cubicBezTo>
                        <a:pt x="0" y="0"/>
                        <a:pt x="0" y="0"/>
                        <a:pt x="0" y="0"/>
                      </a:cubicBezTo>
                      <a:cubicBezTo>
                        <a:pt x="3" y="2"/>
                        <a:pt x="3" y="2"/>
                        <a:pt x="3" y="2"/>
                      </a:cubicBezTo>
                      <a:cubicBezTo>
                        <a:pt x="3" y="2"/>
                        <a:pt x="3" y="2"/>
                        <a:pt x="3" y="2"/>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9" name="îsḷiḓe"/>
                <p:cNvSpPr/>
                <p:nvPr/>
              </p:nvSpPr>
              <p:spPr bwMode="auto">
                <a:xfrm>
                  <a:off x="4322763" y="1874838"/>
                  <a:ext cx="9525" cy="3175"/>
                </a:xfrm>
                <a:custGeom>
                  <a:avLst/>
                  <a:gdLst>
                    <a:gd name="T0" fmla="*/ 4 w 4"/>
                    <a:gd name="T1" fmla="*/ 2 h 2"/>
                    <a:gd name="T2" fmla="*/ 1 w 4"/>
                    <a:gd name="T3" fmla="*/ 0 h 2"/>
                    <a:gd name="T4" fmla="*/ 0 w 4"/>
                    <a:gd name="T5" fmla="*/ 0 h 2"/>
                    <a:gd name="T6" fmla="*/ 3 w 4"/>
                    <a:gd name="T7" fmla="*/ 2 h 2"/>
                    <a:gd name="T8" fmla="*/ 4 w 4"/>
                    <a:gd name="T9" fmla="*/ 2 h 2"/>
                  </a:gdLst>
                  <a:ahLst/>
                  <a:cxnLst>
                    <a:cxn ang="0">
                      <a:pos x="T0" y="T1"/>
                    </a:cxn>
                    <a:cxn ang="0">
                      <a:pos x="T2" y="T3"/>
                    </a:cxn>
                    <a:cxn ang="0">
                      <a:pos x="T4" y="T5"/>
                    </a:cxn>
                    <a:cxn ang="0">
                      <a:pos x="T6" y="T7"/>
                    </a:cxn>
                    <a:cxn ang="0">
                      <a:pos x="T8" y="T9"/>
                    </a:cxn>
                  </a:cxnLst>
                  <a:rect l="0" t="0" r="r" b="b"/>
                  <a:pathLst>
                    <a:path w="4" h="2">
                      <a:moveTo>
                        <a:pt x="4" y="2"/>
                      </a:moveTo>
                      <a:cubicBezTo>
                        <a:pt x="1" y="0"/>
                        <a:pt x="1" y="0"/>
                        <a:pt x="1" y="0"/>
                      </a:cubicBezTo>
                      <a:cubicBezTo>
                        <a:pt x="1" y="0"/>
                        <a:pt x="1" y="0"/>
                        <a:pt x="0" y="0"/>
                      </a:cubicBezTo>
                      <a:cubicBezTo>
                        <a:pt x="3" y="2"/>
                        <a:pt x="3" y="2"/>
                        <a:pt x="3" y="2"/>
                      </a:cubicBezTo>
                      <a:cubicBezTo>
                        <a:pt x="3" y="2"/>
                        <a:pt x="4" y="2"/>
                        <a:pt x="4" y="2"/>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0" name="îsľíḋe"/>
                <p:cNvSpPr/>
                <p:nvPr/>
              </p:nvSpPr>
              <p:spPr bwMode="auto">
                <a:xfrm>
                  <a:off x="4322763" y="1874838"/>
                  <a:ext cx="6350" cy="3175"/>
                </a:xfrm>
                <a:custGeom>
                  <a:avLst/>
                  <a:gdLst>
                    <a:gd name="T0" fmla="*/ 3 w 3"/>
                    <a:gd name="T1" fmla="*/ 2 h 2"/>
                    <a:gd name="T2" fmla="*/ 0 w 3"/>
                    <a:gd name="T3" fmla="*/ 0 h 2"/>
                    <a:gd name="T4" fmla="*/ 0 w 3"/>
                    <a:gd name="T5" fmla="*/ 0 h 2"/>
                    <a:gd name="T6" fmla="*/ 3 w 3"/>
                    <a:gd name="T7" fmla="*/ 2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0" y="0"/>
                        <a:pt x="0" y="0"/>
                        <a:pt x="0" y="0"/>
                      </a:cubicBezTo>
                      <a:cubicBezTo>
                        <a:pt x="0" y="0"/>
                        <a:pt x="0" y="0"/>
                        <a:pt x="0" y="0"/>
                      </a:cubicBezTo>
                      <a:cubicBezTo>
                        <a:pt x="3" y="2"/>
                        <a:pt x="3" y="2"/>
                        <a:pt x="3" y="2"/>
                      </a:cubicBezTo>
                      <a:cubicBezTo>
                        <a:pt x="3" y="2"/>
                        <a:pt x="3" y="2"/>
                        <a:pt x="3" y="2"/>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1" name="îṧlidé"/>
                <p:cNvSpPr/>
                <p:nvPr/>
              </p:nvSpPr>
              <p:spPr bwMode="auto">
                <a:xfrm>
                  <a:off x="4321176" y="1874838"/>
                  <a:ext cx="7938" cy="3175"/>
                </a:xfrm>
                <a:custGeom>
                  <a:avLst/>
                  <a:gdLst>
                    <a:gd name="T0" fmla="*/ 4 w 4"/>
                    <a:gd name="T1" fmla="*/ 2 h 2"/>
                    <a:gd name="T2" fmla="*/ 1 w 4"/>
                    <a:gd name="T3" fmla="*/ 0 h 2"/>
                    <a:gd name="T4" fmla="*/ 0 w 4"/>
                    <a:gd name="T5" fmla="*/ 1 h 2"/>
                    <a:gd name="T6" fmla="*/ 3 w 4"/>
                    <a:gd name="T7" fmla="*/ 2 h 2"/>
                    <a:gd name="T8" fmla="*/ 4 w 4"/>
                    <a:gd name="T9" fmla="*/ 2 h 2"/>
                  </a:gdLst>
                  <a:ahLst/>
                  <a:cxnLst>
                    <a:cxn ang="0">
                      <a:pos x="T0" y="T1"/>
                    </a:cxn>
                    <a:cxn ang="0">
                      <a:pos x="T2" y="T3"/>
                    </a:cxn>
                    <a:cxn ang="0">
                      <a:pos x="T4" y="T5"/>
                    </a:cxn>
                    <a:cxn ang="0">
                      <a:pos x="T6" y="T7"/>
                    </a:cxn>
                    <a:cxn ang="0">
                      <a:pos x="T8" y="T9"/>
                    </a:cxn>
                  </a:cxnLst>
                  <a:rect l="0" t="0" r="r" b="b"/>
                  <a:pathLst>
                    <a:path w="4" h="2">
                      <a:moveTo>
                        <a:pt x="4" y="2"/>
                      </a:moveTo>
                      <a:cubicBezTo>
                        <a:pt x="1" y="0"/>
                        <a:pt x="1" y="0"/>
                        <a:pt x="1" y="0"/>
                      </a:cubicBezTo>
                      <a:cubicBezTo>
                        <a:pt x="1" y="1"/>
                        <a:pt x="0" y="1"/>
                        <a:pt x="0" y="1"/>
                      </a:cubicBezTo>
                      <a:cubicBezTo>
                        <a:pt x="3" y="2"/>
                        <a:pt x="3" y="2"/>
                        <a:pt x="3" y="2"/>
                      </a:cubicBezTo>
                      <a:cubicBezTo>
                        <a:pt x="3" y="2"/>
                        <a:pt x="3" y="2"/>
                        <a:pt x="4" y="2"/>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2" name="i$lïḓê"/>
                <p:cNvSpPr/>
                <p:nvPr/>
              </p:nvSpPr>
              <p:spPr bwMode="auto">
                <a:xfrm>
                  <a:off x="4321176" y="1876426"/>
                  <a:ext cx="6350" cy="3175"/>
                </a:xfrm>
                <a:custGeom>
                  <a:avLst/>
                  <a:gdLst>
                    <a:gd name="T0" fmla="*/ 3 w 3"/>
                    <a:gd name="T1" fmla="*/ 1 h 2"/>
                    <a:gd name="T2" fmla="*/ 0 w 3"/>
                    <a:gd name="T3" fmla="*/ 0 h 2"/>
                    <a:gd name="T4" fmla="*/ 0 w 3"/>
                    <a:gd name="T5" fmla="*/ 0 h 2"/>
                    <a:gd name="T6" fmla="*/ 2 w 3"/>
                    <a:gd name="T7" fmla="*/ 2 h 2"/>
                    <a:gd name="T8" fmla="*/ 3 w 3"/>
                    <a:gd name="T9" fmla="*/ 1 h 2"/>
                  </a:gdLst>
                  <a:ahLst/>
                  <a:cxnLst>
                    <a:cxn ang="0">
                      <a:pos x="T0" y="T1"/>
                    </a:cxn>
                    <a:cxn ang="0">
                      <a:pos x="T2" y="T3"/>
                    </a:cxn>
                    <a:cxn ang="0">
                      <a:pos x="T4" y="T5"/>
                    </a:cxn>
                    <a:cxn ang="0">
                      <a:pos x="T6" y="T7"/>
                    </a:cxn>
                    <a:cxn ang="0">
                      <a:pos x="T8" y="T9"/>
                    </a:cxn>
                  </a:cxnLst>
                  <a:rect l="0" t="0" r="r" b="b"/>
                  <a:pathLst>
                    <a:path w="3" h="2">
                      <a:moveTo>
                        <a:pt x="3" y="1"/>
                      </a:moveTo>
                      <a:cubicBezTo>
                        <a:pt x="0" y="0"/>
                        <a:pt x="0" y="0"/>
                        <a:pt x="0" y="0"/>
                      </a:cubicBezTo>
                      <a:cubicBezTo>
                        <a:pt x="0" y="0"/>
                        <a:pt x="0" y="0"/>
                        <a:pt x="0" y="0"/>
                      </a:cubicBezTo>
                      <a:cubicBezTo>
                        <a:pt x="2" y="2"/>
                        <a:pt x="2" y="2"/>
                        <a:pt x="2" y="2"/>
                      </a:cubicBezTo>
                      <a:cubicBezTo>
                        <a:pt x="3" y="2"/>
                        <a:pt x="3" y="1"/>
                        <a:pt x="3"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3" name="i$líḓe"/>
                <p:cNvSpPr/>
                <p:nvPr/>
              </p:nvSpPr>
              <p:spPr bwMode="auto">
                <a:xfrm>
                  <a:off x="4319588" y="1876426"/>
                  <a:ext cx="6350" cy="3175"/>
                </a:xfrm>
                <a:custGeom>
                  <a:avLst/>
                  <a:gdLst>
                    <a:gd name="T0" fmla="*/ 3 w 3"/>
                    <a:gd name="T1" fmla="*/ 2 h 2"/>
                    <a:gd name="T2" fmla="*/ 1 w 3"/>
                    <a:gd name="T3" fmla="*/ 0 h 2"/>
                    <a:gd name="T4" fmla="*/ 0 w 3"/>
                    <a:gd name="T5" fmla="*/ 0 h 2"/>
                    <a:gd name="T6" fmla="*/ 3 w 3"/>
                    <a:gd name="T7" fmla="*/ 2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1" y="0"/>
                        <a:pt x="1" y="0"/>
                        <a:pt x="1" y="0"/>
                      </a:cubicBezTo>
                      <a:cubicBezTo>
                        <a:pt x="0" y="0"/>
                        <a:pt x="0" y="0"/>
                        <a:pt x="0" y="0"/>
                      </a:cubicBezTo>
                      <a:cubicBezTo>
                        <a:pt x="3" y="2"/>
                        <a:pt x="3" y="2"/>
                        <a:pt x="3" y="2"/>
                      </a:cubicBezTo>
                      <a:cubicBezTo>
                        <a:pt x="3" y="2"/>
                        <a:pt x="3" y="2"/>
                        <a:pt x="3" y="2"/>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4" name="i$lïḋé"/>
                <p:cNvSpPr/>
                <p:nvPr/>
              </p:nvSpPr>
              <p:spPr bwMode="auto">
                <a:xfrm>
                  <a:off x="4319588" y="1876426"/>
                  <a:ext cx="6350" cy="3175"/>
                </a:xfrm>
                <a:custGeom>
                  <a:avLst/>
                  <a:gdLst>
                    <a:gd name="T0" fmla="*/ 3 w 3"/>
                    <a:gd name="T1" fmla="*/ 2 h 2"/>
                    <a:gd name="T2" fmla="*/ 0 w 3"/>
                    <a:gd name="T3" fmla="*/ 0 h 2"/>
                    <a:gd name="T4" fmla="*/ 0 w 3"/>
                    <a:gd name="T5" fmla="*/ 1 h 2"/>
                    <a:gd name="T6" fmla="*/ 2 w 3"/>
                    <a:gd name="T7" fmla="*/ 2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0" y="0"/>
                        <a:pt x="0" y="0"/>
                        <a:pt x="0" y="0"/>
                      </a:cubicBezTo>
                      <a:cubicBezTo>
                        <a:pt x="0" y="0"/>
                        <a:pt x="0" y="0"/>
                        <a:pt x="0" y="1"/>
                      </a:cubicBezTo>
                      <a:cubicBezTo>
                        <a:pt x="2" y="2"/>
                        <a:pt x="2" y="2"/>
                        <a:pt x="2" y="2"/>
                      </a:cubicBezTo>
                      <a:cubicBezTo>
                        <a:pt x="3" y="2"/>
                        <a:pt x="3" y="2"/>
                        <a:pt x="3" y="2"/>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5" name="iŝļïḍè"/>
                <p:cNvSpPr/>
                <p:nvPr/>
              </p:nvSpPr>
              <p:spPr bwMode="auto">
                <a:xfrm>
                  <a:off x="5645151" y="5402263"/>
                  <a:ext cx="242888" cy="288925"/>
                </a:xfrm>
                <a:custGeom>
                  <a:avLst/>
                  <a:gdLst>
                    <a:gd name="T0" fmla="*/ 0 w 153"/>
                    <a:gd name="T1" fmla="*/ 182 h 182"/>
                    <a:gd name="T2" fmla="*/ 153 w 153"/>
                    <a:gd name="T3" fmla="*/ 92 h 182"/>
                    <a:gd name="T4" fmla="*/ 153 w 153"/>
                    <a:gd name="T5" fmla="*/ 0 h 182"/>
                    <a:gd name="T6" fmla="*/ 0 w 153"/>
                    <a:gd name="T7" fmla="*/ 88 h 182"/>
                    <a:gd name="T8" fmla="*/ 0 w 153"/>
                    <a:gd name="T9" fmla="*/ 182 h 182"/>
                  </a:gdLst>
                  <a:ahLst/>
                  <a:cxnLst>
                    <a:cxn ang="0">
                      <a:pos x="T0" y="T1"/>
                    </a:cxn>
                    <a:cxn ang="0">
                      <a:pos x="T2" y="T3"/>
                    </a:cxn>
                    <a:cxn ang="0">
                      <a:pos x="T4" y="T5"/>
                    </a:cxn>
                    <a:cxn ang="0">
                      <a:pos x="T6" y="T7"/>
                    </a:cxn>
                    <a:cxn ang="0">
                      <a:pos x="T8" y="T9"/>
                    </a:cxn>
                  </a:cxnLst>
                  <a:rect l="0" t="0" r="r" b="b"/>
                  <a:pathLst>
                    <a:path w="153" h="182">
                      <a:moveTo>
                        <a:pt x="0" y="182"/>
                      </a:moveTo>
                      <a:lnTo>
                        <a:pt x="153" y="92"/>
                      </a:lnTo>
                      <a:lnTo>
                        <a:pt x="153" y="0"/>
                      </a:lnTo>
                      <a:lnTo>
                        <a:pt x="0" y="88"/>
                      </a:lnTo>
                      <a:lnTo>
                        <a:pt x="0" y="182"/>
                      </a:lnTo>
                      <a:close/>
                    </a:path>
                  </a:pathLst>
                </a:custGeom>
                <a:solidFill>
                  <a:srgbClr val="EB2E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6" name="ïŝļiḑè"/>
                <p:cNvSpPr/>
                <p:nvPr/>
              </p:nvSpPr>
              <p:spPr bwMode="auto">
                <a:xfrm>
                  <a:off x="5119688" y="5099051"/>
                  <a:ext cx="768350" cy="442913"/>
                </a:xfrm>
                <a:custGeom>
                  <a:avLst/>
                  <a:gdLst>
                    <a:gd name="T0" fmla="*/ 331 w 484"/>
                    <a:gd name="T1" fmla="*/ 279 h 279"/>
                    <a:gd name="T2" fmla="*/ 484 w 484"/>
                    <a:gd name="T3" fmla="*/ 191 h 279"/>
                    <a:gd name="T4" fmla="*/ 153 w 484"/>
                    <a:gd name="T5" fmla="*/ 0 h 279"/>
                    <a:gd name="T6" fmla="*/ 0 w 484"/>
                    <a:gd name="T7" fmla="*/ 88 h 279"/>
                    <a:gd name="T8" fmla="*/ 331 w 484"/>
                    <a:gd name="T9" fmla="*/ 279 h 279"/>
                  </a:gdLst>
                  <a:ahLst/>
                  <a:cxnLst>
                    <a:cxn ang="0">
                      <a:pos x="T0" y="T1"/>
                    </a:cxn>
                    <a:cxn ang="0">
                      <a:pos x="T2" y="T3"/>
                    </a:cxn>
                    <a:cxn ang="0">
                      <a:pos x="T4" y="T5"/>
                    </a:cxn>
                    <a:cxn ang="0">
                      <a:pos x="T6" y="T7"/>
                    </a:cxn>
                    <a:cxn ang="0">
                      <a:pos x="T8" y="T9"/>
                    </a:cxn>
                  </a:cxnLst>
                  <a:rect l="0" t="0" r="r" b="b"/>
                  <a:pathLst>
                    <a:path w="484" h="279">
                      <a:moveTo>
                        <a:pt x="331" y="279"/>
                      </a:moveTo>
                      <a:lnTo>
                        <a:pt x="484" y="191"/>
                      </a:lnTo>
                      <a:lnTo>
                        <a:pt x="153" y="0"/>
                      </a:lnTo>
                      <a:lnTo>
                        <a:pt x="0" y="88"/>
                      </a:lnTo>
                      <a:lnTo>
                        <a:pt x="331" y="279"/>
                      </a:lnTo>
                      <a:close/>
                    </a:path>
                  </a:pathLst>
                </a:custGeom>
                <a:solidFill>
                  <a:srgbClr val="FF83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7" name="ïṡļiḍè"/>
                <p:cNvSpPr/>
                <p:nvPr/>
              </p:nvSpPr>
              <p:spPr bwMode="auto">
                <a:xfrm>
                  <a:off x="5176838" y="5159376"/>
                  <a:ext cx="276225" cy="273050"/>
                </a:xfrm>
                <a:custGeom>
                  <a:avLst/>
                  <a:gdLst>
                    <a:gd name="T0" fmla="*/ 143 w 174"/>
                    <a:gd name="T1" fmla="*/ 63 h 172"/>
                    <a:gd name="T2" fmla="*/ 31 w 174"/>
                    <a:gd name="T3" fmla="*/ 0 h 172"/>
                    <a:gd name="T4" fmla="*/ 0 w 174"/>
                    <a:gd name="T5" fmla="*/ 71 h 172"/>
                    <a:gd name="T6" fmla="*/ 174 w 174"/>
                    <a:gd name="T7" fmla="*/ 172 h 172"/>
                    <a:gd name="T8" fmla="*/ 143 w 174"/>
                    <a:gd name="T9" fmla="*/ 63 h 172"/>
                  </a:gdLst>
                  <a:ahLst/>
                  <a:cxnLst>
                    <a:cxn ang="0">
                      <a:pos x="T0" y="T1"/>
                    </a:cxn>
                    <a:cxn ang="0">
                      <a:pos x="T2" y="T3"/>
                    </a:cxn>
                    <a:cxn ang="0">
                      <a:pos x="T4" y="T5"/>
                    </a:cxn>
                    <a:cxn ang="0">
                      <a:pos x="T6" y="T7"/>
                    </a:cxn>
                    <a:cxn ang="0">
                      <a:pos x="T8" y="T9"/>
                    </a:cxn>
                  </a:cxnLst>
                  <a:rect l="0" t="0" r="r" b="b"/>
                  <a:pathLst>
                    <a:path w="174" h="172">
                      <a:moveTo>
                        <a:pt x="143" y="63"/>
                      </a:moveTo>
                      <a:lnTo>
                        <a:pt x="31" y="0"/>
                      </a:lnTo>
                      <a:lnTo>
                        <a:pt x="0" y="71"/>
                      </a:lnTo>
                      <a:lnTo>
                        <a:pt x="174" y="172"/>
                      </a:lnTo>
                      <a:lnTo>
                        <a:pt x="143" y="63"/>
                      </a:lnTo>
                      <a:close/>
                    </a:path>
                  </a:pathLst>
                </a:custGeom>
                <a:solidFill>
                  <a:srgbClr val="EFF8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8" name="îšľïdè"/>
                <p:cNvSpPr/>
                <p:nvPr/>
              </p:nvSpPr>
              <p:spPr bwMode="auto">
                <a:xfrm>
                  <a:off x="5226051" y="5029201"/>
                  <a:ext cx="406400" cy="230188"/>
                </a:xfrm>
                <a:custGeom>
                  <a:avLst/>
                  <a:gdLst>
                    <a:gd name="T0" fmla="*/ 256 w 256"/>
                    <a:gd name="T1" fmla="*/ 64 h 145"/>
                    <a:gd name="T2" fmla="*/ 144 w 256"/>
                    <a:gd name="T3" fmla="*/ 0 h 145"/>
                    <a:gd name="T4" fmla="*/ 0 w 256"/>
                    <a:gd name="T5" fmla="*/ 82 h 145"/>
                    <a:gd name="T6" fmla="*/ 112 w 256"/>
                    <a:gd name="T7" fmla="*/ 145 h 145"/>
                    <a:gd name="T8" fmla="*/ 256 w 256"/>
                    <a:gd name="T9" fmla="*/ 64 h 145"/>
                  </a:gdLst>
                  <a:ahLst/>
                  <a:cxnLst>
                    <a:cxn ang="0">
                      <a:pos x="T0" y="T1"/>
                    </a:cxn>
                    <a:cxn ang="0">
                      <a:pos x="T2" y="T3"/>
                    </a:cxn>
                    <a:cxn ang="0">
                      <a:pos x="T4" y="T5"/>
                    </a:cxn>
                    <a:cxn ang="0">
                      <a:pos x="T6" y="T7"/>
                    </a:cxn>
                    <a:cxn ang="0">
                      <a:pos x="T8" y="T9"/>
                    </a:cxn>
                  </a:cxnLst>
                  <a:rect l="0" t="0" r="r" b="b"/>
                  <a:pathLst>
                    <a:path w="256" h="145">
                      <a:moveTo>
                        <a:pt x="256" y="64"/>
                      </a:moveTo>
                      <a:lnTo>
                        <a:pt x="144" y="0"/>
                      </a:lnTo>
                      <a:lnTo>
                        <a:pt x="0" y="82"/>
                      </a:lnTo>
                      <a:lnTo>
                        <a:pt x="112" y="145"/>
                      </a:lnTo>
                      <a:lnTo>
                        <a:pt x="256"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9" name="ïśľíḋê"/>
                <p:cNvSpPr/>
                <p:nvPr/>
              </p:nvSpPr>
              <p:spPr bwMode="auto">
                <a:xfrm>
                  <a:off x="5403851" y="5130801"/>
                  <a:ext cx="292100" cy="301625"/>
                </a:xfrm>
                <a:custGeom>
                  <a:avLst/>
                  <a:gdLst>
                    <a:gd name="T0" fmla="*/ 0 w 184"/>
                    <a:gd name="T1" fmla="*/ 83 h 190"/>
                    <a:gd name="T2" fmla="*/ 31 w 184"/>
                    <a:gd name="T3" fmla="*/ 190 h 190"/>
                    <a:gd name="T4" fmla="*/ 184 w 184"/>
                    <a:gd name="T5" fmla="*/ 101 h 190"/>
                    <a:gd name="T6" fmla="*/ 144 w 184"/>
                    <a:gd name="T7" fmla="*/ 0 h 190"/>
                    <a:gd name="T8" fmla="*/ 0 w 184"/>
                    <a:gd name="T9" fmla="*/ 83 h 190"/>
                  </a:gdLst>
                  <a:ahLst/>
                  <a:cxnLst>
                    <a:cxn ang="0">
                      <a:pos x="T0" y="T1"/>
                    </a:cxn>
                    <a:cxn ang="0">
                      <a:pos x="T2" y="T3"/>
                    </a:cxn>
                    <a:cxn ang="0">
                      <a:pos x="T4" y="T5"/>
                    </a:cxn>
                    <a:cxn ang="0">
                      <a:pos x="T6" y="T7"/>
                    </a:cxn>
                    <a:cxn ang="0">
                      <a:pos x="T8" y="T9"/>
                    </a:cxn>
                  </a:cxnLst>
                  <a:rect l="0" t="0" r="r" b="b"/>
                  <a:pathLst>
                    <a:path w="184" h="190">
                      <a:moveTo>
                        <a:pt x="0" y="83"/>
                      </a:moveTo>
                      <a:lnTo>
                        <a:pt x="31" y="190"/>
                      </a:lnTo>
                      <a:lnTo>
                        <a:pt x="184" y="101"/>
                      </a:lnTo>
                      <a:lnTo>
                        <a:pt x="144" y="0"/>
                      </a:lnTo>
                      <a:lnTo>
                        <a:pt x="0" y="83"/>
                      </a:lnTo>
                      <a:close/>
                    </a:path>
                  </a:pathLst>
                </a:custGeom>
                <a:solidFill>
                  <a:srgbClr val="EAE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0" name="îṥļîďè"/>
                <p:cNvSpPr/>
                <p:nvPr/>
              </p:nvSpPr>
              <p:spPr bwMode="auto">
                <a:xfrm>
                  <a:off x="5434013" y="5162551"/>
                  <a:ext cx="231775" cy="239713"/>
                </a:xfrm>
                <a:custGeom>
                  <a:avLst/>
                  <a:gdLst>
                    <a:gd name="T0" fmla="*/ 0 w 146"/>
                    <a:gd name="T1" fmla="*/ 64 h 151"/>
                    <a:gd name="T2" fmla="*/ 24 w 146"/>
                    <a:gd name="T3" fmla="*/ 151 h 151"/>
                    <a:gd name="T4" fmla="*/ 146 w 146"/>
                    <a:gd name="T5" fmla="*/ 80 h 151"/>
                    <a:gd name="T6" fmla="*/ 115 w 146"/>
                    <a:gd name="T7" fmla="*/ 0 h 151"/>
                    <a:gd name="T8" fmla="*/ 0 w 146"/>
                    <a:gd name="T9" fmla="*/ 64 h 151"/>
                  </a:gdLst>
                  <a:ahLst/>
                  <a:cxnLst>
                    <a:cxn ang="0">
                      <a:pos x="T0" y="T1"/>
                    </a:cxn>
                    <a:cxn ang="0">
                      <a:pos x="T2" y="T3"/>
                    </a:cxn>
                    <a:cxn ang="0">
                      <a:pos x="T4" y="T5"/>
                    </a:cxn>
                    <a:cxn ang="0">
                      <a:pos x="T6" y="T7"/>
                    </a:cxn>
                    <a:cxn ang="0">
                      <a:pos x="T8" y="T9"/>
                    </a:cxn>
                  </a:cxnLst>
                  <a:rect l="0" t="0" r="r" b="b"/>
                  <a:pathLst>
                    <a:path w="146" h="151">
                      <a:moveTo>
                        <a:pt x="0" y="64"/>
                      </a:moveTo>
                      <a:lnTo>
                        <a:pt x="24" y="151"/>
                      </a:lnTo>
                      <a:lnTo>
                        <a:pt x="146" y="80"/>
                      </a:lnTo>
                      <a:lnTo>
                        <a:pt x="115" y="0"/>
                      </a:lnTo>
                      <a:lnTo>
                        <a:pt x="0" y="64"/>
                      </a:lnTo>
                      <a:close/>
                    </a:path>
                  </a:pathLst>
                </a:custGeom>
                <a:solidFill>
                  <a:srgbClr val="6791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1" name="iśḷïde"/>
                <p:cNvSpPr/>
                <p:nvPr/>
              </p:nvSpPr>
              <p:spPr bwMode="auto">
                <a:xfrm>
                  <a:off x="5205413" y="5186363"/>
                  <a:ext cx="220663" cy="217488"/>
                </a:xfrm>
                <a:custGeom>
                  <a:avLst/>
                  <a:gdLst>
                    <a:gd name="T0" fmla="*/ 114 w 139"/>
                    <a:gd name="T1" fmla="*/ 52 h 137"/>
                    <a:gd name="T2" fmla="*/ 25 w 139"/>
                    <a:gd name="T3" fmla="*/ 0 h 137"/>
                    <a:gd name="T4" fmla="*/ 0 w 139"/>
                    <a:gd name="T5" fmla="*/ 57 h 137"/>
                    <a:gd name="T6" fmla="*/ 139 w 139"/>
                    <a:gd name="T7" fmla="*/ 137 h 137"/>
                    <a:gd name="T8" fmla="*/ 114 w 139"/>
                    <a:gd name="T9" fmla="*/ 52 h 137"/>
                  </a:gdLst>
                  <a:ahLst/>
                  <a:cxnLst>
                    <a:cxn ang="0">
                      <a:pos x="T0" y="T1"/>
                    </a:cxn>
                    <a:cxn ang="0">
                      <a:pos x="T2" y="T3"/>
                    </a:cxn>
                    <a:cxn ang="0">
                      <a:pos x="T4" y="T5"/>
                    </a:cxn>
                    <a:cxn ang="0">
                      <a:pos x="T6" y="T7"/>
                    </a:cxn>
                    <a:cxn ang="0">
                      <a:pos x="T8" y="T9"/>
                    </a:cxn>
                  </a:cxnLst>
                  <a:rect l="0" t="0" r="r" b="b"/>
                  <a:pathLst>
                    <a:path w="139" h="137">
                      <a:moveTo>
                        <a:pt x="114" y="52"/>
                      </a:moveTo>
                      <a:lnTo>
                        <a:pt x="25" y="0"/>
                      </a:lnTo>
                      <a:lnTo>
                        <a:pt x="0" y="57"/>
                      </a:lnTo>
                      <a:lnTo>
                        <a:pt x="139" y="137"/>
                      </a:lnTo>
                      <a:lnTo>
                        <a:pt x="114" y="52"/>
                      </a:lnTo>
                      <a:close/>
                    </a:path>
                  </a:pathLst>
                </a:custGeom>
                <a:solidFill>
                  <a:srgbClr val="C5D7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2" name="íşļïḍè"/>
                <p:cNvSpPr/>
                <p:nvPr/>
              </p:nvSpPr>
              <p:spPr bwMode="auto">
                <a:xfrm>
                  <a:off x="5205413" y="5186363"/>
                  <a:ext cx="220663" cy="217488"/>
                </a:xfrm>
                <a:custGeom>
                  <a:avLst/>
                  <a:gdLst>
                    <a:gd name="T0" fmla="*/ 0 w 139"/>
                    <a:gd name="T1" fmla="*/ 57 h 137"/>
                    <a:gd name="T2" fmla="*/ 25 w 139"/>
                    <a:gd name="T3" fmla="*/ 0 h 137"/>
                    <a:gd name="T4" fmla="*/ 28 w 139"/>
                    <a:gd name="T5" fmla="*/ 2 h 137"/>
                    <a:gd name="T6" fmla="*/ 4 w 139"/>
                    <a:gd name="T7" fmla="*/ 56 h 137"/>
                    <a:gd name="T8" fmla="*/ 137 w 139"/>
                    <a:gd name="T9" fmla="*/ 132 h 137"/>
                    <a:gd name="T10" fmla="*/ 139 w 139"/>
                    <a:gd name="T11" fmla="*/ 137 h 137"/>
                    <a:gd name="T12" fmla="*/ 0 w 139"/>
                    <a:gd name="T13" fmla="*/ 57 h 137"/>
                  </a:gdLst>
                  <a:ahLst/>
                  <a:cxnLst>
                    <a:cxn ang="0">
                      <a:pos x="T0" y="T1"/>
                    </a:cxn>
                    <a:cxn ang="0">
                      <a:pos x="T2" y="T3"/>
                    </a:cxn>
                    <a:cxn ang="0">
                      <a:pos x="T4" y="T5"/>
                    </a:cxn>
                    <a:cxn ang="0">
                      <a:pos x="T6" y="T7"/>
                    </a:cxn>
                    <a:cxn ang="0">
                      <a:pos x="T8" y="T9"/>
                    </a:cxn>
                    <a:cxn ang="0">
                      <a:pos x="T10" y="T11"/>
                    </a:cxn>
                    <a:cxn ang="0">
                      <a:pos x="T12" y="T13"/>
                    </a:cxn>
                  </a:cxnLst>
                  <a:rect l="0" t="0" r="r" b="b"/>
                  <a:pathLst>
                    <a:path w="139" h="137">
                      <a:moveTo>
                        <a:pt x="0" y="57"/>
                      </a:moveTo>
                      <a:lnTo>
                        <a:pt x="25" y="0"/>
                      </a:lnTo>
                      <a:lnTo>
                        <a:pt x="28" y="2"/>
                      </a:lnTo>
                      <a:lnTo>
                        <a:pt x="4" y="56"/>
                      </a:lnTo>
                      <a:lnTo>
                        <a:pt x="137" y="132"/>
                      </a:lnTo>
                      <a:lnTo>
                        <a:pt x="139" y="137"/>
                      </a:lnTo>
                      <a:lnTo>
                        <a:pt x="0" y="57"/>
                      </a:lnTo>
                      <a:close/>
                    </a:path>
                  </a:pathLst>
                </a:custGeom>
                <a:solidFill>
                  <a:srgbClr val="DEE1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3" name="îSḻiḋè"/>
                <p:cNvSpPr/>
                <p:nvPr/>
              </p:nvSpPr>
              <p:spPr bwMode="auto">
                <a:xfrm>
                  <a:off x="5305426" y="5335589"/>
                  <a:ext cx="11113" cy="12700"/>
                </a:xfrm>
                <a:custGeom>
                  <a:avLst/>
                  <a:gdLst>
                    <a:gd name="T0" fmla="*/ 7 w 7"/>
                    <a:gd name="T1" fmla="*/ 4 h 8"/>
                    <a:gd name="T2" fmla="*/ 7 w 7"/>
                    <a:gd name="T3" fmla="*/ 4 h 8"/>
                    <a:gd name="T4" fmla="*/ 0 w 7"/>
                    <a:gd name="T5" fmla="*/ 8 h 8"/>
                    <a:gd name="T6" fmla="*/ 0 w 7"/>
                    <a:gd name="T7" fmla="*/ 0 h 8"/>
                    <a:gd name="T8" fmla="*/ 7 w 7"/>
                    <a:gd name="T9" fmla="*/ 4 h 8"/>
                  </a:gdLst>
                  <a:ahLst/>
                  <a:cxnLst>
                    <a:cxn ang="0">
                      <a:pos x="T0" y="T1"/>
                    </a:cxn>
                    <a:cxn ang="0">
                      <a:pos x="T2" y="T3"/>
                    </a:cxn>
                    <a:cxn ang="0">
                      <a:pos x="T4" y="T5"/>
                    </a:cxn>
                    <a:cxn ang="0">
                      <a:pos x="T6" y="T7"/>
                    </a:cxn>
                    <a:cxn ang="0">
                      <a:pos x="T8" y="T9"/>
                    </a:cxn>
                  </a:cxnLst>
                  <a:rect l="0" t="0" r="r" b="b"/>
                  <a:pathLst>
                    <a:path w="7" h="8">
                      <a:moveTo>
                        <a:pt x="7" y="4"/>
                      </a:moveTo>
                      <a:lnTo>
                        <a:pt x="7" y="4"/>
                      </a:lnTo>
                      <a:lnTo>
                        <a:pt x="0" y="8"/>
                      </a:lnTo>
                      <a:lnTo>
                        <a:pt x="0" y="0"/>
                      </a:lnTo>
                      <a:lnTo>
                        <a:pt x="7" y="4"/>
                      </a:lnTo>
                      <a:close/>
                    </a:path>
                  </a:pathLst>
                </a:custGeom>
                <a:solidFill>
                  <a:srgbClr val="F1FC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4" name="í$ļiďe"/>
                <p:cNvSpPr/>
                <p:nvPr/>
              </p:nvSpPr>
              <p:spPr bwMode="auto">
                <a:xfrm>
                  <a:off x="5305426" y="5222876"/>
                  <a:ext cx="11113" cy="119063"/>
                </a:xfrm>
                <a:custGeom>
                  <a:avLst/>
                  <a:gdLst>
                    <a:gd name="T0" fmla="*/ 0 w 7"/>
                    <a:gd name="T1" fmla="*/ 0 h 75"/>
                    <a:gd name="T2" fmla="*/ 7 w 7"/>
                    <a:gd name="T3" fmla="*/ 2 h 75"/>
                    <a:gd name="T4" fmla="*/ 7 w 7"/>
                    <a:gd name="T5" fmla="*/ 75 h 75"/>
                    <a:gd name="T6" fmla="*/ 0 w 7"/>
                    <a:gd name="T7" fmla="*/ 71 h 75"/>
                    <a:gd name="T8" fmla="*/ 0 w 7"/>
                    <a:gd name="T9" fmla="*/ 0 h 75"/>
                  </a:gdLst>
                  <a:ahLst/>
                  <a:cxnLst>
                    <a:cxn ang="0">
                      <a:pos x="T0" y="T1"/>
                    </a:cxn>
                    <a:cxn ang="0">
                      <a:pos x="T2" y="T3"/>
                    </a:cxn>
                    <a:cxn ang="0">
                      <a:pos x="T4" y="T5"/>
                    </a:cxn>
                    <a:cxn ang="0">
                      <a:pos x="T6" y="T7"/>
                    </a:cxn>
                    <a:cxn ang="0">
                      <a:pos x="T8" y="T9"/>
                    </a:cxn>
                  </a:cxnLst>
                  <a:rect l="0" t="0" r="r" b="b"/>
                  <a:pathLst>
                    <a:path w="7" h="75">
                      <a:moveTo>
                        <a:pt x="0" y="0"/>
                      </a:moveTo>
                      <a:lnTo>
                        <a:pt x="7" y="2"/>
                      </a:lnTo>
                      <a:lnTo>
                        <a:pt x="7" y="75"/>
                      </a:lnTo>
                      <a:lnTo>
                        <a:pt x="0" y="71"/>
                      </a:lnTo>
                      <a:lnTo>
                        <a:pt x="0" y="0"/>
                      </a:lnTo>
                      <a:close/>
                    </a:path>
                  </a:pathLst>
                </a:custGeom>
                <a:solidFill>
                  <a:srgbClr val="F1FC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5" name="ïṩľîḍe"/>
                <p:cNvSpPr/>
                <p:nvPr/>
              </p:nvSpPr>
              <p:spPr bwMode="auto">
                <a:xfrm>
                  <a:off x="5295901" y="5329239"/>
                  <a:ext cx="9525" cy="19050"/>
                </a:xfrm>
                <a:custGeom>
                  <a:avLst/>
                  <a:gdLst>
                    <a:gd name="T0" fmla="*/ 6 w 6"/>
                    <a:gd name="T1" fmla="*/ 4 h 12"/>
                    <a:gd name="T2" fmla="*/ 6 w 6"/>
                    <a:gd name="T3" fmla="*/ 12 h 12"/>
                    <a:gd name="T4" fmla="*/ 0 w 6"/>
                    <a:gd name="T5" fmla="*/ 8 h 12"/>
                    <a:gd name="T6" fmla="*/ 0 w 6"/>
                    <a:gd name="T7" fmla="*/ 0 h 12"/>
                    <a:gd name="T8" fmla="*/ 6 w 6"/>
                    <a:gd name="T9" fmla="*/ 4 h 12"/>
                  </a:gdLst>
                  <a:ahLst/>
                  <a:cxnLst>
                    <a:cxn ang="0">
                      <a:pos x="T0" y="T1"/>
                    </a:cxn>
                    <a:cxn ang="0">
                      <a:pos x="T2" y="T3"/>
                    </a:cxn>
                    <a:cxn ang="0">
                      <a:pos x="T4" y="T5"/>
                    </a:cxn>
                    <a:cxn ang="0">
                      <a:pos x="T6" y="T7"/>
                    </a:cxn>
                    <a:cxn ang="0">
                      <a:pos x="T8" y="T9"/>
                    </a:cxn>
                  </a:cxnLst>
                  <a:rect l="0" t="0" r="r" b="b"/>
                  <a:pathLst>
                    <a:path w="6" h="12">
                      <a:moveTo>
                        <a:pt x="6" y="4"/>
                      </a:moveTo>
                      <a:lnTo>
                        <a:pt x="6" y="12"/>
                      </a:lnTo>
                      <a:lnTo>
                        <a:pt x="0" y="8"/>
                      </a:lnTo>
                      <a:lnTo>
                        <a:pt x="0" y="0"/>
                      </a:lnTo>
                      <a:lnTo>
                        <a:pt x="6" y="4"/>
                      </a:lnTo>
                      <a:close/>
                    </a:path>
                  </a:pathLst>
                </a:custGeom>
                <a:solidFill>
                  <a:srgbClr val="F1FC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6" name="ï$ľiďe"/>
                <p:cNvSpPr/>
                <p:nvPr/>
              </p:nvSpPr>
              <p:spPr bwMode="auto">
                <a:xfrm>
                  <a:off x="5295901" y="5216526"/>
                  <a:ext cx="9525" cy="119063"/>
                </a:xfrm>
                <a:custGeom>
                  <a:avLst/>
                  <a:gdLst>
                    <a:gd name="T0" fmla="*/ 6 w 6"/>
                    <a:gd name="T1" fmla="*/ 75 h 75"/>
                    <a:gd name="T2" fmla="*/ 0 w 6"/>
                    <a:gd name="T3" fmla="*/ 71 h 75"/>
                    <a:gd name="T4" fmla="*/ 0 w 6"/>
                    <a:gd name="T5" fmla="*/ 0 h 75"/>
                    <a:gd name="T6" fmla="*/ 6 w 6"/>
                    <a:gd name="T7" fmla="*/ 4 h 75"/>
                    <a:gd name="T8" fmla="*/ 6 w 6"/>
                    <a:gd name="T9" fmla="*/ 75 h 75"/>
                  </a:gdLst>
                  <a:ahLst/>
                  <a:cxnLst>
                    <a:cxn ang="0">
                      <a:pos x="T0" y="T1"/>
                    </a:cxn>
                    <a:cxn ang="0">
                      <a:pos x="T2" y="T3"/>
                    </a:cxn>
                    <a:cxn ang="0">
                      <a:pos x="T4" y="T5"/>
                    </a:cxn>
                    <a:cxn ang="0">
                      <a:pos x="T6" y="T7"/>
                    </a:cxn>
                    <a:cxn ang="0">
                      <a:pos x="T8" y="T9"/>
                    </a:cxn>
                  </a:cxnLst>
                  <a:rect l="0" t="0" r="r" b="b"/>
                  <a:pathLst>
                    <a:path w="6" h="75">
                      <a:moveTo>
                        <a:pt x="6" y="75"/>
                      </a:moveTo>
                      <a:lnTo>
                        <a:pt x="0" y="71"/>
                      </a:lnTo>
                      <a:lnTo>
                        <a:pt x="0" y="0"/>
                      </a:lnTo>
                      <a:lnTo>
                        <a:pt x="6" y="4"/>
                      </a:lnTo>
                      <a:lnTo>
                        <a:pt x="6" y="75"/>
                      </a:lnTo>
                      <a:close/>
                    </a:path>
                  </a:pathLst>
                </a:custGeom>
                <a:solidFill>
                  <a:srgbClr val="F1FC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7" name="íŝḷíḑe"/>
                <p:cNvSpPr/>
                <p:nvPr/>
              </p:nvSpPr>
              <p:spPr bwMode="auto">
                <a:xfrm>
                  <a:off x="5722938" y="5557839"/>
                  <a:ext cx="1588" cy="41275"/>
                </a:xfrm>
                <a:custGeom>
                  <a:avLst/>
                  <a:gdLst>
                    <a:gd name="T0" fmla="*/ 1 w 1"/>
                    <a:gd name="T1" fmla="*/ 1 h 26"/>
                    <a:gd name="T2" fmla="*/ 0 w 1"/>
                    <a:gd name="T3" fmla="*/ 0 h 26"/>
                    <a:gd name="T4" fmla="*/ 0 w 1"/>
                    <a:gd name="T5" fmla="*/ 25 h 26"/>
                    <a:gd name="T6" fmla="*/ 1 w 1"/>
                    <a:gd name="T7" fmla="*/ 26 h 26"/>
                    <a:gd name="T8" fmla="*/ 1 w 1"/>
                    <a:gd name="T9" fmla="*/ 1 h 26"/>
                  </a:gdLst>
                  <a:ahLst/>
                  <a:cxnLst>
                    <a:cxn ang="0">
                      <a:pos x="T0" y="T1"/>
                    </a:cxn>
                    <a:cxn ang="0">
                      <a:pos x="T2" y="T3"/>
                    </a:cxn>
                    <a:cxn ang="0">
                      <a:pos x="T4" y="T5"/>
                    </a:cxn>
                    <a:cxn ang="0">
                      <a:pos x="T6" y="T7"/>
                    </a:cxn>
                    <a:cxn ang="0">
                      <a:pos x="T8" y="T9"/>
                    </a:cxn>
                  </a:cxnLst>
                  <a:rect l="0" t="0" r="r" b="b"/>
                  <a:pathLst>
                    <a:path w="1" h="26">
                      <a:moveTo>
                        <a:pt x="1" y="1"/>
                      </a:moveTo>
                      <a:lnTo>
                        <a:pt x="0" y="0"/>
                      </a:lnTo>
                      <a:lnTo>
                        <a:pt x="0" y="25"/>
                      </a:lnTo>
                      <a:lnTo>
                        <a:pt x="1" y="26"/>
                      </a:lnTo>
                      <a:lnTo>
                        <a:pt x="1" y="1"/>
                      </a:lnTo>
                      <a:close/>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8" name="ïsḻiḓè"/>
                <p:cNvSpPr/>
                <p:nvPr/>
              </p:nvSpPr>
              <p:spPr bwMode="auto">
                <a:xfrm>
                  <a:off x="5722938" y="5500689"/>
                  <a:ext cx="103188" cy="58738"/>
                </a:xfrm>
                <a:custGeom>
                  <a:avLst/>
                  <a:gdLst>
                    <a:gd name="T0" fmla="*/ 65 w 65"/>
                    <a:gd name="T1" fmla="*/ 1 h 37"/>
                    <a:gd name="T2" fmla="*/ 63 w 65"/>
                    <a:gd name="T3" fmla="*/ 0 h 37"/>
                    <a:gd name="T4" fmla="*/ 0 w 65"/>
                    <a:gd name="T5" fmla="*/ 36 h 37"/>
                    <a:gd name="T6" fmla="*/ 1 w 65"/>
                    <a:gd name="T7" fmla="*/ 37 h 37"/>
                    <a:gd name="T8" fmla="*/ 65 w 65"/>
                    <a:gd name="T9" fmla="*/ 1 h 37"/>
                  </a:gdLst>
                  <a:ahLst/>
                  <a:cxnLst>
                    <a:cxn ang="0">
                      <a:pos x="T0" y="T1"/>
                    </a:cxn>
                    <a:cxn ang="0">
                      <a:pos x="T2" y="T3"/>
                    </a:cxn>
                    <a:cxn ang="0">
                      <a:pos x="T4" y="T5"/>
                    </a:cxn>
                    <a:cxn ang="0">
                      <a:pos x="T6" y="T7"/>
                    </a:cxn>
                    <a:cxn ang="0">
                      <a:pos x="T8" y="T9"/>
                    </a:cxn>
                  </a:cxnLst>
                  <a:rect l="0" t="0" r="r" b="b"/>
                  <a:pathLst>
                    <a:path w="65" h="37">
                      <a:moveTo>
                        <a:pt x="65" y="1"/>
                      </a:moveTo>
                      <a:lnTo>
                        <a:pt x="63" y="0"/>
                      </a:lnTo>
                      <a:lnTo>
                        <a:pt x="0" y="36"/>
                      </a:lnTo>
                      <a:lnTo>
                        <a:pt x="1" y="37"/>
                      </a:lnTo>
                      <a:lnTo>
                        <a:pt x="65" y="1"/>
                      </a:lnTo>
                      <a:close/>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9" name="iŝliḋê"/>
                <p:cNvSpPr/>
                <p:nvPr/>
              </p:nvSpPr>
              <p:spPr bwMode="auto">
                <a:xfrm>
                  <a:off x="5724526" y="5502276"/>
                  <a:ext cx="101600" cy="96838"/>
                </a:xfrm>
                <a:custGeom>
                  <a:avLst/>
                  <a:gdLst>
                    <a:gd name="T0" fmla="*/ 0 w 64"/>
                    <a:gd name="T1" fmla="*/ 36 h 61"/>
                    <a:gd name="T2" fmla="*/ 0 w 64"/>
                    <a:gd name="T3" fmla="*/ 61 h 61"/>
                    <a:gd name="T4" fmla="*/ 64 w 64"/>
                    <a:gd name="T5" fmla="*/ 24 h 61"/>
                    <a:gd name="T6" fmla="*/ 64 w 64"/>
                    <a:gd name="T7" fmla="*/ 0 h 61"/>
                    <a:gd name="T8" fmla="*/ 0 w 64"/>
                    <a:gd name="T9" fmla="*/ 36 h 61"/>
                  </a:gdLst>
                  <a:ahLst/>
                  <a:cxnLst>
                    <a:cxn ang="0">
                      <a:pos x="T0" y="T1"/>
                    </a:cxn>
                    <a:cxn ang="0">
                      <a:pos x="T2" y="T3"/>
                    </a:cxn>
                    <a:cxn ang="0">
                      <a:pos x="T4" y="T5"/>
                    </a:cxn>
                    <a:cxn ang="0">
                      <a:pos x="T6" y="T7"/>
                    </a:cxn>
                    <a:cxn ang="0">
                      <a:pos x="T8" y="T9"/>
                    </a:cxn>
                  </a:cxnLst>
                  <a:rect l="0" t="0" r="r" b="b"/>
                  <a:pathLst>
                    <a:path w="64" h="61">
                      <a:moveTo>
                        <a:pt x="0" y="36"/>
                      </a:moveTo>
                      <a:lnTo>
                        <a:pt x="0" y="61"/>
                      </a:lnTo>
                      <a:lnTo>
                        <a:pt x="64" y="24"/>
                      </a:lnTo>
                      <a:lnTo>
                        <a:pt x="64" y="0"/>
                      </a:lnTo>
                      <a:lnTo>
                        <a:pt x="0" y="36"/>
                      </a:lnTo>
                      <a:close/>
                    </a:path>
                  </a:pathLst>
                </a:custGeom>
                <a:solidFill>
                  <a:srgbClr val="E6E6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0" name="ïSľîḋé"/>
                <p:cNvSpPr/>
                <p:nvPr/>
              </p:nvSpPr>
              <p:spPr bwMode="auto">
                <a:xfrm>
                  <a:off x="5688013" y="5576889"/>
                  <a:ext cx="14288" cy="3175"/>
                </a:xfrm>
                <a:custGeom>
                  <a:avLst/>
                  <a:gdLst>
                    <a:gd name="T0" fmla="*/ 7 w 7"/>
                    <a:gd name="T1" fmla="*/ 1 h 2"/>
                    <a:gd name="T2" fmla="*/ 6 w 7"/>
                    <a:gd name="T3" fmla="*/ 0 h 2"/>
                    <a:gd name="T4" fmla="*/ 0 w 7"/>
                    <a:gd name="T5" fmla="*/ 1 h 2"/>
                    <a:gd name="T6" fmla="*/ 2 w 7"/>
                    <a:gd name="T7" fmla="*/ 2 h 2"/>
                    <a:gd name="T8" fmla="*/ 7 w 7"/>
                    <a:gd name="T9" fmla="*/ 1 h 2"/>
                  </a:gdLst>
                  <a:ahLst/>
                  <a:cxnLst>
                    <a:cxn ang="0">
                      <a:pos x="T0" y="T1"/>
                    </a:cxn>
                    <a:cxn ang="0">
                      <a:pos x="T2" y="T3"/>
                    </a:cxn>
                    <a:cxn ang="0">
                      <a:pos x="T4" y="T5"/>
                    </a:cxn>
                    <a:cxn ang="0">
                      <a:pos x="T6" y="T7"/>
                    </a:cxn>
                    <a:cxn ang="0">
                      <a:pos x="T8" y="T9"/>
                    </a:cxn>
                  </a:cxnLst>
                  <a:rect l="0" t="0" r="r" b="b"/>
                  <a:pathLst>
                    <a:path w="7" h="2">
                      <a:moveTo>
                        <a:pt x="7" y="1"/>
                      </a:moveTo>
                      <a:cubicBezTo>
                        <a:pt x="6" y="0"/>
                        <a:pt x="6" y="0"/>
                        <a:pt x="6" y="0"/>
                      </a:cubicBezTo>
                      <a:cubicBezTo>
                        <a:pt x="4" y="0"/>
                        <a:pt x="2" y="0"/>
                        <a:pt x="0" y="1"/>
                      </a:cubicBezTo>
                      <a:cubicBezTo>
                        <a:pt x="2" y="2"/>
                        <a:pt x="2" y="2"/>
                        <a:pt x="2" y="2"/>
                      </a:cubicBezTo>
                      <a:cubicBezTo>
                        <a:pt x="4" y="1"/>
                        <a:pt x="6" y="0"/>
                        <a:pt x="7" y="1"/>
                      </a:cubicBezTo>
                      <a:close/>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1" name="îŝļîďe"/>
                <p:cNvSpPr/>
                <p:nvPr/>
              </p:nvSpPr>
              <p:spPr bwMode="auto">
                <a:xfrm>
                  <a:off x="5697538" y="5576889"/>
                  <a:ext cx="4763" cy="1588"/>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2" name="ïṩ1ïḑé"/>
                <p:cNvSpPr/>
                <p:nvPr/>
              </p:nvSpPr>
              <p:spPr bwMode="auto">
                <a:xfrm>
                  <a:off x="5695951" y="5576889"/>
                  <a:ext cx="6350" cy="1588"/>
                </a:xfrm>
                <a:custGeom>
                  <a:avLst/>
                  <a:gdLst>
                    <a:gd name="T0" fmla="*/ 3 w 3"/>
                    <a:gd name="T1" fmla="*/ 1 h 1"/>
                    <a:gd name="T2" fmla="*/ 1 w 3"/>
                    <a:gd name="T3" fmla="*/ 0 h 1"/>
                    <a:gd name="T4" fmla="*/ 0 w 3"/>
                    <a:gd name="T5" fmla="*/ 0 h 1"/>
                    <a:gd name="T6" fmla="*/ 2 w 3"/>
                    <a:gd name="T7" fmla="*/ 1 h 1"/>
                    <a:gd name="T8" fmla="*/ 3 w 3"/>
                    <a:gd name="T9" fmla="*/ 1 h 1"/>
                  </a:gdLst>
                  <a:ahLst/>
                  <a:cxnLst>
                    <a:cxn ang="0">
                      <a:pos x="T0" y="T1"/>
                    </a:cxn>
                    <a:cxn ang="0">
                      <a:pos x="T2" y="T3"/>
                    </a:cxn>
                    <a:cxn ang="0">
                      <a:pos x="T4" y="T5"/>
                    </a:cxn>
                    <a:cxn ang="0">
                      <a:pos x="T6" y="T7"/>
                    </a:cxn>
                    <a:cxn ang="0">
                      <a:pos x="T8" y="T9"/>
                    </a:cxn>
                  </a:cxnLst>
                  <a:rect l="0" t="0" r="r" b="b"/>
                  <a:pathLst>
                    <a:path w="3" h="1">
                      <a:moveTo>
                        <a:pt x="3" y="1"/>
                      </a:moveTo>
                      <a:cubicBezTo>
                        <a:pt x="1" y="0"/>
                        <a:pt x="1" y="0"/>
                        <a:pt x="1" y="0"/>
                      </a:cubicBezTo>
                      <a:cubicBezTo>
                        <a:pt x="1" y="0"/>
                        <a:pt x="1" y="0"/>
                        <a:pt x="0" y="0"/>
                      </a:cubicBezTo>
                      <a:cubicBezTo>
                        <a:pt x="2" y="1"/>
                        <a:pt x="2" y="1"/>
                        <a:pt x="2" y="1"/>
                      </a:cubicBezTo>
                      <a:cubicBezTo>
                        <a:pt x="2" y="1"/>
                        <a:pt x="2" y="1"/>
                        <a:pt x="3"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3" name="îşļíḋê"/>
                <p:cNvSpPr/>
                <p:nvPr/>
              </p:nvSpPr>
              <p:spPr bwMode="auto">
                <a:xfrm>
                  <a:off x="5695951" y="5576889"/>
                  <a:ext cx="4763"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4" name="iṣḷiḑé"/>
                <p:cNvSpPr/>
                <p:nvPr/>
              </p:nvSpPr>
              <p:spPr bwMode="auto">
                <a:xfrm>
                  <a:off x="5695951" y="5576889"/>
                  <a:ext cx="4763"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1" y="1"/>
                        <a:pt x="1"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5" name="ïŝḻîḋê"/>
                <p:cNvSpPr/>
                <p:nvPr/>
              </p:nvSpPr>
              <p:spPr bwMode="auto">
                <a:xfrm>
                  <a:off x="5694363" y="5576889"/>
                  <a:ext cx="3175" cy="1588"/>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6" name="îṧľíḑê"/>
                <p:cNvSpPr/>
                <p:nvPr/>
              </p:nvSpPr>
              <p:spPr bwMode="auto">
                <a:xfrm>
                  <a:off x="5694363" y="5576889"/>
                  <a:ext cx="3175"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7" name="î$1îḋè"/>
                <p:cNvSpPr/>
                <p:nvPr/>
              </p:nvSpPr>
              <p:spPr bwMode="auto">
                <a:xfrm>
                  <a:off x="5691188" y="5576889"/>
                  <a:ext cx="4763" cy="1588"/>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1" y="0"/>
                        <a:pt x="1"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8" name="iś1îḑè"/>
                <p:cNvSpPr/>
                <p:nvPr/>
              </p:nvSpPr>
              <p:spPr bwMode="auto">
                <a:xfrm>
                  <a:off x="5691188" y="5576889"/>
                  <a:ext cx="4763"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9" name="iṡḷîḍé"/>
                <p:cNvSpPr/>
                <p:nvPr/>
              </p:nvSpPr>
              <p:spPr bwMode="auto">
                <a:xfrm>
                  <a:off x="5691188" y="5576889"/>
                  <a:ext cx="4763"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0" name="ïṥlïḓè"/>
                <p:cNvSpPr/>
                <p:nvPr/>
              </p:nvSpPr>
              <p:spPr bwMode="auto">
                <a:xfrm>
                  <a:off x="5691188" y="5576889"/>
                  <a:ext cx="3175" cy="1588"/>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1" name="í$lidê"/>
                <p:cNvSpPr/>
                <p:nvPr/>
              </p:nvSpPr>
              <p:spPr bwMode="auto">
                <a:xfrm>
                  <a:off x="5689601" y="5576889"/>
                  <a:ext cx="4763" cy="1588"/>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2" name="iślîďe"/>
                <p:cNvSpPr/>
                <p:nvPr/>
              </p:nvSpPr>
              <p:spPr bwMode="auto">
                <a:xfrm>
                  <a:off x="5689601" y="5576889"/>
                  <a:ext cx="4763"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3" name="îṣlîde"/>
                <p:cNvSpPr/>
                <p:nvPr/>
              </p:nvSpPr>
              <p:spPr bwMode="auto">
                <a:xfrm>
                  <a:off x="5689601" y="5576889"/>
                  <a:ext cx="1588" cy="3175"/>
                </a:xfrm>
                <a:custGeom>
                  <a:avLst/>
                  <a:gdLst>
                    <a:gd name="T0" fmla="*/ 1 w 1"/>
                    <a:gd name="T1" fmla="*/ 1 h 2"/>
                    <a:gd name="T2" fmla="*/ 0 w 1"/>
                    <a:gd name="T3" fmla="*/ 0 h 2"/>
                    <a:gd name="T4" fmla="*/ 0 w 1"/>
                    <a:gd name="T5" fmla="*/ 1 h 2"/>
                    <a:gd name="T6" fmla="*/ 1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0"/>
                        <a:pt x="0" y="0"/>
                        <a:pt x="0" y="0"/>
                      </a:cubicBezTo>
                      <a:cubicBezTo>
                        <a:pt x="0" y="1"/>
                        <a:pt x="0" y="1"/>
                        <a:pt x="0" y="1"/>
                      </a:cubicBezTo>
                      <a:cubicBezTo>
                        <a:pt x="1" y="2"/>
                        <a:pt x="1" y="2"/>
                        <a:pt x="1" y="2"/>
                      </a:cubicBezTo>
                      <a:cubicBezTo>
                        <a:pt x="1" y="2"/>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4" name="îS1îḍê"/>
                <p:cNvSpPr/>
                <p:nvPr/>
              </p:nvSpPr>
              <p:spPr bwMode="auto">
                <a:xfrm>
                  <a:off x="5688013" y="5578476"/>
                  <a:ext cx="3175" cy="1588"/>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5" name="iSlïḍe"/>
                <p:cNvSpPr/>
                <p:nvPr/>
              </p:nvSpPr>
              <p:spPr bwMode="auto">
                <a:xfrm>
                  <a:off x="5688013" y="5578476"/>
                  <a:ext cx="3175"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6" name="îṣľïḋe"/>
                <p:cNvSpPr/>
                <p:nvPr/>
              </p:nvSpPr>
              <p:spPr bwMode="auto">
                <a:xfrm>
                  <a:off x="5670551" y="5578476"/>
                  <a:ext cx="20638" cy="41275"/>
                </a:xfrm>
                <a:custGeom>
                  <a:avLst/>
                  <a:gdLst>
                    <a:gd name="T0" fmla="*/ 2 w 10"/>
                    <a:gd name="T1" fmla="*/ 19 h 20"/>
                    <a:gd name="T2" fmla="*/ 4 w 10"/>
                    <a:gd name="T3" fmla="*/ 20 h 20"/>
                    <a:gd name="T4" fmla="*/ 2 w 10"/>
                    <a:gd name="T5" fmla="*/ 15 h 20"/>
                    <a:gd name="T6" fmla="*/ 10 w 10"/>
                    <a:gd name="T7" fmla="*/ 1 h 20"/>
                    <a:gd name="T8" fmla="*/ 8 w 10"/>
                    <a:gd name="T9" fmla="*/ 0 h 20"/>
                    <a:gd name="T10" fmla="*/ 0 w 10"/>
                    <a:gd name="T11" fmla="*/ 14 h 20"/>
                    <a:gd name="T12" fmla="*/ 2 w 10"/>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10" h="20">
                      <a:moveTo>
                        <a:pt x="2" y="19"/>
                      </a:moveTo>
                      <a:cubicBezTo>
                        <a:pt x="4" y="20"/>
                        <a:pt x="4" y="20"/>
                        <a:pt x="4" y="20"/>
                      </a:cubicBezTo>
                      <a:cubicBezTo>
                        <a:pt x="3" y="19"/>
                        <a:pt x="2" y="17"/>
                        <a:pt x="2" y="15"/>
                      </a:cubicBezTo>
                      <a:cubicBezTo>
                        <a:pt x="2" y="10"/>
                        <a:pt x="5" y="3"/>
                        <a:pt x="10" y="1"/>
                      </a:cubicBezTo>
                      <a:cubicBezTo>
                        <a:pt x="8" y="0"/>
                        <a:pt x="8" y="0"/>
                        <a:pt x="8" y="0"/>
                      </a:cubicBezTo>
                      <a:cubicBezTo>
                        <a:pt x="4" y="2"/>
                        <a:pt x="0" y="9"/>
                        <a:pt x="0" y="14"/>
                      </a:cubicBezTo>
                      <a:cubicBezTo>
                        <a:pt x="0" y="16"/>
                        <a:pt x="1" y="18"/>
                        <a:pt x="2" y="19"/>
                      </a:cubicBezTo>
                      <a:close/>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7" name="iš1íḑe"/>
                <p:cNvSpPr/>
                <p:nvPr/>
              </p:nvSpPr>
              <p:spPr bwMode="auto">
                <a:xfrm>
                  <a:off x="5688013" y="5578476"/>
                  <a:ext cx="3175"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8" name="iṥļîďê"/>
                <p:cNvSpPr/>
                <p:nvPr/>
              </p:nvSpPr>
              <p:spPr bwMode="auto">
                <a:xfrm>
                  <a:off x="5688013" y="5578476"/>
                  <a:ext cx="1588" cy="1588"/>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9" name="iśļïḍê"/>
                <p:cNvSpPr/>
                <p:nvPr/>
              </p:nvSpPr>
              <p:spPr bwMode="auto">
                <a:xfrm>
                  <a:off x="5684838" y="5578476"/>
                  <a:ext cx="4763" cy="1588"/>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0" name="iŝḷíde"/>
                <p:cNvSpPr/>
                <p:nvPr/>
              </p:nvSpPr>
              <p:spPr bwMode="auto">
                <a:xfrm>
                  <a:off x="5684838" y="5578476"/>
                  <a:ext cx="4763" cy="3175"/>
                </a:xfrm>
                <a:custGeom>
                  <a:avLst/>
                  <a:gdLst>
                    <a:gd name="T0" fmla="*/ 2 w 2"/>
                    <a:gd name="T1" fmla="*/ 1 h 2"/>
                    <a:gd name="T2" fmla="*/ 0 w 2"/>
                    <a:gd name="T3" fmla="*/ 0 h 2"/>
                    <a:gd name="T4" fmla="*/ 0 w 2"/>
                    <a:gd name="T5" fmla="*/ 1 h 2"/>
                    <a:gd name="T6" fmla="*/ 1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1"/>
                        <a:pt x="0" y="1"/>
                        <a:pt x="0" y="1"/>
                      </a:cubicBezTo>
                      <a:cubicBezTo>
                        <a:pt x="1" y="2"/>
                        <a:pt x="1" y="2"/>
                        <a:pt x="1" y="2"/>
                      </a:cubicBezTo>
                      <a:cubicBezTo>
                        <a:pt x="2" y="2"/>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1" name="í$ḻiďè"/>
                <p:cNvSpPr/>
                <p:nvPr/>
              </p:nvSpPr>
              <p:spPr bwMode="auto">
                <a:xfrm>
                  <a:off x="5684838" y="5580064"/>
                  <a:ext cx="3175" cy="1588"/>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2" name="îŝliḍe"/>
                <p:cNvSpPr/>
                <p:nvPr/>
              </p:nvSpPr>
              <p:spPr bwMode="auto">
                <a:xfrm>
                  <a:off x="5683251" y="5580064"/>
                  <a:ext cx="4763" cy="1588"/>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3" name="isľïḑê"/>
                <p:cNvSpPr/>
                <p:nvPr/>
              </p:nvSpPr>
              <p:spPr bwMode="auto">
                <a:xfrm>
                  <a:off x="5683251" y="5580064"/>
                  <a:ext cx="4763" cy="1588"/>
                </a:xfrm>
                <a:custGeom>
                  <a:avLst/>
                  <a:gdLst>
                    <a:gd name="T0" fmla="*/ 2 w 2"/>
                    <a:gd name="T1" fmla="*/ 1 h 1"/>
                    <a:gd name="T2" fmla="*/ 0 w 2"/>
                    <a:gd name="T3" fmla="*/ 0 h 1"/>
                    <a:gd name="T4" fmla="*/ 0 w 2"/>
                    <a:gd name="T5" fmla="*/ 1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1"/>
                      </a:cubicBezTo>
                      <a:cubicBezTo>
                        <a:pt x="1" y="1"/>
                        <a:pt x="1" y="1"/>
                        <a:pt x="1"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4" name="íṩ1íḓe"/>
                <p:cNvSpPr/>
                <p:nvPr/>
              </p:nvSpPr>
              <p:spPr bwMode="auto">
                <a:xfrm>
                  <a:off x="5681663" y="5581651"/>
                  <a:ext cx="3175" cy="3175"/>
                </a:xfrm>
                <a:custGeom>
                  <a:avLst/>
                  <a:gdLst>
                    <a:gd name="T0" fmla="*/ 2 w 2"/>
                    <a:gd name="T1" fmla="*/ 0 h 1"/>
                    <a:gd name="T2" fmla="*/ 1 w 2"/>
                    <a:gd name="T3" fmla="*/ 0 h 1"/>
                    <a:gd name="T4" fmla="*/ 0 w 2"/>
                    <a:gd name="T5" fmla="*/ 0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0"/>
                        <a:pt x="1" y="0"/>
                        <a:pt x="1" y="0"/>
                      </a:cubicBezTo>
                      <a:cubicBezTo>
                        <a:pt x="1" y="0"/>
                        <a:pt x="1" y="0"/>
                        <a:pt x="0" y="0"/>
                      </a:cubicBezTo>
                      <a:cubicBezTo>
                        <a:pt x="2" y="1"/>
                        <a:pt x="2" y="1"/>
                        <a:pt x="2" y="1"/>
                      </a:cubicBezTo>
                      <a:cubicBezTo>
                        <a:pt x="2" y="1"/>
                        <a:pt x="2" y="1"/>
                        <a:pt x="2"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5" name="îŝlîḓé"/>
                <p:cNvSpPr/>
                <p:nvPr/>
              </p:nvSpPr>
              <p:spPr bwMode="auto">
                <a:xfrm>
                  <a:off x="5681663" y="5581651"/>
                  <a:ext cx="3175" cy="3175"/>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6" name="íṧḷiďè"/>
                <p:cNvSpPr/>
                <p:nvPr/>
              </p:nvSpPr>
              <p:spPr bwMode="auto">
                <a:xfrm>
                  <a:off x="5681663" y="5581651"/>
                  <a:ext cx="3175" cy="3175"/>
                </a:xfrm>
                <a:custGeom>
                  <a:avLst/>
                  <a:gdLst>
                    <a:gd name="T0" fmla="*/ 2 w 2"/>
                    <a:gd name="T1" fmla="*/ 1 h 1"/>
                    <a:gd name="T2" fmla="*/ 0 w 2"/>
                    <a:gd name="T3" fmla="*/ 0 h 1"/>
                    <a:gd name="T4" fmla="*/ 0 w 2"/>
                    <a:gd name="T5" fmla="*/ 1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1"/>
                      </a:cubicBezTo>
                      <a:cubicBezTo>
                        <a:pt x="1" y="1"/>
                        <a:pt x="1" y="1"/>
                        <a:pt x="1"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7" name="íṧļiďe"/>
                <p:cNvSpPr/>
                <p:nvPr/>
              </p:nvSpPr>
              <p:spPr bwMode="auto">
                <a:xfrm>
                  <a:off x="5681663" y="5584826"/>
                  <a:ext cx="1588" cy="1588"/>
                </a:xfrm>
                <a:custGeom>
                  <a:avLst/>
                  <a:gdLst>
                    <a:gd name="T0" fmla="*/ 1 w 1"/>
                    <a:gd name="T1" fmla="*/ 0 h 1"/>
                    <a:gd name="T2" fmla="*/ 0 w 1"/>
                    <a:gd name="T3" fmla="*/ 0 h 1"/>
                    <a:gd name="T4" fmla="*/ 0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0"/>
                        <a:pt x="0" y="0"/>
                      </a:cubicBezTo>
                      <a:cubicBezTo>
                        <a:pt x="1" y="1"/>
                        <a:pt x="1" y="1"/>
                        <a:pt x="1" y="1"/>
                      </a:cubicBezTo>
                      <a:cubicBezTo>
                        <a:pt x="1" y="1"/>
                        <a:pt x="1" y="1"/>
                        <a:pt x="1"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8" name="îSḷíďè"/>
                <p:cNvSpPr/>
                <p:nvPr/>
              </p:nvSpPr>
              <p:spPr bwMode="auto">
                <a:xfrm>
                  <a:off x="5678488" y="5584826"/>
                  <a:ext cx="4763" cy="1588"/>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9" name="í$lîďé"/>
                <p:cNvSpPr/>
                <p:nvPr/>
              </p:nvSpPr>
              <p:spPr bwMode="auto">
                <a:xfrm>
                  <a:off x="5678488" y="5584826"/>
                  <a:ext cx="4763" cy="3175"/>
                </a:xfrm>
                <a:custGeom>
                  <a:avLst/>
                  <a:gdLst>
                    <a:gd name="T0" fmla="*/ 2 w 2"/>
                    <a:gd name="T1" fmla="*/ 1 h 2"/>
                    <a:gd name="T2" fmla="*/ 0 w 2"/>
                    <a:gd name="T3" fmla="*/ 0 h 2"/>
                    <a:gd name="T4" fmla="*/ 0 w 2"/>
                    <a:gd name="T5" fmla="*/ 1 h 2"/>
                    <a:gd name="T6" fmla="*/ 1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0"/>
                        <a:pt x="0" y="0"/>
                        <a:pt x="0" y="1"/>
                      </a:cubicBezTo>
                      <a:cubicBezTo>
                        <a:pt x="1" y="2"/>
                        <a:pt x="1" y="2"/>
                        <a:pt x="1" y="2"/>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0" name="isļîḑe"/>
                <p:cNvSpPr/>
                <p:nvPr/>
              </p:nvSpPr>
              <p:spPr bwMode="auto">
                <a:xfrm>
                  <a:off x="5678488" y="5586414"/>
                  <a:ext cx="3175" cy="1588"/>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1" name="iSḻîḓé"/>
                <p:cNvSpPr/>
                <p:nvPr/>
              </p:nvSpPr>
              <p:spPr bwMode="auto">
                <a:xfrm>
                  <a:off x="5676901" y="5586414"/>
                  <a:ext cx="4763" cy="4763"/>
                </a:xfrm>
                <a:custGeom>
                  <a:avLst/>
                  <a:gdLst>
                    <a:gd name="T0" fmla="*/ 2 w 2"/>
                    <a:gd name="T1" fmla="*/ 1 h 2"/>
                    <a:gd name="T2" fmla="*/ 1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1" y="0"/>
                      </a:cubicBezTo>
                      <a:cubicBezTo>
                        <a:pt x="0" y="0"/>
                        <a:pt x="0" y="1"/>
                        <a:pt x="0" y="1"/>
                      </a:cubicBezTo>
                      <a:cubicBezTo>
                        <a:pt x="2" y="2"/>
                        <a:pt x="2" y="2"/>
                        <a:pt x="2" y="2"/>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2" name="íSliḑé"/>
                <p:cNvSpPr/>
                <p:nvPr/>
              </p:nvSpPr>
              <p:spPr bwMode="auto">
                <a:xfrm>
                  <a:off x="5675313" y="5588001"/>
                  <a:ext cx="6350" cy="4763"/>
                </a:xfrm>
                <a:custGeom>
                  <a:avLst/>
                  <a:gdLst>
                    <a:gd name="T0" fmla="*/ 3 w 3"/>
                    <a:gd name="T1" fmla="*/ 1 h 2"/>
                    <a:gd name="T2" fmla="*/ 1 w 3"/>
                    <a:gd name="T3" fmla="*/ 0 h 2"/>
                    <a:gd name="T4" fmla="*/ 0 w 3"/>
                    <a:gd name="T5" fmla="*/ 1 h 2"/>
                    <a:gd name="T6" fmla="*/ 2 w 3"/>
                    <a:gd name="T7" fmla="*/ 2 h 2"/>
                    <a:gd name="T8" fmla="*/ 3 w 3"/>
                    <a:gd name="T9" fmla="*/ 1 h 2"/>
                  </a:gdLst>
                  <a:ahLst/>
                  <a:cxnLst>
                    <a:cxn ang="0">
                      <a:pos x="T0" y="T1"/>
                    </a:cxn>
                    <a:cxn ang="0">
                      <a:pos x="T2" y="T3"/>
                    </a:cxn>
                    <a:cxn ang="0">
                      <a:pos x="T4" y="T5"/>
                    </a:cxn>
                    <a:cxn ang="0">
                      <a:pos x="T6" y="T7"/>
                    </a:cxn>
                    <a:cxn ang="0">
                      <a:pos x="T8" y="T9"/>
                    </a:cxn>
                  </a:cxnLst>
                  <a:rect l="0" t="0" r="r" b="b"/>
                  <a:pathLst>
                    <a:path w="3" h="2">
                      <a:moveTo>
                        <a:pt x="3" y="1"/>
                      </a:moveTo>
                      <a:cubicBezTo>
                        <a:pt x="1" y="0"/>
                        <a:pt x="1" y="0"/>
                        <a:pt x="1" y="0"/>
                      </a:cubicBezTo>
                      <a:cubicBezTo>
                        <a:pt x="1" y="0"/>
                        <a:pt x="1" y="0"/>
                        <a:pt x="0" y="1"/>
                      </a:cubicBezTo>
                      <a:cubicBezTo>
                        <a:pt x="2" y="2"/>
                        <a:pt x="2" y="2"/>
                        <a:pt x="2" y="2"/>
                      </a:cubicBezTo>
                      <a:cubicBezTo>
                        <a:pt x="2" y="1"/>
                        <a:pt x="2" y="1"/>
                        <a:pt x="3"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3" name="í$ļïḓé"/>
                <p:cNvSpPr/>
                <p:nvPr/>
              </p:nvSpPr>
              <p:spPr bwMode="auto">
                <a:xfrm>
                  <a:off x="5675313" y="5591176"/>
                  <a:ext cx="3175"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4" name="í$ḷïḋé"/>
                <p:cNvSpPr/>
                <p:nvPr/>
              </p:nvSpPr>
              <p:spPr bwMode="auto">
                <a:xfrm>
                  <a:off x="5675313" y="5591176"/>
                  <a:ext cx="3175" cy="3175"/>
                </a:xfrm>
                <a:custGeom>
                  <a:avLst/>
                  <a:gdLst>
                    <a:gd name="T0" fmla="*/ 2 w 2"/>
                    <a:gd name="T1" fmla="*/ 1 h 2"/>
                    <a:gd name="T2" fmla="*/ 0 w 2"/>
                    <a:gd name="T3" fmla="*/ 0 h 2"/>
                    <a:gd name="T4" fmla="*/ 0 w 2"/>
                    <a:gd name="T5" fmla="*/ 1 h 2"/>
                    <a:gd name="T6" fmla="*/ 1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1"/>
                        <a:pt x="0" y="1"/>
                        <a:pt x="0" y="1"/>
                      </a:cubicBezTo>
                      <a:cubicBezTo>
                        <a:pt x="1" y="2"/>
                        <a:pt x="1" y="2"/>
                        <a:pt x="1" y="2"/>
                      </a:cubicBezTo>
                      <a:cubicBezTo>
                        <a:pt x="1" y="2"/>
                        <a:pt x="2" y="2"/>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5" name="íŝḻiďê"/>
                <p:cNvSpPr/>
                <p:nvPr/>
              </p:nvSpPr>
              <p:spPr bwMode="auto">
                <a:xfrm>
                  <a:off x="5675313" y="5592764"/>
                  <a:ext cx="1588" cy="1588"/>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6" name="ïṧlídê"/>
                <p:cNvSpPr/>
                <p:nvPr/>
              </p:nvSpPr>
              <p:spPr bwMode="auto">
                <a:xfrm>
                  <a:off x="5672138" y="5592764"/>
                  <a:ext cx="4763" cy="4763"/>
                </a:xfrm>
                <a:custGeom>
                  <a:avLst/>
                  <a:gdLst>
                    <a:gd name="T0" fmla="*/ 2 w 2"/>
                    <a:gd name="T1" fmla="*/ 1 h 2"/>
                    <a:gd name="T2" fmla="*/ 1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1" y="0"/>
                      </a:cubicBezTo>
                      <a:cubicBezTo>
                        <a:pt x="1" y="0"/>
                        <a:pt x="0" y="1"/>
                        <a:pt x="0" y="1"/>
                      </a:cubicBezTo>
                      <a:cubicBezTo>
                        <a:pt x="2" y="2"/>
                        <a:pt x="2" y="2"/>
                        <a:pt x="2" y="2"/>
                      </a:cubicBezTo>
                      <a:cubicBezTo>
                        <a:pt x="2" y="2"/>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7" name="íşlidê"/>
                <p:cNvSpPr/>
                <p:nvPr/>
              </p:nvSpPr>
              <p:spPr bwMode="auto">
                <a:xfrm>
                  <a:off x="5672138" y="5594351"/>
                  <a:ext cx="4763" cy="3175"/>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8" name="i$ļíḍé"/>
                <p:cNvSpPr/>
                <p:nvPr/>
              </p:nvSpPr>
              <p:spPr bwMode="auto">
                <a:xfrm>
                  <a:off x="5672138" y="5594351"/>
                  <a:ext cx="4763" cy="3175"/>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9" name="i$ľïḋè"/>
                <p:cNvSpPr/>
                <p:nvPr/>
              </p:nvSpPr>
              <p:spPr bwMode="auto">
                <a:xfrm>
                  <a:off x="5672138" y="5594351"/>
                  <a:ext cx="4763" cy="4763"/>
                </a:xfrm>
                <a:custGeom>
                  <a:avLst/>
                  <a:gdLst>
                    <a:gd name="T0" fmla="*/ 2 w 2"/>
                    <a:gd name="T1" fmla="*/ 1 h 2"/>
                    <a:gd name="T2" fmla="*/ 0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1"/>
                        <a:pt x="0" y="1"/>
                        <a:pt x="0" y="1"/>
                      </a:cubicBezTo>
                      <a:cubicBezTo>
                        <a:pt x="2" y="2"/>
                        <a:pt x="2" y="2"/>
                        <a:pt x="2" y="2"/>
                      </a:cubicBezTo>
                      <a:cubicBezTo>
                        <a:pt x="2" y="2"/>
                        <a:pt x="2" y="2"/>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0" name="í$ḷíḍe"/>
                <p:cNvSpPr/>
                <p:nvPr/>
              </p:nvSpPr>
              <p:spPr bwMode="auto">
                <a:xfrm>
                  <a:off x="5672138" y="5597526"/>
                  <a:ext cx="4763"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1" y="1"/>
                        <a:pt x="1"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1" name="îs1íḋé"/>
                <p:cNvSpPr/>
                <p:nvPr/>
              </p:nvSpPr>
              <p:spPr bwMode="auto">
                <a:xfrm>
                  <a:off x="5672138" y="5597526"/>
                  <a:ext cx="3175" cy="3175"/>
                </a:xfrm>
                <a:custGeom>
                  <a:avLst/>
                  <a:gdLst>
                    <a:gd name="T0" fmla="*/ 1 w 1"/>
                    <a:gd name="T1" fmla="*/ 1 h 2"/>
                    <a:gd name="T2" fmla="*/ 0 w 1"/>
                    <a:gd name="T3" fmla="*/ 0 h 2"/>
                    <a:gd name="T4" fmla="*/ 0 w 1"/>
                    <a:gd name="T5" fmla="*/ 1 h 2"/>
                    <a:gd name="T6" fmla="*/ 1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0"/>
                        <a:pt x="0" y="0"/>
                        <a:pt x="0" y="0"/>
                      </a:cubicBezTo>
                      <a:cubicBezTo>
                        <a:pt x="0" y="0"/>
                        <a:pt x="0" y="1"/>
                        <a:pt x="0" y="1"/>
                      </a:cubicBezTo>
                      <a:cubicBezTo>
                        <a:pt x="1" y="2"/>
                        <a:pt x="1" y="2"/>
                        <a:pt x="1" y="2"/>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2" name="îş1îḑê"/>
                <p:cNvSpPr/>
                <p:nvPr/>
              </p:nvSpPr>
              <p:spPr bwMode="auto">
                <a:xfrm>
                  <a:off x="5672138" y="5599114"/>
                  <a:ext cx="3175" cy="1588"/>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3" name="í$1ïḓe"/>
                <p:cNvSpPr/>
                <p:nvPr/>
              </p:nvSpPr>
              <p:spPr bwMode="auto">
                <a:xfrm>
                  <a:off x="5670551" y="5599114"/>
                  <a:ext cx="4763" cy="1588"/>
                </a:xfrm>
                <a:custGeom>
                  <a:avLst/>
                  <a:gdLst>
                    <a:gd name="T0" fmla="*/ 2 w 2"/>
                    <a:gd name="T1" fmla="*/ 1 h 1"/>
                    <a:gd name="T2" fmla="*/ 1 w 2"/>
                    <a:gd name="T3" fmla="*/ 0 h 1"/>
                    <a:gd name="T4" fmla="*/ 0 w 2"/>
                    <a:gd name="T5" fmla="*/ 1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1" y="0"/>
                        <a:pt x="0" y="0"/>
                        <a:pt x="0" y="1"/>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4" name="ïšľidê"/>
                <p:cNvSpPr/>
                <p:nvPr/>
              </p:nvSpPr>
              <p:spPr bwMode="auto">
                <a:xfrm>
                  <a:off x="5670551" y="5600701"/>
                  <a:ext cx="4763" cy="3175"/>
                </a:xfrm>
                <a:custGeom>
                  <a:avLst/>
                  <a:gdLst>
                    <a:gd name="T0" fmla="*/ 2 w 2"/>
                    <a:gd name="T1" fmla="*/ 0 h 1"/>
                    <a:gd name="T2" fmla="*/ 0 w 2"/>
                    <a:gd name="T3" fmla="*/ 0 h 1"/>
                    <a:gd name="T4" fmla="*/ 0 w 2"/>
                    <a:gd name="T5" fmla="*/ 0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0" y="0"/>
                        <a:pt x="0" y="0"/>
                        <a:pt x="0" y="0"/>
                      </a:cubicBezTo>
                      <a:cubicBezTo>
                        <a:pt x="0" y="0"/>
                        <a:pt x="0" y="0"/>
                        <a:pt x="0" y="0"/>
                      </a:cubicBezTo>
                      <a:cubicBezTo>
                        <a:pt x="2" y="1"/>
                        <a:pt x="2" y="1"/>
                        <a:pt x="2" y="1"/>
                      </a:cubicBezTo>
                      <a:cubicBezTo>
                        <a:pt x="2" y="1"/>
                        <a:pt x="2" y="1"/>
                        <a:pt x="2"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5" name="íSļïdê"/>
                <p:cNvSpPr/>
                <p:nvPr/>
              </p:nvSpPr>
              <p:spPr bwMode="auto">
                <a:xfrm>
                  <a:off x="5670551" y="5600701"/>
                  <a:ext cx="4763" cy="3175"/>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6" name="işļíḍê"/>
                <p:cNvSpPr/>
                <p:nvPr/>
              </p:nvSpPr>
              <p:spPr bwMode="auto">
                <a:xfrm>
                  <a:off x="5670551" y="5600701"/>
                  <a:ext cx="4763" cy="4763"/>
                </a:xfrm>
                <a:custGeom>
                  <a:avLst/>
                  <a:gdLst>
                    <a:gd name="T0" fmla="*/ 2 w 2"/>
                    <a:gd name="T1" fmla="*/ 1 h 2"/>
                    <a:gd name="T2" fmla="*/ 0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1"/>
                        <a:pt x="0" y="1"/>
                        <a:pt x="0" y="1"/>
                      </a:cubicBezTo>
                      <a:cubicBezTo>
                        <a:pt x="2" y="2"/>
                        <a:pt x="2" y="2"/>
                        <a:pt x="2" y="2"/>
                      </a:cubicBezTo>
                      <a:cubicBezTo>
                        <a:pt x="2" y="2"/>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7" name="ïŝḻïďè"/>
                <p:cNvSpPr/>
                <p:nvPr/>
              </p:nvSpPr>
              <p:spPr bwMode="auto">
                <a:xfrm>
                  <a:off x="5670551" y="5603876"/>
                  <a:ext cx="4763"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8" name="îṩḷîḑê"/>
                <p:cNvSpPr/>
                <p:nvPr/>
              </p:nvSpPr>
              <p:spPr bwMode="auto">
                <a:xfrm>
                  <a:off x="5670551" y="5603876"/>
                  <a:ext cx="4763" cy="1588"/>
                </a:xfrm>
                <a:custGeom>
                  <a:avLst/>
                  <a:gdLst>
                    <a:gd name="T0" fmla="*/ 2 w 2"/>
                    <a:gd name="T1" fmla="*/ 1 h 1"/>
                    <a:gd name="T2" fmla="*/ 0 w 2"/>
                    <a:gd name="T3" fmla="*/ 0 h 1"/>
                    <a:gd name="T4" fmla="*/ 0 w 2"/>
                    <a:gd name="T5" fmla="*/ 1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1"/>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9" name="iṩľîḍè"/>
                <p:cNvSpPr/>
                <p:nvPr/>
              </p:nvSpPr>
              <p:spPr bwMode="auto">
                <a:xfrm>
                  <a:off x="5670551" y="5605464"/>
                  <a:ext cx="4763" cy="1588"/>
                </a:xfrm>
                <a:custGeom>
                  <a:avLst/>
                  <a:gdLst>
                    <a:gd name="T0" fmla="*/ 2 w 2"/>
                    <a:gd name="T1" fmla="*/ 0 h 1"/>
                    <a:gd name="T2" fmla="*/ 0 w 2"/>
                    <a:gd name="T3" fmla="*/ 0 h 1"/>
                    <a:gd name="T4" fmla="*/ 0 w 2"/>
                    <a:gd name="T5" fmla="*/ 0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0" y="0"/>
                        <a:pt x="0" y="0"/>
                        <a:pt x="0" y="0"/>
                      </a:cubicBezTo>
                      <a:cubicBezTo>
                        <a:pt x="0" y="0"/>
                        <a:pt x="0" y="0"/>
                        <a:pt x="0" y="0"/>
                      </a:cubicBezTo>
                      <a:cubicBezTo>
                        <a:pt x="2" y="1"/>
                        <a:pt x="2" y="1"/>
                        <a:pt x="2" y="1"/>
                      </a:cubicBezTo>
                      <a:cubicBezTo>
                        <a:pt x="2" y="1"/>
                        <a:pt x="2" y="1"/>
                        <a:pt x="2"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0" name="îṥ1íďe"/>
                <p:cNvSpPr/>
                <p:nvPr/>
              </p:nvSpPr>
              <p:spPr bwMode="auto">
                <a:xfrm>
                  <a:off x="5670551" y="5605464"/>
                  <a:ext cx="4763"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1" name="iŝḻíḍé"/>
                <p:cNvSpPr/>
                <p:nvPr/>
              </p:nvSpPr>
              <p:spPr bwMode="auto">
                <a:xfrm>
                  <a:off x="5670551" y="5605464"/>
                  <a:ext cx="4763" cy="4763"/>
                </a:xfrm>
                <a:custGeom>
                  <a:avLst/>
                  <a:gdLst>
                    <a:gd name="T0" fmla="*/ 2 w 2"/>
                    <a:gd name="T1" fmla="*/ 1 h 2"/>
                    <a:gd name="T2" fmla="*/ 0 w 2"/>
                    <a:gd name="T3" fmla="*/ 0 h 2"/>
                    <a:gd name="T4" fmla="*/ 0 w 2"/>
                    <a:gd name="T5" fmla="*/ 1 h 2"/>
                    <a:gd name="T6" fmla="*/ 0 w 2"/>
                    <a:gd name="T7" fmla="*/ 1 h 2"/>
                    <a:gd name="T8" fmla="*/ 2 w 2"/>
                    <a:gd name="T9" fmla="*/ 2 h 2"/>
                    <a:gd name="T10" fmla="*/ 2 w 2"/>
                    <a:gd name="T11" fmla="*/ 2 h 2"/>
                    <a:gd name="T12" fmla="*/ 2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1"/>
                      </a:moveTo>
                      <a:cubicBezTo>
                        <a:pt x="0" y="0"/>
                        <a:pt x="0" y="0"/>
                        <a:pt x="0" y="0"/>
                      </a:cubicBezTo>
                      <a:cubicBezTo>
                        <a:pt x="0" y="0"/>
                        <a:pt x="0" y="1"/>
                        <a:pt x="0" y="1"/>
                      </a:cubicBezTo>
                      <a:cubicBezTo>
                        <a:pt x="0" y="1"/>
                        <a:pt x="0" y="1"/>
                        <a:pt x="0" y="1"/>
                      </a:cubicBezTo>
                      <a:cubicBezTo>
                        <a:pt x="2" y="2"/>
                        <a:pt x="2" y="2"/>
                        <a:pt x="2" y="2"/>
                      </a:cubicBezTo>
                      <a:cubicBezTo>
                        <a:pt x="2" y="2"/>
                        <a:pt x="2" y="2"/>
                        <a:pt x="2" y="2"/>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2" name="isḷíde"/>
                <p:cNvSpPr/>
                <p:nvPr/>
              </p:nvSpPr>
              <p:spPr bwMode="auto">
                <a:xfrm>
                  <a:off x="5670551" y="5607051"/>
                  <a:ext cx="4763" cy="3175"/>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3" name="iSḻïḑé"/>
                <p:cNvSpPr/>
                <p:nvPr/>
              </p:nvSpPr>
              <p:spPr bwMode="auto">
                <a:xfrm>
                  <a:off x="5670551" y="5607051"/>
                  <a:ext cx="4763" cy="3175"/>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4" name="işľîḑé"/>
                <p:cNvSpPr/>
                <p:nvPr/>
              </p:nvSpPr>
              <p:spPr bwMode="auto">
                <a:xfrm>
                  <a:off x="5670551" y="5607051"/>
                  <a:ext cx="4763" cy="4763"/>
                </a:xfrm>
                <a:custGeom>
                  <a:avLst/>
                  <a:gdLst>
                    <a:gd name="T0" fmla="*/ 2 w 2"/>
                    <a:gd name="T1" fmla="*/ 1 h 2"/>
                    <a:gd name="T2" fmla="*/ 0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1"/>
                        <a:pt x="0" y="1"/>
                        <a:pt x="0" y="1"/>
                      </a:cubicBezTo>
                      <a:cubicBezTo>
                        <a:pt x="2" y="2"/>
                        <a:pt x="2" y="2"/>
                        <a:pt x="2" y="2"/>
                      </a:cubicBezTo>
                      <a:cubicBezTo>
                        <a:pt x="2" y="2"/>
                        <a:pt x="2" y="2"/>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5" name="íṥļiḑê"/>
                <p:cNvSpPr/>
                <p:nvPr/>
              </p:nvSpPr>
              <p:spPr bwMode="auto">
                <a:xfrm>
                  <a:off x="5670551" y="5610226"/>
                  <a:ext cx="4763"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6" name="ïṥḷïḓè"/>
                <p:cNvSpPr/>
                <p:nvPr/>
              </p:nvSpPr>
              <p:spPr bwMode="auto">
                <a:xfrm>
                  <a:off x="5670551" y="5610226"/>
                  <a:ext cx="4763" cy="3175"/>
                </a:xfrm>
                <a:custGeom>
                  <a:avLst/>
                  <a:gdLst>
                    <a:gd name="T0" fmla="*/ 2 w 2"/>
                    <a:gd name="T1" fmla="*/ 1 h 2"/>
                    <a:gd name="T2" fmla="*/ 0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0"/>
                        <a:pt x="0" y="1"/>
                        <a:pt x="0" y="1"/>
                      </a:cubicBezTo>
                      <a:cubicBezTo>
                        <a:pt x="2" y="2"/>
                        <a:pt x="2" y="2"/>
                        <a:pt x="2" y="2"/>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7" name="í$1iḋè"/>
                <p:cNvSpPr/>
                <p:nvPr/>
              </p:nvSpPr>
              <p:spPr bwMode="auto">
                <a:xfrm>
                  <a:off x="5670551" y="5611814"/>
                  <a:ext cx="4763"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8" name="işľíḍè"/>
                <p:cNvSpPr/>
                <p:nvPr/>
              </p:nvSpPr>
              <p:spPr bwMode="auto">
                <a:xfrm>
                  <a:off x="5670551" y="5611814"/>
                  <a:ext cx="4763" cy="1588"/>
                </a:xfrm>
                <a:custGeom>
                  <a:avLst/>
                  <a:gdLst>
                    <a:gd name="T0" fmla="*/ 2 w 2"/>
                    <a:gd name="T1" fmla="*/ 1 h 1"/>
                    <a:gd name="T2" fmla="*/ 0 w 2"/>
                    <a:gd name="T3" fmla="*/ 0 h 1"/>
                    <a:gd name="T4" fmla="*/ 1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1"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9" name="îṧḻíḋê"/>
                <p:cNvSpPr/>
                <p:nvPr/>
              </p:nvSpPr>
              <p:spPr bwMode="auto">
                <a:xfrm>
                  <a:off x="5672138" y="5611814"/>
                  <a:ext cx="3175" cy="4763"/>
                </a:xfrm>
                <a:custGeom>
                  <a:avLst/>
                  <a:gdLst>
                    <a:gd name="T0" fmla="*/ 1 w 1"/>
                    <a:gd name="T1" fmla="*/ 1 h 2"/>
                    <a:gd name="T2" fmla="*/ 0 w 1"/>
                    <a:gd name="T3" fmla="*/ 0 h 2"/>
                    <a:gd name="T4" fmla="*/ 0 w 1"/>
                    <a:gd name="T5" fmla="*/ 1 h 2"/>
                    <a:gd name="T6" fmla="*/ 1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0"/>
                        <a:pt x="0" y="0"/>
                        <a:pt x="0" y="0"/>
                      </a:cubicBezTo>
                      <a:cubicBezTo>
                        <a:pt x="0" y="1"/>
                        <a:pt x="0" y="1"/>
                        <a:pt x="0" y="1"/>
                      </a:cubicBezTo>
                      <a:cubicBezTo>
                        <a:pt x="1" y="2"/>
                        <a:pt x="1" y="2"/>
                        <a:pt x="1" y="2"/>
                      </a:cubicBezTo>
                      <a:cubicBezTo>
                        <a:pt x="1" y="2"/>
                        <a:pt x="1" y="2"/>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0" name="îṥ1íďê"/>
                <p:cNvSpPr/>
                <p:nvPr/>
              </p:nvSpPr>
              <p:spPr bwMode="auto">
                <a:xfrm>
                  <a:off x="5672138" y="5613401"/>
                  <a:ext cx="4763" cy="3175"/>
                </a:xfrm>
                <a:custGeom>
                  <a:avLst/>
                  <a:gdLst>
                    <a:gd name="T0" fmla="*/ 1 w 2"/>
                    <a:gd name="T1" fmla="*/ 1 h 1"/>
                    <a:gd name="T2" fmla="*/ 0 w 2"/>
                    <a:gd name="T3" fmla="*/ 0 h 1"/>
                    <a:gd name="T4" fmla="*/ 0 w 2"/>
                    <a:gd name="T5" fmla="*/ 0 h 1"/>
                    <a:gd name="T6" fmla="*/ 2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0" y="0"/>
                        <a:pt x="0" y="0"/>
                        <a:pt x="0" y="0"/>
                      </a:cubicBezTo>
                      <a:cubicBezTo>
                        <a:pt x="0" y="0"/>
                        <a:pt x="0" y="0"/>
                        <a:pt x="0" y="0"/>
                      </a:cubicBezTo>
                      <a:cubicBezTo>
                        <a:pt x="2" y="1"/>
                        <a:pt x="2" y="1"/>
                        <a:pt x="2"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1" name="ïSļïḍé"/>
                <p:cNvSpPr/>
                <p:nvPr/>
              </p:nvSpPr>
              <p:spPr bwMode="auto">
                <a:xfrm>
                  <a:off x="5672138" y="5613401"/>
                  <a:ext cx="6350" cy="6350"/>
                </a:xfrm>
                <a:custGeom>
                  <a:avLst/>
                  <a:gdLst>
                    <a:gd name="T0" fmla="*/ 2 w 3"/>
                    <a:gd name="T1" fmla="*/ 1 h 3"/>
                    <a:gd name="T2" fmla="*/ 0 w 3"/>
                    <a:gd name="T3" fmla="*/ 0 h 3"/>
                    <a:gd name="T4" fmla="*/ 1 w 3"/>
                    <a:gd name="T5" fmla="*/ 2 h 3"/>
                    <a:gd name="T6" fmla="*/ 3 w 3"/>
                    <a:gd name="T7" fmla="*/ 3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0" y="0"/>
                        <a:pt x="0" y="0"/>
                        <a:pt x="0" y="0"/>
                      </a:cubicBezTo>
                      <a:cubicBezTo>
                        <a:pt x="0" y="1"/>
                        <a:pt x="1" y="1"/>
                        <a:pt x="1" y="2"/>
                      </a:cubicBezTo>
                      <a:cubicBezTo>
                        <a:pt x="3" y="3"/>
                        <a:pt x="3" y="3"/>
                        <a:pt x="3" y="3"/>
                      </a:cubicBezTo>
                      <a:cubicBezTo>
                        <a:pt x="2" y="2"/>
                        <a:pt x="2" y="2"/>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2" name="íṡlîḍè"/>
                <p:cNvSpPr/>
                <p:nvPr/>
              </p:nvSpPr>
              <p:spPr bwMode="auto">
                <a:xfrm>
                  <a:off x="5675313" y="5573714"/>
                  <a:ext cx="33338" cy="50800"/>
                </a:xfrm>
                <a:custGeom>
                  <a:avLst/>
                  <a:gdLst>
                    <a:gd name="T0" fmla="*/ 8 w 16"/>
                    <a:gd name="T1" fmla="*/ 3 h 24"/>
                    <a:gd name="T2" fmla="*/ 0 w 16"/>
                    <a:gd name="T3" fmla="*/ 17 h 24"/>
                    <a:gd name="T4" fmla="*/ 8 w 16"/>
                    <a:gd name="T5" fmla="*/ 21 h 24"/>
                    <a:gd name="T6" fmla="*/ 16 w 16"/>
                    <a:gd name="T7" fmla="*/ 7 h 24"/>
                    <a:gd name="T8" fmla="*/ 8 w 16"/>
                    <a:gd name="T9" fmla="*/ 3 h 24"/>
                  </a:gdLst>
                  <a:ahLst/>
                  <a:cxnLst>
                    <a:cxn ang="0">
                      <a:pos x="T0" y="T1"/>
                    </a:cxn>
                    <a:cxn ang="0">
                      <a:pos x="T2" y="T3"/>
                    </a:cxn>
                    <a:cxn ang="0">
                      <a:pos x="T4" y="T5"/>
                    </a:cxn>
                    <a:cxn ang="0">
                      <a:pos x="T6" y="T7"/>
                    </a:cxn>
                    <a:cxn ang="0">
                      <a:pos x="T8" y="T9"/>
                    </a:cxn>
                  </a:cxnLst>
                  <a:rect l="0" t="0" r="r" b="b"/>
                  <a:pathLst>
                    <a:path w="16" h="24">
                      <a:moveTo>
                        <a:pt x="8" y="3"/>
                      </a:moveTo>
                      <a:cubicBezTo>
                        <a:pt x="3" y="5"/>
                        <a:pt x="0" y="12"/>
                        <a:pt x="0" y="17"/>
                      </a:cubicBezTo>
                      <a:cubicBezTo>
                        <a:pt x="0" y="22"/>
                        <a:pt x="3" y="24"/>
                        <a:pt x="8" y="21"/>
                      </a:cubicBezTo>
                      <a:cubicBezTo>
                        <a:pt x="12" y="19"/>
                        <a:pt x="16" y="12"/>
                        <a:pt x="16" y="7"/>
                      </a:cubicBezTo>
                      <a:cubicBezTo>
                        <a:pt x="16" y="2"/>
                        <a:pt x="12" y="0"/>
                        <a:pt x="8" y="3"/>
                      </a:cubicBezTo>
                      <a:close/>
                    </a:path>
                  </a:pathLst>
                </a:custGeom>
                <a:solidFill>
                  <a:srgbClr val="E6E6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3" name="îşḷiḍé"/>
                <p:cNvSpPr/>
                <p:nvPr/>
              </p:nvSpPr>
              <p:spPr bwMode="auto">
                <a:xfrm>
                  <a:off x="5838826" y="5481639"/>
                  <a:ext cx="19050" cy="42863"/>
                </a:xfrm>
                <a:custGeom>
                  <a:avLst/>
                  <a:gdLst>
                    <a:gd name="T0" fmla="*/ 2 w 9"/>
                    <a:gd name="T1" fmla="*/ 19 h 20"/>
                    <a:gd name="T2" fmla="*/ 4 w 9"/>
                    <a:gd name="T3" fmla="*/ 20 h 20"/>
                    <a:gd name="T4" fmla="*/ 1 w 9"/>
                    <a:gd name="T5" fmla="*/ 15 h 20"/>
                    <a:gd name="T6" fmla="*/ 9 w 9"/>
                    <a:gd name="T7" fmla="*/ 1 h 20"/>
                    <a:gd name="T8" fmla="*/ 8 w 9"/>
                    <a:gd name="T9" fmla="*/ 0 h 20"/>
                    <a:gd name="T10" fmla="*/ 0 w 9"/>
                    <a:gd name="T11" fmla="*/ 14 h 20"/>
                    <a:gd name="T12" fmla="*/ 2 w 9"/>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9" h="20">
                      <a:moveTo>
                        <a:pt x="2" y="19"/>
                      </a:moveTo>
                      <a:cubicBezTo>
                        <a:pt x="4" y="20"/>
                        <a:pt x="4" y="20"/>
                        <a:pt x="4" y="20"/>
                      </a:cubicBezTo>
                      <a:cubicBezTo>
                        <a:pt x="2" y="19"/>
                        <a:pt x="1" y="17"/>
                        <a:pt x="1" y="15"/>
                      </a:cubicBezTo>
                      <a:cubicBezTo>
                        <a:pt x="1" y="10"/>
                        <a:pt x="5" y="4"/>
                        <a:pt x="9" y="1"/>
                      </a:cubicBezTo>
                      <a:cubicBezTo>
                        <a:pt x="8" y="0"/>
                        <a:pt x="8" y="0"/>
                        <a:pt x="8" y="0"/>
                      </a:cubicBezTo>
                      <a:cubicBezTo>
                        <a:pt x="3" y="3"/>
                        <a:pt x="0" y="9"/>
                        <a:pt x="0" y="14"/>
                      </a:cubicBezTo>
                      <a:cubicBezTo>
                        <a:pt x="0" y="16"/>
                        <a:pt x="1" y="18"/>
                        <a:pt x="2" y="19"/>
                      </a:cubicBezTo>
                      <a:close/>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4" name="is1íḑê"/>
                <p:cNvSpPr/>
                <p:nvPr/>
              </p:nvSpPr>
              <p:spPr bwMode="auto">
                <a:xfrm>
                  <a:off x="5854701" y="5481639"/>
                  <a:ext cx="3175" cy="3175"/>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5" name="iśľïde"/>
                <p:cNvSpPr/>
                <p:nvPr/>
              </p:nvSpPr>
              <p:spPr bwMode="auto">
                <a:xfrm>
                  <a:off x="5853113" y="5481639"/>
                  <a:ext cx="4763" cy="3175"/>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6" name="iSliḋe"/>
                <p:cNvSpPr/>
                <p:nvPr/>
              </p:nvSpPr>
              <p:spPr bwMode="auto">
                <a:xfrm>
                  <a:off x="5853113" y="5481639"/>
                  <a:ext cx="4763" cy="3175"/>
                </a:xfrm>
                <a:custGeom>
                  <a:avLst/>
                  <a:gdLst>
                    <a:gd name="T0" fmla="*/ 2 w 2"/>
                    <a:gd name="T1" fmla="*/ 1 h 1"/>
                    <a:gd name="T2" fmla="*/ 0 w 2"/>
                    <a:gd name="T3" fmla="*/ 0 h 1"/>
                    <a:gd name="T4" fmla="*/ 0 w 2"/>
                    <a:gd name="T5" fmla="*/ 1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1"/>
                      </a:cubicBezTo>
                      <a:cubicBezTo>
                        <a:pt x="1" y="1"/>
                        <a:pt x="1" y="1"/>
                        <a:pt x="1"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7" name="ïśļïďe"/>
                <p:cNvSpPr/>
                <p:nvPr/>
              </p:nvSpPr>
              <p:spPr bwMode="auto">
                <a:xfrm>
                  <a:off x="5853113" y="5484814"/>
                  <a:ext cx="1588" cy="1588"/>
                </a:xfrm>
                <a:custGeom>
                  <a:avLst/>
                  <a:gdLst>
                    <a:gd name="T0" fmla="*/ 1 w 1"/>
                    <a:gd name="T1" fmla="*/ 0 h 1"/>
                    <a:gd name="T2" fmla="*/ 0 w 1"/>
                    <a:gd name="T3" fmla="*/ 0 h 1"/>
                    <a:gd name="T4" fmla="*/ 0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0"/>
                        <a:pt x="0" y="0"/>
                      </a:cubicBezTo>
                      <a:cubicBezTo>
                        <a:pt x="1" y="1"/>
                        <a:pt x="1" y="1"/>
                        <a:pt x="1" y="1"/>
                      </a:cubicBezTo>
                      <a:cubicBezTo>
                        <a:pt x="1" y="1"/>
                        <a:pt x="1" y="1"/>
                        <a:pt x="1"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8" name="ïšlíďè"/>
                <p:cNvSpPr/>
                <p:nvPr/>
              </p:nvSpPr>
              <p:spPr bwMode="auto">
                <a:xfrm>
                  <a:off x="5851526" y="5484814"/>
                  <a:ext cx="3175" cy="1588"/>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9" name="iŝ1íḋê"/>
                <p:cNvSpPr/>
                <p:nvPr/>
              </p:nvSpPr>
              <p:spPr bwMode="auto">
                <a:xfrm>
                  <a:off x="5851526" y="5484814"/>
                  <a:ext cx="3175"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0" name="ïṥľïďe"/>
                <p:cNvSpPr/>
                <p:nvPr/>
              </p:nvSpPr>
              <p:spPr bwMode="auto">
                <a:xfrm>
                  <a:off x="5848351" y="5484814"/>
                  <a:ext cx="4763" cy="3175"/>
                </a:xfrm>
                <a:custGeom>
                  <a:avLst/>
                  <a:gdLst>
                    <a:gd name="T0" fmla="*/ 2 w 2"/>
                    <a:gd name="T1" fmla="*/ 1 h 2"/>
                    <a:gd name="T2" fmla="*/ 1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1" y="0"/>
                      </a:cubicBezTo>
                      <a:cubicBezTo>
                        <a:pt x="1" y="0"/>
                        <a:pt x="1" y="1"/>
                        <a:pt x="0" y="1"/>
                      </a:cubicBezTo>
                      <a:cubicBezTo>
                        <a:pt x="2" y="2"/>
                        <a:pt x="2" y="2"/>
                        <a:pt x="2" y="2"/>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1" name="iṡľiḍè"/>
                <p:cNvSpPr/>
                <p:nvPr/>
              </p:nvSpPr>
              <p:spPr bwMode="auto">
                <a:xfrm>
                  <a:off x="5848351" y="5486401"/>
                  <a:ext cx="4763"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2" name="íṩḷíde"/>
                <p:cNvSpPr/>
                <p:nvPr/>
              </p:nvSpPr>
              <p:spPr bwMode="auto">
                <a:xfrm>
                  <a:off x="5848351" y="5486401"/>
                  <a:ext cx="4763"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1"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3" name="iṡ1iḍê"/>
                <p:cNvSpPr/>
                <p:nvPr/>
              </p:nvSpPr>
              <p:spPr bwMode="auto">
                <a:xfrm>
                  <a:off x="5846763" y="5486401"/>
                  <a:ext cx="4763" cy="3175"/>
                </a:xfrm>
                <a:custGeom>
                  <a:avLst/>
                  <a:gdLst>
                    <a:gd name="T0" fmla="*/ 2 w 2"/>
                    <a:gd name="T1" fmla="*/ 1 h 2"/>
                    <a:gd name="T2" fmla="*/ 1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1" y="0"/>
                      </a:cubicBezTo>
                      <a:cubicBezTo>
                        <a:pt x="1" y="0"/>
                        <a:pt x="1" y="1"/>
                        <a:pt x="0" y="1"/>
                      </a:cubicBezTo>
                      <a:cubicBezTo>
                        <a:pt x="2" y="2"/>
                        <a:pt x="2" y="2"/>
                        <a:pt x="2" y="2"/>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4" name="íṣľiḓè"/>
                <p:cNvSpPr/>
                <p:nvPr/>
              </p:nvSpPr>
              <p:spPr bwMode="auto">
                <a:xfrm>
                  <a:off x="5846763" y="5487989"/>
                  <a:ext cx="4763"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5" name="iṧḻíḋé"/>
                <p:cNvSpPr/>
                <p:nvPr/>
              </p:nvSpPr>
              <p:spPr bwMode="auto">
                <a:xfrm>
                  <a:off x="5846763" y="5487989"/>
                  <a:ext cx="4763"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6" name="ïsľíḑé"/>
                <p:cNvSpPr/>
                <p:nvPr/>
              </p:nvSpPr>
              <p:spPr bwMode="auto">
                <a:xfrm>
                  <a:off x="5846763" y="5487989"/>
                  <a:ext cx="1588" cy="4763"/>
                </a:xfrm>
                <a:custGeom>
                  <a:avLst/>
                  <a:gdLst>
                    <a:gd name="T0" fmla="*/ 1 w 1"/>
                    <a:gd name="T1" fmla="*/ 1 h 2"/>
                    <a:gd name="T2" fmla="*/ 0 w 1"/>
                    <a:gd name="T3" fmla="*/ 0 h 2"/>
                    <a:gd name="T4" fmla="*/ 0 w 1"/>
                    <a:gd name="T5" fmla="*/ 1 h 2"/>
                    <a:gd name="T6" fmla="*/ 1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0"/>
                        <a:pt x="0" y="0"/>
                        <a:pt x="0" y="0"/>
                      </a:cubicBezTo>
                      <a:cubicBezTo>
                        <a:pt x="0" y="0"/>
                        <a:pt x="0" y="1"/>
                        <a:pt x="0" y="1"/>
                      </a:cubicBezTo>
                      <a:cubicBezTo>
                        <a:pt x="1" y="2"/>
                        <a:pt x="1" y="2"/>
                        <a:pt x="1" y="2"/>
                      </a:cubicBezTo>
                      <a:cubicBezTo>
                        <a:pt x="1" y="2"/>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7" name="îšľïdè"/>
                <p:cNvSpPr/>
                <p:nvPr/>
              </p:nvSpPr>
              <p:spPr bwMode="auto">
                <a:xfrm>
                  <a:off x="5845176" y="5489576"/>
                  <a:ext cx="3175" cy="3175"/>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8" name="îṧļïḋê"/>
                <p:cNvSpPr/>
                <p:nvPr/>
              </p:nvSpPr>
              <p:spPr bwMode="auto">
                <a:xfrm>
                  <a:off x="5845176" y="5489576"/>
                  <a:ext cx="3175" cy="4763"/>
                </a:xfrm>
                <a:custGeom>
                  <a:avLst/>
                  <a:gdLst>
                    <a:gd name="T0" fmla="*/ 2 w 2"/>
                    <a:gd name="T1" fmla="*/ 1 h 2"/>
                    <a:gd name="T2" fmla="*/ 0 w 2"/>
                    <a:gd name="T3" fmla="*/ 0 h 2"/>
                    <a:gd name="T4" fmla="*/ 0 w 2"/>
                    <a:gd name="T5" fmla="*/ 1 h 2"/>
                    <a:gd name="T6" fmla="*/ 1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0"/>
                        <a:pt x="0" y="1"/>
                        <a:pt x="0" y="1"/>
                      </a:cubicBezTo>
                      <a:cubicBezTo>
                        <a:pt x="1" y="2"/>
                        <a:pt x="1" y="2"/>
                        <a:pt x="1" y="2"/>
                      </a:cubicBezTo>
                      <a:cubicBezTo>
                        <a:pt x="1" y="2"/>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9" name="îṧ1îḋe"/>
                <p:cNvSpPr/>
                <p:nvPr/>
              </p:nvSpPr>
              <p:spPr bwMode="auto">
                <a:xfrm>
                  <a:off x="5842001" y="5492751"/>
                  <a:ext cx="4763" cy="3175"/>
                </a:xfrm>
                <a:custGeom>
                  <a:avLst/>
                  <a:gdLst>
                    <a:gd name="T0" fmla="*/ 2 w 2"/>
                    <a:gd name="T1" fmla="*/ 1 h 2"/>
                    <a:gd name="T2" fmla="*/ 1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1" y="0"/>
                      </a:cubicBezTo>
                      <a:cubicBezTo>
                        <a:pt x="0" y="0"/>
                        <a:pt x="0" y="1"/>
                        <a:pt x="0" y="1"/>
                      </a:cubicBezTo>
                      <a:cubicBezTo>
                        <a:pt x="2" y="2"/>
                        <a:pt x="2" y="2"/>
                        <a:pt x="2" y="2"/>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0" name="îsḷiďé"/>
                <p:cNvSpPr/>
                <p:nvPr/>
              </p:nvSpPr>
              <p:spPr bwMode="auto">
                <a:xfrm>
                  <a:off x="5842001" y="5494339"/>
                  <a:ext cx="4763" cy="1588"/>
                </a:xfrm>
                <a:custGeom>
                  <a:avLst/>
                  <a:gdLst>
                    <a:gd name="T0" fmla="*/ 2 w 2"/>
                    <a:gd name="T1" fmla="*/ 1 h 1"/>
                    <a:gd name="T2" fmla="*/ 0 w 2"/>
                    <a:gd name="T3" fmla="*/ 0 h 1"/>
                    <a:gd name="T4" fmla="*/ 0 w 2"/>
                    <a:gd name="T5" fmla="*/ 1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1"/>
                      </a:cubicBezTo>
                      <a:cubicBezTo>
                        <a:pt x="1" y="1"/>
                        <a:pt x="1" y="1"/>
                        <a:pt x="1" y="1"/>
                      </a:cubicBezTo>
                      <a:cubicBezTo>
                        <a:pt x="1"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1" name="îSlïḓe"/>
                <p:cNvSpPr/>
                <p:nvPr/>
              </p:nvSpPr>
              <p:spPr bwMode="auto">
                <a:xfrm>
                  <a:off x="5840413" y="5495926"/>
                  <a:ext cx="4763" cy="3175"/>
                </a:xfrm>
                <a:custGeom>
                  <a:avLst/>
                  <a:gdLst>
                    <a:gd name="T0" fmla="*/ 2 w 2"/>
                    <a:gd name="T1" fmla="*/ 0 h 1"/>
                    <a:gd name="T2" fmla="*/ 1 w 2"/>
                    <a:gd name="T3" fmla="*/ 0 h 1"/>
                    <a:gd name="T4" fmla="*/ 0 w 2"/>
                    <a:gd name="T5" fmla="*/ 0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0"/>
                        <a:pt x="1" y="0"/>
                        <a:pt x="1" y="0"/>
                      </a:cubicBezTo>
                      <a:cubicBezTo>
                        <a:pt x="1" y="0"/>
                        <a:pt x="1" y="0"/>
                        <a:pt x="0" y="0"/>
                      </a:cubicBezTo>
                      <a:cubicBezTo>
                        <a:pt x="2" y="1"/>
                        <a:pt x="2" y="1"/>
                        <a:pt x="2" y="1"/>
                      </a:cubicBezTo>
                      <a:cubicBezTo>
                        <a:pt x="2" y="1"/>
                        <a:pt x="2" y="1"/>
                        <a:pt x="2"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2" name="ïŝḷîḋé"/>
                <p:cNvSpPr/>
                <p:nvPr/>
              </p:nvSpPr>
              <p:spPr bwMode="auto">
                <a:xfrm>
                  <a:off x="5840413" y="5495926"/>
                  <a:ext cx="4763" cy="3175"/>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3" name="íṣļïḍê"/>
                <p:cNvSpPr/>
                <p:nvPr/>
              </p:nvSpPr>
              <p:spPr bwMode="auto">
                <a:xfrm>
                  <a:off x="5840413" y="5495926"/>
                  <a:ext cx="4763" cy="4763"/>
                </a:xfrm>
                <a:custGeom>
                  <a:avLst/>
                  <a:gdLst>
                    <a:gd name="T0" fmla="*/ 2 w 2"/>
                    <a:gd name="T1" fmla="*/ 1 h 2"/>
                    <a:gd name="T2" fmla="*/ 0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1"/>
                        <a:pt x="0" y="1"/>
                        <a:pt x="0" y="1"/>
                      </a:cubicBezTo>
                      <a:cubicBezTo>
                        <a:pt x="2" y="2"/>
                        <a:pt x="2" y="2"/>
                        <a:pt x="2" y="2"/>
                      </a:cubicBezTo>
                      <a:cubicBezTo>
                        <a:pt x="2" y="2"/>
                        <a:pt x="2" y="2"/>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4" name="ïśļiḑè"/>
                <p:cNvSpPr/>
                <p:nvPr/>
              </p:nvSpPr>
              <p:spPr bwMode="auto">
                <a:xfrm>
                  <a:off x="5840413" y="5499101"/>
                  <a:ext cx="4763"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5" name="îsḷiḓè"/>
                <p:cNvSpPr/>
                <p:nvPr/>
              </p:nvSpPr>
              <p:spPr bwMode="auto">
                <a:xfrm>
                  <a:off x="5840413" y="5499101"/>
                  <a:ext cx="1588" cy="3175"/>
                </a:xfrm>
                <a:custGeom>
                  <a:avLst/>
                  <a:gdLst>
                    <a:gd name="T0" fmla="*/ 1 w 1"/>
                    <a:gd name="T1" fmla="*/ 1 h 2"/>
                    <a:gd name="T2" fmla="*/ 0 w 1"/>
                    <a:gd name="T3" fmla="*/ 0 h 2"/>
                    <a:gd name="T4" fmla="*/ 0 w 1"/>
                    <a:gd name="T5" fmla="*/ 1 h 2"/>
                    <a:gd name="T6" fmla="*/ 1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0"/>
                        <a:pt x="0" y="0"/>
                        <a:pt x="0" y="0"/>
                      </a:cubicBezTo>
                      <a:cubicBezTo>
                        <a:pt x="0" y="0"/>
                        <a:pt x="0" y="0"/>
                        <a:pt x="0" y="1"/>
                      </a:cubicBezTo>
                      <a:cubicBezTo>
                        <a:pt x="1" y="2"/>
                        <a:pt x="1" y="2"/>
                        <a:pt x="1" y="2"/>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6" name="ïŝḻîḋe"/>
                <p:cNvSpPr/>
                <p:nvPr/>
              </p:nvSpPr>
              <p:spPr bwMode="auto">
                <a:xfrm>
                  <a:off x="5840413" y="5500689"/>
                  <a:ext cx="1588" cy="1588"/>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7" name="íṥ1ídé"/>
                <p:cNvSpPr/>
                <p:nvPr/>
              </p:nvSpPr>
              <p:spPr bwMode="auto">
                <a:xfrm>
                  <a:off x="5838826" y="5500689"/>
                  <a:ext cx="3175" cy="1588"/>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1"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8" name="isļîḋé"/>
                <p:cNvSpPr/>
                <p:nvPr/>
              </p:nvSpPr>
              <p:spPr bwMode="auto">
                <a:xfrm>
                  <a:off x="5838826" y="5500689"/>
                  <a:ext cx="3175" cy="4763"/>
                </a:xfrm>
                <a:custGeom>
                  <a:avLst/>
                  <a:gdLst>
                    <a:gd name="T0" fmla="*/ 2 w 2"/>
                    <a:gd name="T1" fmla="*/ 1 h 2"/>
                    <a:gd name="T2" fmla="*/ 0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1"/>
                        <a:pt x="0" y="1"/>
                        <a:pt x="0" y="1"/>
                      </a:cubicBezTo>
                      <a:cubicBezTo>
                        <a:pt x="2" y="2"/>
                        <a:pt x="2" y="2"/>
                        <a:pt x="2" y="2"/>
                      </a:cubicBezTo>
                      <a:cubicBezTo>
                        <a:pt x="2" y="2"/>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9" name="îṧḷïḋé"/>
                <p:cNvSpPr/>
                <p:nvPr/>
              </p:nvSpPr>
              <p:spPr bwMode="auto">
                <a:xfrm>
                  <a:off x="5838826" y="5502276"/>
                  <a:ext cx="3175" cy="3175"/>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0" name="iṥľîḍé"/>
                <p:cNvSpPr/>
                <p:nvPr/>
              </p:nvSpPr>
              <p:spPr bwMode="auto">
                <a:xfrm>
                  <a:off x="5838826" y="5502276"/>
                  <a:ext cx="3175" cy="4763"/>
                </a:xfrm>
                <a:custGeom>
                  <a:avLst/>
                  <a:gdLst>
                    <a:gd name="T0" fmla="*/ 2 w 2"/>
                    <a:gd name="T1" fmla="*/ 1 h 2"/>
                    <a:gd name="T2" fmla="*/ 0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0"/>
                        <a:pt x="0" y="1"/>
                        <a:pt x="0" y="1"/>
                      </a:cubicBezTo>
                      <a:cubicBezTo>
                        <a:pt x="2" y="2"/>
                        <a:pt x="2" y="2"/>
                        <a:pt x="2" y="2"/>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1" name="iṥ1íḓé"/>
                <p:cNvSpPr/>
                <p:nvPr/>
              </p:nvSpPr>
              <p:spPr bwMode="auto">
                <a:xfrm>
                  <a:off x="5838826" y="5505451"/>
                  <a:ext cx="3175"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2" name="îŝlíḑê"/>
                <p:cNvSpPr/>
                <p:nvPr/>
              </p:nvSpPr>
              <p:spPr bwMode="auto">
                <a:xfrm>
                  <a:off x="5838826" y="5505451"/>
                  <a:ext cx="3175"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3" name="ïṡ1iďè"/>
                <p:cNvSpPr/>
                <p:nvPr/>
              </p:nvSpPr>
              <p:spPr bwMode="auto">
                <a:xfrm>
                  <a:off x="5838826" y="5505451"/>
                  <a:ext cx="1588" cy="3175"/>
                </a:xfrm>
                <a:custGeom>
                  <a:avLst/>
                  <a:gdLst>
                    <a:gd name="T0" fmla="*/ 1 w 1"/>
                    <a:gd name="T1" fmla="*/ 1 h 2"/>
                    <a:gd name="T2" fmla="*/ 0 w 1"/>
                    <a:gd name="T3" fmla="*/ 0 h 2"/>
                    <a:gd name="T4" fmla="*/ 0 w 1"/>
                    <a:gd name="T5" fmla="*/ 1 h 2"/>
                    <a:gd name="T6" fmla="*/ 1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0"/>
                        <a:pt x="0" y="0"/>
                        <a:pt x="0" y="0"/>
                      </a:cubicBezTo>
                      <a:cubicBezTo>
                        <a:pt x="0" y="1"/>
                        <a:pt x="0" y="1"/>
                        <a:pt x="0" y="1"/>
                      </a:cubicBezTo>
                      <a:cubicBezTo>
                        <a:pt x="1" y="2"/>
                        <a:pt x="1" y="2"/>
                        <a:pt x="1" y="2"/>
                      </a:cubicBezTo>
                      <a:cubicBezTo>
                        <a:pt x="1" y="2"/>
                        <a:pt x="1" y="2"/>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4" name="ïsḻiḍê"/>
                <p:cNvSpPr/>
                <p:nvPr/>
              </p:nvSpPr>
              <p:spPr bwMode="auto">
                <a:xfrm>
                  <a:off x="5838826" y="5507039"/>
                  <a:ext cx="1588" cy="1588"/>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5" name="ïSļíḑé"/>
                <p:cNvSpPr/>
                <p:nvPr/>
              </p:nvSpPr>
              <p:spPr bwMode="auto">
                <a:xfrm>
                  <a:off x="5838826" y="5507039"/>
                  <a:ext cx="1588" cy="4763"/>
                </a:xfrm>
                <a:custGeom>
                  <a:avLst/>
                  <a:gdLst>
                    <a:gd name="T0" fmla="*/ 1 w 1"/>
                    <a:gd name="T1" fmla="*/ 1 h 2"/>
                    <a:gd name="T2" fmla="*/ 0 w 1"/>
                    <a:gd name="T3" fmla="*/ 0 h 2"/>
                    <a:gd name="T4" fmla="*/ 0 w 1"/>
                    <a:gd name="T5" fmla="*/ 1 h 2"/>
                    <a:gd name="T6" fmla="*/ 1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0"/>
                        <a:pt x="0" y="0"/>
                        <a:pt x="0" y="0"/>
                      </a:cubicBezTo>
                      <a:cubicBezTo>
                        <a:pt x="0" y="0"/>
                        <a:pt x="0" y="1"/>
                        <a:pt x="0" y="1"/>
                      </a:cubicBezTo>
                      <a:cubicBezTo>
                        <a:pt x="1" y="2"/>
                        <a:pt x="1" y="2"/>
                        <a:pt x="1" y="2"/>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6" name="îṣlîḋé"/>
                <p:cNvSpPr/>
                <p:nvPr/>
              </p:nvSpPr>
              <p:spPr bwMode="auto">
                <a:xfrm>
                  <a:off x="5838826" y="5508626"/>
                  <a:ext cx="1588" cy="3175"/>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7" name="íŝľïďé"/>
                <p:cNvSpPr/>
                <p:nvPr/>
              </p:nvSpPr>
              <p:spPr bwMode="auto">
                <a:xfrm>
                  <a:off x="5838826" y="5508626"/>
                  <a:ext cx="1588" cy="3175"/>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8" name="íślïďê"/>
                <p:cNvSpPr/>
                <p:nvPr/>
              </p:nvSpPr>
              <p:spPr bwMode="auto">
                <a:xfrm>
                  <a:off x="5838826" y="5508626"/>
                  <a:ext cx="1588" cy="4763"/>
                </a:xfrm>
                <a:custGeom>
                  <a:avLst/>
                  <a:gdLst>
                    <a:gd name="T0" fmla="*/ 1 w 1"/>
                    <a:gd name="T1" fmla="*/ 1 h 2"/>
                    <a:gd name="T2" fmla="*/ 0 w 1"/>
                    <a:gd name="T3" fmla="*/ 0 h 2"/>
                    <a:gd name="T4" fmla="*/ 0 w 1"/>
                    <a:gd name="T5" fmla="*/ 1 h 2"/>
                    <a:gd name="T6" fmla="*/ 0 w 1"/>
                    <a:gd name="T7" fmla="*/ 1 h 2"/>
                    <a:gd name="T8" fmla="*/ 1 w 1"/>
                    <a:gd name="T9" fmla="*/ 2 h 2"/>
                    <a:gd name="T10" fmla="*/ 1 w 1"/>
                    <a:gd name="T11" fmla="*/ 2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0" y="0"/>
                        <a:pt x="0" y="0"/>
                        <a:pt x="0" y="0"/>
                      </a:cubicBezTo>
                      <a:cubicBezTo>
                        <a:pt x="0" y="1"/>
                        <a:pt x="0" y="1"/>
                        <a:pt x="0" y="1"/>
                      </a:cubicBezTo>
                      <a:cubicBezTo>
                        <a:pt x="0" y="1"/>
                        <a:pt x="0" y="1"/>
                        <a:pt x="0" y="1"/>
                      </a:cubicBezTo>
                      <a:cubicBezTo>
                        <a:pt x="1" y="2"/>
                        <a:pt x="1" y="2"/>
                        <a:pt x="1" y="2"/>
                      </a:cubicBezTo>
                      <a:cubicBezTo>
                        <a:pt x="1" y="2"/>
                        <a:pt x="1" y="2"/>
                        <a:pt x="1" y="2"/>
                      </a:cubicBezTo>
                      <a:cubicBezTo>
                        <a:pt x="1" y="2"/>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9" name="ísļiḓè"/>
                <p:cNvSpPr/>
                <p:nvPr/>
              </p:nvSpPr>
              <p:spPr bwMode="auto">
                <a:xfrm>
                  <a:off x="5838826" y="5511801"/>
                  <a:ext cx="1588" cy="1588"/>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0" name="îs1iḑé"/>
                <p:cNvSpPr/>
                <p:nvPr/>
              </p:nvSpPr>
              <p:spPr bwMode="auto">
                <a:xfrm>
                  <a:off x="5838826" y="5511801"/>
                  <a:ext cx="1588" cy="3175"/>
                </a:xfrm>
                <a:custGeom>
                  <a:avLst/>
                  <a:gdLst>
                    <a:gd name="T0" fmla="*/ 1 w 1"/>
                    <a:gd name="T1" fmla="*/ 1 h 2"/>
                    <a:gd name="T2" fmla="*/ 0 w 1"/>
                    <a:gd name="T3" fmla="*/ 0 h 2"/>
                    <a:gd name="T4" fmla="*/ 0 w 1"/>
                    <a:gd name="T5" fmla="*/ 1 h 2"/>
                    <a:gd name="T6" fmla="*/ 1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0"/>
                        <a:pt x="0" y="0"/>
                        <a:pt x="0" y="0"/>
                      </a:cubicBezTo>
                      <a:cubicBezTo>
                        <a:pt x="0" y="0"/>
                        <a:pt x="0" y="0"/>
                        <a:pt x="0" y="1"/>
                      </a:cubicBezTo>
                      <a:cubicBezTo>
                        <a:pt x="1" y="2"/>
                        <a:pt x="1" y="2"/>
                        <a:pt x="1" y="2"/>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1" name="iṡ1îḓê"/>
                <p:cNvSpPr/>
                <p:nvPr/>
              </p:nvSpPr>
              <p:spPr bwMode="auto">
                <a:xfrm>
                  <a:off x="5838826" y="5513389"/>
                  <a:ext cx="1588" cy="1588"/>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2" name="îś1îḑè"/>
                <p:cNvSpPr/>
                <p:nvPr/>
              </p:nvSpPr>
              <p:spPr bwMode="auto">
                <a:xfrm>
                  <a:off x="5838826" y="5513389"/>
                  <a:ext cx="1588" cy="1588"/>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3" name="işlíḓe"/>
                <p:cNvSpPr/>
                <p:nvPr/>
              </p:nvSpPr>
              <p:spPr bwMode="auto">
                <a:xfrm>
                  <a:off x="5838826" y="5513389"/>
                  <a:ext cx="1588" cy="4763"/>
                </a:xfrm>
                <a:custGeom>
                  <a:avLst/>
                  <a:gdLst>
                    <a:gd name="T0" fmla="*/ 1 w 1"/>
                    <a:gd name="T1" fmla="*/ 1 h 2"/>
                    <a:gd name="T2" fmla="*/ 0 w 1"/>
                    <a:gd name="T3" fmla="*/ 0 h 2"/>
                    <a:gd name="T4" fmla="*/ 0 w 1"/>
                    <a:gd name="T5" fmla="*/ 1 h 2"/>
                    <a:gd name="T6" fmla="*/ 1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0"/>
                        <a:pt x="0" y="0"/>
                        <a:pt x="0" y="0"/>
                      </a:cubicBezTo>
                      <a:cubicBezTo>
                        <a:pt x="0" y="0"/>
                        <a:pt x="0" y="1"/>
                        <a:pt x="0" y="1"/>
                      </a:cubicBezTo>
                      <a:cubicBezTo>
                        <a:pt x="1" y="2"/>
                        <a:pt x="1" y="2"/>
                        <a:pt x="1" y="2"/>
                      </a:cubicBezTo>
                      <a:cubicBezTo>
                        <a:pt x="1" y="2"/>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4" name="îS1îďè"/>
                <p:cNvSpPr/>
                <p:nvPr/>
              </p:nvSpPr>
              <p:spPr bwMode="auto">
                <a:xfrm>
                  <a:off x="5838826" y="5514976"/>
                  <a:ext cx="3175" cy="3175"/>
                </a:xfrm>
                <a:custGeom>
                  <a:avLst/>
                  <a:gdLst>
                    <a:gd name="T0" fmla="*/ 1 w 2"/>
                    <a:gd name="T1" fmla="*/ 1 h 1"/>
                    <a:gd name="T2" fmla="*/ 0 w 2"/>
                    <a:gd name="T3" fmla="*/ 0 h 1"/>
                    <a:gd name="T4" fmla="*/ 0 w 2"/>
                    <a:gd name="T5" fmla="*/ 0 h 1"/>
                    <a:gd name="T6" fmla="*/ 2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0" y="0"/>
                        <a:pt x="0" y="0"/>
                        <a:pt x="0" y="0"/>
                      </a:cubicBezTo>
                      <a:cubicBezTo>
                        <a:pt x="0" y="0"/>
                        <a:pt x="0" y="0"/>
                        <a:pt x="0" y="0"/>
                      </a:cubicBezTo>
                      <a:cubicBezTo>
                        <a:pt x="2" y="1"/>
                        <a:pt x="2" y="1"/>
                        <a:pt x="2" y="1"/>
                      </a:cubicBezTo>
                      <a:cubicBezTo>
                        <a:pt x="2"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5" name="iṣḻïďe"/>
                <p:cNvSpPr/>
                <p:nvPr/>
              </p:nvSpPr>
              <p:spPr bwMode="auto">
                <a:xfrm>
                  <a:off x="5838826" y="5514976"/>
                  <a:ext cx="3175" cy="3175"/>
                </a:xfrm>
                <a:custGeom>
                  <a:avLst/>
                  <a:gdLst>
                    <a:gd name="T0" fmla="*/ 2 w 2"/>
                    <a:gd name="T1" fmla="*/ 1 h 1"/>
                    <a:gd name="T2" fmla="*/ 0 w 2"/>
                    <a:gd name="T3" fmla="*/ 0 h 1"/>
                    <a:gd name="T4" fmla="*/ 0 w 2"/>
                    <a:gd name="T5" fmla="*/ 1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1"/>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6" name="íś1îďè"/>
                <p:cNvSpPr/>
                <p:nvPr/>
              </p:nvSpPr>
              <p:spPr bwMode="auto">
                <a:xfrm>
                  <a:off x="5838826" y="5518151"/>
                  <a:ext cx="3175" cy="1588"/>
                </a:xfrm>
                <a:custGeom>
                  <a:avLst/>
                  <a:gdLst>
                    <a:gd name="T0" fmla="*/ 2 w 2"/>
                    <a:gd name="T1" fmla="*/ 0 h 1"/>
                    <a:gd name="T2" fmla="*/ 0 w 2"/>
                    <a:gd name="T3" fmla="*/ 0 h 1"/>
                    <a:gd name="T4" fmla="*/ 0 w 2"/>
                    <a:gd name="T5" fmla="*/ 0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0" y="0"/>
                        <a:pt x="0" y="0"/>
                        <a:pt x="0" y="0"/>
                      </a:cubicBezTo>
                      <a:cubicBezTo>
                        <a:pt x="0" y="0"/>
                        <a:pt x="0" y="0"/>
                        <a:pt x="0" y="0"/>
                      </a:cubicBezTo>
                      <a:cubicBezTo>
                        <a:pt x="2" y="1"/>
                        <a:pt x="2" y="1"/>
                        <a:pt x="2" y="1"/>
                      </a:cubicBezTo>
                      <a:cubicBezTo>
                        <a:pt x="2" y="1"/>
                        <a:pt x="2" y="1"/>
                        <a:pt x="2"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7" name="íṧľidé"/>
                <p:cNvSpPr/>
                <p:nvPr/>
              </p:nvSpPr>
              <p:spPr bwMode="auto">
                <a:xfrm>
                  <a:off x="5838826" y="5518151"/>
                  <a:ext cx="3175" cy="1588"/>
                </a:xfrm>
                <a:custGeom>
                  <a:avLst/>
                  <a:gdLst>
                    <a:gd name="T0" fmla="*/ 2 w 2"/>
                    <a:gd name="T1" fmla="*/ 1 h 1"/>
                    <a:gd name="T2" fmla="*/ 0 w 2"/>
                    <a:gd name="T3" fmla="*/ 0 h 1"/>
                    <a:gd name="T4" fmla="*/ 1 w 2"/>
                    <a:gd name="T5" fmla="*/ 1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1" y="0"/>
                        <a:pt x="1" y="1"/>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8" name="îšļídê"/>
                <p:cNvSpPr/>
                <p:nvPr/>
              </p:nvSpPr>
              <p:spPr bwMode="auto">
                <a:xfrm>
                  <a:off x="5840413" y="5519739"/>
                  <a:ext cx="6350" cy="4763"/>
                </a:xfrm>
                <a:custGeom>
                  <a:avLst/>
                  <a:gdLst>
                    <a:gd name="T0" fmla="*/ 1 w 3"/>
                    <a:gd name="T1" fmla="*/ 0 h 2"/>
                    <a:gd name="T2" fmla="*/ 0 w 3"/>
                    <a:gd name="T3" fmla="*/ 0 h 2"/>
                    <a:gd name="T4" fmla="*/ 1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0"/>
                        <a:pt x="0" y="0"/>
                      </a:cubicBezTo>
                      <a:cubicBezTo>
                        <a:pt x="0" y="0"/>
                        <a:pt x="0" y="1"/>
                        <a:pt x="1" y="1"/>
                      </a:cubicBezTo>
                      <a:cubicBezTo>
                        <a:pt x="3" y="2"/>
                        <a:pt x="3" y="2"/>
                        <a:pt x="3" y="2"/>
                      </a:cubicBezTo>
                      <a:cubicBezTo>
                        <a:pt x="2" y="2"/>
                        <a:pt x="2" y="1"/>
                        <a:pt x="1"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9" name="iṡľïḑé"/>
                <p:cNvSpPr/>
                <p:nvPr/>
              </p:nvSpPr>
              <p:spPr bwMode="auto">
                <a:xfrm>
                  <a:off x="5840413" y="5478464"/>
                  <a:ext cx="33338" cy="49213"/>
                </a:xfrm>
                <a:custGeom>
                  <a:avLst/>
                  <a:gdLst>
                    <a:gd name="T0" fmla="*/ 8 w 16"/>
                    <a:gd name="T1" fmla="*/ 3 h 24"/>
                    <a:gd name="T2" fmla="*/ 0 w 16"/>
                    <a:gd name="T3" fmla="*/ 17 h 24"/>
                    <a:gd name="T4" fmla="*/ 8 w 16"/>
                    <a:gd name="T5" fmla="*/ 21 h 24"/>
                    <a:gd name="T6" fmla="*/ 16 w 16"/>
                    <a:gd name="T7" fmla="*/ 8 h 24"/>
                    <a:gd name="T8" fmla="*/ 8 w 16"/>
                    <a:gd name="T9" fmla="*/ 3 h 24"/>
                  </a:gdLst>
                  <a:ahLst/>
                  <a:cxnLst>
                    <a:cxn ang="0">
                      <a:pos x="T0" y="T1"/>
                    </a:cxn>
                    <a:cxn ang="0">
                      <a:pos x="T2" y="T3"/>
                    </a:cxn>
                    <a:cxn ang="0">
                      <a:pos x="T4" y="T5"/>
                    </a:cxn>
                    <a:cxn ang="0">
                      <a:pos x="T6" y="T7"/>
                    </a:cxn>
                    <a:cxn ang="0">
                      <a:pos x="T8" y="T9"/>
                    </a:cxn>
                  </a:cxnLst>
                  <a:rect l="0" t="0" r="r" b="b"/>
                  <a:pathLst>
                    <a:path w="16" h="24">
                      <a:moveTo>
                        <a:pt x="8" y="3"/>
                      </a:moveTo>
                      <a:cubicBezTo>
                        <a:pt x="4" y="6"/>
                        <a:pt x="0" y="12"/>
                        <a:pt x="0" y="17"/>
                      </a:cubicBezTo>
                      <a:cubicBezTo>
                        <a:pt x="0" y="22"/>
                        <a:pt x="4" y="24"/>
                        <a:pt x="8" y="21"/>
                      </a:cubicBezTo>
                      <a:cubicBezTo>
                        <a:pt x="13" y="19"/>
                        <a:pt x="16" y="13"/>
                        <a:pt x="16" y="8"/>
                      </a:cubicBezTo>
                      <a:cubicBezTo>
                        <a:pt x="16" y="2"/>
                        <a:pt x="13" y="0"/>
                        <a:pt x="8" y="3"/>
                      </a:cubicBezTo>
                      <a:close/>
                    </a:path>
                  </a:pathLst>
                </a:custGeom>
                <a:solidFill>
                  <a:srgbClr val="E6E6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0" name="îśļîḍe"/>
                <p:cNvSpPr/>
                <p:nvPr/>
              </p:nvSpPr>
              <p:spPr bwMode="auto">
                <a:xfrm>
                  <a:off x="5119688" y="5238751"/>
                  <a:ext cx="525463" cy="452438"/>
                </a:xfrm>
                <a:custGeom>
                  <a:avLst/>
                  <a:gdLst>
                    <a:gd name="T0" fmla="*/ 58 w 251"/>
                    <a:gd name="T1" fmla="*/ 69 h 216"/>
                    <a:gd name="T2" fmla="*/ 25 w 251"/>
                    <a:gd name="T3" fmla="*/ 85 h 216"/>
                    <a:gd name="T4" fmla="*/ 0 w 251"/>
                    <a:gd name="T5" fmla="*/ 71 h 216"/>
                    <a:gd name="T6" fmla="*/ 0 w 251"/>
                    <a:gd name="T7" fmla="*/ 0 h 216"/>
                    <a:gd name="T8" fmla="*/ 251 w 251"/>
                    <a:gd name="T9" fmla="*/ 145 h 216"/>
                    <a:gd name="T10" fmla="*/ 251 w 251"/>
                    <a:gd name="T11" fmla="*/ 216 h 216"/>
                    <a:gd name="T12" fmla="*/ 210 w 251"/>
                    <a:gd name="T13" fmla="*/ 192 h 216"/>
                    <a:gd name="T14" fmla="*/ 177 w 251"/>
                    <a:gd name="T15" fmla="*/ 137 h 216"/>
                    <a:gd name="T16" fmla="*/ 143 w 251"/>
                    <a:gd name="T17" fmla="*/ 153 h 216"/>
                    <a:gd name="T18" fmla="*/ 91 w 251"/>
                    <a:gd name="T19" fmla="*/ 123 h 216"/>
                    <a:gd name="T20" fmla="*/ 58 w 251"/>
                    <a:gd name="T21" fmla="*/ 6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16">
                      <a:moveTo>
                        <a:pt x="58" y="69"/>
                      </a:moveTo>
                      <a:cubicBezTo>
                        <a:pt x="40" y="59"/>
                        <a:pt x="26" y="66"/>
                        <a:pt x="25" y="85"/>
                      </a:cubicBezTo>
                      <a:cubicBezTo>
                        <a:pt x="0" y="71"/>
                        <a:pt x="0" y="71"/>
                        <a:pt x="0" y="71"/>
                      </a:cubicBezTo>
                      <a:cubicBezTo>
                        <a:pt x="0" y="0"/>
                        <a:pt x="0" y="0"/>
                        <a:pt x="0" y="0"/>
                      </a:cubicBezTo>
                      <a:cubicBezTo>
                        <a:pt x="251" y="145"/>
                        <a:pt x="251" y="145"/>
                        <a:pt x="251" y="145"/>
                      </a:cubicBezTo>
                      <a:cubicBezTo>
                        <a:pt x="251" y="216"/>
                        <a:pt x="251" y="216"/>
                        <a:pt x="251" y="216"/>
                      </a:cubicBezTo>
                      <a:cubicBezTo>
                        <a:pt x="210" y="192"/>
                        <a:pt x="210" y="192"/>
                        <a:pt x="210" y="192"/>
                      </a:cubicBezTo>
                      <a:cubicBezTo>
                        <a:pt x="208" y="171"/>
                        <a:pt x="194" y="147"/>
                        <a:pt x="177" y="137"/>
                      </a:cubicBezTo>
                      <a:cubicBezTo>
                        <a:pt x="159" y="127"/>
                        <a:pt x="145" y="134"/>
                        <a:pt x="143" y="153"/>
                      </a:cubicBezTo>
                      <a:cubicBezTo>
                        <a:pt x="91" y="123"/>
                        <a:pt x="91" y="123"/>
                        <a:pt x="91" y="123"/>
                      </a:cubicBezTo>
                      <a:cubicBezTo>
                        <a:pt x="89" y="103"/>
                        <a:pt x="75" y="79"/>
                        <a:pt x="58" y="69"/>
                      </a:cubicBezTo>
                      <a:close/>
                    </a:path>
                  </a:pathLst>
                </a:custGeom>
                <a:solidFill>
                  <a:srgbClr val="FF6B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1" name="iṧľïdè"/>
                <p:cNvSpPr/>
                <p:nvPr/>
              </p:nvSpPr>
              <p:spPr bwMode="auto">
                <a:xfrm>
                  <a:off x="5419726" y="5507039"/>
                  <a:ext cx="139700" cy="195263"/>
                </a:xfrm>
                <a:custGeom>
                  <a:avLst/>
                  <a:gdLst>
                    <a:gd name="T0" fmla="*/ 33 w 67"/>
                    <a:gd name="T1" fmla="*/ 83 h 93"/>
                    <a:gd name="T2" fmla="*/ 67 w 67"/>
                    <a:gd name="T3" fmla="*/ 66 h 93"/>
                    <a:gd name="T4" fmla="*/ 34 w 67"/>
                    <a:gd name="T5" fmla="*/ 11 h 93"/>
                    <a:gd name="T6" fmla="*/ 0 w 67"/>
                    <a:gd name="T7" fmla="*/ 28 h 93"/>
                    <a:gd name="T8" fmla="*/ 33 w 67"/>
                    <a:gd name="T9" fmla="*/ 83 h 93"/>
                  </a:gdLst>
                  <a:ahLst/>
                  <a:cxnLst>
                    <a:cxn ang="0">
                      <a:pos x="T0" y="T1"/>
                    </a:cxn>
                    <a:cxn ang="0">
                      <a:pos x="T2" y="T3"/>
                    </a:cxn>
                    <a:cxn ang="0">
                      <a:pos x="T4" y="T5"/>
                    </a:cxn>
                    <a:cxn ang="0">
                      <a:pos x="T6" y="T7"/>
                    </a:cxn>
                    <a:cxn ang="0">
                      <a:pos x="T8" y="T9"/>
                    </a:cxn>
                  </a:cxnLst>
                  <a:rect l="0" t="0" r="r" b="b"/>
                  <a:pathLst>
                    <a:path w="67" h="93">
                      <a:moveTo>
                        <a:pt x="33" y="83"/>
                      </a:moveTo>
                      <a:cubicBezTo>
                        <a:pt x="51" y="93"/>
                        <a:pt x="66" y="86"/>
                        <a:pt x="67" y="66"/>
                      </a:cubicBezTo>
                      <a:cubicBezTo>
                        <a:pt x="66" y="45"/>
                        <a:pt x="51" y="21"/>
                        <a:pt x="34" y="11"/>
                      </a:cubicBezTo>
                      <a:cubicBezTo>
                        <a:pt x="16" y="0"/>
                        <a:pt x="1" y="8"/>
                        <a:pt x="0" y="28"/>
                      </a:cubicBezTo>
                      <a:cubicBezTo>
                        <a:pt x="1" y="48"/>
                        <a:pt x="16" y="73"/>
                        <a:pt x="33" y="83"/>
                      </a:cubicBezTo>
                      <a:close/>
                    </a:path>
                  </a:pathLst>
                </a:custGeom>
                <a:solidFill>
                  <a:srgbClr val="600F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2" name="iṡ1ïďê"/>
                <p:cNvSpPr/>
                <p:nvPr/>
              </p:nvSpPr>
              <p:spPr bwMode="auto">
                <a:xfrm>
                  <a:off x="5465763" y="5564189"/>
                  <a:ext cx="47625" cy="69850"/>
                </a:xfrm>
                <a:custGeom>
                  <a:avLst/>
                  <a:gdLst>
                    <a:gd name="T0" fmla="*/ 12 w 23"/>
                    <a:gd name="T1" fmla="*/ 3 h 34"/>
                    <a:gd name="T2" fmla="*/ 0 w 23"/>
                    <a:gd name="T3" fmla="*/ 10 h 34"/>
                    <a:gd name="T4" fmla="*/ 12 w 23"/>
                    <a:gd name="T5" fmla="*/ 31 h 34"/>
                    <a:gd name="T6" fmla="*/ 23 w 23"/>
                    <a:gd name="T7" fmla="*/ 24 h 34"/>
                    <a:gd name="T8" fmla="*/ 12 w 23"/>
                    <a:gd name="T9" fmla="*/ 3 h 34"/>
                  </a:gdLst>
                  <a:ahLst/>
                  <a:cxnLst>
                    <a:cxn ang="0">
                      <a:pos x="T0" y="T1"/>
                    </a:cxn>
                    <a:cxn ang="0">
                      <a:pos x="T2" y="T3"/>
                    </a:cxn>
                    <a:cxn ang="0">
                      <a:pos x="T4" y="T5"/>
                    </a:cxn>
                    <a:cxn ang="0">
                      <a:pos x="T6" y="T7"/>
                    </a:cxn>
                    <a:cxn ang="0">
                      <a:pos x="T8" y="T9"/>
                    </a:cxn>
                  </a:cxnLst>
                  <a:rect l="0" t="0" r="r" b="b"/>
                  <a:pathLst>
                    <a:path w="23" h="34">
                      <a:moveTo>
                        <a:pt x="12" y="3"/>
                      </a:moveTo>
                      <a:cubicBezTo>
                        <a:pt x="5" y="0"/>
                        <a:pt x="0" y="3"/>
                        <a:pt x="0" y="10"/>
                      </a:cubicBezTo>
                      <a:cubicBezTo>
                        <a:pt x="0" y="18"/>
                        <a:pt x="5" y="27"/>
                        <a:pt x="12" y="31"/>
                      </a:cubicBezTo>
                      <a:cubicBezTo>
                        <a:pt x="18" y="34"/>
                        <a:pt x="23" y="31"/>
                        <a:pt x="23" y="24"/>
                      </a:cubicBezTo>
                      <a:cubicBezTo>
                        <a:pt x="23" y="16"/>
                        <a:pt x="18" y="7"/>
                        <a:pt x="12" y="3"/>
                      </a:cubicBezTo>
                      <a:close/>
                    </a:path>
                  </a:pathLst>
                </a:custGeom>
                <a:solidFill>
                  <a:srgbClr val="DFEDF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3" name="ïṩḻíďê"/>
                <p:cNvSpPr/>
                <p:nvPr/>
              </p:nvSpPr>
              <p:spPr bwMode="auto">
                <a:xfrm>
                  <a:off x="5170488" y="5364164"/>
                  <a:ext cx="141288" cy="195263"/>
                </a:xfrm>
                <a:custGeom>
                  <a:avLst/>
                  <a:gdLst>
                    <a:gd name="T0" fmla="*/ 34 w 68"/>
                    <a:gd name="T1" fmla="*/ 82 h 93"/>
                    <a:gd name="T2" fmla="*/ 68 w 68"/>
                    <a:gd name="T3" fmla="*/ 66 h 93"/>
                    <a:gd name="T4" fmla="*/ 34 w 68"/>
                    <a:gd name="T5" fmla="*/ 10 h 93"/>
                    <a:gd name="T6" fmla="*/ 0 w 68"/>
                    <a:gd name="T7" fmla="*/ 27 h 93"/>
                    <a:gd name="T8" fmla="*/ 34 w 68"/>
                    <a:gd name="T9" fmla="*/ 82 h 93"/>
                  </a:gdLst>
                  <a:ahLst/>
                  <a:cxnLst>
                    <a:cxn ang="0">
                      <a:pos x="T0" y="T1"/>
                    </a:cxn>
                    <a:cxn ang="0">
                      <a:pos x="T2" y="T3"/>
                    </a:cxn>
                    <a:cxn ang="0">
                      <a:pos x="T4" y="T5"/>
                    </a:cxn>
                    <a:cxn ang="0">
                      <a:pos x="T6" y="T7"/>
                    </a:cxn>
                    <a:cxn ang="0">
                      <a:pos x="T8" y="T9"/>
                    </a:cxn>
                  </a:cxnLst>
                  <a:rect l="0" t="0" r="r" b="b"/>
                  <a:pathLst>
                    <a:path w="68" h="93">
                      <a:moveTo>
                        <a:pt x="34" y="82"/>
                      </a:moveTo>
                      <a:cubicBezTo>
                        <a:pt x="52" y="93"/>
                        <a:pt x="67" y="85"/>
                        <a:pt x="68" y="66"/>
                      </a:cubicBezTo>
                      <a:cubicBezTo>
                        <a:pt x="67" y="45"/>
                        <a:pt x="52" y="20"/>
                        <a:pt x="34" y="10"/>
                      </a:cubicBezTo>
                      <a:cubicBezTo>
                        <a:pt x="16" y="0"/>
                        <a:pt x="2" y="7"/>
                        <a:pt x="0" y="27"/>
                      </a:cubicBezTo>
                      <a:cubicBezTo>
                        <a:pt x="2" y="48"/>
                        <a:pt x="16" y="72"/>
                        <a:pt x="34" y="82"/>
                      </a:cubicBezTo>
                      <a:close/>
                    </a:path>
                  </a:pathLst>
                </a:custGeom>
                <a:solidFill>
                  <a:srgbClr val="600F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4" name="ïṧļiďè"/>
                <p:cNvSpPr/>
                <p:nvPr/>
              </p:nvSpPr>
              <p:spPr bwMode="auto">
                <a:xfrm>
                  <a:off x="5216526" y="5419726"/>
                  <a:ext cx="49213" cy="73025"/>
                </a:xfrm>
                <a:custGeom>
                  <a:avLst/>
                  <a:gdLst>
                    <a:gd name="T0" fmla="*/ 12 w 24"/>
                    <a:gd name="T1" fmla="*/ 4 h 35"/>
                    <a:gd name="T2" fmla="*/ 0 w 24"/>
                    <a:gd name="T3" fmla="*/ 11 h 35"/>
                    <a:gd name="T4" fmla="*/ 12 w 24"/>
                    <a:gd name="T5" fmla="*/ 31 h 35"/>
                    <a:gd name="T6" fmla="*/ 24 w 24"/>
                    <a:gd name="T7" fmla="*/ 24 h 35"/>
                    <a:gd name="T8" fmla="*/ 12 w 24"/>
                    <a:gd name="T9" fmla="*/ 4 h 35"/>
                  </a:gdLst>
                  <a:ahLst/>
                  <a:cxnLst>
                    <a:cxn ang="0">
                      <a:pos x="T0" y="T1"/>
                    </a:cxn>
                    <a:cxn ang="0">
                      <a:pos x="T2" y="T3"/>
                    </a:cxn>
                    <a:cxn ang="0">
                      <a:pos x="T4" y="T5"/>
                    </a:cxn>
                    <a:cxn ang="0">
                      <a:pos x="T6" y="T7"/>
                    </a:cxn>
                    <a:cxn ang="0">
                      <a:pos x="T8" y="T9"/>
                    </a:cxn>
                  </a:cxnLst>
                  <a:rect l="0" t="0" r="r" b="b"/>
                  <a:pathLst>
                    <a:path w="24" h="35">
                      <a:moveTo>
                        <a:pt x="12" y="4"/>
                      </a:moveTo>
                      <a:cubicBezTo>
                        <a:pt x="6" y="0"/>
                        <a:pt x="0" y="3"/>
                        <a:pt x="0" y="11"/>
                      </a:cubicBezTo>
                      <a:cubicBezTo>
                        <a:pt x="0" y="18"/>
                        <a:pt x="6" y="27"/>
                        <a:pt x="12" y="31"/>
                      </a:cubicBezTo>
                      <a:cubicBezTo>
                        <a:pt x="19" y="35"/>
                        <a:pt x="24" y="32"/>
                        <a:pt x="24" y="24"/>
                      </a:cubicBezTo>
                      <a:cubicBezTo>
                        <a:pt x="24" y="17"/>
                        <a:pt x="19" y="8"/>
                        <a:pt x="12" y="4"/>
                      </a:cubicBezTo>
                      <a:close/>
                    </a:path>
                  </a:pathLst>
                </a:custGeom>
                <a:solidFill>
                  <a:srgbClr val="DFEDF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5" name="ïṥḷîďé"/>
                <p:cNvSpPr/>
                <p:nvPr/>
              </p:nvSpPr>
              <p:spPr bwMode="auto">
                <a:xfrm>
                  <a:off x="5419726" y="5494339"/>
                  <a:ext cx="139700" cy="150813"/>
                </a:xfrm>
                <a:custGeom>
                  <a:avLst/>
                  <a:gdLst>
                    <a:gd name="T0" fmla="*/ 34 w 67"/>
                    <a:gd name="T1" fmla="*/ 17 h 72"/>
                    <a:gd name="T2" fmla="*/ 67 w 67"/>
                    <a:gd name="T3" fmla="*/ 72 h 72"/>
                    <a:gd name="T4" fmla="*/ 67 w 67"/>
                    <a:gd name="T5" fmla="*/ 70 h 72"/>
                    <a:gd name="T6" fmla="*/ 34 w 67"/>
                    <a:gd name="T7" fmla="*/ 11 h 72"/>
                    <a:gd name="T8" fmla="*/ 0 w 67"/>
                    <a:gd name="T9" fmla="*/ 30 h 72"/>
                    <a:gd name="T10" fmla="*/ 0 w 67"/>
                    <a:gd name="T11" fmla="*/ 34 h 72"/>
                    <a:gd name="T12" fmla="*/ 34 w 67"/>
                    <a:gd name="T13" fmla="*/ 17 h 72"/>
                  </a:gdLst>
                  <a:ahLst/>
                  <a:cxnLst>
                    <a:cxn ang="0">
                      <a:pos x="T0" y="T1"/>
                    </a:cxn>
                    <a:cxn ang="0">
                      <a:pos x="T2" y="T3"/>
                    </a:cxn>
                    <a:cxn ang="0">
                      <a:pos x="T4" y="T5"/>
                    </a:cxn>
                    <a:cxn ang="0">
                      <a:pos x="T6" y="T7"/>
                    </a:cxn>
                    <a:cxn ang="0">
                      <a:pos x="T8" y="T9"/>
                    </a:cxn>
                    <a:cxn ang="0">
                      <a:pos x="T10" y="T11"/>
                    </a:cxn>
                    <a:cxn ang="0">
                      <a:pos x="T12" y="T13"/>
                    </a:cxn>
                  </a:cxnLst>
                  <a:rect l="0" t="0" r="r" b="b"/>
                  <a:pathLst>
                    <a:path w="67" h="72">
                      <a:moveTo>
                        <a:pt x="34" y="17"/>
                      </a:moveTo>
                      <a:cubicBezTo>
                        <a:pt x="51" y="27"/>
                        <a:pt x="66" y="51"/>
                        <a:pt x="67" y="72"/>
                      </a:cubicBezTo>
                      <a:cubicBezTo>
                        <a:pt x="67" y="71"/>
                        <a:pt x="67" y="70"/>
                        <a:pt x="67" y="70"/>
                      </a:cubicBezTo>
                      <a:cubicBezTo>
                        <a:pt x="67" y="48"/>
                        <a:pt x="52" y="22"/>
                        <a:pt x="34" y="11"/>
                      </a:cubicBezTo>
                      <a:cubicBezTo>
                        <a:pt x="15" y="0"/>
                        <a:pt x="0" y="9"/>
                        <a:pt x="0" y="30"/>
                      </a:cubicBezTo>
                      <a:cubicBezTo>
                        <a:pt x="0" y="31"/>
                        <a:pt x="0" y="32"/>
                        <a:pt x="0" y="34"/>
                      </a:cubicBezTo>
                      <a:cubicBezTo>
                        <a:pt x="1" y="14"/>
                        <a:pt x="16" y="6"/>
                        <a:pt x="34" y="17"/>
                      </a:cubicBezTo>
                      <a:close/>
                    </a:path>
                  </a:pathLst>
                </a:custGeom>
                <a:solidFill>
                  <a:srgbClr val="4608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6" name="ïŝľíde"/>
                <p:cNvSpPr/>
                <p:nvPr/>
              </p:nvSpPr>
              <p:spPr bwMode="auto">
                <a:xfrm>
                  <a:off x="5170488" y="5351464"/>
                  <a:ext cx="141288" cy="150813"/>
                </a:xfrm>
                <a:custGeom>
                  <a:avLst/>
                  <a:gdLst>
                    <a:gd name="T0" fmla="*/ 34 w 68"/>
                    <a:gd name="T1" fmla="*/ 16 h 72"/>
                    <a:gd name="T2" fmla="*/ 68 w 68"/>
                    <a:gd name="T3" fmla="*/ 72 h 72"/>
                    <a:gd name="T4" fmla="*/ 68 w 68"/>
                    <a:gd name="T5" fmla="*/ 69 h 72"/>
                    <a:gd name="T6" fmla="*/ 34 w 68"/>
                    <a:gd name="T7" fmla="*/ 11 h 72"/>
                    <a:gd name="T8" fmla="*/ 0 w 68"/>
                    <a:gd name="T9" fmla="*/ 30 h 72"/>
                    <a:gd name="T10" fmla="*/ 0 w 68"/>
                    <a:gd name="T11" fmla="*/ 33 h 72"/>
                    <a:gd name="T12" fmla="*/ 34 w 68"/>
                    <a:gd name="T13" fmla="*/ 16 h 72"/>
                  </a:gdLst>
                  <a:ahLst/>
                  <a:cxnLst>
                    <a:cxn ang="0">
                      <a:pos x="T0" y="T1"/>
                    </a:cxn>
                    <a:cxn ang="0">
                      <a:pos x="T2" y="T3"/>
                    </a:cxn>
                    <a:cxn ang="0">
                      <a:pos x="T4" y="T5"/>
                    </a:cxn>
                    <a:cxn ang="0">
                      <a:pos x="T6" y="T7"/>
                    </a:cxn>
                    <a:cxn ang="0">
                      <a:pos x="T8" y="T9"/>
                    </a:cxn>
                    <a:cxn ang="0">
                      <a:pos x="T10" y="T11"/>
                    </a:cxn>
                    <a:cxn ang="0">
                      <a:pos x="T12" y="T13"/>
                    </a:cxn>
                  </a:cxnLst>
                  <a:rect l="0" t="0" r="r" b="b"/>
                  <a:pathLst>
                    <a:path w="68" h="72">
                      <a:moveTo>
                        <a:pt x="34" y="16"/>
                      </a:moveTo>
                      <a:cubicBezTo>
                        <a:pt x="52" y="26"/>
                        <a:pt x="67" y="51"/>
                        <a:pt x="68" y="72"/>
                      </a:cubicBezTo>
                      <a:cubicBezTo>
                        <a:pt x="68" y="71"/>
                        <a:pt x="68" y="70"/>
                        <a:pt x="68" y="69"/>
                      </a:cubicBezTo>
                      <a:cubicBezTo>
                        <a:pt x="68" y="48"/>
                        <a:pt x="53" y="21"/>
                        <a:pt x="34" y="11"/>
                      </a:cubicBezTo>
                      <a:cubicBezTo>
                        <a:pt x="16" y="0"/>
                        <a:pt x="0" y="9"/>
                        <a:pt x="0" y="30"/>
                      </a:cubicBezTo>
                      <a:cubicBezTo>
                        <a:pt x="0" y="31"/>
                        <a:pt x="0" y="32"/>
                        <a:pt x="0" y="33"/>
                      </a:cubicBezTo>
                      <a:cubicBezTo>
                        <a:pt x="2" y="13"/>
                        <a:pt x="16" y="6"/>
                        <a:pt x="34" y="16"/>
                      </a:cubicBezTo>
                      <a:close/>
                    </a:path>
                  </a:pathLst>
                </a:custGeom>
                <a:solidFill>
                  <a:srgbClr val="4608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7" name="íšḷidé"/>
                <p:cNvSpPr/>
                <p:nvPr/>
              </p:nvSpPr>
              <p:spPr bwMode="auto">
                <a:xfrm>
                  <a:off x="5491163" y="5189539"/>
                  <a:ext cx="74613" cy="203200"/>
                </a:xfrm>
                <a:custGeom>
                  <a:avLst/>
                  <a:gdLst>
                    <a:gd name="T0" fmla="*/ 11 w 47"/>
                    <a:gd name="T1" fmla="*/ 21 h 128"/>
                    <a:gd name="T2" fmla="*/ 0 w 47"/>
                    <a:gd name="T3" fmla="*/ 128 h 128"/>
                    <a:gd name="T4" fmla="*/ 36 w 47"/>
                    <a:gd name="T5" fmla="*/ 106 h 128"/>
                    <a:gd name="T6" fmla="*/ 47 w 47"/>
                    <a:gd name="T7" fmla="*/ 0 h 128"/>
                    <a:gd name="T8" fmla="*/ 11 w 47"/>
                    <a:gd name="T9" fmla="*/ 21 h 128"/>
                  </a:gdLst>
                  <a:ahLst/>
                  <a:cxnLst>
                    <a:cxn ang="0">
                      <a:pos x="T0" y="T1"/>
                    </a:cxn>
                    <a:cxn ang="0">
                      <a:pos x="T2" y="T3"/>
                    </a:cxn>
                    <a:cxn ang="0">
                      <a:pos x="T4" y="T5"/>
                    </a:cxn>
                    <a:cxn ang="0">
                      <a:pos x="T6" y="T7"/>
                    </a:cxn>
                    <a:cxn ang="0">
                      <a:pos x="T8" y="T9"/>
                    </a:cxn>
                  </a:cxnLst>
                  <a:rect l="0" t="0" r="r" b="b"/>
                  <a:pathLst>
                    <a:path w="47" h="128">
                      <a:moveTo>
                        <a:pt x="11" y="21"/>
                      </a:moveTo>
                      <a:lnTo>
                        <a:pt x="0" y="128"/>
                      </a:lnTo>
                      <a:lnTo>
                        <a:pt x="36" y="106"/>
                      </a:lnTo>
                      <a:lnTo>
                        <a:pt x="47" y="0"/>
                      </a:lnTo>
                      <a:lnTo>
                        <a:pt x="11" y="21"/>
                      </a:lnTo>
                      <a:close/>
                    </a:path>
                  </a:pathLst>
                </a:custGeom>
                <a:solidFill>
                  <a:srgbClr val="A5BF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8" name="îśľíde"/>
                <p:cNvSpPr/>
                <p:nvPr/>
              </p:nvSpPr>
              <p:spPr bwMode="auto">
                <a:xfrm>
                  <a:off x="5584826" y="5162551"/>
                  <a:ext cx="39688" cy="174625"/>
                </a:xfrm>
                <a:custGeom>
                  <a:avLst/>
                  <a:gdLst>
                    <a:gd name="T0" fmla="*/ 25 w 25"/>
                    <a:gd name="T1" fmla="*/ 14 h 110"/>
                    <a:gd name="T2" fmla="*/ 20 w 25"/>
                    <a:gd name="T3" fmla="*/ 0 h 110"/>
                    <a:gd name="T4" fmla="*/ 12 w 25"/>
                    <a:gd name="T5" fmla="*/ 3 h 110"/>
                    <a:gd name="T6" fmla="*/ 0 w 25"/>
                    <a:gd name="T7" fmla="*/ 110 h 110"/>
                    <a:gd name="T8" fmla="*/ 16 w 25"/>
                    <a:gd name="T9" fmla="*/ 101 h 110"/>
                    <a:gd name="T10" fmla="*/ 25 w 25"/>
                    <a:gd name="T11" fmla="*/ 14 h 110"/>
                  </a:gdLst>
                  <a:ahLst/>
                  <a:cxnLst>
                    <a:cxn ang="0">
                      <a:pos x="T0" y="T1"/>
                    </a:cxn>
                    <a:cxn ang="0">
                      <a:pos x="T2" y="T3"/>
                    </a:cxn>
                    <a:cxn ang="0">
                      <a:pos x="T4" y="T5"/>
                    </a:cxn>
                    <a:cxn ang="0">
                      <a:pos x="T6" y="T7"/>
                    </a:cxn>
                    <a:cxn ang="0">
                      <a:pos x="T8" y="T9"/>
                    </a:cxn>
                    <a:cxn ang="0">
                      <a:pos x="T10" y="T11"/>
                    </a:cxn>
                  </a:cxnLst>
                  <a:rect l="0" t="0" r="r" b="b"/>
                  <a:pathLst>
                    <a:path w="25" h="110">
                      <a:moveTo>
                        <a:pt x="25" y="14"/>
                      </a:moveTo>
                      <a:lnTo>
                        <a:pt x="20" y="0"/>
                      </a:lnTo>
                      <a:lnTo>
                        <a:pt x="12" y="3"/>
                      </a:lnTo>
                      <a:lnTo>
                        <a:pt x="0" y="110"/>
                      </a:lnTo>
                      <a:lnTo>
                        <a:pt x="16" y="101"/>
                      </a:lnTo>
                      <a:lnTo>
                        <a:pt x="25" y="14"/>
                      </a:lnTo>
                      <a:close/>
                    </a:path>
                  </a:pathLst>
                </a:custGeom>
                <a:solidFill>
                  <a:srgbClr val="A5BF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9" name="îṡľîḓé"/>
                <p:cNvSpPr/>
                <p:nvPr/>
              </p:nvSpPr>
              <p:spPr bwMode="auto">
                <a:xfrm>
                  <a:off x="5472113" y="5162551"/>
                  <a:ext cx="193675" cy="239713"/>
                </a:xfrm>
                <a:custGeom>
                  <a:avLst/>
                  <a:gdLst>
                    <a:gd name="T0" fmla="*/ 87 w 122"/>
                    <a:gd name="T1" fmla="*/ 1 h 151"/>
                    <a:gd name="T2" fmla="*/ 91 w 122"/>
                    <a:gd name="T3" fmla="*/ 0 h 151"/>
                    <a:gd name="T4" fmla="*/ 122 w 122"/>
                    <a:gd name="T5" fmla="*/ 80 h 151"/>
                    <a:gd name="T6" fmla="*/ 0 w 122"/>
                    <a:gd name="T7" fmla="*/ 151 h 151"/>
                    <a:gd name="T8" fmla="*/ 0 w 122"/>
                    <a:gd name="T9" fmla="*/ 147 h 151"/>
                    <a:gd name="T10" fmla="*/ 117 w 122"/>
                    <a:gd name="T11" fmla="*/ 79 h 151"/>
                    <a:gd name="T12" fmla="*/ 87 w 122"/>
                    <a:gd name="T13" fmla="*/ 1 h 151"/>
                  </a:gdLst>
                  <a:ahLst/>
                  <a:cxnLst>
                    <a:cxn ang="0">
                      <a:pos x="T0" y="T1"/>
                    </a:cxn>
                    <a:cxn ang="0">
                      <a:pos x="T2" y="T3"/>
                    </a:cxn>
                    <a:cxn ang="0">
                      <a:pos x="T4" y="T5"/>
                    </a:cxn>
                    <a:cxn ang="0">
                      <a:pos x="T6" y="T7"/>
                    </a:cxn>
                    <a:cxn ang="0">
                      <a:pos x="T8" y="T9"/>
                    </a:cxn>
                    <a:cxn ang="0">
                      <a:pos x="T10" y="T11"/>
                    </a:cxn>
                    <a:cxn ang="0">
                      <a:pos x="T12" y="T13"/>
                    </a:cxn>
                  </a:cxnLst>
                  <a:rect l="0" t="0" r="r" b="b"/>
                  <a:pathLst>
                    <a:path w="122" h="151">
                      <a:moveTo>
                        <a:pt x="87" y="1"/>
                      </a:moveTo>
                      <a:lnTo>
                        <a:pt x="91" y="0"/>
                      </a:lnTo>
                      <a:lnTo>
                        <a:pt x="122" y="80"/>
                      </a:lnTo>
                      <a:lnTo>
                        <a:pt x="0" y="151"/>
                      </a:lnTo>
                      <a:lnTo>
                        <a:pt x="0" y="147"/>
                      </a:lnTo>
                      <a:lnTo>
                        <a:pt x="117" y="79"/>
                      </a:lnTo>
                      <a:lnTo>
                        <a:pt x="87" y="1"/>
                      </a:lnTo>
                      <a:close/>
                    </a:path>
                  </a:pathLst>
                </a:custGeom>
                <a:solidFill>
                  <a:srgbClr val="EAE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0" name="îSḻïdé"/>
                <p:cNvSpPr/>
                <p:nvPr/>
              </p:nvSpPr>
              <p:spPr bwMode="auto">
                <a:xfrm>
                  <a:off x="6194426" y="5084764"/>
                  <a:ext cx="242888" cy="288925"/>
                </a:xfrm>
                <a:custGeom>
                  <a:avLst/>
                  <a:gdLst>
                    <a:gd name="T0" fmla="*/ 0 w 153"/>
                    <a:gd name="T1" fmla="*/ 182 h 182"/>
                    <a:gd name="T2" fmla="*/ 153 w 153"/>
                    <a:gd name="T3" fmla="*/ 93 h 182"/>
                    <a:gd name="T4" fmla="*/ 153 w 153"/>
                    <a:gd name="T5" fmla="*/ 0 h 182"/>
                    <a:gd name="T6" fmla="*/ 1 w 153"/>
                    <a:gd name="T7" fmla="*/ 89 h 182"/>
                    <a:gd name="T8" fmla="*/ 0 w 153"/>
                    <a:gd name="T9" fmla="*/ 182 h 182"/>
                  </a:gdLst>
                  <a:ahLst/>
                  <a:cxnLst>
                    <a:cxn ang="0">
                      <a:pos x="T0" y="T1"/>
                    </a:cxn>
                    <a:cxn ang="0">
                      <a:pos x="T2" y="T3"/>
                    </a:cxn>
                    <a:cxn ang="0">
                      <a:pos x="T4" y="T5"/>
                    </a:cxn>
                    <a:cxn ang="0">
                      <a:pos x="T6" y="T7"/>
                    </a:cxn>
                    <a:cxn ang="0">
                      <a:pos x="T8" y="T9"/>
                    </a:cxn>
                  </a:cxnLst>
                  <a:rect l="0" t="0" r="r" b="b"/>
                  <a:pathLst>
                    <a:path w="153" h="182">
                      <a:moveTo>
                        <a:pt x="0" y="182"/>
                      </a:moveTo>
                      <a:lnTo>
                        <a:pt x="153" y="93"/>
                      </a:lnTo>
                      <a:lnTo>
                        <a:pt x="153" y="0"/>
                      </a:lnTo>
                      <a:lnTo>
                        <a:pt x="1" y="89"/>
                      </a:lnTo>
                      <a:lnTo>
                        <a:pt x="0" y="182"/>
                      </a:lnTo>
                      <a:close/>
                    </a:path>
                  </a:pathLst>
                </a:custGeom>
                <a:solidFill>
                  <a:srgbClr val="EB2E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1" name="îṥľíḓè"/>
                <p:cNvSpPr/>
                <p:nvPr/>
              </p:nvSpPr>
              <p:spPr bwMode="auto">
                <a:xfrm>
                  <a:off x="5670551" y="4781551"/>
                  <a:ext cx="766763" cy="444500"/>
                </a:xfrm>
                <a:custGeom>
                  <a:avLst/>
                  <a:gdLst>
                    <a:gd name="T0" fmla="*/ 330 w 483"/>
                    <a:gd name="T1" fmla="*/ 280 h 280"/>
                    <a:gd name="T2" fmla="*/ 483 w 483"/>
                    <a:gd name="T3" fmla="*/ 192 h 280"/>
                    <a:gd name="T4" fmla="*/ 152 w 483"/>
                    <a:gd name="T5" fmla="*/ 0 h 280"/>
                    <a:gd name="T6" fmla="*/ 0 w 483"/>
                    <a:gd name="T7" fmla="*/ 89 h 280"/>
                    <a:gd name="T8" fmla="*/ 330 w 483"/>
                    <a:gd name="T9" fmla="*/ 280 h 280"/>
                  </a:gdLst>
                  <a:ahLst/>
                  <a:cxnLst>
                    <a:cxn ang="0">
                      <a:pos x="T0" y="T1"/>
                    </a:cxn>
                    <a:cxn ang="0">
                      <a:pos x="T2" y="T3"/>
                    </a:cxn>
                    <a:cxn ang="0">
                      <a:pos x="T4" y="T5"/>
                    </a:cxn>
                    <a:cxn ang="0">
                      <a:pos x="T6" y="T7"/>
                    </a:cxn>
                    <a:cxn ang="0">
                      <a:pos x="T8" y="T9"/>
                    </a:cxn>
                  </a:cxnLst>
                  <a:rect l="0" t="0" r="r" b="b"/>
                  <a:pathLst>
                    <a:path w="483" h="280">
                      <a:moveTo>
                        <a:pt x="330" y="280"/>
                      </a:moveTo>
                      <a:lnTo>
                        <a:pt x="483" y="192"/>
                      </a:lnTo>
                      <a:lnTo>
                        <a:pt x="152" y="0"/>
                      </a:lnTo>
                      <a:lnTo>
                        <a:pt x="0" y="89"/>
                      </a:lnTo>
                      <a:lnTo>
                        <a:pt x="330" y="280"/>
                      </a:lnTo>
                      <a:close/>
                    </a:path>
                  </a:pathLst>
                </a:custGeom>
                <a:solidFill>
                  <a:srgbClr val="FF83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2" name="îṥlîďe"/>
                <p:cNvSpPr/>
                <p:nvPr/>
              </p:nvSpPr>
              <p:spPr bwMode="auto">
                <a:xfrm>
                  <a:off x="5724526" y="4841876"/>
                  <a:ext cx="277813" cy="274638"/>
                </a:xfrm>
                <a:custGeom>
                  <a:avLst/>
                  <a:gdLst>
                    <a:gd name="T0" fmla="*/ 144 w 175"/>
                    <a:gd name="T1" fmla="*/ 64 h 173"/>
                    <a:gd name="T2" fmla="*/ 32 w 175"/>
                    <a:gd name="T3" fmla="*/ 0 h 173"/>
                    <a:gd name="T4" fmla="*/ 0 w 175"/>
                    <a:gd name="T5" fmla="*/ 71 h 173"/>
                    <a:gd name="T6" fmla="*/ 175 w 175"/>
                    <a:gd name="T7" fmla="*/ 173 h 173"/>
                    <a:gd name="T8" fmla="*/ 144 w 175"/>
                    <a:gd name="T9" fmla="*/ 64 h 173"/>
                  </a:gdLst>
                  <a:ahLst/>
                  <a:cxnLst>
                    <a:cxn ang="0">
                      <a:pos x="T0" y="T1"/>
                    </a:cxn>
                    <a:cxn ang="0">
                      <a:pos x="T2" y="T3"/>
                    </a:cxn>
                    <a:cxn ang="0">
                      <a:pos x="T4" y="T5"/>
                    </a:cxn>
                    <a:cxn ang="0">
                      <a:pos x="T6" y="T7"/>
                    </a:cxn>
                    <a:cxn ang="0">
                      <a:pos x="T8" y="T9"/>
                    </a:cxn>
                  </a:cxnLst>
                  <a:rect l="0" t="0" r="r" b="b"/>
                  <a:pathLst>
                    <a:path w="175" h="173">
                      <a:moveTo>
                        <a:pt x="144" y="64"/>
                      </a:moveTo>
                      <a:lnTo>
                        <a:pt x="32" y="0"/>
                      </a:lnTo>
                      <a:lnTo>
                        <a:pt x="0" y="71"/>
                      </a:lnTo>
                      <a:lnTo>
                        <a:pt x="175" y="173"/>
                      </a:lnTo>
                      <a:lnTo>
                        <a:pt x="144" y="64"/>
                      </a:lnTo>
                      <a:close/>
                    </a:path>
                  </a:pathLst>
                </a:custGeom>
                <a:solidFill>
                  <a:srgbClr val="EFF8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3" name="iŝḷïḋé"/>
                <p:cNvSpPr/>
                <p:nvPr/>
              </p:nvSpPr>
              <p:spPr bwMode="auto">
                <a:xfrm>
                  <a:off x="5775326" y="4711701"/>
                  <a:ext cx="406400" cy="231775"/>
                </a:xfrm>
                <a:custGeom>
                  <a:avLst/>
                  <a:gdLst>
                    <a:gd name="T0" fmla="*/ 256 w 256"/>
                    <a:gd name="T1" fmla="*/ 65 h 146"/>
                    <a:gd name="T2" fmla="*/ 144 w 256"/>
                    <a:gd name="T3" fmla="*/ 0 h 146"/>
                    <a:gd name="T4" fmla="*/ 0 w 256"/>
                    <a:gd name="T5" fmla="*/ 82 h 146"/>
                    <a:gd name="T6" fmla="*/ 112 w 256"/>
                    <a:gd name="T7" fmla="*/ 146 h 146"/>
                    <a:gd name="T8" fmla="*/ 256 w 256"/>
                    <a:gd name="T9" fmla="*/ 65 h 146"/>
                  </a:gdLst>
                  <a:ahLst/>
                  <a:cxnLst>
                    <a:cxn ang="0">
                      <a:pos x="T0" y="T1"/>
                    </a:cxn>
                    <a:cxn ang="0">
                      <a:pos x="T2" y="T3"/>
                    </a:cxn>
                    <a:cxn ang="0">
                      <a:pos x="T4" y="T5"/>
                    </a:cxn>
                    <a:cxn ang="0">
                      <a:pos x="T6" y="T7"/>
                    </a:cxn>
                    <a:cxn ang="0">
                      <a:pos x="T8" y="T9"/>
                    </a:cxn>
                  </a:cxnLst>
                  <a:rect l="0" t="0" r="r" b="b"/>
                  <a:pathLst>
                    <a:path w="256" h="146">
                      <a:moveTo>
                        <a:pt x="256" y="65"/>
                      </a:moveTo>
                      <a:lnTo>
                        <a:pt x="144" y="0"/>
                      </a:lnTo>
                      <a:lnTo>
                        <a:pt x="0" y="82"/>
                      </a:lnTo>
                      <a:lnTo>
                        <a:pt x="112" y="146"/>
                      </a:lnTo>
                      <a:lnTo>
                        <a:pt x="256"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4" name="iṡľîdé"/>
                <p:cNvSpPr/>
                <p:nvPr/>
              </p:nvSpPr>
              <p:spPr bwMode="auto">
                <a:xfrm>
                  <a:off x="5953126" y="4814889"/>
                  <a:ext cx="292100" cy="301625"/>
                </a:xfrm>
                <a:custGeom>
                  <a:avLst/>
                  <a:gdLst>
                    <a:gd name="T0" fmla="*/ 0 w 184"/>
                    <a:gd name="T1" fmla="*/ 81 h 190"/>
                    <a:gd name="T2" fmla="*/ 31 w 184"/>
                    <a:gd name="T3" fmla="*/ 190 h 190"/>
                    <a:gd name="T4" fmla="*/ 184 w 184"/>
                    <a:gd name="T5" fmla="*/ 101 h 190"/>
                    <a:gd name="T6" fmla="*/ 144 w 184"/>
                    <a:gd name="T7" fmla="*/ 0 h 190"/>
                    <a:gd name="T8" fmla="*/ 0 w 184"/>
                    <a:gd name="T9" fmla="*/ 81 h 190"/>
                  </a:gdLst>
                  <a:ahLst/>
                  <a:cxnLst>
                    <a:cxn ang="0">
                      <a:pos x="T0" y="T1"/>
                    </a:cxn>
                    <a:cxn ang="0">
                      <a:pos x="T2" y="T3"/>
                    </a:cxn>
                    <a:cxn ang="0">
                      <a:pos x="T4" y="T5"/>
                    </a:cxn>
                    <a:cxn ang="0">
                      <a:pos x="T6" y="T7"/>
                    </a:cxn>
                    <a:cxn ang="0">
                      <a:pos x="T8" y="T9"/>
                    </a:cxn>
                  </a:cxnLst>
                  <a:rect l="0" t="0" r="r" b="b"/>
                  <a:pathLst>
                    <a:path w="184" h="190">
                      <a:moveTo>
                        <a:pt x="0" y="81"/>
                      </a:moveTo>
                      <a:lnTo>
                        <a:pt x="31" y="190"/>
                      </a:lnTo>
                      <a:lnTo>
                        <a:pt x="184" y="101"/>
                      </a:lnTo>
                      <a:lnTo>
                        <a:pt x="144" y="0"/>
                      </a:lnTo>
                      <a:lnTo>
                        <a:pt x="0" y="81"/>
                      </a:lnTo>
                      <a:close/>
                    </a:path>
                  </a:pathLst>
                </a:custGeom>
                <a:solidFill>
                  <a:srgbClr val="EAE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5" name="iṡḻîḑe"/>
                <p:cNvSpPr/>
                <p:nvPr/>
              </p:nvSpPr>
              <p:spPr bwMode="auto">
                <a:xfrm>
                  <a:off x="5983288" y="4843464"/>
                  <a:ext cx="231775" cy="241300"/>
                </a:xfrm>
                <a:custGeom>
                  <a:avLst/>
                  <a:gdLst>
                    <a:gd name="T0" fmla="*/ 0 w 146"/>
                    <a:gd name="T1" fmla="*/ 66 h 152"/>
                    <a:gd name="T2" fmla="*/ 25 w 146"/>
                    <a:gd name="T3" fmla="*/ 152 h 152"/>
                    <a:gd name="T4" fmla="*/ 146 w 146"/>
                    <a:gd name="T5" fmla="*/ 82 h 152"/>
                    <a:gd name="T6" fmla="*/ 115 w 146"/>
                    <a:gd name="T7" fmla="*/ 0 h 152"/>
                    <a:gd name="T8" fmla="*/ 0 w 146"/>
                    <a:gd name="T9" fmla="*/ 66 h 152"/>
                  </a:gdLst>
                  <a:ahLst/>
                  <a:cxnLst>
                    <a:cxn ang="0">
                      <a:pos x="T0" y="T1"/>
                    </a:cxn>
                    <a:cxn ang="0">
                      <a:pos x="T2" y="T3"/>
                    </a:cxn>
                    <a:cxn ang="0">
                      <a:pos x="T4" y="T5"/>
                    </a:cxn>
                    <a:cxn ang="0">
                      <a:pos x="T6" y="T7"/>
                    </a:cxn>
                    <a:cxn ang="0">
                      <a:pos x="T8" y="T9"/>
                    </a:cxn>
                  </a:cxnLst>
                  <a:rect l="0" t="0" r="r" b="b"/>
                  <a:pathLst>
                    <a:path w="146" h="152">
                      <a:moveTo>
                        <a:pt x="0" y="66"/>
                      </a:moveTo>
                      <a:lnTo>
                        <a:pt x="25" y="152"/>
                      </a:lnTo>
                      <a:lnTo>
                        <a:pt x="146" y="82"/>
                      </a:lnTo>
                      <a:lnTo>
                        <a:pt x="115" y="0"/>
                      </a:lnTo>
                      <a:lnTo>
                        <a:pt x="0" y="66"/>
                      </a:lnTo>
                      <a:close/>
                    </a:path>
                  </a:pathLst>
                </a:custGeom>
                <a:solidFill>
                  <a:srgbClr val="6791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6" name="íṡḷiḑé"/>
                <p:cNvSpPr/>
                <p:nvPr/>
              </p:nvSpPr>
              <p:spPr bwMode="auto">
                <a:xfrm>
                  <a:off x="5754688" y="4868864"/>
                  <a:ext cx="219075" cy="217488"/>
                </a:xfrm>
                <a:custGeom>
                  <a:avLst/>
                  <a:gdLst>
                    <a:gd name="T0" fmla="*/ 115 w 138"/>
                    <a:gd name="T1" fmla="*/ 51 h 137"/>
                    <a:gd name="T2" fmla="*/ 25 w 138"/>
                    <a:gd name="T3" fmla="*/ 0 h 137"/>
                    <a:gd name="T4" fmla="*/ 0 w 138"/>
                    <a:gd name="T5" fmla="*/ 58 h 137"/>
                    <a:gd name="T6" fmla="*/ 138 w 138"/>
                    <a:gd name="T7" fmla="*/ 137 h 137"/>
                    <a:gd name="T8" fmla="*/ 115 w 138"/>
                    <a:gd name="T9" fmla="*/ 51 h 137"/>
                  </a:gdLst>
                  <a:ahLst/>
                  <a:cxnLst>
                    <a:cxn ang="0">
                      <a:pos x="T0" y="T1"/>
                    </a:cxn>
                    <a:cxn ang="0">
                      <a:pos x="T2" y="T3"/>
                    </a:cxn>
                    <a:cxn ang="0">
                      <a:pos x="T4" y="T5"/>
                    </a:cxn>
                    <a:cxn ang="0">
                      <a:pos x="T6" y="T7"/>
                    </a:cxn>
                    <a:cxn ang="0">
                      <a:pos x="T8" y="T9"/>
                    </a:cxn>
                  </a:cxnLst>
                  <a:rect l="0" t="0" r="r" b="b"/>
                  <a:pathLst>
                    <a:path w="138" h="137">
                      <a:moveTo>
                        <a:pt x="115" y="51"/>
                      </a:moveTo>
                      <a:lnTo>
                        <a:pt x="25" y="0"/>
                      </a:lnTo>
                      <a:lnTo>
                        <a:pt x="0" y="58"/>
                      </a:lnTo>
                      <a:lnTo>
                        <a:pt x="138" y="137"/>
                      </a:lnTo>
                      <a:lnTo>
                        <a:pt x="115" y="51"/>
                      </a:lnTo>
                      <a:close/>
                    </a:path>
                  </a:pathLst>
                </a:custGeom>
                <a:solidFill>
                  <a:srgbClr val="C5D7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7" name="iśľiďé"/>
                <p:cNvSpPr/>
                <p:nvPr/>
              </p:nvSpPr>
              <p:spPr bwMode="auto">
                <a:xfrm>
                  <a:off x="5754688" y="4868864"/>
                  <a:ext cx="219075" cy="217488"/>
                </a:xfrm>
                <a:custGeom>
                  <a:avLst/>
                  <a:gdLst>
                    <a:gd name="T0" fmla="*/ 0 w 138"/>
                    <a:gd name="T1" fmla="*/ 58 h 137"/>
                    <a:gd name="T2" fmla="*/ 25 w 138"/>
                    <a:gd name="T3" fmla="*/ 0 h 137"/>
                    <a:gd name="T4" fmla="*/ 28 w 138"/>
                    <a:gd name="T5" fmla="*/ 1 h 137"/>
                    <a:gd name="T6" fmla="*/ 4 w 138"/>
                    <a:gd name="T7" fmla="*/ 55 h 137"/>
                    <a:gd name="T8" fmla="*/ 137 w 138"/>
                    <a:gd name="T9" fmla="*/ 133 h 137"/>
                    <a:gd name="T10" fmla="*/ 138 w 138"/>
                    <a:gd name="T11" fmla="*/ 137 h 137"/>
                    <a:gd name="T12" fmla="*/ 0 w 138"/>
                    <a:gd name="T13" fmla="*/ 58 h 137"/>
                  </a:gdLst>
                  <a:ahLst/>
                  <a:cxnLst>
                    <a:cxn ang="0">
                      <a:pos x="T0" y="T1"/>
                    </a:cxn>
                    <a:cxn ang="0">
                      <a:pos x="T2" y="T3"/>
                    </a:cxn>
                    <a:cxn ang="0">
                      <a:pos x="T4" y="T5"/>
                    </a:cxn>
                    <a:cxn ang="0">
                      <a:pos x="T6" y="T7"/>
                    </a:cxn>
                    <a:cxn ang="0">
                      <a:pos x="T8" y="T9"/>
                    </a:cxn>
                    <a:cxn ang="0">
                      <a:pos x="T10" y="T11"/>
                    </a:cxn>
                    <a:cxn ang="0">
                      <a:pos x="T12" y="T13"/>
                    </a:cxn>
                  </a:cxnLst>
                  <a:rect l="0" t="0" r="r" b="b"/>
                  <a:pathLst>
                    <a:path w="138" h="137">
                      <a:moveTo>
                        <a:pt x="0" y="58"/>
                      </a:moveTo>
                      <a:lnTo>
                        <a:pt x="25" y="0"/>
                      </a:lnTo>
                      <a:lnTo>
                        <a:pt x="28" y="1"/>
                      </a:lnTo>
                      <a:lnTo>
                        <a:pt x="4" y="55"/>
                      </a:lnTo>
                      <a:lnTo>
                        <a:pt x="137" y="133"/>
                      </a:lnTo>
                      <a:lnTo>
                        <a:pt x="138" y="137"/>
                      </a:lnTo>
                      <a:lnTo>
                        <a:pt x="0" y="58"/>
                      </a:lnTo>
                      <a:close/>
                    </a:path>
                  </a:pathLst>
                </a:custGeom>
                <a:solidFill>
                  <a:srgbClr val="DEE1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8" name="ïšľiḍe"/>
                <p:cNvSpPr/>
                <p:nvPr/>
              </p:nvSpPr>
              <p:spPr bwMode="auto">
                <a:xfrm>
                  <a:off x="5854701" y="5019676"/>
                  <a:ext cx="11113" cy="9525"/>
                </a:xfrm>
                <a:custGeom>
                  <a:avLst/>
                  <a:gdLst>
                    <a:gd name="T0" fmla="*/ 7 w 7"/>
                    <a:gd name="T1" fmla="*/ 3 h 6"/>
                    <a:gd name="T2" fmla="*/ 7 w 7"/>
                    <a:gd name="T3" fmla="*/ 3 h 6"/>
                    <a:gd name="T4" fmla="*/ 0 w 7"/>
                    <a:gd name="T5" fmla="*/ 6 h 6"/>
                    <a:gd name="T6" fmla="*/ 0 w 7"/>
                    <a:gd name="T7" fmla="*/ 0 h 6"/>
                    <a:gd name="T8" fmla="*/ 7 w 7"/>
                    <a:gd name="T9" fmla="*/ 3 h 6"/>
                  </a:gdLst>
                  <a:ahLst/>
                  <a:cxnLst>
                    <a:cxn ang="0">
                      <a:pos x="T0" y="T1"/>
                    </a:cxn>
                    <a:cxn ang="0">
                      <a:pos x="T2" y="T3"/>
                    </a:cxn>
                    <a:cxn ang="0">
                      <a:pos x="T4" y="T5"/>
                    </a:cxn>
                    <a:cxn ang="0">
                      <a:pos x="T6" y="T7"/>
                    </a:cxn>
                    <a:cxn ang="0">
                      <a:pos x="T8" y="T9"/>
                    </a:cxn>
                  </a:cxnLst>
                  <a:rect l="0" t="0" r="r" b="b"/>
                  <a:pathLst>
                    <a:path w="7" h="6">
                      <a:moveTo>
                        <a:pt x="7" y="3"/>
                      </a:moveTo>
                      <a:lnTo>
                        <a:pt x="7" y="3"/>
                      </a:lnTo>
                      <a:lnTo>
                        <a:pt x="0" y="6"/>
                      </a:lnTo>
                      <a:lnTo>
                        <a:pt x="0" y="0"/>
                      </a:lnTo>
                      <a:lnTo>
                        <a:pt x="7" y="3"/>
                      </a:lnTo>
                      <a:close/>
                    </a:path>
                  </a:pathLst>
                </a:custGeom>
                <a:solidFill>
                  <a:srgbClr val="F1FC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9" name="ïṣḷíďé"/>
                <p:cNvSpPr/>
                <p:nvPr/>
              </p:nvSpPr>
              <p:spPr bwMode="auto">
                <a:xfrm>
                  <a:off x="5854701" y="4903789"/>
                  <a:ext cx="11113" cy="120650"/>
                </a:xfrm>
                <a:custGeom>
                  <a:avLst/>
                  <a:gdLst>
                    <a:gd name="T0" fmla="*/ 2 w 7"/>
                    <a:gd name="T1" fmla="*/ 0 h 76"/>
                    <a:gd name="T2" fmla="*/ 7 w 7"/>
                    <a:gd name="T3" fmla="*/ 4 h 76"/>
                    <a:gd name="T4" fmla="*/ 7 w 7"/>
                    <a:gd name="T5" fmla="*/ 76 h 76"/>
                    <a:gd name="T6" fmla="*/ 0 w 7"/>
                    <a:gd name="T7" fmla="*/ 73 h 76"/>
                    <a:gd name="T8" fmla="*/ 2 w 7"/>
                    <a:gd name="T9" fmla="*/ 0 h 76"/>
                  </a:gdLst>
                  <a:ahLst/>
                  <a:cxnLst>
                    <a:cxn ang="0">
                      <a:pos x="T0" y="T1"/>
                    </a:cxn>
                    <a:cxn ang="0">
                      <a:pos x="T2" y="T3"/>
                    </a:cxn>
                    <a:cxn ang="0">
                      <a:pos x="T4" y="T5"/>
                    </a:cxn>
                    <a:cxn ang="0">
                      <a:pos x="T6" y="T7"/>
                    </a:cxn>
                    <a:cxn ang="0">
                      <a:pos x="T8" y="T9"/>
                    </a:cxn>
                  </a:cxnLst>
                  <a:rect l="0" t="0" r="r" b="b"/>
                  <a:pathLst>
                    <a:path w="7" h="76">
                      <a:moveTo>
                        <a:pt x="2" y="0"/>
                      </a:moveTo>
                      <a:lnTo>
                        <a:pt x="7" y="4"/>
                      </a:lnTo>
                      <a:lnTo>
                        <a:pt x="7" y="76"/>
                      </a:lnTo>
                      <a:lnTo>
                        <a:pt x="0" y="73"/>
                      </a:lnTo>
                      <a:lnTo>
                        <a:pt x="2" y="0"/>
                      </a:lnTo>
                      <a:close/>
                    </a:path>
                  </a:pathLst>
                </a:custGeom>
                <a:solidFill>
                  <a:srgbClr val="F1FC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0" name="išļïḋè"/>
                <p:cNvSpPr/>
                <p:nvPr/>
              </p:nvSpPr>
              <p:spPr bwMode="auto">
                <a:xfrm>
                  <a:off x="5845176" y="5013326"/>
                  <a:ext cx="9525" cy="15875"/>
                </a:xfrm>
                <a:custGeom>
                  <a:avLst/>
                  <a:gdLst>
                    <a:gd name="T0" fmla="*/ 6 w 6"/>
                    <a:gd name="T1" fmla="*/ 4 h 10"/>
                    <a:gd name="T2" fmla="*/ 6 w 6"/>
                    <a:gd name="T3" fmla="*/ 10 h 10"/>
                    <a:gd name="T4" fmla="*/ 0 w 6"/>
                    <a:gd name="T5" fmla="*/ 7 h 10"/>
                    <a:gd name="T6" fmla="*/ 0 w 6"/>
                    <a:gd name="T7" fmla="*/ 0 h 10"/>
                    <a:gd name="T8" fmla="*/ 6 w 6"/>
                    <a:gd name="T9" fmla="*/ 4 h 10"/>
                  </a:gdLst>
                  <a:ahLst/>
                  <a:cxnLst>
                    <a:cxn ang="0">
                      <a:pos x="T0" y="T1"/>
                    </a:cxn>
                    <a:cxn ang="0">
                      <a:pos x="T2" y="T3"/>
                    </a:cxn>
                    <a:cxn ang="0">
                      <a:pos x="T4" y="T5"/>
                    </a:cxn>
                    <a:cxn ang="0">
                      <a:pos x="T6" y="T7"/>
                    </a:cxn>
                    <a:cxn ang="0">
                      <a:pos x="T8" y="T9"/>
                    </a:cxn>
                  </a:cxnLst>
                  <a:rect l="0" t="0" r="r" b="b"/>
                  <a:pathLst>
                    <a:path w="6" h="10">
                      <a:moveTo>
                        <a:pt x="6" y="4"/>
                      </a:moveTo>
                      <a:lnTo>
                        <a:pt x="6" y="10"/>
                      </a:lnTo>
                      <a:lnTo>
                        <a:pt x="0" y="7"/>
                      </a:lnTo>
                      <a:lnTo>
                        <a:pt x="0" y="0"/>
                      </a:lnTo>
                      <a:lnTo>
                        <a:pt x="6" y="4"/>
                      </a:lnTo>
                      <a:close/>
                    </a:path>
                  </a:pathLst>
                </a:custGeom>
                <a:solidFill>
                  <a:srgbClr val="F1FC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1" name="íšḻíḍé"/>
                <p:cNvSpPr/>
                <p:nvPr/>
              </p:nvSpPr>
              <p:spPr bwMode="auto">
                <a:xfrm>
                  <a:off x="5845176" y="4897439"/>
                  <a:ext cx="12700" cy="122238"/>
                </a:xfrm>
                <a:custGeom>
                  <a:avLst/>
                  <a:gdLst>
                    <a:gd name="T0" fmla="*/ 6 w 8"/>
                    <a:gd name="T1" fmla="*/ 77 h 77"/>
                    <a:gd name="T2" fmla="*/ 0 w 8"/>
                    <a:gd name="T3" fmla="*/ 73 h 77"/>
                    <a:gd name="T4" fmla="*/ 0 w 8"/>
                    <a:gd name="T5" fmla="*/ 0 h 77"/>
                    <a:gd name="T6" fmla="*/ 8 w 8"/>
                    <a:gd name="T7" fmla="*/ 4 h 77"/>
                    <a:gd name="T8" fmla="*/ 6 w 8"/>
                    <a:gd name="T9" fmla="*/ 77 h 77"/>
                  </a:gdLst>
                  <a:ahLst/>
                  <a:cxnLst>
                    <a:cxn ang="0">
                      <a:pos x="T0" y="T1"/>
                    </a:cxn>
                    <a:cxn ang="0">
                      <a:pos x="T2" y="T3"/>
                    </a:cxn>
                    <a:cxn ang="0">
                      <a:pos x="T4" y="T5"/>
                    </a:cxn>
                    <a:cxn ang="0">
                      <a:pos x="T6" y="T7"/>
                    </a:cxn>
                    <a:cxn ang="0">
                      <a:pos x="T8" y="T9"/>
                    </a:cxn>
                  </a:cxnLst>
                  <a:rect l="0" t="0" r="r" b="b"/>
                  <a:pathLst>
                    <a:path w="8" h="77">
                      <a:moveTo>
                        <a:pt x="6" y="77"/>
                      </a:moveTo>
                      <a:lnTo>
                        <a:pt x="0" y="73"/>
                      </a:lnTo>
                      <a:lnTo>
                        <a:pt x="0" y="0"/>
                      </a:lnTo>
                      <a:lnTo>
                        <a:pt x="8" y="4"/>
                      </a:lnTo>
                      <a:lnTo>
                        <a:pt x="6" y="77"/>
                      </a:lnTo>
                      <a:close/>
                    </a:path>
                  </a:pathLst>
                </a:custGeom>
                <a:solidFill>
                  <a:srgbClr val="F1FC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2" name="íS1iḓe"/>
                <p:cNvSpPr/>
                <p:nvPr/>
              </p:nvSpPr>
              <p:spPr bwMode="auto">
                <a:xfrm>
                  <a:off x="6272213" y="5241926"/>
                  <a:ext cx="3175" cy="39688"/>
                </a:xfrm>
                <a:custGeom>
                  <a:avLst/>
                  <a:gdLst>
                    <a:gd name="T0" fmla="*/ 2 w 2"/>
                    <a:gd name="T1" fmla="*/ 1 h 25"/>
                    <a:gd name="T2" fmla="*/ 0 w 2"/>
                    <a:gd name="T3" fmla="*/ 0 h 25"/>
                    <a:gd name="T4" fmla="*/ 0 w 2"/>
                    <a:gd name="T5" fmla="*/ 23 h 25"/>
                    <a:gd name="T6" fmla="*/ 2 w 2"/>
                    <a:gd name="T7" fmla="*/ 25 h 25"/>
                    <a:gd name="T8" fmla="*/ 2 w 2"/>
                    <a:gd name="T9" fmla="*/ 1 h 25"/>
                  </a:gdLst>
                  <a:ahLst/>
                  <a:cxnLst>
                    <a:cxn ang="0">
                      <a:pos x="T0" y="T1"/>
                    </a:cxn>
                    <a:cxn ang="0">
                      <a:pos x="T2" y="T3"/>
                    </a:cxn>
                    <a:cxn ang="0">
                      <a:pos x="T4" y="T5"/>
                    </a:cxn>
                    <a:cxn ang="0">
                      <a:pos x="T6" y="T7"/>
                    </a:cxn>
                    <a:cxn ang="0">
                      <a:pos x="T8" y="T9"/>
                    </a:cxn>
                  </a:cxnLst>
                  <a:rect l="0" t="0" r="r" b="b"/>
                  <a:pathLst>
                    <a:path w="2" h="25">
                      <a:moveTo>
                        <a:pt x="2" y="1"/>
                      </a:moveTo>
                      <a:lnTo>
                        <a:pt x="0" y="0"/>
                      </a:lnTo>
                      <a:lnTo>
                        <a:pt x="0" y="23"/>
                      </a:lnTo>
                      <a:lnTo>
                        <a:pt x="2" y="25"/>
                      </a:lnTo>
                      <a:lnTo>
                        <a:pt x="2" y="1"/>
                      </a:lnTo>
                      <a:close/>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3" name="išľïďe"/>
                <p:cNvSpPr/>
                <p:nvPr/>
              </p:nvSpPr>
              <p:spPr bwMode="auto">
                <a:xfrm>
                  <a:off x="6272213" y="5183189"/>
                  <a:ext cx="103188" cy="60325"/>
                </a:xfrm>
                <a:custGeom>
                  <a:avLst/>
                  <a:gdLst>
                    <a:gd name="T0" fmla="*/ 65 w 65"/>
                    <a:gd name="T1" fmla="*/ 1 h 38"/>
                    <a:gd name="T2" fmla="*/ 63 w 65"/>
                    <a:gd name="T3" fmla="*/ 0 h 38"/>
                    <a:gd name="T4" fmla="*/ 0 w 65"/>
                    <a:gd name="T5" fmla="*/ 37 h 38"/>
                    <a:gd name="T6" fmla="*/ 2 w 65"/>
                    <a:gd name="T7" fmla="*/ 38 h 38"/>
                    <a:gd name="T8" fmla="*/ 65 w 65"/>
                    <a:gd name="T9" fmla="*/ 1 h 38"/>
                  </a:gdLst>
                  <a:ahLst/>
                  <a:cxnLst>
                    <a:cxn ang="0">
                      <a:pos x="T0" y="T1"/>
                    </a:cxn>
                    <a:cxn ang="0">
                      <a:pos x="T2" y="T3"/>
                    </a:cxn>
                    <a:cxn ang="0">
                      <a:pos x="T4" y="T5"/>
                    </a:cxn>
                    <a:cxn ang="0">
                      <a:pos x="T6" y="T7"/>
                    </a:cxn>
                    <a:cxn ang="0">
                      <a:pos x="T8" y="T9"/>
                    </a:cxn>
                  </a:cxnLst>
                  <a:rect l="0" t="0" r="r" b="b"/>
                  <a:pathLst>
                    <a:path w="65" h="38">
                      <a:moveTo>
                        <a:pt x="65" y="1"/>
                      </a:moveTo>
                      <a:lnTo>
                        <a:pt x="63" y="0"/>
                      </a:lnTo>
                      <a:lnTo>
                        <a:pt x="0" y="37"/>
                      </a:lnTo>
                      <a:lnTo>
                        <a:pt x="2" y="38"/>
                      </a:lnTo>
                      <a:lnTo>
                        <a:pt x="65" y="1"/>
                      </a:lnTo>
                      <a:close/>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4" name="iS1ïḓe"/>
                <p:cNvSpPr/>
                <p:nvPr/>
              </p:nvSpPr>
              <p:spPr bwMode="auto">
                <a:xfrm>
                  <a:off x="6275388" y="5184776"/>
                  <a:ext cx="100013" cy="96838"/>
                </a:xfrm>
                <a:custGeom>
                  <a:avLst/>
                  <a:gdLst>
                    <a:gd name="T0" fmla="*/ 0 w 63"/>
                    <a:gd name="T1" fmla="*/ 37 h 61"/>
                    <a:gd name="T2" fmla="*/ 0 w 63"/>
                    <a:gd name="T3" fmla="*/ 61 h 61"/>
                    <a:gd name="T4" fmla="*/ 63 w 63"/>
                    <a:gd name="T5" fmla="*/ 24 h 61"/>
                    <a:gd name="T6" fmla="*/ 63 w 63"/>
                    <a:gd name="T7" fmla="*/ 0 h 61"/>
                    <a:gd name="T8" fmla="*/ 0 w 63"/>
                    <a:gd name="T9" fmla="*/ 37 h 61"/>
                  </a:gdLst>
                  <a:ahLst/>
                  <a:cxnLst>
                    <a:cxn ang="0">
                      <a:pos x="T0" y="T1"/>
                    </a:cxn>
                    <a:cxn ang="0">
                      <a:pos x="T2" y="T3"/>
                    </a:cxn>
                    <a:cxn ang="0">
                      <a:pos x="T4" y="T5"/>
                    </a:cxn>
                    <a:cxn ang="0">
                      <a:pos x="T6" y="T7"/>
                    </a:cxn>
                    <a:cxn ang="0">
                      <a:pos x="T8" y="T9"/>
                    </a:cxn>
                  </a:cxnLst>
                  <a:rect l="0" t="0" r="r" b="b"/>
                  <a:pathLst>
                    <a:path w="63" h="61">
                      <a:moveTo>
                        <a:pt x="0" y="37"/>
                      </a:moveTo>
                      <a:lnTo>
                        <a:pt x="0" y="61"/>
                      </a:lnTo>
                      <a:lnTo>
                        <a:pt x="63" y="24"/>
                      </a:lnTo>
                      <a:lnTo>
                        <a:pt x="63" y="0"/>
                      </a:lnTo>
                      <a:lnTo>
                        <a:pt x="0" y="37"/>
                      </a:lnTo>
                      <a:close/>
                    </a:path>
                  </a:pathLst>
                </a:custGeom>
                <a:solidFill>
                  <a:srgbClr val="E6E6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5" name="íşľïďê"/>
                <p:cNvSpPr/>
                <p:nvPr/>
              </p:nvSpPr>
              <p:spPr bwMode="auto">
                <a:xfrm>
                  <a:off x="6235701" y="5257801"/>
                  <a:ext cx="15875" cy="4763"/>
                </a:xfrm>
                <a:custGeom>
                  <a:avLst/>
                  <a:gdLst>
                    <a:gd name="T0" fmla="*/ 7 w 7"/>
                    <a:gd name="T1" fmla="*/ 2 h 2"/>
                    <a:gd name="T2" fmla="*/ 6 w 7"/>
                    <a:gd name="T3" fmla="*/ 1 h 2"/>
                    <a:gd name="T4" fmla="*/ 0 w 7"/>
                    <a:gd name="T5" fmla="*/ 1 h 2"/>
                    <a:gd name="T6" fmla="*/ 2 w 7"/>
                    <a:gd name="T7" fmla="*/ 2 h 2"/>
                    <a:gd name="T8" fmla="*/ 7 w 7"/>
                    <a:gd name="T9" fmla="*/ 2 h 2"/>
                  </a:gdLst>
                  <a:ahLst/>
                  <a:cxnLst>
                    <a:cxn ang="0">
                      <a:pos x="T0" y="T1"/>
                    </a:cxn>
                    <a:cxn ang="0">
                      <a:pos x="T2" y="T3"/>
                    </a:cxn>
                    <a:cxn ang="0">
                      <a:pos x="T4" y="T5"/>
                    </a:cxn>
                    <a:cxn ang="0">
                      <a:pos x="T6" y="T7"/>
                    </a:cxn>
                    <a:cxn ang="0">
                      <a:pos x="T8" y="T9"/>
                    </a:cxn>
                  </a:cxnLst>
                  <a:rect l="0" t="0" r="r" b="b"/>
                  <a:pathLst>
                    <a:path w="7" h="2">
                      <a:moveTo>
                        <a:pt x="7" y="2"/>
                      </a:moveTo>
                      <a:cubicBezTo>
                        <a:pt x="6" y="1"/>
                        <a:pt x="6" y="1"/>
                        <a:pt x="6" y="1"/>
                      </a:cubicBezTo>
                      <a:cubicBezTo>
                        <a:pt x="4" y="0"/>
                        <a:pt x="2" y="0"/>
                        <a:pt x="0" y="1"/>
                      </a:cubicBezTo>
                      <a:cubicBezTo>
                        <a:pt x="2" y="2"/>
                        <a:pt x="2" y="2"/>
                        <a:pt x="2" y="2"/>
                      </a:cubicBezTo>
                      <a:cubicBezTo>
                        <a:pt x="4" y="1"/>
                        <a:pt x="6" y="1"/>
                        <a:pt x="7" y="2"/>
                      </a:cubicBezTo>
                      <a:close/>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6" name="iṩ1iḓe"/>
                <p:cNvSpPr/>
                <p:nvPr/>
              </p:nvSpPr>
              <p:spPr bwMode="auto">
                <a:xfrm>
                  <a:off x="6246813" y="5257801"/>
                  <a:ext cx="4763" cy="4763"/>
                </a:xfrm>
                <a:custGeom>
                  <a:avLst/>
                  <a:gdLst>
                    <a:gd name="T0" fmla="*/ 2 w 2"/>
                    <a:gd name="T1" fmla="*/ 2 h 2"/>
                    <a:gd name="T2" fmla="*/ 1 w 2"/>
                    <a:gd name="T3" fmla="*/ 1 h 2"/>
                    <a:gd name="T4" fmla="*/ 0 w 2"/>
                    <a:gd name="T5" fmla="*/ 0 h 2"/>
                    <a:gd name="T6" fmla="*/ 2 w 2"/>
                    <a:gd name="T7" fmla="*/ 1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1" y="1"/>
                        <a:pt x="1" y="1"/>
                        <a:pt x="1" y="1"/>
                      </a:cubicBezTo>
                      <a:cubicBezTo>
                        <a:pt x="1" y="1"/>
                        <a:pt x="0" y="1"/>
                        <a:pt x="0" y="0"/>
                      </a:cubicBezTo>
                      <a:cubicBezTo>
                        <a:pt x="2" y="1"/>
                        <a:pt x="2" y="1"/>
                        <a:pt x="2" y="1"/>
                      </a:cubicBezTo>
                      <a:cubicBezTo>
                        <a:pt x="2" y="1"/>
                        <a:pt x="2" y="2"/>
                        <a:pt x="2" y="2"/>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7" name="ïṩľïḓè"/>
                <p:cNvSpPr/>
                <p:nvPr/>
              </p:nvSpPr>
              <p:spPr bwMode="auto">
                <a:xfrm>
                  <a:off x="6246813" y="5257801"/>
                  <a:ext cx="4763"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1"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8" name="ïšḻîde"/>
                <p:cNvSpPr/>
                <p:nvPr/>
              </p:nvSpPr>
              <p:spPr bwMode="auto">
                <a:xfrm>
                  <a:off x="6245226" y="5257801"/>
                  <a:ext cx="3175" cy="1588"/>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9" name="íṩḻíḑe"/>
                <p:cNvSpPr/>
                <p:nvPr/>
              </p:nvSpPr>
              <p:spPr bwMode="auto">
                <a:xfrm>
                  <a:off x="6245226" y="5257801"/>
                  <a:ext cx="3175"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1"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0" name="íṩ1ïďè"/>
                <p:cNvSpPr/>
                <p:nvPr/>
              </p:nvSpPr>
              <p:spPr bwMode="auto">
                <a:xfrm>
                  <a:off x="6242051" y="5257801"/>
                  <a:ext cx="4763" cy="1588"/>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1"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1" name="iṡ1íďè"/>
                <p:cNvSpPr/>
                <p:nvPr/>
              </p:nvSpPr>
              <p:spPr bwMode="auto">
                <a:xfrm>
                  <a:off x="6242051" y="5257801"/>
                  <a:ext cx="4763"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2" name="ïs1íďè"/>
                <p:cNvSpPr/>
                <p:nvPr/>
              </p:nvSpPr>
              <p:spPr bwMode="auto">
                <a:xfrm>
                  <a:off x="6242051" y="5257801"/>
                  <a:ext cx="4763"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1" y="1"/>
                        <a:pt x="1"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3" name="ïṡlïďê"/>
                <p:cNvSpPr/>
                <p:nvPr/>
              </p:nvSpPr>
              <p:spPr bwMode="auto">
                <a:xfrm>
                  <a:off x="6240463" y="5257801"/>
                  <a:ext cx="4763" cy="1588"/>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1"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4" name="iṣḻíḓé"/>
                <p:cNvSpPr/>
                <p:nvPr/>
              </p:nvSpPr>
              <p:spPr bwMode="auto">
                <a:xfrm>
                  <a:off x="6240463" y="5257801"/>
                  <a:ext cx="4763" cy="1588"/>
                </a:xfrm>
                <a:custGeom>
                  <a:avLst/>
                  <a:gdLst>
                    <a:gd name="T0" fmla="*/ 2 w 2"/>
                    <a:gd name="T1" fmla="*/ 1 h 1"/>
                    <a:gd name="T2" fmla="*/ 0 w 2"/>
                    <a:gd name="T3" fmla="*/ 0 h 1"/>
                    <a:gd name="T4" fmla="*/ 0 w 2"/>
                    <a:gd name="T5" fmla="*/ 1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1"/>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5" name="ïṧḷïḓè"/>
                <p:cNvSpPr/>
                <p:nvPr/>
              </p:nvSpPr>
              <p:spPr bwMode="auto">
                <a:xfrm>
                  <a:off x="6240463" y="5259389"/>
                  <a:ext cx="4763" cy="3175"/>
                </a:xfrm>
                <a:custGeom>
                  <a:avLst/>
                  <a:gdLst>
                    <a:gd name="T0" fmla="*/ 2 w 2"/>
                    <a:gd name="T1" fmla="*/ 0 h 1"/>
                    <a:gd name="T2" fmla="*/ 0 w 2"/>
                    <a:gd name="T3" fmla="*/ 0 h 1"/>
                    <a:gd name="T4" fmla="*/ 0 w 2"/>
                    <a:gd name="T5" fmla="*/ 0 h 1"/>
                    <a:gd name="T6" fmla="*/ 1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0" y="0"/>
                        <a:pt x="0" y="0"/>
                        <a:pt x="0" y="0"/>
                      </a:cubicBezTo>
                      <a:cubicBezTo>
                        <a:pt x="0" y="0"/>
                        <a:pt x="0" y="0"/>
                        <a:pt x="0" y="0"/>
                      </a:cubicBezTo>
                      <a:cubicBezTo>
                        <a:pt x="1" y="1"/>
                        <a:pt x="1" y="1"/>
                        <a:pt x="1" y="1"/>
                      </a:cubicBezTo>
                      <a:cubicBezTo>
                        <a:pt x="1" y="1"/>
                        <a:pt x="1" y="0"/>
                        <a:pt x="2"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6" name="ïşļïḑè"/>
                <p:cNvSpPr/>
                <p:nvPr/>
              </p:nvSpPr>
              <p:spPr bwMode="auto">
                <a:xfrm>
                  <a:off x="6238876" y="5259389"/>
                  <a:ext cx="3175" cy="3175"/>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1"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7" name="iṣḻîḓe"/>
                <p:cNvSpPr/>
                <p:nvPr/>
              </p:nvSpPr>
              <p:spPr bwMode="auto">
                <a:xfrm>
                  <a:off x="6238876" y="5259389"/>
                  <a:ext cx="3175" cy="3175"/>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8" name="išľîḑe"/>
                <p:cNvSpPr/>
                <p:nvPr/>
              </p:nvSpPr>
              <p:spPr bwMode="auto">
                <a:xfrm>
                  <a:off x="6238876" y="5259389"/>
                  <a:ext cx="3175" cy="3175"/>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1" y="1"/>
                        <a:pt x="1"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9" name="ïṣľiḓè"/>
                <p:cNvSpPr/>
                <p:nvPr/>
              </p:nvSpPr>
              <p:spPr bwMode="auto">
                <a:xfrm>
                  <a:off x="6235701" y="5259389"/>
                  <a:ext cx="4763" cy="3175"/>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1"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0" name="îṧḷîḍe"/>
                <p:cNvSpPr/>
                <p:nvPr/>
              </p:nvSpPr>
              <p:spPr bwMode="auto">
                <a:xfrm>
                  <a:off x="6235701" y="5259389"/>
                  <a:ext cx="4763" cy="3175"/>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1" name="íşľîḍê"/>
                <p:cNvSpPr/>
                <p:nvPr/>
              </p:nvSpPr>
              <p:spPr bwMode="auto">
                <a:xfrm>
                  <a:off x="6219826" y="5259389"/>
                  <a:ext cx="20638" cy="42863"/>
                </a:xfrm>
                <a:custGeom>
                  <a:avLst/>
                  <a:gdLst>
                    <a:gd name="T0" fmla="*/ 3 w 10"/>
                    <a:gd name="T1" fmla="*/ 19 h 20"/>
                    <a:gd name="T2" fmla="*/ 4 w 10"/>
                    <a:gd name="T3" fmla="*/ 20 h 20"/>
                    <a:gd name="T4" fmla="*/ 2 w 10"/>
                    <a:gd name="T5" fmla="*/ 15 h 20"/>
                    <a:gd name="T6" fmla="*/ 10 w 10"/>
                    <a:gd name="T7" fmla="*/ 1 h 20"/>
                    <a:gd name="T8" fmla="*/ 8 w 10"/>
                    <a:gd name="T9" fmla="*/ 0 h 20"/>
                    <a:gd name="T10" fmla="*/ 0 w 10"/>
                    <a:gd name="T11" fmla="*/ 14 h 20"/>
                    <a:gd name="T12" fmla="*/ 3 w 10"/>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10" h="20">
                      <a:moveTo>
                        <a:pt x="3" y="19"/>
                      </a:moveTo>
                      <a:cubicBezTo>
                        <a:pt x="4" y="20"/>
                        <a:pt x="4" y="20"/>
                        <a:pt x="4" y="20"/>
                      </a:cubicBezTo>
                      <a:cubicBezTo>
                        <a:pt x="3" y="19"/>
                        <a:pt x="2" y="18"/>
                        <a:pt x="2" y="15"/>
                      </a:cubicBezTo>
                      <a:cubicBezTo>
                        <a:pt x="2" y="10"/>
                        <a:pt x="5" y="4"/>
                        <a:pt x="10" y="1"/>
                      </a:cubicBezTo>
                      <a:cubicBezTo>
                        <a:pt x="8" y="0"/>
                        <a:pt x="8" y="0"/>
                        <a:pt x="8" y="0"/>
                      </a:cubicBezTo>
                      <a:cubicBezTo>
                        <a:pt x="4" y="3"/>
                        <a:pt x="0" y="9"/>
                        <a:pt x="0" y="14"/>
                      </a:cubicBezTo>
                      <a:cubicBezTo>
                        <a:pt x="0" y="17"/>
                        <a:pt x="1" y="18"/>
                        <a:pt x="3" y="19"/>
                      </a:cubicBezTo>
                      <a:close/>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2" name="ïšḷïḑè"/>
                <p:cNvSpPr/>
                <p:nvPr/>
              </p:nvSpPr>
              <p:spPr bwMode="auto">
                <a:xfrm>
                  <a:off x="6235701" y="5259389"/>
                  <a:ext cx="4763" cy="3175"/>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3" name="ïṩḷïḍê"/>
                <p:cNvSpPr/>
                <p:nvPr/>
              </p:nvSpPr>
              <p:spPr bwMode="auto">
                <a:xfrm>
                  <a:off x="6235701" y="5259389"/>
                  <a:ext cx="4763" cy="4763"/>
                </a:xfrm>
                <a:custGeom>
                  <a:avLst/>
                  <a:gdLst>
                    <a:gd name="T0" fmla="*/ 2 w 2"/>
                    <a:gd name="T1" fmla="*/ 1 h 2"/>
                    <a:gd name="T2" fmla="*/ 0 w 2"/>
                    <a:gd name="T3" fmla="*/ 0 h 2"/>
                    <a:gd name="T4" fmla="*/ 0 w 2"/>
                    <a:gd name="T5" fmla="*/ 1 h 2"/>
                    <a:gd name="T6" fmla="*/ 1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0"/>
                        <a:pt x="0" y="1"/>
                        <a:pt x="0" y="1"/>
                      </a:cubicBezTo>
                      <a:cubicBezTo>
                        <a:pt x="1" y="2"/>
                        <a:pt x="1" y="2"/>
                        <a:pt x="1" y="2"/>
                      </a:cubicBezTo>
                      <a:cubicBezTo>
                        <a:pt x="1"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4" name="iślîďe"/>
                <p:cNvSpPr/>
                <p:nvPr/>
              </p:nvSpPr>
              <p:spPr bwMode="auto">
                <a:xfrm>
                  <a:off x="6234113" y="5262564"/>
                  <a:ext cx="4763" cy="1588"/>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1"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5" name="ïŝliḍê"/>
                <p:cNvSpPr/>
                <p:nvPr/>
              </p:nvSpPr>
              <p:spPr bwMode="auto">
                <a:xfrm>
                  <a:off x="6234113" y="5262564"/>
                  <a:ext cx="4763"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6" name="îṥlîḋê"/>
                <p:cNvSpPr/>
                <p:nvPr/>
              </p:nvSpPr>
              <p:spPr bwMode="auto">
                <a:xfrm>
                  <a:off x="6234113" y="5262564"/>
                  <a:ext cx="4763"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1" y="1"/>
                        <a:pt x="1"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7" name="îṡľíḑé"/>
                <p:cNvSpPr/>
                <p:nvPr/>
              </p:nvSpPr>
              <p:spPr bwMode="auto">
                <a:xfrm>
                  <a:off x="6232526" y="5262564"/>
                  <a:ext cx="3175" cy="3175"/>
                </a:xfrm>
                <a:custGeom>
                  <a:avLst/>
                  <a:gdLst>
                    <a:gd name="T0" fmla="*/ 2 w 2"/>
                    <a:gd name="T1" fmla="*/ 1 h 2"/>
                    <a:gd name="T2" fmla="*/ 1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1" y="0"/>
                      </a:cubicBezTo>
                      <a:cubicBezTo>
                        <a:pt x="1" y="0"/>
                        <a:pt x="0" y="1"/>
                        <a:pt x="0" y="1"/>
                      </a:cubicBezTo>
                      <a:cubicBezTo>
                        <a:pt x="2" y="2"/>
                        <a:pt x="2" y="2"/>
                        <a:pt x="2" y="2"/>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8" name="ísḻiḋè"/>
                <p:cNvSpPr/>
                <p:nvPr/>
              </p:nvSpPr>
              <p:spPr bwMode="auto">
                <a:xfrm>
                  <a:off x="6232526" y="5264151"/>
                  <a:ext cx="3175"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9" name="îṧľïḑe"/>
                <p:cNvSpPr/>
                <p:nvPr/>
              </p:nvSpPr>
              <p:spPr bwMode="auto">
                <a:xfrm>
                  <a:off x="6232526" y="5264151"/>
                  <a:ext cx="3175"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1" y="1"/>
                        <a:pt x="1"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0" name="ïş1íḓé"/>
                <p:cNvSpPr/>
                <p:nvPr/>
              </p:nvSpPr>
              <p:spPr bwMode="auto">
                <a:xfrm>
                  <a:off x="6229351" y="5264151"/>
                  <a:ext cx="4763" cy="4763"/>
                </a:xfrm>
                <a:custGeom>
                  <a:avLst/>
                  <a:gdLst>
                    <a:gd name="T0" fmla="*/ 2 w 2"/>
                    <a:gd name="T1" fmla="*/ 1 h 2"/>
                    <a:gd name="T2" fmla="*/ 1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1" y="0"/>
                      </a:cubicBezTo>
                      <a:cubicBezTo>
                        <a:pt x="1" y="0"/>
                        <a:pt x="0" y="0"/>
                        <a:pt x="0" y="1"/>
                      </a:cubicBezTo>
                      <a:cubicBezTo>
                        <a:pt x="2" y="2"/>
                        <a:pt x="2" y="2"/>
                        <a:pt x="2" y="2"/>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1" name="îṧļïde"/>
                <p:cNvSpPr/>
                <p:nvPr/>
              </p:nvSpPr>
              <p:spPr bwMode="auto">
                <a:xfrm>
                  <a:off x="6229351" y="5265739"/>
                  <a:ext cx="4763" cy="3175"/>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2" name="i$liḋe"/>
                <p:cNvSpPr/>
                <p:nvPr/>
              </p:nvSpPr>
              <p:spPr bwMode="auto">
                <a:xfrm>
                  <a:off x="6229351" y="5265739"/>
                  <a:ext cx="4763" cy="3175"/>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1" y="1"/>
                        <a:pt x="1"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3" name="íṣļîdê"/>
                <p:cNvSpPr/>
                <p:nvPr/>
              </p:nvSpPr>
              <p:spPr bwMode="auto">
                <a:xfrm>
                  <a:off x="6227763" y="5265739"/>
                  <a:ext cx="4763" cy="4763"/>
                </a:xfrm>
                <a:custGeom>
                  <a:avLst/>
                  <a:gdLst>
                    <a:gd name="T0" fmla="*/ 2 w 2"/>
                    <a:gd name="T1" fmla="*/ 1 h 2"/>
                    <a:gd name="T2" fmla="*/ 1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1" y="0"/>
                      </a:cubicBezTo>
                      <a:cubicBezTo>
                        <a:pt x="1" y="0"/>
                        <a:pt x="0" y="1"/>
                        <a:pt x="0" y="1"/>
                      </a:cubicBezTo>
                      <a:cubicBezTo>
                        <a:pt x="2" y="2"/>
                        <a:pt x="2" y="2"/>
                        <a:pt x="2" y="2"/>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4" name="iṧľïḑé"/>
                <p:cNvSpPr/>
                <p:nvPr/>
              </p:nvSpPr>
              <p:spPr bwMode="auto">
                <a:xfrm>
                  <a:off x="6227763" y="5268914"/>
                  <a:ext cx="4763"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5" name="îṧ1iḓe"/>
                <p:cNvSpPr/>
                <p:nvPr/>
              </p:nvSpPr>
              <p:spPr bwMode="auto">
                <a:xfrm>
                  <a:off x="6227763" y="5268914"/>
                  <a:ext cx="4763"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1" y="1"/>
                        <a:pt x="1"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6" name="ïṡļîḓê"/>
                <p:cNvSpPr/>
                <p:nvPr/>
              </p:nvSpPr>
              <p:spPr bwMode="auto">
                <a:xfrm>
                  <a:off x="6226176" y="5268914"/>
                  <a:ext cx="3175" cy="3175"/>
                </a:xfrm>
                <a:custGeom>
                  <a:avLst/>
                  <a:gdLst>
                    <a:gd name="T0" fmla="*/ 2 w 2"/>
                    <a:gd name="T1" fmla="*/ 1 h 2"/>
                    <a:gd name="T2" fmla="*/ 1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1" y="0"/>
                      </a:cubicBezTo>
                      <a:cubicBezTo>
                        <a:pt x="1" y="1"/>
                        <a:pt x="0" y="1"/>
                        <a:pt x="0" y="1"/>
                      </a:cubicBezTo>
                      <a:cubicBezTo>
                        <a:pt x="2" y="2"/>
                        <a:pt x="2" y="2"/>
                        <a:pt x="2" y="2"/>
                      </a:cubicBezTo>
                      <a:cubicBezTo>
                        <a:pt x="2" y="2"/>
                        <a:pt x="2" y="2"/>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7" name="iṥ1ïďe"/>
                <p:cNvSpPr/>
                <p:nvPr/>
              </p:nvSpPr>
              <p:spPr bwMode="auto">
                <a:xfrm>
                  <a:off x="6226176" y="5270501"/>
                  <a:ext cx="3175" cy="4763"/>
                </a:xfrm>
                <a:custGeom>
                  <a:avLst/>
                  <a:gdLst>
                    <a:gd name="T0" fmla="*/ 2 w 2"/>
                    <a:gd name="T1" fmla="*/ 1 h 2"/>
                    <a:gd name="T2" fmla="*/ 0 w 2"/>
                    <a:gd name="T3" fmla="*/ 0 h 2"/>
                    <a:gd name="T4" fmla="*/ 0 w 2"/>
                    <a:gd name="T5" fmla="*/ 1 h 2"/>
                    <a:gd name="T6" fmla="*/ 1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0"/>
                        <a:pt x="0" y="1"/>
                        <a:pt x="0" y="1"/>
                      </a:cubicBezTo>
                      <a:cubicBezTo>
                        <a:pt x="1" y="2"/>
                        <a:pt x="1" y="2"/>
                        <a:pt x="1" y="2"/>
                      </a:cubicBezTo>
                      <a:cubicBezTo>
                        <a:pt x="1" y="2"/>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8" name="iṥļíḍê"/>
                <p:cNvSpPr/>
                <p:nvPr/>
              </p:nvSpPr>
              <p:spPr bwMode="auto">
                <a:xfrm>
                  <a:off x="6223001" y="5272089"/>
                  <a:ext cx="4763" cy="4763"/>
                </a:xfrm>
                <a:custGeom>
                  <a:avLst/>
                  <a:gdLst>
                    <a:gd name="T0" fmla="*/ 2 w 2"/>
                    <a:gd name="T1" fmla="*/ 1 h 2"/>
                    <a:gd name="T2" fmla="*/ 1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1" y="0"/>
                      </a:cubicBezTo>
                      <a:cubicBezTo>
                        <a:pt x="0" y="0"/>
                        <a:pt x="0" y="1"/>
                        <a:pt x="0" y="1"/>
                      </a:cubicBezTo>
                      <a:cubicBezTo>
                        <a:pt x="2" y="2"/>
                        <a:pt x="2" y="2"/>
                        <a:pt x="2" y="2"/>
                      </a:cubicBezTo>
                      <a:cubicBezTo>
                        <a:pt x="2" y="2"/>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9" name="îṩḻidê"/>
                <p:cNvSpPr/>
                <p:nvPr/>
              </p:nvSpPr>
              <p:spPr bwMode="auto">
                <a:xfrm>
                  <a:off x="6223001" y="5275264"/>
                  <a:ext cx="4763"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0" name="íṧ1ïḍè"/>
                <p:cNvSpPr/>
                <p:nvPr/>
              </p:nvSpPr>
              <p:spPr bwMode="auto">
                <a:xfrm>
                  <a:off x="6223001" y="5275264"/>
                  <a:ext cx="4763" cy="3175"/>
                </a:xfrm>
                <a:custGeom>
                  <a:avLst/>
                  <a:gdLst>
                    <a:gd name="T0" fmla="*/ 2 w 2"/>
                    <a:gd name="T1" fmla="*/ 1 h 2"/>
                    <a:gd name="T2" fmla="*/ 0 w 2"/>
                    <a:gd name="T3" fmla="*/ 0 h 2"/>
                    <a:gd name="T4" fmla="*/ 0 w 2"/>
                    <a:gd name="T5" fmla="*/ 1 h 2"/>
                    <a:gd name="T6" fmla="*/ 1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0"/>
                        <a:pt x="0" y="1"/>
                        <a:pt x="0" y="1"/>
                      </a:cubicBezTo>
                      <a:cubicBezTo>
                        <a:pt x="1" y="2"/>
                        <a:pt x="1" y="2"/>
                        <a:pt x="1" y="2"/>
                      </a:cubicBezTo>
                      <a:cubicBezTo>
                        <a:pt x="1" y="2"/>
                        <a:pt x="1"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1" name="ïsľiḋê"/>
                <p:cNvSpPr/>
                <p:nvPr/>
              </p:nvSpPr>
              <p:spPr bwMode="auto">
                <a:xfrm>
                  <a:off x="6223001" y="5276851"/>
                  <a:ext cx="3175" cy="1588"/>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2" name="íŝḻîḍé"/>
                <p:cNvSpPr/>
                <p:nvPr/>
              </p:nvSpPr>
              <p:spPr bwMode="auto">
                <a:xfrm>
                  <a:off x="6221413" y="5276851"/>
                  <a:ext cx="4763" cy="1588"/>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1"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3" name="ïsḻíďe"/>
                <p:cNvSpPr/>
                <p:nvPr/>
              </p:nvSpPr>
              <p:spPr bwMode="auto">
                <a:xfrm>
                  <a:off x="6221413" y="5276851"/>
                  <a:ext cx="4763" cy="4763"/>
                </a:xfrm>
                <a:custGeom>
                  <a:avLst/>
                  <a:gdLst>
                    <a:gd name="T0" fmla="*/ 2 w 2"/>
                    <a:gd name="T1" fmla="*/ 1 h 2"/>
                    <a:gd name="T2" fmla="*/ 0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1"/>
                        <a:pt x="0" y="1"/>
                        <a:pt x="0" y="1"/>
                      </a:cubicBezTo>
                      <a:cubicBezTo>
                        <a:pt x="2" y="2"/>
                        <a:pt x="2" y="2"/>
                        <a:pt x="2" y="2"/>
                      </a:cubicBezTo>
                      <a:cubicBezTo>
                        <a:pt x="2" y="2"/>
                        <a:pt x="2" y="2"/>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4" name="ï$liḍè"/>
                <p:cNvSpPr/>
                <p:nvPr/>
              </p:nvSpPr>
              <p:spPr bwMode="auto">
                <a:xfrm>
                  <a:off x="6221413" y="5278439"/>
                  <a:ext cx="4763" cy="3175"/>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5" name="íṣlïḋê"/>
                <p:cNvSpPr/>
                <p:nvPr/>
              </p:nvSpPr>
              <p:spPr bwMode="auto">
                <a:xfrm>
                  <a:off x="6221413" y="5278439"/>
                  <a:ext cx="4763" cy="4763"/>
                </a:xfrm>
                <a:custGeom>
                  <a:avLst/>
                  <a:gdLst>
                    <a:gd name="T0" fmla="*/ 2 w 2"/>
                    <a:gd name="T1" fmla="*/ 1 h 2"/>
                    <a:gd name="T2" fmla="*/ 0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0"/>
                        <a:pt x="0" y="1"/>
                        <a:pt x="0" y="1"/>
                      </a:cubicBezTo>
                      <a:cubicBezTo>
                        <a:pt x="2" y="2"/>
                        <a:pt x="2" y="2"/>
                        <a:pt x="2" y="2"/>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6" name="î$lîdê"/>
                <p:cNvSpPr/>
                <p:nvPr/>
              </p:nvSpPr>
              <p:spPr bwMode="auto">
                <a:xfrm>
                  <a:off x="6221413" y="5281614"/>
                  <a:ext cx="4763"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1" y="1"/>
                        <a:pt x="1"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7" name="îSlîďé"/>
                <p:cNvSpPr/>
                <p:nvPr/>
              </p:nvSpPr>
              <p:spPr bwMode="auto">
                <a:xfrm>
                  <a:off x="6221413" y="5281614"/>
                  <a:ext cx="1588" cy="1588"/>
                </a:xfrm>
                <a:custGeom>
                  <a:avLst/>
                  <a:gdLst>
                    <a:gd name="T0" fmla="*/ 1 w 1"/>
                    <a:gd name="T1" fmla="*/ 1 h 1"/>
                    <a:gd name="T2" fmla="*/ 0 w 1"/>
                    <a:gd name="T3" fmla="*/ 0 h 1"/>
                    <a:gd name="T4" fmla="*/ 0 w 1"/>
                    <a:gd name="T5" fmla="*/ 1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1"/>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8" name="iṧ1íḍe"/>
                <p:cNvSpPr/>
                <p:nvPr/>
              </p:nvSpPr>
              <p:spPr bwMode="auto">
                <a:xfrm>
                  <a:off x="6221413" y="5283201"/>
                  <a:ext cx="1588" cy="1588"/>
                </a:xfrm>
                <a:custGeom>
                  <a:avLst/>
                  <a:gdLst>
                    <a:gd name="T0" fmla="*/ 1 w 1"/>
                    <a:gd name="T1" fmla="*/ 0 h 1"/>
                    <a:gd name="T2" fmla="*/ 0 w 1"/>
                    <a:gd name="T3" fmla="*/ 0 h 1"/>
                    <a:gd name="T4" fmla="*/ 0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0"/>
                        <a:pt x="0" y="0"/>
                      </a:cubicBezTo>
                      <a:cubicBezTo>
                        <a:pt x="1" y="1"/>
                        <a:pt x="1" y="1"/>
                        <a:pt x="1" y="1"/>
                      </a:cubicBezTo>
                      <a:cubicBezTo>
                        <a:pt x="1" y="1"/>
                        <a:pt x="1" y="1"/>
                        <a:pt x="1"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9" name="iSḻiďe"/>
                <p:cNvSpPr/>
                <p:nvPr/>
              </p:nvSpPr>
              <p:spPr bwMode="auto">
                <a:xfrm>
                  <a:off x="6221413" y="5283201"/>
                  <a:ext cx="1588" cy="1588"/>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0" name="ïšļiḓé"/>
                <p:cNvSpPr/>
                <p:nvPr/>
              </p:nvSpPr>
              <p:spPr bwMode="auto">
                <a:xfrm>
                  <a:off x="6219826" y="5283201"/>
                  <a:ext cx="3175" cy="4763"/>
                </a:xfrm>
                <a:custGeom>
                  <a:avLst/>
                  <a:gdLst>
                    <a:gd name="T0" fmla="*/ 2 w 2"/>
                    <a:gd name="T1" fmla="*/ 1 h 2"/>
                    <a:gd name="T2" fmla="*/ 1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1" y="0"/>
                      </a:cubicBezTo>
                      <a:cubicBezTo>
                        <a:pt x="0" y="0"/>
                        <a:pt x="0" y="1"/>
                        <a:pt x="0" y="1"/>
                      </a:cubicBezTo>
                      <a:cubicBezTo>
                        <a:pt x="2" y="2"/>
                        <a:pt x="2" y="2"/>
                        <a:pt x="2" y="2"/>
                      </a:cubicBezTo>
                      <a:cubicBezTo>
                        <a:pt x="2" y="2"/>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1" name="îṣľïďe"/>
                <p:cNvSpPr/>
                <p:nvPr/>
              </p:nvSpPr>
              <p:spPr bwMode="auto">
                <a:xfrm>
                  <a:off x="6219826" y="5284789"/>
                  <a:ext cx="3175" cy="3175"/>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2" name="íS1ïḑê"/>
                <p:cNvSpPr/>
                <p:nvPr/>
              </p:nvSpPr>
              <p:spPr bwMode="auto">
                <a:xfrm>
                  <a:off x="6219826" y="5284789"/>
                  <a:ext cx="3175" cy="3175"/>
                </a:xfrm>
                <a:custGeom>
                  <a:avLst/>
                  <a:gdLst>
                    <a:gd name="T0" fmla="*/ 2 w 2"/>
                    <a:gd name="T1" fmla="*/ 1 h 1"/>
                    <a:gd name="T2" fmla="*/ 0 w 2"/>
                    <a:gd name="T3" fmla="*/ 0 h 1"/>
                    <a:gd name="T4" fmla="*/ 0 w 2"/>
                    <a:gd name="T5" fmla="*/ 1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1"/>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3" name="ïśľîdé"/>
                <p:cNvSpPr/>
                <p:nvPr/>
              </p:nvSpPr>
              <p:spPr bwMode="auto">
                <a:xfrm>
                  <a:off x="6219826" y="5287964"/>
                  <a:ext cx="3175" cy="1588"/>
                </a:xfrm>
                <a:custGeom>
                  <a:avLst/>
                  <a:gdLst>
                    <a:gd name="T0" fmla="*/ 2 w 2"/>
                    <a:gd name="T1" fmla="*/ 0 h 1"/>
                    <a:gd name="T2" fmla="*/ 0 w 2"/>
                    <a:gd name="T3" fmla="*/ 0 h 1"/>
                    <a:gd name="T4" fmla="*/ 0 w 2"/>
                    <a:gd name="T5" fmla="*/ 0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0" y="0"/>
                        <a:pt x="0" y="0"/>
                        <a:pt x="0" y="0"/>
                      </a:cubicBezTo>
                      <a:cubicBezTo>
                        <a:pt x="0" y="0"/>
                        <a:pt x="0" y="0"/>
                        <a:pt x="0" y="0"/>
                      </a:cubicBezTo>
                      <a:cubicBezTo>
                        <a:pt x="2" y="1"/>
                        <a:pt x="2" y="1"/>
                        <a:pt x="2" y="1"/>
                      </a:cubicBezTo>
                      <a:cubicBezTo>
                        <a:pt x="2" y="1"/>
                        <a:pt x="2" y="1"/>
                        <a:pt x="2"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4" name="íşliḓe"/>
                <p:cNvSpPr/>
                <p:nvPr/>
              </p:nvSpPr>
              <p:spPr bwMode="auto">
                <a:xfrm>
                  <a:off x="6219826" y="5287964"/>
                  <a:ext cx="3175"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5" name="ïŝliḓe"/>
                <p:cNvSpPr/>
                <p:nvPr/>
              </p:nvSpPr>
              <p:spPr bwMode="auto">
                <a:xfrm>
                  <a:off x="6219826" y="5287964"/>
                  <a:ext cx="3175" cy="3175"/>
                </a:xfrm>
                <a:custGeom>
                  <a:avLst/>
                  <a:gdLst>
                    <a:gd name="T0" fmla="*/ 2 w 2"/>
                    <a:gd name="T1" fmla="*/ 1 h 2"/>
                    <a:gd name="T2" fmla="*/ 0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0"/>
                        <a:pt x="0" y="1"/>
                        <a:pt x="0" y="1"/>
                      </a:cubicBezTo>
                      <a:cubicBezTo>
                        <a:pt x="2" y="2"/>
                        <a:pt x="2" y="2"/>
                        <a:pt x="2" y="2"/>
                      </a:cubicBezTo>
                      <a:cubicBezTo>
                        <a:pt x="2" y="2"/>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6" name="iṥlîde"/>
                <p:cNvSpPr/>
                <p:nvPr/>
              </p:nvSpPr>
              <p:spPr bwMode="auto">
                <a:xfrm>
                  <a:off x="6219826" y="5289551"/>
                  <a:ext cx="3175" cy="1588"/>
                </a:xfrm>
                <a:custGeom>
                  <a:avLst/>
                  <a:gdLst>
                    <a:gd name="T0" fmla="*/ 2 w 2"/>
                    <a:gd name="T1" fmla="*/ 1 h 1"/>
                    <a:gd name="T2" fmla="*/ 0 w 2"/>
                    <a:gd name="T3" fmla="*/ 0 h 1"/>
                    <a:gd name="T4" fmla="*/ 0 w 2"/>
                    <a:gd name="T5" fmla="*/ 0 h 1"/>
                    <a:gd name="T6" fmla="*/ 0 w 2"/>
                    <a:gd name="T7" fmla="*/ 0 h 1"/>
                    <a:gd name="T8" fmla="*/ 2 w 2"/>
                    <a:gd name="T9" fmla="*/ 1 h 1"/>
                    <a:gd name="T10" fmla="*/ 2 w 2"/>
                    <a:gd name="T11" fmla="*/ 1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cubicBezTo>
                        <a:pt x="0" y="0"/>
                        <a:pt x="0" y="0"/>
                        <a:pt x="0" y="0"/>
                      </a:cubicBezTo>
                      <a:cubicBezTo>
                        <a:pt x="0" y="0"/>
                        <a:pt x="0" y="0"/>
                        <a:pt x="0" y="0"/>
                      </a:cubicBezTo>
                      <a:cubicBezTo>
                        <a:pt x="0" y="0"/>
                        <a:pt x="0" y="0"/>
                        <a:pt x="0" y="0"/>
                      </a:cubicBezTo>
                      <a:cubicBezTo>
                        <a:pt x="2" y="1"/>
                        <a:pt x="2" y="1"/>
                        <a:pt x="2" y="1"/>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7" name="ísḷïdè"/>
                <p:cNvSpPr/>
                <p:nvPr/>
              </p:nvSpPr>
              <p:spPr bwMode="auto">
                <a:xfrm>
                  <a:off x="6219826" y="5289551"/>
                  <a:ext cx="3175"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8" name="ïSľiḋé"/>
                <p:cNvSpPr/>
                <p:nvPr/>
              </p:nvSpPr>
              <p:spPr bwMode="auto">
                <a:xfrm>
                  <a:off x="6219826" y="5289551"/>
                  <a:ext cx="3175" cy="4763"/>
                </a:xfrm>
                <a:custGeom>
                  <a:avLst/>
                  <a:gdLst>
                    <a:gd name="T0" fmla="*/ 2 w 2"/>
                    <a:gd name="T1" fmla="*/ 1 h 2"/>
                    <a:gd name="T2" fmla="*/ 0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1"/>
                        <a:pt x="0" y="1"/>
                        <a:pt x="0" y="1"/>
                      </a:cubicBezTo>
                      <a:cubicBezTo>
                        <a:pt x="2" y="2"/>
                        <a:pt x="2" y="2"/>
                        <a:pt x="2" y="2"/>
                      </a:cubicBezTo>
                      <a:cubicBezTo>
                        <a:pt x="2" y="2"/>
                        <a:pt x="2" y="2"/>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9" name="îṩḷïďé"/>
                <p:cNvSpPr/>
                <p:nvPr/>
              </p:nvSpPr>
              <p:spPr bwMode="auto">
                <a:xfrm>
                  <a:off x="6219826" y="5291139"/>
                  <a:ext cx="3175" cy="3175"/>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0" name="íṩḻiďè"/>
                <p:cNvSpPr/>
                <p:nvPr/>
              </p:nvSpPr>
              <p:spPr bwMode="auto">
                <a:xfrm>
                  <a:off x="6219826" y="5291139"/>
                  <a:ext cx="3175" cy="4763"/>
                </a:xfrm>
                <a:custGeom>
                  <a:avLst/>
                  <a:gdLst>
                    <a:gd name="T0" fmla="*/ 2 w 2"/>
                    <a:gd name="T1" fmla="*/ 1 h 2"/>
                    <a:gd name="T2" fmla="*/ 0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0"/>
                        <a:pt x="0" y="1"/>
                        <a:pt x="0" y="1"/>
                      </a:cubicBezTo>
                      <a:cubicBezTo>
                        <a:pt x="2" y="2"/>
                        <a:pt x="2" y="2"/>
                        <a:pt x="2" y="2"/>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1" name="ï$lïḓe"/>
                <p:cNvSpPr/>
                <p:nvPr/>
              </p:nvSpPr>
              <p:spPr bwMode="auto">
                <a:xfrm>
                  <a:off x="6219826" y="5294314"/>
                  <a:ext cx="3175"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2" name="îsliḋê"/>
                <p:cNvSpPr/>
                <p:nvPr/>
              </p:nvSpPr>
              <p:spPr bwMode="auto">
                <a:xfrm>
                  <a:off x="6219826" y="5294314"/>
                  <a:ext cx="3175" cy="1588"/>
                </a:xfrm>
                <a:custGeom>
                  <a:avLst/>
                  <a:gdLst>
                    <a:gd name="T0" fmla="*/ 2 w 2"/>
                    <a:gd name="T1" fmla="*/ 1 h 1"/>
                    <a:gd name="T2" fmla="*/ 0 w 2"/>
                    <a:gd name="T3" fmla="*/ 0 h 1"/>
                    <a:gd name="T4" fmla="*/ 1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1"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3" name="ïṡḻïḋé"/>
                <p:cNvSpPr/>
                <p:nvPr/>
              </p:nvSpPr>
              <p:spPr bwMode="auto">
                <a:xfrm>
                  <a:off x="6221413" y="5294314"/>
                  <a:ext cx="1588" cy="3175"/>
                </a:xfrm>
                <a:custGeom>
                  <a:avLst/>
                  <a:gdLst>
                    <a:gd name="T0" fmla="*/ 1 w 1"/>
                    <a:gd name="T1" fmla="*/ 1 h 2"/>
                    <a:gd name="T2" fmla="*/ 0 w 1"/>
                    <a:gd name="T3" fmla="*/ 0 h 2"/>
                    <a:gd name="T4" fmla="*/ 0 w 1"/>
                    <a:gd name="T5" fmla="*/ 1 h 2"/>
                    <a:gd name="T6" fmla="*/ 1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0"/>
                        <a:pt x="0" y="0"/>
                        <a:pt x="0" y="0"/>
                      </a:cubicBezTo>
                      <a:cubicBezTo>
                        <a:pt x="0" y="1"/>
                        <a:pt x="0" y="1"/>
                        <a:pt x="0" y="1"/>
                      </a:cubicBezTo>
                      <a:cubicBezTo>
                        <a:pt x="1" y="2"/>
                        <a:pt x="1" y="2"/>
                        <a:pt x="1" y="2"/>
                      </a:cubicBezTo>
                      <a:cubicBezTo>
                        <a:pt x="1" y="2"/>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4" name="ïšľîḋè"/>
                <p:cNvSpPr/>
                <p:nvPr/>
              </p:nvSpPr>
              <p:spPr bwMode="auto">
                <a:xfrm>
                  <a:off x="6221413" y="5295901"/>
                  <a:ext cx="1588" cy="1588"/>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5" name="íśļîḋé"/>
                <p:cNvSpPr/>
                <p:nvPr/>
              </p:nvSpPr>
              <p:spPr bwMode="auto">
                <a:xfrm>
                  <a:off x="6221413" y="5295901"/>
                  <a:ext cx="4763" cy="4763"/>
                </a:xfrm>
                <a:custGeom>
                  <a:avLst/>
                  <a:gdLst>
                    <a:gd name="T0" fmla="*/ 1 w 2"/>
                    <a:gd name="T1" fmla="*/ 1 h 2"/>
                    <a:gd name="T2" fmla="*/ 0 w 2"/>
                    <a:gd name="T3" fmla="*/ 0 h 2"/>
                    <a:gd name="T4" fmla="*/ 0 w 2"/>
                    <a:gd name="T5" fmla="*/ 1 h 2"/>
                    <a:gd name="T6" fmla="*/ 2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0" y="0"/>
                        <a:pt x="0" y="0"/>
                        <a:pt x="0" y="0"/>
                      </a:cubicBezTo>
                      <a:cubicBezTo>
                        <a:pt x="0" y="0"/>
                        <a:pt x="0" y="1"/>
                        <a:pt x="0" y="1"/>
                      </a:cubicBezTo>
                      <a:cubicBezTo>
                        <a:pt x="2" y="2"/>
                        <a:pt x="2" y="2"/>
                        <a:pt x="2" y="2"/>
                      </a:cubicBezTo>
                      <a:cubicBezTo>
                        <a:pt x="2" y="2"/>
                        <a:pt x="2"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6" name="ís1ídê"/>
                <p:cNvSpPr/>
                <p:nvPr/>
              </p:nvSpPr>
              <p:spPr bwMode="auto">
                <a:xfrm>
                  <a:off x="6221413" y="5297489"/>
                  <a:ext cx="6350" cy="4763"/>
                </a:xfrm>
                <a:custGeom>
                  <a:avLst/>
                  <a:gdLst>
                    <a:gd name="T0" fmla="*/ 2 w 3"/>
                    <a:gd name="T1" fmla="*/ 1 h 2"/>
                    <a:gd name="T2" fmla="*/ 0 w 3"/>
                    <a:gd name="T3" fmla="*/ 0 h 2"/>
                    <a:gd name="T4" fmla="*/ 2 w 3"/>
                    <a:gd name="T5" fmla="*/ 1 h 2"/>
                    <a:gd name="T6" fmla="*/ 3 w 3"/>
                    <a:gd name="T7" fmla="*/ 2 h 2"/>
                    <a:gd name="T8" fmla="*/ 2 w 3"/>
                    <a:gd name="T9" fmla="*/ 1 h 2"/>
                  </a:gdLst>
                  <a:ahLst/>
                  <a:cxnLst>
                    <a:cxn ang="0">
                      <a:pos x="T0" y="T1"/>
                    </a:cxn>
                    <a:cxn ang="0">
                      <a:pos x="T2" y="T3"/>
                    </a:cxn>
                    <a:cxn ang="0">
                      <a:pos x="T4" y="T5"/>
                    </a:cxn>
                    <a:cxn ang="0">
                      <a:pos x="T6" y="T7"/>
                    </a:cxn>
                    <a:cxn ang="0">
                      <a:pos x="T8" y="T9"/>
                    </a:cxn>
                  </a:cxnLst>
                  <a:rect l="0" t="0" r="r" b="b"/>
                  <a:pathLst>
                    <a:path w="3" h="2">
                      <a:moveTo>
                        <a:pt x="2" y="1"/>
                      </a:moveTo>
                      <a:cubicBezTo>
                        <a:pt x="0" y="0"/>
                        <a:pt x="0" y="0"/>
                        <a:pt x="0" y="0"/>
                      </a:cubicBezTo>
                      <a:cubicBezTo>
                        <a:pt x="1" y="0"/>
                        <a:pt x="1" y="1"/>
                        <a:pt x="2" y="1"/>
                      </a:cubicBezTo>
                      <a:cubicBezTo>
                        <a:pt x="3" y="2"/>
                        <a:pt x="3" y="2"/>
                        <a:pt x="3" y="2"/>
                      </a:cubicBezTo>
                      <a:cubicBezTo>
                        <a:pt x="3" y="2"/>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7" name="işlíḑe"/>
                <p:cNvSpPr/>
                <p:nvPr/>
              </p:nvSpPr>
              <p:spPr bwMode="auto">
                <a:xfrm>
                  <a:off x="6223001" y="5257801"/>
                  <a:ext cx="34925" cy="47625"/>
                </a:xfrm>
                <a:custGeom>
                  <a:avLst/>
                  <a:gdLst>
                    <a:gd name="T0" fmla="*/ 8 w 16"/>
                    <a:gd name="T1" fmla="*/ 2 h 23"/>
                    <a:gd name="T2" fmla="*/ 0 w 16"/>
                    <a:gd name="T3" fmla="*/ 16 h 23"/>
                    <a:gd name="T4" fmla="*/ 8 w 16"/>
                    <a:gd name="T5" fmla="*/ 21 h 23"/>
                    <a:gd name="T6" fmla="*/ 16 w 16"/>
                    <a:gd name="T7" fmla="*/ 7 h 23"/>
                    <a:gd name="T8" fmla="*/ 8 w 16"/>
                    <a:gd name="T9" fmla="*/ 2 h 23"/>
                  </a:gdLst>
                  <a:ahLst/>
                  <a:cxnLst>
                    <a:cxn ang="0">
                      <a:pos x="T0" y="T1"/>
                    </a:cxn>
                    <a:cxn ang="0">
                      <a:pos x="T2" y="T3"/>
                    </a:cxn>
                    <a:cxn ang="0">
                      <a:pos x="T4" y="T5"/>
                    </a:cxn>
                    <a:cxn ang="0">
                      <a:pos x="T6" y="T7"/>
                    </a:cxn>
                    <a:cxn ang="0">
                      <a:pos x="T8" y="T9"/>
                    </a:cxn>
                  </a:cxnLst>
                  <a:rect l="0" t="0" r="r" b="b"/>
                  <a:pathLst>
                    <a:path w="16" h="23">
                      <a:moveTo>
                        <a:pt x="8" y="2"/>
                      </a:moveTo>
                      <a:cubicBezTo>
                        <a:pt x="3" y="5"/>
                        <a:pt x="0" y="11"/>
                        <a:pt x="0" y="16"/>
                      </a:cubicBezTo>
                      <a:cubicBezTo>
                        <a:pt x="0" y="21"/>
                        <a:pt x="3" y="23"/>
                        <a:pt x="8" y="21"/>
                      </a:cubicBezTo>
                      <a:cubicBezTo>
                        <a:pt x="12" y="18"/>
                        <a:pt x="16" y="12"/>
                        <a:pt x="16" y="7"/>
                      </a:cubicBezTo>
                      <a:cubicBezTo>
                        <a:pt x="16" y="2"/>
                        <a:pt x="12" y="0"/>
                        <a:pt x="8" y="2"/>
                      </a:cubicBezTo>
                      <a:close/>
                    </a:path>
                  </a:pathLst>
                </a:custGeom>
                <a:solidFill>
                  <a:srgbClr val="E6E6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8" name="îṥ1ïdè"/>
                <p:cNvSpPr/>
                <p:nvPr/>
              </p:nvSpPr>
              <p:spPr bwMode="auto">
                <a:xfrm>
                  <a:off x="6386513" y="5164139"/>
                  <a:ext cx="19050" cy="41275"/>
                </a:xfrm>
                <a:custGeom>
                  <a:avLst/>
                  <a:gdLst>
                    <a:gd name="T0" fmla="*/ 2 w 9"/>
                    <a:gd name="T1" fmla="*/ 19 h 20"/>
                    <a:gd name="T2" fmla="*/ 4 w 9"/>
                    <a:gd name="T3" fmla="*/ 20 h 20"/>
                    <a:gd name="T4" fmla="*/ 1 w 9"/>
                    <a:gd name="T5" fmla="*/ 15 h 20"/>
                    <a:gd name="T6" fmla="*/ 9 w 9"/>
                    <a:gd name="T7" fmla="*/ 1 h 20"/>
                    <a:gd name="T8" fmla="*/ 8 w 9"/>
                    <a:gd name="T9" fmla="*/ 0 h 20"/>
                    <a:gd name="T10" fmla="*/ 0 w 9"/>
                    <a:gd name="T11" fmla="*/ 14 h 20"/>
                    <a:gd name="T12" fmla="*/ 2 w 9"/>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9" h="20">
                      <a:moveTo>
                        <a:pt x="2" y="19"/>
                      </a:moveTo>
                      <a:cubicBezTo>
                        <a:pt x="4" y="20"/>
                        <a:pt x="4" y="20"/>
                        <a:pt x="4" y="20"/>
                      </a:cubicBezTo>
                      <a:cubicBezTo>
                        <a:pt x="2" y="19"/>
                        <a:pt x="1" y="18"/>
                        <a:pt x="1" y="15"/>
                      </a:cubicBezTo>
                      <a:cubicBezTo>
                        <a:pt x="1" y="10"/>
                        <a:pt x="5" y="4"/>
                        <a:pt x="9" y="1"/>
                      </a:cubicBezTo>
                      <a:cubicBezTo>
                        <a:pt x="8" y="0"/>
                        <a:pt x="8" y="0"/>
                        <a:pt x="8" y="0"/>
                      </a:cubicBezTo>
                      <a:cubicBezTo>
                        <a:pt x="3" y="3"/>
                        <a:pt x="0" y="9"/>
                        <a:pt x="0" y="14"/>
                      </a:cubicBezTo>
                      <a:cubicBezTo>
                        <a:pt x="0" y="17"/>
                        <a:pt x="1" y="18"/>
                        <a:pt x="2" y="19"/>
                      </a:cubicBezTo>
                      <a:close/>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9" name="ïṣ1iḍe"/>
                <p:cNvSpPr/>
                <p:nvPr/>
              </p:nvSpPr>
              <p:spPr bwMode="auto">
                <a:xfrm>
                  <a:off x="6403976" y="5164139"/>
                  <a:ext cx="1588" cy="1588"/>
                </a:xfrm>
                <a:custGeom>
                  <a:avLst/>
                  <a:gdLst>
                    <a:gd name="T0" fmla="*/ 1 w 1"/>
                    <a:gd name="T1" fmla="*/ 1 h 1"/>
                    <a:gd name="T2" fmla="*/ 0 w 1"/>
                    <a:gd name="T3" fmla="*/ 0 h 1"/>
                    <a:gd name="T4" fmla="*/ 0 w 1"/>
                    <a:gd name="T5" fmla="*/ 1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1"/>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0" name="ïṡḻïḍè"/>
                <p:cNvSpPr/>
                <p:nvPr/>
              </p:nvSpPr>
              <p:spPr bwMode="auto">
                <a:xfrm>
                  <a:off x="6402388" y="5165726"/>
                  <a:ext cx="3175" cy="1588"/>
                </a:xfrm>
                <a:custGeom>
                  <a:avLst/>
                  <a:gdLst>
                    <a:gd name="T0" fmla="*/ 2 w 2"/>
                    <a:gd name="T1" fmla="*/ 0 h 1"/>
                    <a:gd name="T2" fmla="*/ 1 w 2"/>
                    <a:gd name="T3" fmla="*/ 0 h 1"/>
                    <a:gd name="T4" fmla="*/ 0 w 2"/>
                    <a:gd name="T5" fmla="*/ 0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0"/>
                        <a:pt x="1" y="0"/>
                        <a:pt x="1" y="0"/>
                      </a:cubicBezTo>
                      <a:cubicBezTo>
                        <a:pt x="1" y="0"/>
                        <a:pt x="0" y="0"/>
                        <a:pt x="0" y="0"/>
                      </a:cubicBezTo>
                      <a:cubicBezTo>
                        <a:pt x="2" y="1"/>
                        <a:pt x="2" y="1"/>
                        <a:pt x="2" y="1"/>
                      </a:cubicBezTo>
                      <a:cubicBezTo>
                        <a:pt x="2" y="1"/>
                        <a:pt x="2" y="0"/>
                        <a:pt x="2"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1" name="íşḷîďe"/>
                <p:cNvSpPr/>
                <p:nvPr/>
              </p:nvSpPr>
              <p:spPr bwMode="auto">
                <a:xfrm>
                  <a:off x="6402388" y="5165726"/>
                  <a:ext cx="3175"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2" name="ïṡľiḓè"/>
                <p:cNvSpPr/>
                <p:nvPr/>
              </p:nvSpPr>
              <p:spPr bwMode="auto">
                <a:xfrm>
                  <a:off x="6402388" y="5165726"/>
                  <a:ext cx="3175"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1" y="1"/>
                        <a:pt x="1"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3" name="íṩľidé"/>
                <p:cNvSpPr/>
                <p:nvPr/>
              </p:nvSpPr>
              <p:spPr bwMode="auto">
                <a:xfrm>
                  <a:off x="6399213" y="5165726"/>
                  <a:ext cx="4763" cy="1588"/>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1"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4" name="iṥ1iḓé"/>
                <p:cNvSpPr/>
                <p:nvPr/>
              </p:nvSpPr>
              <p:spPr bwMode="auto">
                <a:xfrm>
                  <a:off x="6399213" y="5165726"/>
                  <a:ext cx="4763" cy="4763"/>
                </a:xfrm>
                <a:custGeom>
                  <a:avLst/>
                  <a:gdLst>
                    <a:gd name="T0" fmla="*/ 2 w 2"/>
                    <a:gd name="T1" fmla="*/ 1 h 2"/>
                    <a:gd name="T2" fmla="*/ 0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1"/>
                        <a:pt x="0" y="1"/>
                        <a:pt x="0" y="1"/>
                      </a:cubicBezTo>
                      <a:cubicBezTo>
                        <a:pt x="2" y="2"/>
                        <a:pt x="2" y="2"/>
                        <a:pt x="2" y="2"/>
                      </a:cubicBezTo>
                      <a:cubicBezTo>
                        <a:pt x="2" y="2"/>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5" name="íSḷiḑé"/>
                <p:cNvSpPr/>
                <p:nvPr/>
              </p:nvSpPr>
              <p:spPr bwMode="auto">
                <a:xfrm>
                  <a:off x="6399213" y="5167314"/>
                  <a:ext cx="4763" cy="3175"/>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1" y="1"/>
                        <a:pt x="1"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6" name="ïsļïďé"/>
                <p:cNvSpPr/>
                <p:nvPr/>
              </p:nvSpPr>
              <p:spPr bwMode="auto">
                <a:xfrm>
                  <a:off x="6397626" y="5167314"/>
                  <a:ext cx="4763" cy="3175"/>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7" name="íşļidé"/>
                <p:cNvSpPr/>
                <p:nvPr/>
              </p:nvSpPr>
              <p:spPr bwMode="auto">
                <a:xfrm>
                  <a:off x="6397626" y="5167314"/>
                  <a:ext cx="4763" cy="4763"/>
                </a:xfrm>
                <a:custGeom>
                  <a:avLst/>
                  <a:gdLst>
                    <a:gd name="T0" fmla="*/ 2 w 2"/>
                    <a:gd name="T1" fmla="*/ 1 h 2"/>
                    <a:gd name="T2" fmla="*/ 0 w 2"/>
                    <a:gd name="T3" fmla="*/ 0 h 2"/>
                    <a:gd name="T4" fmla="*/ 0 w 2"/>
                    <a:gd name="T5" fmla="*/ 1 h 2"/>
                    <a:gd name="T6" fmla="*/ 1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0"/>
                        <a:pt x="0" y="1"/>
                        <a:pt x="0" y="1"/>
                      </a:cubicBezTo>
                      <a:cubicBezTo>
                        <a:pt x="1" y="2"/>
                        <a:pt x="1" y="2"/>
                        <a:pt x="1" y="2"/>
                      </a:cubicBezTo>
                      <a:cubicBezTo>
                        <a:pt x="2" y="2"/>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8" name="iṧḻïďê"/>
                <p:cNvSpPr/>
                <p:nvPr/>
              </p:nvSpPr>
              <p:spPr bwMode="auto">
                <a:xfrm>
                  <a:off x="6397626" y="5170489"/>
                  <a:ext cx="1588" cy="1588"/>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9" name="îṧľiḓê"/>
                <p:cNvSpPr/>
                <p:nvPr/>
              </p:nvSpPr>
              <p:spPr bwMode="auto">
                <a:xfrm>
                  <a:off x="6396038" y="5170489"/>
                  <a:ext cx="3175" cy="1588"/>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0" name="íślidê"/>
                <p:cNvSpPr/>
                <p:nvPr/>
              </p:nvSpPr>
              <p:spPr bwMode="auto">
                <a:xfrm>
                  <a:off x="6396038" y="5170489"/>
                  <a:ext cx="3175" cy="3175"/>
                </a:xfrm>
                <a:custGeom>
                  <a:avLst/>
                  <a:gdLst>
                    <a:gd name="T0" fmla="*/ 2 w 2"/>
                    <a:gd name="T1" fmla="*/ 1 h 2"/>
                    <a:gd name="T2" fmla="*/ 0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1"/>
                        <a:pt x="0" y="1"/>
                        <a:pt x="0" y="1"/>
                      </a:cubicBezTo>
                      <a:cubicBezTo>
                        <a:pt x="2" y="2"/>
                        <a:pt x="2" y="2"/>
                        <a:pt x="2" y="2"/>
                      </a:cubicBezTo>
                      <a:cubicBezTo>
                        <a:pt x="2" y="2"/>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1" name="íṧḻîdé"/>
                <p:cNvSpPr/>
                <p:nvPr/>
              </p:nvSpPr>
              <p:spPr bwMode="auto">
                <a:xfrm>
                  <a:off x="6396038" y="5172076"/>
                  <a:ext cx="3175"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1" y="1"/>
                        <a:pt x="1"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2" name="ïṣļïḓe"/>
                <p:cNvSpPr/>
                <p:nvPr/>
              </p:nvSpPr>
              <p:spPr bwMode="auto">
                <a:xfrm>
                  <a:off x="6392863" y="5172076"/>
                  <a:ext cx="4763" cy="4763"/>
                </a:xfrm>
                <a:custGeom>
                  <a:avLst/>
                  <a:gdLst>
                    <a:gd name="T0" fmla="*/ 2 w 2"/>
                    <a:gd name="T1" fmla="*/ 1 h 2"/>
                    <a:gd name="T2" fmla="*/ 1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1" y="0"/>
                      </a:cubicBezTo>
                      <a:cubicBezTo>
                        <a:pt x="1" y="0"/>
                        <a:pt x="0" y="0"/>
                        <a:pt x="0" y="1"/>
                      </a:cubicBezTo>
                      <a:cubicBezTo>
                        <a:pt x="2" y="2"/>
                        <a:pt x="2" y="2"/>
                        <a:pt x="2" y="2"/>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3" name="isļídê"/>
                <p:cNvSpPr/>
                <p:nvPr/>
              </p:nvSpPr>
              <p:spPr bwMode="auto">
                <a:xfrm>
                  <a:off x="6392863" y="5173664"/>
                  <a:ext cx="4763" cy="3175"/>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4" name="ïṣlïḋé"/>
                <p:cNvSpPr/>
                <p:nvPr/>
              </p:nvSpPr>
              <p:spPr bwMode="auto">
                <a:xfrm>
                  <a:off x="6391276" y="5173664"/>
                  <a:ext cx="4763" cy="4763"/>
                </a:xfrm>
                <a:custGeom>
                  <a:avLst/>
                  <a:gdLst>
                    <a:gd name="T0" fmla="*/ 2 w 2"/>
                    <a:gd name="T1" fmla="*/ 1 h 2"/>
                    <a:gd name="T2" fmla="*/ 1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1" y="0"/>
                      </a:cubicBezTo>
                      <a:cubicBezTo>
                        <a:pt x="1" y="1"/>
                        <a:pt x="0" y="1"/>
                        <a:pt x="0" y="1"/>
                      </a:cubicBezTo>
                      <a:cubicBezTo>
                        <a:pt x="2" y="2"/>
                        <a:pt x="2" y="2"/>
                        <a:pt x="2" y="2"/>
                      </a:cubicBezTo>
                      <a:cubicBezTo>
                        <a:pt x="2" y="2"/>
                        <a:pt x="2" y="2"/>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5" name="íŝľîḍé"/>
                <p:cNvSpPr/>
                <p:nvPr/>
              </p:nvSpPr>
              <p:spPr bwMode="auto">
                <a:xfrm>
                  <a:off x="6391276" y="5176839"/>
                  <a:ext cx="4763" cy="3175"/>
                </a:xfrm>
                <a:custGeom>
                  <a:avLst/>
                  <a:gdLst>
                    <a:gd name="T0" fmla="*/ 2 w 2"/>
                    <a:gd name="T1" fmla="*/ 1 h 2"/>
                    <a:gd name="T2" fmla="*/ 0 w 2"/>
                    <a:gd name="T3" fmla="*/ 0 h 2"/>
                    <a:gd name="T4" fmla="*/ 0 w 2"/>
                    <a:gd name="T5" fmla="*/ 1 h 2"/>
                    <a:gd name="T6" fmla="*/ 1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0"/>
                        <a:pt x="0" y="1"/>
                        <a:pt x="0" y="1"/>
                      </a:cubicBezTo>
                      <a:cubicBezTo>
                        <a:pt x="1" y="2"/>
                        <a:pt x="1" y="2"/>
                        <a:pt x="1" y="2"/>
                      </a:cubicBezTo>
                      <a:cubicBezTo>
                        <a:pt x="2" y="2"/>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6" name="íśḻïḓe"/>
                <p:cNvSpPr/>
                <p:nvPr/>
              </p:nvSpPr>
              <p:spPr bwMode="auto">
                <a:xfrm>
                  <a:off x="6391276" y="5178426"/>
                  <a:ext cx="1588" cy="1588"/>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7" name="ïṡļídè"/>
                <p:cNvSpPr/>
                <p:nvPr/>
              </p:nvSpPr>
              <p:spPr bwMode="auto">
                <a:xfrm>
                  <a:off x="6389688" y="5178426"/>
                  <a:ext cx="3175" cy="4763"/>
                </a:xfrm>
                <a:custGeom>
                  <a:avLst/>
                  <a:gdLst>
                    <a:gd name="T0" fmla="*/ 2 w 2"/>
                    <a:gd name="T1" fmla="*/ 1 h 2"/>
                    <a:gd name="T2" fmla="*/ 1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1" y="0"/>
                      </a:cubicBezTo>
                      <a:cubicBezTo>
                        <a:pt x="1" y="1"/>
                        <a:pt x="0" y="1"/>
                        <a:pt x="0" y="1"/>
                      </a:cubicBezTo>
                      <a:cubicBezTo>
                        <a:pt x="2" y="2"/>
                        <a:pt x="2" y="2"/>
                        <a:pt x="2" y="2"/>
                      </a:cubicBezTo>
                      <a:cubicBezTo>
                        <a:pt x="2" y="2"/>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8" name="iş1ídé"/>
                <p:cNvSpPr/>
                <p:nvPr/>
              </p:nvSpPr>
              <p:spPr bwMode="auto">
                <a:xfrm>
                  <a:off x="6389688" y="5180014"/>
                  <a:ext cx="3175" cy="3175"/>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9" name="íšliḍè"/>
                <p:cNvSpPr/>
                <p:nvPr/>
              </p:nvSpPr>
              <p:spPr bwMode="auto">
                <a:xfrm>
                  <a:off x="6389688" y="5180014"/>
                  <a:ext cx="3175" cy="4763"/>
                </a:xfrm>
                <a:custGeom>
                  <a:avLst/>
                  <a:gdLst>
                    <a:gd name="T0" fmla="*/ 2 w 2"/>
                    <a:gd name="T1" fmla="*/ 1 h 2"/>
                    <a:gd name="T2" fmla="*/ 0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0"/>
                        <a:pt x="0" y="0"/>
                        <a:pt x="0" y="1"/>
                      </a:cubicBezTo>
                      <a:cubicBezTo>
                        <a:pt x="2" y="2"/>
                        <a:pt x="2" y="2"/>
                        <a:pt x="2" y="2"/>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0" name="îṩļiḍè"/>
                <p:cNvSpPr/>
                <p:nvPr/>
              </p:nvSpPr>
              <p:spPr bwMode="auto">
                <a:xfrm>
                  <a:off x="6389688" y="5183189"/>
                  <a:ext cx="3175"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1" name="i$1iḍè"/>
                <p:cNvSpPr/>
                <p:nvPr/>
              </p:nvSpPr>
              <p:spPr bwMode="auto">
                <a:xfrm>
                  <a:off x="6389688" y="5183189"/>
                  <a:ext cx="1588" cy="1588"/>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2" name="iśľíḑé"/>
                <p:cNvSpPr/>
                <p:nvPr/>
              </p:nvSpPr>
              <p:spPr bwMode="auto">
                <a:xfrm>
                  <a:off x="6389688" y="5183189"/>
                  <a:ext cx="1588" cy="3175"/>
                </a:xfrm>
                <a:custGeom>
                  <a:avLst/>
                  <a:gdLst>
                    <a:gd name="T0" fmla="*/ 1 w 1"/>
                    <a:gd name="T1" fmla="*/ 1 h 2"/>
                    <a:gd name="T2" fmla="*/ 0 w 1"/>
                    <a:gd name="T3" fmla="*/ 0 h 2"/>
                    <a:gd name="T4" fmla="*/ 0 w 1"/>
                    <a:gd name="T5" fmla="*/ 1 h 2"/>
                    <a:gd name="T6" fmla="*/ 1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0"/>
                        <a:pt x="0" y="0"/>
                        <a:pt x="0" y="0"/>
                      </a:cubicBezTo>
                      <a:cubicBezTo>
                        <a:pt x="0" y="1"/>
                        <a:pt x="0" y="1"/>
                        <a:pt x="0" y="1"/>
                      </a:cubicBezTo>
                      <a:cubicBezTo>
                        <a:pt x="1" y="2"/>
                        <a:pt x="1" y="2"/>
                        <a:pt x="1" y="2"/>
                      </a:cubicBezTo>
                      <a:cubicBezTo>
                        <a:pt x="1" y="2"/>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3" name="íṩļïḑè"/>
                <p:cNvSpPr/>
                <p:nvPr/>
              </p:nvSpPr>
              <p:spPr bwMode="auto">
                <a:xfrm>
                  <a:off x="6386513" y="5184776"/>
                  <a:ext cx="4763" cy="1588"/>
                </a:xfrm>
                <a:custGeom>
                  <a:avLst/>
                  <a:gdLst>
                    <a:gd name="T0" fmla="*/ 2 w 2"/>
                    <a:gd name="T1" fmla="*/ 1 h 1"/>
                    <a:gd name="T2" fmla="*/ 1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1" y="0"/>
                        <a:pt x="1"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4" name="îşļîḋé"/>
                <p:cNvSpPr/>
                <p:nvPr/>
              </p:nvSpPr>
              <p:spPr bwMode="auto">
                <a:xfrm>
                  <a:off x="6386513" y="5184776"/>
                  <a:ext cx="4763" cy="4763"/>
                </a:xfrm>
                <a:custGeom>
                  <a:avLst/>
                  <a:gdLst>
                    <a:gd name="T0" fmla="*/ 2 w 2"/>
                    <a:gd name="T1" fmla="*/ 1 h 2"/>
                    <a:gd name="T2" fmla="*/ 0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0"/>
                        <a:pt x="0" y="0"/>
                        <a:pt x="0" y="1"/>
                      </a:cubicBezTo>
                      <a:cubicBezTo>
                        <a:pt x="2" y="2"/>
                        <a:pt x="2" y="2"/>
                        <a:pt x="2" y="2"/>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5" name="isḻíde"/>
                <p:cNvSpPr/>
                <p:nvPr/>
              </p:nvSpPr>
              <p:spPr bwMode="auto">
                <a:xfrm>
                  <a:off x="6386513" y="5186364"/>
                  <a:ext cx="4763" cy="3175"/>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6" name="îṣḻidê"/>
                <p:cNvSpPr/>
                <p:nvPr/>
              </p:nvSpPr>
              <p:spPr bwMode="auto">
                <a:xfrm>
                  <a:off x="6386513" y="5186364"/>
                  <a:ext cx="4763" cy="3175"/>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7" name="isľîḋê"/>
                <p:cNvSpPr/>
                <p:nvPr/>
              </p:nvSpPr>
              <p:spPr bwMode="auto">
                <a:xfrm>
                  <a:off x="6386513" y="5186364"/>
                  <a:ext cx="4763" cy="4763"/>
                </a:xfrm>
                <a:custGeom>
                  <a:avLst/>
                  <a:gdLst>
                    <a:gd name="T0" fmla="*/ 2 w 2"/>
                    <a:gd name="T1" fmla="*/ 1 h 2"/>
                    <a:gd name="T2" fmla="*/ 0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1"/>
                        <a:pt x="0" y="1"/>
                        <a:pt x="0" y="1"/>
                      </a:cubicBezTo>
                      <a:cubicBezTo>
                        <a:pt x="2" y="2"/>
                        <a:pt x="2" y="2"/>
                        <a:pt x="2" y="2"/>
                      </a:cubicBezTo>
                      <a:cubicBezTo>
                        <a:pt x="2" y="2"/>
                        <a:pt x="2" y="2"/>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8" name="işlîďê"/>
                <p:cNvSpPr/>
                <p:nvPr/>
              </p:nvSpPr>
              <p:spPr bwMode="auto">
                <a:xfrm>
                  <a:off x="6386513" y="5189539"/>
                  <a:ext cx="4763"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9" name="ïṧḻiḑè"/>
                <p:cNvSpPr/>
                <p:nvPr/>
              </p:nvSpPr>
              <p:spPr bwMode="auto">
                <a:xfrm>
                  <a:off x="6386513" y="5189539"/>
                  <a:ext cx="4763" cy="3175"/>
                </a:xfrm>
                <a:custGeom>
                  <a:avLst/>
                  <a:gdLst>
                    <a:gd name="T0" fmla="*/ 2 w 2"/>
                    <a:gd name="T1" fmla="*/ 1 h 2"/>
                    <a:gd name="T2" fmla="*/ 0 w 2"/>
                    <a:gd name="T3" fmla="*/ 0 h 2"/>
                    <a:gd name="T4" fmla="*/ 0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0" y="0"/>
                        <a:pt x="0" y="1"/>
                        <a:pt x="0" y="1"/>
                      </a:cubicBezTo>
                      <a:cubicBezTo>
                        <a:pt x="2" y="2"/>
                        <a:pt x="2" y="2"/>
                        <a:pt x="2" y="2"/>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0" name="ïṥḻîďè"/>
                <p:cNvSpPr/>
                <p:nvPr/>
              </p:nvSpPr>
              <p:spPr bwMode="auto">
                <a:xfrm>
                  <a:off x="6386513" y="5191126"/>
                  <a:ext cx="4763" cy="1588"/>
                </a:xfrm>
                <a:custGeom>
                  <a:avLst/>
                  <a:gdLst>
                    <a:gd name="T0" fmla="*/ 2 w 2"/>
                    <a:gd name="T1" fmla="*/ 1 h 1"/>
                    <a:gd name="T2" fmla="*/ 0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1" y="1"/>
                        <a:pt x="1" y="1"/>
                        <a:pt x="1" y="1"/>
                      </a:cubicBezTo>
                      <a:cubicBezTo>
                        <a:pt x="1" y="1"/>
                        <a:pt x="1"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1" name="îŝlíḓê"/>
                <p:cNvSpPr/>
                <p:nvPr/>
              </p:nvSpPr>
              <p:spPr bwMode="auto">
                <a:xfrm>
                  <a:off x="6386513" y="5191126"/>
                  <a:ext cx="3175" cy="1588"/>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2" name="î$ľïḓé"/>
                <p:cNvSpPr/>
                <p:nvPr/>
              </p:nvSpPr>
              <p:spPr bwMode="auto">
                <a:xfrm>
                  <a:off x="6386513" y="5191126"/>
                  <a:ext cx="3175" cy="4763"/>
                </a:xfrm>
                <a:custGeom>
                  <a:avLst/>
                  <a:gdLst>
                    <a:gd name="T0" fmla="*/ 1 w 1"/>
                    <a:gd name="T1" fmla="*/ 1 h 2"/>
                    <a:gd name="T2" fmla="*/ 0 w 1"/>
                    <a:gd name="T3" fmla="*/ 0 h 2"/>
                    <a:gd name="T4" fmla="*/ 0 w 1"/>
                    <a:gd name="T5" fmla="*/ 1 h 2"/>
                    <a:gd name="T6" fmla="*/ 1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0"/>
                        <a:pt x="0" y="0"/>
                        <a:pt x="0" y="0"/>
                      </a:cubicBezTo>
                      <a:cubicBezTo>
                        <a:pt x="0" y="1"/>
                        <a:pt x="0" y="1"/>
                        <a:pt x="0" y="1"/>
                      </a:cubicBezTo>
                      <a:cubicBezTo>
                        <a:pt x="1" y="2"/>
                        <a:pt x="1" y="2"/>
                        <a:pt x="1" y="2"/>
                      </a:cubicBezTo>
                      <a:cubicBezTo>
                        <a:pt x="1" y="2"/>
                        <a:pt x="1" y="2"/>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3" name="ïSḷïḑè"/>
                <p:cNvSpPr/>
                <p:nvPr/>
              </p:nvSpPr>
              <p:spPr bwMode="auto">
                <a:xfrm>
                  <a:off x="6386513" y="5192714"/>
                  <a:ext cx="3175" cy="3175"/>
                </a:xfrm>
                <a:custGeom>
                  <a:avLst/>
                  <a:gdLst>
                    <a:gd name="T0" fmla="*/ 1 w 1"/>
                    <a:gd name="T1" fmla="*/ 1 h 1"/>
                    <a:gd name="T2" fmla="*/ 0 w 1"/>
                    <a:gd name="T3" fmla="*/ 0 h 1"/>
                    <a:gd name="T4" fmla="*/ 0 w 1"/>
                    <a:gd name="T5" fmla="*/ 0 h 1"/>
                    <a:gd name="T6" fmla="*/ 0 w 1"/>
                    <a:gd name="T7" fmla="*/ 0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0" y="0"/>
                        <a:pt x="0" y="0"/>
                        <a:pt x="0" y="0"/>
                      </a:cubicBezTo>
                      <a:cubicBezTo>
                        <a:pt x="0" y="0"/>
                        <a:pt x="0" y="0"/>
                        <a:pt x="0" y="0"/>
                      </a:cubicBezTo>
                      <a:cubicBezTo>
                        <a:pt x="0" y="0"/>
                        <a:pt x="0" y="0"/>
                        <a:pt x="0" y="0"/>
                      </a:cubicBezTo>
                      <a:cubicBezTo>
                        <a:pt x="1" y="1"/>
                        <a:pt x="1" y="1"/>
                        <a:pt x="1" y="1"/>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4" name="íṩliḑè"/>
                <p:cNvSpPr/>
                <p:nvPr/>
              </p:nvSpPr>
              <p:spPr bwMode="auto">
                <a:xfrm>
                  <a:off x="6386513" y="5192714"/>
                  <a:ext cx="3175" cy="4763"/>
                </a:xfrm>
                <a:custGeom>
                  <a:avLst/>
                  <a:gdLst>
                    <a:gd name="T0" fmla="*/ 1 w 1"/>
                    <a:gd name="T1" fmla="*/ 1 h 2"/>
                    <a:gd name="T2" fmla="*/ 0 w 1"/>
                    <a:gd name="T3" fmla="*/ 0 h 2"/>
                    <a:gd name="T4" fmla="*/ 0 w 1"/>
                    <a:gd name="T5" fmla="*/ 1 h 2"/>
                    <a:gd name="T6" fmla="*/ 1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0"/>
                        <a:pt x="0" y="0"/>
                        <a:pt x="0" y="0"/>
                      </a:cubicBezTo>
                      <a:cubicBezTo>
                        <a:pt x="0" y="0"/>
                        <a:pt x="0" y="0"/>
                        <a:pt x="0" y="1"/>
                      </a:cubicBezTo>
                      <a:cubicBezTo>
                        <a:pt x="1" y="2"/>
                        <a:pt x="1" y="2"/>
                        <a:pt x="1" y="2"/>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5" name="íṡ1îḍé"/>
                <p:cNvSpPr/>
                <p:nvPr/>
              </p:nvSpPr>
              <p:spPr bwMode="auto">
                <a:xfrm>
                  <a:off x="6386513" y="5195889"/>
                  <a:ext cx="3175" cy="1588"/>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6" name="ïṥlidé"/>
                <p:cNvSpPr/>
                <p:nvPr/>
              </p:nvSpPr>
              <p:spPr bwMode="auto">
                <a:xfrm>
                  <a:off x="6386513" y="5195889"/>
                  <a:ext cx="3175" cy="1588"/>
                </a:xfrm>
                <a:custGeom>
                  <a:avLst/>
                  <a:gdLst>
                    <a:gd name="T0" fmla="*/ 1 w 1"/>
                    <a:gd name="T1" fmla="*/ 1 h 1"/>
                    <a:gd name="T2" fmla="*/ 0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1" y="1"/>
                        <a:pt x="1" y="1"/>
                        <a:pt x="1" y="1"/>
                      </a:cubicBezTo>
                      <a:cubicBezTo>
                        <a:pt x="1" y="1"/>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7" name="îšlídé"/>
                <p:cNvSpPr/>
                <p:nvPr/>
              </p:nvSpPr>
              <p:spPr bwMode="auto">
                <a:xfrm>
                  <a:off x="6386513" y="5195889"/>
                  <a:ext cx="4763" cy="3175"/>
                </a:xfrm>
                <a:custGeom>
                  <a:avLst/>
                  <a:gdLst>
                    <a:gd name="T0" fmla="*/ 1 w 2"/>
                    <a:gd name="T1" fmla="*/ 1 h 2"/>
                    <a:gd name="T2" fmla="*/ 0 w 2"/>
                    <a:gd name="T3" fmla="*/ 0 h 2"/>
                    <a:gd name="T4" fmla="*/ 0 w 2"/>
                    <a:gd name="T5" fmla="*/ 1 h 2"/>
                    <a:gd name="T6" fmla="*/ 2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0" y="0"/>
                        <a:pt x="0" y="0"/>
                        <a:pt x="0" y="0"/>
                      </a:cubicBezTo>
                      <a:cubicBezTo>
                        <a:pt x="0" y="1"/>
                        <a:pt x="0" y="1"/>
                        <a:pt x="0" y="1"/>
                      </a:cubicBezTo>
                      <a:cubicBezTo>
                        <a:pt x="2" y="2"/>
                        <a:pt x="2" y="2"/>
                        <a:pt x="2" y="2"/>
                      </a:cubicBezTo>
                      <a:cubicBezTo>
                        <a:pt x="2" y="2"/>
                        <a:pt x="1"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8" name="îsḻíḍè"/>
                <p:cNvSpPr/>
                <p:nvPr/>
              </p:nvSpPr>
              <p:spPr bwMode="auto">
                <a:xfrm>
                  <a:off x="6386513" y="5197476"/>
                  <a:ext cx="4763" cy="1588"/>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9" name="îş1îḋè"/>
                <p:cNvSpPr/>
                <p:nvPr/>
              </p:nvSpPr>
              <p:spPr bwMode="auto">
                <a:xfrm>
                  <a:off x="6386513" y="5197476"/>
                  <a:ext cx="4763" cy="1588"/>
                </a:xfrm>
                <a:custGeom>
                  <a:avLst/>
                  <a:gdLst>
                    <a:gd name="T0" fmla="*/ 2 w 2"/>
                    <a:gd name="T1" fmla="*/ 1 h 1"/>
                    <a:gd name="T2" fmla="*/ 0 w 2"/>
                    <a:gd name="T3" fmla="*/ 0 h 1"/>
                    <a:gd name="T4" fmla="*/ 0 w 2"/>
                    <a:gd name="T5" fmla="*/ 1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1"/>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0" name="iṩ1ïďè"/>
                <p:cNvSpPr/>
                <p:nvPr/>
              </p:nvSpPr>
              <p:spPr bwMode="auto">
                <a:xfrm>
                  <a:off x="6386513" y="5199064"/>
                  <a:ext cx="4763" cy="3175"/>
                </a:xfrm>
                <a:custGeom>
                  <a:avLst/>
                  <a:gdLst>
                    <a:gd name="T0" fmla="*/ 2 w 2"/>
                    <a:gd name="T1" fmla="*/ 0 h 1"/>
                    <a:gd name="T2" fmla="*/ 0 w 2"/>
                    <a:gd name="T3" fmla="*/ 0 h 1"/>
                    <a:gd name="T4" fmla="*/ 0 w 2"/>
                    <a:gd name="T5" fmla="*/ 0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0" y="0"/>
                        <a:pt x="0" y="0"/>
                        <a:pt x="0" y="0"/>
                      </a:cubicBezTo>
                      <a:cubicBezTo>
                        <a:pt x="0" y="0"/>
                        <a:pt x="0" y="0"/>
                        <a:pt x="0" y="0"/>
                      </a:cubicBezTo>
                      <a:cubicBezTo>
                        <a:pt x="2" y="1"/>
                        <a:pt x="2" y="1"/>
                        <a:pt x="2" y="1"/>
                      </a:cubicBezTo>
                      <a:cubicBezTo>
                        <a:pt x="2" y="1"/>
                        <a:pt x="2" y="1"/>
                        <a:pt x="2"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1" name="ïsḷïďè"/>
                <p:cNvSpPr/>
                <p:nvPr/>
              </p:nvSpPr>
              <p:spPr bwMode="auto">
                <a:xfrm>
                  <a:off x="6386513" y="5199064"/>
                  <a:ext cx="4763" cy="3175"/>
                </a:xfrm>
                <a:custGeom>
                  <a:avLst/>
                  <a:gdLst>
                    <a:gd name="T0" fmla="*/ 2 w 2"/>
                    <a:gd name="T1" fmla="*/ 1 h 1"/>
                    <a:gd name="T2" fmla="*/ 0 w 2"/>
                    <a:gd name="T3" fmla="*/ 0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0" y="0"/>
                        <a:pt x="0" y="0"/>
                        <a:pt x="0" y="0"/>
                      </a:cubicBezTo>
                      <a:cubicBezTo>
                        <a:pt x="0" y="0"/>
                        <a:pt x="0" y="0"/>
                        <a:pt x="0" y="0"/>
                      </a:cubicBezTo>
                      <a:cubicBezTo>
                        <a:pt x="2" y="1"/>
                        <a:pt x="2" y="1"/>
                        <a:pt x="2" y="1"/>
                      </a:cubicBezTo>
                      <a:cubicBezTo>
                        <a:pt x="2" y="1"/>
                        <a:pt x="2" y="1"/>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2" name="íŝ1iḋé"/>
                <p:cNvSpPr/>
                <p:nvPr/>
              </p:nvSpPr>
              <p:spPr bwMode="auto">
                <a:xfrm>
                  <a:off x="6386513" y="5199064"/>
                  <a:ext cx="4763" cy="4763"/>
                </a:xfrm>
                <a:custGeom>
                  <a:avLst/>
                  <a:gdLst>
                    <a:gd name="T0" fmla="*/ 2 w 2"/>
                    <a:gd name="T1" fmla="*/ 1 h 2"/>
                    <a:gd name="T2" fmla="*/ 0 w 2"/>
                    <a:gd name="T3" fmla="*/ 0 h 2"/>
                    <a:gd name="T4" fmla="*/ 1 w 2"/>
                    <a:gd name="T5" fmla="*/ 1 h 2"/>
                    <a:gd name="T6" fmla="*/ 2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0" y="0"/>
                        <a:pt x="0" y="0"/>
                        <a:pt x="0" y="0"/>
                      </a:cubicBezTo>
                      <a:cubicBezTo>
                        <a:pt x="1" y="1"/>
                        <a:pt x="1" y="1"/>
                        <a:pt x="1" y="1"/>
                      </a:cubicBezTo>
                      <a:cubicBezTo>
                        <a:pt x="2" y="2"/>
                        <a:pt x="2" y="2"/>
                        <a:pt x="2" y="2"/>
                      </a:cubicBezTo>
                      <a:cubicBezTo>
                        <a:pt x="2" y="2"/>
                        <a:pt x="2" y="2"/>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3" name="işľîḑè"/>
                <p:cNvSpPr/>
                <p:nvPr/>
              </p:nvSpPr>
              <p:spPr bwMode="auto">
                <a:xfrm>
                  <a:off x="6389688" y="5202239"/>
                  <a:ext cx="6350" cy="3175"/>
                </a:xfrm>
                <a:custGeom>
                  <a:avLst/>
                  <a:gdLst>
                    <a:gd name="T0" fmla="*/ 1 w 3"/>
                    <a:gd name="T1" fmla="*/ 1 h 2"/>
                    <a:gd name="T2" fmla="*/ 0 w 3"/>
                    <a:gd name="T3" fmla="*/ 0 h 2"/>
                    <a:gd name="T4" fmla="*/ 1 w 3"/>
                    <a:gd name="T5" fmla="*/ 1 h 2"/>
                    <a:gd name="T6" fmla="*/ 3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0" y="0"/>
                        <a:pt x="0" y="0"/>
                        <a:pt x="0" y="0"/>
                      </a:cubicBezTo>
                      <a:cubicBezTo>
                        <a:pt x="0" y="1"/>
                        <a:pt x="1" y="1"/>
                        <a:pt x="1" y="1"/>
                      </a:cubicBezTo>
                      <a:cubicBezTo>
                        <a:pt x="3" y="2"/>
                        <a:pt x="3" y="2"/>
                        <a:pt x="3" y="2"/>
                      </a:cubicBezTo>
                      <a:cubicBezTo>
                        <a:pt x="2" y="2"/>
                        <a:pt x="2" y="1"/>
                        <a:pt x="1"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4" name="íş1îḓè"/>
                <p:cNvSpPr/>
                <p:nvPr/>
              </p:nvSpPr>
              <p:spPr bwMode="auto">
                <a:xfrm>
                  <a:off x="6389688" y="5162551"/>
                  <a:ext cx="33338" cy="47625"/>
                </a:xfrm>
                <a:custGeom>
                  <a:avLst/>
                  <a:gdLst>
                    <a:gd name="T0" fmla="*/ 8 w 16"/>
                    <a:gd name="T1" fmla="*/ 2 h 23"/>
                    <a:gd name="T2" fmla="*/ 0 w 16"/>
                    <a:gd name="T3" fmla="*/ 16 h 23"/>
                    <a:gd name="T4" fmla="*/ 8 w 16"/>
                    <a:gd name="T5" fmla="*/ 21 h 23"/>
                    <a:gd name="T6" fmla="*/ 16 w 16"/>
                    <a:gd name="T7" fmla="*/ 7 h 23"/>
                    <a:gd name="T8" fmla="*/ 8 w 16"/>
                    <a:gd name="T9" fmla="*/ 2 h 23"/>
                  </a:gdLst>
                  <a:ahLst/>
                  <a:cxnLst>
                    <a:cxn ang="0">
                      <a:pos x="T0" y="T1"/>
                    </a:cxn>
                    <a:cxn ang="0">
                      <a:pos x="T2" y="T3"/>
                    </a:cxn>
                    <a:cxn ang="0">
                      <a:pos x="T4" y="T5"/>
                    </a:cxn>
                    <a:cxn ang="0">
                      <a:pos x="T6" y="T7"/>
                    </a:cxn>
                    <a:cxn ang="0">
                      <a:pos x="T8" y="T9"/>
                    </a:cxn>
                  </a:cxnLst>
                  <a:rect l="0" t="0" r="r" b="b"/>
                  <a:pathLst>
                    <a:path w="16" h="23">
                      <a:moveTo>
                        <a:pt x="8" y="2"/>
                      </a:moveTo>
                      <a:cubicBezTo>
                        <a:pt x="4" y="5"/>
                        <a:pt x="0" y="11"/>
                        <a:pt x="0" y="16"/>
                      </a:cubicBezTo>
                      <a:cubicBezTo>
                        <a:pt x="0" y="21"/>
                        <a:pt x="4" y="23"/>
                        <a:pt x="8" y="21"/>
                      </a:cubicBezTo>
                      <a:cubicBezTo>
                        <a:pt x="13" y="18"/>
                        <a:pt x="16" y="12"/>
                        <a:pt x="16" y="7"/>
                      </a:cubicBezTo>
                      <a:cubicBezTo>
                        <a:pt x="16" y="2"/>
                        <a:pt x="13" y="0"/>
                        <a:pt x="8" y="2"/>
                      </a:cubicBezTo>
                      <a:close/>
                    </a:path>
                  </a:pathLst>
                </a:custGeom>
                <a:solidFill>
                  <a:srgbClr val="E6E6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5" name="îslïdé"/>
                <p:cNvSpPr/>
                <p:nvPr/>
              </p:nvSpPr>
              <p:spPr bwMode="auto">
                <a:xfrm>
                  <a:off x="5668963" y="4922839"/>
                  <a:ext cx="527050" cy="450850"/>
                </a:xfrm>
                <a:custGeom>
                  <a:avLst/>
                  <a:gdLst>
                    <a:gd name="T0" fmla="*/ 58 w 252"/>
                    <a:gd name="T1" fmla="*/ 68 h 215"/>
                    <a:gd name="T2" fmla="*/ 25 w 252"/>
                    <a:gd name="T3" fmla="*/ 84 h 215"/>
                    <a:gd name="T4" fmla="*/ 0 w 252"/>
                    <a:gd name="T5" fmla="*/ 70 h 215"/>
                    <a:gd name="T6" fmla="*/ 1 w 252"/>
                    <a:gd name="T7" fmla="*/ 0 h 215"/>
                    <a:gd name="T8" fmla="*/ 252 w 252"/>
                    <a:gd name="T9" fmla="*/ 145 h 215"/>
                    <a:gd name="T10" fmla="*/ 251 w 252"/>
                    <a:gd name="T11" fmla="*/ 215 h 215"/>
                    <a:gd name="T12" fmla="*/ 210 w 252"/>
                    <a:gd name="T13" fmla="*/ 191 h 215"/>
                    <a:gd name="T14" fmla="*/ 177 w 252"/>
                    <a:gd name="T15" fmla="*/ 136 h 215"/>
                    <a:gd name="T16" fmla="*/ 144 w 252"/>
                    <a:gd name="T17" fmla="*/ 153 h 215"/>
                    <a:gd name="T18" fmla="*/ 91 w 252"/>
                    <a:gd name="T19" fmla="*/ 122 h 215"/>
                    <a:gd name="T20" fmla="*/ 58 w 252"/>
                    <a:gd name="T21" fmla="*/ 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 h="215">
                      <a:moveTo>
                        <a:pt x="58" y="68"/>
                      </a:moveTo>
                      <a:cubicBezTo>
                        <a:pt x="40" y="58"/>
                        <a:pt x="26" y="65"/>
                        <a:pt x="25" y="84"/>
                      </a:cubicBezTo>
                      <a:cubicBezTo>
                        <a:pt x="0" y="70"/>
                        <a:pt x="0" y="70"/>
                        <a:pt x="0" y="70"/>
                      </a:cubicBezTo>
                      <a:cubicBezTo>
                        <a:pt x="1" y="0"/>
                        <a:pt x="1" y="0"/>
                        <a:pt x="1" y="0"/>
                      </a:cubicBezTo>
                      <a:cubicBezTo>
                        <a:pt x="252" y="145"/>
                        <a:pt x="252" y="145"/>
                        <a:pt x="252" y="145"/>
                      </a:cubicBezTo>
                      <a:cubicBezTo>
                        <a:pt x="251" y="215"/>
                        <a:pt x="251" y="215"/>
                        <a:pt x="251" y="215"/>
                      </a:cubicBezTo>
                      <a:cubicBezTo>
                        <a:pt x="210" y="191"/>
                        <a:pt x="210" y="191"/>
                        <a:pt x="210" y="191"/>
                      </a:cubicBezTo>
                      <a:cubicBezTo>
                        <a:pt x="209" y="171"/>
                        <a:pt x="194" y="147"/>
                        <a:pt x="177" y="136"/>
                      </a:cubicBezTo>
                      <a:cubicBezTo>
                        <a:pt x="159" y="126"/>
                        <a:pt x="145" y="134"/>
                        <a:pt x="144" y="153"/>
                      </a:cubicBezTo>
                      <a:cubicBezTo>
                        <a:pt x="91" y="122"/>
                        <a:pt x="91" y="122"/>
                        <a:pt x="91" y="122"/>
                      </a:cubicBezTo>
                      <a:cubicBezTo>
                        <a:pt x="90" y="102"/>
                        <a:pt x="75" y="78"/>
                        <a:pt x="58" y="68"/>
                      </a:cubicBezTo>
                      <a:close/>
                    </a:path>
                  </a:pathLst>
                </a:custGeom>
                <a:solidFill>
                  <a:srgbClr val="FF6B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6" name="íŝḻïḍê"/>
                <p:cNvSpPr/>
                <p:nvPr/>
              </p:nvSpPr>
              <p:spPr bwMode="auto">
                <a:xfrm>
                  <a:off x="5967413" y="5191126"/>
                  <a:ext cx="141288" cy="195263"/>
                </a:xfrm>
                <a:custGeom>
                  <a:avLst/>
                  <a:gdLst>
                    <a:gd name="T0" fmla="*/ 34 w 67"/>
                    <a:gd name="T1" fmla="*/ 82 h 93"/>
                    <a:gd name="T2" fmla="*/ 67 w 67"/>
                    <a:gd name="T3" fmla="*/ 65 h 93"/>
                    <a:gd name="T4" fmla="*/ 34 w 67"/>
                    <a:gd name="T5" fmla="*/ 10 h 93"/>
                    <a:gd name="T6" fmla="*/ 0 w 67"/>
                    <a:gd name="T7" fmla="*/ 27 h 93"/>
                    <a:gd name="T8" fmla="*/ 34 w 67"/>
                    <a:gd name="T9" fmla="*/ 82 h 93"/>
                  </a:gdLst>
                  <a:ahLst/>
                  <a:cxnLst>
                    <a:cxn ang="0">
                      <a:pos x="T0" y="T1"/>
                    </a:cxn>
                    <a:cxn ang="0">
                      <a:pos x="T2" y="T3"/>
                    </a:cxn>
                    <a:cxn ang="0">
                      <a:pos x="T4" y="T5"/>
                    </a:cxn>
                    <a:cxn ang="0">
                      <a:pos x="T6" y="T7"/>
                    </a:cxn>
                    <a:cxn ang="0">
                      <a:pos x="T8" y="T9"/>
                    </a:cxn>
                  </a:cxnLst>
                  <a:rect l="0" t="0" r="r" b="b"/>
                  <a:pathLst>
                    <a:path w="67" h="93">
                      <a:moveTo>
                        <a:pt x="34" y="82"/>
                      </a:moveTo>
                      <a:cubicBezTo>
                        <a:pt x="52" y="93"/>
                        <a:pt x="66" y="85"/>
                        <a:pt x="67" y="65"/>
                      </a:cubicBezTo>
                      <a:cubicBezTo>
                        <a:pt x="66" y="45"/>
                        <a:pt x="52" y="20"/>
                        <a:pt x="34" y="10"/>
                      </a:cubicBezTo>
                      <a:cubicBezTo>
                        <a:pt x="16" y="0"/>
                        <a:pt x="1" y="7"/>
                        <a:pt x="0" y="27"/>
                      </a:cubicBezTo>
                      <a:cubicBezTo>
                        <a:pt x="1" y="48"/>
                        <a:pt x="16" y="72"/>
                        <a:pt x="34" y="82"/>
                      </a:cubicBezTo>
                      <a:close/>
                    </a:path>
                  </a:pathLst>
                </a:custGeom>
                <a:solidFill>
                  <a:srgbClr val="600F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7" name="ïŝlîdé"/>
                <p:cNvSpPr/>
                <p:nvPr/>
              </p:nvSpPr>
              <p:spPr bwMode="auto">
                <a:xfrm>
                  <a:off x="6013451" y="5245101"/>
                  <a:ext cx="50800" cy="73025"/>
                </a:xfrm>
                <a:custGeom>
                  <a:avLst/>
                  <a:gdLst>
                    <a:gd name="T0" fmla="*/ 12 w 24"/>
                    <a:gd name="T1" fmla="*/ 4 h 35"/>
                    <a:gd name="T2" fmla="*/ 0 w 24"/>
                    <a:gd name="T3" fmla="*/ 11 h 35"/>
                    <a:gd name="T4" fmla="*/ 12 w 24"/>
                    <a:gd name="T5" fmla="*/ 31 h 35"/>
                    <a:gd name="T6" fmla="*/ 24 w 24"/>
                    <a:gd name="T7" fmla="*/ 24 h 35"/>
                    <a:gd name="T8" fmla="*/ 12 w 24"/>
                    <a:gd name="T9" fmla="*/ 4 h 35"/>
                  </a:gdLst>
                  <a:ahLst/>
                  <a:cxnLst>
                    <a:cxn ang="0">
                      <a:pos x="T0" y="T1"/>
                    </a:cxn>
                    <a:cxn ang="0">
                      <a:pos x="T2" y="T3"/>
                    </a:cxn>
                    <a:cxn ang="0">
                      <a:pos x="T4" y="T5"/>
                    </a:cxn>
                    <a:cxn ang="0">
                      <a:pos x="T6" y="T7"/>
                    </a:cxn>
                    <a:cxn ang="0">
                      <a:pos x="T8" y="T9"/>
                    </a:cxn>
                  </a:cxnLst>
                  <a:rect l="0" t="0" r="r" b="b"/>
                  <a:pathLst>
                    <a:path w="24" h="35">
                      <a:moveTo>
                        <a:pt x="12" y="4"/>
                      </a:moveTo>
                      <a:cubicBezTo>
                        <a:pt x="5" y="0"/>
                        <a:pt x="0" y="3"/>
                        <a:pt x="0" y="11"/>
                      </a:cubicBezTo>
                      <a:cubicBezTo>
                        <a:pt x="0" y="18"/>
                        <a:pt x="5" y="27"/>
                        <a:pt x="12" y="31"/>
                      </a:cubicBezTo>
                      <a:cubicBezTo>
                        <a:pt x="18" y="35"/>
                        <a:pt x="24" y="32"/>
                        <a:pt x="24" y="24"/>
                      </a:cubicBezTo>
                      <a:cubicBezTo>
                        <a:pt x="24" y="17"/>
                        <a:pt x="18" y="8"/>
                        <a:pt x="12" y="4"/>
                      </a:cubicBezTo>
                      <a:close/>
                    </a:path>
                  </a:pathLst>
                </a:custGeom>
                <a:solidFill>
                  <a:srgbClr val="DFEDF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8" name="íṩḷíḑè"/>
                <p:cNvSpPr/>
                <p:nvPr/>
              </p:nvSpPr>
              <p:spPr bwMode="auto">
                <a:xfrm>
                  <a:off x="5721351" y="5046664"/>
                  <a:ext cx="139700" cy="195263"/>
                </a:xfrm>
                <a:custGeom>
                  <a:avLst/>
                  <a:gdLst>
                    <a:gd name="T0" fmla="*/ 33 w 67"/>
                    <a:gd name="T1" fmla="*/ 83 h 93"/>
                    <a:gd name="T2" fmla="*/ 67 w 67"/>
                    <a:gd name="T3" fmla="*/ 66 h 93"/>
                    <a:gd name="T4" fmla="*/ 33 w 67"/>
                    <a:gd name="T5" fmla="*/ 11 h 93"/>
                    <a:gd name="T6" fmla="*/ 0 w 67"/>
                    <a:gd name="T7" fmla="*/ 27 h 93"/>
                    <a:gd name="T8" fmla="*/ 33 w 67"/>
                    <a:gd name="T9" fmla="*/ 83 h 93"/>
                  </a:gdLst>
                  <a:ahLst/>
                  <a:cxnLst>
                    <a:cxn ang="0">
                      <a:pos x="T0" y="T1"/>
                    </a:cxn>
                    <a:cxn ang="0">
                      <a:pos x="T2" y="T3"/>
                    </a:cxn>
                    <a:cxn ang="0">
                      <a:pos x="T4" y="T5"/>
                    </a:cxn>
                    <a:cxn ang="0">
                      <a:pos x="T6" y="T7"/>
                    </a:cxn>
                    <a:cxn ang="0">
                      <a:pos x="T8" y="T9"/>
                    </a:cxn>
                  </a:cxnLst>
                  <a:rect l="0" t="0" r="r" b="b"/>
                  <a:pathLst>
                    <a:path w="67" h="93">
                      <a:moveTo>
                        <a:pt x="33" y="83"/>
                      </a:moveTo>
                      <a:cubicBezTo>
                        <a:pt x="51" y="93"/>
                        <a:pt x="66" y="86"/>
                        <a:pt x="67" y="66"/>
                      </a:cubicBezTo>
                      <a:cubicBezTo>
                        <a:pt x="66" y="45"/>
                        <a:pt x="51" y="21"/>
                        <a:pt x="33" y="11"/>
                      </a:cubicBezTo>
                      <a:cubicBezTo>
                        <a:pt x="16" y="0"/>
                        <a:pt x="1" y="8"/>
                        <a:pt x="0" y="27"/>
                      </a:cubicBezTo>
                      <a:cubicBezTo>
                        <a:pt x="1" y="48"/>
                        <a:pt x="15" y="73"/>
                        <a:pt x="33" y="83"/>
                      </a:cubicBezTo>
                      <a:close/>
                    </a:path>
                  </a:pathLst>
                </a:custGeom>
                <a:solidFill>
                  <a:srgbClr val="600F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9" name="iṡḻîḑê"/>
                <p:cNvSpPr/>
                <p:nvPr/>
              </p:nvSpPr>
              <p:spPr bwMode="auto">
                <a:xfrm>
                  <a:off x="5764213" y="5103814"/>
                  <a:ext cx="50800" cy="69850"/>
                </a:xfrm>
                <a:custGeom>
                  <a:avLst/>
                  <a:gdLst>
                    <a:gd name="T0" fmla="*/ 12 w 24"/>
                    <a:gd name="T1" fmla="*/ 3 h 34"/>
                    <a:gd name="T2" fmla="*/ 0 w 24"/>
                    <a:gd name="T3" fmla="*/ 10 h 34"/>
                    <a:gd name="T4" fmla="*/ 12 w 24"/>
                    <a:gd name="T5" fmla="*/ 31 h 34"/>
                    <a:gd name="T6" fmla="*/ 24 w 24"/>
                    <a:gd name="T7" fmla="*/ 24 h 34"/>
                    <a:gd name="T8" fmla="*/ 12 w 24"/>
                    <a:gd name="T9" fmla="*/ 3 h 34"/>
                  </a:gdLst>
                  <a:ahLst/>
                  <a:cxnLst>
                    <a:cxn ang="0">
                      <a:pos x="T0" y="T1"/>
                    </a:cxn>
                    <a:cxn ang="0">
                      <a:pos x="T2" y="T3"/>
                    </a:cxn>
                    <a:cxn ang="0">
                      <a:pos x="T4" y="T5"/>
                    </a:cxn>
                    <a:cxn ang="0">
                      <a:pos x="T6" y="T7"/>
                    </a:cxn>
                    <a:cxn ang="0">
                      <a:pos x="T8" y="T9"/>
                    </a:cxn>
                  </a:cxnLst>
                  <a:rect l="0" t="0" r="r" b="b"/>
                  <a:pathLst>
                    <a:path w="24" h="34">
                      <a:moveTo>
                        <a:pt x="12" y="3"/>
                      </a:moveTo>
                      <a:cubicBezTo>
                        <a:pt x="6" y="0"/>
                        <a:pt x="1" y="3"/>
                        <a:pt x="0" y="10"/>
                      </a:cubicBezTo>
                      <a:cubicBezTo>
                        <a:pt x="0" y="18"/>
                        <a:pt x="6" y="27"/>
                        <a:pt x="12" y="31"/>
                      </a:cubicBezTo>
                      <a:cubicBezTo>
                        <a:pt x="19" y="34"/>
                        <a:pt x="24" y="31"/>
                        <a:pt x="24" y="24"/>
                      </a:cubicBezTo>
                      <a:cubicBezTo>
                        <a:pt x="24" y="16"/>
                        <a:pt x="19" y="7"/>
                        <a:pt x="12" y="3"/>
                      </a:cubicBezTo>
                      <a:close/>
                    </a:path>
                  </a:pathLst>
                </a:custGeom>
                <a:solidFill>
                  <a:srgbClr val="DFEDF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0" name="íśľíḋê"/>
                <p:cNvSpPr/>
                <p:nvPr/>
              </p:nvSpPr>
              <p:spPr bwMode="auto">
                <a:xfrm>
                  <a:off x="5967413" y="5178426"/>
                  <a:ext cx="142875" cy="149225"/>
                </a:xfrm>
                <a:custGeom>
                  <a:avLst/>
                  <a:gdLst>
                    <a:gd name="T0" fmla="*/ 34 w 68"/>
                    <a:gd name="T1" fmla="*/ 16 h 71"/>
                    <a:gd name="T2" fmla="*/ 67 w 68"/>
                    <a:gd name="T3" fmla="*/ 71 h 71"/>
                    <a:gd name="T4" fmla="*/ 68 w 68"/>
                    <a:gd name="T5" fmla="*/ 69 h 71"/>
                    <a:gd name="T6" fmla="*/ 34 w 68"/>
                    <a:gd name="T7" fmla="*/ 11 h 71"/>
                    <a:gd name="T8" fmla="*/ 0 w 68"/>
                    <a:gd name="T9" fmla="*/ 30 h 71"/>
                    <a:gd name="T10" fmla="*/ 0 w 68"/>
                    <a:gd name="T11" fmla="*/ 33 h 71"/>
                    <a:gd name="T12" fmla="*/ 34 w 68"/>
                    <a:gd name="T13" fmla="*/ 16 h 71"/>
                  </a:gdLst>
                  <a:ahLst/>
                  <a:cxnLst>
                    <a:cxn ang="0">
                      <a:pos x="T0" y="T1"/>
                    </a:cxn>
                    <a:cxn ang="0">
                      <a:pos x="T2" y="T3"/>
                    </a:cxn>
                    <a:cxn ang="0">
                      <a:pos x="T4" y="T5"/>
                    </a:cxn>
                    <a:cxn ang="0">
                      <a:pos x="T6" y="T7"/>
                    </a:cxn>
                    <a:cxn ang="0">
                      <a:pos x="T8" y="T9"/>
                    </a:cxn>
                    <a:cxn ang="0">
                      <a:pos x="T10" y="T11"/>
                    </a:cxn>
                    <a:cxn ang="0">
                      <a:pos x="T12" y="T13"/>
                    </a:cxn>
                  </a:cxnLst>
                  <a:rect l="0" t="0" r="r" b="b"/>
                  <a:pathLst>
                    <a:path w="68" h="71">
                      <a:moveTo>
                        <a:pt x="34" y="16"/>
                      </a:moveTo>
                      <a:cubicBezTo>
                        <a:pt x="52" y="26"/>
                        <a:pt x="66" y="51"/>
                        <a:pt x="67" y="71"/>
                      </a:cubicBezTo>
                      <a:cubicBezTo>
                        <a:pt x="67" y="71"/>
                        <a:pt x="68" y="70"/>
                        <a:pt x="68" y="69"/>
                      </a:cubicBezTo>
                      <a:cubicBezTo>
                        <a:pt x="68" y="47"/>
                        <a:pt x="53" y="21"/>
                        <a:pt x="34" y="11"/>
                      </a:cubicBezTo>
                      <a:cubicBezTo>
                        <a:pt x="15" y="0"/>
                        <a:pt x="0" y="8"/>
                        <a:pt x="0" y="30"/>
                      </a:cubicBezTo>
                      <a:cubicBezTo>
                        <a:pt x="0" y="31"/>
                        <a:pt x="0" y="32"/>
                        <a:pt x="0" y="33"/>
                      </a:cubicBezTo>
                      <a:cubicBezTo>
                        <a:pt x="1" y="13"/>
                        <a:pt x="16" y="6"/>
                        <a:pt x="34" y="16"/>
                      </a:cubicBezTo>
                      <a:close/>
                    </a:path>
                  </a:pathLst>
                </a:custGeom>
                <a:solidFill>
                  <a:srgbClr val="4608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1" name="iṥļíďé"/>
                <p:cNvSpPr/>
                <p:nvPr/>
              </p:nvSpPr>
              <p:spPr bwMode="auto">
                <a:xfrm>
                  <a:off x="5721351" y="5033964"/>
                  <a:ext cx="139700" cy="150813"/>
                </a:xfrm>
                <a:custGeom>
                  <a:avLst/>
                  <a:gdLst>
                    <a:gd name="T0" fmla="*/ 33 w 67"/>
                    <a:gd name="T1" fmla="*/ 17 h 72"/>
                    <a:gd name="T2" fmla="*/ 67 w 67"/>
                    <a:gd name="T3" fmla="*/ 72 h 72"/>
                    <a:gd name="T4" fmla="*/ 67 w 67"/>
                    <a:gd name="T5" fmla="*/ 69 h 72"/>
                    <a:gd name="T6" fmla="*/ 33 w 67"/>
                    <a:gd name="T7" fmla="*/ 11 h 72"/>
                    <a:gd name="T8" fmla="*/ 0 w 67"/>
                    <a:gd name="T9" fmla="*/ 30 h 72"/>
                    <a:gd name="T10" fmla="*/ 0 w 67"/>
                    <a:gd name="T11" fmla="*/ 33 h 72"/>
                    <a:gd name="T12" fmla="*/ 33 w 67"/>
                    <a:gd name="T13" fmla="*/ 17 h 72"/>
                  </a:gdLst>
                  <a:ahLst/>
                  <a:cxnLst>
                    <a:cxn ang="0">
                      <a:pos x="T0" y="T1"/>
                    </a:cxn>
                    <a:cxn ang="0">
                      <a:pos x="T2" y="T3"/>
                    </a:cxn>
                    <a:cxn ang="0">
                      <a:pos x="T4" y="T5"/>
                    </a:cxn>
                    <a:cxn ang="0">
                      <a:pos x="T6" y="T7"/>
                    </a:cxn>
                    <a:cxn ang="0">
                      <a:pos x="T8" y="T9"/>
                    </a:cxn>
                    <a:cxn ang="0">
                      <a:pos x="T10" y="T11"/>
                    </a:cxn>
                    <a:cxn ang="0">
                      <a:pos x="T12" y="T13"/>
                    </a:cxn>
                  </a:cxnLst>
                  <a:rect l="0" t="0" r="r" b="b"/>
                  <a:pathLst>
                    <a:path w="67" h="72">
                      <a:moveTo>
                        <a:pt x="33" y="17"/>
                      </a:moveTo>
                      <a:cubicBezTo>
                        <a:pt x="51" y="27"/>
                        <a:pt x="66" y="51"/>
                        <a:pt x="67" y="72"/>
                      </a:cubicBezTo>
                      <a:cubicBezTo>
                        <a:pt x="67" y="71"/>
                        <a:pt x="67" y="70"/>
                        <a:pt x="67" y="69"/>
                      </a:cubicBezTo>
                      <a:cubicBezTo>
                        <a:pt x="67" y="48"/>
                        <a:pt x="52" y="22"/>
                        <a:pt x="33" y="11"/>
                      </a:cubicBezTo>
                      <a:cubicBezTo>
                        <a:pt x="15" y="0"/>
                        <a:pt x="0" y="9"/>
                        <a:pt x="0" y="30"/>
                      </a:cubicBezTo>
                      <a:cubicBezTo>
                        <a:pt x="0" y="31"/>
                        <a:pt x="0" y="32"/>
                        <a:pt x="0" y="33"/>
                      </a:cubicBezTo>
                      <a:cubicBezTo>
                        <a:pt x="1" y="14"/>
                        <a:pt x="16" y="6"/>
                        <a:pt x="33" y="17"/>
                      </a:cubicBezTo>
                      <a:close/>
                    </a:path>
                  </a:pathLst>
                </a:custGeom>
                <a:solidFill>
                  <a:srgbClr val="4608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2" name="îśļíḓê"/>
                <p:cNvSpPr/>
                <p:nvPr/>
              </p:nvSpPr>
              <p:spPr bwMode="auto">
                <a:xfrm>
                  <a:off x="6038851" y="4870451"/>
                  <a:ext cx="77788" cy="203200"/>
                </a:xfrm>
                <a:custGeom>
                  <a:avLst/>
                  <a:gdLst>
                    <a:gd name="T0" fmla="*/ 12 w 49"/>
                    <a:gd name="T1" fmla="*/ 21 h 128"/>
                    <a:gd name="T2" fmla="*/ 0 w 49"/>
                    <a:gd name="T3" fmla="*/ 128 h 128"/>
                    <a:gd name="T4" fmla="*/ 37 w 49"/>
                    <a:gd name="T5" fmla="*/ 107 h 128"/>
                    <a:gd name="T6" fmla="*/ 49 w 49"/>
                    <a:gd name="T7" fmla="*/ 0 h 128"/>
                    <a:gd name="T8" fmla="*/ 12 w 49"/>
                    <a:gd name="T9" fmla="*/ 21 h 128"/>
                  </a:gdLst>
                  <a:ahLst/>
                  <a:cxnLst>
                    <a:cxn ang="0">
                      <a:pos x="T0" y="T1"/>
                    </a:cxn>
                    <a:cxn ang="0">
                      <a:pos x="T2" y="T3"/>
                    </a:cxn>
                    <a:cxn ang="0">
                      <a:pos x="T4" y="T5"/>
                    </a:cxn>
                    <a:cxn ang="0">
                      <a:pos x="T6" y="T7"/>
                    </a:cxn>
                    <a:cxn ang="0">
                      <a:pos x="T8" y="T9"/>
                    </a:cxn>
                  </a:cxnLst>
                  <a:rect l="0" t="0" r="r" b="b"/>
                  <a:pathLst>
                    <a:path w="49" h="128">
                      <a:moveTo>
                        <a:pt x="12" y="21"/>
                      </a:moveTo>
                      <a:lnTo>
                        <a:pt x="0" y="128"/>
                      </a:lnTo>
                      <a:lnTo>
                        <a:pt x="37" y="107"/>
                      </a:lnTo>
                      <a:lnTo>
                        <a:pt x="49" y="0"/>
                      </a:lnTo>
                      <a:lnTo>
                        <a:pt x="12" y="21"/>
                      </a:lnTo>
                      <a:close/>
                    </a:path>
                  </a:pathLst>
                </a:custGeom>
                <a:solidFill>
                  <a:srgbClr val="A5BF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3" name="iṣḻídè"/>
                <p:cNvSpPr/>
                <p:nvPr/>
              </p:nvSpPr>
              <p:spPr bwMode="auto">
                <a:xfrm>
                  <a:off x="6134101" y="4843464"/>
                  <a:ext cx="39688" cy="176213"/>
                </a:xfrm>
                <a:custGeom>
                  <a:avLst/>
                  <a:gdLst>
                    <a:gd name="T0" fmla="*/ 25 w 25"/>
                    <a:gd name="T1" fmla="*/ 15 h 111"/>
                    <a:gd name="T2" fmla="*/ 20 w 25"/>
                    <a:gd name="T3" fmla="*/ 0 h 111"/>
                    <a:gd name="T4" fmla="*/ 12 w 25"/>
                    <a:gd name="T5" fmla="*/ 5 h 111"/>
                    <a:gd name="T6" fmla="*/ 0 w 25"/>
                    <a:gd name="T7" fmla="*/ 111 h 111"/>
                    <a:gd name="T8" fmla="*/ 16 w 25"/>
                    <a:gd name="T9" fmla="*/ 102 h 111"/>
                    <a:gd name="T10" fmla="*/ 25 w 25"/>
                    <a:gd name="T11" fmla="*/ 15 h 111"/>
                  </a:gdLst>
                  <a:ahLst/>
                  <a:cxnLst>
                    <a:cxn ang="0">
                      <a:pos x="T0" y="T1"/>
                    </a:cxn>
                    <a:cxn ang="0">
                      <a:pos x="T2" y="T3"/>
                    </a:cxn>
                    <a:cxn ang="0">
                      <a:pos x="T4" y="T5"/>
                    </a:cxn>
                    <a:cxn ang="0">
                      <a:pos x="T6" y="T7"/>
                    </a:cxn>
                    <a:cxn ang="0">
                      <a:pos x="T8" y="T9"/>
                    </a:cxn>
                    <a:cxn ang="0">
                      <a:pos x="T10" y="T11"/>
                    </a:cxn>
                  </a:cxnLst>
                  <a:rect l="0" t="0" r="r" b="b"/>
                  <a:pathLst>
                    <a:path w="25" h="111">
                      <a:moveTo>
                        <a:pt x="25" y="15"/>
                      </a:moveTo>
                      <a:lnTo>
                        <a:pt x="20" y="0"/>
                      </a:lnTo>
                      <a:lnTo>
                        <a:pt x="12" y="5"/>
                      </a:lnTo>
                      <a:lnTo>
                        <a:pt x="0" y="111"/>
                      </a:lnTo>
                      <a:lnTo>
                        <a:pt x="16" y="102"/>
                      </a:lnTo>
                      <a:lnTo>
                        <a:pt x="25" y="15"/>
                      </a:lnTo>
                      <a:close/>
                    </a:path>
                  </a:pathLst>
                </a:custGeom>
                <a:solidFill>
                  <a:srgbClr val="A5BF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4" name="ïsľïḓê"/>
                <p:cNvSpPr/>
                <p:nvPr/>
              </p:nvSpPr>
              <p:spPr bwMode="auto">
                <a:xfrm>
                  <a:off x="6019801" y="4843464"/>
                  <a:ext cx="195263" cy="241300"/>
                </a:xfrm>
                <a:custGeom>
                  <a:avLst/>
                  <a:gdLst>
                    <a:gd name="T0" fmla="*/ 88 w 123"/>
                    <a:gd name="T1" fmla="*/ 1 h 152"/>
                    <a:gd name="T2" fmla="*/ 92 w 123"/>
                    <a:gd name="T3" fmla="*/ 0 h 152"/>
                    <a:gd name="T4" fmla="*/ 123 w 123"/>
                    <a:gd name="T5" fmla="*/ 82 h 152"/>
                    <a:gd name="T6" fmla="*/ 2 w 123"/>
                    <a:gd name="T7" fmla="*/ 152 h 152"/>
                    <a:gd name="T8" fmla="*/ 0 w 123"/>
                    <a:gd name="T9" fmla="*/ 148 h 152"/>
                    <a:gd name="T10" fmla="*/ 119 w 123"/>
                    <a:gd name="T11" fmla="*/ 79 h 152"/>
                    <a:gd name="T12" fmla="*/ 88 w 123"/>
                    <a:gd name="T13" fmla="*/ 1 h 152"/>
                  </a:gdLst>
                  <a:ahLst/>
                  <a:cxnLst>
                    <a:cxn ang="0">
                      <a:pos x="T0" y="T1"/>
                    </a:cxn>
                    <a:cxn ang="0">
                      <a:pos x="T2" y="T3"/>
                    </a:cxn>
                    <a:cxn ang="0">
                      <a:pos x="T4" y="T5"/>
                    </a:cxn>
                    <a:cxn ang="0">
                      <a:pos x="T6" y="T7"/>
                    </a:cxn>
                    <a:cxn ang="0">
                      <a:pos x="T8" y="T9"/>
                    </a:cxn>
                    <a:cxn ang="0">
                      <a:pos x="T10" y="T11"/>
                    </a:cxn>
                    <a:cxn ang="0">
                      <a:pos x="T12" y="T13"/>
                    </a:cxn>
                  </a:cxnLst>
                  <a:rect l="0" t="0" r="r" b="b"/>
                  <a:pathLst>
                    <a:path w="123" h="152">
                      <a:moveTo>
                        <a:pt x="88" y="1"/>
                      </a:moveTo>
                      <a:lnTo>
                        <a:pt x="92" y="0"/>
                      </a:lnTo>
                      <a:lnTo>
                        <a:pt x="123" y="82"/>
                      </a:lnTo>
                      <a:lnTo>
                        <a:pt x="2" y="152"/>
                      </a:lnTo>
                      <a:lnTo>
                        <a:pt x="0" y="148"/>
                      </a:lnTo>
                      <a:lnTo>
                        <a:pt x="119" y="79"/>
                      </a:lnTo>
                      <a:lnTo>
                        <a:pt x="88" y="1"/>
                      </a:lnTo>
                      <a:close/>
                    </a:path>
                  </a:pathLst>
                </a:custGeom>
                <a:solidFill>
                  <a:srgbClr val="EAE9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5" name="îṣlïḑe"/>
                <p:cNvSpPr/>
                <p:nvPr/>
              </p:nvSpPr>
              <p:spPr bwMode="auto">
                <a:xfrm>
                  <a:off x="8291513" y="5046664"/>
                  <a:ext cx="39688" cy="23813"/>
                </a:xfrm>
                <a:custGeom>
                  <a:avLst/>
                  <a:gdLst>
                    <a:gd name="T0" fmla="*/ 13 w 25"/>
                    <a:gd name="T1" fmla="*/ 15 h 15"/>
                    <a:gd name="T2" fmla="*/ 0 w 25"/>
                    <a:gd name="T3" fmla="*/ 5 h 15"/>
                    <a:gd name="T4" fmla="*/ 11 w 25"/>
                    <a:gd name="T5" fmla="*/ 0 h 15"/>
                    <a:gd name="T6" fmla="*/ 25 w 25"/>
                    <a:gd name="T7" fmla="*/ 8 h 15"/>
                    <a:gd name="T8" fmla="*/ 13 w 25"/>
                    <a:gd name="T9" fmla="*/ 15 h 15"/>
                  </a:gdLst>
                  <a:ahLst/>
                  <a:cxnLst>
                    <a:cxn ang="0">
                      <a:pos x="T0" y="T1"/>
                    </a:cxn>
                    <a:cxn ang="0">
                      <a:pos x="T2" y="T3"/>
                    </a:cxn>
                    <a:cxn ang="0">
                      <a:pos x="T4" y="T5"/>
                    </a:cxn>
                    <a:cxn ang="0">
                      <a:pos x="T6" y="T7"/>
                    </a:cxn>
                    <a:cxn ang="0">
                      <a:pos x="T8" y="T9"/>
                    </a:cxn>
                  </a:cxnLst>
                  <a:rect l="0" t="0" r="r" b="b"/>
                  <a:pathLst>
                    <a:path w="25" h="15">
                      <a:moveTo>
                        <a:pt x="13" y="15"/>
                      </a:moveTo>
                      <a:lnTo>
                        <a:pt x="0" y="5"/>
                      </a:lnTo>
                      <a:lnTo>
                        <a:pt x="11" y="0"/>
                      </a:lnTo>
                      <a:lnTo>
                        <a:pt x="25" y="8"/>
                      </a:lnTo>
                      <a:lnTo>
                        <a:pt x="13" y="15"/>
                      </a:lnTo>
                      <a:close/>
                    </a:path>
                  </a:pathLst>
                </a:custGeom>
                <a:solidFill>
                  <a:srgbClr val="015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6" name="îṣľíḓé"/>
                <p:cNvSpPr/>
                <p:nvPr/>
              </p:nvSpPr>
              <p:spPr bwMode="auto">
                <a:xfrm>
                  <a:off x="8294688" y="5046664"/>
                  <a:ext cx="17463" cy="112713"/>
                </a:xfrm>
                <a:custGeom>
                  <a:avLst/>
                  <a:gdLst>
                    <a:gd name="T0" fmla="*/ 11 w 11"/>
                    <a:gd name="T1" fmla="*/ 71 h 71"/>
                    <a:gd name="T2" fmla="*/ 0 w 11"/>
                    <a:gd name="T3" fmla="*/ 65 h 71"/>
                    <a:gd name="T4" fmla="*/ 0 w 11"/>
                    <a:gd name="T5" fmla="*/ 0 h 71"/>
                    <a:gd name="T6" fmla="*/ 11 w 11"/>
                    <a:gd name="T7" fmla="*/ 7 h 71"/>
                    <a:gd name="T8" fmla="*/ 11 w 11"/>
                    <a:gd name="T9" fmla="*/ 71 h 71"/>
                  </a:gdLst>
                  <a:ahLst/>
                  <a:cxnLst>
                    <a:cxn ang="0">
                      <a:pos x="T0" y="T1"/>
                    </a:cxn>
                    <a:cxn ang="0">
                      <a:pos x="T2" y="T3"/>
                    </a:cxn>
                    <a:cxn ang="0">
                      <a:pos x="T4" y="T5"/>
                    </a:cxn>
                    <a:cxn ang="0">
                      <a:pos x="T6" y="T7"/>
                    </a:cxn>
                    <a:cxn ang="0">
                      <a:pos x="T8" y="T9"/>
                    </a:cxn>
                  </a:cxnLst>
                  <a:rect l="0" t="0" r="r" b="b"/>
                  <a:pathLst>
                    <a:path w="11" h="71">
                      <a:moveTo>
                        <a:pt x="11" y="71"/>
                      </a:moveTo>
                      <a:lnTo>
                        <a:pt x="0" y="65"/>
                      </a:lnTo>
                      <a:lnTo>
                        <a:pt x="0" y="0"/>
                      </a:lnTo>
                      <a:lnTo>
                        <a:pt x="11" y="7"/>
                      </a:lnTo>
                      <a:lnTo>
                        <a:pt x="11" y="71"/>
                      </a:lnTo>
                      <a:close/>
                    </a:path>
                  </a:pathLst>
                </a:custGeom>
                <a:solidFill>
                  <a:srgbClr val="7862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7" name="iSļiḓè"/>
                <p:cNvSpPr/>
                <p:nvPr/>
              </p:nvSpPr>
              <p:spPr bwMode="auto">
                <a:xfrm>
                  <a:off x="8312151" y="5048251"/>
                  <a:ext cx="15875" cy="111125"/>
                </a:xfrm>
                <a:custGeom>
                  <a:avLst/>
                  <a:gdLst>
                    <a:gd name="T0" fmla="*/ 10 w 10"/>
                    <a:gd name="T1" fmla="*/ 0 h 70"/>
                    <a:gd name="T2" fmla="*/ 10 w 10"/>
                    <a:gd name="T3" fmla="*/ 65 h 70"/>
                    <a:gd name="T4" fmla="*/ 0 w 10"/>
                    <a:gd name="T5" fmla="*/ 70 h 70"/>
                    <a:gd name="T6" fmla="*/ 0 w 10"/>
                    <a:gd name="T7" fmla="*/ 6 h 70"/>
                    <a:gd name="T8" fmla="*/ 10 w 10"/>
                    <a:gd name="T9" fmla="*/ 0 h 70"/>
                  </a:gdLst>
                  <a:ahLst/>
                  <a:cxnLst>
                    <a:cxn ang="0">
                      <a:pos x="T0" y="T1"/>
                    </a:cxn>
                    <a:cxn ang="0">
                      <a:pos x="T2" y="T3"/>
                    </a:cxn>
                    <a:cxn ang="0">
                      <a:pos x="T4" y="T5"/>
                    </a:cxn>
                    <a:cxn ang="0">
                      <a:pos x="T6" y="T7"/>
                    </a:cxn>
                    <a:cxn ang="0">
                      <a:pos x="T8" y="T9"/>
                    </a:cxn>
                  </a:cxnLst>
                  <a:rect l="0" t="0" r="r" b="b"/>
                  <a:pathLst>
                    <a:path w="10" h="70">
                      <a:moveTo>
                        <a:pt x="10" y="0"/>
                      </a:moveTo>
                      <a:lnTo>
                        <a:pt x="10" y="65"/>
                      </a:lnTo>
                      <a:lnTo>
                        <a:pt x="0" y="70"/>
                      </a:lnTo>
                      <a:lnTo>
                        <a:pt x="0" y="6"/>
                      </a:lnTo>
                      <a:lnTo>
                        <a:pt x="10" y="0"/>
                      </a:lnTo>
                      <a:close/>
                    </a:path>
                  </a:pathLst>
                </a:custGeom>
                <a:solidFill>
                  <a:srgbClr val="55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8" name="îṥḷiḑê"/>
                <p:cNvSpPr/>
                <p:nvPr/>
              </p:nvSpPr>
              <p:spPr bwMode="auto">
                <a:xfrm>
                  <a:off x="8310563" y="4894264"/>
                  <a:ext cx="103188" cy="187325"/>
                </a:xfrm>
                <a:custGeom>
                  <a:avLst/>
                  <a:gdLst>
                    <a:gd name="T0" fmla="*/ 65 w 65"/>
                    <a:gd name="T1" fmla="*/ 0 h 118"/>
                    <a:gd name="T2" fmla="*/ 65 w 65"/>
                    <a:gd name="T3" fmla="*/ 80 h 118"/>
                    <a:gd name="T4" fmla="*/ 0 w 65"/>
                    <a:gd name="T5" fmla="*/ 118 h 118"/>
                    <a:gd name="T6" fmla="*/ 0 w 65"/>
                    <a:gd name="T7" fmla="*/ 38 h 118"/>
                    <a:gd name="T8" fmla="*/ 65 w 65"/>
                    <a:gd name="T9" fmla="*/ 0 h 118"/>
                  </a:gdLst>
                  <a:ahLst/>
                  <a:cxnLst>
                    <a:cxn ang="0">
                      <a:pos x="T0" y="T1"/>
                    </a:cxn>
                    <a:cxn ang="0">
                      <a:pos x="T2" y="T3"/>
                    </a:cxn>
                    <a:cxn ang="0">
                      <a:pos x="T4" y="T5"/>
                    </a:cxn>
                    <a:cxn ang="0">
                      <a:pos x="T6" y="T7"/>
                    </a:cxn>
                    <a:cxn ang="0">
                      <a:pos x="T8" y="T9"/>
                    </a:cxn>
                  </a:cxnLst>
                  <a:rect l="0" t="0" r="r" b="b"/>
                  <a:pathLst>
                    <a:path w="65" h="118">
                      <a:moveTo>
                        <a:pt x="65" y="0"/>
                      </a:moveTo>
                      <a:lnTo>
                        <a:pt x="65" y="80"/>
                      </a:lnTo>
                      <a:lnTo>
                        <a:pt x="0" y="118"/>
                      </a:lnTo>
                      <a:lnTo>
                        <a:pt x="0" y="38"/>
                      </a:lnTo>
                      <a:lnTo>
                        <a:pt x="65" y="0"/>
                      </a:lnTo>
                      <a:close/>
                    </a:path>
                  </a:pathLst>
                </a:custGeom>
                <a:solidFill>
                  <a:srgbClr val="50C1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9" name="išliḍe"/>
                <p:cNvSpPr/>
                <p:nvPr/>
              </p:nvSpPr>
              <p:spPr bwMode="auto">
                <a:xfrm>
                  <a:off x="8207376" y="4894264"/>
                  <a:ext cx="103188" cy="187325"/>
                </a:xfrm>
                <a:custGeom>
                  <a:avLst/>
                  <a:gdLst>
                    <a:gd name="T0" fmla="*/ 65 w 65"/>
                    <a:gd name="T1" fmla="*/ 38 h 118"/>
                    <a:gd name="T2" fmla="*/ 65 w 65"/>
                    <a:gd name="T3" fmla="*/ 118 h 118"/>
                    <a:gd name="T4" fmla="*/ 0 w 65"/>
                    <a:gd name="T5" fmla="*/ 80 h 118"/>
                    <a:gd name="T6" fmla="*/ 0 w 65"/>
                    <a:gd name="T7" fmla="*/ 0 h 118"/>
                    <a:gd name="T8" fmla="*/ 65 w 65"/>
                    <a:gd name="T9" fmla="*/ 38 h 118"/>
                  </a:gdLst>
                  <a:ahLst/>
                  <a:cxnLst>
                    <a:cxn ang="0">
                      <a:pos x="T0" y="T1"/>
                    </a:cxn>
                    <a:cxn ang="0">
                      <a:pos x="T2" y="T3"/>
                    </a:cxn>
                    <a:cxn ang="0">
                      <a:pos x="T4" y="T5"/>
                    </a:cxn>
                    <a:cxn ang="0">
                      <a:pos x="T6" y="T7"/>
                    </a:cxn>
                    <a:cxn ang="0">
                      <a:pos x="T8" y="T9"/>
                    </a:cxn>
                  </a:cxnLst>
                  <a:rect l="0" t="0" r="r" b="b"/>
                  <a:pathLst>
                    <a:path w="65" h="118">
                      <a:moveTo>
                        <a:pt x="65" y="38"/>
                      </a:moveTo>
                      <a:lnTo>
                        <a:pt x="65" y="118"/>
                      </a:lnTo>
                      <a:lnTo>
                        <a:pt x="0" y="80"/>
                      </a:lnTo>
                      <a:lnTo>
                        <a:pt x="0" y="0"/>
                      </a:lnTo>
                      <a:lnTo>
                        <a:pt x="65" y="38"/>
                      </a:lnTo>
                      <a:close/>
                    </a:path>
                  </a:pathLst>
                </a:custGeom>
                <a:solidFill>
                  <a:srgbClr val="64E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0" name="ísḷïďè"/>
                <p:cNvSpPr/>
                <p:nvPr/>
              </p:nvSpPr>
              <p:spPr bwMode="auto">
                <a:xfrm>
                  <a:off x="8207376" y="4835526"/>
                  <a:ext cx="206375" cy="119063"/>
                </a:xfrm>
                <a:custGeom>
                  <a:avLst/>
                  <a:gdLst>
                    <a:gd name="T0" fmla="*/ 130 w 130"/>
                    <a:gd name="T1" fmla="*/ 37 h 75"/>
                    <a:gd name="T2" fmla="*/ 65 w 130"/>
                    <a:gd name="T3" fmla="*/ 75 h 75"/>
                    <a:gd name="T4" fmla="*/ 0 w 130"/>
                    <a:gd name="T5" fmla="*/ 37 h 75"/>
                    <a:gd name="T6" fmla="*/ 65 w 130"/>
                    <a:gd name="T7" fmla="*/ 0 h 75"/>
                    <a:gd name="T8" fmla="*/ 130 w 130"/>
                    <a:gd name="T9" fmla="*/ 37 h 75"/>
                  </a:gdLst>
                  <a:ahLst/>
                  <a:cxnLst>
                    <a:cxn ang="0">
                      <a:pos x="T0" y="T1"/>
                    </a:cxn>
                    <a:cxn ang="0">
                      <a:pos x="T2" y="T3"/>
                    </a:cxn>
                    <a:cxn ang="0">
                      <a:pos x="T4" y="T5"/>
                    </a:cxn>
                    <a:cxn ang="0">
                      <a:pos x="T6" y="T7"/>
                    </a:cxn>
                    <a:cxn ang="0">
                      <a:pos x="T8" y="T9"/>
                    </a:cxn>
                  </a:cxnLst>
                  <a:rect l="0" t="0" r="r" b="b"/>
                  <a:pathLst>
                    <a:path w="130" h="75">
                      <a:moveTo>
                        <a:pt x="130" y="37"/>
                      </a:moveTo>
                      <a:lnTo>
                        <a:pt x="65" y="75"/>
                      </a:lnTo>
                      <a:lnTo>
                        <a:pt x="0" y="37"/>
                      </a:lnTo>
                      <a:lnTo>
                        <a:pt x="65" y="0"/>
                      </a:lnTo>
                      <a:lnTo>
                        <a:pt x="130" y="37"/>
                      </a:lnTo>
                      <a:close/>
                    </a:path>
                  </a:pathLst>
                </a:custGeom>
                <a:solidFill>
                  <a:srgbClr val="56D8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1" name="íŝḷîďe"/>
                <p:cNvSpPr/>
                <p:nvPr/>
              </p:nvSpPr>
              <p:spPr bwMode="auto">
                <a:xfrm>
                  <a:off x="8775701" y="4765676"/>
                  <a:ext cx="39688" cy="23813"/>
                </a:xfrm>
                <a:custGeom>
                  <a:avLst/>
                  <a:gdLst>
                    <a:gd name="T0" fmla="*/ 15 w 25"/>
                    <a:gd name="T1" fmla="*/ 15 h 15"/>
                    <a:gd name="T2" fmla="*/ 0 w 25"/>
                    <a:gd name="T3" fmla="*/ 6 h 15"/>
                    <a:gd name="T4" fmla="*/ 12 w 25"/>
                    <a:gd name="T5" fmla="*/ 0 h 15"/>
                    <a:gd name="T6" fmla="*/ 25 w 25"/>
                    <a:gd name="T7" fmla="*/ 8 h 15"/>
                    <a:gd name="T8" fmla="*/ 15 w 25"/>
                    <a:gd name="T9" fmla="*/ 15 h 15"/>
                  </a:gdLst>
                  <a:ahLst/>
                  <a:cxnLst>
                    <a:cxn ang="0">
                      <a:pos x="T0" y="T1"/>
                    </a:cxn>
                    <a:cxn ang="0">
                      <a:pos x="T2" y="T3"/>
                    </a:cxn>
                    <a:cxn ang="0">
                      <a:pos x="T4" y="T5"/>
                    </a:cxn>
                    <a:cxn ang="0">
                      <a:pos x="T6" y="T7"/>
                    </a:cxn>
                    <a:cxn ang="0">
                      <a:pos x="T8" y="T9"/>
                    </a:cxn>
                  </a:cxnLst>
                  <a:rect l="0" t="0" r="r" b="b"/>
                  <a:pathLst>
                    <a:path w="25" h="15">
                      <a:moveTo>
                        <a:pt x="15" y="15"/>
                      </a:moveTo>
                      <a:lnTo>
                        <a:pt x="0" y="6"/>
                      </a:lnTo>
                      <a:lnTo>
                        <a:pt x="12" y="0"/>
                      </a:lnTo>
                      <a:lnTo>
                        <a:pt x="25" y="8"/>
                      </a:lnTo>
                      <a:lnTo>
                        <a:pt x="15" y="15"/>
                      </a:lnTo>
                      <a:close/>
                    </a:path>
                  </a:pathLst>
                </a:custGeom>
                <a:solidFill>
                  <a:srgbClr val="0159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2" name="íṧḻíḍe"/>
                <p:cNvSpPr/>
                <p:nvPr/>
              </p:nvSpPr>
              <p:spPr bwMode="auto">
                <a:xfrm>
                  <a:off x="8780463" y="4765676"/>
                  <a:ext cx="19050" cy="114300"/>
                </a:xfrm>
                <a:custGeom>
                  <a:avLst/>
                  <a:gdLst>
                    <a:gd name="T0" fmla="*/ 12 w 12"/>
                    <a:gd name="T1" fmla="*/ 72 h 72"/>
                    <a:gd name="T2" fmla="*/ 0 w 12"/>
                    <a:gd name="T3" fmla="*/ 65 h 72"/>
                    <a:gd name="T4" fmla="*/ 0 w 12"/>
                    <a:gd name="T5" fmla="*/ 0 h 72"/>
                    <a:gd name="T6" fmla="*/ 12 w 12"/>
                    <a:gd name="T7" fmla="*/ 7 h 72"/>
                    <a:gd name="T8" fmla="*/ 12 w 12"/>
                    <a:gd name="T9" fmla="*/ 72 h 72"/>
                  </a:gdLst>
                  <a:ahLst/>
                  <a:cxnLst>
                    <a:cxn ang="0">
                      <a:pos x="T0" y="T1"/>
                    </a:cxn>
                    <a:cxn ang="0">
                      <a:pos x="T2" y="T3"/>
                    </a:cxn>
                    <a:cxn ang="0">
                      <a:pos x="T4" y="T5"/>
                    </a:cxn>
                    <a:cxn ang="0">
                      <a:pos x="T6" y="T7"/>
                    </a:cxn>
                    <a:cxn ang="0">
                      <a:pos x="T8" y="T9"/>
                    </a:cxn>
                  </a:cxnLst>
                  <a:rect l="0" t="0" r="r" b="b"/>
                  <a:pathLst>
                    <a:path w="12" h="72">
                      <a:moveTo>
                        <a:pt x="12" y="72"/>
                      </a:moveTo>
                      <a:lnTo>
                        <a:pt x="0" y="65"/>
                      </a:lnTo>
                      <a:lnTo>
                        <a:pt x="0" y="0"/>
                      </a:lnTo>
                      <a:lnTo>
                        <a:pt x="12" y="7"/>
                      </a:lnTo>
                      <a:lnTo>
                        <a:pt x="12" y="72"/>
                      </a:lnTo>
                      <a:close/>
                    </a:path>
                  </a:pathLst>
                </a:custGeom>
                <a:solidFill>
                  <a:srgbClr val="7862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3" name="îṥliḋe"/>
                <p:cNvSpPr/>
                <p:nvPr/>
              </p:nvSpPr>
              <p:spPr bwMode="auto">
                <a:xfrm>
                  <a:off x="8799513" y="4768851"/>
                  <a:ext cx="14288" cy="111125"/>
                </a:xfrm>
                <a:custGeom>
                  <a:avLst/>
                  <a:gdLst>
                    <a:gd name="T0" fmla="*/ 9 w 9"/>
                    <a:gd name="T1" fmla="*/ 0 h 70"/>
                    <a:gd name="T2" fmla="*/ 9 w 9"/>
                    <a:gd name="T3" fmla="*/ 64 h 70"/>
                    <a:gd name="T4" fmla="*/ 0 w 9"/>
                    <a:gd name="T5" fmla="*/ 70 h 70"/>
                    <a:gd name="T6" fmla="*/ 0 w 9"/>
                    <a:gd name="T7" fmla="*/ 5 h 70"/>
                    <a:gd name="T8" fmla="*/ 9 w 9"/>
                    <a:gd name="T9" fmla="*/ 0 h 70"/>
                  </a:gdLst>
                  <a:ahLst/>
                  <a:cxnLst>
                    <a:cxn ang="0">
                      <a:pos x="T0" y="T1"/>
                    </a:cxn>
                    <a:cxn ang="0">
                      <a:pos x="T2" y="T3"/>
                    </a:cxn>
                    <a:cxn ang="0">
                      <a:pos x="T4" y="T5"/>
                    </a:cxn>
                    <a:cxn ang="0">
                      <a:pos x="T6" y="T7"/>
                    </a:cxn>
                    <a:cxn ang="0">
                      <a:pos x="T8" y="T9"/>
                    </a:cxn>
                  </a:cxnLst>
                  <a:rect l="0" t="0" r="r" b="b"/>
                  <a:pathLst>
                    <a:path w="9" h="70">
                      <a:moveTo>
                        <a:pt x="9" y="0"/>
                      </a:moveTo>
                      <a:lnTo>
                        <a:pt x="9" y="64"/>
                      </a:lnTo>
                      <a:lnTo>
                        <a:pt x="0" y="70"/>
                      </a:lnTo>
                      <a:lnTo>
                        <a:pt x="0" y="5"/>
                      </a:lnTo>
                      <a:lnTo>
                        <a:pt x="9" y="0"/>
                      </a:lnTo>
                      <a:close/>
                    </a:path>
                  </a:pathLst>
                </a:custGeom>
                <a:solidFill>
                  <a:srgbClr val="55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4" name="iṥ1íďé"/>
                <p:cNvSpPr/>
                <p:nvPr/>
              </p:nvSpPr>
              <p:spPr bwMode="auto">
                <a:xfrm>
                  <a:off x="8796338" y="4613276"/>
                  <a:ext cx="103188" cy="188913"/>
                </a:xfrm>
                <a:custGeom>
                  <a:avLst/>
                  <a:gdLst>
                    <a:gd name="T0" fmla="*/ 65 w 65"/>
                    <a:gd name="T1" fmla="*/ 0 h 119"/>
                    <a:gd name="T2" fmla="*/ 65 w 65"/>
                    <a:gd name="T3" fmla="*/ 81 h 119"/>
                    <a:gd name="T4" fmla="*/ 0 w 65"/>
                    <a:gd name="T5" fmla="*/ 119 h 119"/>
                    <a:gd name="T6" fmla="*/ 0 w 65"/>
                    <a:gd name="T7" fmla="*/ 38 h 119"/>
                    <a:gd name="T8" fmla="*/ 65 w 65"/>
                    <a:gd name="T9" fmla="*/ 0 h 119"/>
                  </a:gdLst>
                  <a:ahLst/>
                  <a:cxnLst>
                    <a:cxn ang="0">
                      <a:pos x="T0" y="T1"/>
                    </a:cxn>
                    <a:cxn ang="0">
                      <a:pos x="T2" y="T3"/>
                    </a:cxn>
                    <a:cxn ang="0">
                      <a:pos x="T4" y="T5"/>
                    </a:cxn>
                    <a:cxn ang="0">
                      <a:pos x="T6" y="T7"/>
                    </a:cxn>
                    <a:cxn ang="0">
                      <a:pos x="T8" y="T9"/>
                    </a:cxn>
                  </a:cxnLst>
                  <a:rect l="0" t="0" r="r" b="b"/>
                  <a:pathLst>
                    <a:path w="65" h="119">
                      <a:moveTo>
                        <a:pt x="65" y="0"/>
                      </a:moveTo>
                      <a:lnTo>
                        <a:pt x="65" y="81"/>
                      </a:lnTo>
                      <a:lnTo>
                        <a:pt x="0" y="119"/>
                      </a:lnTo>
                      <a:lnTo>
                        <a:pt x="0" y="38"/>
                      </a:lnTo>
                      <a:lnTo>
                        <a:pt x="65" y="0"/>
                      </a:lnTo>
                      <a:close/>
                    </a:path>
                  </a:pathLst>
                </a:custGeom>
                <a:solidFill>
                  <a:srgbClr val="50C1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5" name="ïṥ1ídé"/>
                <p:cNvSpPr/>
                <p:nvPr/>
              </p:nvSpPr>
              <p:spPr bwMode="auto">
                <a:xfrm>
                  <a:off x="8694738" y="4613276"/>
                  <a:ext cx="101600" cy="188913"/>
                </a:xfrm>
                <a:custGeom>
                  <a:avLst/>
                  <a:gdLst>
                    <a:gd name="T0" fmla="*/ 64 w 64"/>
                    <a:gd name="T1" fmla="*/ 38 h 119"/>
                    <a:gd name="T2" fmla="*/ 64 w 64"/>
                    <a:gd name="T3" fmla="*/ 119 h 119"/>
                    <a:gd name="T4" fmla="*/ 0 w 64"/>
                    <a:gd name="T5" fmla="*/ 81 h 119"/>
                    <a:gd name="T6" fmla="*/ 0 w 64"/>
                    <a:gd name="T7" fmla="*/ 0 h 119"/>
                    <a:gd name="T8" fmla="*/ 64 w 64"/>
                    <a:gd name="T9" fmla="*/ 38 h 119"/>
                  </a:gdLst>
                  <a:ahLst/>
                  <a:cxnLst>
                    <a:cxn ang="0">
                      <a:pos x="T0" y="T1"/>
                    </a:cxn>
                    <a:cxn ang="0">
                      <a:pos x="T2" y="T3"/>
                    </a:cxn>
                    <a:cxn ang="0">
                      <a:pos x="T4" y="T5"/>
                    </a:cxn>
                    <a:cxn ang="0">
                      <a:pos x="T6" y="T7"/>
                    </a:cxn>
                    <a:cxn ang="0">
                      <a:pos x="T8" y="T9"/>
                    </a:cxn>
                  </a:cxnLst>
                  <a:rect l="0" t="0" r="r" b="b"/>
                  <a:pathLst>
                    <a:path w="64" h="119">
                      <a:moveTo>
                        <a:pt x="64" y="38"/>
                      </a:moveTo>
                      <a:lnTo>
                        <a:pt x="64" y="119"/>
                      </a:lnTo>
                      <a:lnTo>
                        <a:pt x="0" y="81"/>
                      </a:lnTo>
                      <a:lnTo>
                        <a:pt x="0" y="0"/>
                      </a:lnTo>
                      <a:lnTo>
                        <a:pt x="64" y="38"/>
                      </a:lnTo>
                      <a:close/>
                    </a:path>
                  </a:pathLst>
                </a:custGeom>
                <a:solidFill>
                  <a:srgbClr val="64E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6" name="îś1íďe"/>
                <p:cNvSpPr/>
                <p:nvPr/>
              </p:nvSpPr>
              <p:spPr bwMode="auto">
                <a:xfrm>
                  <a:off x="8694738" y="4554539"/>
                  <a:ext cx="204788" cy="119063"/>
                </a:xfrm>
                <a:custGeom>
                  <a:avLst/>
                  <a:gdLst>
                    <a:gd name="T0" fmla="*/ 129 w 129"/>
                    <a:gd name="T1" fmla="*/ 37 h 75"/>
                    <a:gd name="T2" fmla="*/ 64 w 129"/>
                    <a:gd name="T3" fmla="*/ 75 h 75"/>
                    <a:gd name="T4" fmla="*/ 0 w 129"/>
                    <a:gd name="T5" fmla="*/ 37 h 75"/>
                    <a:gd name="T6" fmla="*/ 64 w 129"/>
                    <a:gd name="T7" fmla="*/ 0 h 75"/>
                    <a:gd name="T8" fmla="*/ 129 w 129"/>
                    <a:gd name="T9" fmla="*/ 37 h 75"/>
                  </a:gdLst>
                  <a:ahLst/>
                  <a:cxnLst>
                    <a:cxn ang="0">
                      <a:pos x="T0" y="T1"/>
                    </a:cxn>
                    <a:cxn ang="0">
                      <a:pos x="T2" y="T3"/>
                    </a:cxn>
                    <a:cxn ang="0">
                      <a:pos x="T4" y="T5"/>
                    </a:cxn>
                    <a:cxn ang="0">
                      <a:pos x="T6" y="T7"/>
                    </a:cxn>
                    <a:cxn ang="0">
                      <a:pos x="T8" y="T9"/>
                    </a:cxn>
                  </a:cxnLst>
                  <a:rect l="0" t="0" r="r" b="b"/>
                  <a:pathLst>
                    <a:path w="129" h="75">
                      <a:moveTo>
                        <a:pt x="129" y="37"/>
                      </a:moveTo>
                      <a:lnTo>
                        <a:pt x="64" y="75"/>
                      </a:lnTo>
                      <a:lnTo>
                        <a:pt x="0" y="37"/>
                      </a:lnTo>
                      <a:lnTo>
                        <a:pt x="64" y="0"/>
                      </a:lnTo>
                      <a:lnTo>
                        <a:pt x="129" y="37"/>
                      </a:lnTo>
                      <a:close/>
                    </a:path>
                  </a:pathLst>
                </a:custGeom>
                <a:solidFill>
                  <a:srgbClr val="56D8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7" name="î$ḷîḓé"/>
                <p:cNvSpPr/>
                <p:nvPr/>
              </p:nvSpPr>
              <p:spPr bwMode="auto">
                <a:xfrm>
                  <a:off x="6642101" y="1089026"/>
                  <a:ext cx="620713" cy="503238"/>
                </a:xfrm>
                <a:custGeom>
                  <a:avLst/>
                  <a:gdLst>
                    <a:gd name="T0" fmla="*/ 98 w 296"/>
                    <a:gd name="T1" fmla="*/ 11 h 240"/>
                    <a:gd name="T2" fmla="*/ 132 w 296"/>
                    <a:gd name="T3" fmla="*/ 63 h 240"/>
                    <a:gd name="T4" fmla="*/ 180 w 296"/>
                    <a:gd name="T5" fmla="*/ 28 h 240"/>
                    <a:gd name="T6" fmla="*/ 254 w 296"/>
                    <a:gd name="T7" fmla="*/ 153 h 240"/>
                    <a:gd name="T8" fmla="*/ 291 w 296"/>
                    <a:gd name="T9" fmla="*/ 216 h 240"/>
                    <a:gd name="T10" fmla="*/ 90 w 296"/>
                    <a:gd name="T11" fmla="*/ 160 h 240"/>
                    <a:gd name="T12" fmla="*/ 6 w 296"/>
                    <a:gd name="T13" fmla="*/ 76 h 240"/>
                    <a:gd name="T14" fmla="*/ 43 w 296"/>
                    <a:gd name="T15" fmla="*/ 23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240">
                      <a:moveTo>
                        <a:pt x="98" y="11"/>
                      </a:moveTo>
                      <a:cubicBezTo>
                        <a:pt x="123" y="26"/>
                        <a:pt x="126" y="44"/>
                        <a:pt x="132" y="63"/>
                      </a:cubicBezTo>
                      <a:cubicBezTo>
                        <a:pt x="133" y="45"/>
                        <a:pt x="130" y="0"/>
                        <a:pt x="180" y="28"/>
                      </a:cubicBezTo>
                      <a:cubicBezTo>
                        <a:pt x="229" y="57"/>
                        <a:pt x="242" y="138"/>
                        <a:pt x="254" y="153"/>
                      </a:cubicBezTo>
                      <a:cubicBezTo>
                        <a:pt x="266" y="169"/>
                        <a:pt x="296" y="196"/>
                        <a:pt x="291" y="216"/>
                      </a:cubicBezTo>
                      <a:cubicBezTo>
                        <a:pt x="284" y="240"/>
                        <a:pt x="171" y="207"/>
                        <a:pt x="90" y="160"/>
                      </a:cubicBezTo>
                      <a:cubicBezTo>
                        <a:pt x="45" y="134"/>
                        <a:pt x="9" y="104"/>
                        <a:pt x="6" y="76"/>
                      </a:cubicBezTo>
                      <a:cubicBezTo>
                        <a:pt x="0" y="23"/>
                        <a:pt x="22" y="32"/>
                        <a:pt x="43" y="23"/>
                      </a:cubicBezTo>
                    </a:path>
                  </a:pathLst>
                </a:custGeom>
                <a:solidFill>
                  <a:srgbClr val="D7E5FF"/>
                </a:solidFill>
                <a:ln>
                  <a:noFill/>
                </a:ln>
              </p:spPr>
              <p:txBody>
                <a:bodyPr anchor="ctr"/>
                <a:lstStyle/>
                <a:p>
                  <a:pPr algn="ctr"/>
                </a:p>
              </p:txBody>
            </p:sp>
            <p:sp>
              <p:nvSpPr>
                <p:cNvPr id="1238" name="ïṣļiḍê"/>
                <p:cNvSpPr/>
                <p:nvPr/>
              </p:nvSpPr>
              <p:spPr bwMode="auto">
                <a:xfrm>
                  <a:off x="7346951" y="2106614"/>
                  <a:ext cx="950913" cy="798513"/>
                </a:xfrm>
                <a:custGeom>
                  <a:avLst/>
                  <a:gdLst>
                    <a:gd name="T0" fmla="*/ 275 w 454"/>
                    <a:gd name="T1" fmla="*/ 59 h 382"/>
                    <a:gd name="T2" fmla="*/ 389 w 454"/>
                    <a:gd name="T3" fmla="*/ 250 h 382"/>
                    <a:gd name="T4" fmla="*/ 446 w 454"/>
                    <a:gd name="T5" fmla="*/ 346 h 382"/>
                    <a:gd name="T6" fmla="*/ 137 w 454"/>
                    <a:gd name="T7" fmla="*/ 260 h 382"/>
                    <a:gd name="T8" fmla="*/ 9 w 454"/>
                    <a:gd name="T9" fmla="*/ 132 h 382"/>
                    <a:gd name="T10" fmla="*/ 67 w 454"/>
                    <a:gd name="T11" fmla="*/ 51 h 382"/>
                    <a:gd name="T12" fmla="*/ 132 w 454"/>
                    <a:gd name="T13" fmla="*/ 24 h 382"/>
                    <a:gd name="T14" fmla="*/ 151 w 454"/>
                    <a:gd name="T15" fmla="*/ 33 h 382"/>
                    <a:gd name="T16" fmla="*/ 202 w 454"/>
                    <a:gd name="T17" fmla="*/ 112 h 382"/>
                    <a:gd name="T18" fmla="*/ 275 w 454"/>
                    <a:gd name="T19" fmla="*/ 5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382">
                      <a:moveTo>
                        <a:pt x="275" y="59"/>
                      </a:moveTo>
                      <a:cubicBezTo>
                        <a:pt x="351" y="102"/>
                        <a:pt x="370" y="227"/>
                        <a:pt x="389" y="250"/>
                      </a:cubicBezTo>
                      <a:cubicBezTo>
                        <a:pt x="408" y="274"/>
                        <a:pt x="454" y="316"/>
                        <a:pt x="446" y="346"/>
                      </a:cubicBezTo>
                      <a:cubicBezTo>
                        <a:pt x="436" y="382"/>
                        <a:pt x="262" y="333"/>
                        <a:pt x="137" y="260"/>
                      </a:cubicBezTo>
                      <a:cubicBezTo>
                        <a:pt x="69" y="221"/>
                        <a:pt x="14" y="174"/>
                        <a:pt x="9" y="132"/>
                      </a:cubicBezTo>
                      <a:cubicBezTo>
                        <a:pt x="0" y="51"/>
                        <a:pt x="33" y="64"/>
                        <a:pt x="67" y="51"/>
                      </a:cubicBezTo>
                      <a:cubicBezTo>
                        <a:pt x="67" y="49"/>
                        <a:pt x="75" y="0"/>
                        <a:pt x="132" y="24"/>
                      </a:cubicBezTo>
                      <a:cubicBezTo>
                        <a:pt x="139" y="27"/>
                        <a:pt x="145" y="30"/>
                        <a:pt x="151" y="33"/>
                      </a:cubicBezTo>
                      <a:cubicBezTo>
                        <a:pt x="189" y="55"/>
                        <a:pt x="193" y="83"/>
                        <a:pt x="202" y="112"/>
                      </a:cubicBezTo>
                      <a:cubicBezTo>
                        <a:pt x="204" y="85"/>
                        <a:pt x="200" y="15"/>
                        <a:pt x="275" y="59"/>
                      </a:cubicBezTo>
                      <a:close/>
                    </a:path>
                  </a:pathLst>
                </a:custGeom>
                <a:solidFill>
                  <a:srgbClr val="D7E5FF"/>
                </a:solidFill>
                <a:ln>
                  <a:noFill/>
                </a:ln>
              </p:spPr>
              <p:txBody>
                <a:bodyPr anchor="ctr"/>
                <a:lstStyle/>
                <a:p>
                  <a:pPr algn="ctr"/>
                </a:p>
              </p:txBody>
            </p:sp>
            <p:sp>
              <p:nvSpPr>
                <p:cNvPr id="1239" name="ïsḻîḑè"/>
                <p:cNvSpPr/>
                <p:nvPr/>
              </p:nvSpPr>
              <p:spPr bwMode="auto">
                <a:xfrm>
                  <a:off x="3552825" y="2614613"/>
                  <a:ext cx="655638" cy="552450"/>
                </a:xfrm>
                <a:custGeom>
                  <a:avLst/>
                  <a:gdLst>
                    <a:gd name="T0" fmla="*/ 190 w 313"/>
                    <a:gd name="T1" fmla="*/ 40 h 264"/>
                    <a:gd name="T2" fmla="*/ 269 w 313"/>
                    <a:gd name="T3" fmla="*/ 172 h 264"/>
                    <a:gd name="T4" fmla="*/ 308 w 313"/>
                    <a:gd name="T5" fmla="*/ 238 h 264"/>
                    <a:gd name="T6" fmla="*/ 95 w 313"/>
                    <a:gd name="T7" fmla="*/ 179 h 264"/>
                    <a:gd name="T8" fmla="*/ 7 w 313"/>
                    <a:gd name="T9" fmla="*/ 91 h 264"/>
                    <a:gd name="T10" fmla="*/ 46 w 313"/>
                    <a:gd name="T11" fmla="*/ 35 h 264"/>
                    <a:gd name="T12" fmla="*/ 92 w 313"/>
                    <a:gd name="T13" fmla="*/ 16 h 264"/>
                    <a:gd name="T14" fmla="*/ 104 w 313"/>
                    <a:gd name="T15" fmla="*/ 23 h 264"/>
                    <a:gd name="T16" fmla="*/ 140 w 313"/>
                    <a:gd name="T17" fmla="*/ 77 h 264"/>
                    <a:gd name="T18" fmla="*/ 190 w 313"/>
                    <a:gd name="T19" fmla="*/ 4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264">
                      <a:moveTo>
                        <a:pt x="190" y="40"/>
                      </a:moveTo>
                      <a:cubicBezTo>
                        <a:pt x="243" y="70"/>
                        <a:pt x="256" y="156"/>
                        <a:pt x="269" y="172"/>
                      </a:cubicBezTo>
                      <a:cubicBezTo>
                        <a:pt x="282" y="189"/>
                        <a:pt x="313" y="218"/>
                        <a:pt x="308" y="238"/>
                      </a:cubicBezTo>
                      <a:cubicBezTo>
                        <a:pt x="301" y="264"/>
                        <a:pt x="182" y="229"/>
                        <a:pt x="95" y="179"/>
                      </a:cubicBezTo>
                      <a:cubicBezTo>
                        <a:pt x="48" y="152"/>
                        <a:pt x="10" y="120"/>
                        <a:pt x="7" y="91"/>
                      </a:cubicBezTo>
                      <a:cubicBezTo>
                        <a:pt x="0" y="35"/>
                        <a:pt x="24" y="44"/>
                        <a:pt x="46" y="35"/>
                      </a:cubicBezTo>
                      <a:cubicBezTo>
                        <a:pt x="47" y="34"/>
                        <a:pt x="52" y="0"/>
                        <a:pt x="92" y="16"/>
                      </a:cubicBezTo>
                      <a:cubicBezTo>
                        <a:pt x="96" y="18"/>
                        <a:pt x="101" y="20"/>
                        <a:pt x="104" y="23"/>
                      </a:cubicBezTo>
                      <a:cubicBezTo>
                        <a:pt x="131" y="38"/>
                        <a:pt x="134" y="57"/>
                        <a:pt x="140" y="77"/>
                      </a:cubicBezTo>
                      <a:cubicBezTo>
                        <a:pt x="141" y="59"/>
                        <a:pt x="138" y="10"/>
                        <a:pt x="190" y="40"/>
                      </a:cubicBezTo>
                      <a:close/>
                    </a:path>
                  </a:pathLst>
                </a:custGeom>
                <a:solidFill>
                  <a:srgbClr val="D7E5FF"/>
                </a:solidFill>
                <a:ln>
                  <a:noFill/>
                </a:ln>
              </p:spPr>
              <p:txBody>
                <a:bodyPr anchor="ctr"/>
                <a:lstStyle/>
                <a:p>
                  <a:pPr algn="ctr"/>
                </a:p>
              </p:txBody>
            </p:sp>
          </p:grpSp>
        </p:grpSp>
        <p:cxnSp>
          <p:nvCxnSpPr>
            <p:cNvPr id="757" name="直接连接符 756"/>
            <p:cNvCxnSpPr>
              <a:stCxn id="758" idx="6"/>
            </p:cNvCxnSpPr>
            <p:nvPr/>
          </p:nvCxnSpPr>
          <p:spPr>
            <a:xfrm>
              <a:off x="7958363" y="3632200"/>
              <a:ext cx="356053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753" name="îšļíďê"/>
          <p:cNvGrpSpPr/>
          <p:nvPr/>
        </p:nvGrpSpPr>
        <p:grpSpPr>
          <a:xfrm rot="0">
            <a:off x="776605" y="1995170"/>
            <a:ext cx="2028190" cy="2032635"/>
            <a:chOff x="1107353" y="2277121"/>
            <a:chExt cx="2704156" cy="2710158"/>
          </a:xfrm>
        </p:grpSpPr>
        <p:sp>
          <p:nvSpPr>
            <p:cNvPr id="731" name="iSḷiḑè"/>
            <p:cNvSpPr/>
            <p:nvPr/>
          </p:nvSpPr>
          <p:spPr>
            <a:xfrm>
              <a:off x="2150252" y="2277121"/>
              <a:ext cx="618358" cy="6199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000" b="1" dirty="0"/>
                <a:t>1</a:t>
              </a:r>
              <a:endParaRPr lang="zh-CN" altLang="en-US" sz="2000" b="1" dirty="0"/>
            </a:p>
          </p:txBody>
        </p:sp>
        <p:grpSp>
          <p:nvGrpSpPr>
            <p:cNvPr id="732" name="íŝļïḑè"/>
            <p:cNvGrpSpPr/>
            <p:nvPr/>
          </p:nvGrpSpPr>
          <p:grpSpPr>
            <a:xfrm>
              <a:off x="1107353" y="2897110"/>
              <a:ext cx="2704156" cy="2090169"/>
              <a:chOff x="660400" y="4043931"/>
              <a:chExt cx="2365376" cy="2090169"/>
            </a:xfrm>
            <a:solidFill>
              <a:schemeClr val="bg1"/>
            </a:solidFill>
          </p:grpSpPr>
          <p:sp>
            <p:nvSpPr>
              <p:cNvPr id="733" name="ïsḷíḓe"/>
              <p:cNvSpPr/>
              <p:nvPr/>
            </p:nvSpPr>
            <p:spPr bwMode="auto">
              <a:xfrm>
                <a:off x="660400" y="4516272"/>
                <a:ext cx="2365376" cy="16178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indent="-342900" algn="l">
                  <a:lnSpc>
                    <a:spcPct val="150000"/>
                  </a:lnSpc>
                  <a:buFont typeface="+mj-ea"/>
                  <a:buAutoNum type="circleNumDbPlain"/>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商品管理系统</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150000"/>
                  </a:lnSpc>
                  <a:buFont typeface="+mj-ea"/>
                  <a:buAutoNum type="circleNumDbPlain"/>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POS系统；</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150000"/>
                  </a:lnSpc>
                  <a:buFont typeface="+mj-ea"/>
                  <a:buAutoNum type="circleNumDbPlain"/>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营业管理系统。</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34" name="ïśḷiḑe"/>
              <p:cNvSpPr/>
              <p:nvPr/>
            </p:nvSpPr>
            <p:spPr bwMode="auto">
              <a:xfrm>
                <a:off x="660400" y="4043931"/>
                <a:ext cx="2365376" cy="4723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90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spcBef>
                    <a:spcPct val="0"/>
                  </a:spcBef>
                </a:pPr>
                <a:r>
                  <a:rPr lang="en-US" altLang="zh-CN" b="1" dirty="0">
                    <a:latin typeface="微软雅黑" panose="020B0503020204020204" pitchFamily="34" charset="-122"/>
                    <a:ea typeface="微软雅黑" panose="020B0503020204020204" pitchFamily="34" charset="-122"/>
                  </a:rPr>
                  <a:t>营业方面的信息系统</a:t>
                </a:r>
                <a:endParaRPr lang="en-US" altLang="zh-CN" b="1" dirty="0">
                  <a:latin typeface="微软雅黑" panose="020B0503020204020204" pitchFamily="34" charset="-122"/>
                  <a:ea typeface="微软雅黑" panose="020B0503020204020204" pitchFamily="34" charset="-122"/>
                </a:endParaRPr>
              </a:p>
            </p:txBody>
          </p:sp>
        </p:grpSp>
      </p:grpSp>
      <p:grpSp>
        <p:nvGrpSpPr>
          <p:cNvPr id="752" name="ís1ïďe"/>
          <p:cNvGrpSpPr/>
          <p:nvPr/>
        </p:nvGrpSpPr>
        <p:grpSpPr>
          <a:xfrm rot="0">
            <a:off x="6329680" y="1995170"/>
            <a:ext cx="2028190" cy="2032635"/>
            <a:chOff x="8510755" y="2277121"/>
            <a:chExt cx="2704156" cy="2710158"/>
          </a:xfrm>
        </p:grpSpPr>
        <p:sp>
          <p:nvSpPr>
            <p:cNvPr id="743" name="îṩḷíḍè"/>
            <p:cNvSpPr/>
            <p:nvPr/>
          </p:nvSpPr>
          <p:spPr>
            <a:xfrm>
              <a:off x="9553654" y="2277121"/>
              <a:ext cx="618358" cy="619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000" b="1" dirty="0"/>
                <a:t>2</a:t>
              </a:r>
              <a:endParaRPr lang="zh-CN" altLang="en-US" sz="2000" b="1" dirty="0"/>
            </a:p>
          </p:txBody>
        </p:sp>
        <p:grpSp>
          <p:nvGrpSpPr>
            <p:cNvPr id="744" name="í$ḷiḋê"/>
            <p:cNvGrpSpPr/>
            <p:nvPr/>
          </p:nvGrpSpPr>
          <p:grpSpPr>
            <a:xfrm>
              <a:off x="8510755" y="2897110"/>
              <a:ext cx="2704156" cy="2090169"/>
              <a:chOff x="660400" y="4043931"/>
              <a:chExt cx="2365376" cy="2090169"/>
            </a:xfrm>
            <a:solidFill>
              <a:schemeClr val="bg1"/>
            </a:solidFill>
          </p:grpSpPr>
          <p:sp>
            <p:nvSpPr>
              <p:cNvPr id="745" name="iṧ1iḍê"/>
              <p:cNvSpPr/>
              <p:nvPr/>
            </p:nvSpPr>
            <p:spPr bwMode="auto">
              <a:xfrm>
                <a:off x="660400" y="4516272"/>
                <a:ext cx="2365376" cy="16178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28600" indent="-228600" algn="l">
                  <a:lnSpc>
                    <a:spcPct val="150000"/>
                  </a:lnSpc>
                  <a:buFont typeface="+mj-ea"/>
                  <a:buAutoNum type="circleNumDbPlain"/>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会计管理系统</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marL="228600" indent="-228600" algn="l">
                  <a:lnSpc>
                    <a:spcPct val="150000"/>
                  </a:lnSpc>
                  <a:buFont typeface="+mj-ea"/>
                  <a:buAutoNum type="circleNumDbPlain"/>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人事管理系统；</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marL="228600" indent="-228600" algn="l">
                  <a:lnSpc>
                    <a:spcPct val="150000"/>
                  </a:lnSpc>
                  <a:buFont typeface="+mj-ea"/>
                  <a:buAutoNum type="circleNumDbPlain"/>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经营信息管理系统</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46" name="î$ḷïḋê"/>
              <p:cNvSpPr/>
              <p:nvPr/>
            </p:nvSpPr>
            <p:spPr bwMode="auto">
              <a:xfrm>
                <a:off x="660400" y="4043931"/>
                <a:ext cx="2365376" cy="4723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9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spcBef>
                    <a:spcPct val="0"/>
                  </a:spcBef>
                </a:pP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rPr>
                  <a:t> 管理方面的信息系统</a:t>
                </a:r>
                <a:endParaRPr lang="en-US" altLang="zh-CN" sz="1600" b="1"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custDataLst>
              <p:tags r:id="rId1"/>
            </p:custDataLst>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8" name="燕尾形 27"/>
          <p:cNvSpPr/>
          <p:nvPr>
            <p:custDataLst>
              <p:tags r:id="rId2"/>
            </p:custDataLst>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6" name="文本框 37"/>
          <p:cNvSpPr txBox="1"/>
          <p:nvPr/>
        </p:nvSpPr>
        <p:spPr>
          <a:xfrm>
            <a:off x="971600" y="280942"/>
            <a:ext cx="1207770" cy="402590"/>
          </a:xfrm>
          <a:prstGeom prst="rect">
            <a:avLst/>
          </a:prstGeom>
          <a:noFill/>
        </p:spPr>
        <p:txBody>
          <a:bodyPr wrap="none" lIns="96434" tIns="48217" rIns="96434" bIns="48217" rtlCol="0">
            <a:spAutoFit/>
          </a:bodyPr>
          <a:lstStyle/>
          <a:p>
            <a:pPr defTabSz="963930"/>
            <a:r>
              <a:rPr lang="zh-CN" altLang="en-US" sz="2000" b="1" dirty="0">
                <a:solidFill>
                  <a:prstClr val="black"/>
                </a:solidFill>
                <a:latin typeface="微软雅黑" panose="020B0503020204020204" pitchFamily="34" charset="-122"/>
                <a:ea typeface="微软雅黑" panose="020B0503020204020204" pitchFamily="34" charset="-122"/>
                <a:cs typeface="+mn-ea"/>
                <a:sym typeface="+mn-lt"/>
              </a:rPr>
              <a:t>本章小结</a:t>
            </a:r>
            <a:endParaRPr lang="zh-CN" altLang="en-US" sz="2000" b="1"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796925" y="1129030"/>
            <a:ext cx="7371080" cy="1123950"/>
          </a:xfrm>
          <a:prstGeom prst="rect">
            <a:avLst/>
          </a:prstGeom>
          <a:noFill/>
        </p:spPr>
        <p:txBody>
          <a:bodyPr wrap="square" rtlCol="0">
            <a:spAutoFit/>
          </a:bodyPr>
          <a:p>
            <a:pPr>
              <a:lnSpc>
                <a:spcPct val="160000"/>
              </a:lnSpc>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本章介绍了连锁企业的组织结构,包括小规模连锁店、直线职能制连锁店、大规模多形式连锁企业以及大型跨区域连锁企业的组织结构;还对零售企业组织结构的设置程序和内容、连锁总部的组织结构以及主要部门的工作职能作了简要介绍。</a:t>
            </a:r>
            <a:endPara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530225" y="2769235"/>
            <a:ext cx="7637780" cy="737235"/>
          </a:xfrm>
          <a:prstGeom prst="rect">
            <a:avLst/>
          </a:prstGeom>
          <a:noFill/>
          <a:ln w="9525">
            <a:noFill/>
          </a:ln>
        </p:spPr>
        <p:txBody>
          <a:bodyPr wrap="square">
            <a:spAutoFit/>
          </a:bodyPr>
          <a:p>
            <a:pPr indent="266700">
              <a:lnSpc>
                <a:spcPct val="150000"/>
              </a:lnSpc>
            </a:pPr>
            <a:r>
              <a:rPr lang="zh-CN" sz="1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关键术语：</a:t>
            </a:r>
            <a:endParaRPr lang="zh-CN" sz="1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50000"/>
              </a:lnSpc>
            </a:pPr>
            <a:r>
              <a:rPr sz="1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组织　组织结构　组织结构设计　部门工作职能</a:t>
            </a:r>
            <a:endParaRPr sz="1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6" name="文本框 37"/>
          <p:cNvSpPr txBox="1"/>
          <p:nvPr/>
        </p:nvSpPr>
        <p:spPr>
          <a:xfrm>
            <a:off x="971600" y="280942"/>
            <a:ext cx="1461770" cy="402590"/>
          </a:xfrm>
          <a:prstGeom prst="rect">
            <a:avLst/>
          </a:prstGeom>
          <a:noFill/>
        </p:spPr>
        <p:txBody>
          <a:bodyPr wrap="none" lIns="96434" tIns="48217" rIns="96434" bIns="48217" rtlCol="0">
            <a:spAutoFit/>
          </a:bodyPr>
          <a:lstStyle/>
          <a:p>
            <a:pPr defTabSz="963930"/>
            <a:r>
              <a:rPr lang="zh-CN" altLang="en-US" sz="2000" b="1" dirty="0" smtClean="0">
                <a:solidFill>
                  <a:prstClr val="black"/>
                </a:solidFill>
                <a:latin typeface="微软雅黑" panose="020B0503020204020204" pitchFamily="34" charset="-122"/>
                <a:ea typeface="微软雅黑" panose="020B0503020204020204" pitchFamily="34" charset="-122"/>
                <a:cs typeface="+mn-ea"/>
                <a:sym typeface="+mn-lt"/>
              </a:rPr>
              <a:t>复习与思考</a:t>
            </a:r>
            <a:endParaRPr lang="zh-CN" altLang="en-US" sz="2000" b="1" dirty="0">
              <a:solidFill>
                <a:prstClr val="black"/>
              </a:solidFill>
              <a:latin typeface="微软雅黑" panose="020B0503020204020204" pitchFamily="34" charset="-122"/>
              <a:ea typeface="微软雅黑" panose="020B0503020204020204" pitchFamily="34" charset="-122"/>
              <a:cs typeface="+mn-ea"/>
              <a:sym typeface="+mn-lt"/>
            </a:endParaRPr>
          </a:p>
        </p:txBody>
      </p:sp>
      <p:grpSp>
        <p:nvGrpSpPr>
          <p:cNvPr id="12" name="Group 11"/>
          <p:cNvGrpSpPr/>
          <p:nvPr/>
        </p:nvGrpSpPr>
        <p:grpSpPr>
          <a:xfrm>
            <a:off x="482600" y="1636395"/>
            <a:ext cx="2077085" cy="1945005"/>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3"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39699" tIns="19850" rIns="39699" bIns="19850" numCol="1" anchor="t" anchorCtr="0" compatLnSpc="1"/>
              <a:p>
                <a:pPr algn="just" fontAlgn="base">
                  <a:lnSpc>
                    <a:spcPct val="120000"/>
                  </a:lnSpc>
                  <a:spcBef>
                    <a:spcPct val="0"/>
                  </a:spcBef>
                  <a:spcAft>
                    <a:spcPct val="0"/>
                  </a:spcAft>
                </a:pPr>
                <a:endParaRPr lang="en-US" sz="123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39699" tIns="19850" rIns="39699" bIns="19850" numCol="1" anchor="t" anchorCtr="0" compatLnSpc="1"/>
              <a:p>
                <a:pPr algn="just" fontAlgn="base">
                  <a:lnSpc>
                    <a:spcPct val="120000"/>
                  </a:lnSpc>
                  <a:spcBef>
                    <a:spcPct val="0"/>
                  </a:spcBef>
                  <a:spcAft>
                    <a:spcPct val="0"/>
                  </a:spcAft>
                </a:pPr>
                <a:endParaRPr lang="en-US" sz="123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39699" tIns="19850" rIns="39699" bIns="19850" numCol="1" anchor="t" anchorCtr="0" compatLnSpc="1"/>
              <a:p>
                <a:pPr algn="just" fontAlgn="base">
                  <a:lnSpc>
                    <a:spcPct val="120000"/>
                  </a:lnSpc>
                  <a:spcBef>
                    <a:spcPct val="0"/>
                  </a:spcBef>
                  <a:spcAft>
                    <a:spcPct val="0"/>
                  </a:spcAft>
                </a:pPr>
                <a:endParaRPr lang="en-US" sz="123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39699" tIns="19850" rIns="39699" bIns="19850" numCol="1" anchor="t" anchorCtr="0" compatLnSpc="1"/>
              <a:p>
                <a:pPr algn="just" fontAlgn="base">
                  <a:lnSpc>
                    <a:spcPct val="120000"/>
                  </a:lnSpc>
                  <a:spcBef>
                    <a:spcPct val="0"/>
                  </a:spcBef>
                  <a:spcAft>
                    <a:spcPct val="0"/>
                  </a:spcAft>
                </a:pPr>
                <a:endParaRPr lang="en-US" sz="123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39699" tIns="19850" rIns="39699" bIns="19850" numCol="1" anchor="t" anchorCtr="0" compatLnSpc="1"/>
              <a:p>
                <a:pPr algn="just" fontAlgn="base">
                  <a:lnSpc>
                    <a:spcPct val="120000"/>
                  </a:lnSpc>
                  <a:spcBef>
                    <a:spcPct val="0"/>
                  </a:spcBef>
                  <a:spcAft>
                    <a:spcPct val="0"/>
                  </a:spcAft>
                </a:pPr>
                <a:endParaRPr lang="en-US" sz="123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39699" tIns="19850" rIns="39699" bIns="19850" numCol="1" anchor="t" anchorCtr="0" compatLnSpc="1"/>
              <a:p>
                <a:pPr algn="just" fontAlgn="base">
                  <a:lnSpc>
                    <a:spcPct val="120000"/>
                  </a:lnSpc>
                  <a:spcBef>
                    <a:spcPct val="0"/>
                  </a:spcBef>
                  <a:spcAft>
                    <a:spcPct val="0"/>
                  </a:spcAft>
                </a:pPr>
                <a:endParaRPr lang="en-US" sz="123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39699" tIns="19850" rIns="39699" bIns="19850" numCol="1" anchor="t" anchorCtr="0" compatLnSpc="1"/>
              <a:p>
                <a:pPr algn="just" fontAlgn="base">
                  <a:lnSpc>
                    <a:spcPct val="120000"/>
                  </a:lnSpc>
                  <a:spcBef>
                    <a:spcPct val="0"/>
                  </a:spcBef>
                  <a:spcAft>
                    <a:spcPct val="0"/>
                  </a:spcAft>
                </a:pPr>
                <a:endParaRPr lang="en-US" sz="123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39699" tIns="19850" rIns="39699" bIns="19850" numCol="1" anchor="t" anchorCtr="0" compatLnSpc="1"/>
              <a:p>
                <a:pPr algn="just" fontAlgn="base">
                  <a:lnSpc>
                    <a:spcPct val="120000"/>
                  </a:lnSpc>
                  <a:spcBef>
                    <a:spcPct val="0"/>
                  </a:spcBef>
                  <a:spcAft>
                    <a:spcPct val="0"/>
                  </a:spcAft>
                </a:pPr>
                <a:endParaRPr lang="en-US" sz="123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TextBox 16"/>
            <p:cNvSpPr txBox="1"/>
            <p:nvPr userDrawn="1"/>
          </p:nvSpPr>
          <p:spPr>
            <a:xfrm rot="18920653">
              <a:off x="6614389" y="1959675"/>
              <a:ext cx="1084827" cy="451405"/>
            </a:xfrm>
            <a:prstGeom prst="rect">
              <a:avLst/>
            </a:prstGeom>
            <a:noFill/>
          </p:spPr>
          <p:txBody>
            <a:bodyPr wrap="square" rtlCol="0" anchor="ctr">
              <a:prstTxWarp prst="textArchUp">
                <a:avLst/>
              </a:prstTxWarp>
              <a:spAutoFit/>
            </a:bodyPr>
            <a:p>
              <a:pPr algn="just" fontAlgn="base">
                <a:lnSpc>
                  <a:spcPct val="120000"/>
                </a:lnSpc>
                <a:spcBef>
                  <a:spcPct val="0"/>
                </a:spcBef>
                <a:spcAft>
                  <a:spcPct val="0"/>
                </a:spcAft>
              </a:pPr>
              <a:endParaRPr lang="id-ID" sz="1235"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文本框 1"/>
          <p:cNvSpPr txBox="1"/>
          <p:nvPr/>
        </p:nvSpPr>
        <p:spPr>
          <a:xfrm>
            <a:off x="3101975" y="1415415"/>
            <a:ext cx="5234305" cy="2501265"/>
          </a:xfrm>
          <a:prstGeom prst="rect">
            <a:avLst/>
          </a:prstGeom>
          <a:noFill/>
        </p:spPr>
        <p:txBody>
          <a:bodyPr wrap="square" rtlCol="0" anchor="t">
            <a:spAutoFit/>
          </a:bodyPr>
          <a:p>
            <a:pPr>
              <a:lnSpc>
                <a:spcPct val="14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1、连锁企业应如何设立其组织机构?</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2、连锁企业的总部主要应承担哪些职能?</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3、连锁企业设置管理层次的原则是什么?</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4、设计连锁企业组织结构应遵循什么程序?</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5、连锁企业组织结构设计的内容有哪些?</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6、现代信息技术的发展使连锁企业在组织结构和业务流程上可能会发生哪些变化?</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6" name="文本框 37"/>
          <p:cNvSpPr txBox="1"/>
          <p:nvPr/>
        </p:nvSpPr>
        <p:spPr>
          <a:xfrm>
            <a:off x="971600" y="280942"/>
            <a:ext cx="1207770" cy="402590"/>
          </a:xfrm>
          <a:prstGeom prst="rect">
            <a:avLst/>
          </a:prstGeom>
          <a:noFill/>
        </p:spPr>
        <p:txBody>
          <a:bodyPr wrap="none" lIns="96434" tIns="48217" rIns="96434" bIns="48217" rtlCol="0">
            <a:spAutoFit/>
          </a:bodyPr>
          <a:lstStyle/>
          <a:p>
            <a:pPr defTabSz="963930"/>
            <a:r>
              <a:rPr lang="zh-CN" altLang="en-US" sz="2000" b="1" dirty="0">
                <a:solidFill>
                  <a:prstClr val="black"/>
                </a:solidFill>
                <a:latin typeface="微软雅黑" panose="020B0503020204020204" pitchFamily="34" charset="-122"/>
                <a:ea typeface="微软雅黑" panose="020B0503020204020204" pitchFamily="34" charset="-122"/>
                <a:cs typeface="+mn-ea"/>
                <a:sym typeface="+mn-lt"/>
              </a:rPr>
              <a:t>训练项目</a:t>
            </a:r>
            <a:endParaRPr lang="zh-CN" altLang="en-US" sz="2000" b="1"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5" name="TextBox 29"/>
          <p:cNvSpPr txBox="1"/>
          <p:nvPr/>
        </p:nvSpPr>
        <p:spPr>
          <a:xfrm>
            <a:off x="821055" y="1130300"/>
            <a:ext cx="7366000" cy="257810"/>
          </a:xfrm>
          <a:prstGeom prst="rect">
            <a:avLst/>
          </a:prstGeom>
          <a:noFill/>
        </p:spPr>
        <p:txBody>
          <a:bodyPr wrap="square" lIns="0" tIns="0" rIns="0" bIns="0" rtlCol="0">
            <a:spAutoFit/>
          </a:bodyPr>
          <a:p>
            <a:pPr fontAlgn="base">
              <a:lnSpc>
                <a:spcPct val="120000"/>
              </a:lnSpc>
              <a:spcBef>
                <a:spcPct val="0"/>
              </a:spcBef>
              <a:spcAft>
                <a:spcPct val="0"/>
              </a:spcAft>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1、选择一家零售连锁企业，画出该企业的组织结构示意图，并对其组织运作状况进行分析。</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TextBox 29"/>
          <p:cNvSpPr txBox="1"/>
          <p:nvPr/>
        </p:nvSpPr>
        <p:spPr>
          <a:xfrm>
            <a:off x="804545" y="1616075"/>
            <a:ext cx="4621530" cy="257810"/>
          </a:xfrm>
          <a:prstGeom prst="rect">
            <a:avLst/>
          </a:prstGeom>
          <a:noFill/>
        </p:spPr>
        <p:txBody>
          <a:bodyPr wrap="square" lIns="0" tIns="0" rIns="0" bIns="0" rtlCol="0">
            <a:spAutoFit/>
          </a:bodyPr>
          <a:p>
            <a:pPr fontAlgn="base">
              <a:lnSpc>
                <a:spcPct val="120000"/>
              </a:lnSpc>
              <a:spcBef>
                <a:spcPct val="0"/>
              </a:spcBef>
              <a:spcAft>
                <a:spcPct val="0"/>
              </a:spcAft>
            </a:pP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、案例分析《</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大型连锁企业如何构建灵动组织模式》</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0" name="文本框 99"/>
          <p:cNvSpPr txBox="1"/>
          <p:nvPr/>
        </p:nvSpPr>
        <p:spPr>
          <a:xfrm>
            <a:off x="752475" y="1981200"/>
            <a:ext cx="7503160" cy="521970"/>
          </a:xfrm>
          <a:prstGeom prst="rect">
            <a:avLst/>
          </a:prstGeom>
          <a:noFill/>
          <a:ln w="9525">
            <a:noFill/>
          </a:ln>
        </p:spPr>
        <p:txBody>
          <a:bodyPr wrap="square">
            <a:spAutoFit/>
          </a:bodyPr>
          <a:p>
            <a:pPr indent="266700"/>
            <a:r>
              <a:rPr sz="1400" b="0">
                <a:latin typeface="微软雅黑" panose="020B0503020204020204" pitchFamily="34" charset="-122"/>
                <a:ea typeface="微软雅黑" panose="020B0503020204020204" pitchFamily="34" charset="-122"/>
                <a:cs typeface="微软雅黑" panose="020B0503020204020204" pitchFamily="34" charset="-122"/>
              </a:rPr>
              <a:t>结合上面的材料</a:t>
            </a:r>
            <a:r>
              <a:rPr lang="zh-CN" sz="1400" b="0">
                <a:latin typeface="微软雅黑" panose="020B0503020204020204" pitchFamily="34" charset="-122"/>
                <a:ea typeface="微软雅黑" panose="020B0503020204020204" pitchFamily="34" charset="-122"/>
                <a:cs typeface="微软雅黑" panose="020B0503020204020204" pitchFamily="34" charset="-122"/>
              </a:rPr>
              <a:t>，</a:t>
            </a:r>
            <a:r>
              <a:rPr sz="1400" b="0">
                <a:latin typeface="微软雅黑" panose="020B0503020204020204" pitchFamily="34" charset="-122"/>
                <a:ea typeface="微软雅黑" panose="020B0503020204020204" pitchFamily="34" charset="-122"/>
                <a:cs typeface="微软雅黑" panose="020B0503020204020204" pitchFamily="34" charset="-122"/>
              </a:rPr>
              <a:t>通过观察和分析</a:t>
            </a:r>
            <a:r>
              <a:rPr lang="zh-CN" sz="1400" b="0">
                <a:latin typeface="微软雅黑" panose="020B0503020204020204" pitchFamily="34" charset="-122"/>
                <a:ea typeface="微软雅黑" panose="020B0503020204020204" pitchFamily="34" charset="-122"/>
                <a:cs typeface="微软雅黑" panose="020B0503020204020204" pitchFamily="34" charset="-122"/>
              </a:rPr>
              <a:t>，</a:t>
            </a:r>
            <a:r>
              <a:rPr sz="1400" b="0">
                <a:latin typeface="微软雅黑" panose="020B0503020204020204" pitchFamily="34" charset="-122"/>
                <a:ea typeface="微软雅黑" panose="020B0503020204020204" pitchFamily="34" charset="-122"/>
                <a:cs typeface="微软雅黑" panose="020B0503020204020204" pitchFamily="34" charset="-122"/>
              </a:rPr>
              <a:t>说明企业经营形态的变化可能会给内部组织带来哪些问题。</a:t>
            </a:r>
            <a:endParaRPr sz="1400" b="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d482bef8-90a3-4ab2-8a69-8c855269c87c" descr="本素材由iSlide™ 提供&#13;&#10;iSlide™尊重知识产权并注重保护用户享有的各项权利。郑重提醒您：&#13;&#10;iSlide™插件中提供的任何信息内容的所有权、知识产权归其原始权利人或权利受让人所有，您免费/购买获得的是信息内容的使用权，并受下述条款的约束；&#13;&#10;1. 您仅可以个人非商业用途使用该等信息内容，不可将信息内容的全部或部分用于出售，或以出租、出借、转让、分销、发布等其他任何方式供他人使用；&#13;&#10;2. 禁止在接入互联网或移动互联网的任何网站、平台、应用或程序上以任何方式为他人提供iSlide™插件资源内容的下载。&#13;&#10;The resource is supplied by iSlide™.&#13;&#10;iSlide™ respects all intellectual property rights and protects all the rights its users acquired.Solemnly remind you:&#13;&#10;The ownership and intellectual property of the resources supplied in iSlide Add-in belongs to its owner or the assignee of this ownership.you only acquired the usage of the resources supplied in iSlide Add-in, as well as respected the following restrain terms:&#13;&#10;1.You are only allowed to use such resource for personal and non-commercial aim, not allowed to use such resource or part of it for the sale; or rent, lend, transfer to others; or distribution or release it in any way.&#13;&#10;2.You are not permitted to provide the resource of iSlide Add-in in any website, platform, application access to the Internet or mobile Internet."/>
          <p:cNvGrpSpPr>
            <a:grpSpLocks noChangeAspect="1"/>
          </p:cNvGrpSpPr>
          <p:nvPr>
            <p:custDataLst>
              <p:tags r:id="rId1"/>
            </p:custDataLst>
          </p:nvPr>
        </p:nvGrpSpPr>
        <p:grpSpPr>
          <a:xfrm>
            <a:off x="5201285" y="2941320"/>
            <a:ext cx="2637155" cy="1877695"/>
            <a:chOff x="2794000" y="1077913"/>
            <a:chExt cx="6605588" cy="4703762"/>
          </a:xfrm>
        </p:grpSpPr>
        <p:sp>
          <p:nvSpPr>
            <p:cNvPr id="4" name="íṣļïďê"/>
            <p:cNvSpPr/>
            <p:nvPr/>
          </p:nvSpPr>
          <p:spPr bwMode="auto">
            <a:xfrm>
              <a:off x="7888288" y="5413375"/>
              <a:ext cx="1511300" cy="368300"/>
            </a:xfrm>
            <a:prstGeom prst="ellipse">
              <a:avLst/>
            </a:pr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íş1íḋè"/>
            <p:cNvSpPr/>
            <p:nvPr/>
          </p:nvSpPr>
          <p:spPr bwMode="auto">
            <a:xfrm>
              <a:off x="4787900" y="1600200"/>
              <a:ext cx="1209675" cy="2655888"/>
            </a:xfrm>
            <a:custGeom>
              <a:avLst/>
              <a:gdLst>
                <a:gd name="T0" fmla="*/ 787 w 787"/>
                <a:gd name="T1" fmla="*/ 71 h 1731"/>
                <a:gd name="T2" fmla="*/ 787 w 787"/>
                <a:gd name="T3" fmla="*/ 1659 h 1731"/>
                <a:gd name="T4" fmla="*/ 716 w 787"/>
                <a:gd name="T5" fmla="*/ 1731 h 1731"/>
                <a:gd name="T6" fmla="*/ 71 w 787"/>
                <a:gd name="T7" fmla="*/ 1731 h 1731"/>
                <a:gd name="T8" fmla="*/ 0 w 787"/>
                <a:gd name="T9" fmla="*/ 1659 h 1731"/>
                <a:gd name="T10" fmla="*/ 0 w 787"/>
                <a:gd name="T11" fmla="*/ 1659 h 1731"/>
                <a:gd name="T12" fmla="*/ 0 w 787"/>
                <a:gd name="T13" fmla="*/ 71 h 1731"/>
                <a:gd name="T14" fmla="*/ 71 w 787"/>
                <a:gd name="T15" fmla="*/ 0 h 1731"/>
                <a:gd name="T16" fmla="*/ 71 w 787"/>
                <a:gd name="T17" fmla="*/ 0 h 1731"/>
                <a:gd name="T18" fmla="*/ 168 w 787"/>
                <a:gd name="T19" fmla="*/ 0 h 1731"/>
                <a:gd name="T20" fmla="*/ 168 w 787"/>
                <a:gd name="T21" fmla="*/ 12 h 1731"/>
                <a:gd name="T22" fmla="*/ 227 w 787"/>
                <a:gd name="T23" fmla="*/ 71 h 1731"/>
                <a:gd name="T24" fmla="*/ 554 w 787"/>
                <a:gd name="T25" fmla="*/ 71 h 1731"/>
                <a:gd name="T26" fmla="*/ 613 w 787"/>
                <a:gd name="T27" fmla="*/ 12 h 1731"/>
                <a:gd name="T28" fmla="*/ 613 w 787"/>
                <a:gd name="T29" fmla="*/ 0 h 1731"/>
                <a:gd name="T30" fmla="*/ 716 w 787"/>
                <a:gd name="T31" fmla="*/ 0 h 1731"/>
                <a:gd name="T32" fmla="*/ 787 w 787"/>
                <a:gd name="T33" fmla="*/ 71 h 1731"/>
                <a:gd name="T34" fmla="*/ 787 w 787"/>
                <a:gd name="T35" fmla="*/ 71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7" h="1731">
                  <a:moveTo>
                    <a:pt x="787" y="71"/>
                  </a:moveTo>
                  <a:cubicBezTo>
                    <a:pt x="787" y="1659"/>
                    <a:pt x="787" y="1659"/>
                    <a:pt x="787" y="1659"/>
                  </a:cubicBezTo>
                  <a:cubicBezTo>
                    <a:pt x="787" y="1699"/>
                    <a:pt x="755" y="1731"/>
                    <a:pt x="716" y="1731"/>
                  </a:cubicBezTo>
                  <a:cubicBezTo>
                    <a:pt x="71" y="1731"/>
                    <a:pt x="71" y="1731"/>
                    <a:pt x="71" y="1731"/>
                  </a:cubicBezTo>
                  <a:cubicBezTo>
                    <a:pt x="32" y="1731"/>
                    <a:pt x="0" y="1699"/>
                    <a:pt x="0" y="1659"/>
                  </a:cubicBezTo>
                  <a:cubicBezTo>
                    <a:pt x="0" y="1659"/>
                    <a:pt x="0" y="1659"/>
                    <a:pt x="0" y="1659"/>
                  </a:cubicBezTo>
                  <a:cubicBezTo>
                    <a:pt x="0" y="71"/>
                    <a:pt x="0" y="71"/>
                    <a:pt x="0" y="71"/>
                  </a:cubicBezTo>
                  <a:cubicBezTo>
                    <a:pt x="0" y="32"/>
                    <a:pt x="32" y="0"/>
                    <a:pt x="71" y="0"/>
                  </a:cubicBezTo>
                  <a:cubicBezTo>
                    <a:pt x="71" y="0"/>
                    <a:pt x="71" y="0"/>
                    <a:pt x="71" y="0"/>
                  </a:cubicBezTo>
                  <a:cubicBezTo>
                    <a:pt x="168" y="0"/>
                    <a:pt x="168" y="0"/>
                    <a:pt x="168" y="0"/>
                  </a:cubicBezTo>
                  <a:cubicBezTo>
                    <a:pt x="168" y="12"/>
                    <a:pt x="168" y="12"/>
                    <a:pt x="168" y="12"/>
                  </a:cubicBezTo>
                  <a:cubicBezTo>
                    <a:pt x="168" y="45"/>
                    <a:pt x="194" y="71"/>
                    <a:pt x="227" y="71"/>
                  </a:cubicBezTo>
                  <a:cubicBezTo>
                    <a:pt x="554" y="71"/>
                    <a:pt x="554" y="71"/>
                    <a:pt x="554" y="71"/>
                  </a:cubicBezTo>
                  <a:cubicBezTo>
                    <a:pt x="587" y="71"/>
                    <a:pt x="613" y="45"/>
                    <a:pt x="613" y="12"/>
                  </a:cubicBezTo>
                  <a:cubicBezTo>
                    <a:pt x="613" y="0"/>
                    <a:pt x="613" y="0"/>
                    <a:pt x="613" y="0"/>
                  </a:cubicBezTo>
                  <a:cubicBezTo>
                    <a:pt x="716" y="0"/>
                    <a:pt x="716" y="0"/>
                    <a:pt x="716" y="0"/>
                  </a:cubicBezTo>
                  <a:cubicBezTo>
                    <a:pt x="755" y="0"/>
                    <a:pt x="787" y="32"/>
                    <a:pt x="787" y="71"/>
                  </a:cubicBezTo>
                  <a:cubicBezTo>
                    <a:pt x="787" y="71"/>
                    <a:pt x="787" y="71"/>
                    <a:pt x="787" y="71"/>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išľîde"/>
            <p:cNvSpPr/>
            <p:nvPr/>
          </p:nvSpPr>
          <p:spPr bwMode="auto">
            <a:xfrm>
              <a:off x="4830763" y="2006600"/>
              <a:ext cx="1123950" cy="546100"/>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 name="iśḻíde"/>
            <p:cNvSpPr/>
            <p:nvPr/>
          </p:nvSpPr>
          <p:spPr bwMode="auto">
            <a:xfrm>
              <a:off x="5253038" y="2165350"/>
              <a:ext cx="214313" cy="392113"/>
            </a:xfrm>
            <a:custGeom>
              <a:avLst/>
              <a:gdLst>
                <a:gd name="T0" fmla="*/ 20 w 139"/>
                <a:gd name="T1" fmla="*/ 142 h 256"/>
                <a:gd name="T2" fmla="*/ 104 w 139"/>
                <a:gd name="T3" fmla="*/ 256 h 256"/>
                <a:gd name="T4" fmla="*/ 120 w 139"/>
                <a:gd name="T5" fmla="*/ 115 h 256"/>
                <a:gd name="T6" fmla="*/ 35 w 139"/>
                <a:gd name="T7" fmla="*/ 0 h 256"/>
                <a:gd name="T8" fmla="*/ 20 w 139"/>
                <a:gd name="T9" fmla="*/ 142 h 256"/>
              </a:gdLst>
              <a:ahLst/>
              <a:cxnLst>
                <a:cxn ang="0">
                  <a:pos x="T0" y="T1"/>
                </a:cxn>
                <a:cxn ang="0">
                  <a:pos x="T2" y="T3"/>
                </a:cxn>
                <a:cxn ang="0">
                  <a:pos x="T4" y="T5"/>
                </a:cxn>
                <a:cxn ang="0">
                  <a:pos x="T6" y="T7"/>
                </a:cxn>
                <a:cxn ang="0">
                  <a:pos x="T8" y="T9"/>
                </a:cxn>
              </a:cxnLst>
              <a:rect l="0" t="0" r="r" b="b"/>
              <a:pathLst>
                <a:path w="139" h="256">
                  <a:moveTo>
                    <a:pt x="20" y="142"/>
                  </a:moveTo>
                  <a:cubicBezTo>
                    <a:pt x="39" y="212"/>
                    <a:pt x="104" y="256"/>
                    <a:pt x="104" y="256"/>
                  </a:cubicBezTo>
                  <a:cubicBezTo>
                    <a:pt x="104" y="256"/>
                    <a:pt x="139" y="185"/>
                    <a:pt x="120" y="115"/>
                  </a:cubicBezTo>
                  <a:cubicBezTo>
                    <a:pt x="100" y="44"/>
                    <a:pt x="35" y="0"/>
                    <a:pt x="35" y="0"/>
                  </a:cubicBezTo>
                  <a:cubicBezTo>
                    <a:pt x="35" y="0"/>
                    <a:pt x="0" y="71"/>
                    <a:pt x="20"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iṩḷíḋê"/>
            <p:cNvSpPr/>
            <p:nvPr/>
          </p:nvSpPr>
          <p:spPr bwMode="auto">
            <a:xfrm>
              <a:off x="5124450" y="2273300"/>
              <a:ext cx="293688" cy="284163"/>
            </a:xfrm>
            <a:custGeom>
              <a:avLst/>
              <a:gdLst>
                <a:gd name="T0" fmla="*/ 132 w 191"/>
                <a:gd name="T1" fmla="*/ 55 h 185"/>
                <a:gd name="T2" fmla="*/ 191 w 191"/>
                <a:gd name="T3" fmla="*/ 185 h 185"/>
                <a:gd name="T4" fmla="*/ 59 w 191"/>
                <a:gd name="T5" fmla="*/ 130 h 185"/>
                <a:gd name="T6" fmla="*/ 0 w 191"/>
                <a:gd name="T7" fmla="*/ 0 h 185"/>
                <a:gd name="T8" fmla="*/ 132 w 191"/>
                <a:gd name="T9" fmla="*/ 55 h 185"/>
              </a:gdLst>
              <a:ahLst/>
              <a:cxnLst>
                <a:cxn ang="0">
                  <a:pos x="T0" y="T1"/>
                </a:cxn>
                <a:cxn ang="0">
                  <a:pos x="T2" y="T3"/>
                </a:cxn>
                <a:cxn ang="0">
                  <a:pos x="T4" y="T5"/>
                </a:cxn>
                <a:cxn ang="0">
                  <a:pos x="T6" y="T7"/>
                </a:cxn>
                <a:cxn ang="0">
                  <a:pos x="T8" y="T9"/>
                </a:cxn>
              </a:cxnLst>
              <a:rect l="0" t="0" r="r" b="b"/>
              <a:pathLst>
                <a:path w="191" h="185">
                  <a:moveTo>
                    <a:pt x="132" y="55"/>
                  </a:moveTo>
                  <a:cubicBezTo>
                    <a:pt x="184" y="107"/>
                    <a:pt x="191" y="185"/>
                    <a:pt x="191" y="185"/>
                  </a:cubicBezTo>
                  <a:cubicBezTo>
                    <a:pt x="191" y="185"/>
                    <a:pt x="112" y="181"/>
                    <a:pt x="59" y="130"/>
                  </a:cubicBezTo>
                  <a:cubicBezTo>
                    <a:pt x="7" y="79"/>
                    <a:pt x="0" y="0"/>
                    <a:pt x="0" y="0"/>
                  </a:cubicBezTo>
                  <a:cubicBezTo>
                    <a:pt x="0" y="0"/>
                    <a:pt x="79" y="4"/>
                    <a:pt x="132" y="55"/>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íṡļïdè"/>
            <p:cNvSpPr/>
            <p:nvPr/>
          </p:nvSpPr>
          <p:spPr bwMode="auto">
            <a:xfrm>
              <a:off x="5367338" y="2165350"/>
              <a:ext cx="212725" cy="392113"/>
            </a:xfrm>
            <a:custGeom>
              <a:avLst/>
              <a:gdLst>
                <a:gd name="T0" fmla="*/ 120 w 139"/>
                <a:gd name="T1" fmla="*/ 142 h 256"/>
                <a:gd name="T2" fmla="*/ 35 w 139"/>
                <a:gd name="T3" fmla="*/ 256 h 256"/>
                <a:gd name="T4" fmla="*/ 20 w 139"/>
                <a:gd name="T5" fmla="*/ 115 h 256"/>
                <a:gd name="T6" fmla="*/ 104 w 139"/>
                <a:gd name="T7" fmla="*/ 0 h 256"/>
                <a:gd name="T8" fmla="*/ 120 w 139"/>
                <a:gd name="T9" fmla="*/ 142 h 256"/>
              </a:gdLst>
              <a:ahLst/>
              <a:cxnLst>
                <a:cxn ang="0">
                  <a:pos x="T0" y="T1"/>
                </a:cxn>
                <a:cxn ang="0">
                  <a:pos x="T2" y="T3"/>
                </a:cxn>
                <a:cxn ang="0">
                  <a:pos x="T4" y="T5"/>
                </a:cxn>
                <a:cxn ang="0">
                  <a:pos x="T6" y="T7"/>
                </a:cxn>
                <a:cxn ang="0">
                  <a:pos x="T8" y="T9"/>
                </a:cxn>
              </a:cxnLst>
              <a:rect l="0" t="0" r="r" b="b"/>
              <a:pathLst>
                <a:path w="139" h="256">
                  <a:moveTo>
                    <a:pt x="120" y="142"/>
                  </a:moveTo>
                  <a:cubicBezTo>
                    <a:pt x="100" y="212"/>
                    <a:pt x="35" y="256"/>
                    <a:pt x="35" y="256"/>
                  </a:cubicBezTo>
                  <a:cubicBezTo>
                    <a:pt x="35" y="256"/>
                    <a:pt x="0" y="185"/>
                    <a:pt x="20" y="115"/>
                  </a:cubicBezTo>
                  <a:cubicBezTo>
                    <a:pt x="39" y="44"/>
                    <a:pt x="104" y="0"/>
                    <a:pt x="104" y="0"/>
                  </a:cubicBezTo>
                  <a:cubicBezTo>
                    <a:pt x="104" y="0"/>
                    <a:pt x="139" y="71"/>
                    <a:pt x="120"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íśḷîḍé"/>
            <p:cNvSpPr/>
            <p:nvPr/>
          </p:nvSpPr>
          <p:spPr bwMode="auto">
            <a:xfrm>
              <a:off x="5418138" y="2273300"/>
              <a:ext cx="292100" cy="284163"/>
            </a:xfrm>
            <a:custGeom>
              <a:avLst/>
              <a:gdLst>
                <a:gd name="T0" fmla="*/ 58 w 190"/>
                <a:gd name="T1" fmla="*/ 55 h 185"/>
                <a:gd name="T2" fmla="*/ 0 w 190"/>
                <a:gd name="T3" fmla="*/ 185 h 185"/>
                <a:gd name="T4" fmla="*/ 131 w 190"/>
                <a:gd name="T5" fmla="*/ 130 h 185"/>
                <a:gd name="T6" fmla="*/ 190 w 190"/>
                <a:gd name="T7" fmla="*/ 0 h 185"/>
                <a:gd name="T8" fmla="*/ 58 w 190"/>
                <a:gd name="T9" fmla="*/ 55 h 185"/>
              </a:gdLst>
              <a:ahLst/>
              <a:cxnLst>
                <a:cxn ang="0">
                  <a:pos x="T0" y="T1"/>
                </a:cxn>
                <a:cxn ang="0">
                  <a:pos x="T2" y="T3"/>
                </a:cxn>
                <a:cxn ang="0">
                  <a:pos x="T4" y="T5"/>
                </a:cxn>
                <a:cxn ang="0">
                  <a:pos x="T6" y="T7"/>
                </a:cxn>
                <a:cxn ang="0">
                  <a:pos x="T8" y="T9"/>
                </a:cxn>
              </a:cxnLst>
              <a:rect l="0" t="0" r="r" b="b"/>
              <a:pathLst>
                <a:path w="190" h="185">
                  <a:moveTo>
                    <a:pt x="58" y="55"/>
                  </a:moveTo>
                  <a:cubicBezTo>
                    <a:pt x="6" y="107"/>
                    <a:pt x="0" y="185"/>
                    <a:pt x="0" y="185"/>
                  </a:cubicBezTo>
                  <a:cubicBezTo>
                    <a:pt x="0" y="185"/>
                    <a:pt x="78" y="181"/>
                    <a:pt x="131" y="130"/>
                  </a:cubicBezTo>
                  <a:cubicBezTo>
                    <a:pt x="183" y="79"/>
                    <a:pt x="190" y="0"/>
                    <a:pt x="190" y="0"/>
                  </a:cubicBezTo>
                  <a:cubicBezTo>
                    <a:pt x="190" y="0"/>
                    <a:pt x="111" y="4"/>
                    <a:pt x="58" y="55"/>
                  </a:cubicBez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šḻïḑe"/>
            <p:cNvSpPr/>
            <p:nvPr/>
          </p:nvSpPr>
          <p:spPr bwMode="auto">
            <a:xfrm>
              <a:off x="4932363" y="2859088"/>
              <a:ext cx="922338" cy="4921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 name="ïṧ1îḋe"/>
            <p:cNvSpPr/>
            <p:nvPr/>
          </p:nvSpPr>
          <p:spPr bwMode="auto">
            <a:xfrm>
              <a:off x="4932363" y="2941638"/>
              <a:ext cx="922338" cy="5080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 name="ïšļîďé"/>
            <p:cNvSpPr/>
            <p:nvPr/>
          </p:nvSpPr>
          <p:spPr bwMode="auto">
            <a:xfrm>
              <a:off x="4932363" y="3022600"/>
              <a:ext cx="922338" cy="5080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 name="iSļídê"/>
            <p:cNvSpPr/>
            <p:nvPr/>
          </p:nvSpPr>
          <p:spPr bwMode="auto">
            <a:xfrm>
              <a:off x="4932363" y="3103563"/>
              <a:ext cx="922338" cy="5080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 name="îṡḷiḍê"/>
            <p:cNvSpPr/>
            <p:nvPr/>
          </p:nvSpPr>
          <p:spPr bwMode="auto">
            <a:xfrm>
              <a:off x="5216525" y="3394075"/>
              <a:ext cx="352425" cy="349250"/>
            </a:xfrm>
            <a:custGeom>
              <a:avLst/>
              <a:gdLst>
                <a:gd name="T0" fmla="*/ 92 w 222"/>
                <a:gd name="T1" fmla="*/ 0 h 220"/>
                <a:gd name="T2" fmla="*/ 222 w 222"/>
                <a:gd name="T3" fmla="*/ 92 h 220"/>
                <a:gd name="T4" fmla="*/ 130 w 222"/>
                <a:gd name="T5" fmla="*/ 220 h 220"/>
                <a:gd name="T6" fmla="*/ 0 w 222"/>
                <a:gd name="T7" fmla="*/ 128 h 220"/>
                <a:gd name="T8" fmla="*/ 92 w 222"/>
                <a:gd name="T9" fmla="*/ 0 h 220"/>
              </a:gdLst>
              <a:ahLst/>
              <a:cxnLst>
                <a:cxn ang="0">
                  <a:pos x="T0" y="T1"/>
                </a:cxn>
                <a:cxn ang="0">
                  <a:pos x="T2" y="T3"/>
                </a:cxn>
                <a:cxn ang="0">
                  <a:pos x="T4" y="T5"/>
                </a:cxn>
                <a:cxn ang="0">
                  <a:pos x="T6" y="T7"/>
                </a:cxn>
                <a:cxn ang="0">
                  <a:pos x="T8" y="T9"/>
                </a:cxn>
              </a:cxnLst>
              <a:rect l="0" t="0" r="r" b="b"/>
              <a:pathLst>
                <a:path w="222" h="220">
                  <a:moveTo>
                    <a:pt x="92" y="0"/>
                  </a:moveTo>
                  <a:lnTo>
                    <a:pt x="222" y="92"/>
                  </a:lnTo>
                  <a:lnTo>
                    <a:pt x="130" y="220"/>
                  </a:lnTo>
                  <a:lnTo>
                    <a:pt x="0" y="128"/>
                  </a:lnTo>
                  <a:lnTo>
                    <a:pt x="92" y="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íśḻidè"/>
            <p:cNvSpPr/>
            <p:nvPr/>
          </p:nvSpPr>
          <p:spPr bwMode="auto">
            <a:xfrm>
              <a:off x="5362575" y="3681413"/>
              <a:ext cx="115888" cy="115888"/>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6 h 76"/>
                <a:gd name="T12" fmla="*/ 6 w 76"/>
                <a:gd name="T13" fmla="*/ 38 h 76"/>
                <a:gd name="T14" fmla="*/ 38 w 76"/>
                <a:gd name="T15" fmla="*/ 69 h 76"/>
                <a:gd name="T16" fmla="*/ 69 w 76"/>
                <a:gd name="T17" fmla="*/ 38 h 76"/>
                <a:gd name="T18" fmla="*/ 69 w 76"/>
                <a:gd name="T19" fmla="*/ 38 h 76"/>
                <a:gd name="T20" fmla="*/ 38 w 76"/>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6"/>
                  </a:moveTo>
                  <a:cubicBezTo>
                    <a:pt x="20" y="6"/>
                    <a:pt x="6" y="20"/>
                    <a:pt x="6" y="38"/>
                  </a:cubicBezTo>
                  <a:cubicBezTo>
                    <a:pt x="6" y="55"/>
                    <a:pt x="20" y="69"/>
                    <a:pt x="38" y="69"/>
                  </a:cubicBezTo>
                  <a:cubicBezTo>
                    <a:pt x="55" y="69"/>
                    <a:pt x="69" y="55"/>
                    <a:pt x="69" y="38"/>
                  </a:cubicBezTo>
                  <a:cubicBezTo>
                    <a:pt x="69" y="38"/>
                    <a:pt x="69" y="38"/>
                    <a:pt x="69" y="38"/>
                  </a:cubicBezTo>
                  <a:cubicBezTo>
                    <a:pt x="69" y="20"/>
                    <a:pt x="55" y="6"/>
                    <a:pt x="38" y="6"/>
                  </a:cubicBez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i$ḻîḑé"/>
            <p:cNvSpPr/>
            <p:nvPr/>
          </p:nvSpPr>
          <p:spPr bwMode="auto">
            <a:xfrm>
              <a:off x="2794000" y="1077913"/>
              <a:ext cx="1209675" cy="2654300"/>
            </a:xfrm>
            <a:custGeom>
              <a:avLst/>
              <a:gdLst>
                <a:gd name="T0" fmla="*/ 787 w 787"/>
                <a:gd name="T1" fmla="*/ 71 h 1730"/>
                <a:gd name="T2" fmla="*/ 787 w 787"/>
                <a:gd name="T3" fmla="*/ 1659 h 1730"/>
                <a:gd name="T4" fmla="*/ 716 w 787"/>
                <a:gd name="T5" fmla="*/ 1730 h 1730"/>
                <a:gd name="T6" fmla="*/ 71 w 787"/>
                <a:gd name="T7" fmla="*/ 1730 h 1730"/>
                <a:gd name="T8" fmla="*/ 0 w 787"/>
                <a:gd name="T9" fmla="*/ 1659 h 1730"/>
                <a:gd name="T10" fmla="*/ 0 w 787"/>
                <a:gd name="T11" fmla="*/ 1659 h 1730"/>
                <a:gd name="T12" fmla="*/ 0 w 787"/>
                <a:gd name="T13" fmla="*/ 71 h 1730"/>
                <a:gd name="T14" fmla="*/ 71 w 787"/>
                <a:gd name="T15" fmla="*/ 0 h 1730"/>
                <a:gd name="T16" fmla="*/ 71 w 787"/>
                <a:gd name="T17" fmla="*/ 0 h 1730"/>
                <a:gd name="T18" fmla="*/ 168 w 787"/>
                <a:gd name="T19" fmla="*/ 0 h 1730"/>
                <a:gd name="T20" fmla="*/ 168 w 787"/>
                <a:gd name="T21" fmla="*/ 12 h 1730"/>
                <a:gd name="T22" fmla="*/ 227 w 787"/>
                <a:gd name="T23" fmla="*/ 71 h 1730"/>
                <a:gd name="T24" fmla="*/ 554 w 787"/>
                <a:gd name="T25" fmla="*/ 71 h 1730"/>
                <a:gd name="T26" fmla="*/ 613 w 787"/>
                <a:gd name="T27" fmla="*/ 12 h 1730"/>
                <a:gd name="T28" fmla="*/ 613 w 787"/>
                <a:gd name="T29" fmla="*/ 0 h 1730"/>
                <a:gd name="T30" fmla="*/ 716 w 787"/>
                <a:gd name="T31" fmla="*/ 0 h 1730"/>
                <a:gd name="T32" fmla="*/ 787 w 787"/>
                <a:gd name="T33" fmla="*/ 71 h 1730"/>
                <a:gd name="T34" fmla="*/ 787 w 787"/>
                <a:gd name="T35" fmla="*/ 71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7" h="1730">
                  <a:moveTo>
                    <a:pt x="787" y="71"/>
                  </a:moveTo>
                  <a:cubicBezTo>
                    <a:pt x="787" y="1659"/>
                    <a:pt x="787" y="1659"/>
                    <a:pt x="787" y="1659"/>
                  </a:cubicBezTo>
                  <a:cubicBezTo>
                    <a:pt x="787" y="1698"/>
                    <a:pt x="755" y="1730"/>
                    <a:pt x="716" y="1730"/>
                  </a:cubicBezTo>
                  <a:cubicBezTo>
                    <a:pt x="71" y="1730"/>
                    <a:pt x="71" y="1730"/>
                    <a:pt x="71" y="1730"/>
                  </a:cubicBezTo>
                  <a:cubicBezTo>
                    <a:pt x="32" y="1730"/>
                    <a:pt x="0" y="1699"/>
                    <a:pt x="0" y="1659"/>
                  </a:cubicBezTo>
                  <a:cubicBezTo>
                    <a:pt x="0" y="1659"/>
                    <a:pt x="0" y="1659"/>
                    <a:pt x="0" y="1659"/>
                  </a:cubicBezTo>
                  <a:cubicBezTo>
                    <a:pt x="0" y="71"/>
                    <a:pt x="0" y="71"/>
                    <a:pt x="0" y="71"/>
                  </a:cubicBezTo>
                  <a:cubicBezTo>
                    <a:pt x="0" y="32"/>
                    <a:pt x="32" y="0"/>
                    <a:pt x="71" y="0"/>
                  </a:cubicBezTo>
                  <a:cubicBezTo>
                    <a:pt x="71" y="0"/>
                    <a:pt x="71" y="0"/>
                    <a:pt x="71" y="0"/>
                  </a:cubicBezTo>
                  <a:cubicBezTo>
                    <a:pt x="168" y="0"/>
                    <a:pt x="168" y="0"/>
                    <a:pt x="168" y="0"/>
                  </a:cubicBezTo>
                  <a:cubicBezTo>
                    <a:pt x="168" y="12"/>
                    <a:pt x="168" y="12"/>
                    <a:pt x="168" y="12"/>
                  </a:cubicBezTo>
                  <a:cubicBezTo>
                    <a:pt x="168" y="44"/>
                    <a:pt x="194" y="71"/>
                    <a:pt x="227" y="71"/>
                  </a:cubicBezTo>
                  <a:cubicBezTo>
                    <a:pt x="554" y="71"/>
                    <a:pt x="554" y="71"/>
                    <a:pt x="554" y="71"/>
                  </a:cubicBezTo>
                  <a:cubicBezTo>
                    <a:pt x="587" y="71"/>
                    <a:pt x="613" y="44"/>
                    <a:pt x="613" y="12"/>
                  </a:cubicBezTo>
                  <a:cubicBezTo>
                    <a:pt x="613" y="0"/>
                    <a:pt x="613" y="0"/>
                    <a:pt x="613" y="0"/>
                  </a:cubicBezTo>
                  <a:cubicBezTo>
                    <a:pt x="716" y="0"/>
                    <a:pt x="716" y="0"/>
                    <a:pt x="716" y="0"/>
                  </a:cubicBezTo>
                  <a:cubicBezTo>
                    <a:pt x="755" y="0"/>
                    <a:pt x="787" y="31"/>
                    <a:pt x="787" y="71"/>
                  </a:cubicBezTo>
                  <a:cubicBezTo>
                    <a:pt x="787" y="71"/>
                    <a:pt x="787" y="71"/>
                    <a:pt x="787" y="7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ïŝlîďè"/>
            <p:cNvSpPr/>
            <p:nvPr/>
          </p:nvSpPr>
          <p:spPr bwMode="auto">
            <a:xfrm>
              <a:off x="2911475" y="1543050"/>
              <a:ext cx="966788" cy="865188"/>
            </a:xfrm>
            <a:custGeom>
              <a:avLst/>
              <a:gdLst>
                <a:gd name="T0" fmla="*/ 609 w 609"/>
                <a:gd name="T1" fmla="*/ 545 h 545"/>
                <a:gd name="T2" fmla="*/ 0 w 609"/>
                <a:gd name="T3" fmla="*/ 545 h 545"/>
                <a:gd name="T4" fmla="*/ 0 w 609"/>
                <a:gd name="T5" fmla="*/ 0 h 545"/>
                <a:gd name="T6" fmla="*/ 609 w 609"/>
                <a:gd name="T7" fmla="*/ 0 h 545"/>
                <a:gd name="T8" fmla="*/ 609 w 609"/>
                <a:gd name="T9" fmla="*/ 545 h 545"/>
                <a:gd name="T10" fmla="*/ 5 w 609"/>
                <a:gd name="T11" fmla="*/ 538 h 545"/>
                <a:gd name="T12" fmla="*/ 602 w 609"/>
                <a:gd name="T13" fmla="*/ 538 h 545"/>
                <a:gd name="T14" fmla="*/ 602 w 609"/>
                <a:gd name="T15" fmla="*/ 6 h 545"/>
                <a:gd name="T16" fmla="*/ 5 w 609"/>
                <a:gd name="T17" fmla="*/ 6 h 545"/>
                <a:gd name="T18" fmla="*/ 5 w 609"/>
                <a:gd name="T19" fmla="*/ 53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9" h="545">
                  <a:moveTo>
                    <a:pt x="609" y="545"/>
                  </a:moveTo>
                  <a:lnTo>
                    <a:pt x="0" y="545"/>
                  </a:lnTo>
                  <a:lnTo>
                    <a:pt x="0" y="0"/>
                  </a:lnTo>
                  <a:lnTo>
                    <a:pt x="609" y="0"/>
                  </a:lnTo>
                  <a:lnTo>
                    <a:pt x="609" y="545"/>
                  </a:lnTo>
                  <a:close/>
                  <a:moveTo>
                    <a:pt x="5" y="538"/>
                  </a:moveTo>
                  <a:lnTo>
                    <a:pt x="602" y="538"/>
                  </a:lnTo>
                  <a:lnTo>
                    <a:pt x="602" y="6"/>
                  </a:lnTo>
                  <a:lnTo>
                    <a:pt x="5" y="6"/>
                  </a:lnTo>
                  <a:lnTo>
                    <a:pt x="5" y="538"/>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ŝľiḑè"/>
            <p:cNvSpPr/>
            <p:nvPr/>
          </p:nvSpPr>
          <p:spPr bwMode="auto">
            <a:xfrm>
              <a:off x="2913063" y="1544638"/>
              <a:ext cx="963613" cy="862013"/>
            </a:xfrm>
            <a:custGeom>
              <a:avLst/>
              <a:gdLst>
                <a:gd name="T0" fmla="*/ 0 w 607"/>
                <a:gd name="T1" fmla="*/ 4 h 543"/>
                <a:gd name="T2" fmla="*/ 3 w 607"/>
                <a:gd name="T3" fmla="*/ 0 h 543"/>
                <a:gd name="T4" fmla="*/ 607 w 607"/>
                <a:gd name="T5" fmla="*/ 538 h 543"/>
                <a:gd name="T6" fmla="*/ 602 w 607"/>
                <a:gd name="T7" fmla="*/ 543 h 543"/>
                <a:gd name="T8" fmla="*/ 0 w 607"/>
                <a:gd name="T9" fmla="*/ 4 h 543"/>
              </a:gdLst>
              <a:ahLst/>
              <a:cxnLst>
                <a:cxn ang="0">
                  <a:pos x="T0" y="T1"/>
                </a:cxn>
                <a:cxn ang="0">
                  <a:pos x="T2" y="T3"/>
                </a:cxn>
                <a:cxn ang="0">
                  <a:pos x="T4" y="T5"/>
                </a:cxn>
                <a:cxn ang="0">
                  <a:pos x="T6" y="T7"/>
                </a:cxn>
                <a:cxn ang="0">
                  <a:pos x="T8" y="T9"/>
                </a:cxn>
              </a:cxnLst>
              <a:rect l="0" t="0" r="r" b="b"/>
              <a:pathLst>
                <a:path w="607" h="543">
                  <a:moveTo>
                    <a:pt x="0" y="4"/>
                  </a:moveTo>
                  <a:lnTo>
                    <a:pt x="3" y="0"/>
                  </a:lnTo>
                  <a:lnTo>
                    <a:pt x="607" y="538"/>
                  </a:lnTo>
                  <a:lnTo>
                    <a:pt x="602" y="543"/>
                  </a:lnTo>
                  <a:lnTo>
                    <a:pt x="0" y="4"/>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isḷide"/>
            <p:cNvSpPr/>
            <p:nvPr/>
          </p:nvSpPr>
          <p:spPr bwMode="auto">
            <a:xfrm>
              <a:off x="2913063" y="1544638"/>
              <a:ext cx="963613" cy="862013"/>
            </a:xfrm>
            <a:custGeom>
              <a:avLst/>
              <a:gdLst>
                <a:gd name="T0" fmla="*/ 0 w 607"/>
                <a:gd name="T1" fmla="*/ 538 h 543"/>
                <a:gd name="T2" fmla="*/ 602 w 607"/>
                <a:gd name="T3" fmla="*/ 0 h 543"/>
                <a:gd name="T4" fmla="*/ 607 w 607"/>
                <a:gd name="T5" fmla="*/ 4 h 543"/>
                <a:gd name="T6" fmla="*/ 3 w 607"/>
                <a:gd name="T7" fmla="*/ 543 h 543"/>
                <a:gd name="T8" fmla="*/ 0 w 607"/>
                <a:gd name="T9" fmla="*/ 538 h 543"/>
              </a:gdLst>
              <a:ahLst/>
              <a:cxnLst>
                <a:cxn ang="0">
                  <a:pos x="T0" y="T1"/>
                </a:cxn>
                <a:cxn ang="0">
                  <a:pos x="T2" y="T3"/>
                </a:cxn>
                <a:cxn ang="0">
                  <a:pos x="T4" y="T5"/>
                </a:cxn>
                <a:cxn ang="0">
                  <a:pos x="T6" y="T7"/>
                </a:cxn>
                <a:cxn ang="0">
                  <a:pos x="T8" y="T9"/>
                </a:cxn>
              </a:cxnLst>
              <a:rect l="0" t="0" r="r" b="b"/>
              <a:pathLst>
                <a:path w="607" h="543">
                  <a:moveTo>
                    <a:pt x="0" y="538"/>
                  </a:moveTo>
                  <a:lnTo>
                    <a:pt x="602" y="0"/>
                  </a:lnTo>
                  <a:lnTo>
                    <a:pt x="607" y="4"/>
                  </a:lnTo>
                  <a:lnTo>
                    <a:pt x="3" y="543"/>
                  </a:lnTo>
                  <a:lnTo>
                    <a:pt x="0" y="538"/>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íŝľíḍê"/>
            <p:cNvSpPr/>
            <p:nvPr/>
          </p:nvSpPr>
          <p:spPr bwMode="auto">
            <a:xfrm>
              <a:off x="2914650" y="2660650"/>
              <a:ext cx="957263" cy="9525"/>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 name="iṣḷíḍé"/>
            <p:cNvSpPr/>
            <p:nvPr/>
          </p:nvSpPr>
          <p:spPr bwMode="auto">
            <a:xfrm>
              <a:off x="2914650" y="2746375"/>
              <a:ext cx="957263" cy="11113"/>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 name="îṥľiḍè"/>
            <p:cNvSpPr/>
            <p:nvPr/>
          </p:nvSpPr>
          <p:spPr bwMode="auto">
            <a:xfrm>
              <a:off x="2914650" y="2833688"/>
              <a:ext cx="957263" cy="9525"/>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 name="îsľíḋé"/>
            <p:cNvSpPr/>
            <p:nvPr/>
          </p:nvSpPr>
          <p:spPr bwMode="auto">
            <a:xfrm>
              <a:off x="2914650" y="2921000"/>
              <a:ext cx="479425" cy="9525"/>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 name="í$ḷîdê"/>
            <p:cNvSpPr/>
            <p:nvPr/>
          </p:nvSpPr>
          <p:spPr bwMode="auto">
            <a:xfrm>
              <a:off x="2914650" y="3006725"/>
              <a:ext cx="479425" cy="11113"/>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 name="íş1îḋê"/>
            <p:cNvSpPr/>
            <p:nvPr/>
          </p:nvSpPr>
          <p:spPr bwMode="auto">
            <a:xfrm>
              <a:off x="6777038" y="1077913"/>
              <a:ext cx="1209675" cy="2654300"/>
            </a:xfrm>
            <a:custGeom>
              <a:avLst/>
              <a:gdLst>
                <a:gd name="T0" fmla="*/ 787 w 787"/>
                <a:gd name="T1" fmla="*/ 71 h 1730"/>
                <a:gd name="T2" fmla="*/ 787 w 787"/>
                <a:gd name="T3" fmla="*/ 1659 h 1730"/>
                <a:gd name="T4" fmla="*/ 716 w 787"/>
                <a:gd name="T5" fmla="*/ 1730 h 1730"/>
                <a:gd name="T6" fmla="*/ 71 w 787"/>
                <a:gd name="T7" fmla="*/ 1730 h 1730"/>
                <a:gd name="T8" fmla="*/ 0 w 787"/>
                <a:gd name="T9" fmla="*/ 1659 h 1730"/>
                <a:gd name="T10" fmla="*/ 0 w 787"/>
                <a:gd name="T11" fmla="*/ 1659 h 1730"/>
                <a:gd name="T12" fmla="*/ 0 w 787"/>
                <a:gd name="T13" fmla="*/ 71 h 1730"/>
                <a:gd name="T14" fmla="*/ 71 w 787"/>
                <a:gd name="T15" fmla="*/ 0 h 1730"/>
                <a:gd name="T16" fmla="*/ 71 w 787"/>
                <a:gd name="T17" fmla="*/ 0 h 1730"/>
                <a:gd name="T18" fmla="*/ 168 w 787"/>
                <a:gd name="T19" fmla="*/ 0 h 1730"/>
                <a:gd name="T20" fmla="*/ 168 w 787"/>
                <a:gd name="T21" fmla="*/ 12 h 1730"/>
                <a:gd name="T22" fmla="*/ 226 w 787"/>
                <a:gd name="T23" fmla="*/ 71 h 1730"/>
                <a:gd name="T24" fmla="*/ 554 w 787"/>
                <a:gd name="T25" fmla="*/ 71 h 1730"/>
                <a:gd name="T26" fmla="*/ 613 w 787"/>
                <a:gd name="T27" fmla="*/ 12 h 1730"/>
                <a:gd name="T28" fmla="*/ 613 w 787"/>
                <a:gd name="T29" fmla="*/ 0 h 1730"/>
                <a:gd name="T30" fmla="*/ 716 w 787"/>
                <a:gd name="T31" fmla="*/ 0 h 1730"/>
                <a:gd name="T32" fmla="*/ 787 w 787"/>
                <a:gd name="T33" fmla="*/ 71 h 1730"/>
                <a:gd name="T34" fmla="*/ 787 w 787"/>
                <a:gd name="T35" fmla="*/ 71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7" h="1730">
                  <a:moveTo>
                    <a:pt x="787" y="71"/>
                  </a:moveTo>
                  <a:cubicBezTo>
                    <a:pt x="787" y="1659"/>
                    <a:pt x="787" y="1659"/>
                    <a:pt x="787" y="1659"/>
                  </a:cubicBezTo>
                  <a:cubicBezTo>
                    <a:pt x="787" y="1698"/>
                    <a:pt x="755" y="1730"/>
                    <a:pt x="716" y="1730"/>
                  </a:cubicBezTo>
                  <a:cubicBezTo>
                    <a:pt x="71" y="1730"/>
                    <a:pt x="71" y="1730"/>
                    <a:pt x="71" y="1730"/>
                  </a:cubicBezTo>
                  <a:cubicBezTo>
                    <a:pt x="32" y="1730"/>
                    <a:pt x="0" y="1699"/>
                    <a:pt x="0" y="1659"/>
                  </a:cubicBezTo>
                  <a:cubicBezTo>
                    <a:pt x="0" y="1659"/>
                    <a:pt x="0" y="1659"/>
                    <a:pt x="0" y="1659"/>
                  </a:cubicBezTo>
                  <a:cubicBezTo>
                    <a:pt x="0" y="71"/>
                    <a:pt x="0" y="71"/>
                    <a:pt x="0" y="71"/>
                  </a:cubicBezTo>
                  <a:cubicBezTo>
                    <a:pt x="0" y="32"/>
                    <a:pt x="32" y="0"/>
                    <a:pt x="71" y="0"/>
                  </a:cubicBezTo>
                  <a:cubicBezTo>
                    <a:pt x="71" y="0"/>
                    <a:pt x="71" y="0"/>
                    <a:pt x="71" y="0"/>
                  </a:cubicBezTo>
                  <a:cubicBezTo>
                    <a:pt x="168" y="0"/>
                    <a:pt x="168" y="0"/>
                    <a:pt x="168" y="0"/>
                  </a:cubicBezTo>
                  <a:cubicBezTo>
                    <a:pt x="168" y="12"/>
                    <a:pt x="168" y="12"/>
                    <a:pt x="168" y="12"/>
                  </a:cubicBezTo>
                  <a:cubicBezTo>
                    <a:pt x="168" y="44"/>
                    <a:pt x="194" y="71"/>
                    <a:pt x="226" y="71"/>
                  </a:cubicBezTo>
                  <a:cubicBezTo>
                    <a:pt x="554" y="71"/>
                    <a:pt x="554" y="71"/>
                    <a:pt x="554" y="71"/>
                  </a:cubicBezTo>
                  <a:cubicBezTo>
                    <a:pt x="587" y="71"/>
                    <a:pt x="613" y="44"/>
                    <a:pt x="613" y="12"/>
                  </a:cubicBezTo>
                  <a:cubicBezTo>
                    <a:pt x="613" y="0"/>
                    <a:pt x="613" y="0"/>
                    <a:pt x="613" y="0"/>
                  </a:cubicBezTo>
                  <a:cubicBezTo>
                    <a:pt x="716" y="0"/>
                    <a:pt x="716" y="0"/>
                    <a:pt x="716" y="0"/>
                  </a:cubicBezTo>
                  <a:cubicBezTo>
                    <a:pt x="755" y="0"/>
                    <a:pt x="787" y="31"/>
                    <a:pt x="787" y="71"/>
                  </a:cubicBezTo>
                  <a:cubicBezTo>
                    <a:pt x="787" y="71"/>
                    <a:pt x="787" y="71"/>
                    <a:pt x="787" y="7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ṩľíḍè"/>
            <p:cNvSpPr/>
            <p:nvPr/>
          </p:nvSpPr>
          <p:spPr bwMode="auto">
            <a:xfrm>
              <a:off x="6907213" y="2325688"/>
              <a:ext cx="957263" cy="9525"/>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3" name="íṥlîḍê"/>
            <p:cNvSpPr/>
            <p:nvPr/>
          </p:nvSpPr>
          <p:spPr bwMode="auto">
            <a:xfrm>
              <a:off x="6907213" y="2578100"/>
              <a:ext cx="957263" cy="7938"/>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işļíḍê"/>
            <p:cNvSpPr/>
            <p:nvPr/>
          </p:nvSpPr>
          <p:spPr bwMode="auto">
            <a:xfrm>
              <a:off x="6907213" y="2828925"/>
              <a:ext cx="957263" cy="9525"/>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6" name="ïšľîďe"/>
            <p:cNvSpPr/>
            <p:nvPr/>
          </p:nvSpPr>
          <p:spPr bwMode="auto">
            <a:xfrm>
              <a:off x="7204075" y="1644650"/>
              <a:ext cx="314325" cy="314325"/>
            </a:xfrm>
            <a:prstGeom prst="ellipse">
              <a:avLst/>
            </a:pr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iṣľïḓè"/>
            <p:cNvSpPr/>
            <p:nvPr/>
          </p:nvSpPr>
          <p:spPr bwMode="auto">
            <a:xfrm>
              <a:off x="7623175" y="2282825"/>
              <a:ext cx="68263" cy="155575"/>
            </a:xfrm>
            <a:prstGeom prst="rect">
              <a:avLst/>
            </a:prstGeom>
            <a:solidFill>
              <a:srgbClr val="6C63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 name="îslíďe"/>
            <p:cNvSpPr/>
            <p:nvPr/>
          </p:nvSpPr>
          <p:spPr bwMode="auto">
            <a:xfrm>
              <a:off x="7027863" y="2528888"/>
              <a:ext cx="68263" cy="153988"/>
            </a:xfrm>
            <a:prstGeom prst="rect">
              <a:avLst/>
            </a:prstGeom>
            <a:solidFill>
              <a:srgbClr val="6C63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9" name="iśḷïďê"/>
            <p:cNvSpPr/>
            <p:nvPr/>
          </p:nvSpPr>
          <p:spPr bwMode="auto">
            <a:xfrm>
              <a:off x="7426325" y="2774950"/>
              <a:ext cx="66675" cy="155575"/>
            </a:xfrm>
            <a:prstGeom prst="rect">
              <a:avLst/>
            </a:prstGeom>
            <a:solidFill>
              <a:srgbClr val="6C63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0" name="íṧḷïḍe"/>
            <p:cNvSpPr/>
            <p:nvPr/>
          </p:nvSpPr>
          <p:spPr bwMode="auto">
            <a:xfrm>
              <a:off x="7188200" y="1590675"/>
              <a:ext cx="385763" cy="387350"/>
            </a:xfrm>
            <a:custGeom>
              <a:avLst/>
              <a:gdLst>
                <a:gd name="T0" fmla="*/ 126 w 252"/>
                <a:gd name="T1" fmla="*/ 252 h 252"/>
                <a:gd name="T2" fmla="*/ 0 w 252"/>
                <a:gd name="T3" fmla="*/ 126 h 252"/>
                <a:gd name="T4" fmla="*/ 126 w 252"/>
                <a:gd name="T5" fmla="*/ 0 h 252"/>
                <a:gd name="T6" fmla="*/ 252 w 252"/>
                <a:gd name="T7" fmla="*/ 126 h 252"/>
                <a:gd name="T8" fmla="*/ 252 w 252"/>
                <a:gd name="T9" fmla="*/ 126 h 252"/>
                <a:gd name="T10" fmla="*/ 126 w 252"/>
                <a:gd name="T11" fmla="*/ 252 h 252"/>
                <a:gd name="T12" fmla="*/ 126 w 252"/>
                <a:gd name="T13" fmla="*/ 7 h 252"/>
                <a:gd name="T14" fmla="*/ 7 w 252"/>
                <a:gd name="T15" fmla="*/ 126 h 252"/>
                <a:gd name="T16" fmla="*/ 126 w 252"/>
                <a:gd name="T17" fmla="*/ 246 h 252"/>
                <a:gd name="T18" fmla="*/ 246 w 252"/>
                <a:gd name="T19" fmla="*/ 126 h 252"/>
                <a:gd name="T20" fmla="*/ 126 w 252"/>
                <a:gd name="T21" fmla="*/ 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 h="252">
                  <a:moveTo>
                    <a:pt x="126" y="252"/>
                  </a:moveTo>
                  <a:cubicBezTo>
                    <a:pt x="57" y="252"/>
                    <a:pt x="0" y="196"/>
                    <a:pt x="0" y="126"/>
                  </a:cubicBezTo>
                  <a:cubicBezTo>
                    <a:pt x="0" y="57"/>
                    <a:pt x="57" y="0"/>
                    <a:pt x="126" y="0"/>
                  </a:cubicBezTo>
                  <a:cubicBezTo>
                    <a:pt x="196" y="0"/>
                    <a:pt x="252" y="57"/>
                    <a:pt x="252" y="126"/>
                  </a:cubicBezTo>
                  <a:cubicBezTo>
                    <a:pt x="252" y="126"/>
                    <a:pt x="252" y="126"/>
                    <a:pt x="252" y="126"/>
                  </a:cubicBezTo>
                  <a:cubicBezTo>
                    <a:pt x="252" y="196"/>
                    <a:pt x="196" y="252"/>
                    <a:pt x="126" y="252"/>
                  </a:cubicBezTo>
                  <a:close/>
                  <a:moveTo>
                    <a:pt x="126" y="7"/>
                  </a:moveTo>
                  <a:cubicBezTo>
                    <a:pt x="60" y="7"/>
                    <a:pt x="7" y="60"/>
                    <a:pt x="7" y="126"/>
                  </a:cubicBezTo>
                  <a:cubicBezTo>
                    <a:pt x="7" y="192"/>
                    <a:pt x="60" y="246"/>
                    <a:pt x="126" y="246"/>
                  </a:cubicBezTo>
                  <a:cubicBezTo>
                    <a:pt x="193" y="246"/>
                    <a:pt x="246" y="192"/>
                    <a:pt x="246" y="126"/>
                  </a:cubicBezTo>
                  <a:cubicBezTo>
                    <a:pt x="246" y="60"/>
                    <a:pt x="192" y="7"/>
                    <a:pt x="126" y="7"/>
                  </a:cubicBez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íSļiḓè"/>
            <p:cNvSpPr/>
            <p:nvPr/>
          </p:nvSpPr>
          <p:spPr bwMode="auto">
            <a:xfrm>
              <a:off x="4124325" y="2355850"/>
              <a:ext cx="398463" cy="477838"/>
            </a:xfrm>
            <a:custGeom>
              <a:avLst/>
              <a:gdLst>
                <a:gd name="T0" fmla="*/ 0 w 251"/>
                <a:gd name="T1" fmla="*/ 5 h 301"/>
                <a:gd name="T2" fmla="*/ 7 w 251"/>
                <a:gd name="T3" fmla="*/ 0 h 301"/>
                <a:gd name="T4" fmla="*/ 251 w 251"/>
                <a:gd name="T5" fmla="*/ 296 h 301"/>
                <a:gd name="T6" fmla="*/ 245 w 251"/>
                <a:gd name="T7" fmla="*/ 301 h 301"/>
                <a:gd name="T8" fmla="*/ 0 w 251"/>
                <a:gd name="T9" fmla="*/ 5 h 301"/>
              </a:gdLst>
              <a:ahLst/>
              <a:cxnLst>
                <a:cxn ang="0">
                  <a:pos x="T0" y="T1"/>
                </a:cxn>
                <a:cxn ang="0">
                  <a:pos x="T2" y="T3"/>
                </a:cxn>
                <a:cxn ang="0">
                  <a:pos x="T4" y="T5"/>
                </a:cxn>
                <a:cxn ang="0">
                  <a:pos x="T6" y="T7"/>
                </a:cxn>
                <a:cxn ang="0">
                  <a:pos x="T8" y="T9"/>
                </a:cxn>
              </a:cxnLst>
              <a:rect l="0" t="0" r="r" b="b"/>
              <a:pathLst>
                <a:path w="251" h="301">
                  <a:moveTo>
                    <a:pt x="0" y="5"/>
                  </a:moveTo>
                  <a:lnTo>
                    <a:pt x="7" y="0"/>
                  </a:lnTo>
                  <a:lnTo>
                    <a:pt x="251" y="296"/>
                  </a:lnTo>
                  <a:lnTo>
                    <a:pt x="245" y="301"/>
                  </a:lnTo>
                  <a:lnTo>
                    <a:pt x="0" y="5"/>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îṡļiḋê"/>
            <p:cNvSpPr/>
            <p:nvPr/>
          </p:nvSpPr>
          <p:spPr bwMode="auto">
            <a:xfrm>
              <a:off x="4452938" y="2768600"/>
              <a:ext cx="112713" cy="119063"/>
            </a:xfrm>
            <a:custGeom>
              <a:avLst/>
              <a:gdLst>
                <a:gd name="T0" fmla="*/ 73 w 73"/>
                <a:gd name="T1" fmla="*/ 77 h 77"/>
                <a:gd name="T2" fmla="*/ 0 w 73"/>
                <a:gd name="T3" fmla="*/ 48 h 77"/>
                <a:gd name="T4" fmla="*/ 38 w 73"/>
                <a:gd name="T5" fmla="*/ 34 h 77"/>
                <a:gd name="T6" fmla="*/ 59 w 73"/>
                <a:gd name="T7" fmla="*/ 0 h 77"/>
                <a:gd name="T8" fmla="*/ 73 w 73"/>
                <a:gd name="T9" fmla="*/ 77 h 77"/>
              </a:gdLst>
              <a:ahLst/>
              <a:cxnLst>
                <a:cxn ang="0">
                  <a:pos x="T0" y="T1"/>
                </a:cxn>
                <a:cxn ang="0">
                  <a:pos x="T2" y="T3"/>
                </a:cxn>
                <a:cxn ang="0">
                  <a:pos x="T4" y="T5"/>
                </a:cxn>
                <a:cxn ang="0">
                  <a:pos x="T6" y="T7"/>
                </a:cxn>
                <a:cxn ang="0">
                  <a:pos x="T8" y="T9"/>
                </a:cxn>
              </a:cxnLst>
              <a:rect l="0" t="0" r="r" b="b"/>
              <a:pathLst>
                <a:path w="73" h="77">
                  <a:moveTo>
                    <a:pt x="73" y="77"/>
                  </a:moveTo>
                  <a:cubicBezTo>
                    <a:pt x="52" y="64"/>
                    <a:pt x="23" y="52"/>
                    <a:pt x="0" y="48"/>
                  </a:cubicBezTo>
                  <a:cubicBezTo>
                    <a:pt x="38" y="34"/>
                    <a:pt x="38" y="34"/>
                    <a:pt x="38" y="34"/>
                  </a:cubicBezTo>
                  <a:cubicBezTo>
                    <a:pt x="59" y="0"/>
                    <a:pt x="59" y="0"/>
                    <a:pt x="59" y="0"/>
                  </a:cubicBezTo>
                  <a:cubicBezTo>
                    <a:pt x="58" y="23"/>
                    <a:pt x="65" y="54"/>
                    <a:pt x="73" y="77"/>
                  </a:cubicBez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ïṣḷîďè"/>
            <p:cNvSpPr/>
            <p:nvPr/>
          </p:nvSpPr>
          <p:spPr bwMode="auto">
            <a:xfrm>
              <a:off x="6253163" y="2355850"/>
              <a:ext cx="398463" cy="477838"/>
            </a:xfrm>
            <a:custGeom>
              <a:avLst/>
              <a:gdLst>
                <a:gd name="T0" fmla="*/ 0 w 251"/>
                <a:gd name="T1" fmla="*/ 296 h 301"/>
                <a:gd name="T2" fmla="*/ 244 w 251"/>
                <a:gd name="T3" fmla="*/ 0 h 301"/>
                <a:gd name="T4" fmla="*/ 251 w 251"/>
                <a:gd name="T5" fmla="*/ 5 h 301"/>
                <a:gd name="T6" fmla="*/ 6 w 251"/>
                <a:gd name="T7" fmla="*/ 301 h 301"/>
                <a:gd name="T8" fmla="*/ 0 w 251"/>
                <a:gd name="T9" fmla="*/ 296 h 301"/>
              </a:gdLst>
              <a:ahLst/>
              <a:cxnLst>
                <a:cxn ang="0">
                  <a:pos x="T0" y="T1"/>
                </a:cxn>
                <a:cxn ang="0">
                  <a:pos x="T2" y="T3"/>
                </a:cxn>
                <a:cxn ang="0">
                  <a:pos x="T4" y="T5"/>
                </a:cxn>
                <a:cxn ang="0">
                  <a:pos x="T6" y="T7"/>
                </a:cxn>
                <a:cxn ang="0">
                  <a:pos x="T8" y="T9"/>
                </a:cxn>
              </a:cxnLst>
              <a:rect l="0" t="0" r="r" b="b"/>
              <a:pathLst>
                <a:path w="251" h="301">
                  <a:moveTo>
                    <a:pt x="0" y="296"/>
                  </a:moveTo>
                  <a:lnTo>
                    <a:pt x="244" y="0"/>
                  </a:lnTo>
                  <a:lnTo>
                    <a:pt x="251" y="5"/>
                  </a:lnTo>
                  <a:lnTo>
                    <a:pt x="6" y="301"/>
                  </a:lnTo>
                  <a:lnTo>
                    <a:pt x="0" y="296"/>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ïṣḻîḍe"/>
            <p:cNvSpPr/>
            <p:nvPr/>
          </p:nvSpPr>
          <p:spPr bwMode="auto">
            <a:xfrm>
              <a:off x="6210300" y="2768600"/>
              <a:ext cx="112713" cy="119063"/>
            </a:xfrm>
            <a:custGeom>
              <a:avLst/>
              <a:gdLst>
                <a:gd name="T0" fmla="*/ 0 w 73"/>
                <a:gd name="T1" fmla="*/ 77 h 77"/>
                <a:gd name="T2" fmla="*/ 14 w 73"/>
                <a:gd name="T3" fmla="*/ 0 h 77"/>
                <a:gd name="T4" fmla="*/ 35 w 73"/>
                <a:gd name="T5" fmla="*/ 34 h 77"/>
                <a:gd name="T6" fmla="*/ 73 w 73"/>
                <a:gd name="T7" fmla="*/ 48 h 77"/>
                <a:gd name="T8" fmla="*/ 0 w 73"/>
                <a:gd name="T9" fmla="*/ 77 h 77"/>
              </a:gdLst>
              <a:ahLst/>
              <a:cxnLst>
                <a:cxn ang="0">
                  <a:pos x="T0" y="T1"/>
                </a:cxn>
                <a:cxn ang="0">
                  <a:pos x="T2" y="T3"/>
                </a:cxn>
                <a:cxn ang="0">
                  <a:pos x="T4" y="T5"/>
                </a:cxn>
                <a:cxn ang="0">
                  <a:pos x="T6" y="T7"/>
                </a:cxn>
                <a:cxn ang="0">
                  <a:pos x="T8" y="T9"/>
                </a:cxn>
              </a:cxnLst>
              <a:rect l="0" t="0" r="r" b="b"/>
              <a:pathLst>
                <a:path w="73" h="77">
                  <a:moveTo>
                    <a:pt x="0" y="77"/>
                  </a:moveTo>
                  <a:cubicBezTo>
                    <a:pt x="8" y="54"/>
                    <a:pt x="15" y="23"/>
                    <a:pt x="14" y="0"/>
                  </a:cubicBezTo>
                  <a:cubicBezTo>
                    <a:pt x="35" y="34"/>
                    <a:pt x="35" y="34"/>
                    <a:pt x="35" y="34"/>
                  </a:cubicBezTo>
                  <a:cubicBezTo>
                    <a:pt x="73" y="48"/>
                    <a:pt x="73" y="48"/>
                    <a:pt x="73" y="48"/>
                  </a:cubicBezTo>
                  <a:cubicBezTo>
                    <a:pt x="50" y="52"/>
                    <a:pt x="21" y="64"/>
                    <a:pt x="0" y="77"/>
                  </a:cubicBez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išḻîḋe"/>
            <p:cNvSpPr/>
            <p:nvPr/>
          </p:nvSpPr>
          <p:spPr bwMode="auto">
            <a:xfrm>
              <a:off x="8351838" y="3341688"/>
              <a:ext cx="688975" cy="2006600"/>
            </a:xfrm>
            <a:custGeom>
              <a:avLst/>
              <a:gdLst>
                <a:gd name="T0" fmla="*/ 448 w 448"/>
                <a:gd name="T1" fmla="*/ 36 h 1308"/>
                <a:gd name="T2" fmla="*/ 356 w 448"/>
                <a:gd name="T3" fmla="*/ 832 h 1308"/>
                <a:gd name="T4" fmla="*/ 144 w 448"/>
                <a:gd name="T5" fmla="*/ 1308 h 1308"/>
                <a:gd name="T6" fmla="*/ 0 w 448"/>
                <a:gd name="T7" fmla="*/ 1244 h 1308"/>
                <a:gd name="T8" fmla="*/ 160 w 448"/>
                <a:gd name="T9" fmla="*/ 748 h 1308"/>
                <a:gd name="T10" fmla="*/ 256 w 448"/>
                <a:gd name="T11" fmla="*/ 456 h 1308"/>
                <a:gd name="T12" fmla="*/ 280 w 448"/>
                <a:gd name="T13" fmla="*/ 0 h 1308"/>
                <a:gd name="T14" fmla="*/ 448 w 448"/>
                <a:gd name="T15" fmla="*/ 36 h 1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1308">
                  <a:moveTo>
                    <a:pt x="448" y="36"/>
                  </a:moveTo>
                  <a:cubicBezTo>
                    <a:pt x="448" y="36"/>
                    <a:pt x="448" y="620"/>
                    <a:pt x="356" y="832"/>
                  </a:cubicBezTo>
                  <a:cubicBezTo>
                    <a:pt x="144" y="1308"/>
                    <a:pt x="144" y="1308"/>
                    <a:pt x="144" y="1308"/>
                  </a:cubicBezTo>
                  <a:cubicBezTo>
                    <a:pt x="144" y="1308"/>
                    <a:pt x="8" y="1300"/>
                    <a:pt x="0" y="1244"/>
                  </a:cubicBezTo>
                  <a:cubicBezTo>
                    <a:pt x="160" y="748"/>
                    <a:pt x="160" y="748"/>
                    <a:pt x="160" y="748"/>
                  </a:cubicBezTo>
                  <a:cubicBezTo>
                    <a:pt x="256" y="456"/>
                    <a:pt x="256" y="456"/>
                    <a:pt x="256" y="456"/>
                  </a:cubicBezTo>
                  <a:cubicBezTo>
                    <a:pt x="280" y="0"/>
                    <a:pt x="280" y="0"/>
                    <a:pt x="280" y="0"/>
                  </a:cubicBezTo>
                  <a:lnTo>
                    <a:pt x="448" y="36"/>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íś1íḑê"/>
            <p:cNvSpPr/>
            <p:nvPr/>
          </p:nvSpPr>
          <p:spPr bwMode="auto">
            <a:xfrm>
              <a:off x="8272463" y="3397250"/>
              <a:ext cx="638175" cy="1933575"/>
            </a:xfrm>
            <a:custGeom>
              <a:avLst/>
              <a:gdLst>
                <a:gd name="T0" fmla="*/ 368 w 416"/>
                <a:gd name="T1" fmla="*/ 16 h 1260"/>
                <a:gd name="T2" fmla="*/ 332 w 416"/>
                <a:gd name="T3" fmla="*/ 260 h 1260"/>
                <a:gd name="T4" fmla="*/ 356 w 416"/>
                <a:gd name="T5" fmla="*/ 796 h 1260"/>
                <a:gd name="T6" fmla="*/ 368 w 416"/>
                <a:gd name="T7" fmla="*/ 1092 h 1260"/>
                <a:gd name="T8" fmla="*/ 400 w 416"/>
                <a:gd name="T9" fmla="*/ 1236 h 1260"/>
                <a:gd name="T10" fmla="*/ 368 w 416"/>
                <a:gd name="T11" fmla="*/ 1260 h 1260"/>
                <a:gd name="T12" fmla="*/ 236 w 416"/>
                <a:gd name="T13" fmla="*/ 1236 h 1260"/>
                <a:gd name="T14" fmla="*/ 156 w 416"/>
                <a:gd name="T15" fmla="*/ 624 h 1260"/>
                <a:gd name="T16" fmla="*/ 8 w 416"/>
                <a:gd name="T17" fmla="*/ 128 h 1260"/>
                <a:gd name="T18" fmla="*/ 52 w 416"/>
                <a:gd name="T19" fmla="*/ 0 h 1260"/>
                <a:gd name="T20" fmla="*/ 368 w 416"/>
                <a:gd name="T21" fmla="*/ 16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6" h="1260">
                  <a:moveTo>
                    <a:pt x="368" y="16"/>
                  </a:moveTo>
                  <a:cubicBezTo>
                    <a:pt x="332" y="260"/>
                    <a:pt x="332" y="260"/>
                    <a:pt x="332" y="260"/>
                  </a:cubicBezTo>
                  <a:cubicBezTo>
                    <a:pt x="356" y="796"/>
                    <a:pt x="356" y="796"/>
                    <a:pt x="356" y="796"/>
                  </a:cubicBezTo>
                  <a:cubicBezTo>
                    <a:pt x="368" y="1092"/>
                    <a:pt x="368" y="1092"/>
                    <a:pt x="368" y="1092"/>
                  </a:cubicBezTo>
                  <a:cubicBezTo>
                    <a:pt x="368" y="1092"/>
                    <a:pt x="416" y="1224"/>
                    <a:pt x="400" y="1236"/>
                  </a:cubicBezTo>
                  <a:cubicBezTo>
                    <a:pt x="368" y="1260"/>
                    <a:pt x="368" y="1260"/>
                    <a:pt x="368" y="1260"/>
                  </a:cubicBezTo>
                  <a:cubicBezTo>
                    <a:pt x="368" y="1260"/>
                    <a:pt x="240" y="1244"/>
                    <a:pt x="236" y="1236"/>
                  </a:cubicBezTo>
                  <a:cubicBezTo>
                    <a:pt x="232" y="1228"/>
                    <a:pt x="156" y="624"/>
                    <a:pt x="156" y="624"/>
                  </a:cubicBezTo>
                  <a:cubicBezTo>
                    <a:pt x="156" y="624"/>
                    <a:pt x="0" y="136"/>
                    <a:pt x="8" y="128"/>
                  </a:cubicBezTo>
                  <a:cubicBezTo>
                    <a:pt x="16" y="120"/>
                    <a:pt x="52" y="0"/>
                    <a:pt x="52" y="0"/>
                  </a:cubicBezTo>
                  <a:lnTo>
                    <a:pt x="368" y="16"/>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ïṩľïďé"/>
            <p:cNvSpPr/>
            <p:nvPr/>
          </p:nvSpPr>
          <p:spPr bwMode="auto">
            <a:xfrm>
              <a:off x="8702675" y="5268913"/>
              <a:ext cx="269875" cy="430213"/>
            </a:xfrm>
            <a:custGeom>
              <a:avLst/>
              <a:gdLst>
                <a:gd name="T0" fmla="*/ 116 w 176"/>
                <a:gd name="T1" fmla="*/ 0 h 280"/>
                <a:gd name="T2" fmla="*/ 132 w 176"/>
                <a:gd name="T3" fmla="*/ 92 h 280"/>
                <a:gd name="T4" fmla="*/ 132 w 176"/>
                <a:gd name="T5" fmla="*/ 280 h 280"/>
                <a:gd name="T6" fmla="*/ 4 w 176"/>
                <a:gd name="T7" fmla="*/ 196 h 280"/>
                <a:gd name="T8" fmla="*/ 12 w 176"/>
                <a:gd name="T9" fmla="*/ 20 h 280"/>
                <a:gd name="T10" fmla="*/ 116 w 176"/>
                <a:gd name="T11" fmla="*/ 0 h 280"/>
              </a:gdLst>
              <a:ahLst/>
              <a:cxnLst>
                <a:cxn ang="0">
                  <a:pos x="T0" y="T1"/>
                </a:cxn>
                <a:cxn ang="0">
                  <a:pos x="T2" y="T3"/>
                </a:cxn>
                <a:cxn ang="0">
                  <a:pos x="T4" y="T5"/>
                </a:cxn>
                <a:cxn ang="0">
                  <a:pos x="T6" y="T7"/>
                </a:cxn>
                <a:cxn ang="0">
                  <a:pos x="T8" y="T9"/>
                </a:cxn>
                <a:cxn ang="0">
                  <a:pos x="T10" y="T11"/>
                </a:cxn>
              </a:cxnLst>
              <a:rect l="0" t="0" r="r" b="b"/>
              <a:pathLst>
                <a:path w="176" h="280">
                  <a:moveTo>
                    <a:pt x="116" y="0"/>
                  </a:moveTo>
                  <a:cubicBezTo>
                    <a:pt x="132" y="92"/>
                    <a:pt x="132" y="92"/>
                    <a:pt x="132" y="92"/>
                  </a:cubicBezTo>
                  <a:cubicBezTo>
                    <a:pt x="132" y="92"/>
                    <a:pt x="176" y="280"/>
                    <a:pt x="132" y="280"/>
                  </a:cubicBezTo>
                  <a:cubicBezTo>
                    <a:pt x="88" y="280"/>
                    <a:pt x="8" y="228"/>
                    <a:pt x="4" y="196"/>
                  </a:cubicBezTo>
                  <a:cubicBezTo>
                    <a:pt x="0" y="164"/>
                    <a:pt x="12" y="20"/>
                    <a:pt x="12" y="20"/>
                  </a:cubicBezTo>
                  <a:lnTo>
                    <a:pt x="116" y="0"/>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íš1ïdè"/>
            <p:cNvSpPr/>
            <p:nvPr/>
          </p:nvSpPr>
          <p:spPr bwMode="auto">
            <a:xfrm>
              <a:off x="8283575" y="5245100"/>
              <a:ext cx="533400" cy="379413"/>
            </a:xfrm>
            <a:custGeom>
              <a:avLst/>
              <a:gdLst>
                <a:gd name="T0" fmla="*/ 184 w 347"/>
                <a:gd name="T1" fmla="*/ 48 h 248"/>
                <a:gd name="T2" fmla="*/ 236 w 347"/>
                <a:gd name="T3" fmla="*/ 120 h 248"/>
                <a:gd name="T4" fmla="*/ 294 w 347"/>
                <a:gd name="T5" fmla="*/ 214 h 248"/>
                <a:gd name="T6" fmla="*/ 184 w 347"/>
                <a:gd name="T7" fmla="*/ 216 h 248"/>
                <a:gd name="T8" fmla="*/ 0 w 347"/>
                <a:gd name="T9" fmla="*/ 116 h 248"/>
                <a:gd name="T10" fmla="*/ 60 w 347"/>
                <a:gd name="T11" fmla="*/ 8 h 248"/>
                <a:gd name="T12" fmla="*/ 184 w 347"/>
                <a:gd name="T13" fmla="*/ 48 h 248"/>
              </a:gdLst>
              <a:ahLst/>
              <a:cxnLst>
                <a:cxn ang="0">
                  <a:pos x="T0" y="T1"/>
                </a:cxn>
                <a:cxn ang="0">
                  <a:pos x="T2" y="T3"/>
                </a:cxn>
                <a:cxn ang="0">
                  <a:pos x="T4" y="T5"/>
                </a:cxn>
                <a:cxn ang="0">
                  <a:pos x="T6" y="T7"/>
                </a:cxn>
                <a:cxn ang="0">
                  <a:pos x="T8" y="T9"/>
                </a:cxn>
                <a:cxn ang="0">
                  <a:pos x="T10" y="T11"/>
                </a:cxn>
                <a:cxn ang="0">
                  <a:pos x="T12" y="T13"/>
                </a:cxn>
              </a:cxnLst>
              <a:rect l="0" t="0" r="r" b="b"/>
              <a:pathLst>
                <a:path w="347" h="248">
                  <a:moveTo>
                    <a:pt x="184" y="48"/>
                  </a:moveTo>
                  <a:cubicBezTo>
                    <a:pt x="184" y="48"/>
                    <a:pt x="216" y="112"/>
                    <a:pt x="236" y="120"/>
                  </a:cubicBezTo>
                  <a:cubicBezTo>
                    <a:pt x="256" y="128"/>
                    <a:pt x="347" y="180"/>
                    <a:pt x="294" y="214"/>
                  </a:cubicBezTo>
                  <a:cubicBezTo>
                    <a:pt x="240" y="248"/>
                    <a:pt x="184" y="216"/>
                    <a:pt x="184" y="216"/>
                  </a:cubicBezTo>
                  <a:cubicBezTo>
                    <a:pt x="0" y="116"/>
                    <a:pt x="0" y="116"/>
                    <a:pt x="0" y="116"/>
                  </a:cubicBezTo>
                  <a:cubicBezTo>
                    <a:pt x="0" y="116"/>
                    <a:pt x="24" y="16"/>
                    <a:pt x="60" y="8"/>
                  </a:cubicBezTo>
                  <a:cubicBezTo>
                    <a:pt x="96" y="0"/>
                    <a:pt x="184" y="48"/>
                    <a:pt x="184" y="48"/>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iŝḷídê"/>
            <p:cNvSpPr/>
            <p:nvPr/>
          </p:nvSpPr>
          <p:spPr bwMode="auto">
            <a:xfrm>
              <a:off x="8283575" y="1598613"/>
              <a:ext cx="442913" cy="441325"/>
            </a:xfrm>
            <a:prstGeom prst="ellipse">
              <a:avLst/>
            </a:pr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iṣļíďê"/>
            <p:cNvSpPr/>
            <p:nvPr/>
          </p:nvSpPr>
          <p:spPr bwMode="auto">
            <a:xfrm>
              <a:off x="8450263" y="1838325"/>
              <a:ext cx="368300" cy="484188"/>
            </a:xfrm>
            <a:custGeom>
              <a:avLst/>
              <a:gdLst>
                <a:gd name="T0" fmla="*/ 156 w 240"/>
                <a:gd name="T1" fmla="*/ 0 h 316"/>
                <a:gd name="T2" fmla="*/ 212 w 240"/>
                <a:gd name="T3" fmla="*/ 208 h 316"/>
                <a:gd name="T4" fmla="*/ 112 w 240"/>
                <a:gd name="T5" fmla="*/ 312 h 316"/>
                <a:gd name="T6" fmla="*/ 28 w 240"/>
                <a:gd name="T7" fmla="*/ 220 h 316"/>
                <a:gd name="T8" fmla="*/ 20 w 240"/>
                <a:gd name="T9" fmla="*/ 72 h 316"/>
                <a:gd name="T10" fmla="*/ 156 w 240"/>
                <a:gd name="T11" fmla="*/ 0 h 316"/>
              </a:gdLst>
              <a:ahLst/>
              <a:cxnLst>
                <a:cxn ang="0">
                  <a:pos x="T0" y="T1"/>
                </a:cxn>
                <a:cxn ang="0">
                  <a:pos x="T2" y="T3"/>
                </a:cxn>
                <a:cxn ang="0">
                  <a:pos x="T4" y="T5"/>
                </a:cxn>
                <a:cxn ang="0">
                  <a:pos x="T6" y="T7"/>
                </a:cxn>
                <a:cxn ang="0">
                  <a:pos x="T8" y="T9"/>
                </a:cxn>
                <a:cxn ang="0">
                  <a:pos x="T10" y="T11"/>
                </a:cxn>
              </a:cxnLst>
              <a:rect l="0" t="0" r="r" b="b"/>
              <a:pathLst>
                <a:path w="240" h="316">
                  <a:moveTo>
                    <a:pt x="156" y="0"/>
                  </a:moveTo>
                  <a:cubicBezTo>
                    <a:pt x="156" y="0"/>
                    <a:pt x="184" y="184"/>
                    <a:pt x="212" y="208"/>
                  </a:cubicBezTo>
                  <a:cubicBezTo>
                    <a:pt x="240" y="232"/>
                    <a:pt x="152" y="316"/>
                    <a:pt x="112" y="312"/>
                  </a:cubicBezTo>
                  <a:cubicBezTo>
                    <a:pt x="72" y="308"/>
                    <a:pt x="28" y="220"/>
                    <a:pt x="28" y="220"/>
                  </a:cubicBezTo>
                  <a:cubicBezTo>
                    <a:pt x="28" y="220"/>
                    <a:pt x="40" y="104"/>
                    <a:pt x="20" y="72"/>
                  </a:cubicBezTo>
                  <a:cubicBezTo>
                    <a:pt x="0" y="40"/>
                    <a:pt x="156" y="0"/>
                    <a:pt x="156" y="0"/>
                  </a:cubicBezTo>
                  <a:close/>
                </a:path>
              </a:pathLst>
            </a:cu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íş1íḑê"/>
            <p:cNvSpPr/>
            <p:nvPr/>
          </p:nvSpPr>
          <p:spPr bwMode="auto">
            <a:xfrm>
              <a:off x="8339138" y="2103438"/>
              <a:ext cx="608013" cy="587375"/>
            </a:xfrm>
            <a:custGeom>
              <a:avLst/>
              <a:gdLst>
                <a:gd name="T0" fmla="*/ 196 w 396"/>
                <a:gd name="T1" fmla="*/ 63 h 383"/>
                <a:gd name="T2" fmla="*/ 264 w 396"/>
                <a:gd name="T3" fmla="*/ 0 h 383"/>
                <a:gd name="T4" fmla="*/ 344 w 396"/>
                <a:gd name="T5" fmla="*/ 67 h 383"/>
                <a:gd name="T6" fmla="*/ 244 w 396"/>
                <a:gd name="T7" fmla="*/ 383 h 383"/>
                <a:gd name="T8" fmla="*/ 0 w 396"/>
                <a:gd name="T9" fmla="*/ 79 h 383"/>
                <a:gd name="T10" fmla="*/ 103 w 396"/>
                <a:gd name="T11" fmla="*/ 7 h 383"/>
                <a:gd name="T12" fmla="*/ 196 w 396"/>
                <a:gd name="T13" fmla="*/ 63 h 383"/>
              </a:gdLst>
              <a:ahLst/>
              <a:cxnLst>
                <a:cxn ang="0">
                  <a:pos x="T0" y="T1"/>
                </a:cxn>
                <a:cxn ang="0">
                  <a:pos x="T2" y="T3"/>
                </a:cxn>
                <a:cxn ang="0">
                  <a:pos x="T4" y="T5"/>
                </a:cxn>
                <a:cxn ang="0">
                  <a:pos x="T6" y="T7"/>
                </a:cxn>
                <a:cxn ang="0">
                  <a:pos x="T8" y="T9"/>
                </a:cxn>
                <a:cxn ang="0">
                  <a:pos x="T10" y="T11"/>
                </a:cxn>
                <a:cxn ang="0">
                  <a:pos x="T12" y="T13"/>
                </a:cxn>
              </a:cxnLst>
              <a:rect l="0" t="0" r="r" b="b"/>
              <a:pathLst>
                <a:path w="396" h="383">
                  <a:moveTo>
                    <a:pt x="196" y="63"/>
                  </a:moveTo>
                  <a:cubicBezTo>
                    <a:pt x="264" y="0"/>
                    <a:pt x="264" y="0"/>
                    <a:pt x="264" y="0"/>
                  </a:cubicBezTo>
                  <a:cubicBezTo>
                    <a:pt x="286" y="28"/>
                    <a:pt x="313" y="50"/>
                    <a:pt x="344" y="67"/>
                  </a:cubicBezTo>
                  <a:cubicBezTo>
                    <a:pt x="396" y="95"/>
                    <a:pt x="244" y="383"/>
                    <a:pt x="244" y="383"/>
                  </a:cubicBezTo>
                  <a:cubicBezTo>
                    <a:pt x="0" y="79"/>
                    <a:pt x="0" y="79"/>
                    <a:pt x="0" y="79"/>
                  </a:cubicBezTo>
                  <a:cubicBezTo>
                    <a:pt x="0" y="79"/>
                    <a:pt x="78" y="27"/>
                    <a:pt x="103" y="7"/>
                  </a:cubicBezTo>
                  <a:lnTo>
                    <a:pt x="196" y="63"/>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ṣ1ïḓé"/>
            <p:cNvSpPr/>
            <p:nvPr/>
          </p:nvSpPr>
          <p:spPr bwMode="auto">
            <a:xfrm>
              <a:off x="8161338" y="2195513"/>
              <a:ext cx="952500" cy="1257300"/>
            </a:xfrm>
            <a:custGeom>
              <a:avLst/>
              <a:gdLst>
                <a:gd name="T0" fmla="*/ 352 w 620"/>
                <a:gd name="T1" fmla="*/ 247 h 819"/>
                <a:gd name="T2" fmla="*/ 448 w 620"/>
                <a:gd name="T3" fmla="*/ 0 h 819"/>
                <a:gd name="T4" fmla="*/ 612 w 620"/>
                <a:gd name="T5" fmla="*/ 91 h 819"/>
                <a:gd name="T6" fmla="*/ 536 w 620"/>
                <a:gd name="T7" fmla="*/ 331 h 819"/>
                <a:gd name="T8" fmla="*/ 564 w 620"/>
                <a:gd name="T9" fmla="*/ 811 h 819"/>
                <a:gd name="T10" fmla="*/ 116 w 620"/>
                <a:gd name="T11" fmla="*/ 799 h 819"/>
                <a:gd name="T12" fmla="*/ 100 w 620"/>
                <a:gd name="T13" fmla="*/ 699 h 819"/>
                <a:gd name="T14" fmla="*/ 60 w 620"/>
                <a:gd name="T15" fmla="*/ 659 h 819"/>
                <a:gd name="T16" fmla="*/ 108 w 620"/>
                <a:gd name="T17" fmla="*/ 563 h 819"/>
                <a:gd name="T18" fmla="*/ 92 w 620"/>
                <a:gd name="T19" fmla="*/ 531 h 819"/>
                <a:gd name="T20" fmla="*/ 84 w 620"/>
                <a:gd name="T21" fmla="*/ 303 h 819"/>
                <a:gd name="T22" fmla="*/ 20 w 620"/>
                <a:gd name="T23" fmla="*/ 55 h 819"/>
                <a:gd name="T24" fmla="*/ 145 w 620"/>
                <a:gd name="T25" fmla="*/ 0 h 819"/>
                <a:gd name="T26" fmla="*/ 352 w 620"/>
                <a:gd name="T27" fmla="*/ 247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0" h="819">
                  <a:moveTo>
                    <a:pt x="352" y="247"/>
                  </a:moveTo>
                  <a:cubicBezTo>
                    <a:pt x="352" y="247"/>
                    <a:pt x="459" y="60"/>
                    <a:pt x="448" y="0"/>
                  </a:cubicBezTo>
                  <a:cubicBezTo>
                    <a:pt x="448" y="0"/>
                    <a:pt x="604" y="39"/>
                    <a:pt x="612" y="91"/>
                  </a:cubicBezTo>
                  <a:cubicBezTo>
                    <a:pt x="620" y="143"/>
                    <a:pt x="536" y="331"/>
                    <a:pt x="536" y="331"/>
                  </a:cubicBezTo>
                  <a:cubicBezTo>
                    <a:pt x="536" y="331"/>
                    <a:pt x="604" y="807"/>
                    <a:pt x="564" y="811"/>
                  </a:cubicBezTo>
                  <a:cubicBezTo>
                    <a:pt x="524" y="815"/>
                    <a:pt x="124" y="819"/>
                    <a:pt x="116" y="799"/>
                  </a:cubicBezTo>
                  <a:cubicBezTo>
                    <a:pt x="108" y="779"/>
                    <a:pt x="124" y="719"/>
                    <a:pt x="100" y="699"/>
                  </a:cubicBezTo>
                  <a:cubicBezTo>
                    <a:pt x="76" y="679"/>
                    <a:pt x="48" y="691"/>
                    <a:pt x="60" y="659"/>
                  </a:cubicBezTo>
                  <a:cubicBezTo>
                    <a:pt x="72" y="627"/>
                    <a:pt x="124" y="587"/>
                    <a:pt x="108" y="563"/>
                  </a:cubicBezTo>
                  <a:cubicBezTo>
                    <a:pt x="92" y="539"/>
                    <a:pt x="88" y="547"/>
                    <a:pt x="92" y="531"/>
                  </a:cubicBezTo>
                  <a:cubicBezTo>
                    <a:pt x="96" y="515"/>
                    <a:pt x="84" y="303"/>
                    <a:pt x="84" y="303"/>
                  </a:cubicBezTo>
                  <a:cubicBezTo>
                    <a:pt x="84" y="303"/>
                    <a:pt x="0" y="71"/>
                    <a:pt x="20" y="55"/>
                  </a:cubicBezTo>
                  <a:cubicBezTo>
                    <a:pt x="40" y="39"/>
                    <a:pt x="145" y="0"/>
                    <a:pt x="145" y="0"/>
                  </a:cubicBezTo>
                  <a:lnTo>
                    <a:pt x="352" y="247"/>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ïşḷíḋé"/>
            <p:cNvSpPr/>
            <p:nvPr/>
          </p:nvSpPr>
          <p:spPr bwMode="auto">
            <a:xfrm>
              <a:off x="8966200" y="3489325"/>
              <a:ext cx="227013" cy="288925"/>
            </a:xfrm>
            <a:custGeom>
              <a:avLst/>
              <a:gdLst>
                <a:gd name="T0" fmla="*/ 148 w 148"/>
                <a:gd name="T1" fmla="*/ 28 h 188"/>
                <a:gd name="T2" fmla="*/ 68 w 148"/>
                <a:gd name="T3" fmla="*/ 180 h 188"/>
                <a:gd name="T4" fmla="*/ 80 w 148"/>
                <a:gd name="T5" fmla="*/ 0 h 188"/>
                <a:gd name="T6" fmla="*/ 148 w 148"/>
                <a:gd name="T7" fmla="*/ 28 h 188"/>
              </a:gdLst>
              <a:ahLst/>
              <a:cxnLst>
                <a:cxn ang="0">
                  <a:pos x="T0" y="T1"/>
                </a:cxn>
                <a:cxn ang="0">
                  <a:pos x="T2" y="T3"/>
                </a:cxn>
                <a:cxn ang="0">
                  <a:pos x="T4" y="T5"/>
                </a:cxn>
                <a:cxn ang="0">
                  <a:pos x="T6" y="T7"/>
                </a:cxn>
              </a:cxnLst>
              <a:rect l="0" t="0" r="r" b="b"/>
              <a:pathLst>
                <a:path w="148" h="188">
                  <a:moveTo>
                    <a:pt x="148" y="28"/>
                  </a:moveTo>
                  <a:cubicBezTo>
                    <a:pt x="148" y="28"/>
                    <a:pt x="136" y="188"/>
                    <a:pt x="68" y="180"/>
                  </a:cubicBezTo>
                  <a:cubicBezTo>
                    <a:pt x="0" y="172"/>
                    <a:pt x="80" y="0"/>
                    <a:pt x="80" y="0"/>
                  </a:cubicBezTo>
                  <a:lnTo>
                    <a:pt x="148" y="28"/>
                  </a:lnTo>
                  <a:close/>
                </a:path>
              </a:pathLst>
            </a:cu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iśḷîḑé"/>
            <p:cNvSpPr/>
            <p:nvPr/>
          </p:nvSpPr>
          <p:spPr bwMode="auto">
            <a:xfrm>
              <a:off x="8278813" y="3457575"/>
              <a:ext cx="79375" cy="215900"/>
            </a:xfrm>
            <a:custGeom>
              <a:avLst/>
              <a:gdLst>
                <a:gd name="T0" fmla="*/ 0 w 52"/>
                <a:gd name="T1" fmla="*/ 44 h 140"/>
                <a:gd name="T2" fmla="*/ 52 w 52"/>
                <a:gd name="T3" fmla="*/ 132 h 140"/>
                <a:gd name="T4" fmla="*/ 52 w 52"/>
                <a:gd name="T5" fmla="*/ 20 h 140"/>
                <a:gd name="T6" fmla="*/ 40 w 52"/>
                <a:gd name="T7" fmla="*/ 0 h 140"/>
                <a:gd name="T8" fmla="*/ 0 w 52"/>
                <a:gd name="T9" fmla="*/ 44 h 140"/>
              </a:gdLst>
              <a:ahLst/>
              <a:cxnLst>
                <a:cxn ang="0">
                  <a:pos x="T0" y="T1"/>
                </a:cxn>
                <a:cxn ang="0">
                  <a:pos x="T2" y="T3"/>
                </a:cxn>
                <a:cxn ang="0">
                  <a:pos x="T4" y="T5"/>
                </a:cxn>
                <a:cxn ang="0">
                  <a:pos x="T6" y="T7"/>
                </a:cxn>
                <a:cxn ang="0">
                  <a:pos x="T8" y="T9"/>
                </a:cxn>
              </a:cxnLst>
              <a:rect l="0" t="0" r="r" b="b"/>
              <a:pathLst>
                <a:path w="52" h="140">
                  <a:moveTo>
                    <a:pt x="0" y="44"/>
                  </a:moveTo>
                  <a:cubicBezTo>
                    <a:pt x="0" y="44"/>
                    <a:pt x="24" y="140"/>
                    <a:pt x="52" y="132"/>
                  </a:cubicBezTo>
                  <a:cubicBezTo>
                    <a:pt x="52" y="20"/>
                    <a:pt x="52" y="20"/>
                    <a:pt x="52" y="20"/>
                  </a:cubicBezTo>
                  <a:cubicBezTo>
                    <a:pt x="40" y="0"/>
                    <a:pt x="40" y="0"/>
                    <a:pt x="40" y="0"/>
                  </a:cubicBezTo>
                  <a:lnTo>
                    <a:pt x="0" y="44"/>
                  </a:lnTo>
                  <a:close/>
                </a:path>
              </a:pathLst>
            </a:cu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íslidê"/>
            <p:cNvSpPr/>
            <p:nvPr/>
          </p:nvSpPr>
          <p:spPr bwMode="auto">
            <a:xfrm>
              <a:off x="8213725" y="1543050"/>
              <a:ext cx="552450" cy="382588"/>
            </a:xfrm>
            <a:custGeom>
              <a:avLst/>
              <a:gdLst>
                <a:gd name="T0" fmla="*/ 308 w 360"/>
                <a:gd name="T1" fmla="*/ 201 h 249"/>
                <a:gd name="T2" fmla="*/ 303 w 360"/>
                <a:gd name="T3" fmla="*/ 189 h 249"/>
                <a:gd name="T4" fmla="*/ 295 w 360"/>
                <a:gd name="T5" fmla="*/ 184 h 249"/>
                <a:gd name="T6" fmla="*/ 248 w 360"/>
                <a:gd name="T7" fmla="*/ 204 h 249"/>
                <a:gd name="T8" fmla="*/ 234 w 360"/>
                <a:gd name="T9" fmla="*/ 226 h 249"/>
                <a:gd name="T10" fmla="*/ 211 w 360"/>
                <a:gd name="T11" fmla="*/ 211 h 249"/>
                <a:gd name="T12" fmla="*/ 202 w 360"/>
                <a:gd name="T13" fmla="*/ 182 h 249"/>
                <a:gd name="T14" fmla="*/ 172 w 360"/>
                <a:gd name="T15" fmla="*/ 162 h 249"/>
                <a:gd name="T16" fmla="*/ 146 w 360"/>
                <a:gd name="T17" fmla="*/ 150 h 249"/>
                <a:gd name="T18" fmla="*/ 144 w 360"/>
                <a:gd name="T19" fmla="*/ 139 h 249"/>
                <a:gd name="T20" fmla="*/ 151 w 360"/>
                <a:gd name="T21" fmla="*/ 100 h 249"/>
                <a:gd name="T22" fmla="*/ 37 w 360"/>
                <a:gd name="T23" fmla="*/ 131 h 249"/>
                <a:gd name="T24" fmla="*/ 23 w 360"/>
                <a:gd name="T25" fmla="*/ 128 h 249"/>
                <a:gd name="T26" fmla="*/ 7 w 360"/>
                <a:gd name="T27" fmla="*/ 103 h 249"/>
                <a:gd name="T28" fmla="*/ 0 w 360"/>
                <a:gd name="T29" fmla="*/ 72 h 249"/>
                <a:gd name="T30" fmla="*/ 13 w 360"/>
                <a:gd name="T31" fmla="*/ 78 h 249"/>
                <a:gd name="T32" fmla="*/ 7 w 360"/>
                <a:gd name="T33" fmla="*/ 56 h 249"/>
                <a:gd name="T34" fmla="*/ 27 w 360"/>
                <a:gd name="T35" fmla="*/ 57 h 249"/>
                <a:gd name="T36" fmla="*/ 28 w 360"/>
                <a:gd name="T37" fmla="*/ 34 h 249"/>
                <a:gd name="T38" fmla="*/ 72 w 360"/>
                <a:gd name="T39" fmla="*/ 37 h 249"/>
                <a:gd name="T40" fmla="*/ 160 w 360"/>
                <a:gd name="T41" fmla="*/ 7 h 249"/>
                <a:gd name="T42" fmla="*/ 251 w 360"/>
                <a:gd name="T43" fmla="*/ 12 h 249"/>
                <a:gd name="T44" fmla="*/ 324 w 360"/>
                <a:gd name="T45" fmla="*/ 74 h 249"/>
                <a:gd name="T46" fmla="*/ 352 w 360"/>
                <a:gd name="T47" fmla="*/ 119 h 249"/>
                <a:gd name="T48" fmla="*/ 352 w 360"/>
                <a:gd name="T49" fmla="*/ 190 h 249"/>
                <a:gd name="T50" fmla="*/ 317 w 360"/>
                <a:gd name="T51" fmla="*/ 249 h 249"/>
                <a:gd name="T52" fmla="*/ 308 w 360"/>
                <a:gd name="T53" fmla="*/ 20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0" h="249">
                  <a:moveTo>
                    <a:pt x="308" y="201"/>
                  </a:moveTo>
                  <a:cubicBezTo>
                    <a:pt x="307" y="197"/>
                    <a:pt x="306" y="193"/>
                    <a:pt x="303" y="189"/>
                  </a:cubicBezTo>
                  <a:cubicBezTo>
                    <a:pt x="301" y="187"/>
                    <a:pt x="298" y="185"/>
                    <a:pt x="295" y="184"/>
                  </a:cubicBezTo>
                  <a:cubicBezTo>
                    <a:pt x="276" y="178"/>
                    <a:pt x="256" y="186"/>
                    <a:pt x="248" y="204"/>
                  </a:cubicBezTo>
                  <a:cubicBezTo>
                    <a:pt x="244" y="212"/>
                    <a:pt x="242" y="222"/>
                    <a:pt x="234" y="226"/>
                  </a:cubicBezTo>
                  <a:cubicBezTo>
                    <a:pt x="225" y="230"/>
                    <a:pt x="214" y="221"/>
                    <a:pt x="211" y="211"/>
                  </a:cubicBezTo>
                  <a:cubicBezTo>
                    <a:pt x="207" y="202"/>
                    <a:pt x="207" y="191"/>
                    <a:pt x="202" y="182"/>
                  </a:cubicBezTo>
                  <a:cubicBezTo>
                    <a:pt x="196" y="171"/>
                    <a:pt x="184" y="165"/>
                    <a:pt x="172" y="162"/>
                  </a:cubicBezTo>
                  <a:cubicBezTo>
                    <a:pt x="162" y="160"/>
                    <a:pt x="150" y="159"/>
                    <a:pt x="146" y="150"/>
                  </a:cubicBezTo>
                  <a:cubicBezTo>
                    <a:pt x="144" y="147"/>
                    <a:pt x="144" y="143"/>
                    <a:pt x="144" y="139"/>
                  </a:cubicBezTo>
                  <a:cubicBezTo>
                    <a:pt x="144" y="126"/>
                    <a:pt x="147" y="112"/>
                    <a:pt x="151" y="100"/>
                  </a:cubicBezTo>
                  <a:cubicBezTo>
                    <a:pt x="112" y="92"/>
                    <a:pt x="77" y="130"/>
                    <a:pt x="37" y="131"/>
                  </a:cubicBezTo>
                  <a:cubicBezTo>
                    <a:pt x="32" y="131"/>
                    <a:pt x="27" y="130"/>
                    <a:pt x="23" y="128"/>
                  </a:cubicBezTo>
                  <a:cubicBezTo>
                    <a:pt x="14" y="123"/>
                    <a:pt x="10" y="113"/>
                    <a:pt x="7" y="103"/>
                  </a:cubicBezTo>
                  <a:cubicBezTo>
                    <a:pt x="4" y="93"/>
                    <a:pt x="2" y="82"/>
                    <a:pt x="0" y="72"/>
                  </a:cubicBezTo>
                  <a:cubicBezTo>
                    <a:pt x="13" y="78"/>
                    <a:pt x="13" y="78"/>
                    <a:pt x="13" y="78"/>
                  </a:cubicBezTo>
                  <a:cubicBezTo>
                    <a:pt x="9" y="71"/>
                    <a:pt x="7" y="63"/>
                    <a:pt x="7" y="56"/>
                  </a:cubicBezTo>
                  <a:cubicBezTo>
                    <a:pt x="14" y="55"/>
                    <a:pt x="20" y="56"/>
                    <a:pt x="27" y="57"/>
                  </a:cubicBezTo>
                  <a:cubicBezTo>
                    <a:pt x="28" y="34"/>
                    <a:pt x="28" y="34"/>
                    <a:pt x="28" y="34"/>
                  </a:cubicBezTo>
                  <a:cubicBezTo>
                    <a:pt x="38" y="47"/>
                    <a:pt x="57" y="42"/>
                    <a:pt x="72" y="37"/>
                  </a:cubicBezTo>
                  <a:cubicBezTo>
                    <a:pt x="101" y="25"/>
                    <a:pt x="130" y="13"/>
                    <a:pt x="160" y="7"/>
                  </a:cubicBezTo>
                  <a:cubicBezTo>
                    <a:pt x="190" y="0"/>
                    <a:pt x="222" y="0"/>
                    <a:pt x="251" y="12"/>
                  </a:cubicBezTo>
                  <a:cubicBezTo>
                    <a:pt x="281" y="24"/>
                    <a:pt x="304" y="49"/>
                    <a:pt x="324" y="74"/>
                  </a:cubicBezTo>
                  <a:cubicBezTo>
                    <a:pt x="335" y="88"/>
                    <a:pt x="346" y="102"/>
                    <a:pt x="352" y="119"/>
                  </a:cubicBezTo>
                  <a:cubicBezTo>
                    <a:pt x="360" y="142"/>
                    <a:pt x="360" y="167"/>
                    <a:pt x="352" y="190"/>
                  </a:cubicBezTo>
                  <a:cubicBezTo>
                    <a:pt x="345" y="210"/>
                    <a:pt x="333" y="235"/>
                    <a:pt x="317" y="249"/>
                  </a:cubicBezTo>
                  <a:cubicBezTo>
                    <a:pt x="311" y="235"/>
                    <a:pt x="310" y="216"/>
                    <a:pt x="308" y="201"/>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iṥļîḋê"/>
            <p:cNvSpPr/>
            <p:nvPr/>
          </p:nvSpPr>
          <p:spPr bwMode="auto">
            <a:xfrm>
              <a:off x="8081963" y="2260600"/>
              <a:ext cx="306388" cy="1308100"/>
            </a:xfrm>
            <a:custGeom>
              <a:avLst/>
              <a:gdLst>
                <a:gd name="T0" fmla="*/ 120 w 200"/>
                <a:gd name="T1" fmla="*/ 0 h 852"/>
                <a:gd name="T2" fmla="*/ 68 w 200"/>
                <a:gd name="T3" fmla="*/ 12 h 852"/>
                <a:gd name="T4" fmla="*/ 4 w 200"/>
                <a:gd name="T5" fmla="*/ 136 h 852"/>
                <a:gd name="T6" fmla="*/ 0 w 200"/>
                <a:gd name="T7" fmla="*/ 496 h 852"/>
                <a:gd name="T8" fmla="*/ 76 w 200"/>
                <a:gd name="T9" fmla="*/ 744 h 852"/>
                <a:gd name="T10" fmla="*/ 76 w 200"/>
                <a:gd name="T11" fmla="*/ 800 h 852"/>
                <a:gd name="T12" fmla="*/ 88 w 200"/>
                <a:gd name="T13" fmla="*/ 804 h 852"/>
                <a:gd name="T14" fmla="*/ 88 w 200"/>
                <a:gd name="T15" fmla="*/ 820 h 852"/>
                <a:gd name="T16" fmla="*/ 128 w 200"/>
                <a:gd name="T17" fmla="*/ 852 h 852"/>
                <a:gd name="T18" fmla="*/ 195 w 200"/>
                <a:gd name="T19" fmla="*/ 763 h 852"/>
                <a:gd name="T20" fmla="*/ 188 w 200"/>
                <a:gd name="T21" fmla="*/ 720 h 852"/>
                <a:gd name="T22" fmla="*/ 180 w 200"/>
                <a:gd name="T23" fmla="*/ 696 h 852"/>
                <a:gd name="T24" fmla="*/ 188 w 200"/>
                <a:gd name="T25" fmla="*/ 672 h 852"/>
                <a:gd name="T26" fmla="*/ 172 w 200"/>
                <a:gd name="T27" fmla="*/ 644 h 852"/>
                <a:gd name="T28" fmla="*/ 168 w 200"/>
                <a:gd name="T29" fmla="*/ 624 h 852"/>
                <a:gd name="T30" fmla="*/ 136 w 200"/>
                <a:gd name="T31" fmla="*/ 524 h 852"/>
                <a:gd name="T32" fmla="*/ 152 w 200"/>
                <a:gd name="T33" fmla="*/ 212 h 852"/>
                <a:gd name="T34" fmla="*/ 120 w 200"/>
                <a:gd name="T35" fmla="*/ 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852">
                  <a:moveTo>
                    <a:pt x="120" y="0"/>
                  </a:moveTo>
                  <a:cubicBezTo>
                    <a:pt x="68" y="12"/>
                    <a:pt x="68" y="12"/>
                    <a:pt x="68" y="12"/>
                  </a:cubicBezTo>
                  <a:cubicBezTo>
                    <a:pt x="68" y="12"/>
                    <a:pt x="8" y="76"/>
                    <a:pt x="4" y="136"/>
                  </a:cubicBezTo>
                  <a:cubicBezTo>
                    <a:pt x="0" y="196"/>
                    <a:pt x="0" y="496"/>
                    <a:pt x="0" y="496"/>
                  </a:cubicBezTo>
                  <a:cubicBezTo>
                    <a:pt x="76" y="744"/>
                    <a:pt x="76" y="744"/>
                    <a:pt x="76" y="744"/>
                  </a:cubicBezTo>
                  <a:cubicBezTo>
                    <a:pt x="76" y="744"/>
                    <a:pt x="68" y="800"/>
                    <a:pt x="76" y="800"/>
                  </a:cubicBezTo>
                  <a:cubicBezTo>
                    <a:pt x="84" y="800"/>
                    <a:pt x="88" y="788"/>
                    <a:pt x="88" y="804"/>
                  </a:cubicBezTo>
                  <a:cubicBezTo>
                    <a:pt x="88" y="820"/>
                    <a:pt x="68" y="804"/>
                    <a:pt x="88" y="820"/>
                  </a:cubicBezTo>
                  <a:cubicBezTo>
                    <a:pt x="128" y="852"/>
                    <a:pt x="128" y="852"/>
                    <a:pt x="128" y="852"/>
                  </a:cubicBezTo>
                  <a:cubicBezTo>
                    <a:pt x="195" y="763"/>
                    <a:pt x="195" y="763"/>
                    <a:pt x="195" y="763"/>
                  </a:cubicBezTo>
                  <a:cubicBezTo>
                    <a:pt x="195" y="763"/>
                    <a:pt x="200" y="728"/>
                    <a:pt x="188" y="720"/>
                  </a:cubicBezTo>
                  <a:cubicBezTo>
                    <a:pt x="176" y="712"/>
                    <a:pt x="176" y="708"/>
                    <a:pt x="180" y="696"/>
                  </a:cubicBezTo>
                  <a:cubicBezTo>
                    <a:pt x="184" y="684"/>
                    <a:pt x="192" y="680"/>
                    <a:pt x="188" y="672"/>
                  </a:cubicBezTo>
                  <a:cubicBezTo>
                    <a:pt x="184" y="664"/>
                    <a:pt x="172" y="652"/>
                    <a:pt x="172" y="644"/>
                  </a:cubicBezTo>
                  <a:cubicBezTo>
                    <a:pt x="172" y="636"/>
                    <a:pt x="172" y="628"/>
                    <a:pt x="168" y="624"/>
                  </a:cubicBezTo>
                  <a:cubicBezTo>
                    <a:pt x="164" y="620"/>
                    <a:pt x="136" y="524"/>
                    <a:pt x="136" y="524"/>
                  </a:cubicBezTo>
                  <a:cubicBezTo>
                    <a:pt x="152" y="212"/>
                    <a:pt x="152" y="212"/>
                    <a:pt x="152" y="212"/>
                  </a:cubicBezTo>
                  <a:lnTo>
                    <a:pt x="120" y="0"/>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ísliḋè"/>
            <p:cNvSpPr/>
            <p:nvPr/>
          </p:nvSpPr>
          <p:spPr bwMode="auto">
            <a:xfrm>
              <a:off x="8936038" y="2292350"/>
              <a:ext cx="312738" cy="1276350"/>
            </a:xfrm>
            <a:custGeom>
              <a:avLst/>
              <a:gdLst>
                <a:gd name="T0" fmla="*/ 68 w 204"/>
                <a:gd name="T1" fmla="*/ 0 h 832"/>
                <a:gd name="T2" fmla="*/ 108 w 204"/>
                <a:gd name="T3" fmla="*/ 20 h 832"/>
                <a:gd name="T4" fmla="*/ 172 w 204"/>
                <a:gd name="T5" fmla="*/ 380 h 832"/>
                <a:gd name="T6" fmla="*/ 184 w 204"/>
                <a:gd name="T7" fmla="*/ 660 h 832"/>
                <a:gd name="T8" fmla="*/ 196 w 204"/>
                <a:gd name="T9" fmla="*/ 708 h 832"/>
                <a:gd name="T10" fmla="*/ 188 w 204"/>
                <a:gd name="T11" fmla="*/ 720 h 832"/>
                <a:gd name="T12" fmla="*/ 196 w 204"/>
                <a:gd name="T13" fmla="*/ 740 h 832"/>
                <a:gd name="T14" fmla="*/ 192 w 204"/>
                <a:gd name="T15" fmla="*/ 752 h 832"/>
                <a:gd name="T16" fmla="*/ 184 w 204"/>
                <a:gd name="T17" fmla="*/ 780 h 832"/>
                <a:gd name="T18" fmla="*/ 176 w 204"/>
                <a:gd name="T19" fmla="*/ 832 h 832"/>
                <a:gd name="T20" fmla="*/ 80 w 204"/>
                <a:gd name="T21" fmla="*/ 796 h 832"/>
                <a:gd name="T22" fmla="*/ 92 w 204"/>
                <a:gd name="T23" fmla="*/ 768 h 832"/>
                <a:gd name="T24" fmla="*/ 88 w 204"/>
                <a:gd name="T25" fmla="*/ 752 h 832"/>
                <a:gd name="T26" fmla="*/ 88 w 204"/>
                <a:gd name="T27" fmla="*/ 740 h 832"/>
                <a:gd name="T28" fmla="*/ 80 w 204"/>
                <a:gd name="T29" fmla="*/ 708 h 832"/>
                <a:gd name="T30" fmla="*/ 84 w 204"/>
                <a:gd name="T31" fmla="*/ 684 h 832"/>
                <a:gd name="T32" fmla="*/ 0 w 204"/>
                <a:gd name="T33" fmla="*/ 308 h 832"/>
                <a:gd name="T34" fmla="*/ 68 w 204"/>
                <a:gd name="T35"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 h="832">
                  <a:moveTo>
                    <a:pt x="68" y="0"/>
                  </a:moveTo>
                  <a:cubicBezTo>
                    <a:pt x="108" y="20"/>
                    <a:pt x="108" y="20"/>
                    <a:pt x="108" y="20"/>
                  </a:cubicBezTo>
                  <a:cubicBezTo>
                    <a:pt x="108" y="20"/>
                    <a:pt x="172" y="212"/>
                    <a:pt x="172" y="380"/>
                  </a:cubicBezTo>
                  <a:cubicBezTo>
                    <a:pt x="172" y="548"/>
                    <a:pt x="184" y="660"/>
                    <a:pt x="184" y="660"/>
                  </a:cubicBezTo>
                  <a:cubicBezTo>
                    <a:pt x="184" y="660"/>
                    <a:pt x="204" y="708"/>
                    <a:pt x="196" y="708"/>
                  </a:cubicBezTo>
                  <a:cubicBezTo>
                    <a:pt x="188" y="708"/>
                    <a:pt x="180" y="708"/>
                    <a:pt x="188" y="720"/>
                  </a:cubicBezTo>
                  <a:cubicBezTo>
                    <a:pt x="196" y="732"/>
                    <a:pt x="200" y="728"/>
                    <a:pt x="196" y="740"/>
                  </a:cubicBezTo>
                  <a:cubicBezTo>
                    <a:pt x="192" y="752"/>
                    <a:pt x="188" y="732"/>
                    <a:pt x="192" y="752"/>
                  </a:cubicBezTo>
                  <a:cubicBezTo>
                    <a:pt x="196" y="772"/>
                    <a:pt x="192" y="780"/>
                    <a:pt x="184" y="780"/>
                  </a:cubicBezTo>
                  <a:cubicBezTo>
                    <a:pt x="176" y="780"/>
                    <a:pt x="176" y="832"/>
                    <a:pt x="176" y="832"/>
                  </a:cubicBezTo>
                  <a:cubicBezTo>
                    <a:pt x="80" y="796"/>
                    <a:pt x="80" y="796"/>
                    <a:pt x="80" y="796"/>
                  </a:cubicBezTo>
                  <a:cubicBezTo>
                    <a:pt x="80" y="796"/>
                    <a:pt x="96" y="776"/>
                    <a:pt x="92" y="768"/>
                  </a:cubicBezTo>
                  <a:cubicBezTo>
                    <a:pt x="90" y="763"/>
                    <a:pt x="88" y="758"/>
                    <a:pt x="88" y="752"/>
                  </a:cubicBezTo>
                  <a:cubicBezTo>
                    <a:pt x="88" y="752"/>
                    <a:pt x="108" y="748"/>
                    <a:pt x="88" y="740"/>
                  </a:cubicBezTo>
                  <a:cubicBezTo>
                    <a:pt x="68" y="732"/>
                    <a:pt x="76" y="732"/>
                    <a:pt x="80" y="708"/>
                  </a:cubicBezTo>
                  <a:cubicBezTo>
                    <a:pt x="84" y="684"/>
                    <a:pt x="96" y="688"/>
                    <a:pt x="84" y="684"/>
                  </a:cubicBezTo>
                  <a:cubicBezTo>
                    <a:pt x="72" y="680"/>
                    <a:pt x="0" y="308"/>
                    <a:pt x="0" y="308"/>
                  </a:cubicBezTo>
                  <a:lnTo>
                    <a:pt x="68" y="0"/>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í$ḻíḍe"/>
            <p:cNvSpPr/>
            <p:nvPr/>
          </p:nvSpPr>
          <p:spPr bwMode="auto">
            <a:xfrm>
              <a:off x="8621713" y="2182813"/>
              <a:ext cx="38100" cy="36513"/>
            </a:xfrm>
            <a:prstGeom prst="ellipse">
              <a:avLst/>
            </a:pr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iṧľiḍé"/>
            <p:cNvSpPr/>
            <p:nvPr/>
          </p:nvSpPr>
          <p:spPr bwMode="auto">
            <a:xfrm>
              <a:off x="8621713" y="2244725"/>
              <a:ext cx="38100" cy="36513"/>
            </a:xfrm>
            <a:prstGeom prst="ellipse">
              <a:avLst/>
            </a:pr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1207770" cy="402590"/>
          </a:xfrm>
          <a:prstGeom prst="rect">
            <a:avLst/>
          </a:prstGeom>
          <a:noFill/>
        </p:spPr>
        <p:txBody>
          <a:bodyPr wrap="none" lIns="96434" tIns="48217" rIns="96434" bIns="48217" rtlCol="0">
            <a:spAutoFit/>
          </a:bodyPr>
          <a:lstStyle/>
          <a:p>
            <a:pPr defTabSz="963930"/>
            <a:r>
              <a:rPr lang="zh-CN" altLang="en-US" sz="2000" b="1" dirty="0" smtClean="0">
                <a:latin typeface="微软雅黑" panose="020B0503020204020204" pitchFamily="34" charset="-122"/>
                <a:ea typeface="微软雅黑" panose="020B0503020204020204" pitchFamily="34" charset="-122"/>
                <a:cs typeface="+mn-ea"/>
                <a:sym typeface="+mn-lt"/>
              </a:rPr>
              <a:t>学习目标</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187624" y="1306468"/>
            <a:ext cx="6624736" cy="2028190"/>
          </a:xfrm>
          <a:prstGeom prst="rect">
            <a:avLst/>
          </a:prstGeom>
          <a:noFill/>
        </p:spPr>
        <p:txBody>
          <a:bodyPr wrap="square" rtlCol="0">
            <a:spAutoFit/>
          </a:bodyPr>
          <a:lstStyle/>
          <a:p>
            <a:pPr>
              <a:lnSpc>
                <a:spcPct val="210000"/>
              </a:lnSpc>
            </a:pPr>
            <a:r>
              <a:rPr lang="zh-CN" altLang="en-US" sz="2000" dirty="0" smtClean="0">
                <a:latin typeface="微软雅黑" panose="020B0503020204020204" pitchFamily="34" charset="-122"/>
                <a:ea typeface="微软雅黑" panose="020B0503020204020204" pitchFamily="34" charset="-122"/>
              </a:rPr>
              <a:t>1、熟悉连锁企业的组织结构。</a:t>
            </a:r>
            <a:endParaRPr lang="zh-CN" altLang="en-US" sz="2000" dirty="0" smtClean="0">
              <a:latin typeface="微软雅黑" panose="020B0503020204020204" pitchFamily="34" charset="-122"/>
              <a:ea typeface="微软雅黑" panose="020B0503020204020204" pitchFamily="34" charset="-122"/>
            </a:endParaRPr>
          </a:p>
          <a:p>
            <a:pPr>
              <a:lnSpc>
                <a:spcPct val="210000"/>
              </a:lnSpc>
            </a:pPr>
            <a:r>
              <a:rPr lang="zh-CN" altLang="en-US" sz="2000" dirty="0" smtClean="0">
                <a:latin typeface="微软雅黑" panose="020B0503020204020204" pitchFamily="34" charset="-122"/>
                <a:ea typeface="微软雅黑" panose="020B0503020204020204" pitchFamily="34" charset="-122"/>
              </a:rPr>
              <a:t>2、了解连锁企业组织结构的设置程序及内容。</a:t>
            </a:r>
            <a:endParaRPr lang="zh-CN" altLang="en-US" sz="2000" dirty="0" smtClean="0">
              <a:latin typeface="微软雅黑" panose="020B0503020204020204" pitchFamily="34" charset="-122"/>
              <a:ea typeface="微软雅黑" panose="020B0503020204020204" pitchFamily="34" charset="-122"/>
            </a:endParaRPr>
          </a:p>
          <a:p>
            <a:pPr>
              <a:lnSpc>
                <a:spcPct val="210000"/>
              </a:lnSpc>
            </a:pPr>
            <a:r>
              <a:rPr lang="zh-CN" altLang="en-US" sz="2000" dirty="0" smtClean="0">
                <a:latin typeface="微软雅黑" panose="020B0503020204020204" pitchFamily="34" charset="-122"/>
                <a:ea typeface="微软雅黑" panose="020B0503020204020204" pitchFamily="34" charset="-122"/>
              </a:rPr>
              <a:t>3、掌握连锁企业主要部门的工作职责。</a:t>
            </a:r>
            <a:endParaRPr lang="zh-CN" altLang="en-US" sz="2000"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233183" y="1871012"/>
            <a:ext cx="3383280" cy="1050925"/>
          </a:xfrm>
          <a:prstGeom prst="rect">
            <a:avLst/>
          </a:prstGeom>
          <a:noFill/>
        </p:spPr>
        <p:txBody>
          <a:bodyPr wrap="none">
            <a:spAutoFit/>
          </a:bodyPr>
          <a:lstStyle/>
          <a:p>
            <a:pPr marL="0" lvl="1" indent="0" algn="l">
              <a:lnSpc>
                <a:spcPct val="130000"/>
              </a:lnSpc>
            </a:pPr>
            <a:r>
              <a:rPr lang="zh-CN" altLang="en-US" sz="11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第一节</a:t>
            </a:r>
            <a:endParaRPr lang="en-US" altLang="zh-CN" sz="2000" b="1" dirty="0">
              <a:latin typeface="微软雅黑" panose="020B0503020204020204" pitchFamily="34" charset="-122"/>
              <a:ea typeface="微软雅黑" panose="020B0503020204020204" pitchFamily="34" charset="-122"/>
            </a:endParaRPr>
          </a:p>
          <a:p>
            <a:pPr marL="0" lvl="1" indent="0" algn="l">
              <a:lnSpc>
                <a:spcPct val="130000"/>
              </a:lnSpc>
            </a:pPr>
            <a:r>
              <a:rPr lang="zh-CN" altLang="en-US" sz="2800" b="1" dirty="0">
                <a:latin typeface="微软雅黑" panose="020B0503020204020204" pitchFamily="34" charset="-122"/>
                <a:ea typeface="微软雅黑" panose="020B0503020204020204" pitchFamily="34" charset="-122"/>
              </a:rPr>
              <a:t>组织和连锁企业组织</a:t>
            </a:r>
            <a:endParaRPr lang="zh-CN" altLang="en-US" sz="2800" b="1" dirty="0">
              <a:latin typeface="微软雅黑" panose="020B0503020204020204" pitchFamily="34" charset="-122"/>
              <a:ea typeface="微软雅黑" panose="020B0503020204020204" pitchFamily="34" charset="-122"/>
            </a:endParaRPr>
          </a:p>
        </p:txBody>
      </p:sp>
      <p:cxnSp>
        <p:nvCxnSpPr>
          <p:cNvPr id="26" name="直接连接符 25"/>
          <p:cNvCxnSpPr/>
          <p:nvPr/>
        </p:nvCxnSpPr>
        <p:spPr>
          <a:xfrm flipV="1">
            <a:off x="4017283" y="1726232"/>
            <a:ext cx="0" cy="1925638"/>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723669" y="3248327"/>
            <a:ext cx="903288" cy="244475"/>
          </a:xfrm>
          <a:prstGeom prst="rect">
            <a:avLst/>
          </a:prstGeom>
          <a:noFill/>
        </p:spPr>
        <p:txBody>
          <a:bodyPr lIns="0" tIns="0" rIns="0" bIns="0">
            <a:spAutoFit/>
          </a:bodyPr>
          <a:lstStyle/>
          <a:p>
            <a:pPr>
              <a:defRPr/>
            </a:pPr>
            <a:r>
              <a:rPr lang="en-US" altLang="zh-CN" sz="1600" dirty="0">
                <a:solidFill>
                  <a:srgbClr val="080808"/>
                </a:solidFill>
                <a:latin typeface="微软雅黑" panose="020B0503020204020204" pitchFamily="34" charset="-122"/>
                <a:ea typeface="微软雅黑" panose="020B0503020204020204" pitchFamily="34" charset="-122"/>
              </a:rPr>
              <a:t>PART 01</a:t>
            </a:r>
            <a:endParaRPr lang="zh-CN" altLang="en-US" sz="1600" dirty="0">
              <a:solidFill>
                <a:srgbClr val="080808"/>
              </a:solidFill>
              <a:latin typeface="微软雅黑" panose="020B0503020204020204" pitchFamily="34" charset="-122"/>
              <a:ea typeface="微软雅黑" panose="020B0503020204020204" pitchFamily="34" charset="-122"/>
            </a:endParaRPr>
          </a:p>
        </p:txBody>
      </p:sp>
      <p:sp>
        <p:nvSpPr>
          <p:cNvPr id="30" name="椭圆 29"/>
          <p:cNvSpPr/>
          <p:nvPr/>
        </p:nvSpPr>
        <p:spPr>
          <a:xfrm>
            <a:off x="2555776" y="1824892"/>
            <a:ext cx="1144917" cy="11449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31" name="TextBox 30"/>
          <p:cNvSpPr txBox="1"/>
          <p:nvPr/>
        </p:nvSpPr>
        <p:spPr>
          <a:xfrm>
            <a:off x="4330021" y="3237532"/>
            <a:ext cx="1028700" cy="228600"/>
          </a:xfrm>
          <a:prstGeom prst="rect">
            <a:avLst/>
          </a:prstGeom>
          <a:noFill/>
        </p:spPr>
        <p:txBody>
          <a:bodyPr lIns="60469" tIns="30235" rIns="60469" bIns="30235">
            <a:spAutoFit/>
          </a:bodyPr>
          <a:lstStyle/>
          <a:p>
            <a:pPr>
              <a:defRPr/>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概念</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5097011" y="3237532"/>
            <a:ext cx="985838" cy="228600"/>
          </a:xfrm>
          <a:prstGeom prst="rect">
            <a:avLst/>
          </a:prstGeom>
          <a:noFill/>
        </p:spPr>
        <p:txBody>
          <a:bodyPr lIns="60469" tIns="30235" rIns="60469" bIns="30235">
            <a:spAutoFit/>
          </a:bodyPr>
          <a:lstStyle/>
          <a:p>
            <a:pPr algn="ctr">
              <a:defRPr/>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设计</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6155100" y="3237532"/>
            <a:ext cx="1027112" cy="228600"/>
          </a:xfrm>
          <a:prstGeom prst="rect">
            <a:avLst/>
          </a:prstGeom>
          <a:noFill/>
        </p:spPr>
        <p:txBody>
          <a:bodyPr lIns="60469" tIns="30235" rIns="60469" bIns="30235">
            <a:spAutoFit/>
          </a:bodyPr>
          <a:lstStyle/>
          <a:p>
            <a:pPr>
              <a:defRPr/>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内容</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TextBox 13"/>
          <p:cNvSpPr txBox="1"/>
          <p:nvPr/>
        </p:nvSpPr>
        <p:spPr>
          <a:xfrm>
            <a:off x="2780075" y="2073632"/>
            <a:ext cx="901700" cy="677108"/>
          </a:xfrm>
          <a:prstGeom prst="rect">
            <a:avLst/>
          </a:prstGeom>
          <a:noFill/>
        </p:spPr>
        <p:txBody>
          <a:bodyPr lIns="0" tIns="0" rIns="0" bIns="0">
            <a:spAutoFit/>
          </a:bodyPr>
          <a:lstStyle/>
          <a:p>
            <a:pPr>
              <a:defRPr/>
            </a:pPr>
            <a:r>
              <a:rPr lang="en-US" altLang="zh-CN" sz="4400" dirty="0">
                <a:solidFill>
                  <a:schemeClr val="bg1"/>
                </a:solidFill>
                <a:latin typeface="微软雅黑" panose="020B0503020204020204" pitchFamily="34" charset="-122"/>
                <a:ea typeface="微软雅黑" panose="020B0503020204020204" pitchFamily="34" charset="-122"/>
              </a:rPr>
              <a:t>01</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251520" y="195486"/>
            <a:ext cx="1152128" cy="57606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25" grpId="0"/>
      <p:bldP spid="27" grpId="0"/>
      <p:bldP spid="30" grpId="0" animBg="1"/>
      <p:bldP spid="31" grpId="0"/>
      <p:bldP spid="32" grpId="0"/>
      <p:bldP spid="33"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3493770" cy="402590"/>
          </a:xfrm>
          <a:prstGeom prst="rect">
            <a:avLst/>
          </a:prstGeom>
          <a:noFill/>
        </p:spPr>
        <p:txBody>
          <a:bodyPr wrap="none" lIns="96434" tIns="48217" rIns="96434" bIns="48217" rtlCol="0">
            <a:spAutoFit/>
          </a:bodyPr>
          <a:lstStyle/>
          <a:p>
            <a:pPr algn="l" defTabSz="963930"/>
            <a:r>
              <a:rPr lang="zh-CN" altLang="en-US" sz="2000" b="1" dirty="0" smtClean="0">
                <a:latin typeface="微软雅黑" panose="020B0503020204020204" pitchFamily="34" charset="-122"/>
                <a:ea typeface="微软雅黑" panose="020B0503020204020204" pitchFamily="34" charset="-122"/>
                <a:cs typeface="+mn-ea"/>
                <a:sym typeface="+mn-lt"/>
              </a:rPr>
              <a:t>第一节：组织和连锁企业组织</a:t>
            </a:r>
            <a:endParaRPr lang="zh-CN" altLang="en-US" sz="2000" b="1" dirty="0" smtClean="0">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一、企业组织结构的概念</a:t>
            </a:r>
            <a:endParaRPr lang="zh-CN" altLang="en-US">
              <a:latin typeface="微软雅黑" panose="020B0503020204020204" pitchFamily="34" charset="-122"/>
              <a:ea typeface="微软雅黑" panose="020B0503020204020204" pitchFamily="34" charset="-122"/>
            </a:endParaRPr>
          </a:p>
        </p:txBody>
      </p:sp>
      <p:sp>
        <p:nvSpPr>
          <p:cNvPr id="3" name="文本框 2"/>
          <p:cNvSpPr txBox="1"/>
          <p:nvPr/>
        </p:nvSpPr>
        <p:spPr>
          <a:xfrm>
            <a:off x="1033780" y="1458595"/>
            <a:ext cx="7298055" cy="681355"/>
          </a:xfrm>
          <a:prstGeom prst="rect">
            <a:avLst/>
          </a:prstGeom>
          <a:noFill/>
        </p:spPr>
        <p:txBody>
          <a:bodyPr wrap="square" rtlCol="0">
            <a:spAutoFit/>
          </a:bodyPr>
          <a:p>
            <a:pPr>
              <a:lnSpc>
                <a:spcPct val="120000"/>
              </a:lnSpc>
            </a:pPr>
            <a:r>
              <a:rPr lang="en-US" altLang="zh-CN" sz="1600">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组织是指为了实现一定目标,经由分工与合作及不同层次的权力和责任制度而构成的人群集合。它包含以下四层含义：</a:t>
            </a:r>
            <a:endParaRPr lang="zh-CN" altLang="en-US" sz="160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1544" t="16006" r="1792" b="21838"/>
          <a:stretch>
            <a:fillRect/>
          </a:stretch>
        </p:blipFill>
        <p:spPr>
          <a:xfrm>
            <a:off x="1125220" y="2446020"/>
            <a:ext cx="4335780" cy="1978660"/>
          </a:xfrm>
          <a:prstGeom prst="rect">
            <a:avLst/>
          </a:prstGeom>
        </p:spPr>
      </p:pic>
      <p:grpSp>
        <p:nvGrpSpPr>
          <p:cNvPr id="7" name="组合 6"/>
          <p:cNvGrpSpPr/>
          <p:nvPr/>
        </p:nvGrpSpPr>
        <p:grpSpPr>
          <a:xfrm>
            <a:off x="5689722" y="2570232"/>
            <a:ext cx="414516" cy="414516"/>
            <a:chOff x="3543574" y="4265651"/>
            <a:chExt cx="414516" cy="414516"/>
          </a:xfrm>
        </p:grpSpPr>
        <p:sp>
          <p:nvSpPr>
            <p:cNvPr id="9" name="椭圆 8"/>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10" name="组合 9"/>
            <p:cNvGrpSpPr/>
            <p:nvPr/>
          </p:nvGrpSpPr>
          <p:grpSpPr>
            <a:xfrm>
              <a:off x="3629640" y="4325788"/>
              <a:ext cx="259976" cy="261734"/>
              <a:chOff x="5042691" y="2273922"/>
              <a:chExt cx="702937" cy="707690"/>
            </a:xfrm>
            <a:solidFill>
              <a:schemeClr val="bg1"/>
            </a:solidFill>
          </p:grpSpPr>
          <p:sp>
            <p:nvSpPr>
              <p:cNvPr id="11"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13" name="组合 12"/>
          <p:cNvGrpSpPr/>
          <p:nvPr/>
        </p:nvGrpSpPr>
        <p:grpSpPr>
          <a:xfrm>
            <a:off x="5689722" y="3020571"/>
            <a:ext cx="414516" cy="414516"/>
            <a:chOff x="4102125" y="4265651"/>
            <a:chExt cx="414516" cy="414516"/>
          </a:xfrm>
        </p:grpSpPr>
        <p:sp>
          <p:nvSpPr>
            <p:cNvPr id="14" name="椭圆 13"/>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15" name="组合 14"/>
            <p:cNvGrpSpPr/>
            <p:nvPr/>
          </p:nvGrpSpPr>
          <p:grpSpPr>
            <a:xfrm>
              <a:off x="4199233" y="4358783"/>
              <a:ext cx="238761" cy="198211"/>
              <a:chOff x="3132963" y="3140191"/>
              <a:chExt cx="645573" cy="535933"/>
            </a:xfrm>
            <a:solidFill>
              <a:schemeClr val="bg1"/>
            </a:solidFill>
          </p:grpSpPr>
          <p:sp>
            <p:nvSpPr>
              <p:cNvPr id="16"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22" name="组合 21"/>
          <p:cNvGrpSpPr/>
          <p:nvPr/>
        </p:nvGrpSpPr>
        <p:grpSpPr>
          <a:xfrm>
            <a:off x="5689722" y="3886185"/>
            <a:ext cx="414516" cy="414516"/>
            <a:chOff x="5181486" y="4265651"/>
            <a:chExt cx="414516" cy="414516"/>
          </a:xfrm>
        </p:grpSpPr>
        <p:sp>
          <p:nvSpPr>
            <p:cNvPr id="23" name="椭圆 22"/>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24" name="组合 23"/>
            <p:cNvGrpSpPr/>
            <p:nvPr/>
          </p:nvGrpSpPr>
          <p:grpSpPr>
            <a:xfrm>
              <a:off x="5287222" y="4375239"/>
              <a:ext cx="253419" cy="172633"/>
              <a:chOff x="4895160" y="4287159"/>
              <a:chExt cx="571418" cy="389258"/>
            </a:xfrm>
            <a:solidFill>
              <a:schemeClr val="bg1"/>
            </a:solidFill>
          </p:grpSpPr>
          <p:sp>
            <p:nvSpPr>
              <p:cNvPr id="25"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38" name="组合 37"/>
          <p:cNvGrpSpPr/>
          <p:nvPr/>
        </p:nvGrpSpPr>
        <p:grpSpPr>
          <a:xfrm>
            <a:off x="5689722" y="3453378"/>
            <a:ext cx="414516" cy="414516"/>
            <a:chOff x="4626437" y="4265651"/>
            <a:chExt cx="414516" cy="414516"/>
          </a:xfrm>
        </p:grpSpPr>
        <p:sp>
          <p:nvSpPr>
            <p:cNvPr id="39" name="椭圆 3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panose="020F0502020204030204"/>
                <a:ea typeface="宋体" panose="02010600030101010101" pitchFamily="2" charset="-122"/>
              </a:endParaRPr>
            </a:p>
          </p:txBody>
        </p:sp>
        <p:grpSp>
          <p:nvGrpSpPr>
            <p:cNvPr id="40" name="组合 39"/>
            <p:cNvGrpSpPr/>
            <p:nvPr/>
          </p:nvGrpSpPr>
          <p:grpSpPr>
            <a:xfrm>
              <a:off x="4710891" y="4356960"/>
              <a:ext cx="232896" cy="199705"/>
              <a:chOff x="3546346" y="2339026"/>
              <a:chExt cx="897787" cy="769842"/>
            </a:xfrm>
            <a:solidFill>
              <a:schemeClr val="bg1"/>
            </a:solidFill>
          </p:grpSpPr>
          <p:sp>
            <p:nvSpPr>
              <p:cNvPr id="4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2"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3"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4"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5"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6"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7"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p:nvSpPr>
          <p:cNvPr id="48" name="Content Placeholder 2"/>
          <p:cNvSpPr txBox="1"/>
          <p:nvPr/>
        </p:nvSpPr>
        <p:spPr>
          <a:xfrm>
            <a:off x="6270625" y="2556510"/>
            <a:ext cx="2249170" cy="431800"/>
          </a:xfrm>
          <a:prstGeom prst="rect">
            <a:avLst/>
          </a:prstGeom>
        </p:spPr>
        <p:txBody>
          <a:bodyPr vert="horz" lIns="91440" tIns="45720" rIns="91440" bIns="45720" rtlCol="0" anchor="ctr" anchorCtr="0">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、组织必须具有目标。</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Content Placeholder 2"/>
          <p:cNvSpPr txBox="1"/>
          <p:nvPr/>
        </p:nvSpPr>
        <p:spPr>
          <a:xfrm>
            <a:off x="6270625" y="2978785"/>
            <a:ext cx="2549525" cy="431800"/>
          </a:xfrm>
          <a:prstGeom prst="rect">
            <a:avLst/>
          </a:prstGeom>
        </p:spPr>
        <p:txBody>
          <a:bodyPr vert="horz" lIns="91440" tIns="45720" rIns="91440" bIns="45720" rtlCol="0" anchor="ctr" anchorCtr="0">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02</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每一个组织都是由人组成的。</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50" name="Content Placeholder 2"/>
          <p:cNvSpPr txBox="1"/>
          <p:nvPr/>
        </p:nvSpPr>
        <p:spPr>
          <a:xfrm>
            <a:off x="6270625" y="3439795"/>
            <a:ext cx="2249170" cy="431800"/>
          </a:xfrm>
          <a:prstGeom prst="rect">
            <a:avLst/>
          </a:prstGeom>
        </p:spPr>
        <p:txBody>
          <a:bodyPr vert="horz" lIns="91440" tIns="45720" rIns="91440" bIns="45720" rtlCol="0" anchor="ctr" anchorCtr="0">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03</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、分工与协作。</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51" name="Content Placeholder 2"/>
          <p:cNvSpPr txBox="1"/>
          <p:nvPr/>
        </p:nvSpPr>
        <p:spPr>
          <a:xfrm>
            <a:off x="6270625" y="3868420"/>
            <a:ext cx="2418080" cy="43180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1200" dirty="0">
                <a:solidFill>
                  <a:schemeClr val="tx1">
                    <a:lumMod val="75000"/>
                    <a:lumOff val="25000"/>
                  </a:schemeClr>
                </a:solidFill>
                <a:latin typeface="微软雅黑" panose="020B0503020204020204" pitchFamily="34" charset="-122"/>
                <a:ea typeface="微软雅黑" panose="020B0503020204020204" pitchFamily="34" charset="-122"/>
              </a:rPr>
              <a:t>04</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、组织要有不同层次的权力与责任制度。</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48" grpId="0"/>
      <p:bldP spid="49" grpId="0"/>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3493770" cy="402590"/>
          </a:xfrm>
          <a:prstGeom prst="rect">
            <a:avLst/>
          </a:prstGeom>
          <a:noFill/>
        </p:spPr>
        <p:txBody>
          <a:bodyPr wrap="none" lIns="96434" tIns="48217" rIns="96434" bIns="48217" rtlCol="0">
            <a:spAutoFit/>
          </a:bodyPr>
          <a:lstStyle/>
          <a:p>
            <a:pPr algn="l" defTabSz="963930"/>
            <a:r>
              <a:rPr lang="zh-CN" altLang="en-US" sz="2000" b="1" dirty="0" smtClean="0">
                <a:latin typeface="微软雅黑" panose="020B0503020204020204" pitchFamily="34" charset="-122"/>
                <a:ea typeface="微软雅黑" panose="020B0503020204020204" pitchFamily="34" charset="-122"/>
                <a:cs typeface="+mn-ea"/>
                <a:sym typeface="+mn-lt"/>
              </a:rPr>
              <a:t>第一节：组织和连锁企业组织</a:t>
            </a:r>
            <a:endParaRPr lang="zh-CN" altLang="en-US" sz="2000" b="1" dirty="0" smtClean="0">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二、连锁企业组织结构设计</a:t>
            </a:r>
            <a:endParaRPr lang="zh-CN" altLang="en-US">
              <a:latin typeface="微软雅黑" panose="020B0503020204020204" pitchFamily="34" charset="-122"/>
              <a:ea typeface="微软雅黑" panose="020B0503020204020204" pitchFamily="34" charset="-122"/>
            </a:endParaRPr>
          </a:p>
        </p:txBody>
      </p:sp>
      <p:sp>
        <p:nvSpPr>
          <p:cNvPr id="5" name="箭头3"/>
          <p:cNvSpPr/>
          <p:nvPr/>
        </p:nvSpPr>
        <p:spPr bwMode="gray">
          <a:xfrm flipV="1">
            <a:off x="1426210" y="3248660"/>
            <a:ext cx="700405" cy="96964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8" name="箭头2"/>
          <p:cNvSpPr/>
          <p:nvPr/>
        </p:nvSpPr>
        <p:spPr bwMode="gray">
          <a:xfrm rot="16200000">
            <a:off x="1596390" y="2827020"/>
            <a:ext cx="207645" cy="83248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29" name="箭头1"/>
          <p:cNvSpPr/>
          <p:nvPr/>
        </p:nvSpPr>
        <p:spPr bwMode="gray">
          <a:xfrm>
            <a:off x="1421130" y="2002790"/>
            <a:ext cx="700405" cy="1123950"/>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30" name="文本1"/>
          <p:cNvSpPr>
            <a:spLocks noChangeArrowheads="1"/>
          </p:cNvSpPr>
          <p:nvPr/>
        </p:nvSpPr>
        <p:spPr bwMode="gray">
          <a:xfrm>
            <a:off x="3577590" y="1710690"/>
            <a:ext cx="3907790" cy="763270"/>
          </a:xfrm>
          <a:prstGeom prst="roundRect">
            <a:avLst>
              <a:gd name="adj" fmla="val 11505"/>
            </a:avLst>
          </a:prstGeom>
          <a:noFill/>
          <a:ln w="15875" cap="flat" cmpd="sng" algn="ctr">
            <a:solidFill>
              <a:schemeClr val="tx1">
                <a:lumMod val="50000"/>
                <a:lumOff val="50000"/>
              </a:schemeClr>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指直接从事商品购、销、存、运业务活动的经营机构。</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标题1"/>
          <p:cNvSpPr>
            <a:spLocks noChangeArrowheads="1"/>
          </p:cNvSpPr>
          <p:nvPr/>
        </p:nvSpPr>
        <p:spPr bwMode="gray">
          <a:xfrm>
            <a:off x="2345055" y="1706245"/>
            <a:ext cx="796290" cy="767080"/>
          </a:xfrm>
          <a:prstGeom prst="roundRect">
            <a:avLst>
              <a:gd name="adj" fmla="val 11921"/>
            </a:avLst>
          </a:prstGeom>
          <a:solidFill>
            <a:schemeClr val="accent2"/>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schemeClr val="bg1"/>
                </a:solidFill>
                <a:latin typeface="微软雅黑" panose="020B0503020204020204" pitchFamily="34" charset="-122"/>
                <a:ea typeface="微软雅黑" panose="020B0503020204020204" pitchFamily="34" charset="-122"/>
              </a:rPr>
              <a:t>业务</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400" dirty="0">
                <a:solidFill>
                  <a:schemeClr val="bg1"/>
                </a:solidFill>
                <a:latin typeface="微软雅黑" panose="020B0503020204020204" pitchFamily="34" charset="-122"/>
                <a:ea typeface="微软雅黑" panose="020B0503020204020204" pitchFamily="34" charset="-122"/>
              </a:rPr>
              <a:t>机构</a:t>
            </a:r>
            <a:endParaRPr lang="zh-CN" altLang="zh-CN" sz="1400" dirty="0">
              <a:solidFill>
                <a:schemeClr val="bg1"/>
              </a:solidFill>
              <a:latin typeface="微软雅黑" panose="020B0503020204020204" pitchFamily="34" charset="-122"/>
              <a:ea typeface="微软雅黑" panose="020B0503020204020204" pitchFamily="34" charset="-122"/>
            </a:endParaRPr>
          </a:p>
        </p:txBody>
      </p:sp>
      <p:sp>
        <p:nvSpPr>
          <p:cNvPr id="53" name="文本2"/>
          <p:cNvSpPr>
            <a:spLocks noChangeArrowheads="1"/>
          </p:cNvSpPr>
          <p:nvPr/>
        </p:nvSpPr>
        <p:spPr bwMode="gray">
          <a:xfrm>
            <a:off x="3577590" y="2800985"/>
            <a:ext cx="3907790" cy="760730"/>
          </a:xfrm>
          <a:prstGeom prst="roundRect">
            <a:avLst>
              <a:gd name="adj" fmla="val 11505"/>
            </a:avLst>
          </a:prstGeom>
          <a:noFill/>
          <a:ln w="15875" cap="flat" cmpd="sng" algn="ctr">
            <a:solidFill>
              <a:schemeClr val="tx1">
                <a:lumMod val="50000"/>
                <a:lumOff val="50000"/>
              </a:schemeClr>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指那些从事计划、核算、指导、监督和协调等专门管理职能的机构。</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标题2"/>
          <p:cNvSpPr>
            <a:spLocks noChangeArrowheads="1"/>
          </p:cNvSpPr>
          <p:nvPr/>
        </p:nvSpPr>
        <p:spPr bwMode="gray">
          <a:xfrm>
            <a:off x="2345055" y="2800985"/>
            <a:ext cx="796290" cy="760730"/>
          </a:xfrm>
          <a:prstGeom prst="roundRect">
            <a:avLst>
              <a:gd name="adj" fmla="val 11921"/>
            </a:avLst>
          </a:prstGeom>
          <a:solidFill>
            <a:schemeClr val="accent3"/>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schemeClr val="bg1"/>
                </a:solidFill>
                <a:latin typeface="微软雅黑" panose="020B0503020204020204" pitchFamily="34" charset="-122"/>
                <a:ea typeface="微软雅黑" panose="020B0503020204020204" pitchFamily="34" charset="-122"/>
              </a:rPr>
              <a:t>职能</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zh-CN" sz="1400" dirty="0">
                <a:solidFill>
                  <a:schemeClr val="bg1"/>
                </a:solidFill>
                <a:latin typeface="微软雅黑" panose="020B0503020204020204" pitchFamily="34" charset="-122"/>
                <a:ea typeface="微软雅黑" panose="020B0503020204020204" pitchFamily="34" charset="-122"/>
              </a:rPr>
              <a:t>机构</a:t>
            </a:r>
            <a:endParaRPr lang="zh-CN" altLang="zh-CN" sz="1400" dirty="0">
              <a:solidFill>
                <a:schemeClr val="bg1"/>
              </a:solidFill>
              <a:latin typeface="微软雅黑" panose="020B0503020204020204" pitchFamily="34" charset="-122"/>
              <a:ea typeface="微软雅黑" panose="020B0503020204020204" pitchFamily="34" charset="-122"/>
            </a:endParaRPr>
          </a:p>
        </p:txBody>
      </p:sp>
      <p:sp>
        <p:nvSpPr>
          <p:cNvPr id="55" name="文本3"/>
          <p:cNvSpPr>
            <a:spLocks noChangeArrowheads="1"/>
          </p:cNvSpPr>
          <p:nvPr/>
        </p:nvSpPr>
        <p:spPr bwMode="ltGray">
          <a:xfrm>
            <a:off x="3577590" y="3881755"/>
            <a:ext cx="3907790" cy="753110"/>
          </a:xfrm>
          <a:prstGeom prst="roundRect">
            <a:avLst>
              <a:gd name="adj" fmla="val 11505"/>
            </a:avLst>
          </a:prstGeom>
          <a:noFill/>
          <a:ln w="15875" cap="flat" cmpd="sng" algn="ctr">
            <a:solidFill>
              <a:schemeClr val="tx1">
                <a:lumMod val="50000"/>
                <a:lumOff val="50000"/>
              </a:schemeClr>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10000"/>
              </a:lnSpc>
              <a:spcBef>
                <a:spcPct val="0"/>
              </a:spcBef>
              <a:spcAft>
                <a:spcPct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为经营管理提供服务的部门，它不直接指导或监督企业经营业务活动，只是通过一些后勤活动间接为企业经营管理服务。</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标题3"/>
          <p:cNvSpPr>
            <a:spLocks noChangeArrowheads="1"/>
          </p:cNvSpPr>
          <p:nvPr/>
        </p:nvSpPr>
        <p:spPr bwMode="gray">
          <a:xfrm>
            <a:off x="2345055" y="3881755"/>
            <a:ext cx="796290" cy="753110"/>
          </a:xfrm>
          <a:prstGeom prst="roundRect">
            <a:avLst>
              <a:gd name="adj" fmla="val 11921"/>
            </a:avLst>
          </a:prstGeom>
          <a:solidFill>
            <a:schemeClr val="accent4"/>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schemeClr val="bg1"/>
                </a:solidFill>
                <a:latin typeface="微软雅黑" panose="020B0503020204020204" pitchFamily="34" charset="-122"/>
                <a:ea typeface="微软雅黑" panose="020B0503020204020204" pitchFamily="34" charset="-122"/>
              </a:rPr>
              <a:t>行政事务机构</a:t>
            </a:r>
            <a:endParaRPr lang="zh-CN" altLang="zh-CN" sz="1400" dirty="0">
              <a:solidFill>
                <a:schemeClr val="bg1"/>
              </a:solidFill>
              <a:latin typeface="微软雅黑" panose="020B0503020204020204" pitchFamily="34" charset="-122"/>
              <a:ea typeface="微软雅黑" panose="020B0503020204020204" pitchFamily="34" charset="-122"/>
            </a:endParaRPr>
          </a:p>
        </p:txBody>
      </p:sp>
      <p:sp>
        <p:nvSpPr>
          <p:cNvPr id="57" name="Oval 19"/>
          <p:cNvSpPr>
            <a:spLocks noChangeArrowheads="1"/>
          </p:cNvSpPr>
          <p:nvPr/>
        </p:nvSpPr>
        <p:spPr bwMode="auto">
          <a:xfrm>
            <a:off x="1033780" y="2800985"/>
            <a:ext cx="798195" cy="811530"/>
          </a:xfrm>
          <a:prstGeom prst="ellipse">
            <a:avLst/>
          </a:prstGeom>
          <a:solidFill>
            <a:schemeClr val="accent1"/>
          </a:solidFill>
          <a:ln w="63500">
            <a:solidFill>
              <a:schemeClr val="bg1"/>
            </a:solidFill>
            <a:round/>
          </a:ln>
          <a:effectLst>
            <a:outerShdw blurRad="127000" dist="38100" dir="5400000" algn="ctr" rotWithShape="0">
              <a:prstClr val="black">
                <a:alpha val="40000"/>
              </a:prstClr>
            </a:outerShdw>
          </a:effectLst>
        </p:spPr>
        <p:txBody>
          <a:bodyPr lIns="62118" tIns="31058" rIns="62118" bIns="31058" anchor="ctr"/>
          <a:lstStyle/>
          <a:p>
            <a:pPr algn="ctr">
              <a:lnSpc>
                <a:spcPct val="120000"/>
              </a:lnSpc>
              <a:defRPr/>
            </a:pP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1033780" y="2963545"/>
            <a:ext cx="798830" cy="521970"/>
          </a:xfrm>
          <a:prstGeom prst="rect">
            <a:avLst/>
          </a:prstGeom>
          <a:noFill/>
        </p:spPr>
        <p:txBody>
          <a:bodyPr wrap="square" rtlCol="0">
            <a:spAutoFit/>
          </a:bodyPr>
          <a:p>
            <a:pPr algn="ctr"/>
            <a:r>
              <a:rPr lang="zh-CN" altLang="en-US" sz="1400" b="1">
                <a:solidFill>
                  <a:schemeClr val="bg1"/>
                </a:solidFill>
                <a:latin typeface="微软雅黑" panose="020B0503020204020204" pitchFamily="34" charset="-122"/>
                <a:ea typeface="微软雅黑" panose="020B0503020204020204" pitchFamily="34" charset="-122"/>
              </a:rPr>
              <a:t>组织结构设计</a:t>
            </a:r>
            <a:endParaRPr lang="zh-CN" altLang="en-US" sz="1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5" grpId="0" bldLvl="0" animBg="1"/>
      <p:bldP spid="8" grpId="0" bldLvl="0" animBg="1"/>
      <p:bldP spid="29" grpId="0" bldLvl="0" animBg="1"/>
      <p:bldP spid="30" grpId="0" bldLvl="0" animBg="1"/>
      <p:bldP spid="52" grpId="0" bldLvl="0" animBg="1"/>
      <p:bldP spid="53" grpId="0" bldLvl="0" animBg="1"/>
      <p:bldP spid="54" grpId="0" bldLvl="0" animBg="1"/>
      <p:bldP spid="55" grpId="0" bldLvl="0" animBg="1"/>
      <p:bldP spid="56" grpId="0" bldLvl="0" animBg="1"/>
      <p:bldP spid="5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3493770" cy="402590"/>
          </a:xfrm>
          <a:prstGeom prst="rect">
            <a:avLst/>
          </a:prstGeom>
          <a:noFill/>
        </p:spPr>
        <p:txBody>
          <a:bodyPr wrap="none" lIns="96434" tIns="48217" rIns="96434" bIns="48217" rtlCol="0">
            <a:spAutoFit/>
          </a:bodyPr>
          <a:lstStyle/>
          <a:p>
            <a:pPr algn="l" defTabSz="963930"/>
            <a:r>
              <a:rPr lang="zh-CN" altLang="en-US" sz="2000" b="1" dirty="0" smtClean="0">
                <a:latin typeface="微软雅黑" panose="020B0503020204020204" pitchFamily="34" charset="-122"/>
                <a:ea typeface="微软雅黑" panose="020B0503020204020204" pitchFamily="34" charset="-122"/>
                <a:cs typeface="+mn-ea"/>
                <a:sym typeface="+mn-lt"/>
              </a:rPr>
              <a:t>第一节：组织和连锁企业组织</a:t>
            </a:r>
            <a:endParaRPr lang="zh-CN" altLang="en-US" sz="2000" b="1" dirty="0" smtClean="0">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三、连锁企业组织结构的设置程序</a:t>
            </a:r>
            <a:endParaRPr lang="zh-CN" altLang="en-US">
              <a:latin typeface="微软雅黑" panose="020B0503020204020204" pitchFamily="34" charset="-122"/>
              <a:ea typeface="微软雅黑" panose="020B0503020204020204" pitchFamily="34" charset="-122"/>
            </a:endParaRPr>
          </a:p>
        </p:txBody>
      </p:sp>
      <p:grpSp>
        <p:nvGrpSpPr>
          <p:cNvPr id="121" name="Group 120"/>
          <p:cNvGrpSpPr/>
          <p:nvPr/>
        </p:nvGrpSpPr>
        <p:grpSpPr>
          <a:xfrm rot="1203774">
            <a:off x="777240" y="2736215"/>
            <a:ext cx="160020" cy="724535"/>
            <a:chOff x="2971802" y="2190750"/>
            <a:chExt cx="228598" cy="1101725"/>
          </a:xfrm>
        </p:grpSpPr>
        <p:cxnSp>
          <p:nvCxnSpPr>
            <p:cNvPr id="122" name="Straight Connector 121"/>
            <p:cNvCxnSpPr/>
            <p:nvPr/>
          </p:nvCxnSpPr>
          <p:spPr>
            <a:xfrm rot="16200000" flipV="1">
              <a:off x="2478088" y="2684463"/>
              <a:ext cx="1101725" cy="114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flipH="1" flipV="1">
              <a:off x="2592387" y="2684463"/>
              <a:ext cx="1101725" cy="1143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815340" y="2028825"/>
            <a:ext cx="584200" cy="550545"/>
            <a:chOff x="1657350" y="1428750"/>
            <a:chExt cx="838200" cy="838200"/>
          </a:xfrm>
        </p:grpSpPr>
        <p:sp>
          <p:nvSpPr>
            <p:cNvPr id="118" name="Rectangle 117"/>
            <p:cNvSpPr/>
            <p:nvPr/>
          </p:nvSpPr>
          <p:spPr>
            <a:xfrm>
              <a:off x="1657350" y="142875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52"/>
            <p:cNvSpPr>
              <a:spLocks noEditPoints="1"/>
            </p:cNvSpPr>
            <p:nvPr/>
          </p:nvSpPr>
          <p:spPr bwMode="auto">
            <a:xfrm>
              <a:off x="1890341" y="1647623"/>
              <a:ext cx="372219" cy="40045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91423" tIns="45712" rIns="91423" bIns="45712" numCol="1" anchor="t" anchorCtr="0" compatLnSpc="1"/>
            <a:lstStyle/>
            <a:p>
              <a:pPr>
                <a:lnSpc>
                  <a:spcPct val="12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Group 63"/>
          <p:cNvGrpSpPr/>
          <p:nvPr/>
        </p:nvGrpSpPr>
        <p:grpSpPr>
          <a:xfrm>
            <a:off x="2094230" y="2741295"/>
            <a:ext cx="160020" cy="724535"/>
            <a:chOff x="2971801" y="2190750"/>
            <a:chExt cx="228599" cy="1101725"/>
          </a:xfrm>
        </p:grpSpPr>
        <p:cxnSp>
          <p:nvCxnSpPr>
            <p:cNvPr id="61" name="Straight Connector 60"/>
            <p:cNvCxnSpPr/>
            <p:nvPr/>
          </p:nvCxnSpPr>
          <p:spPr>
            <a:xfrm rot="16200000" flipV="1">
              <a:off x="2478088" y="2684463"/>
              <a:ext cx="1101725" cy="1143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2592387" y="2684463"/>
              <a:ext cx="1101725" cy="1143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1861185" y="2028825"/>
            <a:ext cx="584200" cy="550545"/>
            <a:chOff x="2905125" y="1428750"/>
            <a:chExt cx="838200" cy="838200"/>
          </a:xfrm>
        </p:grpSpPr>
        <p:sp>
          <p:nvSpPr>
            <p:cNvPr id="43" name="Rectangle 42"/>
            <p:cNvSpPr/>
            <p:nvPr/>
          </p:nvSpPr>
          <p:spPr>
            <a:xfrm>
              <a:off x="2905125" y="1428750"/>
              <a:ext cx="838200"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48"/>
            <p:cNvSpPr/>
            <p:nvPr/>
          </p:nvSpPr>
          <p:spPr bwMode="auto">
            <a:xfrm>
              <a:off x="3221544" y="1661741"/>
              <a:ext cx="205362" cy="372219"/>
            </a:xfrm>
            <a:custGeom>
              <a:avLst/>
              <a:gdLst/>
              <a:ahLst/>
              <a:cxnLst>
                <a:cxn ang="0">
                  <a:pos x="36" y="20"/>
                </a:cxn>
                <a:cxn ang="0">
                  <a:pos x="15" y="66"/>
                </a:cxn>
                <a:cxn ang="0">
                  <a:pos x="13" y="67"/>
                </a:cxn>
                <a:cxn ang="0">
                  <a:pos x="12" y="67"/>
                </a:cxn>
                <a:cxn ang="0">
                  <a:pos x="11" y="65"/>
                </a:cxn>
                <a:cxn ang="0">
                  <a:pos x="19" y="33"/>
                </a:cxn>
                <a:cxn ang="0">
                  <a:pos x="3" y="37"/>
                </a:cxn>
                <a:cxn ang="0">
                  <a:pos x="2" y="37"/>
                </a:cxn>
                <a:cxn ang="0">
                  <a:pos x="1" y="36"/>
                </a:cxn>
                <a:cxn ang="0">
                  <a:pos x="1" y="35"/>
                </a:cxn>
                <a:cxn ang="0">
                  <a:pos x="9" y="2"/>
                </a:cxn>
                <a:cxn ang="0">
                  <a:pos x="10" y="0"/>
                </a:cxn>
                <a:cxn ang="0">
                  <a:pos x="24" y="0"/>
                </a:cxn>
                <a:cxn ang="0">
                  <a:pos x="25" y="2"/>
                </a:cxn>
                <a:cxn ang="0">
                  <a:pos x="25" y="3"/>
                </a:cxn>
                <a:cxn ang="0">
                  <a:pos x="18" y="21"/>
                </a:cxn>
                <a:cxn ang="0">
                  <a:pos x="34" y="18"/>
                </a:cxn>
                <a:cxn ang="0">
                  <a:pos x="35" y="17"/>
                </a:cxn>
                <a:cxn ang="0">
                  <a:pos x="36" y="18"/>
                </a:cxn>
                <a:cxn ang="0">
                  <a:pos x="36" y="20"/>
                </a:cxn>
              </a:cxnLst>
              <a:rect l="0" t="0" r="r" b="b"/>
              <a:pathLst>
                <a:path w="37" h="67">
                  <a:moveTo>
                    <a:pt x="36" y="20"/>
                  </a:moveTo>
                  <a:cubicBezTo>
                    <a:pt x="15" y="66"/>
                    <a:pt x="15" y="66"/>
                    <a:pt x="15" y="66"/>
                  </a:cubicBezTo>
                  <a:cubicBezTo>
                    <a:pt x="14" y="67"/>
                    <a:pt x="14" y="67"/>
                    <a:pt x="13" y="67"/>
                  </a:cubicBezTo>
                  <a:cubicBezTo>
                    <a:pt x="13" y="67"/>
                    <a:pt x="13" y="67"/>
                    <a:pt x="12" y="67"/>
                  </a:cubicBezTo>
                  <a:cubicBezTo>
                    <a:pt x="11" y="67"/>
                    <a:pt x="11" y="66"/>
                    <a:pt x="11" y="65"/>
                  </a:cubicBezTo>
                  <a:cubicBezTo>
                    <a:pt x="19" y="33"/>
                    <a:pt x="19" y="33"/>
                    <a:pt x="19" y="33"/>
                  </a:cubicBezTo>
                  <a:cubicBezTo>
                    <a:pt x="3" y="37"/>
                    <a:pt x="3" y="37"/>
                    <a:pt x="3" y="37"/>
                  </a:cubicBezTo>
                  <a:cubicBezTo>
                    <a:pt x="3" y="37"/>
                    <a:pt x="2" y="37"/>
                    <a:pt x="2" y="37"/>
                  </a:cubicBezTo>
                  <a:cubicBezTo>
                    <a:pt x="2" y="37"/>
                    <a:pt x="1" y="37"/>
                    <a:pt x="1" y="36"/>
                  </a:cubicBezTo>
                  <a:cubicBezTo>
                    <a:pt x="1" y="36"/>
                    <a:pt x="0" y="35"/>
                    <a:pt x="1" y="35"/>
                  </a:cubicBezTo>
                  <a:cubicBezTo>
                    <a:pt x="9" y="2"/>
                    <a:pt x="9" y="2"/>
                    <a:pt x="9" y="2"/>
                  </a:cubicBezTo>
                  <a:cubicBezTo>
                    <a:pt x="9" y="1"/>
                    <a:pt x="10" y="0"/>
                    <a:pt x="10" y="0"/>
                  </a:cubicBezTo>
                  <a:cubicBezTo>
                    <a:pt x="24" y="0"/>
                    <a:pt x="24" y="0"/>
                    <a:pt x="24" y="0"/>
                  </a:cubicBezTo>
                  <a:cubicBezTo>
                    <a:pt x="25" y="0"/>
                    <a:pt x="25" y="1"/>
                    <a:pt x="25" y="2"/>
                  </a:cubicBezTo>
                  <a:cubicBezTo>
                    <a:pt x="25" y="2"/>
                    <a:pt x="25" y="3"/>
                    <a:pt x="25" y="3"/>
                  </a:cubicBezTo>
                  <a:cubicBezTo>
                    <a:pt x="18" y="21"/>
                    <a:pt x="18" y="21"/>
                    <a:pt x="18" y="21"/>
                  </a:cubicBezTo>
                  <a:cubicBezTo>
                    <a:pt x="34" y="18"/>
                    <a:pt x="34" y="18"/>
                    <a:pt x="34" y="18"/>
                  </a:cubicBezTo>
                  <a:cubicBezTo>
                    <a:pt x="34" y="17"/>
                    <a:pt x="34" y="17"/>
                    <a:pt x="35" y="17"/>
                  </a:cubicBezTo>
                  <a:cubicBezTo>
                    <a:pt x="35" y="17"/>
                    <a:pt x="36" y="18"/>
                    <a:pt x="36" y="18"/>
                  </a:cubicBezTo>
                  <a:cubicBezTo>
                    <a:pt x="36" y="19"/>
                    <a:pt x="37" y="19"/>
                    <a:pt x="36" y="20"/>
                  </a:cubicBezTo>
                  <a:close/>
                </a:path>
              </a:pathLst>
            </a:custGeom>
            <a:solidFill>
              <a:schemeClr val="bg1"/>
            </a:solidFill>
            <a:ln w="9525">
              <a:noFill/>
              <a:round/>
            </a:ln>
          </p:spPr>
          <p:txBody>
            <a:bodyPr vert="horz" wrap="square" lIns="91423" tIns="45712" rIns="91423" bIns="45712" numCol="1" anchor="t" anchorCtr="0" compatLnSpc="1"/>
            <a:lstStyle/>
            <a:p>
              <a:pPr>
                <a:lnSpc>
                  <a:spcPct val="12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Group 84"/>
          <p:cNvGrpSpPr/>
          <p:nvPr/>
        </p:nvGrpSpPr>
        <p:grpSpPr>
          <a:xfrm>
            <a:off x="3155315" y="2741295"/>
            <a:ext cx="160020" cy="724535"/>
            <a:chOff x="2971801" y="2190750"/>
            <a:chExt cx="228599" cy="1101725"/>
          </a:xfrm>
        </p:grpSpPr>
        <p:cxnSp>
          <p:nvCxnSpPr>
            <p:cNvPr id="86" name="Straight Connector 85"/>
            <p:cNvCxnSpPr/>
            <p:nvPr/>
          </p:nvCxnSpPr>
          <p:spPr>
            <a:xfrm rot="16200000" flipV="1">
              <a:off x="2478088" y="2684463"/>
              <a:ext cx="1101725" cy="1143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flipV="1">
              <a:off x="2592387" y="2684463"/>
              <a:ext cx="1101725" cy="1143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2922270" y="2028825"/>
            <a:ext cx="584200" cy="550545"/>
            <a:chOff x="4152900" y="1428750"/>
            <a:chExt cx="838200" cy="838200"/>
          </a:xfrm>
        </p:grpSpPr>
        <p:sp>
          <p:nvSpPr>
            <p:cNvPr id="82" name="Rectangle 81"/>
            <p:cNvSpPr/>
            <p:nvPr/>
          </p:nvSpPr>
          <p:spPr>
            <a:xfrm>
              <a:off x="4152900" y="1428750"/>
              <a:ext cx="8382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107"/>
            <p:cNvSpPr>
              <a:spLocks noEditPoints="1"/>
            </p:cNvSpPr>
            <p:nvPr/>
          </p:nvSpPr>
          <p:spPr bwMode="auto">
            <a:xfrm>
              <a:off x="4391025" y="1664308"/>
              <a:ext cx="361951" cy="367085"/>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91423" tIns="45712" rIns="91423" bIns="45712" numCol="1" anchor="t" anchorCtr="0" compatLnSpc="1"/>
            <a:lstStyle/>
            <a:p>
              <a:pPr>
                <a:lnSpc>
                  <a:spcPct val="12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Group 92"/>
          <p:cNvGrpSpPr/>
          <p:nvPr/>
        </p:nvGrpSpPr>
        <p:grpSpPr>
          <a:xfrm>
            <a:off x="4235450" y="2741295"/>
            <a:ext cx="160020" cy="724535"/>
            <a:chOff x="2971801" y="2190750"/>
            <a:chExt cx="228599" cy="1101725"/>
          </a:xfrm>
        </p:grpSpPr>
        <p:cxnSp>
          <p:nvCxnSpPr>
            <p:cNvPr id="94" name="Straight Connector 93"/>
            <p:cNvCxnSpPr/>
            <p:nvPr/>
          </p:nvCxnSpPr>
          <p:spPr>
            <a:xfrm rot="16200000" flipV="1">
              <a:off x="2478088" y="2684463"/>
              <a:ext cx="1101725" cy="1143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2592387" y="2684463"/>
              <a:ext cx="1101725" cy="1143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4002405" y="2028825"/>
            <a:ext cx="584200" cy="550545"/>
            <a:chOff x="5400675" y="1428750"/>
            <a:chExt cx="838200" cy="838200"/>
          </a:xfrm>
        </p:grpSpPr>
        <p:sp>
          <p:nvSpPr>
            <p:cNvPr id="90" name="Rectangle 89"/>
            <p:cNvSpPr/>
            <p:nvPr/>
          </p:nvSpPr>
          <p:spPr>
            <a:xfrm>
              <a:off x="5400675" y="1428750"/>
              <a:ext cx="838200" cy="838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130"/>
            <p:cNvSpPr>
              <a:spLocks noEditPoints="1"/>
            </p:cNvSpPr>
            <p:nvPr/>
          </p:nvSpPr>
          <p:spPr bwMode="auto">
            <a:xfrm>
              <a:off x="5633666" y="1661741"/>
              <a:ext cx="372219" cy="372219"/>
            </a:xfrm>
            <a:custGeom>
              <a:avLst/>
              <a:gdLst/>
              <a:ahLst/>
              <a:cxnLst>
                <a:cxn ang="0">
                  <a:pos x="62" y="67"/>
                </a:cxn>
                <a:cxn ang="0">
                  <a:pos x="59" y="66"/>
                </a:cxn>
                <a:cxn ang="0">
                  <a:pos x="45" y="52"/>
                </a:cxn>
                <a:cxn ang="0">
                  <a:pos x="29" y="57"/>
                </a:cxn>
                <a:cxn ang="0">
                  <a:pos x="0" y="29"/>
                </a:cxn>
                <a:cxn ang="0">
                  <a:pos x="29" y="0"/>
                </a:cxn>
                <a:cxn ang="0">
                  <a:pos x="57" y="29"/>
                </a:cxn>
                <a:cxn ang="0">
                  <a:pos x="52" y="45"/>
                </a:cxn>
                <a:cxn ang="0">
                  <a:pos x="66" y="59"/>
                </a:cxn>
                <a:cxn ang="0">
                  <a:pos x="67" y="62"/>
                </a:cxn>
                <a:cxn ang="0">
                  <a:pos x="62" y="67"/>
                </a:cxn>
                <a:cxn ang="0">
                  <a:pos x="29" y="11"/>
                </a:cxn>
                <a:cxn ang="0">
                  <a:pos x="11" y="29"/>
                </a:cxn>
                <a:cxn ang="0">
                  <a:pos x="29" y="47"/>
                </a:cxn>
                <a:cxn ang="0">
                  <a:pos x="47" y="29"/>
                </a:cxn>
                <a:cxn ang="0">
                  <a:pos x="29" y="11"/>
                </a:cxn>
                <a:cxn ang="0">
                  <a:pos x="42" y="30"/>
                </a:cxn>
                <a:cxn ang="0">
                  <a:pos x="40" y="31"/>
                </a:cxn>
                <a:cxn ang="0">
                  <a:pos x="31" y="31"/>
                </a:cxn>
                <a:cxn ang="0">
                  <a:pos x="31" y="40"/>
                </a:cxn>
                <a:cxn ang="0">
                  <a:pos x="30" y="42"/>
                </a:cxn>
                <a:cxn ang="0">
                  <a:pos x="27" y="42"/>
                </a:cxn>
                <a:cxn ang="0">
                  <a:pos x="26" y="40"/>
                </a:cxn>
                <a:cxn ang="0">
                  <a:pos x="26" y="31"/>
                </a:cxn>
                <a:cxn ang="0">
                  <a:pos x="17" y="31"/>
                </a:cxn>
                <a:cxn ang="0">
                  <a:pos x="16" y="30"/>
                </a:cxn>
                <a:cxn ang="0">
                  <a:pos x="16" y="27"/>
                </a:cxn>
                <a:cxn ang="0">
                  <a:pos x="17" y="26"/>
                </a:cxn>
                <a:cxn ang="0">
                  <a:pos x="26" y="26"/>
                </a:cxn>
                <a:cxn ang="0">
                  <a:pos x="26" y="17"/>
                </a:cxn>
                <a:cxn ang="0">
                  <a:pos x="27" y="16"/>
                </a:cxn>
                <a:cxn ang="0">
                  <a:pos x="30" y="16"/>
                </a:cxn>
                <a:cxn ang="0">
                  <a:pos x="31" y="17"/>
                </a:cxn>
                <a:cxn ang="0">
                  <a:pos x="31" y="26"/>
                </a:cxn>
                <a:cxn ang="0">
                  <a:pos x="40" y="26"/>
                </a:cxn>
                <a:cxn ang="0">
                  <a:pos x="42" y="27"/>
                </a:cxn>
                <a:cxn ang="0">
                  <a:pos x="42" y="30"/>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chemeClr val="bg1"/>
            </a:solidFill>
            <a:ln w="9525">
              <a:noFill/>
              <a:round/>
            </a:ln>
          </p:spPr>
          <p:txBody>
            <a:bodyPr vert="horz" wrap="square" lIns="91423" tIns="45712" rIns="91423" bIns="45712" numCol="1" anchor="t" anchorCtr="0" compatLnSpc="1"/>
            <a:lstStyle/>
            <a:p>
              <a:pPr>
                <a:lnSpc>
                  <a:spcPct val="12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0" name="Group 99"/>
          <p:cNvGrpSpPr/>
          <p:nvPr/>
        </p:nvGrpSpPr>
        <p:grpSpPr>
          <a:xfrm>
            <a:off x="5286375" y="2741295"/>
            <a:ext cx="160020" cy="724535"/>
            <a:chOff x="2971801" y="2190750"/>
            <a:chExt cx="228599" cy="1101725"/>
          </a:xfrm>
        </p:grpSpPr>
        <p:cxnSp>
          <p:nvCxnSpPr>
            <p:cNvPr id="101" name="Straight Connector 100"/>
            <p:cNvCxnSpPr/>
            <p:nvPr/>
          </p:nvCxnSpPr>
          <p:spPr>
            <a:xfrm rot="16200000" flipV="1">
              <a:off x="2478088" y="2684463"/>
              <a:ext cx="1101725" cy="1143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2592387" y="2684463"/>
              <a:ext cx="1101725" cy="1143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5053330" y="2028825"/>
            <a:ext cx="584200" cy="550545"/>
            <a:chOff x="6648450" y="1428750"/>
            <a:chExt cx="838200" cy="838200"/>
          </a:xfrm>
        </p:grpSpPr>
        <p:sp>
          <p:nvSpPr>
            <p:cNvPr id="97" name="Rectangle 96"/>
            <p:cNvSpPr/>
            <p:nvPr/>
          </p:nvSpPr>
          <p:spPr>
            <a:xfrm>
              <a:off x="6648450" y="1428750"/>
              <a:ext cx="838200" cy="838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89"/>
            <p:cNvSpPr>
              <a:spLocks noEditPoints="1"/>
            </p:cNvSpPr>
            <p:nvPr/>
          </p:nvSpPr>
          <p:spPr bwMode="auto">
            <a:xfrm>
              <a:off x="6878874" y="1659174"/>
              <a:ext cx="377353" cy="377353"/>
            </a:xfrm>
            <a:custGeom>
              <a:avLst/>
              <a:gdLst/>
              <a:ahLst/>
              <a:cxnLst>
                <a:cxn ang="0">
                  <a:pos x="68" y="3"/>
                </a:cxn>
                <a:cxn ang="0">
                  <a:pos x="58" y="61"/>
                </a:cxn>
                <a:cxn ang="0">
                  <a:pos x="57" y="63"/>
                </a:cxn>
                <a:cxn ang="0">
                  <a:pos x="56" y="63"/>
                </a:cxn>
                <a:cxn ang="0">
                  <a:pos x="55" y="63"/>
                </a:cxn>
                <a:cxn ang="0">
                  <a:pos x="35" y="55"/>
                </a:cxn>
                <a:cxn ang="0">
                  <a:pos x="23" y="67"/>
                </a:cxn>
                <a:cxn ang="0">
                  <a:pos x="22" y="68"/>
                </a:cxn>
                <a:cxn ang="0">
                  <a:pos x="21" y="68"/>
                </a:cxn>
                <a:cxn ang="0">
                  <a:pos x="19" y="65"/>
                </a:cxn>
                <a:cxn ang="0">
                  <a:pos x="19" y="48"/>
                </a:cxn>
                <a:cxn ang="0">
                  <a:pos x="1" y="41"/>
                </a:cxn>
                <a:cxn ang="0">
                  <a:pos x="0" y="39"/>
                </a:cxn>
                <a:cxn ang="0">
                  <a:pos x="1" y="36"/>
                </a:cxn>
                <a:cxn ang="0">
                  <a:pos x="64" y="0"/>
                </a:cxn>
                <a:cxn ang="0">
                  <a:pos x="67" y="0"/>
                </a:cxn>
                <a:cxn ang="0">
                  <a:pos x="68" y="3"/>
                </a:cxn>
                <a:cxn ang="0">
                  <a:pos x="62" y="7"/>
                </a:cxn>
                <a:cxn ang="0">
                  <a:pos x="8" y="38"/>
                </a:cxn>
                <a:cxn ang="0">
                  <a:pos x="20" y="43"/>
                </a:cxn>
                <a:cxn ang="0">
                  <a:pos x="53" y="19"/>
                </a:cxn>
                <a:cxn ang="0">
                  <a:pos x="35" y="49"/>
                </a:cxn>
                <a:cxn ang="0">
                  <a:pos x="54" y="57"/>
                </a:cxn>
                <a:cxn ang="0">
                  <a:pos x="62" y="7"/>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chemeClr val="bg1"/>
            </a:solidFill>
            <a:ln w="9525">
              <a:noFill/>
              <a:round/>
            </a:ln>
          </p:spPr>
          <p:txBody>
            <a:bodyPr vert="horz" wrap="square" lIns="91423" tIns="45712" rIns="91423" bIns="45712" numCol="1" anchor="t" anchorCtr="0" compatLnSpc="1"/>
            <a:lstStyle/>
            <a:p>
              <a:pPr>
                <a:lnSpc>
                  <a:spcPct val="12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grpSp>
      <p:sp>
        <p:nvSpPr>
          <p:cNvPr id="161" name="Right Arrow 160"/>
          <p:cNvSpPr/>
          <p:nvPr/>
        </p:nvSpPr>
        <p:spPr>
          <a:xfrm>
            <a:off x="1514475" y="2102485"/>
            <a:ext cx="245745" cy="2413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62" name="Right Arrow 161"/>
          <p:cNvSpPr/>
          <p:nvPr/>
        </p:nvSpPr>
        <p:spPr>
          <a:xfrm>
            <a:off x="2603500" y="2102485"/>
            <a:ext cx="245745" cy="2413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63" name="Right Arrow 162"/>
          <p:cNvSpPr/>
          <p:nvPr/>
        </p:nvSpPr>
        <p:spPr>
          <a:xfrm>
            <a:off x="3674110" y="2102485"/>
            <a:ext cx="245745" cy="2413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64" name="Right Arrow 163"/>
          <p:cNvSpPr/>
          <p:nvPr/>
        </p:nvSpPr>
        <p:spPr>
          <a:xfrm>
            <a:off x="4744085" y="2102485"/>
            <a:ext cx="245745" cy="24130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grpSp>
        <p:nvGrpSpPr>
          <p:cNvPr id="11" name="Group 63"/>
          <p:cNvGrpSpPr/>
          <p:nvPr/>
        </p:nvGrpSpPr>
        <p:grpSpPr>
          <a:xfrm>
            <a:off x="6311265" y="2724785"/>
            <a:ext cx="160020" cy="724535"/>
            <a:chOff x="2971801" y="2190750"/>
            <a:chExt cx="228599" cy="1101725"/>
          </a:xfrm>
        </p:grpSpPr>
        <p:cxnSp>
          <p:nvCxnSpPr>
            <p:cNvPr id="12" name="Straight Connector 60"/>
            <p:cNvCxnSpPr/>
            <p:nvPr/>
          </p:nvCxnSpPr>
          <p:spPr>
            <a:xfrm rot="16200000" flipV="1">
              <a:off x="2478088" y="2684463"/>
              <a:ext cx="1101725" cy="1143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61"/>
            <p:cNvCxnSpPr/>
            <p:nvPr/>
          </p:nvCxnSpPr>
          <p:spPr>
            <a:xfrm rot="5400000" flipH="1" flipV="1">
              <a:off x="2592387" y="2684463"/>
              <a:ext cx="1101725" cy="1143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5" name="Rectangle 42"/>
          <p:cNvSpPr/>
          <p:nvPr/>
        </p:nvSpPr>
        <p:spPr>
          <a:xfrm>
            <a:off x="6078220" y="2012315"/>
            <a:ext cx="584200" cy="550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84"/>
          <p:cNvGrpSpPr/>
          <p:nvPr/>
        </p:nvGrpSpPr>
        <p:grpSpPr>
          <a:xfrm>
            <a:off x="7372350" y="2724785"/>
            <a:ext cx="160020" cy="724535"/>
            <a:chOff x="2971801" y="2190750"/>
            <a:chExt cx="228599" cy="1101725"/>
          </a:xfrm>
        </p:grpSpPr>
        <p:cxnSp>
          <p:nvCxnSpPr>
            <p:cNvPr id="18" name="Straight Connector 85"/>
            <p:cNvCxnSpPr/>
            <p:nvPr/>
          </p:nvCxnSpPr>
          <p:spPr>
            <a:xfrm rot="16200000" flipV="1">
              <a:off x="2478088" y="2684463"/>
              <a:ext cx="1101725" cy="1143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87"/>
            <p:cNvCxnSpPr/>
            <p:nvPr/>
          </p:nvCxnSpPr>
          <p:spPr>
            <a:xfrm rot="5400000" flipH="1" flipV="1">
              <a:off x="2592387" y="2684463"/>
              <a:ext cx="1101725" cy="1143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1" name="Rectangle 81"/>
          <p:cNvSpPr/>
          <p:nvPr/>
        </p:nvSpPr>
        <p:spPr>
          <a:xfrm>
            <a:off x="7139305" y="2012315"/>
            <a:ext cx="584200" cy="550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grpSp>
        <p:nvGrpSpPr>
          <p:cNvPr id="23" name="Group 92"/>
          <p:cNvGrpSpPr/>
          <p:nvPr/>
        </p:nvGrpSpPr>
        <p:grpSpPr>
          <a:xfrm>
            <a:off x="8452485" y="2724785"/>
            <a:ext cx="160020" cy="724535"/>
            <a:chOff x="2971801" y="2190750"/>
            <a:chExt cx="228599" cy="1101725"/>
          </a:xfrm>
        </p:grpSpPr>
        <p:cxnSp>
          <p:nvCxnSpPr>
            <p:cNvPr id="24" name="Straight Connector 93"/>
            <p:cNvCxnSpPr/>
            <p:nvPr/>
          </p:nvCxnSpPr>
          <p:spPr>
            <a:xfrm rot="16200000" flipV="1">
              <a:off x="2478088" y="2684463"/>
              <a:ext cx="1101725" cy="1143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94"/>
            <p:cNvCxnSpPr/>
            <p:nvPr/>
          </p:nvCxnSpPr>
          <p:spPr>
            <a:xfrm rot="5400000" flipH="1" flipV="1">
              <a:off x="2592387" y="2684463"/>
              <a:ext cx="1101725" cy="1143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1" name="Rectangle 89"/>
          <p:cNvSpPr/>
          <p:nvPr/>
        </p:nvSpPr>
        <p:spPr>
          <a:xfrm>
            <a:off x="8219440" y="2012315"/>
            <a:ext cx="584200" cy="550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3" name="Right Arrow 160"/>
          <p:cNvSpPr/>
          <p:nvPr/>
        </p:nvSpPr>
        <p:spPr>
          <a:xfrm>
            <a:off x="5731510" y="2085975"/>
            <a:ext cx="245745" cy="2413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4" name="Right Arrow 161"/>
          <p:cNvSpPr/>
          <p:nvPr/>
        </p:nvSpPr>
        <p:spPr>
          <a:xfrm>
            <a:off x="6820535" y="2085975"/>
            <a:ext cx="245745" cy="2413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5" name="Right Arrow 162"/>
          <p:cNvSpPr/>
          <p:nvPr/>
        </p:nvSpPr>
        <p:spPr>
          <a:xfrm>
            <a:off x="7891145" y="2085975"/>
            <a:ext cx="245745" cy="2413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5" name="graduation-hat_2473"/>
          <p:cNvSpPr>
            <a:spLocks noChangeAspect="1"/>
          </p:cNvSpPr>
          <p:nvPr/>
        </p:nvSpPr>
        <p:spPr bwMode="auto">
          <a:xfrm>
            <a:off x="6228080" y="2120900"/>
            <a:ext cx="244475" cy="386715"/>
          </a:xfrm>
          <a:custGeom>
            <a:avLst/>
            <a:gdLst>
              <a:gd name="connsiteX0" fmla="*/ 191005 w 382041"/>
              <a:gd name="connsiteY0" fmla="*/ 540213 h 604181"/>
              <a:gd name="connsiteX1" fmla="*/ 185563 w 382041"/>
              <a:gd name="connsiteY1" fmla="*/ 545753 h 604181"/>
              <a:gd name="connsiteX2" fmla="*/ 191005 w 382041"/>
              <a:gd name="connsiteY2" fmla="*/ 551293 h 604181"/>
              <a:gd name="connsiteX3" fmla="*/ 196549 w 382041"/>
              <a:gd name="connsiteY3" fmla="*/ 545753 h 604181"/>
              <a:gd name="connsiteX4" fmla="*/ 191005 w 382041"/>
              <a:gd name="connsiteY4" fmla="*/ 540213 h 604181"/>
              <a:gd name="connsiteX5" fmla="*/ 191005 w 382041"/>
              <a:gd name="connsiteY5" fmla="*/ 520067 h 604181"/>
              <a:gd name="connsiteX6" fmla="*/ 216706 w 382041"/>
              <a:gd name="connsiteY6" fmla="*/ 545753 h 604181"/>
              <a:gd name="connsiteX7" fmla="*/ 191005 w 382041"/>
              <a:gd name="connsiteY7" fmla="*/ 571439 h 604181"/>
              <a:gd name="connsiteX8" fmla="*/ 165405 w 382041"/>
              <a:gd name="connsiteY8" fmla="*/ 545753 h 604181"/>
              <a:gd name="connsiteX9" fmla="*/ 191005 w 382041"/>
              <a:gd name="connsiteY9" fmla="*/ 520067 h 604181"/>
              <a:gd name="connsiteX10" fmla="*/ 326381 w 382041"/>
              <a:gd name="connsiteY10" fmla="*/ 364980 h 604181"/>
              <a:gd name="connsiteX11" fmla="*/ 252676 w 382041"/>
              <a:gd name="connsiteY11" fmla="*/ 492239 h 604181"/>
              <a:gd name="connsiteX12" fmla="*/ 326381 w 382041"/>
              <a:gd name="connsiteY12" fmla="*/ 492239 h 604181"/>
              <a:gd name="connsiteX13" fmla="*/ 203977 w 382041"/>
              <a:gd name="connsiteY13" fmla="*/ 111871 h 604181"/>
              <a:gd name="connsiteX14" fmla="*/ 55659 w 382041"/>
              <a:gd name="connsiteY14" fmla="*/ 368201 h 604181"/>
              <a:gd name="connsiteX15" fmla="*/ 55659 w 382041"/>
              <a:gd name="connsiteY15" fmla="*/ 492239 h 604181"/>
              <a:gd name="connsiteX16" fmla="*/ 229385 w 382041"/>
              <a:gd name="connsiteY16" fmla="*/ 492239 h 604181"/>
              <a:gd name="connsiteX17" fmla="*/ 326381 w 382041"/>
              <a:gd name="connsiteY17" fmla="*/ 324708 h 604181"/>
              <a:gd name="connsiteX18" fmla="*/ 326381 w 382041"/>
              <a:gd name="connsiteY18" fmla="*/ 111871 h 604181"/>
              <a:gd name="connsiteX19" fmla="*/ 153260 w 382041"/>
              <a:gd name="connsiteY19" fmla="*/ 111871 h 604181"/>
              <a:gd name="connsiteX20" fmla="*/ 55659 w 382041"/>
              <a:gd name="connsiteY20" fmla="*/ 280610 h 604181"/>
              <a:gd name="connsiteX21" fmla="*/ 55659 w 382041"/>
              <a:gd name="connsiteY21" fmla="*/ 327929 h 604181"/>
              <a:gd name="connsiteX22" fmla="*/ 180685 w 382041"/>
              <a:gd name="connsiteY22" fmla="*/ 111871 h 604181"/>
              <a:gd name="connsiteX23" fmla="*/ 55659 w 382041"/>
              <a:gd name="connsiteY23" fmla="*/ 111871 h 604181"/>
              <a:gd name="connsiteX24" fmla="*/ 55659 w 382041"/>
              <a:gd name="connsiteY24" fmla="*/ 240338 h 604181"/>
              <a:gd name="connsiteX25" fmla="*/ 129969 w 382041"/>
              <a:gd name="connsiteY25" fmla="*/ 111871 h 604181"/>
              <a:gd name="connsiteX26" fmla="*/ 45576 w 382041"/>
              <a:gd name="connsiteY26" fmla="*/ 91735 h 604181"/>
              <a:gd name="connsiteX27" fmla="*/ 336464 w 382041"/>
              <a:gd name="connsiteY27" fmla="*/ 91735 h 604181"/>
              <a:gd name="connsiteX28" fmla="*/ 346546 w 382041"/>
              <a:gd name="connsiteY28" fmla="*/ 101803 h 604181"/>
              <a:gd name="connsiteX29" fmla="*/ 346546 w 382041"/>
              <a:gd name="connsiteY29" fmla="*/ 502307 h 604181"/>
              <a:gd name="connsiteX30" fmla="*/ 336464 w 382041"/>
              <a:gd name="connsiteY30" fmla="*/ 512375 h 604181"/>
              <a:gd name="connsiteX31" fmla="*/ 45576 w 382041"/>
              <a:gd name="connsiteY31" fmla="*/ 512375 h 604181"/>
              <a:gd name="connsiteX32" fmla="*/ 35494 w 382041"/>
              <a:gd name="connsiteY32" fmla="*/ 502307 h 604181"/>
              <a:gd name="connsiteX33" fmla="*/ 35494 w 382041"/>
              <a:gd name="connsiteY33" fmla="*/ 101803 h 604181"/>
              <a:gd name="connsiteX34" fmla="*/ 45576 w 382041"/>
              <a:gd name="connsiteY34" fmla="*/ 91735 h 604181"/>
              <a:gd name="connsiteX35" fmla="*/ 154807 w 382041"/>
              <a:gd name="connsiteY35" fmla="*/ 46785 h 604181"/>
              <a:gd name="connsiteX36" fmla="*/ 227164 w 382041"/>
              <a:gd name="connsiteY36" fmla="*/ 46785 h 604181"/>
              <a:gd name="connsiteX37" fmla="*/ 237241 w 382041"/>
              <a:gd name="connsiteY37" fmla="*/ 56876 h 604181"/>
              <a:gd name="connsiteX38" fmla="*/ 227164 w 382041"/>
              <a:gd name="connsiteY38" fmla="*/ 66967 h 604181"/>
              <a:gd name="connsiteX39" fmla="*/ 154807 w 382041"/>
              <a:gd name="connsiteY39" fmla="*/ 66967 h 604181"/>
              <a:gd name="connsiteX40" fmla="*/ 144730 w 382041"/>
              <a:gd name="connsiteY40" fmla="*/ 56876 h 604181"/>
              <a:gd name="connsiteX41" fmla="*/ 154807 w 382041"/>
              <a:gd name="connsiteY41" fmla="*/ 46785 h 604181"/>
              <a:gd name="connsiteX42" fmla="*/ 39626 w 382041"/>
              <a:gd name="connsiteY42" fmla="*/ 20136 h 604181"/>
              <a:gd name="connsiteX43" fmla="*/ 20166 w 382041"/>
              <a:gd name="connsiteY43" fmla="*/ 39567 h 604181"/>
              <a:gd name="connsiteX44" fmla="*/ 20166 w 382041"/>
              <a:gd name="connsiteY44" fmla="*/ 564614 h 604181"/>
              <a:gd name="connsiteX45" fmla="*/ 39626 w 382041"/>
              <a:gd name="connsiteY45" fmla="*/ 584045 h 604181"/>
              <a:gd name="connsiteX46" fmla="*/ 342315 w 382041"/>
              <a:gd name="connsiteY46" fmla="*/ 584045 h 604181"/>
              <a:gd name="connsiteX47" fmla="*/ 361875 w 382041"/>
              <a:gd name="connsiteY47" fmla="*/ 564614 h 604181"/>
              <a:gd name="connsiteX48" fmla="*/ 361875 w 382041"/>
              <a:gd name="connsiteY48" fmla="*/ 39567 h 604181"/>
              <a:gd name="connsiteX49" fmla="*/ 342315 w 382041"/>
              <a:gd name="connsiteY49" fmla="*/ 20136 h 604181"/>
              <a:gd name="connsiteX50" fmla="*/ 39626 w 382041"/>
              <a:gd name="connsiteY50" fmla="*/ 0 h 604181"/>
              <a:gd name="connsiteX51" fmla="*/ 342315 w 382041"/>
              <a:gd name="connsiteY51" fmla="*/ 0 h 604181"/>
              <a:gd name="connsiteX52" fmla="*/ 382041 w 382041"/>
              <a:gd name="connsiteY52" fmla="*/ 39567 h 604181"/>
              <a:gd name="connsiteX53" fmla="*/ 382041 w 382041"/>
              <a:gd name="connsiteY53" fmla="*/ 564614 h 604181"/>
              <a:gd name="connsiteX54" fmla="*/ 342315 w 382041"/>
              <a:gd name="connsiteY54" fmla="*/ 604181 h 604181"/>
              <a:gd name="connsiteX55" fmla="*/ 39626 w 382041"/>
              <a:gd name="connsiteY55" fmla="*/ 604181 h 604181"/>
              <a:gd name="connsiteX56" fmla="*/ 0 w 382041"/>
              <a:gd name="connsiteY56" fmla="*/ 564614 h 604181"/>
              <a:gd name="connsiteX57" fmla="*/ 0 w 382041"/>
              <a:gd name="connsiteY57" fmla="*/ 39567 h 604181"/>
              <a:gd name="connsiteX58" fmla="*/ 39626 w 382041"/>
              <a:gd name="connsiteY58" fmla="*/ 0 h 60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82041" h="604181">
                <a:moveTo>
                  <a:pt x="191005" y="540213"/>
                </a:moveTo>
                <a:cubicBezTo>
                  <a:pt x="187982" y="540213"/>
                  <a:pt x="185563" y="542731"/>
                  <a:pt x="185563" y="545753"/>
                </a:cubicBezTo>
                <a:cubicBezTo>
                  <a:pt x="185563" y="548876"/>
                  <a:pt x="187982" y="551293"/>
                  <a:pt x="191005" y="551293"/>
                </a:cubicBezTo>
                <a:cubicBezTo>
                  <a:pt x="194130" y="551293"/>
                  <a:pt x="196549" y="548876"/>
                  <a:pt x="196549" y="545753"/>
                </a:cubicBezTo>
                <a:cubicBezTo>
                  <a:pt x="196549" y="542731"/>
                  <a:pt x="194130" y="540213"/>
                  <a:pt x="191005" y="540213"/>
                </a:cubicBezTo>
                <a:close/>
                <a:moveTo>
                  <a:pt x="191005" y="520067"/>
                </a:moveTo>
                <a:cubicBezTo>
                  <a:pt x="205216" y="520067"/>
                  <a:pt x="216706" y="531651"/>
                  <a:pt x="216706" y="545753"/>
                </a:cubicBezTo>
                <a:cubicBezTo>
                  <a:pt x="216706" y="559956"/>
                  <a:pt x="205216" y="571439"/>
                  <a:pt x="191005" y="571439"/>
                </a:cubicBezTo>
                <a:cubicBezTo>
                  <a:pt x="176895" y="571439"/>
                  <a:pt x="165405" y="559956"/>
                  <a:pt x="165405" y="545753"/>
                </a:cubicBezTo>
                <a:cubicBezTo>
                  <a:pt x="165405" y="531651"/>
                  <a:pt x="176895" y="520067"/>
                  <a:pt x="191005" y="520067"/>
                </a:cubicBezTo>
                <a:close/>
                <a:moveTo>
                  <a:pt x="326381" y="364980"/>
                </a:moveTo>
                <a:lnTo>
                  <a:pt x="252676" y="492239"/>
                </a:lnTo>
                <a:lnTo>
                  <a:pt x="326381" y="492239"/>
                </a:lnTo>
                <a:close/>
                <a:moveTo>
                  <a:pt x="203977" y="111871"/>
                </a:moveTo>
                <a:lnTo>
                  <a:pt x="55659" y="368201"/>
                </a:lnTo>
                <a:lnTo>
                  <a:pt x="55659" y="492239"/>
                </a:lnTo>
                <a:lnTo>
                  <a:pt x="229385" y="492239"/>
                </a:lnTo>
                <a:lnTo>
                  <a:pt x="326381" y="324708"/>
                </a:lnTo>
                <a:lnTo>
                  <a:pt x="326381" y="111871"/>
                </a:lnTo>
                <a:close/>
                <a:moveTo>
                  <a:pt x="153260" y="111871"/>
                </a:moveTo>
                <a:lnTo>
                  <a:pt x="55659" y="280610"/>
                </a:lnTo>
                <a:lnTo>
                  <a:pt x="55659" y="327929"/>
                </a:lnTo>
                <a:lnTo>
                  <a:pt x="180685" y="111871"/>
                </a:lnTo>
                <a:close/>
                <a:moveTo>
                  <a:pt x="55659" y="111871"/>
                </a:moveTo>
                <a:lnTo>
                  <a:pt x="55659" y="240338"/>
                </a:lnTo>
                <a:lnTo>
                  <a:pt x="129969" y="111871"/>
                </a:lnTo>
                <a:close/>
                <a:moveTo>
                  <a:pt x="45576" y="91735"/>
                </a:moveTo>
                <a:lnTo>
                  <a:pt x="336464" y="91735"/>
                </a:lnTo>
                <a:cubicBezTo>
                  <a:pt x="342009" y="91735"/>
                  <a:pt x="346546" y="96265"/>
                  <a:pt x="346546" y="101803"/>
                </a:cubicBezTo>
                <a:lnTo>
                  <a:pt x="346546" y="502307"/>
                </a:lnTo>
                <a:cubicBezTo>
                  <a:pt x="346546" y="507945"/>
                  <a:pt x="342009" y="512375"/>
                  <a:pt x="336464" y="512375"/>
                </a:cubicBezTo>
                <a:lnTo>
                  <a:pt x="45576" y="512375"/>
                </a:lnTo>
                <a:cubicBezTo>
                  <a:pt x="40031" y="512375"/>
                  <a:pt x="35494" y="507945"/>
                  <a:pt x="35494" y="502307"/>
                </a:cubicBezTo>
                <a:lnTo>
                  <a:pt x="35494" y="101803"/>
                </a:lnTo>
                <a:cubicBezTo>
                  <a:pt x="35494" y="96265"/>
                  <a:pt x="40031" y="91735"/>
                  <a:pt x="45576" y="91735"/>
                </a:cubicBezTo>
                <a:close/>
                <a:moveTo>
                  <a:pt x="154807" y="46785"/>
                </a:moveTo>
                <a:lnTo>
                  <a:pt x="227164" y="46785"/>
                </a:lnTo>
                <a:cubicBezTo>
                  <a:pt x="232807" y="46785"/>
                  <a:pt x="237241" y="51225"/>
                  <a:pt x="237241" y="56876"/>
                </a:cubicBezTo>
                <a:cubicBezTo>
                  <a:pt x="237241" y="62426"/>
                  <a:pt x="232807" y="66967"/>
                  <a:pt x="227164" y="66967"/>
                </a:cubicBezTo>
                <a:lnTo>
                  <a:pt x="154807" y="66967"/>
                </a:lnTo>
                <a:cubicBezTo>
                  <a:pt x="149265" y="66967"/>
                  <a:pt x="144730" y="62426"/>
                  <a:pt x="144730" y="56876"/>
                </a:cubicBezTo>
                <a:cubicBezTo>
                  <a:pt x="144730" y="51225"/>
                  <a:pt x="149265" y="46785"/>
                  <a:pt x="154807" y="46785"/>
                </a:cubicBezTo>
                <a:close/>
                <a:moveTo>
                  <a:pt x="39626" y="20136"/>
                </a:moveTo>
                <a:cubicBezTo>
                  <a:pt x="28938" y="20136"/>
                  <a:pt x="20166" y="28895"/>
                  <a:pt x="20166" y="39567"/>
                </a:cubicBezTo>
                <a:lnTo>
                  <a:pt x="20166" y="564614"/>
                </a:lnTo>
                <a:cubicBezTo>
                  <a:pt x="20166" y="575286"/>
                  <a:pt x="28938" y="584045"/>
                  <a:pt x="39626" y="584045"/>
                </a:cubicBezTo>
                <a:lnTo>
                  <a:pt x="342315" y="584045"/>
                </a:lnTo>
                <a:cubicBezTo>
                  <a:pt x="353103" y="584045"/>
                  <a:pt x="361875" y="575286"/>
                  <a:pt x="361875" y="564614"/>
                </a:cubicBezTo>
                <a:lnTo>
                  <a:pt x="361875" y="39567"/>
                </a:lnTo>
                <a:cubicBezTo>
                  <a:pt x="361875" y="28895"/>
                  <a:pt x="353103" y="20136"/>
                  <a:pt x="342315" y="20136"/>
                </a:cubicBezTo>
                <a:close/>
                <a:moveTo>
                  <a:pt x="39626" y="0"/>
                </a:moveTo>
                <a:lnTo>
                  <a:pt x="342315" y="0"/>
                </a:lnTo>
                <a:cubicBezTo>
                  <a:pt x="364195" y="0"/>
                  <a:pt x="382041" y="17719"/>
                  <a:pt x="382041" y="39567"/>
                </a:cubicBezTo>
                <a:lnTo>
                  <a:pt x="382041" y="564614"/>
                </a:lnTo>
                <a:cubicBezTo>
                  <a:pt x="382041" y="586462"/>
                  <a:pt x="364195" y="604181"/>
                  <a:pt x="342315" y="604181"/>
                </a:cubicBezTo>
                <a:lnTo>
                  <a:pt x="39626" y="604181"/>
                </a:lnTo>
                <a:cubicBezTo>
                  <a:pt x="17846" y="604181"/>
                  <a:pt x="0" y="586462"/>
                  <a:pt x="0" y="564614"/>
                </a:cubicBezTo>
                <a:lnTo>
                  <a:pt x="0" y="39567"/>
                </a:lnTo>
                <a:cubicBezTo>
                  <a:pt x="0" y="17719"/>
                  <a:pt x="17846" y="0"/>
                  <a:pt x="39626" y="0"/>
                </a:cubicBezTo>
                <a:close/>
              </a:path>
            </a:pathLst>
          </a:custGeom>
          <a:solidFill>
            <a:schemeClr val="accent1"/>
          </a:solidFill>
          <a:ln>
            <a:solidFill>
              <a:schemeClr val="bg1"/>
            </a:solidFill>
          </a:ln>
        </p:spPr>
      </p:sp>
      <p:sp>
        <p:nvSpPr>
          <p:cNvPr id="46" name="graduation-hat_2473"/>
          <p:cNvSpPr>
            <a:spLocks noChangeAspect="1"/>
          </p:cNvSpPr>
          <p:nvPr/>
        </p:nvSpPr>
        <p:spPr bwMode="auto">
          <a:xfrm>
            <a:off x="7272020" y="2172335"/>
            <a:ext cx="359410" cy="222250"/>
          </a:xfrm>
          <a:custGeom>
            <a:avLst/>
            <a:gdLst>
              <a:gd name="connsiteX0" fmla="*/ 543428 w 576238"/>
              <a:gd name="connsiteY0" fmla="*/ 274208 h 355968"/>
              <a:gd name="connsiteX1" fmla="*/ 543428 w 576238"/>
              <a:gd name="connsiteY1" fmla="*/ 338693 h 355968"/>
              <a:gd name="connsiteX2" fmla="*/ 541442 w 576238"/>
              <a:gd name="connsiteY2" fmla="*/ 343653 h 355968"/>
              <a:gd name="connsiteX3" fmla="*/ 535484 w 576238"/>
              <a:gd name="connsiteY3" fmla="*/ 345637 h 355968"/>
              <a:gd name="connsiteX4" fmla="*/ 517608 w 576238"/>
              <a:gd name="connsiteY4" fmla="*/ 354566 h 355968"/>
              <a:gd name="connsiteX5" fmla="*/ 512643 w 576238"/>
              <a:gd name="connsiteY5" fmla="*/ 355558 h 355968"/>
              <a:gd name="connsiteX6" fmla="*/ 509663 w 576238"/>
              <a:gd name="connsiteY6" fmla="*/ 350598 h 355968"/>
              <a:gd name="connsiteX7" fmla="*/ 514629 w 576238"/>
              <a:gd name="connsiteY7" fmla="*/ 277184 h 355968"/>
              <a:gd name="connsiteX8" fmla="*/ 543428 w 576238"/>
              <a:gd name="connsiteY8" fmla="*/ 274208 h 355968"/>
              <a:gd name="connsiteX9" fmla="*/ 288119 w 576238"/>
              <a:gd name="connsiteY9" fmla="*/ 251378 h 355968"/>
              <a:gd name="connsiteX10" fmla="*/ 126176 w 576238"/>
              <a:gd name="connsiteY10" fmla="*/ 274185 h 355968"/>
              <a:gd name="connsiteX11" fmla="*/ 288119 w 576238"/>
              <a:gd name="connsiteY11" fmla="*/ 296001 h 355968"/>
              <a:gd name="connsiteX12" fmla="*/ 450062 w 576238"/>
              <a:gd name="connsiteY12" fmla="*/ 274185 h 355968"/>
              <a:gd name="connsiteX13" fmla="*/ 288119 w 576238"/>
              <a:gd name="connsiteY13" fmla="*/ 251378 h 355968"/>
              <a:gd name="connsiteX14" fmla="*/ 288119 w 576238"/>
              <a:gd name="connsiteY14" fmla="*/ 126432 h 355968"/>
              <a:gd name="connsiteX15" fmla="*/ 111273 w 576238"/>
              <a:gd name="connsiteY15" fmla="*/ 178989 h 355968"/>
              <a:gd name="connsiteX16" fmla="*/ 111273 w 576238"/>
              <a:gd name="connsiteY16" fmla="*/ 190888 h 355968"/>
              <a:gd name="connsiteX17" fmla="*/ 288119 w 576238"/>
              <a:gd name="connsiteY17" fmla="*/ 144282 h 355968"/>
              <a:gd name="connsiteX18" fmla="*/ 464964 w 576238"/>
              <a:gd name="connsiteY18" fmla="*/ 190888 h 355968"/>
              <a:gd name="connsiteX19" fmla="*/ 464964 w 576238"/>
              <a:gd name="connsiteY19" fmla="*/ 178989 h 355968"/>
              <a:gd name="connsiteX20" fmla="*/ 288119 w 576238"/>
              <a:gd name="connsiteY20" fmla="*/ 126432 h 355968"/>
              <a:gd name="connsiteX21" fmla="*/ 288119 w 576238"/>
              <a:gd name="connsiteY21" fmla="*/ 0 h 355968"/>
              <a:gd name="connsiteX22" fmla="*/ 306002 w 576238"/>
              <a:gd name="connsiteY22" fmla="*/ 4462 h 355968"/>
              <a:gd name="connsiteX23" fmla="*/ 569284 w 576238"/>
              <a:gd name="connsiteY23" fmla="*/ 144282 h 355968"/>
              <a:gd name="connsiteX24" fmla="*/ 576238 w 576238"/>
              <a:gd name="connsiteY24" fmla="*/ 155190 h 355968"/>
              <a:gd name="connsiteX25" fmla="*/ 569284 w 576238"/>
              <a:gd name="connsiteY25" fmla="*/ 166098 h 355968"/>
              <a:gd name="connsiteX26" fmla="*/ 533517 w 576238"/>
              <a:gd name="connsiteY26" fmla="*/ 185930 h 355968"/>
              <a:gd name="connsiteX27" fmla="*/ 533517 w 576238"/>
              <a:gd name="connsiteY27" fmla="*/ 243445 h 355968"/>
              <a:gd name="connsiteX28" fmla="*/ 543452 w 576238"/>
              <a:gd name="connsiteY28" fmla="*/ 258319 h 355968"/>
              <a:gd name="connsiteX29" fmla="*/ 527556 w 576238"/>
              <a:gd name="connsiteY29" fmla="*/ 274185 h 355968"/>
              <a:gd name="connsiteX30" fmla="*/ 511660 w 576238"/>
              <a:gd name="connsiteY30" fmla="*/ 258319 h 355968"/>
              <a:gd name="connsiteX31" fmla="*/ 521595 w 576238"/>
              <a:gd name="connsiteY31" fmla="*/ 243445 h 355968"/>
              <a:gd name="connsiteX32" fmla="*/ 521595 w 576238"/>
              <a:gd name="connsiteY32" fmla="*/ 192872 h 355968"/>
              <a:gd name="connsiteX33" fmla="*/ 470925 w 576238"/>
              <a:gd name="connsiteY33" fmla="*/ 223612 h 355968"/>
              <a:gd name="connsiteX34" fmla="*/ 470925 w 576238"/>
              <a:gd name="connsiteY34" fmla="*/ 274185 h 355968"/>
              <a:gd name="connsiteX35" fmla="*/ 288119 w 576238"/>
              <a:gd name="connsiteY35" fmla="*/ 309884 h 355968"/>
              <a:gd name="connsiteX36" fmla="*/ 106306 w 576238"/>
              <a:gd name="connsiteY36" fmla="*/ 274185 h 355968"/>
              <a:gd name="connsiteX37" fmla="*/ 105312 w 576238"/>
              <a:gd name="connsiteY37" fmla="*/ 223612 h 355968"/>
              <a:gd name="connsiteX38" fmla="*/ 5961 w 576238"/>
              <a:gd name="connsiteY38" fmla="*/ 166098 h 355968"/>
              <a:gd name="connsiteX39" fmla="*/ 0 w 576238"/>
              <a:gd name="connsiteY39" fmla="*/ 155190 h 355968"/>
              <a:gd name="connsiteX40" fmla="*/ 6954 w 576238"/>
              <a:gd name="connsiteY40" fmla="*/ 144282 h 355968"/>
              <a:gd name="connsiteX41" fmla="*/ 270236 w 576238"/>
              <a:gd name="connsiteY41" fmla="*/ 4462 h 355968"/>
              <a:gd name="connsiteX42" fmla="*/ 288119 w 576238"/>
              <a:gd name="connsiteY42" fmla="*/ 0 h 35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6238" h="355968">
                <a:moveTo>
                  <a:pt x="543428" y="274208"/>
                </a:moveTo>
                <a:lnTo>
                  <a:pt x="543428" y="338693"/>
                </a:lnTo>
                <a:cubicBezTo>
                  <a:pt x="543428" y="340677"/>
                  <a:pt x="542435" y="341669"/>
                  <a:pt x="541442" y="343653"/>
                </a:cubicBezTo>
                <a:cubicBezTo>
                  <a:pt x="539456" y="344645"/>
                  <a:pt x="537470" y="345637"/>
                  <a:pt x="535484" y="345637"/>
                </a:cubicBezTo>
                <a:cubicBezTo>
                  <a:pt x="531511" y="345637"/>
                  <a:pt x="524560" y="347621"/>
                  <a:pt x="517608" y="354566"/>
                </a:cubicBezTo>
                <a:cubicBezTo>
                  <a:pt x="516615" y="355558"/>
                  <a:pt x="513636" y="356550"/>
                  <a:pt x="512643" y="355558"/>
                </a:cubicBezTo>
                <a:cubicBezTo>
                  <a:pt x="510656" y="354566"/>
                  <a:pt x="509663" y="352582"/>
                  <a:pt x="509663" y="350598"/>
                </a:cubicBezTo>
                <a:lnTo>
                  <a:pt x="514629" y="277184"/>
                </a:lnTo>
                <a:cubicBezTo>
                  <a:pt x="514629" y="277184"/>
                  <a:pt x="530518" y="288097"/>
                  <a:pt x="543428" y="274208"/>
                </a:cubicBezTo>
                <a:close/>
                <a:moveTo>
                  <a:pt x="288119" y="251378"/>
                </a:moveTo>
                <a:cubicBezTo>
                  <a:pt x="198703" y="251378"/>
                  <a:pt x="126176" y="261294"/>
                  <a:pt x="126176" y="274185"/>
                </a:cubicBezTo>
                <a:cubicBezTo>
                  <a:pt x="126176" y="286085"/>
                  <a:pt x="198703" y="296001"/>
                  <a:pt x="288119" y="296001"/>
                </a:cubicBezTo>
                <a:cubicBezTo>
                  <a:pt x="377535" y="296001"/>
                  <a:pt x="450062" y="286085"/>
                  <a:pt x="450062" y="274185"/>
                </a:cubicBezTo>
                <a:cubicBezTo>
                  <a:pt x="450062" y="261294"/>
                  <a:pt x="377535" y="251378"/>
                  <a:pt x="288119" y="251378"/>
                </a:cubicBezTo>
                <a:close/>
                <a:moveTo>
                  <a:pt x="288119" y="126432"/>
                </a:moveTo>
                <a:cubicBezTo>
                  <a:pt x="146046" y="126432"/>
                  <a:pt x="111273" y="178989"/>
                  <a:pt x="111273" y="178989"/>
                </a:cubicBezTo>
                <a:lnTo>
                  <a:pt x="111273" y="190888"/>
                </a:lnTo>
                <a:cubicBezTo>
                  <a:pt x="123195" y="177997"/>
                  <a:pt x="165917" y="144282"/>
                  <a:pt x="288119" y="144282"/>
                </a:cubicBezTo>
                <a:cubicBezTo>
                  <a:pt x="410321" y="144282"/>
                  <a:pt x="453042" y="177997"/>
                  <a:pt x="464964" y="190888"/>
                </a:cubicBezTo>
                <a:lnTo>
                  <a:pt x="464964" y="178989"/>
                </a:lnTo>
                <a:cubicBezTo>
                  <a:pt x="464964" y="178989"/>
                  <a:pt x="430191" y="126432"/>
                  <a:pt x="288119" y="126432"/>
                </a:cubicBezTo>
                <a:close/>
                <a:moveTo>
                  <a:pt x="288119" y="0"/>
                </a:moveTo>
                <a:cubicBezTo>
                  <a:pt x="294328" y="0"/>
                  <a:pt x="300538" y="1487"/>
                  <a:pt x="306002" y="4462"/>
                </a:cubicBezTo>
                <a:lnTo>
                  <a:pt x="569284" y="144282"/>
                </a:lnTo>
                <a:cubicBezTo>
                  <a:pt x="573258" y="146265"/>
                  <a:pt x="576238" y="150231"/>
                  <a:pt x="576238" y="155190"/>
                </a:cubicBezTo>
                <a:cubicBezTo>
                  <a:pt x="576238" y="160148"/>
                  <a:pt x="573258" y="164114"/>
                  <a:pt x="569284" y="166098"/>
                </a:cubicBezTo>
                <a:lnTo>
                  <a:pt x="533517" y="185930"/>
                </a:lnTo>
                <a:lnTo>
                  <a:pt x="533517" y="243445"/>
                </a:lnTo>
                <a:cubicBezTo>
                  <a:pt x="539478" y="245428"/>
                  <a:pt x="543452" y="251378"/>
                  <a:pt x="543452" y="258319"/>
                </a:cubicBezTo>
                <a:cubicBezTo>
                  <a:pt x="543452" y="266252"/>
                  <a:pt x="536498" y="274185"/>
                  <a:pt x="527556" y="274185"/>
                </a:cubicBezTo>
                <a:cubicBezTo>
                  <a:pt x="519608" y="274185"/>
                  <a:pt x="511660" y="266252"/>
                  <a:pt x="511660" y="258319"/>
                </a:cubicBezTo>
                <a:cubicBezTo>
                  <a:pt x="511660" y="251378"/>
                  <a:pt x="515634" y="245428"/>
                  <a:pt x="521595" y="243445"/>
                </a:cubicBezTo>
                <a:lnTo>
                  <a:pt x="521595" y="192872"/>
                </a:lnTo>
                <a:lnTo>
                  <a:pt x="470925" y="223612"/>
                </a:lnTo>
                <a:cubicBezTo>
                  <a:pt x="470925" y="223612"/>
                  <a:pt x="470925" y="272202"/>
                  <a:pt x="470925" y="274185"/>
                </a:cubicBezTo>
                <a:cubicBezTo>
                  <a:pt x="470925" y="294018"/>
                  <a:pt x="388464" y="309884"/>
                  <a:pt x="288119" y="309884"/>
                </a:cubicBezTo>
                <a:cubicBezTo>
                  <a:pt x="187774" y="309884"/>
                  <a:pt x="106306" y="294018"/>
                  <a:pt x="106306" y="274185"/>
                </a:cubicBezTo>
                <a:cubicBezTo>
                  <a:pt x="106306" y="272202"/>
                  <a:pt x="105312" y="223612"/>
                  <a:pt x="105312" y="223612"/>
                </a:cubicBezTo>
                <a:lnTo>
                  <a:pt x="5961" y="166098"/>
                </a:lnTo>
                <a:cubicBezTo>
                  <a:pt x="1987" y="164114"/>
                  <a:pt x="0" y="160148"/>
                  <a:pt x="0" y="155190"/>
                </a:cubicBezTo>
                <a:cubicBezTo>
                  <a:pt x="0" y="151223"/>
                  <a:pt x="2980" y="146265"/>
                  <a:pt x="6954" y="144282"/>
                </a:cubicBezTo>
                <a:lnTo>
                  <a:pt x="270236" y="4462"/>
                </a:lnTo>
                <a:cubicBezTo>
                  <a:pt x="275700" y="1487"/>
                  <a:pt x="281909" y="0"/>
                  <a:pt x="288119" y="0"/>
                </a:cubicBezTo>
                <a:close/>
              </a:path>
            </a:pathLst>
          </a:custGeom>
          <a:solidFill>
            <a:schemeClr val="bg1"/>
          </a:solidFill>
          <a:ln>
            <a:solidFill>
              <a:schemeClr val="bg1"/>
            </a:solidFill>
          </a:ln>
        </p:spPr>
      </p:sp>
      <p:sp>
        <p:nvSpPr>
          <p:cNvPr id="47" name="home-outline-variant_37241"/>
          <p:cNvSpPr>
            <a:spLocks noChangeAspect="1"/>
          </p:cNvSpPr>
          <p:nvPr/>
        </p:nvSpPr>
        <p:spPr bwMode="auto">
          <a:xfrm>
            <a:off x="8352155" y="2161540"/>
            <a:ext cx="366395" cy="294640"/>
          </a:xfrm>
          <a:custGeom>
            <a:avLst/>
            <a:gdLst>
              <a:gd name="T0" fmla="*/ 469 w 474"/>
              <a:gd name="T1" fmla="*/ 155 h 381"/>
              <a:gd name="T2" fmla="*/ 451 w 474"/>
              <a:gd name="T3" fmla="*/ 165 h 381"/>
              <a:gd name="T4" fmla="*/ 441 w 474"/>
              <a:gd name="T5" fmla="*/ 162 h 381"/>
              <a:gd name="T6" fmla="*/ 237 w 474"/>
              <a:gd name="T7" fmla="*/ 44 h 381"/>
              <a:gd name="T8" fmla="*/ 33 w 474"/>
              <a:gd name="T9" fmla="*/ 162 h 381"/>
              <a:gd name="T10" fmla="*/ 6 w 474"/>
              <a:gd name="T11" fmla="*/ 155 h 381"/>
              <a:gd name="T12" fmla="*/ 13 w 474"/>
              <a:gd name="T13" fmla="*/ 127 h 381"/>
              <a:gd name="T14" fmla="*/ 227 w 474"/>
              <a:gd name="T15" fmla="*/ 4 h 381"/>
              <a:gd name="T16" fmla="*/ 247 w 474"/>
              <a:gd name="T17" fmla="*/ 4 h 381"/>
              <a:gd name="T18" fmla="*/ 461 w 474"/>
              <a:gd name="T19" fmla="*/ 127 h 381"/>
              <a:gd name="T20" fmla="*/ 469 w 474"/>
              <a:gd name="T21" fmla="*/ 155 h 381"/>
              <a:gd name="T22" fmla="*/ 418 w 474"/>
              <a:gd name="T23" fmla="*/ 176 h 381"/>
              <a:gd name="T24" fmla="*/ 418 w 474"/>
              <a:gd name="T25" fmla="*/ 361 h 381"/>
              <a:gd name="T26" fmla="*/ 398 w 474"/>
              <a:gd name="T27" fmla="*/ 381 h 381"/>
              <a:gd name="T28" fmla="*/ 317 w 474"/>
              <a:gd name="T29" fmla="*/ 381 h 381"/>
              <a:gd name="T30" fmla="*/ 297 w 474"/>
              <a:gd name="T31" fmla="*/ 361 h 381"/>
              <a:gd name="T32" fmla="*/ 297 w 474"/>
              <a:gd name="T33" fmla="*/ 302 h 381"/>
              <a:gd name="T34" fmla="*/ 237 w 474"/>
              <a:gd name="T35" fmla="*/ 242 h 381"/>
              <a:gd name="T36" fmla="*/ 177 w 474"/>
              <a:gd name="T37" fmla="*/ 302 h 381"/>
              <a:gd name="T38" fmla="*/ 177 w 474"/>
              <a:gd name="T39" fmla="*/ 361 h 381"/>
              <a:gd name="T40" fmla="*/ 157 w 474"/>
              <a:gd name="T41" fmla="*/ 381 h 381"/>
              <a:gd name="T42" fmla="*/ 76 w 474"/>
              <a:gd name="T43" fmla="*/ 381 h 381"/>
              <a:gd name="T44" fmla="*/ 56 w 474"/>
              <a:gd name="T45" fmla="*/ 361 h 381"/>
              <a:gd name="T46" fmla="*/ 56 w 474"/>
              <a:gd name="T47" fmla="*/ 176 h 381"/>
              <a:gd name="T48" fmla="*/ 66 w 474"/>
              <a:gd name="T49" fmla="*/ 158 h 381"/>
              <a:gd name="T50" fmla="*/ 227 w 474"/>
              <a:gd name="T51" fmla="*/ 65 h 381"/>
              <a:gd name="T52" fmla="*/ 247 w 474"/>
              <a:gd name="T53" fmla="*/ 65 h 381"/>
              <a:gd name="T54" fmla="*/ 408 w 474"/>
              <a:gd name="T55" fmla="*/ 158 h 381"/>
              <a:gd name="T56" fmla="*/ 418 w 474"/>
              <a:gd name="T57" fmla="*/ 176 h 381"/>
              <a:gd name="T58" fmla="*/ 378 w 474"/>
              <a:gd name="T59" fmla="*/ 187 h 381"/>
              <a:gd name="T60" fmla="*/ 237 w 474"/>
              <a:gd name="T61" fmla="*/ 106 h 381"/>
              <a:gd name="T62" fmla="*/ 96 w 474"/>
              <a:gd name="T63" fmla="*/ 187 h 381"/>
              <a:gd name="T64" fmla="*/ 96 w 474"/>
              <a:gd name="T65" fmla="*/ 341 h 381"/>
              <a:gd name="T66" fmla="*/ 137 w 474"/>
              <a:gd name="T67" fmla="*/ 341 h 381"/>
              <a:gd name="T68" fmla="*/ 137 w 474"/>
              <a:gd name="T69" fmla="*/ 302 h 381"/>
              <a:gd name="T70" fmla="*/ 237 w 474"/>
              <a:gd name="T71" fmla="*/ 202 h 381"/>
              <a:gd name="T72" fmla="*/ 337 w 474"/>
              <a:gd name="T73" fmla="*/ 302 h 381"/>
              <a:gd name="T74" fmla="*/ 337 w 474"/>
              <a:gd name="T75" fmla="*/ 341 h 381"/>
              <a:gd name="T76" fmla="*/ 378 w 474"/>
              <a:gd name="T77" fmla="*/ 341 h 381"/>
              <a:gd name="T78" fmla="*/ 378 w 474"/>
              <a:gd name="T79" fmla="*/ 18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4" h="381">
                <a:moveTo>
                  <a:pt x="469" y="155"/>
                </a:moveTo>
                <a:cubicBezTo>
                  <a:pt x="465" y="161"/>
                  <a:pt x="458" y="165"/>
                  <a:pt x="451" y="165"/>
                </a:cubicBezTo>
                <a:cubicBezTo>
                  <a:pt x="448" y="165"/>
                  <a:pt x="444" y="164"/>
                  <a:pt x="441" y="162"/>
                </a:cubicBezTo>
                <a:lnTo>
                  <a:pt x="237" y="44"/>
                </a:lnTo>
                <a:lnTo>
                  <a:pt x="33" y="162"/>
                </a:lnTo>
                <a:cubicBezTo>
                  <a:pt x="23" y="168"/>
                  <a:pt x="11" y="164"/>
                  <a:pt x="6" y="155"/>
                </a:cubicBezTo>
                <a:cubicBezTo>
                  <a:pt x="0" y="145"/>
                  <a:pt x="3" y="133"/>
                  <a:pt x="13" y="127"/>
                </a:cubicBezTo>
                <a:lnTo>
                  <a:pt x="227" y="4"/>
                </a:lnTo>
                <a:cubicBezTo>
                  <a:pt x="233" y="0"/>
                  <a:pt x="241" y="0"/>
                  <a:pt x="247" y="4"/>
                </a:cubicBezTo>
                <a:lnTo>
                  <a:pt x="461" y="127"/>
                </a:lnTo>
                <a:cubicBezTo>
                  <a:pt x="471" y="133"/>
                  <a:pt x="474" y="145"/>
                  <a:pt x="469" y="155"/>
                </a:cubicBezTo>
                <a:close/>
                <a:moveTo>
                  <a:pt x="418" y="176"/>
                </a:moveTo>
                <a:lnTo>
                  <a:pt x="418" y="361"/>
                </a:lnTo>
                <a:cubicBezTo>
                  <a:pt x="418" y="372"/>
                  <a:pt x="409" y="381"/>
                  <a:pt x="398" y="381"/>
                </a:cubicBezTo>
                <a:lnTo>
                  <a:pt x="317" y="381"/>
                </a:lnTo>
                <a:cubicBezTo>
                  <a:pt x="306" y="381"/>
                  <a:pt x="297" y="372"/>
                  <a:pt x="297" y="361"/>
                </a:cubicBezTo>
                <a:lnTo>
                  <a:pt x="297" y="302"/>
                </a:lnTo>
                <a:cubicBezTo>
                  <a:pt x="297" y="269"/>
                  <a:pt x="270" y="242"/>
                  <a:pt x="237" y="242"/>
                </a:cubicBezTo>
                <a:cubicBezTo>
                  <a:pt x="204" y="242"/>
                  <a:pt x="177" y="269"/>
                  <a:pt x="177" y="302"/>
                </a:cubicBezTo>
                <a:lnTo>
                  <a:pt x="177" y="361"/>
                </a:lnTo>
                <a:cubicBezTo>
                  <a:pt x="177" y="372"/>
                  <a:pt x="168" y="381"/>
                  <a:pt x="157" y="381"/>
                </a:cubicBezTo>
                <a:lnTo>
                  <a:pt x="76" y="381"/>
                </a:lnTo>
                <a:cubicBezTo>
                  <a:pt x="65" y="381"/>
                  <a:pt x="56" y="372"/>
                  <a:pt x="56" y="361"/>
                </a:cubicBezTo>
                <a:lnTo>
                  <a:pt x="56" y="176"/>
                </a:lnTo>
                <a:cubicBezTo>
                  <a:pt x="56" y="168"/>
                  <a:pt x="60" y="162"/>
                  <a:pt x="66" y="158"/>
                </a:cubicBezTo>
                <a:lnTo>
                  <a:pt x="227" y="65"/>
                </a:lnTo>
                <a:cubicBezTo>
                  <a:pt x="233" y="62"/>
                  <a:pt x="241" y="62"/>
                  <a:pt x="247" y="65"/>
                </a:cubicBezTo>
                <a:lnTo>
                  <a:pt x="408" y="158"/>
                </a:lnTo>
                <a:cubicBezTo>
                  <a:pt x="414" y="162"/>
                  <a:pt x="418" y="168"/>
                  <a:pt x="418" y="176"/>
                </a:cubicBezTo>
                <a:close/>
                <a:moveTo>
                  <a:pt x="378" y="187"/>
                </a:moveTo>
                <a:lnTo>
                  <a:pt x="237" y="106"/>
                </a:lnTo>
                <a:lnTo>
                  <a:pt x="96" y="187"/>
                </a:lnTo>
                <a:lnTo>
                  <a:pt x="96" y="341"/>
                </a:lnTo>
                <a:lnTo>
                  <a:pt x="137" y="341"/>
                </a:lnTo>
                <a:lnTo>
                  <a:pt x="137" y="302"/>
                </a:lnTo>
                <a:cubicBezTo>
                  <a:pt x="137" y="247"/>
                  <a:pt x="182" y="202"/>
                  <a:pt x="237" y="202"/>
                </a:cubicBezTo>
                <a:cubicBezTo>
                  <a:pt x="292" y="202"/>
                  <a:pt x="337" y="247"/>
                  <a:pt x="337" y="302"/>
                </a:cubicBezTo>
                <a:lnTo>
                  <a:pt x="337" y="341"/>
                </a:lnTo>
                <a:lnTo>
                  <a:pt x="378" y="341"/>
                </a:lnTo>
                <a:lnTo>
                  <a:pt x="378" y="187"/>
                </a:lnTo>
                <a:close/>
              </a:path>
            </a:pathLst>
          </a:custGeom>
          <a:solidFill>
            <a:schemeClr val="bg1"/>
          </a:solidFill>
          <a:ln>
            <a:noFill/>
          </a:ln>
        </p:spPr>
      </p:sp>
      <p:sp>
        <p:nvSpPr>
          <p:cNvPr id="48" name="文本框 47"/>
          <p:cNvSpPr txBox="1"/>
          <p:nvPr/>
        </p:nvSpPr>
        <p:spPr>
          <a:xfrm>
            <a:off x="220980" y="3571875"/>
            <a:ext cx="1016635" cy="521970"/>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rPr>
              <a:t>设置总体业务流程</a:t>
            </a:r>
            <a:endParaRPr lang="zh-CN" altLang="en-US" sz="1400">
              <a:latin typeface="微软雅黑" panose="020B0503020204020204" pitchFamily="34" charset="-122"/>
              <a:ea typeface="微软雅黑" panose="020B0503020204020204" pitchFamily="34" charset="-122"/>
            </a:endParaRPr>
          </a:p>
        </p:txBody>
      </p:sp>
      <p:sp>
        <p:nvSpPr>
          <p:cNvPr id="49" name="文本框 48"/>
          <p:cNvSpPr txBox="1"/>
          <p:nvPr/>
        </p:nvSpPr>
        <p:spPr>
          <a:xfrm>
            <a:off x="1645285" y="3571875"/>
            <a:ext cx="1016635" cy="521970"/>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rPr>
              <a:t>划分部门、设置岗位</a:t>
            </a:r>
            <a:endParaRPr lang="zh-CN" altLang="en-US" sz="1400">
              <a:latin typeface="微软雅黑" panose="020B0503020204020204" pitchFamily="34" charset="-122"/>
              <a:ea typeface="微软雅黑" panose="020B0503020204020204" pitchFamily="34" charset="-122"/>
            </a:endParaRPr>
          </a:p>
        </p:txBody>
      </p:sp>
      <p:sp>
        <p:nvSpPr>
          <p:cNvPr id="50" name="文本框 49"/>
          <p:cNvSpPr txBox="1"/>
          <p:nvPr/>
        </p:nvSpPr>
        <p:spPr>
          <a:xfrm>
            <a:off x="2706370" y="3571875"/>
            <a:ext cx="1016635" cy="737235"/>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rPr>
              <a:t>设计信息传递方式和路线</a:t>
            </a:r>
            <a:endParaRPr lang="zh-CN" altLang="en-US" sz="1400">
              <a:latin typeface="微软雅黑" panose="020B0503020204020204" pitchFamily="34" charset="-122"/>
              <a:ea typeface="微软雅黑" panose="020B0503020204020204" pitchFamily="34" charset="-122"/>
            </a:endParaRPr>
          </a:p>
        </p:txBody>
      </p:sp>
      <p:sp>
        <p:nvSpPr>
          <p:cNvPr id="66" name="文本框 65"/>
          <p:cNvSpPr txBox="1"/>
          <p:nvPr/>
        </p:nvSpPr>
        <p:spPr>
          <a:xfrm>
            <a:off x="3723005" y="3571875"/>
            <a:ext cx="1140460" cy="953135"/>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rPr>
              <a:t>制定职能部门和岗位相应的职责与权力</a:t>
            </a:r>
            <a:endParaRPr lang="zh-CN" altLang="en-US" sz="1400">
              <a:latin typeface="微软雅黑" panose="020B0503020204020204" pitchFamily="34" charset="-122"/>
              <a:ea typeface="微软雅黑" panose="020B0503020204020204" pitchFamily="34" charset="-122"/>
            </a:endParaRPr>
          </a:p>
        </p:txBody>
      </p:sp>
      <p:sp>
        <p:nvSpPr>
          <p:cNvPr id="67" name="文本框 66"/>
          <p:cNvSpPr txBox="1"/>
          <p:nvPr/>
        </p:nvSpPr>
        <p:spPr>
          <a:xfrm>
            <a:off x="4863465" y="3571875"/>
            <a:ext cx="1016635" cy="737235"/>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rPr>
              <a:t>确定人员数量和素质构成</a:t>
            </a:r>
            <a:endParaRPr lang="zh-CN" altLang="en-US" sz="1400">
              <a:latin typeface="微软雅黑" panose="020B0503020204020204" pitchFamily="34" charset="-122"/>
              <a:ea typeface="微软雅黑" panose="020B0503020204020204" pitchFamily="34" charset="-122"/>
            </a:endParaRPr>
          </a:p>
        </p:txBody>
      </p:sp>
      <p:sp>
        <p:nvSpPr>
          <p:cNvPr id="68" name="文本框 67"/>
          <p:cNvSpPr txBox="1"/>
          <p:nvPr/>
        </p:nvSpPr>
        <p:spPr>
          <a:xfrm>
            <a:off x="5880100" y="3571875"/>
            <a:ext cx="1104265" cy="953135"/>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rPr>
              <a:t>制定工作规范、分配方式、评测方法和标准</a:t>
            </a:r>
            <a:endParaRPr lang="zh-CN" altLang="en-US" sz="1400">
              <a:latin typeface="微软雅黑" panose="020B0503020204020204" pitchFamily="34" charset="-122"/>
              <a:ea typeface="微软雅黑" panose="020B0503020204020204" pitchFamily="34" charset="-122"/>
            </a:endParaRPr>
          </a:p>
        </p:txBody>
      </p:sp>
      <p:sp>
        <p:nvSpPr>
          <p:cNvPr id="69" name="文本框 68"/>
          <p:cNvSpPr txBox="1"/>
          <p:nvPr/>
        </p:nvSpPr>
        <p:spPr>
          <a:xfrm>
            <a:off x="6984365" y="3571875"/>
            <a:ext cx="1016635" cy="521970"/>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rPr>
              <a:t>综合平衡、修正补充</a:t>
            </a:r>
            <a:endParaRPr lang="zh-CN" altLang="en-US" sz="1400">
              <a:latin typeface="微软雅黑" panose="020B0503020204020204" pitchFamily="34" charset="-122"/>
              <a:ea typeface="微软雅黑" panose="020B0503020204020204" pitchFamily="34" charset="-122"/>
            </a:endParaRPr>
          </a:p>
        </p:txBody>
      </p:sp>
      <p:sp>
        <p:nvSpPr>
          <p:cNvPr id="70" name="文本框 69"/>
          <p:cNvSpPr txBox="1"/>
          <p:nvPr/>
        </p:nvSpPr>
        <p:spPr>
          <a:xfrm>
            <a:off x="8027035" y="3571875"/>
            <a:ext cx="1016635" cy="737235"/>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rPr>
              <a:t>方案比较、论证、最优选择</a:t>
            </a:r>
            <a:endParaRPr lang="zh-CN" altLang="en-US" sz="14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161" grpId="0" bldLvl="0" animBg="1"/>
      <p:bldP spid="162" grpId="0" bldLvl="0" animBg="1"/>
      <p:bldP spid="163" grpId="0" bldLvl="0" animBg="1"/>
      <p:bldP spid="164" grpId="0" bldLvl="0" animBg="1"/>
      <p:bldP spid="33" grpId="0" bldLvl="0" animBg="1"/>
      <p:bldP spid="34" grpId="0" bldLvl="0" animBg="1"/>
      <p:bldP spid="3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燕尾形 26"/>
          <p:cNvSpPr/>
          <p:nvPr/>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37"/>
          <p:cNvSpPr txBox="1"/>
          <p:nvPr/>
        </p:nvSpPr>
        <p:spPr>
          <a:xfrm>
            <a:off x="971600" y="280942"/>
            <a:ext cx="3493770" cy="402590"/>
          </a:xfrm>
          <a:prstGeom prst="rect">
            <a:avLst/>
          </a:prstGeom>
          <a:noFill/>
        </p:spPr>
        <p:txBody>
          <a:bodyPr wrap="none" lIns="96434" tIns="48217" rIns="96434" bIns="48217" rtlCol="0">
            <a:spAutoFit/>
          </a:bodyPr>
          <a:lstStyle/>
          <a:p>
            <a:pPr defTabSz="963930"/>
            <a:r>
              <a:rPr lang="zh-CN" altLang="en-US" sz="2000" b="1" dirty="0" smtClean="0">
                <a:latin typeface="微软雅黑" panose="020B0503020204020204" pitchFamily="34" charset="-122"/>
                <a:ea typeface="微软雅黑" panose="020B0503020204020204" pitchFamily="34" charset="-122"/>
                <a:cs typeface="+mn-ea"/>
                <a:sym typeface="+mn-lt"/>
              </a:rPr>
              <a:t>第一节：组织和连锁企业组织</a:t>
            </a:r>
            <a:endParaRPr lang="zh-CN" altLang="en-US" sz="2000" b="1" dirty="0" smtClean="0">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033780" y="1033145"/>
            <a:ext cx="4114800"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四、连锁企业组织结构的设置程序</a:t>
            </a: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1392555" y="1531620"/>
            <a:ext cx="2025015" cy="337185"/>
          </a:xfrm>
          <a:prstGeom prst="rect">
            <a:avLst/>
          </a:prstGeom>
          <a:noFill/>
        </p:spPr>
        <p:txBody>
          <a:bodyPr wrap="square" rtlCol="0">
            <a:spAutoFit/>
          </a:bodyPr>
          <a:p>
            <a:pPr algn="l"/>
            <a:r>
              <a:rPr lang="zh-CN" altLang="en-US" sz="1600">
                <a:latin typeface="微软雅黑" panose="020B0503020204020204" pitchFamily="34" charset="-122"/>
                <a:ea typeface="微软雅黑" panose="020B0503020204020204" pitchFamily="34" charset="-122"/>
              </a:rPr>
              <a:t>（一）业务流程设计</a:t>
            </a:r>
            <a:endParaRPr lang="zh-CN" altLang="en-US" sz="1600">
              <a:latin typeface="微软雅黑" panose="020B0503020204020204" pitchFamily="34" charset="-122"/>
              <a:ea typeface="微软雅黑" panose="020B0503020204020204" pitchFamily="34" charset="-122"/>
            </a:endParaRPr>
          </a:p>
        </p:txBody>
      </p:sp>
      <p:sp>
        <p:nvSpPr>
          <p:cNvPr id="8" name="Rectangle 2"/>
          <p:cNvSpPr/>
          <p:nvPr/>
        </p:nvSpPr>
        <p:spPr>
          <a:xfrm>
            <a:off x="3488690" y="3622040"/>
            <a:ext cx="2150745" cy="607695"/>
          </a:xfrm>
          <a:prstGeom prst="rect">
            <a:avLst/>
          </a:prstGeom>
        </p:spPr>
        <p:txBody>
          <a:bodyPr wrap="square">
            <a:spAutoFit/>
          </a:bodyPr>
          <a:p>
            <a:pPr algn="ctr">
              <a:lnSpc>
                <a:spcPct val="120000"/>
              </a:lnSpc>
            </a:pPr>
            <a:r>
              <a:rPr lang="zh-CN" altLang="en-US" sz="1400" b="1">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分析商品流、信息流、资金流各环节的具体业务</a:t>
            </a:r>
            <a:endParaRPr lang="zh-CN" altLang="en-US" sz="1400" b="1">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0" name="Rectangle 11"/>
          <p:cNvSpPr/>
          <p:nvPr/>
        </p:nvSpPr>
        <p:spPr>
          <a:xfrm>
            <a:off x="6966013" y="3622237"/>
            <a:ext cx="1249680" cy="306705"/>
          </a:xfrm>
          <a:prstGeom prst="rect">
            <a:avLst/>
          </a:prstGeom>
        </p:spPr>
        <p:txBody>
          <a:bodyPr wrap="none">
            <a:spAutoFit/>
          </a:bodyPr>
          <a:p>
            <a:pPr algn="ctr"/>
            <a:r>
              <a:rPr lang="zh-CN" altLang="en-US" sz="1400" b="1">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优化业务流程</a:t>
            </a:r>
            <a:endParaRPr lang="zh-CN" altLang="en-US" sz="1400" b="1">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6" name="Rectangle 13"/>
          <p:cNvSpPr/>
          <p:nvPr/>
        </p:nvSpPr>
        <p:spPr>
          <a:xfrm>
            <a:off x="896022" y="3622237"/>
            <a:ext cx="1249680" cy="306705"/>
          </a:xfrm>
          <a:prstGeom prst="rect">
            <a:avLst/>
          </a:prstGeom>
        </p:spPr>
        <p:txBody>
          <a:bodyPr wrap="none">
            <a:spAutoFit/>
          </a:bodyPr>
          <a:p>
            <a:pPr algn="ct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分析业务流程</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nvGrpSpPr>
          <p:cNvPr id="20" name="Group 49"/>
          <p:cNvGrpSpPr/>
          <p:nvPr/>
        </p:nvGrpSpPr>
        <p:grpSpPr>
          <a:xfrm>
            <a:off x="1439064" y="2301044"/>
            <a:ext cx="6214408" cy="539590"/>
            <a:chOff x="1383667" y="2000246"/>
            <a:chExt cx="6216326" cy="539756"/>
          </a:xfrm>
          <a:solidFill>
            <a:schemeClr val="bg1">
              <a:lumMod val="50000"/>
            </a:schemeClr>
          </a:solidFill>
        </p:grpSpPr>
        <p:grpSp>
          <p:nvGrpSpPr>
            <p:cNvPr id="22" name="Group 14"/>
            <p:cNvGrpSpPr/>
            <p:nvPr/>
          </p:nvGrpSpPr>
          <p:grpSpPr>
            <a:xfrm>
              <a:off x="4830092" y="2000246"/>
              <a:ext cx="472285" cy="539756"/>
              <a:chOff x="4786314" y="3540133"/>
              <a:chExt cx="411163" cy="469901"/>
            </a:xfrm>
            <a:grpFill/>
          </p:grpSpPr>
          <p:sp>
            <p:nvSpPr>
              <p:cNvPr id="26"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solidFill>
                <a:schemeClr val="tx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44"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solidFill>
                <a:schemeClr val="tx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grpSp>
        <p:grpSp>
          <p:nvGrpSpPr>
            <p:cNvPr id="29" name="Group 17"/>
            <p:cNvGrpSpPr/>
            <p:nvPr/>
          </p:nvGrpSpPr>
          <p:grpSpPr>
            <a:xfrm>
              <a:off x="5404496" y="2000246"/>
              <a:ext cx="472285" cy="539756"/>
              <a:chOff x="4786314" y="3540133"/>
              <a:chExt cx="411163" cy="469901"/>
            </a:xfrm>
            <a:grpFill/>
          </p:grpSpPr>
          <p:sp>
            <p:nvSpPr>
              <p:cNvPr id="41"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solidFill>
                <a:schemeClr val="tx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42"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solidFill>
                <a:schemeClr val="tx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grpSp>
        <p:grpSp>
          <p:nvGrpSpPr>
            <p:cNvPr id="30" name="Group 20"/>
            <p:cNvGrpSpPr/>
            <p:nvPr/>
          </p:nvGrpSpPr>
          <p:grpSpPr>
            <a:xfrm>
              <a:off x="5978900" y="2000246"/>
              <a:ext cx="472285" cy="539756"/>
              <a:chOff x="4786314" y="3540133"/>
              <a:chExt cx="411163" cy="469901"/>
            </a:xfrm>
            <a:grpFill/>
          </p:grpSpPr>
          <p:sp>
            <p:nvSpPr>
              <p:cNvPr id="39"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solidFill>
                <a:schemeClr val="tx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40"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solidFill>
                <a:schemeClr val="tx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grpSp>
        <p:grpSp>
          <p:nvGrpSpPr>
            <p:cNvPr id="32" name="Group 23"/>
            <p:cNvGrpSpPr/>
            <p:nvPr/>
          </p:nvGrpSpPr>
          <p:grpSpPr>
            <a:xfrm>
              <a:off x="6553304" y="2000246"/>
              <a:ext cx="472285" cy="539756"/>
              <a:chOff x="4786314" y="3540133"/>
              <a:chExt cx="411163" cy="469901"/>
            </a:xfrm>
            <a:grpFill/>
          </p:grpSpPr>
          <p:sp>
            <p:nvSpPr>
              <p:cNvPr id="37"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solidFill>
                <a:schemeClr val="tx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38"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solidFill>
                <a:schemeClr val="tx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grpSp>
        <p:grpSp>
          <p:nvGrpSpPr>
            <p:cNvPr id="36" name="Group 26"/>
            <p:cNvGrpSpPr/>
            <p:nvPr/>
          </p:nvGrpSpPr>
          <p:grpSpPr>
            <a:xfrm>
              <a:off x="7127708" y="2000246"/>
              <a:ext cx="472285" cy="539756"/>
              <a:chOff x="4786314" y="3540133"/>
              <a:chExt cx="411163" cy="469901"/>
            </a:xfrm>
            <a:grpFill/>
          </p:grpSpPr>
          <p:sp>
            <p:nvSpPr>
              <p:cNvPr id="51"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solidFill>
                <a:schemeClr val="tx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52"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solidFill>
                <a:schemeClr val="tx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grpSp>
        <p:grpSp>
          <p:nvGrpSpPr>
            <p:cNvPr id="53" name="Group 29"/>
            <p:cNvGrpSpPr/>
            <p:nvPr/>
          </p:nvGrpSpPr>
          <p:grpSpPr>
            <a:xfrm>
              <a:off x="1958071" y="2000246"/>
              <a:ext cx="472285" cy="539756"/>
              <a:chOff x="4786314" y="3540133"/>
              <a:chExt cx="411163" cy="469901"/>
            </a:xfrm>
            <a:grpFill/>
          </p:grpSpPr>
          <p:sp>
            <p:nvSpPr>
              <p:cNvPr id="54"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solidFill>
                <a:schemeClr val="tx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55"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solidFill>
                <a:schemeClr val="tx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grpSp>
        <p:grpSp>
          <p:nvGrpSpPr>
            <p:cNvPr id="56" name="Group 32"/>
            <p:cNvGrpSpPr/>
            <p:nvPr/>
          </p:nvGrpSpPr>
          <p:grpSpPr>
            <a:xfrm>
              <a:off x="2532475" y="2000246"/>
              <a:ext cx="472285" cy="539756"/>
              <a:chOff x="4786314" y="3540133"/>
              <a:chExt cx="411163" cy="469901"/>
            </a:xfrm>
            <a:grpFill/>
          </p:grpSpPr>
          <p:sp>
            <p:nvSpPr>
              <p:cNvPr id="57"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solidFill>
                <a:schemeClr val="tx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58"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solidFill>
                <a:schemeClr val="tx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grpSp>
        <p:grpSp>
          <p:nvGrpSpPr>
            <p:cNvPr id="59" name="Group 35"/>
            <p:cNvGrpSpPr/>
            <p:nvPr/>
          </p:nvGrpSpPr>
          <p:grpSpPr>
            <a:xfrm>
              <a:off x="3106879" y="2000246"/>
              <a:ext cx="472285" cy="539756"/>
              <a:chOff x="4786314" y="3540133"/>
              <a:chExt cx="411163" cy="469901"/>
            </a:xfrm>
            <a:grpFill/>
          </p:grpSpPr>
          <p:sp>
            <p:nvSpPr>
              <p:cNvPr id="60"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solidFill>
                <a:schemeClr val="tx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63"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solidFill>
                <a:schemeClr val="tx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grpSp>
        <p:grpSp>
          <p:nvGrpSpPr>
            <p:cNvPr id="65" name="Group 38"/>
            <p:cNvGrpSpPr/>
            <p:nvPr/>
          </p:nvGrpSpPr>
          <p:grpSpPr>
            <a:xfrm>
              <a:off x="3681283" y="2000246"/>
              <a:ext cx="472285" cy="539756"/>
              <a:chOff x="4786314" y="3540133"/>
              <a:chExt cx="411163" cy="469901"/>
            </a:xfrm>
            <a:grpFill/>
          </p:grpSpPr>
          <p:sp>
            <p:nvSpPr>
              <p:cNvPr id="71"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solidFill>
                <a:schemeClr val="tx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2"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solidFill>
                <a:schemeClr val="tx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grpSp>
        <p:grpSp>
          <p:nvGrpSpPr>
            <p:cNvPr id="73" name="Group 41"/>
            <p:cNvGrpSpPr/>
            <p:nvPr/>
          </p:nvGrpSpPr>
          <p:grpSpPr>
            <a:xfrm>
              <a:off x="4255687" y="2000246"/>
              <a:ext cx="472285" cy="539756"/>
              <a:chOff x="4786314" y="3540133"/>
              <a:chExt cx="411163" cy="469901"/>
            </a:xfrm>
            <a:grpFill/>
          </p:grpSpPr>
          <p:sp>
            <p:nvSpPr>
              <p:cNvPr id="74"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solidFill>
                <a:schemeClr val="accent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5"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solidFill>
                <a:schemeClr val="accent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grpSp>
        <p:grpSp>
          <p:nvGrpSpPr>
            <p:cNvPr id="76" name="Group 44"/>
            <p:cNvGrpSpPr/>
            <p:nvPr/>
          </p:nvGrpSpPr>
          <p:grpSpPr>
            <a:xfrm>
              <a:off x="1383667" y="2000246"/>
              <a:ext cx="472285" cy="539756"/>
              <a:chOff x="4786314" y="3540133"/>
              <a:chExt cx="411163" cy="469901"/>
            </a:xfrm>
            <a:grpFill/>
          </p:grpSpPr>
          <p:sp>
            <p:nvSpPr>
              <p:cNvPr id="77"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solidFill>
                <a:schemeClr val="tx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8"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solidFill>
                <a:schemeClr val="tx1"/>
              </a:solidFill>
              <a:ln w="9525">
                <a:noFill/>
                <a:round/>
              </a:ln>
            </p:spPr>
            <p:txBody>
              <a:bodyPr vert="horz" wrap="square" lIns="91412" tIns="45706" rIns="91412" bIns="45706" numCol="1" anchor="t" anchorCtr="0" compatLnSpc="1"/>
              <a:p>
                <a:endParaRPr lang="en-US" sz="1800">
                  <a:solidFill>
                    <a:srgbClr val="000000"/>
                  </a:solidFill>
                  <a:latin typeface="微软雅黑" panose="020B0503020204020204" pitchFamily="34" charset="-122"/>
                  <a:ea typeface="微软雅黑" panose="020B0503020204020204" pitchFamily="34" charset="-122"/>
                  <a:cs typeface="+mn-ea"/>
                  <a:sym typeface="+mn-lt"/>
                </a:endParaRPr>
              </a:p>
            </p:txBody>
          </p:sp>
        </p:grpSp>
      </p:grpSp>
      <p:grpSp>
        <p:nvGrpSpPr>
          <p:cNvPr id="79" name="Group 54"/>
          <p:cNvGrpSpPr/>
          <p:nvPr/>
        </p:nvGrpSpPr>
        <p:grpSpPr>
          <a:xfrm>
            <a:off x="1555525" y="3015996"/>
            <a:ext cx="5998940" cy="357080"/>
            <a:chOff x="1500166" y="2715420"/>
            <a:chExt cx="6000792" cy="357190"/>
          </a:xfrm>
        </p:grpSpPr>
        <p:cxnSp>
          <p:nvCxnSpPr>
            <p:cNvPr id="80" name="Straight Connector 3"/>
            <p:cNvCxnSpPr/>
            <p:nvPr/>
          </p:nvCxnSpPr>
          <p:spPr>
            <a:xfrm rot="5400000">
              <a:off x="4321967" y="2893221"/>
              <a:ext cx="357190" cy="1588"/>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1" name="Straight Connector 47"/>
            <p:cNvCxnSpPr/>
            <p:nvPr/>
          </p:nvCxnSpPr>
          <p:spPr>
            <a:xfrm rot="10800000">
              <a:off x="1500166" y="2883692"/>
              <a:ext cx="3000396" cy="1588"/>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3" name="Straight Connector 48"/>
            <p:cNvCxnSpPr/>
            <p:nvPr/>
          </p:nvCxnSpPr>
          <p:spPr>
            <a:xfrm rot="10800000">
              <a:off x="4500562" y="2883692"/>
              <a:ext cx="3000396" cy="1588"/>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84" name="position-pointer_16081"/>
          <p:cNvSpPr>
            <a:spLocks noChangeAspect="1"/>
          </p:cNvSpPr>
          <p:nvPr/>
        </p:nvSpPr>
        <p:spPr bwMode="auto">
          <a:xfrm>
            <a:off x="1149985" y="1503045"/>
            <a:ext cx="242570" cy="344805"/>
          </a:xfrm>
          <a:custGeom>
            <a:avLst/>
            <a:gdLst>
              <a:gd name="connsiteX0" fmla="*/ 213778 w 427556"/>
              <a:gd name="connsiteY0" fmla="*/ 182841 h 606016"/>
              <a:gd name="connsiteX1" fmla="*/ 164894 w 427556"/>
              <a:gd name="connsiteY1" fmla="*/ 231666 h 606016"/>
              <a:gd name="connsiteX2" fmla="*/ 213778 w 427556"/>
              <a:gd name="connsiteY2" fmla="*/ 280492 h 606016"/>
              <a:gd name="connsiteX3" fmla="*/ 262662 w 427556"/>
              <a:gd name="connsiteY3" fmla="*/ 231666 h 606016"/>
              <a:gd name="connsiteX4" fmla="*/ 213778 w 427556"/>
              <a:gd name="connsiteY4" fmla="*/ 182841 h 606016"/>
              <a:gd name="connsiteX5" fmla="*/ 213778 w 427556"/>
              <a:gd name="connsiteY5" fmla="*/ 144024 h 606016"/>
              <a:gd name="connsiteX6" fmla="*/ 301526 w 427556"/>
              <a:gd name="connsiteY6" fmla="*/ 231666 h 606016"/>
              <a:gd name="connsiteX7" fmla="*/ 213778 w 427556"/>
              <a:gd name="connsiteY7" fmla="*/ 319309 h 606016"/>
              <a:gd name="connsiteX8" fmla="*/ 126030 w 427556"/>
              <a:gd name="connsiteY8" fmla="*/ 231666 h 606016"/>
              <a:gd name="connsiteX9" fmla="*/ 213778 w 427556"/>
              <a:gd name="connsiteY9" fmla="*/ 144024 h 606016"/>
              <a:gd name="connsiteX10" fmla="*/ 213778 w 427556"/>
              <a:gd name="connsiteY10" fmla="*/ 47911 h 606016"/>
              <a:gd name="connsiteX11" fmla="*/ 47979 w 427556"/>
              <a:gd name="connsiteY11" fmla="*/ 213478 h 606016"/>
              <a:gd name="connsiteX12" fmla="*/ 213778 w 427556"/>
              <a:gd name="connsiteY12" fmla="*/ 534604 h 606016"/>
              <a:gd name="connsiteX13" fmla="*/ 379577 w 427556"/>
              <a:gd name="connsiteY13" fmla="*/ 213478 h 606016"/>
              <a:gd name="connsiteX14" fmla="*/ 213778 w 427556"/>
              <a:gd name="connsiteY14" fmla="*/ 47911 h 606016"/>
              <a:gd name="connsiteX15" fmla="*/ 213778 w 427556"/>
              <a:gd name="connsiteY15" fmla="*/ 0 h 606016"/>
              <a:gd name="connsiteX16" fmla="*/ 427556 w 427556"/>
              <a:gd name="connsiteY16" fmla="*/ 213478 h 606016"/>
              <a:gd name="connsiteX17" fmla="*/ 233061 w 427556"/>
              <a:gd name="connsiteY17" fmla="*/ 590096 h 606016"/>
              <a:gd name="connsiteX18" fmla="*/ 225773 w 427556"/>
              <a:gd name="connsiteY18" fmla="*/ 599951 h 606016"/>
              <a:gd name="connsiteX19" fmla="*/ 213778 w 427556"/>
              <a:gd name="connsiteY19" fmla="*/ 606016 h 606016"/>
              <a:gd name="connsiteX20" fmla="*/ 201783 w 427556"/>
              <a:gd name="connsiteY20" fmla="*/ 599951 h 606016"/>
              <a:gd name="connsiteX21" fmla="*/ 194344 w 427556"/>
              <a:gd name="connsiteY21" fmla="*/ 590096 h 606016"/>
              <a:gd name="connsiteX22" fmla="*/ 0 w 427556"/>
              <a:gd name="connsiteY22" fmla="*/ 213478 h 606016"/>
              <a:gd name="connsiteX23" fmla="*/ 213778 w 427556"/>
              <a:gd name="connsiteY23"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7556" h="606016">
                <a:moveTo>
                  <a:pt x="213778" y="182841"/>
                </a:moveTo>
                <a:cubicBezTo>
                  <a:pt x="186755" y="182841"/>
                  <a:pt x="164894" y="204828"/>
                  <a:pt x="164894" y="231666"/>
                </a:cubicBezTo>
                <a:cubicBezTo>
                  <a:pt x="164894" y="258657"/>
                  <a:pt x="186755" y="280492"/>
                  <a:pt x="213778" y="280492"/>
                </a:cubicBezTo>
                <a:cubicBezTo>
                  <a:pt x="240649" y="280492"/>
                  <a:pt x="262662" y="258657"/>
                  <a:pt x="262662" y="231666"/>
                </a:cubicBezTo>
                <a:cubicBezTo>
                  <a:pt x="262662" y="204828"/>
                  <a:pt x="240649" y="182841"/>
                  <a:pt x="213778" y="182841"/>
                </a:cubicBezTo>
                <a:close/>
                <a:moveTo>
                  <a:pt x="213778" y="144024"/>
                </a:moveTo>
                <a:cubicBezTo>
                  <a:pt x="262055" y="144024"/>
                  <a:pt x="301526" y="183296"/>
                  <a:pt x="301526" y="231666"/>
                </a:cubicBezTo>
                <a:cubicBezTo>
                  <a:pt x="301526" y="280037"/>
                  <a:pt x="262055" y="319309"/>
                  <a:pt x="213778" y="319309"/>
                </a:cubicBezTo>
                <a:cubicBezTo>
                  <a:pt x="165350" y="319309"/>
                  <a:pt x="126030" y="280037"/>
                  <a:pt x="126030" y="231666"/>
                </a:cubicBezTo>
                <a:cubicBezTo>
                  <a:pt x="126030" y="183296"/>
                  <a:pt x="165350" y="144024"/>
                  <a:pt x="213778" y="144024"/>
                </a:cubicBezTo>
                <a:close/>
                <a:moveTo>
                  <a:pt x="213778" y="47911"/>
                </a:moveTo>
                <a:cubicBezTo>
                  <a:pt x="122376" y="47911"/>
                  <a:pt x="47979" y="122204"/>
                  <a:pt x="47979" y="213478"/>
                </a:cubicBezTo>
                <a:cubicBezTo>
                  <a:pt x="47979" y="275944"/>
                  <a:pt x="132093" y="418010"/>
                  <a:pt x="213778" y="534604"/>
                </a:cubicBezTo>
                <a:cubicBezTo>
                  <a:pt x="295463" y="418010"/>
                  <a:pt x="379577" y="275944"/>
                  <a:pt x="379577" y="213478"/>
                </a:cubicBezTo>
                <a:cubicBezTo>
                  <a:pt x="379577" y="122204"/>
                  <a:pt x="305180" y="47911"/>
                  <a:pt x="213778" y="47911"/>
                </a:cubicBezTo>
                <a:close/>
                <a:moveTo>
                  <a:pt x="213778" y="0"/>
                </a:moveTo>
                <a:cubicBezTo>
                  <a:pt x="331599" y="0"/>
                  <a:pt x="427556" y="95822"/>
                  <a:pt x="427556" y="213478"/>
                </a:cubicBezTo>
                <a:cubicBezTo>
                  <a:pt x="427556" y="322794"/>
                  <a:pt x="252950" y="562957"/>
                  <a:pt x="233061" y="590096"/>
                </a:cubicBezTo>
                <a:lnTo>
                  <a:pt x="225773" y="599951"/>
                </a:lnTo>
                <a:cubicBezTo>
                  <a:pt x="222888" y="603742"/>
                  <a:pt x="218485" y="606016"/>
                  <a:pt x="213778" y="606016"/>
                </a:cubicBezTo>
                <a:cubicBezTo>
                  <a:pt x="209071" y="606016"/>
                  <a:pt x="204516" y="603742"/>
                  <a:pt x="201783" y="599951"/>
                </a:cubicBezTo>
                <a:lnTo>
                  <a:pt x="194344" y="590096"/>
                </a:lnTo>
                <a:cubicBezTo>
                  <a:pt x="174454" y="562957"/>
                  <a:pt x="0" y="322794"/>
                  <a:pt x="0" y="213478"/>
                </a:cubicBezTo>
                <a:cubicBezTo>
                  <a:pt x="0" y="95822"/>
                  <a:pt x="95805" y="0"/>
                  <a:pt x="213778" y="0"/>
                </a:cubicBezTo>
                <a:close/>
              </a:path>
            </a:pathLst>
          </a:custGeom>
          <a:solidFill>
            <a:schemeClr val="accent1"/>
          </a:solidFill>
          <a:ln>
            <a:noFill/>
          </a:ln>
        </p:spPr>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8" grpId="0"/>
      <p:bldP spid="10" grpId="0"/>
      <p:bldP spid="16" grpId="0"/>
    </p:bldLst>
  </p:timing>
</p:sld>
</file>

<file path=ppt/tags/tag1.xml><?xml version="1.0" encoding="utf-8"?>
<p:tagLst xmlns:p="http://schemas.openxmlformats.org/presentationml/2006/main">
  <p:tag name="MH" val="20160830110855"/>
  <p:tag name="MH_LIBRARY" val="CONTENTS"/>
  <p:tag name="MH_TYPE" val="OTHERS"/>
  <p:tag name="ID" val="545820"/>
</p:tagLst>
</file>

<file path=ppt/tags/tag10.xml><?xml version="1.0" encoding="utf-8"?>
<p:tagLst xmlns:p="http://schemas.openxmlformats.org/presentationml/2006/main">
  <p:tag name="MH" val="20160830110855"/>
  <p:tag name="MH_LIBRARY" val="CONTENTS"/>
  <p:tag name="MH_AUTOCOLOR" val="TRUE"/>
  <p:tag name="MH_TYPE" val="CONTENTS"/>
  <p:tag name="ID" val="545820"/>
</p:tagLst>
</file>

<file path=ppt/tags/tag11.xml><?xml version="1.0" encoding="utf-8"?>
<p:tagLst xmlns:p="http://schemas.openxmlformats.org/presentationml/2006/main">
  <p:tag name="ISLIDE.DIAGRAM" val="3251"/>
</p:tagLst>
</file>

<file path=ppt/tags/tag12.xml><?xml version="1.0" encoding="utf-8"?>
<p:tagLst xmlns:p="http://schemas.openxmlformats.org/presentationml/2006/main">
  <p:tag name="ISLIDE.VECTOR" val="f876795c-9249-408a-86f5-e0eee1fa8304"/>
</p:tagLst>
</file>

<file path=ppt/tags/tag13.xml><?xml version="1.0" encoding="utf-8"?>
<p:tagLst xmlns:p="http://schemas.openxmlformats.org/presentationml/2006/main">
  <p:tag name="ISLIDE.VECTOR" val="469a2fe5-819f-4276-8e37-b1fca0bc3e2e"/>
</p:tagLst>
</file>

<file path=ppt/tags/tag14.xml><?xml version="1.0" encoding="utf-8"?>
<p:tagLst xmlns:p="http://schemas.openxmlformats.org/presentationml/2006/main">
  <p:tag name="REFSHAPE" val="2015704108"/>
</p:tagLst>
</file>

<file path=ppt/tags/tag15.xml><?xml version="1.0" encoding="utf-8"?>
<p:tagLst xmlns:p="http://schemas.openxmlformats.org/presentationml/2006/main">
  <p:tag name="REFSHAPE" val="2015702884"/>
</p:tagLst>
</file>

<file path=ppt/tags/tag16.xml><?xml version="1.0" encoding="utf-8"?>
<p:tagLst xmlns:p="http://schemas.openxmlformats.org/presentationml/2006/main">
  <p:tag name="ISLIDE.VECTOR" val="d482bef8-90a3-4ab2-8a69-8c855269c87c"/>
</p:tagLst>
</file>

<file path=ppt/tags/tag17.xml><?xml version="1.0" encoding="utf-8"?>
<p:tagLst xmlns:p="http://schemas.openxmlformats.org/presentationml/2006/main">
  <p:tag name="ISPRING_PRESENTATION_TITLE" val="红白简约大气商务计划书PPT模板"/>
  <p:tag name="KSO_WPP_MARK_KEY" val="171db9b9-d3a9-4d29-8e9b-31a6ca5a857c"/>
  <p:tag name="COMMONDATA" val="eyJoZGlkIjoiODRkNjIzNDMxOWU5NmNjMjgxNmFiMmZhODg3YzRkNmMifQ=="/>
</p:tagLst>
</file>

<file path=ppt/tags/tag2.xml><?xml version="1.0" encoding="utf-8"?>
<p:tagLst xmlns:p="http://schemas.openxmlformats.org/presentationml/2006/main">
  <p:tag name="MH" val="20160830110855"/>
  <p:tag name="MH_LIBRARY" val="CONTENTS"/>
  <p:tag name="MH_TYPE" val="ENTRY"/>
  <p:tag name="ID" val="545820"/>
  <p:tag name="MH_ORDER" val="1"/>
</p:tagLst>
</file>

<file path=ppt/tags/tag3.xml><?xml version="1.0" encoding="utf-8"?>
<p:tagLst xmlns:p="http://schemas.openxmlformats.org/presentationml/2006/main">
  <p:tag name="MH" val="20160830110855"/>
  <p:tag name="MH_LIBRARY" val="CONTENTS"/>
  <p:tag name="MH_TYPE" val="NUMBER"/>
  <p:tag name="ID" val="545820"/>
  <p:tag name="MH_ORDER" val="1"/>
</p:tagLst>
</file>

<file path=ppt/tags/tag4.xml><?xml version="1.0" encoding="utf-8"?>
<p:tagLst xmlns:p="http://schemas.openxmlformats.org/presentationml/2006/main">
  <p:tag name="MH" val="20160830110855"/>
  <p:tag name="MH_LIBRARY" val="CONTENTS"/>
  <p:tag name="MH_TYPE" val="ENTRY"/>
  <p:tag name="ID" val="545820"/>
  <p:tag name="MH_ORDER" val="2"/>
</p:tagLst>
</file>

<file path=ppt/tags/tag5.xml><?xml version="1.0" encoding="utf-8"?>
<p:tagLst xmlns:p="http://schemas.openxmlformats.org/presentationml/2006/main">
  <p:tag name="MH" val="20160830110855"/>
  <p:tag name="MH_LIBRARY" val="CONTENTS"/>
  <p:tag name="MH_TYPE" val="NUMBER"/>
  <p:tag name="ID" val="545820"/>
  <p:tag name="MH_ORDER" val="2"/>
</p:tagLst>
</file>

<file path=ppt/tags/tag6.xml><?xml version="1.0" encoding="utf-8"?>
<p:tagLst xmlns:p="http://schemas.openxmlformats.org/presentationml/2006/main">
  <p:tag name="MH" val="20160830110855"/>
  <p:tag name="MH_LIBRARY" val="CONTENTS"/>
  <p:tag name="MH_TYPE" val="ENTRY"/>
  <p:tag name="ID" val="545820"/>
  <p:tag name="MH_ORDER" val="3"/>
</p:tagLst>
</file>

<file path=ppt/tags/tag7.xml><?xml version="1.0" encoding="utf-8"?>
<p:tagLst xmlns:p="http://schemas.openxmlformats.org/presentationml/2006/main">
  <p:tag name="MH" val="20160830110855"/>
  <p:tag name="MH_LIBRARY" val="CONTENTS"/>
  <p:tag name="MH_TYPE" val="NUMBER"/>
  <p:tag name="ID" val="545820"/>
  <p:tag name="MH_ORDER" val="3"/>
</p:tagLst>
</file>

<file path=ppt/tags/tag8.xml><?xml version="1.0" encoding="utf-8"?>
<p:tagLst xmlns:p="http://schemas.openxmlformats.org/presentationml/2006/main">
  <p:tag name="MH" val="20160830110146"/>
  <p:tag name="MH_LIBRARY" val="CONTENTS"/>
  <p:tag name="MH_TYPE" val="OTHERS"/>
  <p:tag name="ID" val="553512"/>
</p:tagLst>
</file>

<file path=ppt/tags/tag9.xml><?xml version="1.0" encoding="utf-8"?>
<p:tagLst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4E3B30"/>
      </a:dk2>
      <a:lt2>
        <a:srgbClr val="7F7F7F"/>
      </a:lt2>
      <a:accent1>
        <a:srgbClr val="C00000"/>
      </a:accent1>
      <a:accent2>
        <a:srgbClr val="7F7F7F"/>
      </a:accent2>
      <a:accent3>
        <a:srgbClr val="C00000"/>
      </a:accent3>
      <a:accent4>
        <a:srgbClr val="7F7F7F"/>
      </a:accent4>
      <a:accent5>
        <a:srgbClr val="C00000"/>
      </a:accent5>
      <a:accent6>
        <a:srgbClr val="7F7F7F"/>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3317</Words>
  <Application>WPS 演示</Application>
  <PresentationFormat>全屏显示(16:9)</PresentationFormat>
  <Paragraphs>419</Paragraphs>
  <Slides>33</Slides>
  <Notes>344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33</vt:i4>
      </vt:variant>
    </vt:vector>
  </HeadingPairs>
  <TitlesOfParts>
    <vt:vector size="53" baseType="lpstr">
      <vt:lpstr>Arial</vt:lpstr>
      <vt:lpstr>宋体</vt:lpstr>
      <vt:lpstr>Wingdings</vt:lpstr>
      <vt:lpstr>Open Sans</vt:lpstr>
      <vt:lpstr>冬青黑体简体中文 W3</vt:lpstr>
      <vt:lpstr>黑体</vt:lpstr>
      <vt:lpstr>微软雅黑</vt:lpstr>
      <vt:lpstr>Calibri Light</vt:lpstr>
      <vt:lpstr>Lato Light</vt:lpstr>
      <vt:lpstr>Segoe Print</vt:lpstr>
      <vt:lpstr>Roboto Regular</vt:lpstr>
      <vt:lpstr>Roboto</vt:lpstr>
      <vt:lpstr>Calibri</vt:lpstr>
      <vt:lpstr>Arial</vt:lpstr>
      <vt:lpstr>Calibri</vt:lpstr>
      <vt:lpstr>华文细黑</vt:lpstr>
      <vt:lpstr>Arial Unicode MS</vt:lpstr>
      <vt:lpstr>Lato</vt:lpstr>
      <vt:lpstr>MS PGothic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连锁经营管理理论与实务</dc:title>
  <dc:creator>窦志铭</dc:creator>
  <dc:subject>第一章</dc:subject>
  <cp:lastModifiedBy>Pipper</cp:lastModifiedBy>
  <cp:revision>436</cp:revision>
  <dcterms:created xsi:type="dcterms:W3CDTF">2014-11-09T01:07:00Z</dcterms:created>
  <dcterms:modified xsi:type="dcterms:W3CDTF">2023-02-10T06:15:49Z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ICV">
    <vt:lpwstr>6C3FB39CFAC547D8857A5742196BA996</vt:lpwstr>
  </property>
</Properties>
</file>