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handoutMasterIdLst>
    <p:handoutMasterId r:id="rId22"/>
  </p:handoutMasterIdLst>
  <p:sldIdLst>
    <p:sldId id="273" r:id="rId3"/>
    <p:sldId id="274" r:id="rId4"/>
    <p:sldId id="275" r:id="rId5"/>
    <p:sldId id="276" r:id="rId7"/>
    <p:sldId id="277" r:id="rId8"/>
    <p:sldId id="278" r:id="rId9"/>
    <p:sldId id="257" r:id="rId10"/>
    <p:sldId id="258" r:id="rId11"/>
    <p:sldId id="259" r:id="rId12"/>
    <p:sldId id="261" r:id="rId13"/>
    <p:sldId id="262" r:id="rId14"/>
    <p:sldId id="263" r:id="rId15"/>
    <p:sldId id="265" r:id="rId16"/>
    <p:sldId id="266" r:id="rId17"/>
    <p:sldId id="267" r:id="rId18"/>
    <p:sldId id="269" r:id="rId19"/>
    <p:sldId id="270" r:id="rId20"/>
    <p:sldId id="271" r:id="rId21"/>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阮 幸云" initials="阮"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gs" Target="tags/tag196.xml"/><Relationship Id="rId26" Type="http://schemas.openxmlformats.org/officeDocument/2006/relationships/commentAuthors" Target="commentAuthors.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3666" name="幻灯片图像占位符 1"/>
          <p:cNvSpPr>
            <a:spLocks noGrp="1" noRot="1" noChangeAspect="1" noTextEdit="1"/>
          </p:cNvSpPr>
          <p:nvPr>
            <p:ph type="sldImg"/>
          </p:nvPr>
        </p:nvSpPr>
        <p:spPr>
          <a:ln>
            <a:miter lim="800000"/>
          </a:ln>
        </p:spPr>
      </p:sp>
      <p:sp>
        <p:nvSpPr>
          <p:cNvPr id="113667"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13668"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buNone/>
            </a:pPr>
            <a:fld id="{9A0DB2DC-4C9A-4742-B13C-FB6460FD3503}" type="slidenum">
              <a:rPr lang="en-US" altLang="en-US" sz="1200" dirty="0">
                <a:solidFill>
                  <a:srgbClr val="000000"/>
                </a:solidFill>
                <a:latin typeface="等线" panose="02010600030101010101" pitchFamily="2" charset="-122"/>
                <a:ea typeface="等线" panose="02010600030101010101" pitchFamily="2" charset="-122"/>
              </a:rPr>
            </a:fld>
            <a:endParaRPr lang="en-US" altLang="en-US" sz="1200" dirty="0">
              <a:solidFill>
                <a:srgbClr val="000000"/>
              </a:solidFill>
              <a:latin typeface="等线" panose="02010600030101010101" pitchFamily="2" charset="-122"/>
              <a:ea typeface="等线" panose="02010600030101010101"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5714" name="幻灯片图像占位符 1"/>
          <p:cNvSpPr>
            <a:spLocks noGrp="1" noRot="1" noChangeAspect="1" noTextEdit="1"/>
          </p:cNvSpPr>
          <p:nvPr>
            <p:ph type="sldImg"/>
          </p:nvPr>
        </p:nvSpPr>
        <p:spPr>
          <a:ln>
            <a:miter lim="800000"/>
          </a:ln>
        </p:spPr>
      </p:sp>
      <p:sp>
        <p:nvSpPr>
          <p:cNvPr id="115715"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2403" name="灯片编号占位符 3"/>
          <p:cNvSpPr txBox="1">
            <a:spLocks noGrp="1" noChangeArrowheads="1"/>
          </p:cNvSpPr>
          <p:nvPr>
            <p:ph type="sldNum"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rtlCol="0" anchor="b"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193C2A42-DAFC-4DF7-8D99-131837B99ABE}" type="slidenum">
              <a:rPr kumimoji="0" lang="zh-CN" altLang="en-US" sz="1200" b="0" i="0" u="none" strike="noStrike" kern="1200" cap="none" spc="0" normalizeH="0" baseline="0" noProof="1">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9810" name="幻灯片图像占位符 1"/>
          <p:cNvSpPr>
            <a:spLocks noGrp="1" noRot="1" noChangeAspect="1" noTextEdit="1"/>
          </p:cNvSpPr>
          <p:nvPr>
            <p:ph type="sldImg"/>
          </p:nvPr>
        </p:nvSpPr>
        <p:spPr>
          <a:ln>
            <a:miter lim="800000"/>
          </a:ln>
        </p:spPr>
      </p:sp>
      <p:sp>
        <p:nvSpPr>
          <p:cNvPr id="119811"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6499" name="灯片编号占位符 3"/>
          <p:cNvSpPr txBox="1">
            <a:spLocks noGrp="1" noChangeArrowheads="1"/>
          </p:cNvSpPr>
          <p:nvPr>
            <p:ph type="sldNum"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rtlCol="0" anchor="b"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D7FD8C3A-6673-4741-9CA2-97300D2CA5BB}" type="slidenum">
              <a:rPr kumimoji="0" lang="zh-CN" altLang="en-US" sz="1200" b="0" i="0" u="none" strike="noStrike" kern="1200" cap="none" spc="0" normalizeH="0" baseline="0" noProof="1">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1858" name="幻灯片图像占位符 1"/>
          <p:cNvSpPr>
            <a:spLocks noGrp="1" noRot="1" noChangeAspect="1" noTextEdit="1"/>
          </p:cNvSpPr>
          <p:nvPr>
            <p:ph type="sldImg"/>
          </p:nvPr>
        </p:nvSpPr>
        <p:spPr>
          <a:ln>
            <a:miter lim="800000"/>
          </a:ln>
        </p:spPr>
      </p:sp>
      <p:sp>
        <p:nvSpPr>
          <p:cNvPr id="121859"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8547" name="灯片编号占位符 3"/>
          <p:cNvSpPr txBox="1">
            <a:spLocks noGrp="1" noChangeArrowheads="1"/>
          </p:cNvSpPr>
          <p:nvPr>
            <p:ph type="sldNum"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rtlCol="0" anchor="b"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82312D14-0BFB-4BFF-8C37-AC77E7B676D6}" type="slidenum">
              <a:rPr kumimoji="0" lang="zh-CN" altLang="en-US" sz="1200" b="0" i="0" u="none" strike="noStrike" kern="1200" cap="none" spc="0" normalizeH="0" baseline="0" noProof="1">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3906" name="幻灯片图像占位符 1"/>
          <p:cNvSpPr>
            <a:spLocks noGrp="1" noRot="1" noChangeAspect="1" noTextEdit="1"/>
          </p:cNvSpPr>
          <p:nvPr>
            <p:ph type="sldImg"/>
          </p:nvPr>
        </p:nvSpPr>
        <p:spPr>
          <a:ln>
            <a:miter lim="800000"/>
          </a:ln>
        </p:spPr>
      </p:sp>
      <p:sp>
        <p:nvSpPr>
          <p:cNvPr id="123907"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10595" name="灯片编号占位符 3"/>
          <p:cNvSpPr txBox="1">
            <a:spLocks noGrp="1" noChangeArrowheads="1"/>
          </p:cNvSpPr>
          <p:nvPr>
            <p:ph type="sldNum"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rtlCol="0" anchor="b"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09F7B97E-84AA-4377-96E2-FDBF0462FFB3}" type="slidenum">
              <a:rPr kumimoji="0" lang="zh-CN" altLang="en-US" sz="1200" b="0" i="0" u="none" strike="noStrike" kern="1200" cap="none" spc="0" normalizeH="0" baseline="0" noProof="1">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8002" name="幻灯片图像占位符 1"/>
          <p:cNvSpPr>
            <a:spLocks noGrp="1" noRot="1" noChangeAspect="1" noTextEdit="1"/>
          </p:cNvSpPr>
          <p:nvPr>
            <p:ph type="sldImg"/>
          </p:nvPr>
        </p:nvSpPr>
        <p:spPr>
          <a:ln>
            <a:miter lim="800000"/>
          </a:ln>
        </p:spPr>
      </p:sp>
      <p:sp>
        <p:nvSpPr>
          <p:cNvPr id="128003"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14691" name="灯片编号占位符 3"/>
          <p:cNvSpPr txBox="1">
            <a:spLocks noGrp="1" noChangeArrowheads="1"/>
          </p:cNvSpPr>
          <p:nvPr>
            <p:ph type="sldNum"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rtlCol="0" anchor="b"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45CAEF63-4289-49F9-8038-F84297B6E61E}" type="slidenum">
              <a:rPr kumimoji="0" lang="zh-CN" altLang="en-US" sz="1200" b="0" i="0" u="none" strike="noStrike" kern="1200" cap="none" spc="0" normalizeH="0" baseline="0" noProof="1">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0050" name="幻灯片图像占位符 1"/>
          <p:cNvSpPr>
            <a:spLocks noGrp="1" noRot="1" noChangeAspect="1" noTextEdit="1"/>
          </p:cNvSpPr>
          <p:nvPr>
            <p:ph type="sldImg"/>
          </p:nvPr>
        </p:nvSpPr>
        <p:spPr>
          <a:ln>
            <a:miter lim="800000"/>
          </a:ln>
        </p:spPr>
      </p:sp>
      <p:sp>
        <p:nvSpPr>
          <p:cNvPr id="130051"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16739" name="灯片编号占位符 3"/>
          <p:cNvSpPr txBox="1">
            <a:spLocks noGrp="1" noChangeArrowheads="1"/>
          </p:cNvSpPr>
          <p:nvPr>
            <p:ph type="sldNum"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rtlCol="0" anchor="b"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852762EC-4A5F-4584-9506-49FC4C0AB18E}" type="slidenum">
              <a:rPr kumimoji="0" lang="zh-CN" altLang="en-US" sz="1200" b="0" i="0" u="none" strike="noStrike" kern="1200" cap="none" spc="0" normalizeH="0" baseline="0" noProof="1">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2098" name="幻灯片图像占位符 1"/>
          <p:cNvSpPr>
            <a:spLocks noGrp="1" noRot="1" noChangeAspect="1" noTextEdit="1"/>
          </p:cNvSpPr>
          <p:nvPr>
            <p:ph type="sldImg"/>
          </p:nvPr>
        </p:nvSpPr>
        <p:spPr>
          <a:ln>
            <a:miter lim="800000"/>
          </a:ln>
        </p:spPr>
      </p:sp>
      <p:sp>
        <p:nvSpPr>
          <p:cNvPr id="132099"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18787" name="灯片编号占位符 3"/>
          <p:cNvSpPr txBox="1">
            <a:spLocks noGrp="1" noChangeArrowheads="1"/>
          </p:cNvSpPr>
          <p:nvPr>
            <p:ph type="sldNum"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rtlCol="0" anchor="b"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744DF6F9-F363-4E60-8BFA-5D76864232D1}" type="slidenum">
              <a:rPr kumimoji="0" lang="zh-CN" altLang="en-US" sz="1200" b="0" i="0" u="none" strike="noStrike" kern="1200" cap="none" spc="0" normalizeH="0" baseline="0" noProof="1">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5714" name="幻灯片图像占位符 1"/>
          <p:cNvSpPr>
            <a:spLocks noGrp="1" noRot="1" noChangeAspect="1" noTextEdit="1"/>
          </p:cNvSpPr>
          <p:nvPr>
            <p:ph type="sldImg"/>
          </p:nvPr>
        </p:nvSpPr>
        <p:spPr>
          <a:ln>
            <a:miter lim="800000"/>
          </a:ln>
        </p:spPr>
      </p:sp>
      <p:sp>
        <p:nvSpPr>
          <p:cNvPr id="115715"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15716"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p>
            <a:pPr lvl="0" algn="r" eaLnBrk="1" hangingPunct="1">
              <a:buNone/>
            </a:pPr>
            <a:fld id="{9A0DB2DC-4C9A-4742-B13C-FB6460FD3503}" type="slidenum">
              <a:rPr lang="en-US" altLang="en-US" sz="1200" dirty="0">
                <a:solidFill>
                  <a:srgbClr val="000000"/>
                </a:solidFill>
                <a:latin typeface="等线" panose="02010600030101010101" pitchFamily="2" charset="-122"/>
                <a:ea typeface="等线" panose="02010600030101010101" pitchFamily="2" charset="-122"/>
              </a:rPr>
            </a:fld>
            <a:endParaRPr lang="en-US" altLang="en-US" sz="1200" dirty="0">
              <a:solidFill>
                <a:srgbClr val="000000"/>
              </a:solidFill>
              <a:latin typeface="等线" panose="02010600030101010101" pitchFamily="2" charset="-122"/>
              <a:ea typeface="等线"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幻灯片图像占位符 1"/>
          <p:cNvSpPr>
            <a:spLocks noGrp="1" noRot="1" noChangeAspect="1" noTextEdit="1"/>
          </p:cNvSpPr>
          <p:nvPr>
            <p:ph type="sldImg"/>
          </p:nvPr>
        </p:nvSpPr>
        <p:spPr>
          <a:ln>
            <a:miter lim="800000"/>
          </a:ln>
        </p:spPr>
      </p:sp>
      <p:sp>
        <p:nvSpPr>
          <p:cNvPr id="51203"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35843" name="灯片编号占位符 3"/>
          <p:cNvSpPr txBox="1">
            <a:spLocks noGrp="1" noChangeArrowheads="1"/>
          </p:cNvSpPr>
          <p:nvPr>
            <p:ph type="sldNum"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rtlCol="0" anchor="b"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43F6ED9F-3B1C-4964-B0C3-15E0AB41EED0}" type="slidenum">
              <a:rPr kumimoji="0" lang="zh-CN" altLang="en-US" sz="1200" b="0" i="0" u="none" strike="noStrike" kern="1200" cap="none" spc="0" normalizeH="0" baseline="0" noProof="1">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幻灯片图像占位符 1"/>
          <p:cNvSpPr>
            <a:spLocks noGrp="1" noRot="1" noChangeAspect="1" noTextEdit="1"/>
          </p:cNvSpPr>
          <p:nvPr>
            <p:ph type="sldImg"/>
          </p:nvPr>
        </p:nvSpPr>
        <p:spPr>
          <a:ln>
            <a:miter lim="800000"/>
          </a:ln>
        </p:spPr>
      </p:sp>
      <p:sp>
        <p:nvSpPr>
          <p:cNvPr id="53251"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37891" name="灯片编号占位符 3"/>
          <p:cNvSpPr txBox="1">
            <a:spLocks noGrp="1" noChangeArrowheads="1"/>
          </p:cNvSpPr>
          <p:nvPr>
            <p:ph type="sldNum"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rtlCol="0" anchor="b"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96822E43-3DB8-4871-8152-75DE0A8D46A0}" type="slidenum">
              <a:rPr kumimoji="0" lang="zh-CN" altLang="en-US" sz="1200" b="0" i="0" u="none" strike="noStrike" kern="1200" cap="none" spc="0" normalizeH="0" baseline="0" noProof="1">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6" name="幻灯片图像占位符 1"/>
          <p:cNvSpPr>
            <a:spLocks noGrp="1" noRot="1" noChangeAspect="1" noTextEdit="1"/>
          </p:cNvSpPr>
          <p:nvPr>
            <p:ph type="sldImg"/>
          </p:nvPr>
        </p:nvSpPr>
        <p:spPr>
          <a:ln>
            <a:miter lim="800000"/>
          </a:ln>
        </p:spPr>
      </p:sp>
      <p:sp>
        <p:nvSpPr>
          <p:cNvPr id="103427"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90115" name="灯片编号占位符 3"/>
          <p:cNvSpPr txBox="1">
            <a:spLocks noGrp="1" noChangeArrowheads="1"/>
          </p:cNvSpPr>
          <p:nvPr>
            <p:ph type="sldNum"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rtlCol="0" anchor="b"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B08B3792-4C27-4FE9-BA41-42EC9F448E9F}" type="slidenum">
              <a:rPr kumimoji="0" lang="zh-CN" altLang="en-US" sz="1200" b="0" i="0" u="none" strike="noStrike" kern="1200" cap="none" spc="0" normalizeH="0" baseline="0" noProof="1">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5474" name="幻灯片图像占位符 1"/>
          <p:cNvSpPr>
            <a:spLocks noGrp="1" noRot="1" noChangeAspect="1" noTextEdit="1"/>
          </p:cNvSpPr>
          <p:nvPr>
            <p:ph type="sldImg"/>
          </p:nvPr>
        </p:nvSpPr>
        <p:spPr>
          <a:ln>
            <a:miter lim="800000"/>
          </a:ln>
        </p:spPr>
      </p:sp>
      <p:sp>
        <p:nvSpPr>
          <p:cNvPr id="105475"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92163" name="灯片编号占位符 3"/>
          <p:cNvSpPr txBox="1">
            <a:spLocks noGrp="1" noChangeArrowheads="1"/>
          </p:cNvSpPr>
          <p:nvPr>
            <p:ph type="sldNum"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rtlCol="0" anchor="b"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5B66BD64-C72F-4F03-945D-C777912656BF}" type="slidenum">
              <a:rPr kumimoji="0" lang="zh-CN" altLang="en-US" sz="1200" b="0" i="0" u="none" strike="noStrike" kern="1200" cap="none" spc="0" normalizeH="0" baseline="0" noProof="1">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2" name="幻灯片图像占位符 1"/>
          <p:cNvSpPr>
            <a:spLocks noGrp="1" noRot="1" noChangeAspect="1" noTextEdit="1"/>
          </p:cNvSpPr>
          <p:nvPr>
            <p:ph type="sldImg"/>
          </p:nvPr>
        </p:nvSpPr>
        <p:spPr>
          <a:ln>
            <a:miter lim="800000"/>
          </a:ln>
        </p:spPr>
      </p:sp>
      <p:sp>
        <p:nvSpPr>
          <p:cNvPr id="107523"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94211" name="灯片编号占位符 3"/>
          <p:cNvSpPr txBox="1">
            <a:spLocks noGrp="1" noChangeArrowheads="1"/>
          </p:cNvSpPr>
          <p:nvPr>
            <p:ph type="sldNum"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rtlCol="0" anchor="b"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16AA50DD-26AE-44BB-98E2-89FED99F110F}" type="slidenum">
              <a:rPr kumimoji="0" lang="zh-CN" altLang="en-US" sz="1200" b="0" i="0" u="none" strike="noStrike" kern="1200" cap="none" spc="0" normalizeH="0" baseline="0" noProof="1">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1618" name="幻灯片图像占位符 1"/>
          <p:cNvSpPr>
            <a:spLocks noGrp="1" noRot="1" noChangeAspect="1" noTextEdit="1"/>
          </p:cNvSpPr>
          <p:nvPr>
            <p:ph type="sldImg"/>
          </p:nvPr>
        </p:nvSpPr>
        <p:spPr>
          <a:ln>
            <a:miter lim="800000"/>
          </a:ln>
        </p:spPr>
      </p:sp>
      <p:sp>
        <p:nvSpPr>
          <p:cNvPr id="111619"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98307" name="灯片编号占位符 3"/>
          <p:cNvSpPr txBox="1">
            <a:spLocks noGrp="1" noChangeArrowheads="1"/>
          </p:cNvSpPr>
          <p:nvPr>
            <p:ph type="sldNum"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rtlCol="0" anchor="b"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618D1C6A-2C56-44F7-96C0-B30552789CD3}" type="slidenum">
              <a:rPr kumimoji="0" lang="zh-CN" altLang="en-US" sz="1200" b="0" i="0" u="none" strike="noStrike" kern="1200" cap="none" spc="0" normalizeH="0" baseline="0" noProof="1">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3666" name="幻灯片图像占位符 1"/>
          <p:cNvSpPr>
            <a:spLocks noGrp="1" noRot="1" noChangeAspect="1" noTextEdit="1"/>
          </p:cNvSpPr>
          <p:nvPr>
            <p:ph type="sldImg"/>
          </p:nvPr>
        </p:nvSpPr>
        <p:spPr>
          <a:ln>
            <a:miter lim="800000"/>
          </a:ln>
        </p:spPr>
      </p:sp>
      <p:sp>
        <p:nvSpPr>
          <p:cNvPr id="113667"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0355" name="灯片编号占位符 3"/>
          <p:cNvSpPr txBox="1">
            <a:spLocks noGrp="1" noChangeArrowheads="1"/>
          </p:cNvSpPr>
          <p:nvPr>
            <p:ph type="sldNum"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rtlCol="0" anchor="b" anchorCtr="0" compatLnSpc="1"/>
          <a:lstStyle/>
          <a:p>
            <a:pPr marL="0" marR="0" lvl="0" indent="0" algn="r" defTabSz="914400" rtl="0" eaLnBrk="1" fontAlgn="base" latinLnBrk="0" hangingPunct="1">
              <a:lnSpc>
                <a:spcPct val="100000"/>
              </a:lnSpc>
              <a:spcBef>
                <a:spcPct val="0"/>
              </a:spcBef>
              <a:spcAft>
                <a:spcPct val="0"/>
              </a:spcAft>
              <a:buClrTx/>
              <a:buSzTx/>
              <a:buFontTx/>
              <a:buNone/>
              <a:defRPr/>
            </a:pPr>
            <a:fld id="{B54E2253-D770-469F-BF3E-056F1A5877B7}" type="slidenum">
              <a:rPr kumimoji="0" lang="zh-CN" altLang="en-US" sz="1200" b="0" i="0" u="none" strike="noStrike" kern="1200" cap="none" spc="0" normalizeH="0" baseline="0" noProof="1">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mn-lt"/>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image" Target="../media/image1.jpe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4" Type="http://schemas.openxmlformats.org/officeDocument/2006/relationships/tags" Target="../tags/tag12.xml"/><Relationship Id="rId13" Type="http://schemas.openxmlformats.org/officeDocument/2006/relationships/tags" Target="../tags/tag11.xml"/><Relationship Id="rId12" Type="http://schemas.openxmlformats.org/officeDocument/2006/relationships/tags" Target="../tags/tag10.xml"/><Relationship Id="rId11" Type="http://schemas.openxmlformats.org/officeDocument/2006/relationships/tags" Target="../tags/tag9.xml"/><Relationship Id="rId10" Type="http://schemas.openxmlformats.org/officeDocument/2006/relationships/tags" Target="../tags/tag8.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tags" Target="../tags/tag91.xml"/><Relationship Id="rId8" Type="http://schemas.openxmlformats.org/officeDocument/2006/relationships/tags" Target="../tags/tag90.xml"/><Relationship Id="rId7" Type="http://schemas.openxmlformats.org/officeDocument/2006/relationships/tags" Target="../tags/tag89.xml"/><Relationship Id="rId6" Type="http://schemas.openxmlformats.org/officeDocument/2006/relationships/tags" Target="../tags/tag88.xml"/><Relationship Id="rId5" Type="http://schemas.openxmlformats.org/officeDocument/2006/relationships/tags" Target="../tags/tag87.xml"/><Relationship Id="rId4" Type="http://schemas.openxmlformats.org/officeDocument/2006/relationships/tags" Target="../tags/tag86.xml"/><Relationship Id="rId3" Type="http://schemas.openxmlformats.org/officeDocument/2006/relationships/tags" Target="../tags/tag85.xml"/><Relationship Id="rId2" Type="http://schemas.openxmlformats.org/officeDocument/2006/relationships/tags" Target="../tags/tag84.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98.xml"/><Relationship Id="rId8" Type="http://schemas.openxmlformats.org/officeDocument/2006/relationships/tags" Target="../tags/tag97.xml"/><Relationship Id="rId7" Type="http://schemas.openxmlformats.org/officeDocument/2006/relationships/tags" Target="../tags/tag96.xml"/><Relationship Id="rId6" Type="http://schemas.openxmlformats.org/officeDocument/2006/relationships/image" Target="../media/image1.jpeg"/><Relationship Id="rId5" Type="http://schemas.openxmlformats.org/officeDocument/2006/relationships/tags" Target="../tags/tag95.xml"/><Relationship Id="rId4" Type="http://schemas.openxmlformats.org/officeDocument/2006/relationships/tags" Target="../tags/tag94.xml"/><Relationship Id="rId3" Type="http://schemas.openxmlformats.org/officeDocument/2006/relationships/tags" Target="../tags/tag93.xml"/><Relationship Id="rId2" Type="http://schemas.openxmlformats.org/officeDocument/2006/relationships/tags" Target="../tags/tag92.xml"/><Relationship Id="rId13" Type="http://schemas.openxmlformats.org/officeDocument/2006/relationships/tags" Target="../tags/tag102.xml"/><Relationship Id="rId12" Type="http://schemas.openxmlformats.org/officeDocument/2006/relationships/tags" Target="../tags/tag101.xml"/><Relationship Id="rId11" Type="http://schemas.openxmlformats.org/officeDocument/2006/relationships/tags" Target="../tags/tag100.xml"/><Relationship Id="rId10" Type="http://schemas.openxmlformats.org/officeDocument/2006/relationships/tags" Target="../tags/tag99.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109.xml"/><Relationship Id="rId7" Type="http://schemas.openxmlformats.org/officeDocument/2006/relationships/tags" Target="../tags/tag108.xml"/><Relationship Id="rId6" Type="http://schemas.openxmlformats.org/officeDocument/2006/relationships/tags" Target="../tags/tag107.xml"/><Relationship Id="rId5" Type="http://schemas.openxmlformats.org/officeDocument/2006/relationships/tags" Target="../tags/tag106.xml"/><Relationship Id="rId4" Type="http://schemas.openxmlformats.org/officeDocument/2006/relationships/tags" Target="../tags/tag105.xml"/><Relationship Id="rId3" Type="http://schemas.openxmlformats.org/officeDocument/2006/relationships/tags" Target="../tags/tag104.xml"/><Relationship Id="rId2" Type="http://schemas.openxmlformats.org/officeDocument/2006/relationships/tags" Target="../tags/tag103.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117.xml"/><Relationship Id="rId8" Type="http://schemas.openxmlformats.org/officeDocument/2006/relationships/tags" Target="../tags/tag116.xml"/><Relationship Id="rId7" Type="http://schemas.openxmlformats.org/officeDocument/2006/relationships/tags" Target="../tags/tag115.xml"/><Relationship Id="rId6" Type="http://schemas.openxmlformats.org/officeDocument/2006/relationships/tags" Target="../tags/tag114.xml"/><Relationship Id="rId5" Type="http://schemas.openxmlformats.org/officeDocument/2006/relationships/tags" Target="../tags/tag113.xml"/><Relationship Id="rId4" Type="http://schemas.openxmlformats.org/officeDocument/2006/relationships/tags" Target="../tags/tag112.xml"/><Relationship Id="rId3" Type="http://schemas.openxmlformats.org/officeDocument/2006/relationships/tags" Target="../tags/tag111.xml"/><Relationship Id="rId2" Type="http://schemas.openxmlformats.org/officeDocument/2006/relationships/tags" Target="../tags/tag110.xml"/><Relationship Id="rId13" Type="http://schemas.openxmlformats.org/officeDocument/2006/relationships/tags" Target="../tags/tag121.xml"/><Relationship Id="rId12" Type="http://schemas.openxmlformats.org/officeDocument/2006/relationships/tags" Target="../tags/tag120.xml"/><Relationship Id="rId11" Type="http://schemas.openxmlformats.org/officeDocument/2006/relationships/tags" Target="../tags/tag119.xml"/><Relationship Id="rId10" Type="http://schemas.openxmlformats.org/officeDocument/2006/relationships/tags" Target="../tags/tag118.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29.xml"/><Relationship Id="rId8" Type="http://schemas.openxmlformats.org/officeDocument/2006/relationships/tags" Target="../tags/tag128.xml"/><Relationship Id="rId7" Type="http://schemas.openxmlformats.org/officeDocument/2006/relationships/tags" Target="../tags/tag127.xml"/><Relationship Id="rId6" Type="http://schemas.openxmlformats.org/officeDocument/2006/relationships/tags" Target="../tags/tag126.xml"/><Relationship Id="rId5" Type="http://schemas.openxmlformats.org/officeDocument/2006/relationships/tags" Target="../tags/tag125.xml"/><Relationship Id="rId4" Type="http://schemas.openxmlformats.org/officeDocument/2006/relationships/tags" Target="../tags/tag124.xml"/><Relationship Id="rId3" Type="http://schemas.openxmlformats.org/officeDocument/2006/relationships/tags" Target="../tags/tag123.xml"/><Relationship Id="rId2" Type="http://schemas.openxmlformats.org/officeDocument/2006/relationships/tags" Target="../tags/tag122.xml"/><Relationship Id="rId11" Type="http://schemas.openxmlformats.org/officeDocument/2006/relationships/tags" Target="../tags/tag131.xml"/><Relationship Id="rId10" Type="http://schemas.openxmlformats.org/officeDocument/2006/relationships/tags" Target="../tags/tag130.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39.xml"/><Relationship Id="rId8" Type="http://schemas.openxmlformats.org/officeDocument/2006/relationships/tags" Target="../tags/tag138.xml"/><Relationship Id="rId7" Type="http://schemas.openxmlformats.org/officeDocument/2006/relationships/tags" Target="../tags/tag137.xml"/><Relationship Id="rId6" Type="http://schemas.openxmlformats.org/officeDocument/2006/relationships/tags" Target="../tags/tag136.xml"/><Relationship Id="rId5" Type="http://schemas.openxmlformats.org/officeDocument/2006/relationships/tags" Target="../tags/tag135.xml"/><Relationship Id="rId4" Type="http://schemas.openxmlformats.org/officeDocument/2006/relationships/tags" Target="../tags/tag134.xml"/><Relationship Id="rId3" Type="http://schemas.openxmlformats.org/officeDocument/2006/relationships/tags" Target="../tags/tag133.xml"/><Relationship Id="rId2" Type="http://schemas.openxmlformats.org/officeDocument/2006/relationships/tags" Target="../tags/tag132.xml"/><Relationship Id="rId11" Type="http://schemas.openxmlformats.org/officeDocument/2006/relationships/tags" Target="../tags/tag141.xml"/><Relationship Id="rId10" Type="http://schemas.openxmlformats.org/officeDocument/2006/relationships/tags" Target="../tags/tag140.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49.xml"/><Relationship Id="rId8" Type="http://schemas.openxmlformats.org/officeDocument/2006/relationships/tags" Target="../tags/tag148.xml"/><Relationship Id="rId7" Type="http://schemas.openxmlformats.org/officeDocument/2006/relationships/tags" Target="../tags/tag147.xml"/><Relationship Id="rId6" Type="http://schemas.openxmlformats.org/officeDocument/2006/relationships/tags" Target="../tags/tag146.xml"/><Relationship Id="rId5" Type="http://schemas.openxmlformats.org/officeDocument/2006/relationships/tags" Target="../tags/tag145.xml"/><Relationship Id="rId4" Type="http://schemas.openxmlformats.org/officeDocument/2006/relationships/tags" Target="../tags/tag144.xml"/><Relationship Id="rId3" Type="http://schemas.openxmlformats.org/officeDocument/2006/relationships/tags" Target="../tags/tag143.xml"/><Relationship Id="rId2" Type="http://schemas.openxmlformats.org/officeDocument/2006/relationships/tags" Target="../tags/tag142.xml"/><Relationship Id="rId11" Type="http://schemas.openxmlformats.org/officeDocument/2006/relationships/tags" Target="../tags/tag151.xml"/><Relationship Id="rId10" Type="http://schemas.openxmlformats.org/officeDocument/2006/relationships/tags" Target="../tags/tag150.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59.xml"/><Relationship Id="rId8" Type="http://schemas.openxmlformats.org/officeDocument/2006/relationships/tags" Target="../tags/tag158.xml"/><Relationship Id="rId7" Type="http://schemas.openxmlformats.org/officeDocument/2006/relationships/tags" Target="../tags/tag157.xml"/><Relationship Id="rId6" Type="http://schemas.openxmlformats.org/officeDocument/2006/relationships/tags" Target="../tags/tag156.xml"/><Relationship Id="rId5" Type="http://schemas.openxmlformats.org/officeDocument/2006/relationships/tags" Target="../tags/tag155.xml"/><Relationship Id="rId4" Type="http://schemas.openxmlformats.org/officeDocument/2006/relationships/tags" Target="../tags/tag154.xml"/><Relationship Id="rId3" Type="http://schemas.openxmlformats.org/officeDocument/2006/relationships/tags" Target="../tags/tag153.xml"/><Relationship Id="rId2" Type="http://schemas.openxmlformats.org/officeDocument/2006/relationships/tags" Target="../tags/tag152.xml"/><Relationship Id="rId13" Type="http://schemas.openxmlformats.org/officeDocument/2006/relationships/tags" Target="../tags/tag163.xml"/><Relationship Id="rId12" Type="http://schemas.openxmlformats.org/officeDocument/2006/relationships/tags" Target="../tags/tag162.xml"/><Relationship Id="rId11" Type="http://schemas.openxmlformats.org/officeDocument/2006/relationships/tags" Target="../tags/tag161.xml"/><Relationship Id="rId10" Type="http://schemas.openxmlformats.org/officeDocument/2006/relationships/tags" Target="../tags/tag160.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171.xml"/><Relationship Id="rId8" Type="http://schemas.openxmlformats.org/officeDocument/2006/relationships/tags" Target="../tags/tag170.xml"/><Relationship Id="rId7" Type="http://schemas.openxmlformats.org/officeDocument/2006/relationships/tags" Target="../tags/tag169.xml"/><Relationship Id="rId6" Type="http://schemas.openxmlformats.org/officeDocument/2006/relationships/tags" Target="../tags/tag168.xml"/><Relationship Id="rId5" Type="http://schemas.openxmlformats.org/officeDocument/2006/relationships/tags" Target="../tags/tag167.xml"/><Relationship Id="rId4" Type="http://schemas.openxmlformats.org/officeDocument/2006/relationships/tags" Target="../tags/tag166.xml"/><Relationship Id="rId3" Type="http://schemas.openxmlformats.org/officeDocument/2006/relationships/tags" Target="../tags/tag165.xml"/><Relationship Id="rId2" Type="http://schemas.openxmlformats.org/officeDocument/2006/relationships/tags" Target="../tags/tag164.xml"/><Relationship Id="rId10" Type="http://schemas.openxmlformats.org/officeDocument/2006/relationships/tags" Target="../tags/tag17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20.xml"/><Relationship Id="rId8" Type="http://schemas.openxmlformats.org/officeDocument/2006/relationships/tags" Target="../tags/tag19.xml"/><Relationship Id="rId7" Type="http://schemas.openxmlformats.org/officeDocument/2006/relationships/tags" Target="../tags/tag18.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9" Type="http://schemas.openxmlformats.org/officeDocument/2006/relationships/tags" Target="../tags/tag27.xml"/><Relationship Id="rId8" Type="http://schemas.openxmlformats.org/officeDocument/2006/relationships/tags" Target="../tags/tag26.xml"/><Relationship Id="rId7" Type="http://schemas.openxmlformats.org/officeDocument/2006/relationships/tags" Target="../tags/tag25.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image" Target="../media/image2.jpeg"/><Relationship Id="rId3" Type="http://schemas.openxmlformats.org/officeDocument/2006/relationships/tags" Target="../tags/tag22.xml"/><Relationship Id="rId2" Type="http://schemas.openxmlformats.org/officeDocument/2006/relationships/tags" Target="../tags/tag21.xml"/><Relationship Id="rId11" Type="http://schemas.openxmlformats.org/officeDocument/2006/relationships/tags" Target="../tags/tag29.xml"/><Relationship Id="rId10" Type="http://schemas.openxmlformats.org/officeDocument/2006/relationships/tags" Target="../tags/tag28.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9" Type="http://schemas.openxmlformats.org/officeDocument/2006/relationships/tags" Target="../tags/tag37.xml"/><Relationship Id="rId8" Type="http://schemas.openxmlformats.org/officeDocument/2006/relationships/tags" Target="../tags/tag36.xml"/><Relationship Id="rId7" Type="http://schemas.openxmlformats.org/officeDocument/2006/relationships/tags" Target="../tags/tag35.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0" Type="http://schemas.openxmlformats.org/officeDocument/2006/relationships/tags" Target="../tags/tag38.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46.xml"/><Relationship Id="rId8" Type="http://schemas.openxmlformats.org/officeDocument/2006/relationships/tags" Target="../tags/tag45.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2" Type="http://schemas.openxmlformats.org/officeDocument/2006/relationships/tags" Target="../tags/tag49.xml"/><Relationship Id="rId11" Type="http://schemas.openxmlformats.org/officeDocument/2006/relationships/tags" Target="../tags/tag48.xml"/><Relationship Id="rId10" Type="http://schemas.openxmlformats.org/officeDocument/2006/relationships/tags" Target="../tags/tag47.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57.xml"/><Relationship Id="rId8" Type="http://schemas.openxmlformats.org/officeDocument/2006/relationships/tags" Target="../tags/tag56.xml"/><Relationship Id="rId7" Type="http://schemas.openxmlformats.org/officeDocument/2006/relationships/tags" Target="../tags/tag55.xml"/><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0" Type="http://schemas.openxmlformats.org/officeDocument/2006/relationships/tags" Target="../tags/tag58.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9" Type="http://schemas.openxmlformats.org/officeDocument/2006/relationships/tags" Target="../tags/tag69.xml"/><Relationship Id="rId8" Type="http://schemas.openxmlformats.org/officeDocument/2006/relationships/tags" Target="../tags/tag68.xml"/><Relationship Id="rId7" Type="http://schemas.openxmlformats.org/officeDocument/2006/relationships/tags" Target="../tags/tag67.xml"/><Relationship Id="rId6" Type="http://schemas.openxmlformats.org/officeDocument/2006/relationships/tags" Target="../tags/tag66.xml"/><Relationship Id="rId5" Type="http://schemas.openxmlformats.org/officeDocument/2006/relationships/tags" Target="../tags/tag65.xml"/><Relationship Id="rId4" Type="http://schemas.openxmlformats.org/officeDocument/2006/relationships/tags" Target="../tags/tag64.xml"/><Relationship Id="rId3" Type="http://schemas.openxmlformats.org/officeDocument/2006/relationships/tags" Target="../tags/tag63.xml"/><Relationship Id="rId2" Type="http://schemas.openxmlformats.org/officeDocument/2006/relationships/tags" Target="../tags/tag62.xml"/><Relationship Id="rId10" Type="http://schemas.openxmlformats.org/officeDocument/2006/relationships/tags" Target="../tags/tag70.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9" Type="http://schemas.openxmlformats.org/officeDocument/2006/relationships/tags" Target="../tags/tag78.xml"/><Relationship Id="rId8" Type="http://schemas.openxmlformats.org/officeDocument/2006/relationships/tags" Target="../tags/tag77.xml"/><Relationship Id="rId7" Type="http://schemas.openxmlformats.org/officeDocument/2006/relationships/tags" Target="../tags/tag76.xml"/><Relationship Id="rId6" Type="http://schemas.openxmlformats.org/officeDocument/2006/relationships/tags" Target="../tags/tag75.xml"/><Relationship Id="rId5" Type="http://schemas.openxmlformats.org/officeDocument/2006/relationships/tags" Target="../tags/tag74.xml"/><Relationship Id="rId4" Type="http://schemas.openxmlformats.org/officeDocument/2006/relationships/tags" Target="../tags/tag73.xml"/><Relationship Id="rId3" Type="http://schemas.openxmlformats.org/officeDocument/2006/relationships/tags" Target="../tags/tag72.xml"/><Relationship Id="rId2" Type="http://schemas.openxmlformats.org/officeDocument/2006/relationships/tags" Target="../tags/tag71.xml"/><Relationship Id="rId14" Type="http://schemas.openxmlformats.org/officeDocument/2006/relationships/tags" Target="../tags/tag83.xml"/><Relationship Id="rId13" Type="http://schemas.openxmlformats.org/officeDocument/2006/relationships/tags" Target="../tags/tag82.xml"/><Relationship Id="rId12" Type="http://schemas.openxmlformats.org/officeDocument/2006/relationships/tags" Target="../tags/tag81.xml"/><Relationship Id="rId11" Type="http://schemas.openxmlformats.org/officeDocument/2006/relationships/tags" Target="../tags/tag80.xml"/><Relationship Id="rId10" Type="http://schemas.openxmlformats.org/officeDocument/2006/relationships/tags" Target="../tags/tag79.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13" name="组合 12"/>
          <p:cNvGrpSpPr/>
          <p:nvPr userDrawn="1">
            <p:custDataLst>
              <p:tags r:id="rId2"/>
            </p:custDataLst>
          </p:nvPr>
        </p:nvGrpSpPr>
        <p:grpSpPr>
          <a:xfrm>
            <a:off x="0" y="-249499"/>
            <a:ext cx="12192000" cy="7348910"/>
            <a:chOff x="0" y="-249499"/>
            <a:chExt cx="12192000" cy="7348910"/>
          </a:xfrm>
        </p:grpSpPr>
        <p:sp>
          <p:nvSpPr>
            <p:cNvPr id="7" name="稻壳儿春秋广告/盗版必究        原创来源：http://chn.docer.com/works?userid=199329941#!/work_time"/>
            <p:cNvSpPr/>
            <p:nvPr userDrawn="1">
              <p:custDataLst>
                <p:tags r:id="rId3"/>
              </p:custDataLst>
            </p:nvPr>
          </p:nvSpPr>
          <p:spPr>
            <a:xfrm>
              <a:off x="0" y="4463592"/>
              <a:ext cx="2394408" cy="2394408"/>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8" name="稻壳儿春秋广告/盗版必究        原创来源：http://chn.docer.com/works?userid=199329941#!/work_time"/>
            <p:cNvSpPr/>
            <p:nvPr userDrawn="1">
              <p:custDataLst>
                <p:tags r:id="rId4"/>
              </p:custDataLst>
            </p:nvPr>
          </p:nvSpPr>
          <p:spPr>
            <a:xfrm>
              <a:off x="0" y="5297864"/>
              <a:ext cx="1560136" cy="1560136"/>
            </a:xfrm>
            <a:prstGeom prst="r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5" name="任意多边形: 形状 14"/>
            <p:cNvSpPr/>
            <p:nvPr userDrawn="1">
              <p:custDataLst>
                <p:tags r:id="rId5"/>
              </p:custDataLst>
            </p:nvPr>
          </p:nvSpPr>
          <p:spPr>
            <a:xfrm flipH="1">
              <a:off x="4185501" y="-12439"/>
              <a:ext cx="8006499" cy="6874790"/>
            </a:xfrm>
            <a:custGeom>
              <a:avLst/>
              <a:gdLst>
                <a:gd name="connsiteX0" fmla="*/ 1131709 w 8006499"/>
                <a:gd name="connsiteY0" fmla="*/ 0 h 6874790"/>
                <a:gd name="connsiteX1" fmla="*/ 0 w 8006499"/>
                <a:gd name="connsiteY1" fmla="*/ 0 h 6874790"/>
                <a:gd name="connsiteX2" fmla="*/ 0 w 8006499"/>
                <a:gd name="connsiteY2" fmla="*/ 6874790 h 6874790"/>
                <a:gd name="connsiteX3" fmla="*/ 8006499 w 8006499"/>
                <a:gd name="connsiteY3" fmla="*/ 6874790 h 6874790"/>
              </a:gdLst>
              <a:ahLst/>
              <a:cxnLst>
                <a:cxn ang="0">
                  <a:pos x="connsiteX0" y="connsiteY0"/>
                </a:cxn>
                <a:cxn ang="0">
                  <a:pos x="connsiteX1" y="connsiteY1"/>
                </a:cxn>
                <a:cxn ang="0">
                  <a:pos x="connsiteX2" y="connsiteY2"/>
                </a:cxn>
                <a:cxn ang="0">
                  <a:pos x="connsiteX3" y="connsiteY3"/>
                </a:cxn>
              </a:cxnLst>
              <a:rect l="l" t="t" r="r" b="b"/>
              <a:pathLst>
                <a:path w="8006499" h="6874790">
                  <a:moveTo>
                    <a:pt x="1131709" y="0"/>
                  </a:moveTo>
                  <a:lnTo>
                    <a:pt x="0" y="0"/>
                  </a:lnTo>
                  <a:lnTo>
                    <a:pt x="0" y="6874790"/>
                  </a:lnTo>
                  <a:lnTo>
                    <a:pt x="8006499" y="6874790"/>
                  </a:lnTo>
                  <a:close/>
                </a:path>
              </a:pathLst>
            </a:custGeom>
            <a:blipFill dpi="0" rotWithShape="0">
              <a:blip r:embed="rId6"/>
              <a:srcRect/>
              <a:stretch>
                <a:fillRect r="-20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800"/>
            </a:p>
          </p:txBody>
        </p:sp>
        <p:sp>
          <p:nvSpPr>
            <p:cNvPr id="10" name="稻壳儿春秋广告/盗版必究        原创来源：http://chn.docer.com/works?userid=199329941#!/work_time"/>
            <p:cNvSpPr/>
            <p:nvPr userDrawn="1">
              <p:custDataLst>
                <p:tags r:id="rId7"/>
              </p:custDataLst>
            </p:nvPr>
          </p:nvSpPr>
          <p:spPr>
            <a:xfrm rot="239777" flipH="1">
              <a:off x="5493081" y="-249499"/>
              <a:ext cx="6546711" cy="7348910"/>
            </a:xfrm>
            <a:custGeom>
              <a:avLst/>
              <a:gdLst>
                <a:gd name="connsiteX0" fmla="*/ 79845 w 5432956"/>
                <a:gd name="connsiteY0" fmla="*/ 0 h 6157243"/>
                <a:gd name="connsiteX1" fmla="*/ 0 w 5432956"/>
                <a:gd name="connsiteY1" fmla="*/ 1142907 h 6157243"/>
                <a:gd name="connsiteX2" fmla="*/ 4982893 w 5432956"/>
                <a:gd name="connsiteY2" fmla="*/ 6125801 h 6157243"/>
                <a:gd name="connsiteX3" fmla="*/ 5432956 w 5432956"/>
                <a:gd name="connsiteY3" fmla="*/ 6157243 h 6157243"/>
                <a:gd name="connsiteX4" fmla="*/ 79845 w 5432956"/>
                <a:gd name="connsiteY4" fmla="*/ 0 h 6157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2956" h="6157243">
                  <a:moveTo>
                    <a:pt x="79845" y="0"/>
                  </a:moveTo>
                  <a:lnTo>
                    <a:pt x="0" y="1142907"/>
                  </a:lnTo>
                  <a:lnTo>
                    <a:pt x="4982893" y="6125801"/>
                  </a:lnTo>
                  <a:lnTo>
                    <a:pt x="5432956" y="6157243"/>
                  </a:lnTo>
                  <a:lnTo>
                    <a:pt x="79845" y="0"/>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p>
          </p:txBody>
        </p:sp>
      </p:grpSp>
      <p:sp>
        <p:nvSpPr>
          <p:cNvPr id="16" name="日期占位符 15"/>
          <p:cNvSpPr>
            <a:spLocks noGrp="1"/>
          </p:cNvSpPr>
          <p:nvPr userDrawn="1">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userDrawn="1">
            <p:ph type="ftr" sz="quarter" idx="11"/>
            <p:custDataLst>
              <p:tags r:id="rId9"/>
            </p:custDataLst>
          </p:nvPr>
        </p:nvSpPr>
        <p:spPr/>
        <p:txBody>
          <a:bodyPr/>
          <a:lstStyle/>
          <a:p>
            <a:endParaRPr lang="zh-CN" altLang="en-US" dirty="0"/>
          </a:p>
        </p:txBody>
      </p:sp>
      <p:sp>
        <p:nvSpPr>
          <p:cNvPr id="18" name="灯片编号占位符 17"/>
          <p:cNvSpPr>
            <a:spLocks noGrp="1"/>
          </p:cNvSpPr>
          <p:nvPr userDrawn="1">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2" name="标题 1"/>
          <p:cNvSpPr>
            <a:spLocks noGrp="1"/>
          </p:cNvSpPr>
          <p:nvPr userDrawn="1">
            <p:ph type="ctrTitle" hasCustomPrompt="1"/>
            <p:custDataLst>
              <p:tags r:id="rId11"/>
            </p:custDataLst>
          </p:nvPr>
        </p:nvSpPr>
        <p:spPr>
          <a:xfrm>
            <a:off x="725227" y="1937206"/>
            <a:ext cx="7357110" cy="1289988"/>
          </a:xfrm>
        </p:spPr>
        <p:txBody>
          <a:bodyPr lIns="90000" tIns="46800" rIns="90000" bIns="0" anchor="b" anchorCtr="0">
            <a:noAutofit/>
          </a:bodyPr>
          <a:lstStyle>
            <a:lvl1pPr algn="l">
              <a:defRPr sz="7200" spc="600" baseline="0">
                <a:solidFill>
                  <a:schemeClr val="tx1">
                    <a:lumMod val="85000"/>
                    <a:lumOff val="15000"/>
                  </a:schemeClr>
                </a:solidFill>
                <a:ea typeface="汉仪旗黑-85S" panose="00020600040101010101" pitchFamily="18" charset="-122"/>
              </a:defRPr>
            </a:lvl1pPr>
          </a:lstStyle>
          <a:p>
            <a:r>
              <a:rPr lang="zh-CN" altLang="en-US" dirty="0"/>
              <a:t>单击编辑标题</a:t>
            </a:r>
            <a:endParaRPr lang="zh-CN" altLang="en-US" dirty="0"/>
          </a:p>
        </p:txBody>
      </p:sp>
      <p:sp>
        <p:nvSpPr>
          <p:cNvPr id="3" name="副标题 2"/>
          <p:cNvSpPr>
            <a:spLocks noGrp="1"/>
          </p:cNvSpPr>
          <p:nvPr userDrawn="1">
            <p:ph type="subTitle" idx="1" hasCustomPrompt="1"/>
            <p:custDataLst>
              <p:tags r:id="rId12"/>
            </p:custDataLst>
          </p:nvPr>
        </p:nvSpPr>
        <p:spPr>
          <a:xfrm>
            <a:off x="725227" y="3316094"/>
            <a:ext cx="7357110" cy="507354"/>
          </a:xfrm>
        </p:spPr>
        <p:txBody>
          <a:bodyPr lIns="90000" tIns="0" rIns="90000" bIns="46800">
            <a:normAutofit/>
          </a:bodyPr>
          <a:lstStyle>
            <a:lvl1pPr marL="0" indent="0" algn="l" eaLnBrk="1" fontAlgn="auto" latinLnBrk="0" hangingPunct="1">
              <a:lnSpc>
                <a:spcPct val="100000"/>
              </a:lnSpc>
              <a:buNone/>
              <a:defRPr sz="2000" u="none" strike="noStrike" kern="1200" cap="none" spc="200" normalizeH="0" baseline="0">
                <a:solidFill>
                  <a:schemeClr val="tx1">
                    <a:lumMod val="85000"/>
                    <a:lumOff val="1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24" name="文本占位符 23"/>
          <p:cNvSpPr>
            <a:spLocks noGrp="1"/>
          </p:cNvSpPr>
          <p:nvPr>
            <p:ph type="body" sz="quarter" idx="13" hasCustomPrompt="1"/>
            <p:custDataLst>
              <p:tags r:id="rId13"/>
            </p:custDataLst>
          </p:nvPr>
        </p:nvSpPr>
        <p:spPr>
          <a:xfrm>
            <a:off x="725227" y="4019165"/>
            <a:ext cx="1840389" cy="470572"/>
          </a:xfrm>
        </p:spPr>
        <p:txBody>
          <a:bodyPr lIns="90000" tIns="46800" rIns="90000" bIns="46800">
            <a:normAutofit/>
          </a:bodyPr>
          <a:lstStyle>
            <a:lvl1pPr marL="0" indent="0" algn="l">
              <a:buNone/>
              <a:defRPr sz="1800" baseline="0">
                <a:solidFill>
                  <a:schemeClr val="tx1">
                    <a:lumMod val="85000"/>
                    <a:lumOff val="15000"/>
                  </a:schemeClr>
                </a:solidFill>
              </a:defRPr>
            </a:lvl1pPr>
          </a:lstStyle>
          <a:p>
            <a:pPr lvl="0"/>
            <a:r>
              <a:rPr lang="zh-CN" altLang="en-US" dirty="0"/>
              <a:t>单击编辑文本</a:t>
            </a:r>
            <a:endParaRPr lang="zh-CN" altLang="en-US" dirty="0"/>
          </a:p>
        </p:txBody>
      </p:sp>
      <p:sp>
        <p:nvSpPr>
          <p:cNvPr id="26" name="文本占位符 25"/>
          <p:cNvSpPr>
            <a:spLocks noGrp="1"/>
          </p:cNvSpPr>
          <p:nvPr>
            <p:ph type="body" sz="quarter" idx="14" hasCustomPrompt="1"/>
            <p:custDataLst>
              <p:tags r:id="rId14"/>
            </p:custDataLst>
          </p:nvPr>
        </p:nvSpPr>
        <p:spPr>
          <a:xfrm>
            <a:off x="725227" y="4595902"/>
            <a:ext cx="1840389" cy="470572"/>
          </a:xfrm>
        </p:spPr>
        <p:txBody>
          <a:bodyPr lIns="90000" tIns="46800" rIns="90000" bIns="46800">
            <a:normAutofit/>
          </a:bodyPr>
          <a:lstStyle>
            <a:lvl1pPr marL="0" indent="0" algn="l">
              <a:buNone/>
              <a:defRPr sz="1800" baseline="0">
                <a:solidFill>
                  <a:schemeClr val="tx1">
                    <a:lumMod val="85000"/>
                    <a:lumOff val="15000"/>
                  </a:schemeClr>
                </a:solidFill>
              </a:defRPr>
            </a:lvl1pPr>
          </a:lstStyle>
          <a:p>
            <a:pPr lvl="0"/>
            <a:r>
              <a:rPr lang="zh-CN" altLang="en-US" dirty="0"/>
              <a:t>单击编辑文本</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tx2"/>
        </a:solidFill>
        <a:effectLst/>
      </p:bgPr>
    </p:bg>
    <p:spTree>
      <p:nvGrpSpPr>
        <p:cNvPr id="1" name=""/>
        <p:cNvGrpSpPr/>
        <p:nvPr/>
      </p:nvGrpSpPr>
      <p:grpSpPr>
        <a:xfrm>
          <a:off x="0" y="0"/>
          <a:ext cx="0" cy="0"/>
          <a:chOff x="0" y="0"/>
          <a:chExt cx="0" cy="0"/>
        </a:xfrm>
      </p:grpSpPr>
      <p:grpSp>
        <p:nvGrpSpPr>
          <p:cNvPr id="13" name="组合 12"/>
          <p:cNvGrpSpPr/>
          <p:nvPr userDrawn="1">
            <p:custDataLst>
              <p:tags r:id="rId2"/>
            </p:custDataLst>
          </p:nvPr>
        </p:nvGrpSpPr>
        <p:grpSpPr>
          <a:xfrm>
            <a:off x="292735" y="304200"/>
            <a:ext cx="11606530" cy="6249600"/>
            <a:chOff x="292735" y="304200"/>
            <a:chExt cx="11606530" cy="6249600"/>
          </a:xfrm>
        </p:grpSpPr>
        <p:sp>
          <p:nvSpPr>
            <p:cNvPr id="21" name="矩形 20"/>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grpSp>
          <p:nvGrpSpPr>
            <p:cNvPr id="22" name="组合 21"/>
            <p:cNvGrpSpPr/>
            <p:nvPr userDrawn="1">
              <p:custDataLst>
                <p:tags r:id="rId4"/>
              </p:custDataLst>
            </p:nvPr>
          </p:nvGrpSpPr>
          <p:grpSpPr>
            <a:xfrm>
              <a:off x="292735" y="5608320"/>
              <a:ext cx="394970" cy="792480"/>
              <a:chOff x="461" y="8832"/>
              <a:chExt cx="622" cy="1248"/>
            </a:xfrm>
          </p:grpSpPr>
          <p:sp>
            <p:nvSpPr>
              <p:cNvPr id="26" name="稻壳儿春秋广告/盗版必究        原创来源：http://chn.docer.com/works?userid=199329941#!/work_time"/>
              <p:cNvSpPr/>
              <p:nvPr userDrawn="1">
                <p:custDataLst>
                  <p:tags r:id="rId5"/>
                </p:custDataLst>
              </p:nvPr>
            </p:nvSpPr>
            <p:spPr>
              <a:xfrm>
                <a:off x="461" y="8832"/>
                <a:ext cx="623" cy="1248"/>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7" name="稻壳儿春秋广告/盗版必究        原创来源：http://chn.docer.com/works?userid=199329941#!/work_time"/>
              <p:cNvSpPr/>
              <p:nvPr userDrawn="1">
                <p:custDataLst>
                  <p:tags r:id="rId6"/>
                </p:custDataLst>
              </p:nvPr>
            </p:nvSpPr>
            <p:spPr>
              <a:xfrm>
                <a:off x="461" y="9152"/>
                <a:ext cx="303" cy="609"/>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grpSp>
          <p:nvGrpSpPr>
            <p:cNvPr id="23" name="组合 22"/>
            <p:cNvGrpSpPr/>
            <p:nvPr userDrawn="1">
              <p:custDataLst>
                <p:tags r:id="rId7"/>
              </p:custDataLst>
            </p:nvPr>
          </p:nvGrpSpPr>
          <p:grpSpPr>
            <a:xfrm flipH="1">
              <a:off x="11504295" y="418465"/>
              <a:ext cx="394970" cy="792480"/>
              <a:chOff x="461" y="8832"/>
              <a:chExt cx="622" cy="1248"/>
            </a:xfrm>
          </p:grpSpPr>
          <p:sp>
            <p:nvSpPr>
              <p:cNvPr id="24" name="稻壳儿春秋广告/盗版必究        原创来源：http://chn.docer.com/works?userid=199329941#!/work_time"/>
              <p:cNvSpPr/>
              <p:nvPr userDrawn="1">
                <p:custDataLst>
                  <p:tags r:id="rId8"/>
                </p:custDataLst>
              </p:nvPr>
            </p:nvSpPr>
            <p:spPr>
              <a:xfrm>
                <a:off x="461" y="8832"/>
                <a:ext cx="623" cy="1248"/>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5" name="稻壳儿春秋广告/盗版必究        原创来源：http://chn.docer.com/works?userid=199329941#!/work_time"/>
              <p:cNvSpPr/>
              <p:nvPr userDrawn="1">
                <p:custDataLst>
                  <p:tags r:id="rId9"/>
                </p:custDataLst>
              </p:nvPr>
            </p:nvSpPr>
            <p:spPr>
              <a:xfrm>
                <a:off x="461" y="9152"/>
                <a:ext cx="303" cy="609"/>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grpSp>
        <p:nvGrpSpPr>
          <p:cNvPr id="11" name="组合 10"/>
          <p:cNvGrpSpPr/>
          <p:nvPr userDrawn="1">
            <p:custDataLst>
              <p:tags r:id="rId2"/>
            </p:custDataLst>
          </p:nvPr>
        </p:nvGrpSpPr>
        <p:grpSpPr>
          <a:xfrm>
            <a:off x="0" y="-249499"/>
            <a:ext cx="12192000" cy="7348910"/>
            <a:chOff x="0" y="-249499"/>
            <a:chExt cx="12192000" cy="7348910"/>
          </a:xfrm>
        </p:grpSpPr>
        <p:sp>
          <p:nvSpPr>
            <p:cNvPr id="12" name="稻壳儿春秋广告/盗版必究        原创来源：http://chn.docer.com/works?userid=199329941#!/work_time"/>
            <p:cNvSpPr/>
            <p:nvPr userDrawn="1">
              <p:custDataLst>
                <p:tags r:id="rId3"/>
              </p:custDataLst>
            </p:nvPr>
          </p:nvSpPr>
          <p:spPr>
            <a:xfrm>
              <a:off x="0" y="4463592"/>
              <a:ext cx="2394408" cy="2394408"/>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3" name="稻壳儿春秋广告/盗版必究        原创来源：http://chn.docer.com/works?userid=199329941#!/work_time"/>
            <p:cNvSpPr/>
            <p:nvPr userDrawn="1">
              <p:custDataLst>
                <p:tags r:id="rId4"/>
              </p:custDataLst>
            </p:nvPr>
          </p:nvSpPr>
          <p:spPr>
            <a:xfrm>
              <a:off x="0" y="5297864"/>
              <a:ext cx="1560136" cy="1560136"/>
            </a:xfrm>
            <a:prstGeom prst="r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4" name="任意多边形: 形状 13"/>
            <p:cNvSpPr/>
            <p:nvPr userDrawn="1">
              <p:custDataLst>
                <p:tags r:id="rId5"/>
              </p:custDataLst>
            </p:nvPr>
          </p:nvSpPr>
          <p:spPr>
            <a:xfrm flipH="1">
              <a:off x="4185501" y="-12439"/>
              <a:ext cx="8006499" cy="6874790"/>
            </a:xfrm>
            <a:custGeom>
              <a:avLst/>
              <a:gdLst>
                <a:gd name="connsiteX0" fmla="*/ 1131709 w 8006499"/>
                <a:gd name="connsiteY0" fmla="*/ 0 h 6874790"/>
                <a:gd name="connsiteX1" fmla="*/ 0 w 8006499"/>
                <a:gd name="connsiteY1" fmla="*/ 0 h 6874790"/>
                <a:gd name="connsiteX2" fmla="*/ 0 w 8006499"/>
                <a:gd name="connsiteY2" fmla="*/ 6874790 h 6874790"/>
                <a:gd name="connsiteX3" fmla="*/ 8006499 w 8006499"/>
                <a:gd name="connsiteY3" fmla="*/ 6874790 h 6874790"/>
              </a:gdLst>
              <a:ahLst/>
              <a:cxnLst>
                <a:cxn ang="0">
                  <a:pos x="connsiteX0" y="connsiteY0"/>
                </a:cxn>
                <a:cxn ang="0">
                  <a:pos x="connsiteX1" y="connsiteY1"/>
                </a:cxn>
                <a:cxn ang="0">
                  <a:pos x="connsiteX2" y="connsiteY2"/>
                </a:cxn>
                <a:cxn ang="0">
                  <a:pos x="connsiteX3" y="connsiteY3"/>
                </a:cxn>
              </a:cxnLst>
              <a:rect l="l" t="t" r="r" b="b"/>
              <a:pathLst>
                <a:path w="8006499" h="6874790">
                  <a:moveTo>
                    <a:pt x="1131709" y="0"/>
                  </a:moveTo>
                  <a:lnTo>
                    <a:pt x="0" y="0"/>
                  </a:lnTo>
                  <a:lnTo>
                    <a:pt x="0" y="6874790"/>
                  </a:lnTo>
                  <a:lnTo>
                    <a:pt x="8006499" y="6874790"/>
                  </a:lnTo>
                  <a:close/>
                </a:path>
              </a:pathLst>
            </a:custGeom>
            <a:blipFill dpi="0" rotWithShape="0">
              <a:blip r:embed="rId6"/>
              <a:srcRect/>
              <a:stretch>
                <a:fillRect r="-20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800"/>
            </a:p>
          </p:txBody>
        </p:sp>
        <p:sp>
          <p:nvSpPr>
            <p:cNvPr id="15" name="稻壳儿春秋广告/盗版必究        原创来源：http://chn.docer.com/works?userid=199329941#!/work_time"/>
            <p:cNvSpPr/>
            <p:nvPr userDrawn="1">
              <p:custDataLst>
                <p:tags r:id="rId7"/>
              </p:custDataLst>
            </p:nvPr>
          </p:nvSpPr>
          <p:spPr>
            <a:xfrm rot="239777" flipH="1">
              <a:off x="5493081" y="-249499"/>
              <a:ext cx="6546711" cy="7348910"/>
            </a:xfrm>
            <a:custGeom>
              <a:avLst/>
              <a:gdLst>
                <a:gd name="connsiteX0" fmla="*/ 79845 w 5432956"/>
                <a:gd name="connsiteY0" fmla="*/ 0 h 6157243"/>
                <a:gd name="connsiteX1" fmla="*/ 0 w 5432956"/>
                <a:gd name="connsiteY1" fmla="*/ 1142907 h 6157243"/>
                <a:gd name="connsiteX2" fmla="*/ 4982893 w 5432956"/>
                <a:gd name="connsiteY2" fmla="*/ 6125801 h 6157243"/>
                <a:gd name="connsiteX3" fmla="*/ 5432956 w 5432956"/>
                <a:gd name="connsiteY3" fmla="*/ 6157243 h 6157243"/>
                <a:gd name="connsiteX4" fmla="*/ 79845 w 5432956"/>
                <a:gd name="connsiteY4" fmla="*/ 0 h 6157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2956" h="6157243">
                  <a:moveTo>
                    <a:pt x="79845" y="0"/>
                  </a:moveTo>
                  <a:lnTo>
                    <a:pt x="0" y="1142907"/>
                  </a:lnTo>
                  <a:lnTo>
                    <a:pt x="4982893" y="6125801"/>
                  </a:lnTo>
                  <a:lnTo>
                    <a:pt x="5432956" y="6157243"/>
                  </a:lnTo>
                  <a:lnTo>
                    <a:pt x="79845" y="0"/>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p:ph type="title" hasCustomPrompt="1"/>
            <p:custDataLst>
              <p:tags r:id="rId8"/>
            </p:custDataLst>
          </p:nvPr>
        </p:nvSpPr>
        <p:spPr>
          <a:xfrm>
            <a:off x="146564" y="1728208"/>
            <a:ext cx="6511968" cy="1696748"/>
          </a:xfrm>
        </p:spPr>
        <p:txBody>
          <a:bodyPr vert="horz" lIns="90000" tIns="46800" rIns="90000" bIns="46800" rtlCol="0" anchor="ctr" anchorCtr="0">
            <a:normAutofit/>
          </a:bodyPr>
          <a:lstStyle>
            <a:lvl1pPr marL="0" marR="0" algn="ctr" defTabSz="914400" rtl="0" eaLnBrk="1" fontAlgn="auto" latinLnBrk="0" hangingPunct="1">
              <a:lnSpc>
                <a:spcPct val="100000"/>
              </a:lnSpc>
              <a:buNone/>
              <a:defRPr kumimoji="0" lang="zh-CN" altLang="en-US" sz="8000" b="1"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a:p>
        </p:txBody>
      </p:sp>
      <p:sp>
        <p:nvSpPr>
          <p:cNvPr id="19" name="文本占位符 18"/>
          <p:cNvSpPr>
            <a:spLocks noGrp="1"/>
          </p:cNvSpPr>
          <p:nvPr>
            <p:ph type="body" sz="quarter" idx="13" hasCustomPrompt="1"/>
            <p:custDataLst>
              <p:tags r:id="rId12"/>
            </p:custDataLst>
          </p:nvPr>
        </p:nvSpPr>
        <p:spPr>
          <a:xfrm>
            <a:off x="768039" y="3502051"/>
            <a:ext cx="2520000" cy="684000"/>
          </a:xfrm>
        </p:spPr>
        <p:txBody>
          <a:bodyPr lIns="90000" tIns="46800" rIns="90000" bIns="46800">
            <a:normAutofit/>
          </a:bodyPr>
          <a:lstStyle>
            <a:lvl1pPr marL="0" indent="0" algn="r">
              <a:buNone/>
              <a:defRPr sz="2400" baseline="0">
                <a:solidFill>
                  <a:schemeClr val="tx1">
                    <a:lumMod val="85000"/>
                    <a:lumOff val="15000"/>
                  </a:schemeClr>
                </a:solidFill>
              </a:defRPr>
            </a:lvl1pPr>
          </a:lstStyle>
          <a:p>
            <a:pPr lvl="0"/>
            <a:r>
              <a:rPr lang="zh-CN" altLang="en-US" dirty="0"/>
              <a:t>编辑文本</a:t>
            </a:r>
            <a:endParaRPr lang="zh-CN" altLang="en-US" dirty="0"/>
          </a:p>
        </p:txBody>
      </p:sp>
      <p:sp>
        <p:nvSpPr>
          <p:cNvPr id="21" name="文本占位符 20"/>
          <p:cNvSpPr>
            <a:spLocks noGrp="1"/>
          </p:cNvSpPr>
          <p:nvPr>
            <p:ph type="body" sz="quarter" idx="14" hasCustomPrompt="1"/>
            <p:custDataLst>
              <p:tags r:id="rId13"/>
            </p:custDataLst>
          </p:nvPr>
        </p:nvSpPr>
        <p:spPr>
          <a:xfrm>
            <a:off x="3383952" y="3502051"/>
            <a:ext cx="2520000" cy="684000"/>
          </a:xfrm>
        </p:spPr>
        <p:txBody>
          <a:bodyPr lIns="90000" tIns="46800" rIns="90000" bIns="46800">
            <a:normAutofit/>
          </a:bodyPr>
          <a:lstStyle>
            <a:lvl1pPr marL="0" indent="0">
              <a:buNone/>
              <a:defRPr sz="2400" baseline="0">
                <a:solidFill>
                  <a:schemeClr val="tx1">
                    <a:lumMod val="85000"/>
                    <a:lumOff val="15000"/>
                  </a:schemeClr>
                </a:solidFill>
              </a:defRPr>
            </a:lvl1pPr>
          </a:lstStyle>
          <a:p>
            <a:pPr lvl="0"/>
            <a:r>
              <a:rPr lang="zh-CN" altLang="en-US" dirty="0"/>
              <a:t>编辑文本</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rot="5400000">
            <a:off x="5898515" y="-198755"/>
            <a:ext cx="394970" cy="792480"/>
            <a:chOff x="461" y="8832"/>
            <a:chExt cx="622" cy="1248"/>
          </a:xfrm>
        </p:grpSpPr>
        <p:sp>
          <p:nvSpPr>
            <p:cNvPr id="10" name="稻壳儿春秋广告/盗版必究        原创来源：http://chn.docer.com/works?userid=199329941#!/work_time"/>
            <p:cNvSpPr/>
            <p:nvPr userDrawn="1">
              <p:custDataLst>
                <p:tags r:id="rId3"/>
              </p:custDataLst>
            </p:nvPr>
          </p:nvSpPr>
          <p:spPr>
            <a:xfrm>
              <a:off x="461" y="8832"/>
              <a:ext cx="623" cy="1248"/>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1" name="稻壳儿春秋广告/盗版必究        原创来源：http://chn.docer.com/works?userid=199329941#!/work_time"/>
            <p:cNvSpPr/>
            <p:nvPr userDrawn="1">
              <p:custDataLst>
                <p:tags r:id="rId4"/>
              </p:custDataLst>
            </p:nvPr>
          </p:nvSpPr>
          <p:spPr>
            <a:xfrm>
              <a:off x="461" y="9152"/>
              <a:ext cx="303" cy="609"/>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p:ph type="title"/>
            <p:custDataLst>
              <p:tags r:id="rId5"/>
            </p:custDataLst>
          </p:nvPr>
        </p:nvSpPr>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735" y="304165"/>
            <a:ext cx="11606530" cy="62496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grpSp>
        <p:nvGrpSpPr>
          <p:cNvPr id="17" name="组合 16"/>
          <p:cNvGrpSpPr/>
          <p:nvPr userDrawn="1">
            <p:custDataLst>
              <p:tags r:id="rId3"/>
            </p:custDataLst>
          </p:nvPr>
        </p:nvGrpSpPr>
        <p:grpSpPr>
          <a:xfrm rot="0">
            <a:off x="292735" y="5608320"/>
            <a:ext cx="394970" cy="792480"/>
            <a:chOff x="461" y="8832"/>
            <a:chExt cx="622" cy="1248"/>
          </a:xfrm>
        </p:grpSpPr>
        <p:sp>
          <p:nvSpPr>
            <p:cNvPr id="9" name="稻壳儿春秋广告/盗版必究        原创来源：http://chn.docer.com/works?userid=199329941#!/work_time"/>
            <p:cNvSpPr/>
            <p:nvPr userDrawn="1">
              <p:custDataLst>
                <p:tags r:id="rId4"/>
              </p:custDataLst>
            </p:nvPr>
          </p:nvSpPr>
          <p:spPr>
            <a:xfrm>
              <a:off x="461" y="8832"/>
              <a:ext cx="623" cy="1248"/>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6" name="稻壳儿春秋广告/盗版必究        原创来源：http://chn.docer.com/works?userid=199329941#!/work_time"/>
            <p:cNvSpPr/>
            <p:nvPr userDrawn="1">
              <p:custDataLst>
                <p:tags r:id="rId5"/>
              </p:custDataLst>
            </p:nvPr>
          </p:nvSpPr>
          <p:spPr>
            <a:xfrm>
              <a:off x="461" y="9152"/>
              <a:ext cx="303" cy="609"/>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grpSp>
        <p:nvGrpSpPr>
          <p:cNvPr id="18" name="组合 17"/>
          <p:cNvGrpSpPr/>
          <p:nvPr userDrawn="1">
            <p:custDataLst>
              <p:tags r:id="rId6"/>
            </p:custDataLst>
          </p:nvPr>
        </p:nvGrpSpPr>
        <p:grpSpPr>
          <a:xfrm rot="0" flipH="1">
            <a:off x="11504295" y="418465"/>
            <a:ext cx="394970" cy="792480"/>
            <a:chOff x="461" y="8832"/>
            <a:chExt cx="622" cy="1248"/>
          </a:xfrm>
        </p:grpSpPr>
        <p:sp>
          <p:nvSpPr>
            <p:cNvPr id="19" name="稻壳儿春秋广告/盗版必究        原创来源：http://chn.docer.com/works?userid=199329941#!/work_time"/>
            <p:cNvSpPr/>
            <p:nvPr userDrawn="1">
              <p:custDataLst>
                <p:tags r:id="rId7"/>
              </p:custDataLst>
            </p:nvPr>
          </p:nvSpPr>
          <p:spPr>
            <a:xfrm>
              <a:off x="461" y="8832"/>
              <a:ext cx="623" cy="1248"/>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0" name="稻壳儿春秋广告/盗版必究        原创来源：http://chn.docer.com/works?userid=199329941#!/work_time"/>
            <p:cNvSpPr/>
            <p:nvPr userDrawn="1">
              <p:custDataLst>
                <p:tags r:id="rId8"/>
              </p:custDataLst>
            </p:nvPr>
          </p:nvSpPr>
          <p:spPr>
            <a:xfrm>
              <a:off x="461" y="9152"/>
              <a:ext cx="303" cy="609"/>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userDrawn="1">
            <p:ph type="title" hasCustomPrompt="1"/>
            <p:custDataLst>
              <p:tags r:id="rId9"/>
            </p:custDataLst>
          </p:nvPr>
        </p:nvSpPr>
        <p:spPr>
          <a:xfrm>
            <a:off x="1281600" y="1249200"/>
            <a:ext cx="9626400" cy="723600"/>
          </a:xfrm>
        </p:spPr>
        <p:txBody>
          <a:bodyPr anchor="ctr"/>
          <a:lstStyle>
            <a:lvl1pPr>
              <a:defRPr sz="3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4" name="页脚占位符 3"/>
          <p:cNvSpPr>
            <a:spLocks noGrp="1"/>
          </p:cNvSpPr>
          <p:nvPr userDrawn="1">
            <p:ph type="ftr" sz="quarter" idx="11"/>
            <p:custDataLst>
              <p:tags r:id="rId10"/>
            </p:custDataLst>
          </p:nvPr>
        </p:nvSpPr>
        <p:spPr/>
        <p:txBody>
          <a:bodyPr/>
          <a:lstStyle/>
          <a:p>
            <a:endParaRPr lang="zh-CN" altLang="en-US" dirty="0"/>
          </a:p>
        </p:txBody>
      </p:sp>
      <p:sp>
        <p:nvSpPr>
          <p:cNvPr id="3" name="日期占位符 2"/>
          <p:cNvSpPr>
            <a:spLocks noGrp="1"/>
          </p:cNvSpPr>
          <p:nvPr userDrawn="1">
            <p:ph type="dt" sz="half" idx="10"/>
            <p:custDataLst>
              <p:tags r:id="rId11"/>
            </p:custDataLst>
          </p:nvPr>
        </p:nvSpPr>
        <p:spPr/>
        <p:txBody>
          <a:bodyPr/>
          <a:lstStyle/>
          <a:p>
            <a:fld id="{760FBDFE-C587-4B4C-A407-44438C67B59E}" type="datetimeFigureOut">
              <a:rPr lang="zh-CN" altLang="en-US" smtClean="0"/>
            </a:fld>
            <a:endParaRPr lang="zh-CN" altLang="en-US"/>
          </a:p>
        </p:txBody>
      </p:sp>
      <p:sp>
        <p:nvSpPr>
          <p:cNvPr id="5" name="灯片编号占位符 4"/>
          <p:cNvSpPr>
            <a:spLocks noGrp="1"/>
          </p:cNvSpPr>
          <p:nvPr userDrawn="1">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13"/>
            </p:custDataLst>
          </p:nvPr>
        </p:nvSpPr>
        <p:spPr>
          <a:xfrm>
            <a:off x="1281113" y="2163600"/>
            <a:ext cx="9626600" cy="3445200"/>
          </a:xfrm>
        </p:spPr>
        <p:txBody>
          <a:bodyPr/>
          <a:lstStyle>
            <a:lvl1pPr>
              <a:defRPr sz="14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4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4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4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4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5" dirty="0">
              <a:sym typeface="+mn-ea"/>
            </a:endParaRPr>
          </a:p>
        </p:txBody>
      </p:sp>
      <p:sp>
        <p:nvSpPr>
          <p:cNvPr id="2" name="标题 1"/>
          <p:cNvSpPr>
            <a:spLocks noGrp="1"/>
          </p:cNvSpPr>
          <p:nvPr>
            <p:ph type="title" hasCustomPrompt="1"/>
            <p:custDataLst>
              <p:tags r:id="rId3"/>
            </p:custDataLst>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单击编辑标题</a:t>
            </a:r>
            <a:endParaRPr lang="zh-CN" altLang="en-US" dirty="0"/>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6"/>
            </p:custDataLst>
          </p:nvPr>
        </p:nvSpPr>
        <p:spPr>
          <a:xfrm>
            <a:off x="586800" y="1764000"/>
            <a:ext cx="3956400" cy="4093200"/>
          </a:xfrm>
        </p:spPr>
        <p:txBody>
          <a:bodyPr/>
          <a:lstStyle>
            <a:lvl1pPr>
              <a:defRPr sz="14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4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4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4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4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7"/>
            </p:custDataLst>
          </p:nvPr>
        </p:nvSpPr>
        <p:spPr>
          <a:xfrm>
            <a:off x="5101200" y="769939"/>
            <a:ext cx="6480000" cy="5087937"/>
          </a:xfrm>
        </p:spPr>
        <p:txBody>
          <a:bodyPr/>
          <a:lstStyle>
            <a:lvl1pPr>
              <a:defRPr sz="14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4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4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4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4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grpSp>
        <p:nvGrpSpPr>
          <p:cNvPr id="16" name="组合 15"/>
          <p:cNvGrpSpPr/>
          <p:nvPr userDrawn="1">
            <p:custDataLst>
              <p:tags r:id="rId9"/>
            </p:custDataLst>
          </p:nvPr>
        </p:nvGrpSpPr>
        <p:grpSpPr>
          <a:xfrm rot="10800000">
            <a:off x="11797030" y="3032761"/>
            <a:ext cx="394970" cy="792480"/>
            <a:chOff x="461" y="8832"/>
            <a:chExt cx="622" cy="1248"/>
          </a:xfrm>
        </p:grpSpPr>
        <p:sp>
          <p:nvSpPr>
            <p:cNvPr id="17" name="稻壳儿春秋广告/盗版必究        原创来源：http://chn.docer.com/works?userid=199329941#!/work_time"/>
            <p:cNvSpPr/>
            <p:nvPr userDrawn="1">
              <p:custDataLst>
                <p:tags r:id="rId10"/>
              </p:custDataLst>
            </p:nvPr>
          </p:nvSpPr>
          <p:spPr>
            <a:xfrm>
              <a:off x="461" y="8832"/>
              <a:ext cx="623" cy="1248"/>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8" name="稻壳儿春秋广告/盗版必究        原创来源：http://chn.docer.com/works?userid=199329941#!/work_time"/>
            <p:cNvSpPr/>
            <p:nvPr userDrawn="1">
              <p:custDataLst>
                <p:tags r:id="rId11"/>
              </p:custDataLst>
            </p:nvPr>
          </p:nvSpPr>
          <p:spPr>
            <a:xfrm>
              <a:off x="461" y="9152"/>
              <a:ext cx="303" cy="609"/>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5">
              <a:sym typeface="+mn-ea"/>
            </a:endParaRPr>
          </a:p>
        </p:txBody>
      </p:sp>
      <p:grpSp>
        <p:nvGrpSpPr>
          <p:cNvPr id="12" name="组合 11"/>
          <p:cNvGrpSpPr/>
          <p:nvPr userDrawn="1">
            <p:custDataLst>
              <p:tags r:id="rId3"/>
            </p:custDataLst>
          </p:nvPr>
        </p:nvGrpSpPr>
        <p:grpSpPr>
          <a:xfrm rot="16200000">
            <a:off x="5898515" y="6264275"/>
            <a:ext cx="394970" cy="792480"/>
            <a:chOff x="461" y="8832"/>
            <a:chExt cx="622" cy="1248"/>
          </a:xfrm>
        </p:grpSpPr>
        <p:sp>
          <p:nvSpPr>
            <p:cNvPr id="16" name="稻壳儿春秋广告/盗版必究        原创来源：http://chn.docer.com/works?userid=199329941#!/work_time"/>
            <p:cNvSpPr/>
            <p:nvPr userDrawn="1">
              <p:custDataLst>
                <p:tags r:id="rId4"/>
              </p:custDataLst>
            </p:nvPr>
          </p:nvSpPr>
          <p:spPr>
            <a:xfrm>
              <a:off x="461" y="8832"/>
              <a:ext cx="623" cy="1248"/>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7" name="稻壳儿春秋广告/盗版必究        原创来源：http://chn.docer.com/works?userid=199329941#!/work_time"/>
            <p:cNvSpPr/>
            <p:nvPr userDrawn="1">
              <p:custDataLst>
                <p:tags r:id="rId5"/>
              </p:custDataLst>
            </p:nvPr>
          </p:nvSpPr>
          <p:spPr>
            <a:xfrm>
              <a:off x="461" y="9152"/>
              <a:ext cx="303" cy="609"/>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p:ph type="title"/>
            <p:custDataLst>
              <p:tags r:id="rId6"/>
            </p:custDataLst>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1"/>
            </p:custDataLst>
          </p:nvPr>
        </p:nvSpPr>
        <p:spPr>
          <a:xfrm>
            <a:off x="612775" y="2808000"/>
            <a:ext cx="10965600" cy="3430800"/>
          </a:xfrm>
        </p:spPr>
        <p:txBody>
          <a:bodyPr/>
          <a:lstStyle>
            <a:lvl1pPr>
              <a:defRPr sz="14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4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4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4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4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grpSp>
        <p:nvGrpSpPr>
          <p:cNvPr id="13" name="组合 12"/>
          <p:cNvGrpSpPr/>
          <p:nvPr userDrawn="1">
            <p:custDataLst>
              <p:tags r:id="rId2"/>
            </p:custDataLst>
          </p:nvPr>
        </p:nvGrpSpPr>
        <p:grpSpPr>
          <a:xfrm rot="5400000">
            <a:off x="5898515" y="-198755"/>
            <a:ext cx="394970" cy="792480"/>
            <a:chOff x="461" y="8832"/>
            <a:chExt cx="622" cy="1248"/>
          </a:xfrm>
        </p:grpSpPr>
        <p:sp>
          <p:nvSpPr>
            <p:cNvPr id="14" name="稻壳儿春秋广告/盗版必究        原创来源：http://chn.docer.com/works?userid=199329941#!/work_time"/>
            <p:cNvSpPr/>
            <p:nvPr userDrawn="1">
              <p:custDataLst>
                <p:tags r:id="rId3"/>
              </p:custDataLst>
            </p:nvPr>
          </p:nvSpPr>
          <p:spPr>
            <a:xfrm>
              <a:off x="461" y="8832"/>
              <a:ext cx="623" cy="1248"/>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5" name="稻壳儿春秋广告/盗版必究        原创来源：http://chn.docer.com/works?userid=199329941#!/work_time"/>
            <p:cNvSpPr/>
            <p:nvPr userDrawn="1">
              <p:custDataLst>
                <p:tags r:id="rId4"/>
              </p:custDataLst>
            </p:nvPr>
          </p:nvSpPr>
          <p:spPr>
            <a:xfrm>
              <a:off x="461" y="9152"/>
              <a:ext cx="303" cy="609"/>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8" name="矩形 7"/>
          <p:cNvSpPr/>
          <p:nvPr userDrawn="1">
            <p:custDataLst>
              <p:tags r:id="rId5"/>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5">
              <a:sym typeface="+mn-ea"/>
            </a:endParaRPr>
          </a:p>
        </p:txBody>
      </p:sp>
      <p:sp>
        <p:nvSpPr>
          <p:cNvPr id="3" name="日期占位符 2"/>
          <p:cNvSpPr>
            <a:spLocks noGrp="1"/>
          </p:cNvSpPr>
          <p:nvPr userDrawn="1">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7"/>
            </p:custDataLst>
          </p:nvPr>
        </p:nvSpPr>
        <p:spPr/>
        <p:txBody>
          <a:bodyPr/>
          <a:lstStyle/>
          <a:p>
            <a:endParaRPr lang="zh-CN" altLang="en-US" dirty="0"/>
          </a:p>
        </p:txBody>
      </p:sp>
      <p:sp>
        <p:nvSpPr>
          <p:cNvPr id="5" name="灯片编号占位符 4"/>
          <p:cNvSpPr>
            <a:spLocks noGrp="1"/>
          </p:cNvSpPr>
          <p:nvPr userDrawn="1">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9"/>
            </p:custDataLst>
          </p:nvPr>
        </p:nvSpPr>
        <p:spPr>
          <a:xfrm>
            <a:off x="604837" y="1681200"/>
            <a:ext cx="10990800" cy="3211200"/>
          </a:xfrm>
        </p:spPr>
        <p:txBody>
          <a:bodyPr/>
          <a:lstStyle>
            <a:lvl1pPr>
              <a:defRPr sz="1400" baseline="0">
                <a:latin typeface="Arial" panose="020B0604020202020204" pitchFamily="34" charset="0"/>
                <a:ea typeface="微软雅黑" panose="020B0503020204020204" pitchFamily="34" charset="-122"/>
              </a:defRPr>
            </a:lvl1pPr>
            <a:lvl2pPr>
              <a:defRPr sz="1400" baseline="0">
                <a:latin typeface="Arial" panose="020B0604020202020204" pitchFamily="34" charset="0"/>
                <a:ea typeface="微软雅黑" panose="020B0503020204020204" pitchFamily="34" charset="-122"/>
              </a:defRPr>
            </a:lvl2pPr>
            <a:lvl3pPr>
              <a:defRPr sz="1400" baseline="0">
                <a:latin typeface="Arial" panose="020B0604020202020204" pitchFamily="34" charset="0"/>
                <a:ea typeface="微软雅黑" panose="020B0503020204020204" pitchFamily="34" charset="-122"/>
              </a:defRPr>
            </a:lvl3pPr>
            <a:lvl4pPr>
              <a:defRPr sz="1400" baseline="0">
                <a:latin typeface="Arial" panose="020B0604020202020204" pitchFamily="34" charset="0"/>
                <a:ea typeface="微软雅黑" panose="020B0503020204020204" pitchFamily="34" charset="-122"/>
              </a:defRPr>
            </a:lvl4pPr>
            <a:lvl5pPr>
              <a:defRPr sz="1400" baseline="0">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userDrawn="1">
            <p:ph type="body" sz="quarter" idx="14"/>
            <p:custDataLst>
              <p:tags r:id="rId10"/>
            </p:custDataLst>
          </p:nvPr>
        </p:nvSpPr>
        <p:spPr>
          <a:xfrm>
            <a:off x="580030" y="5191195"/>
            <a:ext cx="11001600"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2" name="标题 1"/>
          <p:cNvSpPr>
            <a:spLocks noGrp="1"/>
          </p:cNvSpPr>
          <p:nvPr userDrawn="1">
            <p:ph type="title"/>
            <p:custDataLst>
              <p:tags r:id="rId11"/>
            </p:custDataLst>
          </p:nvPr>
        </p:nvSpPr>
        <p:spPr>
          <a:xfrm>
            <a:off x="604800" y="669600"/>
            <a:ext cx="10976400" cy="565200"/>
          </a:xfrm>
        </p:spPr>
        <p:txBody>
          <a:bodyPr anchor="ctr"/>
          <a:lstStyle>
            <a:lvl1pPr algn="ctr">
              <a:defRPr sz="3200" baseline="0">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5">
              <a:sym typeface="+mn-ea"/>
            </a:endParaRPr>
          </a:p>
        </p:txBody>
      </p:sp>
      <p:sp>
        <p:nvSpPr>
          <p:cNvPr id="2" name="标题 1"/>
          <p:cNvSpPr>
            <a:spLocks noGrp="1"/>
          </p:cNvSpPr>
          <p:nvPr>
            <p:ph type="title"/>
            <p:custDataLst>
              <p:tags r:id="rId3"/>
            </p:custDataLst>
          </p:nvPr>
        </p:nvSpPr>
        <p:spPr>
          <a:xfrm>
            <a:off x="579755" y="197534"/>
            <a:ext cx="11037570" cy="552479"/>
          </a:xfrm>
        </p:spPr>
        <p:txBody>
          <a:bodyPr>
            <a:normAutofit/>
          </a:bodyPr>
          <a:lstStyle>
            <a:lvl1pPr>
              <a:defRPr sz="24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7" name="内容占位符 6"/>
          <p:cNvSpPr>
            <a:spLocks noGrp="1"/>
          </p:cNvSpPr>
          <p:nvPr>
            <p:ph sz="quarter" idx="13"/>
            <p:custDataLst>
              <p:tags r:id="rId5"/>
            </p:custDataLst>
          </p:nvPr>
        </p:nvSpPr>
        <p:spPr>
          <a:xfrm>
            <a:off x="579600" y="1663200"/>
            <a:ext cx="5342400" cy="2894400"/>
          </a:xfrm>
        </p:spPr>
        <p:txBody>
          <a:bodyPr/>
          <a:lstStyle>
            <a:lvl1pPr>
              <a:defRPr sz="14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4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4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4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4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6"/>
            </p:custDataLst>
          </p:nvPr>
        </p:nvSpPr>
        <p:spPr>
          <a:xfrm>
            <a:off x="6242400" y="1663200"/>
            <a:ext cx="5367600" cy="2894400"/>
          </a:xfrm>
        </p:spPr>
        <p:txBody>
          <a:bodyPr/>
          <a:lstStyle>
            <a:lvl1pPr>
              <a:defRPr sz="14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4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4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4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4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7"/>
            </p:custDataLst>
          </p:nvPr>
        </p:nvSpPr>
        <p:spPr>
          <a:xfrm>
            <a:off x="572400" y="4816800"/>
            <a:ext cx="5342400" cy="781200"/>
          </a:xfrm>
        </p:spPr>
        <p:txBody>
          <a:bodyPr/>
          <a:lstStyle>
            <a:lvl1pPr>
              <a:defRPr sz="1400"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8"/>
            </p:custDataLst>
          </p:nvPr>
        </p:nvSpPr>
        <p:spPr>
          <a:xfrm>
            <a:off x="6253200" y="4813200"/>
            <a:ext cx="5367600" cy="781200"/>
          </a:xfrm>
        </p:spPr>
        <p:txBody>
          <a:bodyPr/>
          <a:lstStyle>
            <a:lvl1pPr>
              <a:defRPr sz="1400"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grpSp>
        <p:nvGrpSpPr>
          <p:cNvPr id="15" name="组合 14"/>
          <p:cNvGrpSpPr/>
          <p:nvPr userDrawn="1">
            <p:custDataLst>
              <p:tags r:id="rId10"/>
            </p:custDataLst>
          </p:nvPr>
        </p:nvGrpSpPr>
        <p:grpSpPr>
          <a:xfrm rot="16200000" flipV="1">
            <a:off x="495300" y="6217920"/>
            <a:ext cx="394970" cy="913130"/>
            <a:chOff x="5640" y="2412"/>
            <a:chExt cx="622" cy="1438"/>
          </a:xfrm>
        </p:grpSpPr>
        <p:sp>
          <p:nvSpPr>
            <p:cNvPr id="6" name="稻壳儿春秋广告/盗版必究        原创来源：http://chn.docer.com/works?userid=199329941#!/work_time"/>
            <p:cNvSpPr/>
            <p:nvPr userDrawn="1">
              <p:custDataLst>
                <p:tags r:id="rId11"/>
              </p:custDataLst>
            </p:nvPr>
          </p:nvSpPr>
          <p:spPr>
            <a:xfrm>
              <a:off x="5640" y="2602"/>
              <a:ext cx="623" cy="1248"/>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4" name="稻壳儿春秋广告/盗版必究        原创来源：http://chn.docer.com/works?userid=199329941#!/work_time"/>
            <p:cNvSpPr/>
            <p:nvPr userDrawn="1">
              <p:custDataLst>
                <p:tags r:id="rId12"/>
              </p:custDataLst>
            </p:nvPr>
          </p:nvSpPr>
          <p:spPr>
            <a:xfrm>
              <a:off x="5640" y="2412"/>
              <a:ext cx="393" cy="790"/>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3" name="日期占位符 2"/>
          <p:cNvSpPr>
            <a:spLocks noGrp="1"/>
          </p:cNvSpPr>
          <p:nvPr>
            <p:ph type="dt" sz="half" idx="10"/>
            <p:custDataLst>
              <p:tags r:id="rId13"/>
            </p:custDataLst>
          </p:nvPr>
        </p:nvSpPr>
        <p:spPr/>
        <p:txBody>
          <a:bodyPr/>
          <a:lstStyle/>
          <a:p>
            <a:fld id="{760FBDFE-C587-4B4C-A407-44438C67B59E}" type="datetimeFigureOut">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6" name="稻壳儿春秋广告/盗版必究        原创来源：http://chn.docer.com/works?userid=199329941#!/work_time"/>
          <p:cNvSpPr/>
          <p:nvPr userDrawn="1">
            <p:custDataLst>
              <p:tags r:id="rId2"/>
            </p:custDataLst>
          </p:nvPr>
        </p:nvSpPr>
        <p:spPr>
          <a:xfrm>
            <a:off x="0" y="4463592"/>
            <a:ext cx="2394408" cy="2394408"/>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7" name="稻壳儿春秋广告/盗版必究        原创来源：http://chn.docer.com/works?userid=199329941#!/work_time"/>
          <p:cNvSpPr/>
          <p:nvPr userDrawn="1">
            <p:custDataLst>
              <p:tags r:id="rId3"/>
            </p:custDataLst>
          </p:nvPr>
        </p:nvSpPr>
        <p:spPr>
          <a:xfrm>
            <a:off x="0" y="5297864"/>
            <a:ext cx="1560136" cy="1560136"/>
          </a:xfrm>
          <a:prstGeom prst="r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1" name="稻壳儿春秋广告/盗版必究        原创来源：http://chn.docer.com/works?userid=199329941#!/work_time"/>
          <p:cNvSpPr/>
          <p:nvPr userDrawn="1">
            <p:custDataLst>
              <p:tags r:id="rId4"/>
            </p:custDataLst>
          </p:nvPr>
        </p:nvSpPr>
        <p:spPr>
          <a:xfrm rot="239777" flipH="1">
            <a:off x="5493081" y="-249499"/>
            <a:ext cx="6546711" cy="7348910"/>
          </a:xfrm>
          <a:custGeom>
            <a:avLst/>
            <a:gdLst>
              <a:gd name="connsiteX0" fmla="*/ 79845 w 5432956"/>
              <a:gd name="connsiteY0" fmla="*/ 0 h 6157243"/>
              <a:gd name="connsiteX1" fmla="*/ 0 w 5432956"/>
              <a:gd name="connsiteY1" fmla="*/ 1142907 h 6157243"/>
              <a:gd name="connsiteX2" fmla="*/ 4982893 w 5432956"/>
              <a:gd name="connsiteY2" fmla="*/ 6125801 h 6157243"/>
              <a:gd name="connsiteX3" fmla="*/ 5432956 w 5432956"/>
              <a:gd name="connsiteY3" fmla="*/ 6157243 h 6157243"/>
              <a:gd name="connsiteX4" fmla="*/ 79845 w 5432956"/>
              <a:gd name="connsiteY4" fmla="*/ 0 h 6157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2956" h="6157243">
                <a:moveTo>
                  <a:pt x="79845" y="0"/>
                </a:moveTo>
                <a:lnTo>
                  <a:pt x="0" y="1142907"/>
                </a:lnTo>
                <a:lnTo>
                  <a:pt x="4982893" y="6125801"/>
                </a:lnTo>
                <a:lnTo>
                  <a:pt x="5432956" y="6157243"/>
                </a:lnTo>
                <a:lnTo>
                  <a:pt x="79845" y="0"/>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0" name="矩形 9"/>
          <p:cNvSpPr/>
          <p:nvPr userDrawn="1">
            <p:custDataLst>
              <p:tags r:id="rId5"/>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5">
              <a:sym typeface="+mn-ea"/>
            </a:endParaRPr>
          </a:p>
        </p:txBody>
      </p:sp>
      <p:sp>
        <p:nvSpPr>
          <p:cNvPr id="2" name="标题 1"/>
          <p:cNvSpPr>
            <a:spLocks noGrp="1"/>
          </p:cNvSpPr>
          <p:nvPr>
            <p:ph type="title" hasCustomPrompt="1"/>
            <p:custDataLst>
              <p:tags r:id="rId6"/>
            </p:custDataLst>
          </p:nvPr>
        </p:nvSpPr>
        <p:spPr>
          <a:xfrm>
            <a:off x="1522800" y="1339200"/>
            <a:ext cx="9144000" cy="2386800"/>
          </a:xfrm>
        </p:spPr>
        <p:txBody>
          <a:bodyPr anchor="b"/>
          <a:lstStyle>
            <a:lvl1pPr algn="ctr">
              <a:defRPr sz="60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1522413" y="3862800"/>
            <a:ext cx="9144000" cy="1656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grpSp>
        <p:nvGrpSpPr>
          <p:cNvPr id="15" name="组合 14"/>
          <p:cNvGrpSpPr/>
          <p:nvPr userDrawn="1">
            <p:custDataLst>
              <p:tags r:id="rId2"/>
            </p:custDataLst>
          </p:nvPr>
        </p:nvGrpSpPr>
        <p:grpSpPr>
          <a:xfrm rot="5400000">
            <a:off x="5898515" y="-198755"/>
            <a:ext cx="394970" cy="792480"/>
            <a:chOff x="461" y="8832"/>
            <a:chExt cx="622" cy="1248"/>
          </a:xfrm>
        </p:grpSpPr>
        <p:sp>
          <p:nvSpPr>
            <p:cNvPr id="16" name="稻壳儿春秋广告/盗版必究        原创来源：http://chn.docer.com/works?userid=199329941#!/work_time"/>
            <p:cNvSpPr/>
            <p:nvPr userDrawn="1">
              <p:custDataLst>
                <p:tags r:id="rId3"/>
              </p:custDataLst>
            </p:nvPr>
          </p:nvSpPr>
          <p:spPr>
            <a:xfrm>
              <a:off x="461" y="8832"/>
              <a:ext cx="623" cy="1248"/>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7" name="稻壳儿春秋广告/盗版必究        原创来源：http://chn.docer.com/works?userid=199329941#!/work_time"/>
            <p:cNvSpPr/>
            <p:nvPr userDrawn="1">
              <p:custDataLst>
                <p:tags r:id="rId4"/>
              </p:custDataLst>
            </p:nvPr>
          </p:nvSpPr>
          <p:spPr>
            <a:xfrm>
              <a:off x="461" y="9152"/>
              <a:ext cx="303" cy="609"/>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p:ph type="title"/>
            <p:custDataLst>
              <p:tags r:id="rId5"/>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6"/>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8"/>
            </p:custDataLst>
          </p:nvPr>
        </p:nvSpPr>
        <p:spPr/>
        <p:txBody>
          <a:bodyPr/>
          <a:lstStyle/>
          <a:p>
            <a:endParaRPr lang="zh-CN" altLang="en-US"/>
          </a:p>
        </p:txBody>
      </p:sp>
      <p:sp>
        <p:nvSpPr>
          <p:cNvPr id="6" name="灯片编号占位符 5"/>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0" y="0"/>
            <a:ext cx="5925066" cy="6858000"/>
            <a:chOff x="0" y="0"/>
            <a:chExt cx="5925066" cy="6858000"/>
          </a:xfrm>
        </p:grpSpPr>
        <p:sp>
          <p:nvSpPr>
            <p:cNvPr id="8" name="任意多边形: 形状 7"/>
            <p:cNvSpPr/>
            <p:nvPr>
              <p:custDataLst>
                <p:tags r:id="rId3"/>
              </p:custDataLst>
            </p:nvPr>
          </p:nvSpPr>
          <p:spPr>
            <a:xfrm>
              <a:off x="0" y="1"/>
              <a:ext cx="5925066" cy="6857998"/>
            </a:xfrm>
            <a:custGeom>
              <a:avLst/>
              <a:gdLst>
                <a:gd name="connsiteX0" fmla="*/ 0 w 5925066"/>
                <a:gd name="connsiteY0" fmla="*/ 0 h 6857998"/>
                <a:gd name="connsiteX1" fmla="*/ 2496066 w 5925066"/>
                <a:gd name="connsiteY1" fmla="*/ 0 h 6857998"/>
                <a:gd name="connsiteX2" fmla="*/ 5925066 w 5925066"/>
                <a:gd name="connsiteY2" fmla="*/ 3429000 h 6857998"/>
                <a:gd name="connsiteX3" fmla="*/ 2496068 w 5925066"/>
                <a:gd name="connsiteY3" fmla="*/ 6857998 h 6857998"/>
                <a:gd name="connsiteX4" fmla="*/ 0 w 5925066"/>
                <a:gd name="connsiteY4" fmla="*/ 6857998 h 68579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25066" h="6857998">
                  <a:moveTo>
                    <a:pt x="0" y="0"/>
                  </a:moveTo>
                  <a:lnTo>
                    <a:pt x="2496066" y="0"/>
                  </a:lnTo>
                  <a:lnTo>
                    <a:pt x="5925066" y="3429000"/>
                  </a:lnTo>
                  <a:lnTo>
                    <a:pt x="2496068" y="6857998"/>
                  </a:lnTo>
                  <a:lnTo>
                    <a:pt x="0" y="6857998"/>
                  </a:lnTo>
                  <a:close/>
                </a:path>
              </a:pathLst>
            </a:custGeom>
            <a:blipFill dpi="0" rotWithShape="1">
              <a:blip r:embed="rId4"/>
              <a:srcRect/>
              <a:stretch>
                <a:fillRect l="-50000" r="-50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800"/>
            </a:p>
          </p:txBody>
        </p:sp>
        <p:sp>
          <p:nvSpPr>
            <p:cNvPr id="9" name="任意多边形: 形状 8"/>
            <p:cNvSpPr/>
            <p:nvPr>
              <p:custDataLst>
                <p:tags r:id="rId5"/>
              </p:custDataLst>
            </p:nvPr>
          </p:nvSpPr>
          <p:spPr>
            <a:xfrm>
              <a:off x="0" y="0"/>
              <a:ext cx="4734560" cy="6858000"/>
            </a:xfrm>
            <a:custGeom>
              <a:avLst/>
              <a:gdLst>
                <a:gd name="connsiteX0" fmla="*/ 0 w 4734560"/>
                <a:gd name="connsiteY0" fmla="*/ 0 h 6858000"/>
                <a:gd name="connsiteX1" fmla="*/ 1305560 w 4734560"/>
                <a:gd name="connsiteY1" fmla="*/ 0 h 6858000"/>
                <a:gd name="connsiteX2" fmla="*/ 4734560 w 4734560"/>
                <a:gd name="connsiteY2" fmla="*/ 3429000 h 6858000"/>
                <a:gd name="connsiteX3" fmla="*/ 1305560 w 4734560"/>
                <a:gd name="connsiteY3" fmla="*/ 6858000 h 6858000"/>
                <a:gd name="connsiteX4" fmla="*/ 0 w 473456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4560" h="6858000">
                  <a:moveTo>
                    <a:pt x="0" y="0"/>
                  </a:moveTo>
                  <a:lnTo>
                    <a:pt x="1305560" y="0"/>
                  </a:lnTo>
                  <a:lnTo>
                    <a:pt x="4734560" y="3429000"/>
                  </a:lnTo>
                  <a:lnTo>
                    <a:pt x="1305560" y="6858000"/>
                  </a:lnTo>
                  <a:lnTo>
                    <a:pt x="0" y="6858000"/>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800" dirty="0"/>
            </a:p>
          </p:txBody>
        </p:sp>
        <p:sp>
          <p:nvSpPr>
            <p:cNvPr id="10" name="稻壳儿春秋广告/盗版必究        原创来源：http://chn.docer.com/works?userid=199329941#!/work_time"/>
            <p:cNvSpPr/>
            <p:nvPr>
              <p:custDataLst>
                <p:tags r:id="rId6"/>
              </p:custDataLst>
            </p:nvPr>
          </p:nvSpPr>
          <p:spPr>
            <a:xfrm>
              <a:off x="0" y="116840"/>
              <a:ext cx="3312160" cy="6624320"/>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4" name="日期占位符 3"/>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8"/>
            </p:custDataLst>
          </p:nvPr>
        </p:nvSpPr>
        <p:spPr/>
        <p:txBody>
          <a:bodyPr/>
          <a:lstStyle/>
          <a:p>
            <a:endParaRPr lang="zh-CN" altLang="en-US"/>
          </a:p>
        </p:txBody>
      </p:sp>
      <p:sp>
        <p:nvSpPr>
          <p:cNvPr id="6" name="灯片编号占位符 5"/>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10"/>
            </p:custDataLst>
          </p:nvPr>
        </p:nvSpPr>
        <p:spPr>
          <a:xfrm>
            <a:off x="6266815" y="2966085"/>
            <a:ext cx="4902835" cy="926465"/>
          </a:xfrm>
        </p:spPr>
        <p:txBody>
          <a:bodyPr lIns="90000" tIns="46800" rIns="90000" bIns="0" anchor="b" anchorCtr="0">
            <a:normAutofit/>
          </a:bodyPr>
          <a:lstStyle>
            <a:lvl1pPr>
              <a:defRPr sz="3600"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11"/>
            </p:custDataLst>
          </p:nvPr>
        </p:nvSpPr>
        <p:spPr>
          <a:xfrm>
            <a:off x="6266815" y="3955415"/>
            <a:ext cx="4902835" cy="1083310"/>
          </a:xfrm>
        </p:spPr>
        <p:txBody>
          <a:bodyPr lIns="90000" tIns="0" rIns="90000" bIns="46800">
            <a:normAutofit/>
          </a:bodyPr>
          <a:lstStyle>
            <a:lvl1pPr marL="0" indent="0" eaLnBrk="1" fontAlgn="auto" latinLnBrk="0" hangingPunct="1">
              <a:buNone/>
              <a:defRPr kumimoji="0" lang="zh-CN" altLang="en-US" sz="16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grpSp>
        <p:nvGrpSpPr>
          <p:cNvPr id="22" name="组合 21"/>
          <p:cNvGrpSpPr/>
          <p:nvPr userDrawn="1">
            <p:custDataLst>
              <p:tags r:id="rId2"/>
            </p:custDataLst>
          </p:nvPr>
        </p:nvGrpSpPr>
        <p:grpSpPr>
          <a:xfrm rot="5400000">
            <a:off x="5898515" y="-198755"/>
            <a:ext cx="394970" cy="792480"/>
            <a:chOff x="461" y="8832"/>
            <a:chExt cx="622" cy="1248"/>
          </a:xfrm>
        </p:grpSpPr>
        <p:sp>
          <p:nvSpPr>
            <p:cNvPr id="23" name="稻壳儿春秋广告/盗版必究        原创来源：http://chn.docer.com/works?userid=199329941#!/work_time"/>
            <p:cNvSpPr/>
            <p:nvPr userDrawn="1">
              <p:custDataLst>
                <p:tags r:id="rId3"/>
              </p:custDataLst>
            </p:nvPr>
          </p:nvSpPr>
          <p:spPr>
            <a:xfrm>
              <a:off x="461" y="8832"/>
              <a:ext cx="623" cy="1248"/>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4" name="稻壳儿春秋广告/盗版必究        原创来源：http://chn.docer.com/works?userid=199329941#!/work_time"/>
            <p:cNvSpPr/>
            <p:nvPr userDrawn="1">
              <p:custDataLst>
                <p:tags r:id="rId4"/>
              </p:custDataLst>
            </p:nvPr>
          </p:nvSpPr>
          <p:spPr>
            <a:xfrm>
              <a:off x="461" y="9152"/>
              <a:ext cx="303" cy="609"/>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p:ph type="title"/>
            <p:custDataLst>
              <p:tags r:id="rId5"/>
            </p:custDataLst>
          </p:nvPr>
        </p:nvSpPr>
        <p:spPr>
          <a:xfrm>
            <a:off x="669882"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6"/>
            </p:custDataLst>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7"/>
            </p:custDataLst>
          </p:nvPr>
        </p:nvSpPr>
        <p:spPr>
          <a:xfrm>
            <a:off x="6238877" y="952508"/>
            <a:ext cx="5283242" cy="5388907"/>
          </a:xfrm>
        </p:spPr>
        <p:txBody>
          <a:bodyPr lIns="90170" tIns="46990" rIns="90170" bIns="46990">
            <a:normAutofit/>
          </a:bodyPr>
          <a:lstStyle>
            <a:lvl1pPr>
              <a:defRPr sz="16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6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6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6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6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9"/>
            </p:custDataLst>
          </p:nvPr>
        </p:nvSpPr>
        <p:spPr/>
        <p:txBody>
          <a:bodyPr/>
          <a:lstStyle/>
          <a:p>
            <a:endParaRPr lang="zh-CN" altLang="en-US"/>
          </a:p>
        </p:txBody>
      </p:sp>
      <p:sp>
        <p:nvSpPr>
          <p:cNvPr id="7" name="灯片编号占位符 6"/>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grpSp>
        <p:nvGrpSpPr>
          <p:cNvPr id="24" name="组合 23"/>
          <p:cNvGrpSpPr/>
          <p:nvPr userDrawn="1">
            <p:custDataLst>
              <p:tags r:id="rId2"/>
            </p:custDataLst>
          </p:nvPr>
        </p:nvGrpSpPr>
        <p:grpSpPr>
          <a:xfrm rot="5400000">
            <a:off x="5898515" y="-198755"/>
            <a:ext cx="394970" cy="792480"/>
            <a:chOff x="461" y="8832"/>
            <a:chExt cx="622" cy="1248"/>
          </a:xfrm>
        </p:grpSpPr>
        <p:sp>
          <p:nvSpPr>
            <p:cNvPr id="25" name="稻壳儿春秋广告/盗版必究        原创来源：http://chn.docer.com/works?userid=199329941#!/work_time"/>
            <p:cNvSpPr/>
            <p:nvPr userDrawn="1">
              <p:custDataLst>
                <p:tags r:id="rId3"/>
              </p:custDataLst>
            </p:nvPr>
          </p:nvSpPr>
          <p:spPr>
            <a:xfrm>
              <a:off x="461" y="8832"/>
              <a:ext cx="623" cy="1248"/>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6" name="稻壳儿春秋广告/盗版必究        原创来源：http://chn.docer.com/works?userid=199329941#!/work_time"/>
            <p:cNvSpPr/>
            <p:nvPr userDrawn="1">
              <p:custDataLst>
                <p:tags r:id="rId4"/>
              </p:custDataLst>
            </p:nvPr>
          </p:nvSpPr>
          <p:spPr>
            <a:xfrm>
              <a:off x="461" y="9152"/>
              <a:ext cx="303" cy="609"/>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p:ph type="title"/>
            <p:custDataLst>
              <p:tags r:id="rId5"/>
            </p:custDataLst>
          </p:nvPr>
        </p:nvSpPr>
        <p:spPr>
          <a:xfrm>
            <a:off x="669882"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6"/>
            </p:custDataLst>
          </p:nvPr>
        </p:nvSpPr>
        <p:spPr>
          <a:xfrm>
            <a:off x="669930" y="952508"/>
            <a:ext cx="5283242" cy="381003"/>
          </a:xfrm>
        </p:spPr>
        <p:txBody>
          <a:bodyPr lIns="90170" tIns="46990" rIns="90170" bIns="46990" anchor="t"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7"/>
            </p:custDataLst>
          </p:nvPr>
        </p:nvSpPr>
        <p:spPr>
          <a:xfrm>
            <a:off x="669925" y="1406525"/>
            <a:ext cx="5283200"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8"/>
            </p:custDataLst>
          </p:nvPr>
        </p:nvSpPr>
        <p:spPr>
          <a:xfrm>
            <a:off x="6235750" y="952508"/>
            <a:ext cx="5283242" cy="381003"/>
          </a:xfrm>
        </p:spPr>
        <p:txBody>
          <a:bodyPr vert="horz" lIns="90170" tIns="46990" rIns="90170" bIns="4699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9"/>
            </p:custDataLst>
          </p:nvPr>
        </p:nvSpPr>
        <p:spPr>
          <a:xfrm>
            <a:off x="6235750" y="1406525"/>
            <a:ext cx="5283242"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1"/>
            </p:custDataLst>
          </p:nvPr>
        </p:nvSpPr>
        <p:spPr/>
        <p:txBody>
          <a:bodyPr/>
          <a:lstStyle/>
          <a:p>
            <a:endParaRPr lang="zh-CN" altLang="en-US"/>
          </a:p>
        </p:txBody>
      </p:sp>
      <p:sp>
        <p:nvSpPr>
          <p:cNvPr id="9" name="灯片编号占位符 8"/>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13" name="组合 12"/>
          <p:cNvGrpSpPr/>
          <p:nvPr userDrawn="1">
            <p:custDataLst>
              <p:tags r:id="rId2"/>
            </p:custDataLst>
          </p:nvPr>
        </p:nvGrpSpPr>
        <p:grpSpPr>
          <a:xfrm>
            <a:off x="-1" y="-4"/>
            <a:ext cx="12192004" cy="6858004"/>
            <a:chOff x="-1" y="-4"/>
            <a:chExt cx="12192004" cy="6858004"/>
          </a:xfrm>
        </p:grpSpPr>
        <p:grpSp>
          <p:nvGrpSpPr>
            <p:cNvPr id="14" name="组合 13"/>
            <p:cNvGrpSpPr/>
            <p:nvPr/>
          </p:nvGrpSpPr>
          <p:grpSpPr>
            <a:xfrm>
              <a:off x="-1" y="3967089"/>
              <a:ext cx="2890911" cy="2890911"/>
              <a:chOff x="0" y="4463592"/>
              <a:chExt cx="2394408" cy="2394408"/>
            </a:xfrm>
          </p:grpSpPr>
          <p:sp>
            <p:nvSpPr>
              <p:cNvPr id="18" name="稻壳儿春秋广告/盗版必究        原创来源：http://chn.docer.com/works?userid=199329941#!/work_time"/>
              <p:cNvSpPr/>
              <p:nvPr>
                <p:custDataLst>
                  <p:tags r:id="rId3"/>
                </p:custDataLst>
              </p:nvPr>
            </p:nvSpPr>
            <p:spPr>
              <a:xfrm>
                <a:off x="0" y="4463592"/>
                <a:ext cx="2394408" cy="2394408"/>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9" name="稻壳儿春秋广告/盗版必究        原创来源：http://chn.docer.com/works?userid=199329941#!/work_time"/>
              <p:cNvSpPr/>
              <p:nvPr>
                <p:custDataLst>
                  <p:tags r:id="rId4"/>
                </p:custDataLst>
              </p:nvPr>
            </p:nvSpPr>
            <p:spPr>
              <a:xfrm>
                <a:off x="0" y="5297864"/>
                <a:ext cx="1560136" cy="1560136"/>
              </a:xfrm>
              <a:prstGeom prst="r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grpSp>
          <p:nvGrpSpPr>
            <p:cNvPr id="15" name="组合 14"/>
            <p:cNvGrpSpPr/>
            <p:nvPr/>
          </p:nvGrpSpPr>
          <p:grpSpPr>
            <a:xfrm flipH="1" flipV="1">
              <a:off x="5641145" y="-4"/>
              <a:ext cx="6550858" cy="6550861"/>
              <a:chOff x="0" y="4463592"/>
              <a:chExt cx="2394408" cy="2394409"/>
            </a:xfrm>
          </p:grpSpPr>
          <p:sp>
            <p:nvSpPr>
              <p:cNvPr id="16" name="稻壳儿春秋广告/盗版必究        原创来源：http://chn.docer.com/works?userid=199329941#!/work_time"/>
              <p:cNvSpPr/>
              <p:nvPr>
                <p:custDataLst>
                  <p:tags r:id="rId5"/>
                </p:custDataLst>
              </p:nvPr>
            </p:nvSpPr>
            <p:spPr>
              <a:xfrm>
                <a:off x="0" y="4463592"/>
                <a:ext cx="2394408" cy="2394408"/>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7" name="稻壳儿春秋广告/盗版必究        原创来源：http://chn.docer.com/works?userid=199329941#!/work_time"/>
              <p:cNvSpPr/>
              <p:nvPr>
                <p:custDataLst>
                  <p:tags r:id="rId6"/>
                </p:custDataLst>
              </p:nvPr>
            </p:nvSpPr>
            <p:spPr>
              <a:xfrm>
                <a:off x="0" y="4777248"/>
                <a:ext cx="2080753" cy="2080753"/>
              </a:xfrm>
              <a:prstGeom prst="rtTriangle">
                <a:avLst/>
              </a:prstGeom>
              <a:solidFill>
                <a:srgbClr val="08347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grpSp>
      <p:sp>
        <p:nvSpPr>
          <p:cNvPr id="2" name="标题 1"/>
          <p:cNvSpPr>
            <a:spLocks noGrp="1"/>
          </p:cNvSpPr>
          <p:nvPr>
            <p:ph type="title"/>
            <p:custDataLst>
              <p:tags r:id="rId7"/>
            </p:custDataLst>
          </p:nvPr>
        </p:nvSpPr>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grpSp>
        <p:nvGrpSpPr>
          <p:cNvPr id="22" name="组合 21"/>
          <p:cNvGrpSpPr/>
          <p:nvPr userDrawn="1">
            <p:custDataLst>
              <p:tags r:id="rId2"/>
            </p:custDataLst>
          </p:nvPr>
        </p:nvGrpSpPr>
        <p:grpSpPr>
          <a:xfrm rot="5400000">
            <a:off x="5898515" y="-198755"/>
            <a:ext cx="394970" cy="792480"/>
            <a:chOff x="461" y="8832"/>
            <a:chExt cx="622" cy="1248"/>
          </a:xfrm>
        </p:grpSpPr>
        <p:sp>
          <p:nvSpPr>
            <p:cNvPr id="23" name="稻壳儿春秋广告/盗版必究        原创来源：http://chn.docer.com/works?userid=199329941#!/work_time"/>
            <p:cNvSpPr/>
            <p:nvPr userDrawn="1">
              <p:custDataLst>
                <p:tags r:id="rId3"/>
              </p:custDataLst>
            </p:nvPr>
          </p:nvSpPr>
          <p:spPr>
            <a:xfrm>
              <a:off x="461" y="8832"/>
              <a:ext cx="623" cy="1248"/>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4" name="稻壳儿春秋广告/盗版必究        原创来源：http://chn.docer.com/works?userid=199329941#!/work_time"/>
            <p:cNvSpPr/>
            <p:nvPr userDrawn="1">
              <p:custDataLst>
                <p:tags r:id="rId4"/>
              </p:custDataLst>
            </p:nvPr>
          </p:nvSpPr>
          <p:spPr>
            <a:xfrm>
              <a:off x="461" y="9152"/>
              <a:ext cx="303" cy="609"/>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p:ph type="title"/>
            <p:custDataLst>
              <p:tags r:id="rId5"/>
            </p:custDataLst>
          </p:nvPr>
        </p:nvSpPr>
        <p:spPr>
          <a:xfrm>
            <a:off x="669930"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6"/>
            </p:custDataLst>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7"/>
            </p:custDataLst>
          </p:nvPr>
        </p:nvSpPr>
        <p:spPr>
          <a:xfrm>
            <a:off x="6238925"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8"/>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9"/>
            </p:custDataLst>
          </p:nvPr>
        </p:nvSpPr>
        <p:spPr/>
        <p:txBody>
          <a:bodyPr/>
          <a:lstStyle/>
          <a:p>
            <a:endParaRPr lang="zh-CN" altLang="en-US" dirty="0"/>
          </a:p>
        </p:txBody>
      </p:sp>
      <p:sp>
        <p:nvSpPr>
          <p:cNvPr id="7" name="灯片编号占位符 6"/>
          <p:cNvSpPr>
            <a:spLocks noGrp="1"/>
          </p:cNvSpPr>
          <p:nvPr>
            <p:ph type="sldNum" sz="quarter" idx="12"/>
            <p:custDataLst>
              <p:tags r:id="rId10"/>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tx2"/>
        </a:solidFill>
        <a:effectLst/>
      </p:bgPr>
    </p:bg>
    <p:spTree>
      <p:nvGrpSpPr>
        <p:cNvPr id="1" name=""/>
        <p:cNvGrpSpPr/>
        <p:nvPr/>
      </p:nvGrpSpPr>
      <p:grpSpPr>
        <a:xfrm>
          <a:off x="0" y="0"/>
          <a:ext cx="0" cy="0"/>
          <a:chOff x="0" y="0"/>
          <a:chExt cx="0" cy="0"/>
        </a:xfrm>
      </p:grpSpPr>
      <p:grpSp>
        <p:nvGrpSpPr>
          <p:cNvPr id="21" name="组合 20"/>
          <p:cNvGrpSpPr/>
          <p:nvPr userDrawn="1">
            <p:custDataLst>
              <p:tags r:id="rId2"/>
            </p:custDataLst>
          </p:nvPr>
        </p:nvGrpSpPr>
        <p:grpSpPr>
          <a:xfrm>
            <a:off x="292735" y="304200"/>
            <a:ext cx="11606530" cy="6249600"/>
            <a:chOff x="292735" y="304200"/>
            <a:chExt cx="11606530" cy="6249600"/>
          </a:xfrm>
        </p:grpSpPr>
        <p:sp>
          <p:nvSpPr>
            <p:cNvPr id="22" name="矩形 21"/>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grpSp>
          <p:nvGrpSpPr>
            <p:cNvPr id="23" name="组合 22"/>
            <p:cNvGrpSpPr/>
            <p:nvPr userDrawn="1">
              <p:custDataLst>
                <p:tags r:id="rId4"/>
              </p:custDataLst>
            </p:nvPr>
          </p:nvGrpSpPr>
          <p:grpSpPr>
            <a:xfrm>
              <a:off x="292735" y="5608320"/>
              <a:ext cx="394970" cy="792480"/>
              <a:chOff x="461" y="8832"/>
              <a:chExt cx="622" cy="1248"/>
            </a:xfrm>
          </p:grpSpPr>
          <p:sp>
            <p:nvSpPr>
              <p:cNvPr id="27" name="稻壳儿春秋广告/盗版必究        原创来源：http://chn.docer.com/works?userid=199329941#!/work_time"/>
              <p:cNvSpPr/>
              <p:nvPr userDrawn="1">
                <p:custDataLst>
                  <p:tags r:id="rId5"/>
                </p:custDataLst>
              </p:nvPr>
            </p:nvSpPr>
            <p:spPr>
              <a:xfrm>
                <a:off x="461" y="8832"/>
                <a:ext cx="623" cy="1248"/>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8" name="稻壳儿春秋广告/盗版必究        原创来源：http://chn.docer.com/works?userid=199329941#!/work_time"/>
              <p:cNvSpPr/>
              <p:nvPr userDrawn="1">
                <p:custDataLst>
                  <p:tags r:id="rId6"/>
                </p:custDataLst>
              </p:nvPr>
            </p:nvSpPr>
            <p:spPr>
              <a:xfrm>
                <a:off x="461" y="9152"/>
                <a:ext cx="303" cy="609"/>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grpSp>
          <p:nvGrpSpPr>
            <p:cNvPr id="24" name="组合 23"/>
            <p:cNvGrpSpPr/>
            <p:nvPr userDrawn="1">
              <p:custDataLst>
                <p:tags r:id="rId7"/>
              </p:custDataLst>
            </p:nvPr>
          </p:nvGrpSpPr>
          <p:grpSpPr>
            <a:xfrm flipH="1">
              <a:off x="11504295" y="418465"/>
              <a:ext cx="394970" cy="792480"/>
              <a:chOff x="461" y="8832"/>
              <a:chExt cx="622" cy="1248"/>
            </a:xfrm>
          </p:grpSpPr>
          <p:sp>
            <p:nvSpPr>
              <p:cNvPr id="25" name="稻壳儿春秋广告/盗版必究        原创来源：http://chn.docer.com/works?userid=199329941#!/work_time"/>
              <p:cNvSpPr/>
              <p:nvPr userDrawn="1">
                <p:custDataLst>
                  <p:tags r:id="rId8"/>
                </p:custDataLst>
              </p:nvPr>
            </p:nvSpPr>
            <p:spPr>
              <a:xfrm>
                <a:off x="461" y="8832"/>
                <a:ext cx="623" cy="1248"/>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6" name="稻壳儿春秋广告/盗版必究        原创来源：http://chn.docer.com/works?userid=199329941#!/work_time"/>
              <p:cNvSpPr/>
              <p:nvPr userDrawn="1">
                <p:custDataLst>
                  <p:tags r:id="rId9"/>
                </p:custDataLst>
              </p:nvPr>
            </p:nvSpPr>
            <p:spPr>
              <a:xfrm>
                <a:off x="461" y="9152"/>
                <a:ext cx="303" cy="609"/>
              </a:xfrm>
              <a:custGeom>
                <a:avLst/>
                <a:gdLst>
                  <a:gd name="connsiteX0" fmla="*/ 0 w 2316480"/>
                  <a:gd name="connsiteY0" fmla="*/ 0 h 4632960"/>
                  <a:gd name="connsiteX1" fmla="*/ 2316480 w 2316480"/>
                  <a:gd name="connsiteY1" fmla="*/ 2316480 h 4632960"/>
                  <a:gd name="connsiteX2" fmla="*/ 0 w 2316480"/>
                  <a:gd name="connsiteY2" fmla="*/ 4632960 h 4632960"/>
                  <a:gd name="connsiteX3" fmla="*/ 0 w 2316480"/>
                  <a:gd name="connsiteY3" fmla="*/ 0 h 4632960"/>
                </a:gdLst>
                <a:ahLst/>
                <a:cxnLst>
                  <a:cxn ang="0">
                    <a:pos x="connsiteX0" y="connsiteY0"/>
                  </a:cxn>
                  <a:cxn ang="0">
                    <a:pos x="connsiteX1" y="connsiteY1"/>
                  </a:cxn>
                  <a:cxn ang="0">
                    <a:pos x="connsiteX2" y="connsiteY2"/>
                  </a:cxn>
                  <a:cxn ang="0">
                    <a:pos x="connsiteX3" y="connsiteY3"/>
                  </a:cxn>
                </a:cxnLst>
                <a:rect l="l" t="t" r="r" b="b"/>
                <a:pathLst>
                  <a:path w="2316480" h="4632960">
                    <a:moveTo>
                      <a:pt x="0" y="0"/>
                    </a:moveTo>
                    <a:lnTo>
                      <a:pt x="2316480" y="2316480"/>
                    </a:lnTo>
                    <a:lnTo>
                      <a:pt x="0" y="463296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grpSp>
      <p:sp>
        <p:nvSpPr>
          <p:cNvPr id="2" name="竖排标题 1"/>
          <p:cNvSpPr>
            <a:spLocks noGrp="1"/>
          </p:cNvSpPr>
          <p:nvPr>
            <p:ph type="title" orient="vert"/>
            <p:custDataLst>
              <p:tags r:id="rId10"/>
            </p:custDataLst>
          </p:nvPr>
        </p:nvSpPr>
        <p:spPr>
          <a:xfrm>
            <a:off x="10571135" y="952508"/>
            <a:ext cx="950984" cy="5388907"/>
          </a:xfrm>
        </p:spPr>
        <p:txBody>
          <a:bodyPr vert="eaVert"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11"/>
            </p:custDataLst>
          </p:nvPr>
        </p:nvSpPr>
        <p:spPr>
          <a:xfrm>
            <a:off x="669925" y="952500"/>
            <a:ext cx="9828101" cy="5388907"/>
          </a:xfrm>
        </p:spPr>
        <p:txBody>
          <a:bodyPr vert="eaVert" lIns="90170" tIns="46990" rIns="90170" bIns="46990">
            <a:normAutofit/>
          </a:bodyPr>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3"/>
            </p:custDataLst>
          </p:nvPr>
        </p:nvSpPr>
        <p:spPr/>
        <p:txBody>
          <a:bodyPr/>
          <a:lstStyle/>
          <a:p>
            <a:endParaRPr lang="zh-CN" altLang="en-US"/>
          </a:p>
        </p:txBody>
      </p:sp>
      <p:sp>
        <p:nvSpPr>
          <p:cNvPr id="6" name="灯片编号占位符 5"/>
          <p:cNvSpPr>
            <a:spLocks noGrp="1"/>
          </p:cNvSpPr>
          <p:nvPr>
            <p:ph type="sldNum" sz="quarter" idx="12"/>
            <p:custDataLst>
              <p:tags r:id="rId1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tags" Target="../tags/tag178.xml"/><Relationship Id="rId23" Type="http://schemas.openxmlformats.org/officeDocument/2006/relationships/tags" Target="../tags/tag177.xml"/><Relationship Id="rId22" Type="http://schemas.openxmlformats.org/officeDocument/2006/relationships/tags" Target="../tags/tag176.xml"/><Relationship Id="rId21" Type="http://schemas.openxmlformats.org/officeDocument/2006/relationships/tags" Target="../tags/tag175.xml"/><Relationship Id="rId20" Type="http://schemas.openxmlformats.org/officeDocument/2006/relationships/tags" Target="../tags/tag174.xml"/><Relationship Id="rId2" Type="http://schemas.openxmlformats.org/officeDocument/2006/relationships/slideLayout" Target="../slideLayouts/slideLayout2.xml"/><Relationship Id="rId19" Type="http://schemas.openxmlformats.org/officeDocument/2006/relationships/tags" Target="../tags/tag173.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90170" tIns="46990" rIns="90170" bIns="46990" rtlCol="0" anchor="t"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hemeOverride" Target="../theme/themeOverride1.xml"/><Relationship Id="rId3" Type="http://schemas.openxmlformats.org/officeDocument/2006/relationships/tags" Target="../tags/tag181.xml"/><Relationship Id="rId2" Type="http://schemas.openxmlformats.org/officeDocument/2006/relationships/tags" Target="../tags/tag180.xml"/><Relationship Id="rId1" Type="http://schemas.openxmlformats.org/officeDocument/2006/relationships/tags" Target="../tags/tag179.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0.xml"/><Relationship Id="rId1"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0.xml"/><Relationship Id="rId1"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0.xml"/><Relationship Id="rId1"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0.xml"/><Relationship Id="rId1"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0.xml"/><Relationship Id="rId1"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0.xml"/><Relationship Id="rId1" Type="http://schemas.openxmlformats.org/officeDocument/2006/relationships/image" Target="../media/image1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10.xml"/><Relationship Id="rId2" Type="http://schemas.openxmlformats.org/officeDocument/2006/relationships/image" Target="../media/image16.png"/><Relationship Id="rId1" Type="http://schemas.openxmlformats.org/officeDocument/2006/relationships/image" Target="../media/image15.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0.xml"/><Relationship Id="rId1" Type="http://schemas.openxmlformats.org/officeDocument/2006/relationships/image" Target="../media/image17.png"/></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hemeOverride" Target="../theme/themeOverride2.xml"/><Relationship Id="rId3" Type="http://schemas.openxmlformats.org/officeDocument/2006/relationships/tags" Target="../tags/tag184.xml"/><Relationship Id="rId2" Type="http://schemas.openxmlformats.org/officeDocument/2006/relationships/tags" Target="../tags/tag183.xml"/><Relationship Id="rId1" Type="http://schemas.openxmlformats.org/officeDocument/2006/relationships/tags" Target="../tags/tag182.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0.xml"/><Relationship Id="rId2" Type="http://schemas.openxmlformats.org/officeDocument/2006/relationships/image" Target="../media/image4.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0.xml"/><Relationship Id="rId1"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0.xml"/><Relationship Id="rId1" Type="http://schemas.openxmlformats.org/officeDocument/2006/relationships/image" Target="../media/image6.pn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10.xml"/><Relationship Id="rId2" Type="http://schemas.openxmlformats.org/officeDocument/2006/relationships/image" Target="../media/image8.png"/><Relationship Id="rId1"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0.xml"/><Relationship Id="rId1" Type="http://schemas.openxmlformats.org/officeDocument/2006/relationships/tags" Target="../tags/tag18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0.xml"/><Relationship Id="rId1" Type="http://schemas.openxmlformats.org/officeDocument/2006/relationships/tags" Target="../tags/tag186.xml"/></Relationships>
</file>

<file path=ppt/slides/_rels/slide9.xml.rels><?xml version="1.0" encoding="UTF-8" standalone="yes"?>
<Relationships xmlns="http://schemas.openxmlformats.org/package/2006/relationships"><Relationship Id="rId9" Type="http://schemas.openxmlformats.org/officeDocument/2006/relationships/tags" Target="../tags/tag195.xml"/><Relationship Id="rId8" Type="http://schemas.openxmlformats.org/officeDocument/2006/relationships/tags" Target="../tags/tag194.xml"/><Relationship Id="rId7" Type="http://schemas.openxmlformats.org/officeDocument/2006/relationships/tags" Target="../tags/tag193.xml"/><Relationship Id="rId6" Type="http://schemas.openxmlformats.org/officeDocument/2006/relationships/tags" Target="../tags/tag192.xml"/><Relationship Id="rId5" Type="http://schemas.openxmlformats.org/officeDocument/2006/relationships/tags" Target="../tags/tag191.xml"/><Relationship Id="rId4" Type="http://schemas.openxmlformats.org/officeDocument/2006/relationships/tags" Target="../tags/tag190.xml"/><Relationship Id="rId3" Type="http://schemas.openxmlformats.org/officeDocument/2006/relationships/tags" Target="../tags/tag189.xml"/><Relationship Id="rId2" Type="http://schemas.openxmlformats.org/officeDocument/2006/relationships/tags" Target="../tags/tag188.xml"/><Relationship Id="rId11" Type="http://schemas.openxmlformats.org/officeDocument/2006/relationships/notesSlide" Target="../notesSlides/notesSlide7.xml"/><Relationship Id="rId10" Type="http://schemas.openxmlformats.org/officeDocument/2006/relationships/slideLayout" Target="../slideLayouts/slideLayout10.xml"/><Relationship Id="rId1" Type="http://schemas.openxmlformats.org/officeDocument/2006/relationships/tags" Target="../tags/tag18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标题 16"/>
          <p:cNvSpPr>
            <a:spLocks noGrp="1"/>
          </p:cNvSpPr>
          <p:nvPr>
            <p:ph type="ctrTitle"/>
            <p:custDataLst>
              <p:tags r:id="rId1"/>
            </p:custDataLst>
          </p:nvPr>
        </p:nvSpPr>
        <p:spPr/>
        <p:txBody>
          <a:bodyPr/>
          <a:lstStyle/>
          <a:p>
            <a:r>
              <a:rPr lang="en-US" altLang="en-US"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黑体" panose="02010609060101010101" charset="-122"/>
                <a:sym typeface="+mn-ea"/>
              </a:rPr>
              <a:t>商务数据分析</a:t>
            </a:r>
            <a:endParaRPr lang="en-US" altLang="en-US"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黑体" panose="02010609060101010101" charset="-122"/>
              <a:sym typeface="+mn-ea"/>
            </a:endParaRPr>
          </a:p>
        </p:txBody>
      </p:sp>
      <p:sp>
        <p:nvSpPr>
          <p:cNvPr id="19" name="文本占位符 18"/>
          <p:cNvSpPr>
            <a:spLocks noGrp="1"/>
          </p:cNvSpPr>
          <p:nvPr>
            <p:ph type="body" sz="quarter" idx="13"/>
            <p:custDataLst>
              <p:tags r:id="rId2"/>
            </p:custDataLst>
          </p:nvPr>
        </p:nvSpPr>
        <p:spPr>
          <a:xfrm>
            <a:off x="1353820" y="4328160"/>
            <a:ext cx="2760345" cy="670560"/>
          </a:xfrm>
        </p:spPr>
        <p:txBody>
          <a:bodyPr>
            <a:noAutofit/>
          </a:bodyPr>
          <a:lstStyle/>
          <a:p>
            <a:r>
              <a:rPr lang="zh-CN" altLang="en-US" sz="2800" dirty="0"/>
              <a:t>主讲：李萍</a:t>
            </a:r>
            <a:endParaRPr lang="zh-CN" altLang="en-US" sz="2800" dirty="0"/>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4" name="矩形 22" descr="e7d195523061f1c0205959036996ad55c215b892a7aac5c0B9ADEF7896FB48F2EF97163A2DE1401E1875DEDC438B7864AD24CA23553DBBBD975DAF4CAD4A2592689FFB6CEE59FFA55B2702D0E5EE29CDF0034FBECF3F39D9E56CE59B316F8DECE0E2BD70ABFAACF571AD15CF4A370499F686CAF25182A10EFCA9B4565897AC25F109E939A694F130"/>
          <p:cNvSpPr/>
          <p:nvPr/>
        </p:nvSpPr>
        <p:spPr>
          <a:xfrm>
            <a:off x="1252538" y="582613"/>
            <a:ext cx="4275137" cy="460375"/>
          </a:xfrm>
          <a:prstGeom prst="rect">
            <a:avLst/>
          </a:prstGeom>
          <a:noFill/>
          <a:ln w="9525">
            <a:noFill/>
          </a:ln>
        </p:spPr>
        <p:txBody>
          <a:bodyPr>
            <a:spAutoFit/>
          </a:bodyPr>
          <a:p>
            <a:pPr eaLnBrk="1" hangingPunct="1"/>
            <a:r>
              <a:rPr lang="en-US" altLang="en-US" sz="2400" b="1" dirty="0">
                <a:solidFill>
                  <a:srgbClr val="C00000"/>
                </a:solidFill>
                <a:latin typeface="黑体" panose="02010609060101010101" charset="-122"/>
                <a:ea typeface="黑体" panose="02010609060101010101" charset="-122"/>
              </a:rPr>
              <a:t>活动推广效果分析</a:t>
            </a:r>
            <a:endParaRPr lang="en-US" altLang="en-US" sz="2400" b="1" dirty="0">
              <a:solidFill>
                <a:srgbClr val="C00000"/>
              </a:solidFill>
              <a:latin typeface="黑体" panose="02010609060101010101" charset="-122"/>
              <a:ea typeface="黑体" panose="02010609060101010101" charset="-122"/>
            </a:endParaRPr>
          </a:p>
        </p:txBody>
      </p:sp>
      <p:grpSp>
        <p:nvGrpSpPr>
          <p:cNvPr id="110595" name="组合 23"/>
          <p:cNvGrpSpPr/>
          <p:nvPr/>
        </p:nvGrpSpPr>
        <p:grpSpPr>
          <a:xfrm>
            <a:off x="512763" y="277813"/>
            <a:ext cx="1136650" cy="1158875"/>
            <a:chOff x="439902" y="378976"/>
            <a:chExt cx="1236135" cy="1293880"/>
          </a:xfrm>
        </p:grpSpPr>
        <p:grpSp>
          <p:nvGrpSpPr>
            <p:cNvPr id="110600" name="组合 24"/>
            <p:cNvGrpSpPr/>
            <p:nvPr/>
          </p:nvGrpSpPr>
          <p:grpSpPr>
            <a:xfrm>
              <a:off x="443531" y="378976"/>
              <a:ext cx="1232506" cy="1121515"/>
              <a:chOff x="443531" y="378976"/>
              <a:chExt cx="1232506" cy="1121515"/>
            </a:xfrm>
          </p:grpSpPr>
          <p:cxnSp>
            <p:nvCxnSpPr>
              <p:cNvPr id="3145773" name="直接连接符 26"/>
              <p:cNvCxnSpPr/>
              <p:nvPr/>
            </p:nvCxnSpPr>
            <p:spPr>
              <a:xfrm>
                <a:off x="443355" y="391383"/>
                <a:ext cx="0" cy="110954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4" name="直接连接符 27"/>
              <p:cNvCxnSpPr/>
              <p:nvPr/>
            </p:nvCxnSpPr>
            <p:spPr>
              <a:xfrm>
                <a:off x="443355" y="391383"/>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5" name="直接连接符 28"/>
              <p:cNvCxnSpPr/>
              <p:nvPr/>
            </p:nvCxnSpPr>
            <p:spPr>
              <a:xfrm>
                <a:off x="450261" y="1500929"/>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6" name="直接连接符 29"/>
              <p:cNvCxnSpPr/>
              <p:nvPr/>
            </p:nvCxnSpPr>
            <p:spPr>
              <a:xfrm>
                <a:off x="1665678" y="378976"/>
                <a:ext cx="0" cy="1719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7" name="直接连接符 30"/>
              <p:cNvCxnSpPr/>
              <p:nvPr/>
            </p:nvCxnSpPr>
            <p:spPr>
              <a:xfrm>
                <a:off x="1665678" y="1355589"/>
                <a:ext cx="0" cy="145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3145778" name="直接连接符 25"/>
            <p:cNvCxnSpPr/>
            <p:nvPr/>
          </p:nvCxnSpPr>
          <p:spPr>
            <a:xfrm>
              <a:off x="439902" y="1672856"/>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 name="圆角矩形 1"/>
          <p:cNvSpPr/>
          <p:nvPr/>
        </p:nvSpPr>
        <p:spPr>
          <a:xfrm>
            <a:off x="1039813" y="1763713"/>
            <a:ext cx="2749550" cy="57785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lt1"/>
                </a:solidFill>
                <a:effectLst/>
                <a:uLnTx/>
                <a:uFillTx/>
                <a:latin typeface="黑体" panose="02010609060101010101" charset="-122"/>
                <a:ea typeface="黑体" panose="02010609060101010101" charset="-122"/>
                <a:cs typeface="+mn-cs"/>
              </a:rPr>
              <a:t>活动推广流量分析</a:t>
            </a:r>
            <a:endParaRPr kumimoji="0" lang="zh-CN" altLang="en-US" sz="1800" b="0" i="0" u="none" strike="noStrike" kern="1200" cap="none" spc="0" normalizeH="0" baseline="0" noProof="1">
              <a:ln>
                <a:noFill/>
              </a:ln>
              <a:solidFill>
                <a:schemeClr val="lt1"/>
              </a:solidFill>
              <a:effectLst/>
              <a:uLnTx/>
              <a:uFillTx/>
              <a:latin typeface="黑体" panose="02010609060101010101" charset="-122"/>
              <a:ea typeface="黑体" panose="02010609060101010101" charset="-122"/>
              <a:cs typeface="+mn-cs"/>
            </a:endParaRPr>
          </a:p>
        </p:txBody>
      </p:sp>
      <p:sp>
        <p:nvSpPr>
          <p:cNvPr id="5" name="圆角矩形 4"/>
          <p:cNvSpPr/>
          <p:nvPr/>
        </p:nvSpPr>
        <p:spPr>
          <a:xfrm>
            <a:off x="1039813" y="2479675"/>
            <a:ext cx="10088563" cy="752475"/>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rPr>
              <a:t>企业H店庆活动后的流量相关数据，以下以这组数据为例对该企业活动推广流量进行分析。</a:t>
            </a:r>
            <a:endPar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endParaRPr>
          </a:p>
        </p:txBody>
      </p:sp>
      <p:pic>
        <p:nvPicPr>
          <p:cNvPr id="110599" name="图片 636"/>
          <p:cNvPicPr>
            <a:picLocks noChangeAspect="1"/>
          </p:cNvPicPr>
          <p:nvPr/>
        </p:nvPicPr>
        <p:blipFill>
          <a:blip r:embed="rId1"/>
          <a:stretch>
            <a:fillRect/>
          </a:stretch>
        </p:blipFill>
        <p:spPr>
          <a:xfrm>
            <a:off x="522288" y="3448050"/>
            <a:ext cx="11174412" cy="2803525"/>
          </a:xfrm>
          <a:prstGeom prst="rect">
            <a:avLst/>
          </a:prstGeom>
          <a:noFill/>
          <a:ln w="9525">
            <a:noFill/>
          </a:ln>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42" name="矩形 22" descr="e7d195523061f1c0205959036996ad55c215b892a7aac5c0B9ADEF7896FB48F2EF97163A2DE1401E1875DEDC438B7864AD24CA23553DBBBD975DAF4CAD4A2592689FFB6CEE59FFA55B2702D0E5EE29CDF0034FBECF3F39D9E56CE59B316F8DECE0E2BD70ABFAACF571AD15CF4A370499F686CAF25182A10EFCA9B4565897AC25F109E939A694F130"/>
          <p:cNvSpPr/>
          <p:nvPr/>
        </p:nvSpPr>
        <p:spPr>
          <a:xfrm>
            <a:off x="1252538" y="582613"/>
            <a:ext cx="4275137" cy="460375"/>
          </a:xfrm>
          <a:prstGeom prst="rect">
            <a:avLst/>
          </a:prstGeom>
          <a:noFill/>
          <a:ln w="9525">
            <a:noFill/>
          </a:ln>
        </p:spPr>
        <p:txBody>
          <a:bodyPr>
            <a:spAutoFit/>
          </a:bodyPr>
          <a:p>
            <a:pPr eaLnBrk="1" hangingPunct="1"/>
            <a:r>
              <a:rPr lang="en-US" altLang="en-US" sz="2400" b="1" dirty="0">
                <a:solidFill>
                  <a:srgbClr val="C00000"/>
                </a:solidFill>
                <a:latin typeface="黑体" panose="02010609060101010101" charset="-122"/>
                <a:ea typeface="黑体" panose="02010609060101010101" charset="-122"/>
                <a:sym typeface="+mn-ea"/>
              </a:rPr>
              <a:t>活动推广效果分析</a:t>
            </a:r>
            <a:endParaRPr lang="en-US" altLang="en-US" sz="2400" b="1" dirty="0">
              <a:solidFill>
                <a:srgbClr val="C00000"/>
              </a:solidFill>
              <a:latin typeface="黑体" panose="02010609060101010101" charset="-122"/>
              <a:ea typeface="黑体" panose="02010609060101010101" charset="-122"/>
            </a:endParaRPr>
          </a:p>
        </p:txBody>
      </p:sp>
      <p:grpSp>
        <p:nvGrpSpPr>
          <p:cNvPr id="112643" name="组合 23"/>
          <p:cNvGrpSpPr/>
          <p:nvPr/>
        </p:nvGrpSpPr>
        <p:grpSpPr>
          <a:xfrm>
            <a:off x="512763" y="277813"/>
            <a:ext cx="1136650" cy="1158875"/>
            <a:chOff x="439902" y="378976"/>
            <a:chExt cx="1236135" cy="1293880"/>
          </a:xfrm>
        </p:grpSpPr>
        <p:grpSp>
          <p:nvGrpSpPr>
            <p:cNvPr id="112647" name="组合 24"/>
            <p:cNvGrpSpPr/>
            <p:nvPr/>
          </p:nvGrpSpPr>
          <p:grpSpPr>
            <a:xfrm>
              <a:off x="443531" y="378976"/>
              <a:ext cx="1232506" cy="1121515"/>
              <a:chOff x="443531" y="378976"/>
              <a:chExt cx="1232506" cy="1121515"/>
            </a:xfrm>
          </p:grpSpPr>
          <p:cxnSp>
            <p:nvCxnSpPr>
              <p:cNvPr id="3145773" name="直接连接符 26"/>
              <p:cNvCxnSpPr/>
              <p:nvPr/>
            </p:nvCxnSpPr>
            <p:spPr>
              <a:xfrm>
                <a:off x="443355" y="391383"/>
                <a:ext cx="0" cy="110954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4" name="直接连接符 27"/>
              <p:cNvCxnSpPr/>
              <p:nvPr/>
            </p:nvCxnSpPr>
            <p:spPr>
              <a:xfrm>
                <a:off x="443355" y="391383"/>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5" name="直接连接符 28"/>
              <p:cNvCxnSpPr/>
              <p:nvPr/>
            </p:nvCxnSpPr>
            <p:spPr>
              <a:xfrm>
                <a:off x="450261" y="1500929"/>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6" name="直接连接符 29"/>
              <p:cNvCxnSpPr/>
              <p:nvPr/>
            </p:nvCxnSpPr>
            <p:spPr>
              <a:xfrm>
                <a:off x="1665678" y="378976"/>
                <a:ext cx="0" cy="1719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7" name="直接连接符 30"/>
              <p:cNvCxnSpPr/>
              <p:nvPr/>
            </p:nvCxnSpPr>
            <p:spPr>
              <a:xfrm>
                <a:off x="1665678" y="1355589"/>
                <a:ext cx="0" cy="145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3145778" name="直接连接符 25"/>
            <p:cNvCxnSpPr/>
            <p:nvPr/>
          </p:nvCxnSpPr>
          <p:spPr>
            <a:xfrm>
              <a:off x="439902" y="1672856"/>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4" name="圆角矩形 3"/>
          <p:cNvSpPr/>
          <p:nvPr/>
        </p:nvSpPr>
        <p:spPr>
          <a:xfrm>
            <a:off x="808038" y="1931988"/>
            <a:ext cx="3178175" cy="4143375"/>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107950" anchor="ct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rPr>
              <a:t>（1）选择流量来源、访客数、成交订单数、成交占比、投资回报率对应的区域，插入组合图形，将访客数、成交订单数设置为簇状柱形图，成交占比、投资回报率设置为折线图，将次坐标轴设置为访客数和成交订单数</a:t>
            </a:r>
            <a:endPar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endParaRPr>
          </a:p>
        </p:txBody>
      </p:sp>
      <p:pic>
        <p:nvPicPr>
          <p:cNvPr id="112646" name="图片 635"/>
          <p:cNvPicPr>
            <a:picLocks noChangeAspect="1"/>
          </p:cNvPicPr>
          <p:nvPr/>
        </p:nvPicPr>
        <p:blipFill>
          <a:blip r:embed="rId1"/>
          <a:stretch>
            <a:fillRect/>
          </a:stretch>
        </p:blipFill>
        <p:spPr>
          <a:xfrm>
            <a:off x="4092575" y="2087563"/>
            <a:ext cx="7388225" cy="3830637"/>
          </a:xfrm>
          <a:prstGeom prst="rect">
            <a:avLst/>
          </a:prstGeom>
          <a:noFill/>
          <a:ln w="9525">
            <a:noFill/>
          </a:ln>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4690" name="矩形 22" descr="e7d195523061f1c0205959036996ad55c215b892a7aac5c0B9ADEF7896FB48F2EF97163A2DE1401E1875DEDC438B7864AD24CA23553DBBBD975DAF4CAD4A2592689FFB6CEE59FFA55B2702D0E5EE29CDF0034FBECF3F39D9E56CE59B316F8DECE0E2BD70ABFAACF571AD15CF4A370499F686CAF25182A10EFCA9B4565897AC25F109E939A694F130"/>
          <p:cNvSpPr/>
          <p:nvPr/>
        </p:nvSpPr>
        <p:spPr>
          <a:xfrm>
            <a:off x="1252538" y="582613"/>
            <a:ext cx="4275137" cy="460375"/>
          </a:xfrm>
          <a:prstGeom prst="rect">
            <a:avLst/>
          </a:prstGeom>
          <a:noFill/>
          <a:ln w="9525">
            <a:noFill/>
          </a:ln>
        </p:spPr>
        <p:txBody>
          <a:bodyPr>
            <a:spAutoFit/>
          </a:bodyPr>
          <a:p>
            <a:pPr eaLnBrk="1" hangingPunct="1"/>
            <a:r>
              <a:rPr lang="en-US" altLang="en-US" sz="2400" b="1" dirty="0">
                <a:solidFill>
                  <a:srgbClr val="C00000"/>
                </a:solidFill>
                <a:latin typeface="黑体" panose="02010609060101010101" charset="-122"/>
                <a:ea typeface="黑体" panose="02010609060101010101" charset="-122"/>
                <a:sym typeface="+mn-ea"/>
              </a:rPr>
              <a:t>活动推广效果分析</a:t>
            </a:r>
            <a:endParaRPr lang="en-US" altLang="en-US" sz="2400" b="1" dirty="0">
              <a:solidFill>
                <a:srgbClr val="C00000"/>
              </a:solidFill>
              <a:latin typeface="黑体" panose="02010609060101010101" charset="-122"/>
              <a:ea typeface="黑体" panose="02010609060101010101" charset="-122"/>
            </a:endParaRPr>
          </a:p>
        </p:txBody>
      </p:sp>
      <p:grpSp>
        <p:nvGrpSpPr>
          <p:cNvPr id="114691" name="组合 23"/>
          <p:cNvGrpSpPr/>
          <p:nvPr/>
        </p:nvGrpSpPr>
        <p:grpSpPr>
          <a:xfrm>
            <a:off x="512763" y="277813"/>
            <a:ext cx="1136650" cy="1158875"/>
            <a:chOff x="439902" y="378976"/>
            <a:chExt cx="1236135" cy="1293880"/>
          </a:xfrm>
        </p:grpSpPr>
        <p:grpSp>
          <p:nvGrpSpPr>
            <p:cNvPr id="114695" name="组合 24"/>
            <p:cNvGrpSpPr/>
            <p:nvPr/>
          </p:nvGrpSpPr>
          <p:grpSpPr>
            <a:xfrm>
              <a:off x="443531" y="378976"/>
              <a:ext cx="1232506" cy="1121515"/>
              <a:chOff x="443531" y="378976"/>
              <a:chExt cx="1232506" cy="1121515"/>
            </a:xfrm>
          </p:grpSpPr>
          <p:cxnSp>
            <p:nvCxnSpPr>
              <p:cNvPr id="3145773" name="直接连接符 26"/>
              <p:cNvCxnSpPr/>
              <p:nvPr/>
            </p:nvCxnSpPr>
            <p:spPr>
              <a:xfrm>
                <a:off x="443355" y="391383"/>
                <a:ext cx="0" cy="110954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4" name="直接连接符 27"/>
              <p:cNvCxnSpPr/>
              <p:nvPr/>
            </p:nvCxnSpPr>
            <p:spPr>
              <a:xfrm>
                <a:off x="443355" y="391383"/>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5" name="直接连接符 28"/>
              <p:cNvCxnSpPr/>
              <p:nvPr/>
            </p:nvCxnSpPr>
            <p:spPr>
              <a:xfrm>
                <a:off x="450261" y="1500929"/>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6" name="直接连接符 29"/>
              <p:cNvCxnSpPr/>
              <p:nvPr/>
            </p:nvCxnSpPr>
            <p:spPr>
              <a:xfrm>
                <a:off x="1665678" y="378976"/>
                <a:ext cx="0" cy="1719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7" name="直接连接符 30"/>
              <p:cNvCxnSpPr/>
              <p:nvPr/>
            </p:nvCxnSpPr>
            <p:spPr>
              <a:xfrm>
                <a:off x="1665678" y="1355589"/>
                <a:ext cx="0" cy="145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3145778" name="直接连接符 25"/>
            <p:cNvCxnSpPr/>
            <p:nvPr/>
          </p:nvCxnSpPr>
          <p:spPr>
            <a:xfrm>
              <a:off x="439902" y="1672856"/>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4" name="圆角矩形 3"/>
          <p:cNvSpPr/>
          <p:nvPr/>
        </p:nvSpPr>
        <p:spPr>
          <a:xfrm>
            <a:off x="866458" y="1217295"/>
            <a:ext cx="10458450" cy="62865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107950" anchor="ct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rPr>
              <a:t>（2）得到活动推广流量分析图。</a:t>
            </a:r>
            <a:endPar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endParaRPr>
          </a:p>
        </p:txBody>
      </p:sp>
      <p:pic>
        <p:nvPicPr>
          <p:cNvPr id="114694" name="图片 634"/>
          <p:cNvPicPr>
            <a:picLocks noChangeAspect="1"/>
          </p:cNvPicPr>
          <p:nvPr/>
        </p:nvPicPr>
        <p:blipFill>
          <a:blip r:embed="rId1"/>
          <a:stretch>
            <a:fillRect/>
          </a:stretch>
        </p:blipFill>
        <p:spPr>
          <a:xfrm>
            <a:off x="451168" y="2019935"/>
            <a:ext cx="6216650" cy="3821113"/>
          </a:xfrm>
          <a:prstGeom prst="rect">
            <a:avLst/>
          </a:prstGeom>
          <a:noFill/>
          <a:ln w="9525">
            <a:noFill/>
          </a:ln>
        </p:spPr>
      </p:pic>
      <p:sp>
        <p:nvSpPr>
          <p:cNvPr id="2" name="圆角矩形 1"/>
          <p:cNvSpPr/>
          <p:nvPr/>
        </p:nvSpPr>
        <p:spPr>
          <a:xfrm>
            <a:off x="6747510" y="1989455"/>
            <a:ext cx="5077460" cy="3834765"/>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107950" anchor="ctr"/>
          <a:p>
            <a:pPr marL="0" marR="0" lvl="0" indent="0" algn="l" defTabSz="914400" rtl="0" eaLnBrk="1" fontAlgn="base" latinLnBrk="0" hangingPunct="1">
              <a:lnSpc>
                <a:spcPct val="20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rPr>
              <a:t>（3）结合上图，企业可以得到以下信息：</a:t>
            </a:r>
            <a:endPar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endParaRPr>
          </a:p>
          <a:p>
            <a:pPr marL="0" marR="0" lvl="0" indent="0" algn="l" defTabSz="914400" rtl="0" eaLnBrk="1" fontAlgn="base" latinLnBrk="0" hangingPunct="1">
              <a:lnSpc>
                <a:spcPct val="20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rPr>
              <a:t>企业H推广活动中，获取流量表现优秀的渠道有：钻石展位、直通车和淘宝客，这三种渠道无论是获取访客数、获取订单数和投资回报率均排名在前，企业在后续推广活动中，可优先选择这三种渠道。</a:t>
            </a:r>
            <a:endPar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8786" name="矩形 22" descr="e7d195523061f1c0205959036996ad55c215b892a7aac5c0B9ADEF7896FB48F2EF97163A2DE1401E1875DEDC438B7864AD24CA23553DBBBD975DAF4CAD4A2592689FFB6CEE59FFA55B2702D0E5EE29CDF0034FBECF3F39D9E56CE59B316F8DECE0E2BD70ABFAACF571AD15CF4A370499F686CAF25182A10EFCA9B4565897AC25F109E939A694F130"/>
          <p:cNvSpPr/>
          <p:nvPr/>
        </p:nvSpPr>
        <p:spPr>
          <a:xfrm>
            <a:off x="1252538" y="582613"/>
            <a:ext cx="4275137" cy="460375"/>
          </a:xfrm>
          <a:prstGeom prst="rect">
            <a:avLst/>
          </a:prstGeom>
          <a:noFill/>
          <a:ln w="9525">
            <a:noFill/>
          </a:ln>
        </p:spPr>
        <p:txBody>
          <a:bodyPr>
            <a:spAutoFit/>
          </a:bodyPr>
          <a:p>
            <a:pPr eaLnBrk="1" hangingPunct="1"/>
            <a:r>
              <a:rPr lang="en-US" altLang="en-US" sz="2400" b="1" dirty="0">
                <a:solidFill>
                  <a:srgbClr val="C00000"/>
                </a:solidFill>
                <a:latin typeface="黑体" panose="02010609060101010101" charset="-122"/>
                <a:ea typeface="黑体" panose="02010609060101010101" charset="-122"/>
              </a:rPr>
              <a:t>活动推广效果分析</a:t>
            </a:r>
            <a:endParaRPr lang="en-US" altLang="en-US" sz="2400" b="1" dirty="0">
              <a:solidFill>
                <a:srgbClr val="C00000"/>
              </a:solidFill>
              <a:latin typeface="黑体" panose="02010609060101010101" charset="-122"/>
              <a:ea typeface="黑体" panose="02010609060101010101" charset="-122"/>
            </a:endParaRPr>
          </a:p>
        </p:txBody>
      </p:sp>
      <p:grpSp>
        <p:nvGrpSpPr>
          <p:cNvPr id="118787" name="组合 23"/>
          <p:cNvGrpSpPr/>
          <p:nvPr/>
        </p:nvGrpSpPr>
        <p:grpSpPr>
          <a:xfrm>
            <a:off x="512763" y="277813"/>
            <a:ext cx="1136650" cy="1158875"/>
            <a:chOff x="439902" y="378976"/>
            <a:chExt cx="1236135" cy="1293880"/>
          </a:xfrm>
        </p:grpSpPr>
        <p:grpSp>
          <p:nvGrpSpPr>
            <p:cNvPr id="118792" name="组合 24"/>
            <p:cNvGrpSpPr/>
            <p:nvPr/>
          </p:nvGrpSpPr>
          <p:grpSpPr>
            <a:xfrm>
              <a:off x="443531" y="378976"/>
              <a:ext cx="1232506" cy="1121515"/>
              <a:chOff x="443531" y="378976"/>
              <a:chExt cx="1232506" cy="1121515"/>
            </a:xfrm>
          </p:grpSpPr>
          <p:cxnSp>
            <p:nvCxnSpPr>
              <p:cNvPr id="3145773" name="直接连接符 26"/>
              <p:cNvCxnSpPr/>
              <p:nvPr/>
            </p:nvCxnSpPr>
            <p:spPr>
              <a:xfrm>
                <a:off x="443355" y="391383"/>
                <a:ext cx="0" cy="110954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4" name="直接连接符 27"/>
              <p:cNvCxnSpPr/>
              <p:nvPr/>
            </p:nvCxnSpPr>
            <p:spPr>
              <a:xfrm>
                <a:off x="443355" y="391383"/>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5" name="直接连接符 28"/>
              <p:cNvCxnSpPr/>
              <p:nvPr/>
            </p:nvCxnSpPr>
            <p:spPr>
              <a:xfrm>
                <a:off x="450261" y="1500929"/>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6" name="直接连接符 29"/>
              <p:cNvCxnSpPr/>
              <p:nvPr/>
            </p:nvCxnSpPr>
            <p:spPr>
              <a:xfrm>
                <a:off x="1665678" y="378976"/>
                <a:ext cx="0" cy="1719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7" name="直接连接符 30"/>
              <p:cNvCxnSpPr/>
              <p:nvPr/>
            </p:nvCxnSpPr>
            <p:spPr>
              <a:xfrm>
                <a:off x="1665678" y="1355589"/>
                <a:ext cx="0" cy="145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3145778" name="直接连接符 25"/>
            <p:cNvCxnSpPr/>
            <p:nvPr/>
          </p:nvCxnSpPr>
          <p:spPr>
            <a:xfrm>
              <a:off x="439902" y="1672856"/>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 name="圆角矩形 1"/>
          <p:cNvSpPr/>
          <p:nvPr/>
        </p:nvSpPr>
        <p:spPr>
          <a:xfrm>
            <a:off x="1039813" y="1763713"/>
            <a:ext cx="2749550" cy="57785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lt1"/>
                </a:solidFill>
                <a:effectLst/>
                <a:uLnTx/>
                <a:uFillTx/>
                <a:latin typeface="黑体" panose="02010609060101010101" charset="-122"/>
                <a:ea typeface="黑体" panose="02010609060101010101" charset="-122"/>
                <a:cs typeface="+mn-cs"/>
              </a:rPr>
              <a:t>活动推广转化分析</a:t>
            </a:r>
            <a:endParaRPr kumimoji="0" lang="zh-CN" altLang="en-US" sz="1800" b="0" i="0" u="none" strike="noStrike" kern="1200" cap="none" spc="0" normalizeH="0" baseline="0" noProof="1">
              <a:ln>
                <a:noFill/>
              </a:ln>
              <a:solidFill>
                <a:schemeClr val="lt1"/>
              </a:solidFill>
              <a:effectLst/>
              <a:uLnTx/>
              <a:uFillTx/>
              <a:latin typeface="黑体" panose="02010609060101010101" charset="-122"/>
              <a:ea typeface="黑体" panose="02010609060101010101" charset="-122"/>
              <a:cs typeface="+mn-cs"/>
            </a:endParaRPr>
          </a:p>
        </p:txBody>
      </p:sp>
      <p:sp>
        <p:nvSpPr>
          <p:cNvPr id="5" name="圆角矩形 4"/>
          <p:cNvSpPr/>
          <p:nvPr/>
        </p:nvSpPr>
        <p:spPr>
          <a:xfrm>
            <a:off x="1039813" y="2479675"/>
            <a:ext cx="10088563" cy="752475"/>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rPr>
              <a:t>企业H店庆活动后的转化相关数据，以下以这组数据为例对该企业活动推广转化进行分析</a:t>
            </a:r>
            <a:endPar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endParaRPr>
          </a:p>
        </p:txBody>
      </p:sp>
      <p:pic>
        <p:nvPicPr>
          <p:cNvPr id="118791" name="图片 633"/>
          <p:cNvPicPr>
            <a:picLocks noChangeAspect="1"/>
          </p:cNvPicPr>
          <p:nvPr/>
        </p:nvPicPr>
        <p:blipFill>
          <a:blip r:embed="rId1"/>
          <a:stretch>
            <a:fillRect/>
          </a:stretch>
        </p:blipFill>
        <p:spPr>
          <a:xfrm>
            <a:off x="1328738" y="3346450"/>
            <a:ext cx="9510712" cy="2927350"/>
          </a:xfrm>
          <a:prstGeom prst="rect">
            <a:avLst/>
          </a:prstGeom>
          <a:noFill/>
          <a:ln w="9525">
            <a:noFill/>
          </a:ln>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0834" name="矩形 22" descr="e7d195523061f1c0205959036996ad55c215b892a7aac5c0B9ADEF7896FB48F2EF97163A2DE1401E1875DEDC438B7864AD24CA23553DBBBD975DAF4CAD4A2592689FFB6CEE59FFA55B2702D0E5EE29CDF0034FBECF3F39D9E56CE59B316F8DECE0E2BD70ABFAACF571AD15CF4A370499F686CAF25182A10EFCA9B4565897AC25F109E939A694F130"/>
          <p:cNvSpPr/>
          <p:nvPr/>
        </p:nvSpPr>
        <p:spPr>
          <a:xfrm>
            <a:off x="1252538" y="582613"/>
            <a:ext cx="4275137" cy="460375"/>
          </a:xfrm>
          <a:prstGeom prst="rect">
            <a:avLst/>
          </a:prstGeom>
          <a:noFill/>
          <a:ln w="9525">
            <a:noFill/>
          </a:ln>
        </p:spPr>
        <p:txBody>
          <a:bodyPr>
            <a:spAutoFit/>
          </a:bodyPr>
          <a:p>
            <a:pPr eaLnBrk="1" hangingPunct="1"/>
            <a:r>
              <a:rPr lang="en-US" altLang="en-US" sz="2400" b="1" dirty="0">
                <a:solidFill>
                  <a:srgbClr val="C00000"/>
                </a:solidFill>
                <a:latin typeface="黑体" panose="02010609060101010101" charset="-122"/>
                <a:ea typeface="黑体" panose="02010609060101010101" charset="-122"/>
                <a:sym typeface="+mn-ea"/>
              </a:rPr>
              <a:t>活动推广效果分析</a:t>
            </a:r>
            <a:endParaRPr lang="en-US" altLang="en-US" sz="2400" b="1" dirty="0">
              <a:solidFill>
                <a:srgbClr val="C00000"/>
              </a:solidFill>
              <a:latin typeface="黑体" panose="02010609060101010101" charset="-122"/>
              <a:ea typeface="黑体" panose="02010609060101010101" charset="-122"/>
            </a:endParaRPr>
          </a:p>
        </p:txBody>
      </p:sp>
      <p:grpSp>
        <p:nvGrpSpPr>
          <p:cNvPr id="120835" name="组合 23"/>
          <p:cNvGrpSpPr/>
          <p:nvPr/>
        </p:nvGrpSpPr>
        <p:grpSpPr>
          <a:xfrm>
            <a:off x="512763" y="277813"/>
            <a:ext cx="1136650" cy="1158875"/>
            <a:chOff x="439902" y="378976"/>
            <a:chExt cx="1236135" cy="1293880"/>
          </a:xfrm>
        </p:grpSpPr>
        <p:grpSp>
          <p:nvGrpSpPr>
            <p:cNvPr id="120839" name="组合 24"/>
            <p:cNvGrpSpPr/>
            <p:nvPr/>
          </p:nvGrpSpPr>
          <p:grpSpPr>
            <a:xfrm>
              <a:off x="443531" y="378976"/>
              <a:ext cx="1232506" cy="1121515"/>
              <a:chOff x="443531" y="378976"/>
              <a:chExt cx="1232506" cy="1121515"/>
            </a:xfrm>
          </p:grpSpPr>
          <p:cxnSp>
            <p:nvCxnSpPr>
              <p:cNvPr id="3145773" name="直接连接符 26"/>
              <p:cNvCxnSpPr/>
              <p:nvPr/>
            </p:nvCxnSpPr>
            <p:spPr>
              <a:xfrm>
                <a:off x="443355" y="391383"/>
                <a:ext cx="0" cy="110954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4" name="直接连接符 27"/>
              <p:cNvCxnSpPr/>
              <p:nvPr/>
            </p:nvCxnSpPr>
            <p:spPr>
              <a:xfrm>
                <a:off x="443355" y="391383"/>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5" name="直接连接符 28"/>
              <p:cNvCxnSpPr/>
              <p:nvPr/>
            </p:nvCxnSpPr>
            <p:spPr>
              <a:xfrm>
                <a:off x="450261" y="1500929"/>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6" name="直接连接符 29"/>
              <p:cNvCxnSpPr/>
              <p:nvPr/>
            </p:nvCxnSpPr>
            <p:spPr>
              <a:xfrm>
                <a:off x="1665678" y="378976"/>
                <a:ext cx="0" cy="1719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7" name="直接连接符 30"/>
              <p:cNvCxnSpPr/>
              <p:nvPr/>
            </p:nvCxnSpPr>
            <p:spPr>
              <a:xfrm>
                <a:off x="1665678" y="1355589"/>
                <a:ext cx="0" cy="145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3145778" name="直接连接符 25"/>
            <p:cNvCxnSpPr/>
            <p:nvPr/>
          </p:nvCxnSpPr>
          <p:spPr>
            <a:xfrm>
              <a:off x="439902" y="1672856"/>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4" name="圆角矩形 3"/>
          <p:cNvSpPr/>
          <p:nvPr/>
        </p:nvSpPr>
        <p:spPr>
          <a:xfrm>
            <a:off x="808038" y="3225800"/>
            <a:ext cx="3178175" cy="2987675"/>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107950" anchor="ct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rPr>
              <a:t>（1）选择流量来源、访客数、收藏数、加购数、成交订单数对应的区域，插入三维柱形图</a:t>
            </a:r>
            <a:endPar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endParaRPr>
          </a:p>
        </p:txBody>
      </p:sp>
      <p:pic>
        <p:nvPicPr>
          <p:cNvPr id="120838" name="图片 632"/>
          <p:cNvPicPr>
            <a:picLocks noChangeAspect="1"/>
          </p:cNvPicPr>
          <p:nvPr/>
        </p:nvPicPr>
        <p:blipFill>
          <a:blip r:embed="rId1"/>
          <a:stretch>
            <a:fillRect/>
          </a:stretch>
        </p:blipFill>
        <p:spPr>
          <a:xfrm>
            <a:off x="4240213" y="1625600"/>
            <a:ext cx="6946900" cy="4587875"/>
          </a:xfrm>
          <a:prstGeom prst="rect">
            <a:avLst/>
          </a:prstGeom>
          <a:noFill/>
          <a:ln w="9525">
            <a:noFill/>
          </a:ln>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82" name="矩形 22" descr="e7d195523061f1c0205959036996ad55c215b892a7aac5c0B9ADEF7896FB48F2EF97163A2DE1401E1875DEDC438B7864AD24CA23553DBBBD975DAF4CAD4A2592689FFB6CEE59FFA55B2702D0E5EE29CDF0034FBECF3F39D9E56CE59B316F8DECE0E2BD70ABFAACF571AD15CF4A370499F686CAF25182A10EFCA9B4565897AC25F109E939A694F130"/>
          <p:cNvSpPr/>
          <p:nvPr/>
        </p:nvSpPr>
        <p:spPr>
          <a:xfrm>
            <a:off x="1252538" y="582613"/>
            <a:ext cx="4275137" cy="460375"/>
          </a:xfrm>
          <a:prstGeom prst="rect">
            <a:avLst/>
          </a:prstGeom>
          <a:noFill/>
          <a:ln w="9525">
            <a:noFill/>
          </a:ln>
        </p:spPr>
        <p:txBody>
          <a:bodyPr>
            <a:spAutoFit/>
          </a:bodyPr>
          <a:p>
            <a:pPr eaLnBrk="1" hangingPunct="1"/>
            <a:r>
              <a:rPr lang="en-US" altLang="en-US" sz="2400" b="1" dirty="0">
                <a:solidFill>
                  <a:srgbClr val="C00000"/>
                </a:solidFill>
                <a:latin typeface="黑体" panose="02010609060101010101" charset="-122"/>
                <a:ea typeface="黑体" panose="02010609060101010101" charset="-122"/>
                <a:sym typeface="+mn-ea"/>
              </a:rPr>
              <a:t>活动推广效果分析</a:t>
            </a:r>
            <a:endParaRPr lang="en-US" altLang="en-US" sz="2400" b="1" dirty="0">
              <a:solidFill>
                <a:srgbClr val="C00000"/>
              </a:solidFill>
              <a:latin typeface="黑体" panose="02010609060101010101" charset="-122"/>
              <a:ea typeface="黑体" panose="02010609060101010101" charset="-122"/>
            </a:endParaRPr>
          </a:p>
        </p:txBody>
      </p:sp>
      <p:grpSp>
        <p:nvGrpSpPr>
          <p:cNvPr id="122883" name="组合 23"/>
          <p:cNvGrpSpPr/>
          <p:nvPr/>
        </p:nvGrpSpPr>
        <p:grpSpPr>
          <a:xfrm>
            <a:off x="512763" y="277813"/>
            <a:ext cx="1136650" cy="1158875"/>
            <a:chOff x="439902" y="378976"/>
            <a:chExt cx="1236135" cy="1293880"/>
          </a:xfrm>
        </p:grpSpPr>
        <p:grpSp>
          <p:nvGrpSpPr>
            <p:cNvPr id="122887" name="组合 24"/>
            <p:cNvGrpSpPr/>
            <p:nvPr/>
          </p:nvGrpSpPr>
          <p:grpSpPr>
            <a:xfrm>
              <a:off x="443531" y="378976"/>
              <a:ext cx="1232506" cy="1121515"/>
              <a:chOff x="443531" y="378976"/>
              <a:chExt cx="1232506" cy="1121515"/>
            </a:xfrm>
          </p:grpSpPr>
          <p:cxnSp>
            <p:nvCxnSpPr>
              <p:cNvPr id="3145773" name="直接连接符 26"/>
              <p:cNvCxnSpPr/>
              <p:nvPr/>
            </p:nvCxnSpPr>
            <p:spPr>
              <a:xfrm>
                <a:off x="443355" y="391383"/>
                <a:ext cx="0" cy="110954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4" name="直接连接符 27"/>
              <p:cNvCxnSpPr/>
              <p:nvPr/>
            </p:nvCxnSpPr>
            <p:spPr>
              <a:xfrm>
                <a:off x="443355" y="391383"/>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5" name="直接连接符 28"/>
              <p:cNvCxnSpPr/>
              <p:nvPr/>
            </p:nvCxnSpPr>
            <p:spPr>
              <a:xfrm>
                <a:off x="450261" y="1500929"/>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6" name="直接连接符 29"/>
              <p:cNvCxnSpPr/>
              <p:nvPr/>
            </p:nvCxnSpPr>
            <p:spPr>
              <a:xfrm>
                <a:off x="1665678" y="378976"/>
                <a:ext cx="0" cy="1719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7" name="直接连接符 30"/>
              <p:cNvCxnSpPr/>
              <p:nvPr/>
            </p:nvCxnSpPr>
            <p:spPr>
              <a:xfrm>
                <a:off x="1665678" y="1355589"/>
                <a:ext cx="0" cy="145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3145778" name="直接连接符 25"/>
            <p:cNvCxnSpPr/>
            <p:nvPr/>
          </p:nvCxnSpPr>
          <p:spPr>
            <a:xfrm>
              <a:off x="439902" y="1672856"/>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4" name="圆角矩形 3"/>
          <p:cNvSpPr/>
          <p:nvPr/>
        </p:nvSpPr>
        <p:spPr>
          <a:xfrm>
            <a:off x="808038" y="1635125"/>
            <a:ext cx="10458450" cy="62865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107950" anchor="ct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rPr>
              <a:t>（2）选择流量来源、收藏转化率、加购转化率、支付转化率对应的数据区域，插入折线图</a:t>
            </a:r>
            <a:endPar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endParaRPr>
          </a:p>
        </p:txBody>
      </p:sp>
      <p:pic>
        <p:nvPicPr>
          <p:cNvPr id="122886" name="图片 631"/>
          <p:cNvPicPr>
            <a:picLocks noChangeAspect="1"/>
          </p:cNvPicPr>
          <p:nvPr/>
        </p:nvPicPr>
        <p:blipFill>
          <a:blip r:embed="rId1"/>
          <a:stretch>
            <a:fillRect/>
          </a:stretch>
        </p:blipFill>
        <p:spPr>
          <a:xfrm>
            <a:off x="1163320" y="2387600"/>
            <a:ext cx="5927725" cy="3871913"/>
          </a:xfrm>
          <a:prstGeom prst="rect">
            <a:avLst/>
          </a:prstGeom>
          <a:noFill/>
          <a:ln w="9525">
            <a:noFill/>
          </a:ln>
        </p:spPr>
      </p:pic>
      <p:sp>
        <p:nvSpPr>
          <p:cNvPr id="2" name="圆角矩形 1"/>
          <p:cNvSpPr/>
          <p:nvPr/>
        </p:nvSpPr>
        <p:spPr>
          <a:xfrm>
            <a:off x="7155180" y="2387600"/>
            <a:ext cx="4618990" cy="3872865"/>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107950" anchor="ctr"/>
          <a:p>
            <a:pPr marL="0" marR="0" lvl="0" indent="0" algn="l" defTabSz="914400" rtl="0" eaLnBrk="1" fontAlgn="base" latinLnBrk="0" hangingPunct="1">
              <a:lnSpc>
                <a:spcPct val="20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rPr>
              <a:t>（3）结合上图，企业可以得到以下信息：</a:t>
            </a:r>
            <a:endPar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endParaRPr>
          </a:p>
          <a:p>
            <a:pPr marL="0" marR="0" lvl="0" indent="0" algn="l" defTabSz="914400" rtl="0" eaLnBrk="1" fontAlgn="base" latinLnBrk="0" hangingPunct="1">
              <a:lnSpc>
                <a:spcPct val="20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rPr>
              <a:t>企业H推广活动中，转化效果最好的是淘宝客，其各项转化均排名第一，排名二、三的依次是钻石展位和直通车，企业在今后活动时，可以优先考虑淘宝客、钻石展位和直通车这三种推广渠道。</a:t>
            </a:r>
            <a:endPar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6978" name="矩形 22" descr="e7d195523061f1c0205959036996ad55c215b892a7aac5c0B9ADEF7896FB48F2EF97163A2DE1401E1875DEDC438B7864AD24CA23553DBBBD975DAF4CAD4A2592689FFB6CEE59FFA55B2702D0E5EE29CDF0034FBECF3F39D9E56CE59B316F8DECE0E2BD70ABFAACF571AD15CF4A370499F686CAF25182A10EFCA9B4565897AC25F109E939A694F130"/>
          <p:cNvSpPr/>
          <p:nvPr/>
        </p:nvSpPr>
        <p:spPr>
          <a:xfrm>
            <a:off x="1252538" y="582613"/>
            <a:ext cx="4275137" cy="460375"/>
          </a:xfrm>
          <a:prstGeom prst="rect">
            <a:avLst/>
          </a:prstGeom>
          <a:noFill/>
          <a:ln w="9525">
            <a:noFill/>
          </a:ln>
        </p:spPr>
        <p:txBody>
          <a:bodyPr>
            <a:spAutoFit/>
          </a:bodyPr>
          <a:p>
            <a:pPr eaLnBrk="1" hangingPunct="1"/>
            <a:r>
              <a:rPr lang="en-US" altLang="en-US" sz="2400" b="1" dirty="0">
                <a:solidFill>
                  <a:srgbClr val="C00000"/>
                </a:solidFill>
                <a:latin typeface="黑体" panose="02010609060101010101" charset="-122"/>
                <a:ea typeface="黑体" panose="02010609060101010101" charset="-122"/>
              </a:rPr>
              <a:t>活动推广效果分析</a:t>
            </a:r>
            <a:endParaRPr lang="en-US" altLang="en-US" sz="2400" b="1" dirty="0">
              <a:solidFill>
                <a:srgbClr val="C00000"/>
              </a:solidFill>
              <a:latin typeface="黑体" panose="02010609060101010101" charset="-122"/>
              <a:ea typeface="黑体" panose="02010609060101010101" charset="-122"/>
            </a:endParaRPr>
          </a:p>
        </p:txBody>
      </p:sp>
      <p:grpSp>
        <p:nvGrpSpPr>
          <p:cNvPr id="126979" name="组合 23"/>
          <p:cNvGrpSpPr/>
          <p:nvPr/>
        </p:nvGrpSpPr>
        <p:grpSpPr>
          <a:xfrm>
            <a:off x="512763" y="277813"/>
            <a:ext cx="1136650" cy="1158875"/>
            <a:chOff x="439902" y="378976"/>
            <a:chExt cx="1236135" cy="1293880"/>
          </a:xfrm>
        </p:grpSpPr>
        <p:grpSp>
          <p:nvGrpSpPr>
            <p:cNvPr id="126983" name="组合 24"/>
            <p:cNvGrpSpPr/>
            <p:nvPr/>
          </p:nvGrpSpPr>
          <p:grpSpPr>
            <a:xfrm>
              <a:off x="443531" y="378976"/>
              <a:ext cx="1232506" cy="1121515"/>
              <a:chOff x="443531" y="378976"/>
              <a:chExt cx="1232506" cy="1121515"/>
            </a:xfrm>
          </p:grpSpPr>
          <p:cxnSp>
            <p:nvCxnSpPr>
              <p:cNvPr id="3145773" name="直接连接符 26"/>
              <p:cNvCxnSpPr/>
              <p:nvPr/>
            </p:nvCxnSpPr>
            <p:spPr>
              <a:xfrm>
                <a:off x="443355" y="391383"/>
                <a:ext cx="0" cy="110954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4" name="直接连接符 27"/>
              <p:cNvCxnSpPr/>
              <p:nvPr/>
            </p:nvCxnSpPr>
            <p:spPr>
              <a:xfrm>
                <a:off x="443355" y="391383"/>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5" name="直接连接符 28"/>
              <p:cNvCxnSpPr/>
              <p:nvPr/>
            </p:nvCxnSpPr>
            <p:spPr>
              <a:xfrm>
                <a:off x="450261" y="1500929"/>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6" name="直接连接符 29"/>
              <p:cNvCxnSpPr/>
              <p:nvPr/>
            </p:nvCxnSpPr>
            <p:spPr>
              <a:xfrm>
                <a:off x="1665678" y="378976"/>
                <a:ext cx="0" cy="1719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7" name="直接连接符 30"/>
              <p:cNvCxnSpPr/>
              <p:nvPr/>
            </p:nvCxnSpPr>
            <p:spPr>
              <a:xfrm>
                <a:off x="1665678" y="1355589"/>
                <a:ext cx="0" cy="145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3145778" name="直接连接符 25"/>
            <p:cNvCxnSpPr/>
            <p:nvPr/>
          </p:nvCxnSpPr>
          <p:spPr>
            <a:xfrm>
              <a:off x="439902" y="1672856"/>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 name="圆角矩形 1"/>
          <p:cNvSpPr/>
          <p:nvPr/>
        </p:nvSpPr>
        <p:spPr>
          <a:xfrm>
            <a:off x="1039813" y="1935163"/>
            <a:ext cx="3349625" cy="57785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lt1"/>
                </a:solidFill>
                <a:effectLst/>
                <a:uLnTx/>
                <a:uFillTx/>
                <a:latin typeface="黑体" panose="02010609060101010101" charset="-122"/>
                <a:ea typeface="黑体" panose="02010609060101010101" charset="-122"/>
                <a:cs typeface="+mn-cs"/>
              </a:rPr>
              <a:t>活动推广拉新与留存分析</a:t>
            </a:r>
            <a:endParaRPr kumimoji="0" lang="zh-CN" altLang="en-US" sz="1800" b="0" i="0" u="none" strike="noStrike" kern="1200" cap="none" spc="0" normalizeH="0" baseline="0" noProof="1">
              <a:ln>
                <a:noFill/>
              </a:ln>
              <a:solidFill>
                <a:schemeClr val="lt1"/>
              </a:solidFill>
              <a:effectLst/>
              <a:uLnTx/>
              <a:uFillTx/>
              <a:latin typeface="黑体" panose="02010609060101010101" charset="-122"/>
              <a:ea typeface="黑体" panose="02010609060101010101" charset="-122"/>
              <a:cs typeface="+mn-cs"/>
            </a:endParaRPr>
          </a:p>
        </p:txBody>
      </p:sp>
      <p:sp>
        <p:nvSpPr>
          <p:cNvPr id="5" name="圆角矩形 4"/>
          <p:cNvSpPr/>
          <p:nvPr/>
        </p:nvSpPr>
        <p:spPr>
          <a:xfrm>
            <a:off x="1039813" y="2651125"/>
            <a:ext cx="10088563" cy="328295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45720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rPr>
              <a:t>活动推广拉新与活动推广留存分析，分析方法类似，需要将新客户或留存客户对应的比例计算出来，比如对活动拉新进行分析，需要将新访客占比、新收藏占比、新加购占比、新成交额占比统计并整理至Excel表格中；对活动留存进行分析，需要将留存访客占比、留存收藏占比、留存加购占比、留存成交额占比统计并整理至Excel表格中，然后进行分析。</a:t>
            </a:r>
            <a:endPar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endParaRPr>
          </a:p>
          <a:p>
            <a:pPr marL="0" marR="0" lvl="0" indent="45720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rPr>
              <a:t>以下，我们以活动推广拉新为例，展开该部分内容的学习。</a:t>
            </a:r>
            <a:endPar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9026" name="矩形 22" descr="e7d195523061f1c0205959036996ad55c215b892a7aac5c0B9ADEF7896FB48F2EF97163A2DE1401E1875DEDC438B7864AD24CA23553DBBBD975DAF4CAD4A2592689FFB6CEE59FFA55B2702D0E5EE29CDF0034FBECF3F39D9E56CE59B316F8DECE0E2BD70ABFAACF571AD15CF4A370499F686CAF25182A10EFCA9B4565897AC25F109E939A694F130"/>
          <p:cNvSpPr/>
          <p:nvPr/>
        </p:nvSpPr>
        <p:spPr>
          <a:xfrm>
            <a:off x="1252538" y="582613"/>
            <a:ext cx="4275137" cy="460375"/>
          </a:xfrm>
          <a:prstGeom prst="rect">
            <a:avLst/>
          </a:prstGeom>
          <a:noFill/>
          <a:ln w="9525">
            <a:noFill/>
          </a:ln>
        </p:spPr>
        <p:txBody>
          <a:bodyPr>
            <a:spAutoFit/>
          </a:bodyPr>
          <a:p>
            <a:pPr eaLnBrk="1" hangingPunct="1"/>
            <a:r>
              <a:rPr lang="en-US" altLang="en-US" sz="2400" b="1" dirty="0">
                <a:solidFill>
                  <a:srgbClr val="C00000"/>
                </a:solidFill>
                <a:latin typeface="黑体" panose="02010609060101010101" charset="-122"/>
                <a:ea typeface="黑体" panose="02010609060101010101" charset="-122"/>
                <a:sym typeface="+mn-ea"/>
              </a:rPr>
              <a:t>活动推广效果分析</a:t>
            </a:r>
            <a:endParaRPr lang="en-US" altLang="en-US" sz="2400" b="1" dirty="0">
              <a:solidFill>
                <a:srgbClr val="C00000"/>
              </a:solidFill>
              <a:latin typeface="黑体" panose="02010609060101010101" charset="-122"/>
              <a:ea typeface="黑体" panose="02010609060101010101" charset="-122"/>
            </a:endParaRPr>
          </a:p>
        </p:txBody>
      </p:sp>
      <p:grpSp>
        <p:nvGrpSpPr>
          <p:cNvPr id="129027" name="组合 23"/>
          <p:cNvGrpSpPr/>
          <p:nvPr/>
        </p:nvGrpSpPr>
        <p:grpSpPr>
          <a:xfrm>
            <a:off x="512763" y="277813"/>
            <a:ext cx="1136650" cy="1158875"/>
            <a:chOff x="439902" y="378976"/>
            <a:chExt cx="1236135" cy="1293880"/>
          </a:xfrm>
        </p:grpSpPr>
        <p:grpSp>
          <p:nvGrpSpPr>
            <p:cNvPr id="129033" name="组合 24"/>
            <p:cNvGrpSpPr/>
            <p:nvPr/>
          </p:nvGrpSpPr>
          <p:grpSpPr>
            <a:xfrm>
              <a:off x="443531" y="378976"/>
              <a:ext cx="1232506" cy="1121515"/>
              <a:chOff x="443531" y="378976"/>
              <a:chExt cx="1232506" cy="1121515"/>
            </a:xfrm>
          </p:grpSpPr>
          <p:cxnSp>
            <p:nvCxnSpPr>
              <p:cNvPr id="3145773" name="直接连接符 26"/>
              <p:cNvCxnSpPr/>
              <p:nvPr/>
            </p:nvCxnSpPr>
            <p:spPr>
              <a:xfrm>
                <a:off x="443355" y="391383"/>
                <a:ext cx="0" cy="110954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4" name="直接连接符 27"/>
              <p:cNvCxnSpPr/>
              <p:nvPr/>
            </p:nvCxnSpPr>
            <p:spPr>
              <a:xfrm>
                <a:off x="443355" y="391383"/>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5" name="直接连接符 28"/>
              <p:cNvCxnSpPr/>
              <p:nvPr/>
            </p:nvCxnSpPr>
            <p:spPr>
              <a:xfrm>
                <a:off x="450261" y="1500929"/>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6" name="直接连接符 29"/>
              <p:cNvCxnSpPr/>
              <p:nvPr/>
            </p:nvCxnSpPr>
            <p:spPr>
              <a:xfrm>
                <a:off x="1665678" y="378976"/>
                <a:ext cx="0" cy="1719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7" name="直接连接符 30"/>
              <p:cNvCxnSpPr/>
              <p:nvPr/>
            </p:nvCxnSpPr>
            <p:spPr>
              <a:xfrm>
                <a:off x="1665678" y="1355589"/>
                <a:ext cx="0" cy="145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3145778" name="直接连接符 25"/>
            <p:cNvCxnSpPr/>
            <p:nvPr/>
          </p:nvCxnSpPr>
          <p:spPr>
            <a:xfrm>
              <a:off x="439902" y="1672856"/>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4" name="圆角矩形 3"/>
          <p:cNvSpPr/>
          <p:nvPr/>
        </p:nvSpPr>
        <p:spPr>
          <a:xfrm>
            <a:off x="866775" y="2201863"/>
            <a:ext cx="10458450" cy="630238"/>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107950" anchor="ct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rPr>
              <a:t>企业H店庆活动后的拉新相关数据，以下以这组数据为例对该企业活动推广拉新进行分析。</a:t>
            </a:r>
            <a:endPar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endParaRPr>
          </a:p>
        </p:txBody>
      </p:sp>
      <p:grpSp>
        <p:nvGrpSpPr>
          <p:cNvPr id="129030" name="组合 1"/>
          <p:cNvGrpSpPr/>
          <p:nvPr/>
        </p:nvGrpSpPr>
        <p:grpSpPr>
          <a:xfrm>
            <a:off x="565150" y="3600450"/>
            <a:ext cx="11082338" cy="1644650"/>
            <a:chOff x="1182" y="5434"/>
            <a:chExt cx="17452" cy="2588"/>
          </a:xfrm>
        </p:grpSpPr>
        <p:pic>
          <p:nvPicPr>
            <p:cNvPr id="129031" name="图片 630"/>
            <p:cNvPicPr>
              <a:picLocks noChangeAspect="1"/>
            </p:cNvPicPr>
            <p:nvPr/>
          </p:nvPicPr>
          <p:blipFill>
            <a:blip r:embed="rId1"/>
            <a:stretch>
              <a:fillRect/>
            </a:stretch>
          </p:blipFill>
          <p:spPr>
            <a:xfrm>
              <a:off x="1182" y="5433"/>
              <a:ext cx="8316" cy="2589"/>
            </a:xfrm>
            <a:prstGeom prst="rect">
              <a:avLst/>
            </a:prstGeom>
            <a:noFill/>
            <a:ln w="9525">
              <a:noFill/>
            </a:ln>
          </p:spPr>
        </p:pic>
        <p:pic>
          <p:nvPicPr>
            <p:cNvPr id="129032" name="图片 629"/>
            <p:cNvPicPr>
              <a:picLocks noChangeAspect="1"/>
            </p:cNvPicPr>
            <p:nvPr/>
          </p:nvPicPr>
          <p:blipFill>
            <a:blip r:embed="rId2"/>
            <a:stretch>
              <a:fillRect/>
            </a:stretch>
          </p:blipFill>
          <p:spPr>
            <a:xfrm>
              <a:off x="9780" y="5434"/>
              <a:ext cx="8854" cy="2589"/>
            </a:xfrm>
            <a:prstGeom prst="rect">
              <a:avLst/>
            </a:prstGeom>
            <a:noFill/>
            <a:ln w="9525">
              <a:noFill/>
            </a:ln>
          </p:spPr>
        </p:pic>
      </p:gr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1074" name="矩形 22" descr="e7d195523061f1c0205959036996ad55c215b892a7aac5c0B9ADEF7896FB48F2EF97163A2DE1401E1875DEDC438B7864AD24CA23553DBBBD975DAF4CAD4A2592689FFB6CEE59FFA55B2702D0E5EE29CDF0034FBECF3F39D9E56CE59B316F8DECE0E2BD70ABFAACF571AD15CF4A370499F686CAF25182A10EFCA9B4565897AC25F109E939A694F130"/>
          <p:cNvSpPr/>
          <p:nvPr/>
        </p:nvSpPr>
        <p:spPr>
          <a:xfrm>
            <a:off x="1252538" y="582613"/>
            <a:ext cx="4275137" cy="460375"/>
          </a:xfrm>
          <a:prstGeom prst="rect">
            <a:avLst/>
          </a:prstGeom>
          <a:noFill/>
          <a:ln w="9525">
            <a:noFill/>
          </a:ln>
        </p:spPr>
        <p:txBody>
          <a:bodyPr>
            <a:spAutoFit/>
          </a:bodyPr>
          <a:p>
            <a:pPr eaLnBrk="1" hangingPunct="1"/>
            <a:r>
              <a:rPr lang="en-US" altLang="en-US" sz="2400" b="1" dirty="0">
                <a:solidFill>
                  <a:srgbClr val="C00000"/>
                </a:solidFill>
                <a:latin typeface="黑体" panose="02010609060101010101" charset="-122"/>
                <a:ea typeface="黑体" panose="02010609060101010101" charset="-122"/>
                <a:sym typeface="+mn-ea"/>
              </a:rPr>
              <a:t>活动推广效果分析</a:t>
            </a:r>
            <a:endParaRPr lang="en-US" altLang="en-US" sz="2400" b="1" dirty="0">
              <a:solidFill>
                <a:srgbClr val="C00000"/>
              </a:solidFill>
              <a:latin typeface="黑体" panose="02010609060101010101" charset="-122"/>
              <a:ea typeface="黑体" panose="02010609060101010101" charset="-122"/>
            </a:endParaRPr>
          </a:p>
        </p:txBody>
      </p:sp>
      <p:grpSp>
        <p:nvGrpSpPr>
          <p:cNvPr id="131075" name="组合 23"/>
          <p:cNvGrpSpPr/>
          <p:nvPr/>
        </p:nvGrpSpPr>
        <p:grpSpPr>
          <a:xfrm>
            <a:off x="512763" y="277813"/>
            <a:ext cx="1136650" cy="1158875"/>
            <a:chOff x="439902" y="378976"/>
            <a:chExt cx="1236135" cy="1293880"/>
          </a:xfrm>
        </p:grpSpPr>
        <p:grpSp>
          <p:nvGrpSpPr>
            <p:cNvPr id="131079" name="组合 24"/>
            <p:cNvGrpSpPr/>
            <p:nvPr/>
          </p:nvGrpSpPr>
          <p:grpSpPr>
            <a:xfrm>
              <a:off x="443531" y="378976"/>
              <a:ext cx="1232506" cy="1121515"/>
              <a:chOff x="443531" y="378976"/>
              <a:chExt cx="1232506" cy="1121515"/>
            </a:xfrm>
          </p:grpSpPr>
          <p:cxnSp>
            <p:nvCxnSpPr>
              <p:cNvPr id="3145773" name="直接连接符 26"/>
              <p:cNvCxnSpPr/>
              <p:nvPr/>
            </p:nvCxnSpPr>
            <p:spPr>
              <a:xfrm>
                <a:off x="443355" y="391383"/>
                <a:ext cx="0" cy="110954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4" name="直接连接符 27"/>
              <p:cNvCxnSpPr/>
              <p:nvPr/>
            </p:nvCxnSpPr>
            <p:spPr>
              <a:xfrm>
                <a:off x="443355" y="391383"/>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5" name="直接连接符 28"/>
              <p:cNvCxnSpPr/>
              <p:nvPr/>
            </p:nvCxnSpPr>
            <p:spPr>
              <a:xfrm>
                <a:off x="450261" y="1500929"/>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6" name="直接连接符 29"/>
              <p:cNvCxnSpPr/>
              <p:nvPr/>
            </p:nvCxnSpPr>
            <p:spPr>
              <a:xfrm>
                <a:off x="1665678" y="378976"/>
                <a:ext cx="0" cy="1719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7" name="直接连接符 30"/>
              <p:cNvCxnSpPr/>
              <p:nvPr/>
            </p:nvCxnSpPr>
            <p:spPr>
              <a:xfrm>
                <a:off x="1665678" y="1355589"/>
                <a:ext cx="0" cy="145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3145778" name="直接连接符 25"/>
            <p:cNvCxnSpPr/>
            <p:nvPr/>
          </p:nvCxnSpPr>
          <p:spPr>
            <a:xfrm>
              <a:off x="439902" y="1672856"/>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4" name="圆角矩形 3"/>
          <p:cNvSpPr/>
          <p:nvPr/>
        </p:nvSpPr>
        <p:spPr>
          <a:xfrm>
            <a:off x="808038" y="1635125"/>
            <a:ext cx="10458450" cy="1033463"/>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107950" anchor="ct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rPr>
              <a:t>（1）选择流量来源、新访客占比、新收藏占比、新加购占比、新成交额占比对应的数据区域，插入折线图。</a:t>
            </a:r>
            <a:endPar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endParaRPr>
          </a:p>
        </p:txBody>
      </p:sp>
      <p:pic>
        <p:nvPicPr>
          <p:cNvPr id="131078" name="图片 628"/>
          <p:cNvPicPr>
            <a:picLocks noChangeAspect="1"/>
          </p:cNvPicPr>
          <p:nvPr/>
        </p:nvPicPr>
        <p:blipFill>
          <a:blip r:embed="rId1"/>
          <a:stretch>
            <a:fillRect/>
          </a:stretch>
        </p:blipFill>
        <p:spPr>
          <a:xfrm>
            <a:off x="808355" y="2668588"/>
            <a:ext cx="5940425" cy="3489325"/>
          </a:xfrm>
          <a:prstGeom prst="rect">
            <a:avLst/>
          </a:prstGeom>
          <a:noFill/>
          <a:ln w="9525">
            <a:noFill/>
          </a:ln>
        </p:spPr>
      </p:pic>
      <p:sp>
        <p:nvSpPr>
          <p:cNvPr id="2" name="圆角矩形 1"/>
          <p:cNvSpPr/>
          <p:nvPr/>
        </p:nvSpPr>
        <p:spPr>
          <a:xfrm>
            <a:off x="6807835" y="2729230"/>
            <a:ext cx="5043170" cy="378714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107950" anchor="ctr"/>
          <a:p>
            <a:pPr marL="0" marR="0" lvl="0" indent="0" algn="l" defTabSz="914400" rtl="0" eaLnBrk="1" fontAlgn="base" latinLnBrk="0" hangingPunct="1">
              <a:lnSpc>
                <a:spcPct val="20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rPr>
              <a:t>（2）结合上图，企业可以得到以下信息：</a:t>
            </a:r>
            <a:endPar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endParaRPr>
          </a:p>
          <a:p>
            <a:pPr marL="0" marR="0" lvl="0" indent="0" algn="l" defTabSz="914400" rtl="0" eaLnBrk="1" fontAlgn="base" latinLnBrk="0" hangingPunct="1">
              <a:lnSpc>
                <a:spcPct val="200000"/>
              </a:lnSpc>
              <a:spcBef>
                <a:spcPct val="0"/>
              </a:spcBef>
              <a:spcAft>
                <a:spcPct val="0"/>
              </a:spcAft>
              <a:buClrTx/>
              <a:buSzTx/>
              <a:buFontTx/>
              <a:buNone/>
              <a:defRPr/>
            </a:pPr>
            <a:r>
              <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rPr>
              <a:t>综合来看，企业H推广活动中，拉新效果整体较好，其中新成交额表现最好，其最低占比为31.49%，最高占比为52.98%；拉新综合效果最好的渠道是淘宝客。企业可以结合该分析结果了解其活动拉新情况并为后续推广渠道优化提供参考。</a:t>
            </a:r>
            <a:endParaRPr kumimoji="0" lang="zh-CN" altLang="en-US" sz="1800" b="0" i="0" u="none" strike="noStrike" kern="1200" cap="none" spc="0" normalizeH="0" baseline="0" noProof="1">
              <a:ln>
                <a:noFill/>
              </a:ln>
              <a:solidFill>
                <a:schemeClr val="tx1"/>
              </a:solidFill>
              <a:effectLst/>
              <a:uLnTx/>
              <a:uFillTx/>
              <a:latin typeface="黑体" panose="02010609060101010101" charset="-122"/>
              <a:ea typeface="黑体" panose="02010609060101010101" charset="-122"/>
              <a:cs typeface="微软雅黑" panose="020B0503020204020204" pitchFamily="34"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custDataLst>
              <p:tags r:id="rId1"/>
            </p:custDataLst>
          </p:nvPr>
        </p:nvSpPr>
        <p:spPr>
          <a:xfrm>
            <a:off x="5039995" y="1910080"/>
            <a:ext cx="6997065" cy="926465"/>
          </a:xfrm>
        </p:spPr>
        <p:txBody>
          <a:bodyPr>
            <a:normAutofit fontScale="90000"/>
          </a:bodyPr>
          <a:lstStyle/>
          <a:p>
            <a:pPr algn="ctr"/>
            <a:r>
              <a:rPr lang="zh-CN" altLang="en-US">
                <a:solidFill>
                  <a:schemeClr val="accent1"/>
                </a:solidFill>
                <a:effectLst>
                  <a:outerShdw blurRad="38100" dist="25400" dir="5400000" algn="ctr" rotWithShape="0">
                    <a:srgbClr val="6E747A">
                      <a:alpha val="43000"/>
                    </a:srgbClr>
                  </a:outerShdw>
                </a:effectLst>
                <a:uLnTx/>
                <a:ea typeface="黑体" panose="02010609060101010101" charset="-122"/>
                <a:cs typeface="Arial" panose="020B0604020202020204" pitchFamily="34" charset="0"/>
                <a:sym typeface="+mn-ea"/>
              </a:rPr>
              <a:t>项目四 </a:t>
            </a:r>
            <a:r>
              <a:rPr lang="zh-CN" altLang="en-US" sz="3600">
                <a:solidFill>
                  <a:schemeClr val="accent1"/>
                </a:solidFill>
                <a:effectLst>
                  <a:outerShdw blurRad="38100" dist="25400" dir="5400000" algn="ctr" rotWithShape="0">
                    <a:srgbClr val="6E747A">
                      <a:alpha val="43000"/>
                    </a:srgbClr>
                  </a:outerShdw>
                </a:effectLst>
                <a:uLnTx/>
                <a:ea typeface="黑体" panose="02010609060101010101" charset="-122"/>
                <a:cs typeface="Arial" panose="020B0604020202020204" pitchFamily="34" charset="0"/>
                <a:sym typeface="+mn-ea"/>
              </a:rPr>
              <a:t>运营数据分析</a:t>
            </a:r>
            <a:br>
              <a:rPr kumimoji="0" lang="zh-CN" altLang="en-US" sz="3600" i="0" u="none" strike="noStrike" kern="1200" cap="none" normalizeH="0" baseline="0" noProof="1">
                <a:solidFill>
                  <a:schemeClr val="accent1"/>
                </a:solidFill>
                <a:effectLst>
                  <a:outerShdw blurRad="38100" dist="25400" dir="5400000" algn="ctr" rotWithShape="0">
                    <a:srgbClr val="6E747A">
                      <a:alpha val="43000"/>
                    </a:srgbClr>
                  </a:outerShdw>
                </a:effectLst>
                <a:uLnTx/>
                <a:uFillTx/>
                <a:latin typeface="Arial" panose="020B0604020202020204" pitchFamily="34" charset="0"/>
                <a:ea typeface="黑体" panose="02010609060101010101" charset="-122"/>
                <a:cs typeface="Arial" panose="020B0604020202020204" pitchFamily="34" charset="0"/>
              </a:rPr>
            </a:br>
            <a:endParaRPr kumimoji="0" lang="zh-CN" altLang="en-US" b="1" i="0" u="none" strike="noStrike" kern="1200" cap="none" spc="300" normalizeH="0" baseline="0" noProof="1" dirty="0">
              <a:solidFill>
                <a:schemeClr val="accent1"/>
              </a:solidFill>
              <a:effectLst>
                <a:outerShdw blurRad="38100" dist="25400" dir="5400000" algn="ctr" rotWithShape="0">
                  <a:srgbClr val="6E747A">
                    <a:alpha val="43000"/>
                  </a:srgbClr>
                </a:outerShdw>
              </a:effectLst>
              <a:uLnTx/>
              <a:uFillTx/>
              <a:latin typeface="Arial" panose="020B0604020202020204" pitchFamily="34" charset="0"/>
              <a:ea typeface="黑体" panose="02010609060101010101" charset="-122"/>
              <a:cs typeface="Arial" panose="020B0604020202020204" pitchFamily="34" charset="0"/>
            </a:endParaRPr>
          </a:p>
        </p:txBody>
      </p:sp>
      <p:sp>
        <p:nvSpPr>
          <p:cNvPr id="2" name="标题 6"/>
          <p:cNvSpPr>
            <a:spLocks noGrp="1"/>
          </p:cNvSpPr>
          <p:nvPr>
            <p:custDataLst>
              <p:tags r:id="rId2"/>
            </p:custDataLst>
          </p:nvPr>
        </p:nvSpPr>
        <p:spPr>
          <a:xfrm>
            <a:off x="5194935" y="3102610"/>
            <a:ext cx="6997065" cy="926465"/>
          </a:xfrm>
          <a:prstGeom prst="rect">
            <a:avLst/>
          </a:prstGeom>
        </p:spPr>
        <p:txBody>
          <a:bodyPr vert="horz" lIns="90000" tIns="46800" rIns="90000" bIns="0" rtlCol="0" anchor="b" anchorCtr="0">
            <a:noAutofit/>
          </a:bodyPr>
          <a:lst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pPr algn="ctr"/>
            <a:r>
              <a:rPr lang="zh-CN" altLang="en-US" sz="2800">
                <a:solidFill>
                  <a:schemeClr val="accent1"/>
                </a:solidFill>
                <a:effectLst>
                  <a:outerShdw blurRad="38100" dist="25400" dir="5400000" algn="ctr" rotWithShape="0">
                    <a:srgbClr val="6E747A">
                      <a:alpha val="43000"/>
                    </a:srgbClr>
                  </a:outerShdw>
                </a:effectLst>
                <a:uLnTx/>
                <a:ea typeface="黑体" panose="02010609060101010101" charset="-122"/>
                <a:cs typeface="Arial" panose="020B0604020202020204" pitchFamily="34" charset="0"/>
                <a:sym typeface="+mn-ea"/>
              </a:rPr>
              <a:t>任务</a:t>
            </a:r>
            <a:r>
              <a:rPr lang="en-US" altLang="zh-CN" sz="2800">
                <a:solidFill>
                  <a:schemeClr val="accent1"/>
                </a:solidFill>
                <a:effectLst>
                  <a:outerShdw blurRad="38100" dist="25400" dir="5400000" algn="ctr" rotWithShape="0">
                    <a:srgbClr val="6E747A">
                      <a:alpha val="43000"/>
                    </a:srgbClr>
                  </a:outerShdw>
                </a:effectLst>
                <a:uLnTx/>
                <a:ea typeface="黑体" panose="02010609060101010101" charset="-122"/>
                <a:cs typeface="Arial" panose="020B0604020202020204" pitchFamily="34" charset="0"/>
                <a:sym typeface="+mn-ea"/>
              </a:rPr>
              <a:t>8 </a:t>
            </a:r>
            <a:r>
              <a:rPr lang="zh-CN" altLang="en-US" sz="2800">
                <a:solidFill>
                  <a:schemeClr val="accent1"/>
                </a:solidFill>
                <a:effectLst>
                  <a:outerShdw blurRad="38100" dist="25400" dir="5400000" algn="ctr" rotWithShape="0">
                    <a:srgbClr val="6E747A">
                      <a:alpha val="43000"/>
                    </a:srgbClr>
                  </a:outerShdw>
                </a:effectLst>
                <a:uLnTx/>
                <a:ea typeface="黑体" panose="02010609060101010101" charset="-122"/>
                <a:cs typeface="Arial" panose="020B0604020202020204" pitchFamily="34" charset="0"/>
                <a:sym typeface="+mn-ea"/>
              </a:rPr>
              <a:t>活动</a:t>
            </a:r>
            <a:r>
              <a:rPr lang="zh-CN" altLang="en-US" sz="2800">
                <a:solidFill>
                  <a:schemeClr val="accent1"/>
                </a:solidFill>
                <a:effectLst>
                  <a:outerShdw blurRad="38100" dist="25400" dir="5400000" algn="ctr" rotWithShape="0">
                    <a:srgbClr val="6E747A">
                      <a:alpha val="43000"/>
                    </a:srgbClr>
                  </a:outerShdw>
                </a:effectLst>
                <a:uLnTx/>
                <a:ea typeface="黑体" panose="02010609060101010101" charset="-122"/>
                <a:cs typeface="Arial" panose="020B0604020202020204" pitchFamily="34" charset="0"/>
                <a:sym typeface="+mn-ea"/>
              </a:rPr>
              <a:t>推广分析 </a:t>
            </a:r>
            <a:endParaRPr lang="zh-CN" altLang="en-US" sz="2800" b="1">
              <a:solidFill>
                <a:schemeClr val="accent1"/>
              </a:solidFill>
              <a:effectLst>
                <a:outerShdw blurRad="38100" dist="25400" dir="5400000" algn="ctr" rotWithShape="0">
                  <a:srgbClr val="6E747A">
                    <a:alpha val="43000"/>
                  </a:srgbClr>
                </a:outerShdw>
              </a:effectLst>
              <a:uLnTx/>
              <a:ea typeface="黑体" panose="02010609060101010101" charset="-122"/>
              <a:cs typeface="Arial" panose="020B0604020202020204" pitchFamily="34" charset="0"/>
              <a:sym typeface="Calibri" panose="020F0502020204030204" charset="0"/>
            </a:endParaRPr>
          </a:p>
          <a:p>
            <a:pPr algn="ctr"/>
            <a:br>
              <a:rPr kumimoji="0" lang="zh-CN" altLang="en-US" sz="2800" i="0" u="none" strike="noStrike" kern="1200" cap="none" normalizeH="0" baseline="0" noProof="1">
                <a:solidFill>
                  <a:schemeClr val="accent1"/>
                </a:solidFill>
                <a:effectLst>
                  <a:outerShdw blurRad="38100" dist="25400" dir="5400000" algn="ctr" rotWithShape="0">
                    <a:srgbClr val="6E747A">
                      <a:alpha val="43000"/>
                    </a:srgbClr>
                  </a:outerShdw>
                </a:effectLst>
                <a:uLnTx/>
                <a:uFillTx/>
                <a:latin typeface="Arial" panose="020B0604020202020204" pitchFamily="34" charset="0"/>
                <a:ea typeface="黑体" panose="02010609060101010101" charset="-122"/>
                <a:cs typeface="Arial" panose="020B0604020202020204" pitchFamily="34" charset="0"/>
              </a:rPr>
            </a:br>
            <a:endParaRPr kumimoji="0" lang="zh-CN" altLang="en-US" sz="2800" b="1" i="0" u="none" strike="noStrike" kern="1200" cap="none" spc="300" normalizeH="0" baseline="0" noProof="1" dirty="0">
              <a:solidFill>
                <a:schemeClr val="accent1"/>
              </a:solidFill>
              <a:effectLst>
                <a:outerShdw blurRad="38100" dist="25400" dir="5400000" algn="ctr" rotWithShape="0">
                  <a:srgbClr val="6E747A">
                    <a:alpha val="43000"/>
                  </a:srgbClr>
                </a:outerShdw>
              </a:effectLst>
              <a:uLnTx/>
              <a:uFillTx/>
              <a:latin typeface="Arial" panose="020B0604020202020204" pitchFamily="34" charset="0"/>
              <a:ea typeface="黑体" panose="02010609060101010101" charset="-122"/>
              <a:cs typeface="Arial" panose="020B0604020202020204" pitchFamily="34" charset="0"/>
            </a:endParaRPr>
          </a:p>
        </p:txBody>
      </p:sp>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48734" name="矩形 22" descr="e7d195523061f1c0205959036996ad55c215b892a7aac5c0B9ADEF7896FB48F2EF97163A2DE1401E1875DEDC438B7864AD24CA23553DBBBD975DAF4CAD4A2592689FFB6CEE59FFA55B2702D0E5EE29CDF0034FBECF3F39D9E56CE59B316F8DECE0E2BD70ABFAACF571AD15CF4A370499F686CAF25182A10EFCA9B4565897AC25F109E939A694F130"/>
          <p:cNvSpPr/>
          <p:nvPr/>
        </p:nvSpPr>
        <p:spPr>
          <a:xfrm>
            <a:off x="1252538" y="582613"/>
            <a:ext cx="1862138" cy="460375"/>
          </a:xfrm>
          <a:prstGeom prst="rect">
            <a:avLst/>
          </a:prstGeom>
        </p:spPr>
        <p:txBody>
          <a:bodyPr>
            <a:spAutoFit/>
          </a:bodyPr>
          <a:lstStyle/>
          <a:p>
            <a:pPr marL="0" marR="0" lvl="0" indent="0" algn="l" defTabSz="913765"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600" normalizeH="0" baseline="0" noProof="0" dirty="0">
                <a:ln>
                  <a:noFill/>
                </a:ln>
                <a:solidFill>
                  <a:srgbClr val="C00000"/>
                </a:solidFill>
                <a:effectLst/>
                <a:uLnTx/>
                <a:uFillTx/>
                <a:latin typeface="黑体" panose="02010609060101010101" charset="-122"/>
                <a:ea typeface="黑体" panose="02010609060101010101" charset="-122"/>
                <a:cs typeface="+mn-cs"/>
              </a:rPr>
              <a:t>学习目标</a:t>
            </a:r>
            <a:endParaRPr kumimoji="0" lang="zh-CN" altLang="en-US" sz="2400" b="1" i="0" u="none" strike="noStrike" kern="1200" cap="none" spc="600" normalizeH="0" baseline="0" noProof="0" dirty="0">
              <a:ln>
                <a:noFill/>
              </a:ln>
              <a:solidFill>
                <a:srgbClr val="C00000"/>
              </a:solidFill>
              <a:effectLst/>
              <a:uLnTx/>
              <a:uFillTx/>
              <a:latin typeface="黑体" panose="02010609060101010101" charset="-122"/>
              <a:ea typeface="黑体" panose="02010609060101010101" charset="-122"/>
              <a:cs typeface="+mn-cs"/>
            </a:endParaRPr>
          </a:p>
        </p:txBody>
      </p:sp>
      <p:grpSp>
        <p:nvGrpSpPr>
          <p:cNvPr id="112643" name="组合 23"/>
          <p:cNvGrpSpPr/>
          <p:nvPr/>
        </p:nvGrpSpPr>
        <p:grpSpPr>
          <a:xfrm>
            <a:off x="512763" y="277813"/>
            <a:ext cx="1136650" cy="1158875"/>
            <a:chOff x="439902" y="378976"/>
            <a:chExt cx="1236135" cy="1293880"/>
          </a:xfrm>
        </p:grpSpPr>
        <p:grpSp>
          <p:nvGrpSpPr>
            <p:cNvPr id="112661" name="组合 24"/>
            <p:cNvGrpSpPr/>
            <p:nvPr/>
          </p:nvGrpSpPr>
          <p:grpSpPr>
            <a:xfrm>
              <a:off x="443531" y="378976"/>
              <a:ext cx="1232506" cy="1121515"/>
              <a:chOff x="443531" y="378976"/>
              <a:chExt cx="1232506" cy="1121515"/>
            </a:xfrm>
          </p:grpSpPr>
          <p:cxnSp>
            <p:nvCxnSpPr>
              <p:cNvPr id="3145773" name="直接连接符 26"/>
              <p:cNvCxnSpPr/>
              <p:nvPr/>
            </p:nvCxnSpPr>
            <p:spPr>
              <a:xfrm>
                <a:off x="443355" y="391383"/>
                <a:ext cx="0" cy="110954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4" name="直接连接符 27"/>
              <p:cNvCxnSpPr/>
              <p:nvPr/>
            </p:nvCxnSpPr>
            <p:spPr>
              <a:xfrm>
                <a:off x="443355" y="391383"/>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5" name="直接连接符 28"/>
              <p:cNvCxnSpPr/>
              <p:nvPr/>
            </p:nvCxnSpPr>
            <p:spPr>
              <a:xfrm>
                <a:off x="450261" y="1500929"/>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6" name="直接连接符 29"/>
              <p:cNvCxnSpPr/>
              <p:nvPr/>
            </p:nvCxnSpPr>
            <p:spPr>
              <a:xfrm>
                <a:off x="1665678" y="378976"/>
                <a:ext cx="0" cy="1719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7" name="直接连接符 30"/>
              <p:cNvCxnSpPr/>
              <p:nvPr/>
            </p:nvCxnSpPr>
            <p:spPr>
              <a:xfrm>
                <a:off x="1665678" y="1355589"/>
                <a:ext cx="0" cy="145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3145778" name="直接连接符 25"/>
            <p:cNvCxnSpPr/>
            <p:nvPr/>
          </p:nvCxnSpPr>
          <p:spPr>
            <a:xfrm>
              <a:off x="439902" y="1672856"/>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112645" name="组合 1"/>
          <p:cNvGrpSpPr/>
          <p:nvPr/>
        </p:nvGrpSpPr>
        <p:grpSpPr>
          <a:xfrm>
            <a:off x="1390650" y="1939925"/>
            <a:ext cx="9424988" cy="4195763"/>
            <a:chOff x="4359" y="2894"/>
            <a:chExt cx="14843" cy="6609"/>
          </a:xfrm>
        </p:grpSpPr>
        <p:sp>
          <p:nvSpPr>
            <p:cNvPr id="112646" name="TextBox 3"/>
            <p:cNvSpPr/>
            <p:nvPr/>
          </p:nvSpPr>
          <p:spPr>
            <a:xfrm>
              <a:off x="7030" y="3207"/>
              <a:ext cx="11670" cy="1307"/>
            </a:xfrm>
            <a:prstGeom prst="rect">
              <a:avLst/>
            </a:prstGeom>
            <a:noFill/>
            <a:ln w="9525">
              <a:noFill/>
            </a:ln>
          </p:spPr>
          <p:txBody>
            <a:bodyPr>
              <a:spAutoFit/>
            </a:bodyPr>
            <a:p>
              <a:pPr indent="342900" eaLnBrk="1" hangingPunct="1">
                <a:lnSpc>
                  <a:spcPct val="150000"/>
                </a:lnSpc>
                <a:buFont typeface="Wingdings" panose="05000000000000000000" pitchFamily="2" charset="2"/>
                <a:buChar char=""/>
              </a:pPr>
              <a:r>
                <a:rPr lang="zh-CN" altLang="en-US" sz="1600" dirty="0">
                  <a:solidFill>
                    <a:srgbClr val="000000"/>
                  </a:solidFill>
                  <a:latin typeface="黑体" panose="02010609060101010101" charset="-122"/>
                  <a:ea typeface="黑体" panose="02010609060101010101" charset="-122"/>
                </a:rPr>
                <a:t>1.熟悉活动推广分析维度及主要指标</a:t>
              </a:r>
              <a:endParaRPr lang="zh-CN" altLang="en-US" sz="1600" dirty="0">
                <a:solidFill>
                  <a:srgbClr val="000000"/>
                </a:solidFill>
                <a:latin typeface="黑体" panose="02010609060101010101" charset="-122"/>
                <a:ea typeface="黑体" panose="02010609060101010101" charset="-122"/>
              </a:endParaRPr>
            </a:p>
            <a:p>
              <a:pPr indent="342900" eaLnBrk="1" hangingPunct="1">
                <a:lnSpc>
                  <a:spcPct val="150000"/>
                </a:lnSpc>
                <a:buFont typeface="Wingdings" panose="05000000000000000000" pitchFamily="2" charset="2"/>
                <a:buChar char=""/>
              </a:pPr>
              <a:r>
                <a:rPr lang="zh-CN" altLang="en-US" sz="1600" dirty="0">
                  <a:solidFill>
                    <a:srgbClr val="000000"/>
                  </a:solidFill>
                  <a:latin typeface="黑体" panose="02010609060101010101" charset="-122"/>
                  <a:ea typeface="黑体" panose="02010609060101010101" charset="-122"/>
                </a:rPr>
                <a:t>2.掌握提升客户忠诚度的方法</a:t>
              </a:r>
              <a:endParaRPr lang="zh-CN" altLang="en-US" sz="1600" dirty="0">
                <a:solidFill>
                  <a:srgbClr val="000000"/>
                </a:solidFill>
                <a:latin typeface="黑体" panose="02010609060101010101" charset="-122"/>
                <a:ea typeface="黑体" panose="02010609060101010101" charset="-122"/>
              </a:endParaRPr>
            </a:p>
          </p:txBody>
        </p:sp>
        <p:pic>
          <p:nvPicPr>
            <p:cNvPr id="112647" name="图片 2"/>
            <p:cNvPicPr>
              <a:picLocks noChangeAspect="1"/>
            </p:cNvPicPr>
            <p:nvPr/>
          </p:nvPicPr>
          <p:blipFill>
            <a:blip r:embed="rId1"/>
            <a:stretch>
              <a:fillRect/>
            </a:stretch>
          </p:blipFill>
          <p:spPr>
            <a:xfrm>
              <a:off x="4923" y="8190"/>
              <a:ext cx="1334" cy="1228"/>
            </a:xfrm>
            <a:prstGeom prst="rect">
              <a:avLst/>
            </a:prstGeom>
            <a:noFill/>
            <a:ln w="9525">
              <a:noFill/>
            </a:ln>
          </p:spPr>
        </p:pic>
        <p:sp>
          <p:nvSpPr>
            <p:cNvPr id="112648" name="圆角矩形 8"/>
            <p:cNvSpPr/>
            <p:nvPr/>
          </p:nvSpPr>
          <p:spPr>
            <a:xfrm>
              <a:off x="4359" y="2909"/>
              <a:ext cx="14840" cy="1965"/>
            </a:xfrm>
            <a:prstGeom prst="roundRect">
              <a:avLst>
                <a:gd name="adj" fmla="val 16667"/>
              </a:avLst>
            </a:prstGeom>
            <a:noFill/>
            <a:ln w="25400" cap="flat" cmpd="sng">
              <a:solidFill>
                <a:srgbClr val="7F7F7F"/>
              </a:solidFill>
              <a:prstDash val="sysDash"/>
              <a:headEnd type="none" w="med" len="med"/>
              <a:tailEnd type="none" w="med" len="med"/>
            </a:ln>
          </p:spPr>
          <p:txBody>
            <a:bodyPr anchor="ctr" anchorCtr="0"/>
            <a:lstStyle>
              <a:lvl1pPr marL="457200" indent="-457200" algn="l" defTabSz="1219200" rtl="0" fontAlgn="base">
                <a:spcBef>
                  <a:spcPct val="20000"/>
                </a:spcBef>
                <a:spcAft>
                  <a:spcPct val="0"/>
                </a:spcAft>
                <a:buFont typeface="Arial" panose="020B0604020202020204" pitchFamily="34" charset="0"/>
                <a:buChar char="•"/>
                <a:defRPr sz="4300" kern="1200">
                  <a:solidFill>
                    <a:schemeClr val="tx1"/>
                  </a:solidFill>
                  <a:latin typeface="+mn-lt"/>
                  <a:ea typeface="+mn-ea"/>
                  <a:cs typeface="+mn-cs"/>
                </a:defRPr>
              </a:lvl1pPr>
              <a:lvl2pPr marL="990600" indent="-381000" algn="l" defTabSz="1219200" rtl="0" fontAlgn="base">
                <a:spcBef>
                  <a:spcPct val="20000"/>
                </a:spcBef>
                <a:spcAft>
                  <a:spcPct val="0"/>
                </a:spcAft>
                <a:buFont typeface="Arial" panose="020B0604020202020204" pitchFamily="34" charset="0"/>
                <a:buChar char="–"/>
                <a:defRPr sz="3800" kern="1200">
                  <a:solidFill>
                    <a:schemeClr val="tx1"/>
                  </a:solidFill>
                  <a:latin typeface="+mn-lt"/>
                  <a:ea typeface="+mn-ea"/>
                  <a:cs typeface="+mn-cs"/>
                </a:defRPr>
              </a:lvl2pPr>
              <a:lvl3pPr marL="1524000" indent="-304800" algn="l" defTabSz="1219200"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fontAlgn="base">
                <a:spcBef>
                  <a:spcPct val="20000"/>
                </a:spcBef>
                <a:spcAft>
                  <a:spcPct val="0"/>
                </a:spcAft>
                <a:buFont typeface="Arial" panose="020B0604020202020204" pitchFamily="34" charset="0"/>
                <a:buChar char="–"/>
                <a:defRPr sz="2700" kern="1200">
                  <a:solidFill>
                    <a:schemeClr val="tx1"/>
                  </a:solidFill>
                  <a:latin typeface="+mn-lt"/>
                  <a:ea typeface="+mn-ea"/>
                  <a:cs typeface="+mn-cs"/>
                </a:defRPr>
              </a:lvl4pPr>
              <a:lvl5pPr marL="2743200" indent="-304800" algn="l" defTabSz="1219200" rtl="0" fontAlgn="base">
                <a:spcBef>
                  <a:spcPct val="20000"/>
                </a:spcBef>
                <a:spcAft>
                  <a:spcPct val="0"/>
                </a:spcAft>
                <a:buFont typeface="Arial" panose="020B0604020202020204" pitchFamily="34" charset="0"/>
                <a:buChar char="»"/>
                <a:defRPr sz="2700" kern="1200">
                  <a:solidFill>
                    <a:schemeClr val="tx1"/>
                  </a:solidFill>
                  <a:latin typeface="+mn-lt"/>
                  <a:ea typeface="+mn-ea"/>
                  <a:cs typeface="+mn-cs"/>
                </a:defRPr>
              </a:lvl5pPr>
            </a:lstStyle>
            <a:p>
              <a:pPr marL="0" lvl="0" indent="0" algn="ctr" defTabSz="914400" eaLnBrk="1" hangingPunct="1">
                <a:spcBef>
                  <a:spcPct val="0"/>
                </a:spcBef>
                <a:buFontTx/>
                <a:buNone/>
              </a:pPr>
              <a:endParaRPr lang="zh-CN" altLang="zh-CN" sz="1800" dirty="0">
                <a:solidFill>
                  <a:srgbClr val="FFFFFF"/>
                </a:solidFill>
                <a:latin typeface="黑体" panose="02010609060101010101" charset="-122"/>
                <a:ea typeface="黑体" panose="02010609060101010101" charset="-122"/>
                <a:sym typeface="宋体" panose="02010600030101010101" pitchFamily="2" charset="-122"/>
              </a:endParaRPr>
            </a:p>
          </p:txBody>
        </p:sp>
        <p:sp>
          <p:nvSpPr>
            <p:cNvPr id="1048728" name="直接连接符 9"/>
            <p:cNvSpPr>
              <a:spLocks noChangeShapeType="1"/>
            </p:cNvSpPr>
            <p:nvPr/>
          </p:nvSpPr>
          <p:spPr bwMode="auto">
            <a:xfrm>
              <a:off x="6759" y="2894"/>
              <a:ext cx="0" cy="1933"/>
            </a:xfrm>
            <a:prstGeom prst="line">
              <a:avLst/>
            </a:prstGeom>
            <a:noFill/>
            <a:ln w="19050">
              <a:solidFill>
                <a:srgbClr val="7F7F7F"/>
              </a:solidFill>
              <a:prstDash val="sysDash"/>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112650" name="圆角矩形 11"/>
            <p:cNvSpPr/>
            <p:nvPr/>
          </p:nvSpPr>
          <p:spPr>
            <a:xfrm>
              <a:off x="4359" y="5064"/>
              <a:ext cx="14843" cy="2306"/>
            </a:xfrm>
            <a:prstGeom prst="roundRect">
              <a:avLst>
                <a:gd name="adj" fmla="val 16667"/>
              </a:avLst>
            </a:prstGeom>
            <a:noFill/>
            <a:ln w="25400" cap="flat" cmpd="sng">
              <a:solidFill>
                <a:srgbClr val="C00000"/>
              </a:solidFill>
              <a:prstDash val="sysDash"/>
              <a:headEnd type="none" w="med" len="med"/>
              <a:tailEnd type="none" w="med" len="med"/>
            </a:ln>
          </p:spPr>
          <p:txBody>
            <a:bodyPr anchor="ctr" anchorCtr="0"/>
            <a:lstStyle>
              <a:lvl1pPr marL="457200" indent="-457200" algn="l" defTabSz="1219200" rtl="0" fontAlgn="base">
                <a:spcBef>
                  <a:spcPct val="20000"/>
                </a:spcBef>
                <a:spcAft>
                  <a:spcPct val="0"/>
                </a:spcAft>
                <a:buFont typeface="Arial" panose="020B0604020202020204" pitchFamily="34" charset="0"/>
                <a:buChar char="•"/>
                <a:defRPr sz="4300" kern="1200">
                  <a:solidFill>
                    <a:schemeClr val="tx1"/>
                  </a:solidFill>
                  <a:latin typeface="+mn-lt"/>
                  <a:ea typeface="+mn-ea"/>
                  <a:cs typeface="+mn-cs"/>
                </a:defRPr>
              </a:lvl1pPr>
              <a:lvl2pPr marL="990600" indent="-381000" algn="l" defTabSz="1219200" rtl="0" fontAlgn="base">
                <a:spcBef>
                  <a:spcPct val="20000"/>
                </a:spcBef>
                <a:spcAft>
                  <a:spcPct val="0"/>
                </a:spcAft>
                <a:buFont typeface="Arial" panose="020B0604020202020204" pitchFamily="34" charset="0"/>
                <a:buChar char="–"/>
                <a:defRPr sz="3800" kern="1200">
                  <a:solidFill>
                    <a:schemeClr val="tx1"/>
                  </a:solidFill>
                  <a:latin typeface="+mn-lt"/>
                  <a:ea typeface="+mn-ea"/>
                  <a:cs typeface="+mn-cs"/>
                </a:defRPr>
              </a:lvl2pPr>
              <a:lvl3pPr marL="1524000" indent="-304800" algn="l" defTabSz="1219200"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fontAlgn="base">
                <a:spcBef>
                  <a:spcPct val="20000"/>
                </a:spcBef>
                <a:spcAft>
                  <a:spcPct val="0"/>
                </a:spcAft>
                <a:buFont typeface="Arial" panose="020B0604020202020204" pitchFamily="34" charset="0"/>
                <a:buChar char="–"/>
                <a:defRPr sz="2700" kern="1200">
                  <a:solidFill>
                    <a:schemeClr val="tx1"/>
                  </a:solidFill>
                  <a:latin typeface="+mn-lt"/>
                  <a:ea typeface="+mn-ea"/>
                  <a:cs typeface="+mn-cs"/>
                </a:defRPr>
              </a:lvl4pPr>
              <a:lvl5pPr marL="2743200" indent="-304800" algn="l" defTabSz="1219200" rtl="0" fontAlgn="base">
                <a:spcBef>
                  <a:spcPct val="20000"/>
                </a:spcBef>
                <a:spcAft>
                  <a:spcPct val="0"/>
                </a:spcAft>
                <a:buFont typeface="Arial" panose="020B0604020202020204" pitchFamily="34" charset="0"/>
                <a:buChar char="»"/>
                <a:defRPr sz="2700" kern="1200">
                  <a:solidFill>
                    <a:schemeClr val="tx1"/>
                  </a:solidFill>
                  <a:latin typeface="+mn-lt"/>
                  <a:ea typeface="+mn-ea"/>
                  <a:cs typeface="+mn-cs"/>
                </a:defRPr>
              </a:lvl5pPr>
            </a:lstStyle>
            <a:p>
              <a:pPr marL="0" lvl="0" indent="0" algn="ctr" defTabSz="914400" eaLnBrk="1" hangingPunct="1">
                <a:spcBef>
                  <a:spcPct val="0"/>
                </a:spcBef>
                <a:buFontTx/>
                <a:buNone/>
              </a:pPr>
              <a:endParaRPr lang="zh-CN" altLang="zh-CN" sz="1800" dirty="0">
                <a:solidFill>
                  <a:srgbClr val="FFFFFF"/>
                </a:solidFill>
                <a:latin typeface="黑体" panose="02010609060101010101" charset="-122"/>
                <a:ea typeface="黑体" panose="02010609060101010101" charset="-122"/>
                <a:sym typeface="宋体" panose="02010600030101010101" pitchFamily="2" charset="-122"/>
              </a:endParaRPr>
            </a:p>
          </p:txBody>
        </p:sp>
        <p:sp>
          <p:nvSpPr>
            <p:cNvPr id="1048730" name="直接连接符 11"/>
            <p:cNvSpPr>
              <a:spLocks noChangeShapeType="1"/>
            </p:cNvSpPr>
            <p:nvPr/>
          </p:nvSpPr>
          <p:spPr bwMode="auto">
            <a:xfrm>
              <a:off x="6759" y="5054"/>
              <a:ext cx="0" cy="2268"/>
            </a:xfrm>
            <a:prstGeom prst="line">
              <a:avLst/>
            </a:prstGeom>
            <a:noFill/>
            <a:ln w="19050">
              <a:solidFill>
                <a:srgbClr val="C00000"/>
              </a:solidFill>
              <a:prstDash val="sysDash"/>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pic>
          <p:nvPicPr>
            <p:cNvPr id="112652" name="Picture 2"/>
            <p:cNvPicPr>
              <a:picLocks noChangeAspect="1"/>
            </p:cNvPicPr>
            <p:nvPr/>
          </p:nvPicPr>
          <p:blipFill>
            <a:blip r:embed="rId2"/>
            <a:stretch>
              <a:fillRect/>
            </a:stretch>
          </p:blipFill>
          <p:spPr>
            <a:xfrm>
              <a:off x="5154" y="3602"/>
              <a:ext cx="1042" cy="1046"/>
            </a:xfrm>
            <a:prstGeom prst="rect">
              <a:avLst/>
            </a:prstGeom>
            <a:noFill/>
            <a:ln w="9525">
              <a:noFill/>
            </a:ln>
          </p:spPr>
        </p:pic>
        <p:sp>
          <p:nvSpPr>
            <p:cNvPr id="112653" name="TextBox 13"/>
            <p:cNvSpPr txBox="1"/>
            <p:nvPr/>
          </p:nvSpPr>
          <p:spPr>
            <a:xfrm>
              <a:off x="4562" y="3032"/>
              <a:ext cx="2328" cy="582"/>
            </a:xfrm>
            <a:prstGeom prst="rect">
              <a:avLst/>
            </a:prstGeom>
            <a:noFill/>
            <a:ln w="9525">
              <a:noFill/>
            </a:ln>
          </p:spPr>
          <p:txBody>
            <a:bodyPr>
              <a:spAutoFit/>
            </a:bodyPr>
            <a:lstStyle>
              <a:lvl1pPr marL="457200" indent="-457200" algn="l" defTabSz="1219200" rtl="0" fontAlgn="base">
                <a:spcBef>
                  <a:spcPct val="20000"/>
                </a:spcBef>
                <a:spcAft>
                  <a:spcPct val="0"/>
                </a:spcAft>
                <a:buFont typeface="Arial" panose="020B0604020202020204" pitchFamily="34" charset="0"/>
                <a:buChar char="•"/>
                <a:defRPr sz="4300" kern="1200">
                  <a:solidFill>
                    <a:schemeClr val="tx1"/>
                  </a:solidFill>
                  <a:latin typeface="+mn-lt"/>
                  <a:ea typeface="+mn-ea"/>
                  <a:cs typeface="+mn-cs"/>
                </a:defRPr>
              </a:lvl1pPr>
              <a:lvl2pPr marL="990600" indent="-381000" algn="l" defTabSz="1219200" rtl="0" fontAlgn="base">
                <a:spcBef>
                  <a:spcPct val="20000"/>
                </a:spcBef>
                <a:spcAft>
                  <a:spcPct val="0"/>
                </a:spcAft>
                <a:buFont typeface="Arial" panose="020B0604020202020204" pitchFamily="34" charset="0"/>
                <a:buChar char="–"/>
                <a:defRPr sz="3800" kern="1200">
                  <a:solidFill>
                    <a:schemeClr val="tx1"/>
                  </a:solidFill>
                  <a:latin typeface="+mn-lt"/>
                  <a:ea typeface="+mn-ea"/>
                  <a:cs typeface="+mn-cs"/>
                </a:defRPr>
              </a:lvl2pPr>
              <a:lvl3pPr marL="1524000" indent="-304800" algn="l" defTabSz="1219200"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fontAlgn="base">
                <a:spcBef>
                  <a:spcPct val="20000"/>
                </a:spcBef>
                <a:spcAft>
                  <a:spcPct val="0"/>
                </a:spcAft>
                <a:buFont typeface="Arial" panose="020B0604020202020204" pitchFamily="34" charset="0"/>
                <a:buChar char="–"/>
                <a:defRPr sz="2700" kern="1200">
                  <a:solidFill>
                    <a:schemeClr val="tx1"/>
                  </a:solidFill>
                  <a:latin typeface="+mn-lt"/>
                  <a:ea typeface="+mn-ea"/>
                  <a:cs typeface="+mn-cs"/>
                </a:defRPr>
              </a:lvl4pPr>
              <a:lvl5pPr marL="2743200" indent="-304800" algn="l" defTabSz="1219200" rtl="0" fontAlgn="base">
                <a:spcBef>
                  <a:spcPct val="20000"/>
                </a:spcBef>
                <a:spcAft>
                  <a:spcPct val="0"/>
                </a:spcAft>
                <a:buFont typeface="Arial" panose="020B0604020202020204" pitchFamily="34" charset="0"/>
                <a:buChar char="»"/>
                <a:defRPr sz="2700" kern="1200">
                  <a:solidFill>
                    <a:schemeClr val="tx1"/>
                  </a:solidFill>
                  <a:latin typeface="+mn-lt"/>
                  <a:ea typeface="+mn-ea"/>
                  <a:cs typeface="+mn-cs"/>
                </a:defRPr>
              </a:lvl5pPr>
            </a:lstStyle>
            <a:p>
              <a:pPr marL="0" lvl="0" indent="0" algn="ctr" defTabSz="914400" eaLnBrk="1" hangingPunct="1">
                <a:spcBef>
                  <a:spcPct val="0"/>
                </a:spcBef>
                <a:buNone/>
              </a:pPr>
              <a:r>
                <a:rPr lang="zh-CN" altLang="en-US" sz="1800" b="1" dirty="0">
                  <a:solidFill>
                    <a:srgbClr val="C00000"/>
                  </a:solidFill>
                  <a:latin typeface="黑体" panose="02010609060101010101" charset="-122"/>
                  <a:ea typeface="黑体" panose="02010609060101010101" charset="-122"/>
                </a:rPr>
                <a:t>知识目标</a:t>
              </a:r>
              <a:endParaRPr lang="zh-CN" altLang="en-US" sz="1800" b="1" dirty="0">
                <a:solidFill>
                  <a:srgbClr val="C00000"/>
                </a:solidFill>
                <a:latin typeface="黑体" panose="02010609060101010101" charset="-122"/>
                <a:ea typeface="黑体" panose="02010609060101010101" charset="-122"/>
              </a:endParaRPr>
            </a:p>
          </p:txBody>
        </p:sp>
        <p:sp>
          <p:nvSpPr>
            <p:cNvPr id="112654" name="TextBox 15"/>
            <p:cNvSpPr txBox="1"/>
            <p:nvPr/>
          </p:nvSpPr>
          <p:spPr>
            <a:xfrm>
              <a:off x="4664" y="5367"/>
              <a:ext cx="2005" cy="582"/>
            </a:xfrm>
            <a:prstGeom prst="rect">
              <a:avLst/>
            </a:prstGeom>
            <a:noFill/>
            <a:ln w="9525">
              <a:noFill/>
            </a:ln>
          </p:spPr>
          <p:txBody>
            <a:bodyPr>
              <a:spAutoFit/>
            </a:bodyPr>
            <a:lstStyle>
              <a:lvl1pPr marL="457200" indent="-457200" algn="l" defTabSz="1219200" rtl="0" fontAlgn="base">
                <a:spcBef>
                  <a:spcPct val="20000"/>
                </a:spcBef>
                <a:spcAft>
                  <a:spcPct val="0"/>
                </a:spcAft>
                <a:buFont typeface="Arial" panose="020B0604020202020204" pitchFamily="34" charset="0"/>
                <a:buChar char="•"/>
                <a:defRPr sz="4300" kern="1200">
                  <a:solidFill>
                    <a:schemeClr val="tx1"/>
                  </a:solidFill>
                  <a:latin typeface="+mn-lt"/>
                  <a:ea typeface="+mn-ea"/>
                  <a:cs typeface="+mn-cs"/>
                </a:defRPr>
              </a:lvl1pPr>
              <a:lvl2pPr marL="990600" indent="-381000" algn="l" defTabSz="1219200" rtl="0" fontAlgn="base">
                <a:spcBef>
                  <a:spcPct val="20000"/>
                </a:spcBef>
                <a:spcAft>
                  <a:spcPct val="0"/>
                </a:spcAft>
                <a:buFont typeface="Arial" panose="020B0604020202020204" pitchFamily="34" charset="0"/>
                <a:buChar char="–"/>
                <a:defRPr sz="3800" kern="1200">
                  <a:solidFill>
                    <a:schemeClr val="tx1"/>
                  </a:solidFill>
                  <a:latin typeface="+mn-lt"/>
                  <a:ea typeface="+mn-ea"/>
                  <a:cs typeface="+mn-cs"/>
                </a:defRPr>
              </a:lvl2pPr>
              <a:lvl3pPr marL="1524000" indent="-304800" algn="l" defTabSz="1219200"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fontAlgn="base">
                <a:spcBef>
                  <a:spcPct val="20000"/>
                </a:spcBef>
                <a:spcAft>
                  <a:spcPct val="0"/>
                </a:spcAft>
                <a:buFont typeface="Arial" panose="020B0604020202020204" pitchFamily="34" charset="0"/>
                <a:buChar char="–"/>
                <a:defRPr sz="2700" kern="1200">
                  <a:solidFill>
                    <a:schemeClr val="tx1"/>
                  </a:solidFill>
                  <a:latin typeface="+mn-lt"/>
                  <a:ea typeface="+mn-ea"/>
                  <a:cs typeface="+mn-cs"/>
                </a:defRPr>
              </a:lvl4pPr>
              <a:lvl5pPr marL="2743200" indent="-304800" algn="l" defTabSz="1219200" rtl="0" fontAlgn="base">
                <a:spcBef>
                  <a:spcPct val="20000"/>
                </a:spcBef>
                <a:spcAft>
                  <a:spcPct val="0"/>
                </a:spcAft>
                <a:buFont typeface="Arial" panose="020B0604020202020204" pitchFamily="34" charset="0"/>
                <a:buChar char="»"/>
                <a:defRPr sz="2700" kern="1200">
                  <a:solidFill>
                    <a:schemeClr val="tx1"/>
                  </a:solidFill>
                  <a:latin typeface="+mn-lt"/>
                  <a:ea typeface="+mn-ea"/>
                  <a:cs typeface="+mn-cs"/>
                </a:defRPr>
              </a:lvl5pPr>
            </a:lstStyle>
            <a:p>
              <a:pPr marL="0" lvl="0" indent="0" algn="ctr" defTabSz="914400" eaLnBrk="1" hangingPunct="1">
                <a:spcBef>
                  <a:spcPct val="0"/>
                </a:spcBef>
                <a:buNone/>
              </a:pPr>
              <a:r>
                <a:rPr lang="zh-CN" altLang="en-US" sz="1800" b="1" dirty="0">
                  <a:solidFill>
                    <a:srgbClr val="C00000"/>
                  </a:solidFill>
                  <a:latin typeface="黑体" panose="02010609060101010101" charset="-122"/>
                  <a:ea typeface="黑体" panose="02010609060101010101" charset="-122"/>
                </a:rPr>
                <a:t>能力目标</a:t>
              </a:r>
              <a:endParaRPr lang="zh-CN" altLang="en-US" sz="1800" b="1" dirty="0">
                <a:solidFill>
                  <a:srgbClr val="C00000"/>
                </a:solidFill>
                <a:latin typeface="黑体" panose="02010609060101010101" charset="-122"/>
                <a:ea typeface="黑体" panose="02010609060101010101" charset="-122"/>
              </a:endParaRPr>
            </a:p>
          </p:txBody>
        </p:sp>
        <p:sp>
          <p:nvSpPr>
            <p:cNvPr id="112655" name="TextBox 3"/>
            <p:cNvSpPr/>
            <p:nvPr/>
          </p:nvSpPr>
          <p:spPr>
            <a:xfrm>
              <a:off x="7030" y="5584"/>
              <a:ext cx="12170" cy="2607"/>
            </a:xfrm>
            <a:prstGeom prst="rect">
              <a:avLst/>
            </a:prstGeom>
            <a:noFill/>
            <a:ln w="9525">
              <a:noFill/>
            </a:ln>
          </p:spPr>
          <p:txBody>
            <a:bodyPr>
              <a:noAutofit/>
            </a:bodyPr>
            <a:p>
              <a:pPr indent="342900" eaLnBrk="1" hangingPunct="1">
                <a:lnSpc>
                  <a:spcPct val="150000"/>
                </a:lnSpc>
                <a:buFont typeface="Wingdings" panose="05000000000000000000" pitchFamily="2" charset="2"/>
                <a:buChar char=""/>
              </a:pPr>
              <a:r>
                <a:rPr lang="zh-CN" altLang="en-US" sz="1600" dirty="0">
                  <a:solidFill>
                    <a:srgbClr val="000000"/>
                  </a:solidFill>
                  <a:latin typeface="黑体" panose="02010609060101010101" charset="-122"/>
                  <a:ea typeface="黑体" panose="02010609060101010101" charset="-122"/>
                </a:rPr>
                <a:t>1.能够正确使用活动推广分析维度及主要指标（重点）</a:t>
              </a:r>
              <a:endParaRPr lang="zh-CN" altLang="en-US" sz="1600" dirty="0">
                <a:solidFill>
                  <a:srgbClr val="000000"/>
                </a:solidFill>
                <a:latin typeface="黑体" panose="02010609060101010101" charset="-122"/>
                <a:ea typeface="黑体" panose="02010609060101010101" charset="-122"/>
              </a:endParaRPr>
            </a:p>
            <a:p>
              <a:pPr indent="342900" eaLnBrk="1" hangingPunct="1">
                <a:lnSpc>
                  <a:spcPct val="150000"/>
                </a:lnSpc>
                <a:buFont typeface="Wingdings" panose="05000000000000000000" pitchFamily="2" charset="2"/>
                <a:buChar char=""/>
              </a:pPr>
              <a:r>
                <a:rPr lang="zh-CN" altLang="en-US" sz="1600" dirty="0">
                  <a:solidFill>
                    <a:srgbClr val="000000"/>
                  </a:solidFill>
                  <a:latin typeface="黑体" panose="02010609060101010101" charset="-122"/>
                  <a:ea typeface="黑体" panose="02010609060101010101" charset="-122"/>
                </a:rPr>
                <a:t>2.根据分析结果，为企业提出提高客户忠诚度的方法（难点）</a:t>
              </a:r>
              <a:endParaRPr lang="zh-CN" altLang="en-US" sz="1600" dirty="0">
                <a:solidFill>
                  <a:srgbClr val="000000"/>
                </a:solidFill>
                <a:latin typeface="黑体" panose="02010609060101010101" charset="-122"/>
                <a:ea typeface="黑体" panose="02010609060101010101" charset="-122"/>
              </a:endParaRPr>
            </a:p>
          </p:txBody>
        </p:sp>
        <p:sp>
          <p:nvSpPr>
            <p:cNvPr id="112656" name="圆角矩形 11"/>
            <p:cNvSpPr/>
            <p:nvPr/>
          </p:nvSpPr>
          <p:spPr>
            <a:xfrm>
              <a:off x="4377" y="7550"/>
              <a:ext cx="14825" cy="1953"/>
            </a:xfrm>
            <a:prstGeom prst="roundRect">
              <a:avLst>
                <a:gd name="adj" fmla="val 16667"/>
              </a:avLst>
            </a:prstGeom>
            <a:noFill/>
            <a:ln w="25400" cap="flat" cmpd="sng">
              <a:solidFill>
                <a:schemeClr val="tx1"/>
              </a:solidFill>
              <a:prstDash val="sysDash"/>
              <a:headEnd type="none" w="med" len="med"/>
              <a:tailEnd type="none" w="med" len="med"/>
            </a:ln>
          </p:spPr>
          <p:txBody>
            <a:bodyPr anchor="ctr" anchorCtr="0"/>
            <a:lstStyle>
              <a:lvl1pPr marL="457200" indent="-457200" algn="l" defTabSz="1219200" rtl="0" fontAlgn="base">
                <a:spcBef>
                  <a:spcPct val="20000"/>
                </a:spcBef>
                <a:spcAft>
                  <a:spcPct val="0"/>
                </a:spcAft>
                <a:buFont typeface="Arial" panose="020B0604020202020204" pitchFamily="34" charset="0"/>
                <a:buChar char="•"/>
                <a:defRPr sz="4300" kern="1200">
                  <a:solidFill>
                    <a:schemeClr val="tx1"/>
                  </a:solidFill>
                  <a:latin typeface="+mn-lt"/>
                  <a:ea typeface="+mn-ea"/>
                  <a:cs typeface="+mn-cs"/>
                </a:defRPr>
              </a:lvl1pPr>
              <a:lvl2pPr marL="990600" indent="-381000" algn="l" defTabSz="1219200" rtl="0" fontAlgn="base">
                <a:spcBef>
                  <a:spcPct val="20000"/>
                </a:spcBef>
                <a:spcAft>
                  <a:spcPct val="0"/>
                </a:spcAft>
                <a:buFont typeface="Arial" panose="020B0604020202020204" pitchFamily="34" charset="0"/>
                <a:buChar char="–"/>
                <a:defRPr sz="3800" kern="1200">
                  <a:solidFill>
                    <a:schemeClr val="tx1"/>
                  </a:solidFill>
                  <a:latin typeface="+mn-lt"/>
                  <a:ea typeface="+mn-ea"/>
                  <a:cs typeface="+mn-cs"/>
                </a:defRPr>
              </a:lvl2pPr>
              <a:lvl3pPr marL="1524000" indent="-304800" algn="l" defTabSz="1219200"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fontAlgn="base">
                <a:spcBef>
                  <a:spcPct val="20000"/>
                </a:spcBef>
                <a:spcAft>
                  <a:spcPct val="0"/>
                </a:spcAft>
                <a:buFont typeface="Arial" panose="020B0604020202020204" pitchFamily="34" charset="0"/>
                <a:buChar char="–"/>
                <a:defRPr sz="2700" kern="1200">
                  <a:solidFill>
                    <a:schemeClr val="tx1"/>
                  </a:solidFill>
                  <a:latin typeface="+mn-lt"/>
                  <a:ea typeface="+mn-ea"/>
                  <a:cs typeface="+mn-cs"/>
                </a:defRPr>
              </a:lvl4pPr>
              <a:lvl5pPr marL="2743200" indent="-304800" algn="l" defTabSz="1219200" rtl="0" fontAlgn="base">
                <a:spcBef>
                  <a:spcPct val="20000"/>
                </a:spcBef>
                <a:spcAft>
                  <a:spcPct val="0"/>
                </a:spcAft>
                <a:buFont typeface="Arial" panose="020B0604020202020204" pitchFamily="34" charset="0"/>
                <a:buChar char="»"/>
                <a:defRPr sz="2700" kern="1200">
                  <a:solidFill>
                    <a:schemeClr val="tx1"/>
                  </a:solidFill>
                  <a:latin typeface="+mn-lt"/>
                  <a:ea typeface="+mn-ea"/>
                  <a:cs typeface="+mn-cs"/>
                </a:defRPr>
              </a:lvl5pPr>
            </a:lstStyle>
            <a:p>
              <a:pPr marL="0" lvl="0" indent="0" algn="ctr" defTabSz="914400" eaLnBrk="1" hangingPunct="1">
                <a:spcBef>
                  <a:spcPct val="0"/>
                </a:spcBef>
                <a:buFontTx/>
                <a:buNone/>
              </a:pPr>
              <a:endParaRPr lang="zh-CN" altLang="zh-CN" sz="1800" dirty="0">
                <a:solidFill>
                  <a:srgbClr val="FFFFFF"/>
                </a:solidFill>
                <a:latin typeface="黑体" panose="02010609060101010101" charset="-122"/>
                <a:ea typeface="黑体" panose="02010609060101010101" charset="-122"/>
                <a:sym typeface="宋体" panose="02010600030101010101" pitchFamily="2" charset="-122"/>
              </a:endParaRPr>
            </a:p>
          </p:txBody>
        </p:sp>
        <p:sp>
          <p:nvSpPr>
            <p:cNvPr id="112657" name="TextBox 15"/>
            <p:cNvSpPr txBox="1"/>
            <p:nvPr/>
          </p:nvSpPr>
          <p:spPr>
            <a:xfrm>
              <a:off x="4664" y="7653"/>
              <a:ext cx="2005" cy="583"/>
            </a:xfrm>
            <a:prstGeom prst="rect">
              <a:avLst/>
            </a:prstGeom>
            <a:noFill/>
            <a:ln w="9525">
              <a:noFill/>
            </a:ln>
          </p:spPr>
          <p:txBody>
            <a:bodyPr>
              <a:spAutoFit/>
            </a:bodyPr>
            <a:lstStyle>
              <a:lvl1pPr marL="457200" indent="-457200" algn="l" defTabSz="1219200" rtl="0" fontAlgn="base">
                <a:spcBef>
                  <a:spcPct val="20000"/>
                </a:spcBef>
                <a:spcAft>
                  <a:spcPct val="0"/>
                </a:spcAft>
                <a:buFont typeface="Arial" panose="020B0604020202020204" pitchFamily="34" charset="0"/>
                <a:buChar char="•"/>
                <a:defRPr sz="4300" kern="1200">
                  <a:solidFill>
                    <a:schemeClr val="tx1"/>
                  </a:solidFill>
                  <a:latin typeface="+mn-lt"/>
                  <a:ea typeface="+mn-ea"/>
                  <a:cs typeface="+mn-cs"/>
                </a:defRPr>
              </a:lvl1pPr>
              <a:lvl2pPr marL="990600" indent="-381000" algn="l" defTabSz="1219200" rtl="0" fontAlgn="base">
                <a:spcBef>
                  <a:spcPct val="20000"/>
                </a:spcBef>
                <a:spcAft>
                  <a:spcPct val="0"/>
                </a:spcAft>
                <a:buFont typeface="Arial" panose="020B0604020202020204" pitchFamily="34" charset="0"/>
                <a:buChar char="–"/>
                <a:defRPr sz="3800" kern="1200">
                  <a:solidFill>
                    <a:schemeClr val="tx1"/>
                  </a:solidFill>
                  <a:latin typeface="+mn-lt"/>
                  <a:ea typeface="+mn-ea"/>
                  <a:cs typeface="+mn-cs"/>
                </a:defRPr>
              </a:lvl2pPr>
              <a:lvl3pPr marL="1524000" indent="-304800" algn="l" defTabSz="1219200"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fontAlgn="base">
                <a:spcBef>
                  <a:spcPct val="20000"/>
                </a:spcBef>
                <a:spcAft>
                  <a:spcPct val="0"/>
                </a:spcAft>
                <a:buFont typeface="Arial" panose="020B0604020202020204" pitchFamily="34" charset="0"/>
                <a:buChar char="–"/>
                <a:defRPr sz="2700" kern="1200">
                  <a:solidFill>
                    <a:schemeClr val="tx1"/>
                  </a:solidFill>
                  <a:latin typeface="+mn-lt"/>
                  <a:ea typeface="+mn-ea"/>
                  <a:cs typeface="+mn-cs"/>
                </a:defRPr>
              </a:lvl4pPr>
              <a:lvl5pPr marL="2743200" indent="-304800" algn="l" defTabSz="1219200" rtl="0" fontAlgn="base">
                <a:spcBef>
                  <a:spcPct val="20000"/>
                </a:spcBef>
                <a:spcAft>
                  <a:spcPct val="0"/>
                </a:spcAft>
                <a:buFont typeface="Arial" panose="020B0604020202020204" pitchFamily="34" charset="0"/>
                <a:buChar char="»"/>
                <a:defRPr sz="2700" kern="1200">
                  <a:solidFill>
                    <a:schemeClr val="tx1"/>
                  </a:solidFill>
                  <a:latin typeface="+mn-lt"/>
                  <a:ea typeface="+mn-ea"/>
                  <a:cs typeface="+mn-cs"/>
                </a:defRPr>
              </a:lvl5pPr>
            </a:lstStyle>
            <a:p>
              <a:pPr marL="0" lvl="0" indent="0" algn="ctr" defTabSz="914400" eaLnBrk="1" hangingPunct="1">
                <a:spcBef>
                  <a:spcPct val="0"/>
                </a:spcBef>
                <a:buNone/>
              </a:pPr>
              <a:r>
                <a:rPr lang="zh-CN" altLang="en-US" sz="1800" b="1" dirty="0">
                  <a:solidFill>
                    <a:srgbClr val="C00000"/>
                  </a:solidFill>
                  <a:latin typeface="黑体" panose="02010609060101010101" charset="-122"/>
                  <a:ea typeface="黑体" panose="02010609060101010101" charset="-122"/>
                </a:rPr>
                <a:t>思政目标</a:t>
              </a:r>
              <a:endParaRPr lang="zh-CN" altLang="en-US" sz="1800" b="1" dirty="0">
                <a:solidFill>
                  <a:srgbClr val="C00000"/>
                </a:solidFill>
                <a:latin typeface="黑体" panose="02010609060101010101" charset="-122"/>
                <a:ea typeface="黑体" panose="02010609060101010101" charset="-122"/>
              </a:endParaRPr>
            </a:p>
          </p:txBody>
        </p:sp>
        <p:sp>
          <p:nvSpPr>
            <p:cNvPr id="112658" name="TextBox 3"/>
            <p:cNvSpPr/>
            <p:nvPr/>
          </p:nvSpPr>
          <p:spPr>
            <a:xfrm>
              <a:off x="7034" y="7841"/>
              <a:ext cx="11820" cy="1307"/>
            </a:xfrm>
            <a:prstGeom prst="rect">
              <a:avLst/>
            </a:prstGeom>
            <a:noFill/>
            <a:ln w="9525">
              <a:noFill/>
            </a:ln>
          </p:spPr>
          <p:txBody>
            <a:bodyPr>
              <a:spAutoFit/>
            </a:bodyPr>
            <a:p>
              <a:pPr marL="342900" indent="-342900" eaLnBrk="1" hangingPunct="1">
                <a:lnSpc>
                  <a:spcPct val="150000"/>
                </a:lnSpc>
                <a:buFont typeface="Wingdings" panose="05000000000000000000" pitchFamily="2" charset="2"/>
                <a:buChar char=""/>
              </a:pPr>
              <a:r>
                <a:rPr lang="zh-CN" altLang="en-US" sz="1600" dirty="0">
                  <a:solidFill>
                    <a:srgbClr val="000000"/>
                  </a:solidFill>
                  <a:latin typeface="黑体" panose="02010609060101010101" charset="-122"/>
                  <a:ea typeface="黑体" panose="02010609060101010101" charset="-122"/>
                </a:rPr>
                <a:t>熟悉</a:t>
              </a:r>
              <a:r>
                <a:rPr lang="en-US" altLang="zh-CN" sz="1600" dirty="0">
                  <a:solidFill>
                    <a:srgbClr val="000000"/>
                  </a:solidFill>
                  <a:latin typeface="黑体" panose="02010609060101010101" charset="-122"/>
                  <a:ea typeface="黑体" panose="02010609060101010101" charset="-122"/>
                </a:rPr>
                <a:t>《</a:t>
              </a:r>
              <a:r>
                <a:rPr lang="zh-CN" altLang="en-US" sz="1600" dirty="0">
                  <a:solidFill>
                    <a:srgbClr val="000000"/>
                  </a:solidFill>
                  <a:latin typeface="黑体" panose="02010609060101010101" charset="-122"/>
                  <a:ea typeface="黑体" panose="02010609060101010101" charset="-122"/>
                </a:rPr>
                <a:t>中华人民共和国电子商务法</a:t>
              </a:r>
              <a:r>
                <a:rPr lang="en-US" altLang="zh-CN" sz="1600" dirty="0">
                  <a:solidFill>
                    <a:srgbClr val="000000"/>
                  </a:solidFill>
                  <a:latin typeface="黑体" panose="02010609060101010101" charset="-122"/>
                  <a:ea typeface="黑体" panose="02010609060101010101" charset="-122"/>
                </a:rPr>
                <a:t>》</a:t>
              </a:r>
              <a:r>
                <a:rPr lang="zh-CN" altLang="en-US" sz="1600" dirty="0">
                  <a:solidFill>
                    <a:srgbClr val="000000"/>
                  </a:solidFill>
                  <a:latin typeface="黑体" panose="02010609060101010101" charset="-122"/>
                  <a:ea typeface="黑体" panose="02010609060101010101" charset="-122"/>
                </a:rPr>
                <a:t>相关法律法规；</a:t>
              </a:r>
              <a:endParaRPr lang="zh-CN" altLang="en-US" sz="1600" dirty="0">
                <a:solidFill>
                  <a:srgbClr val="000000"/>
                </a:solidFill>
                <a:latin typeface="黑体" panose="02010609060101010101" charset="-122"/>
                <a:ea typeface="黑体" panose="02010609060101010101" charset="-122"/>
              </a:endParaRPr>
            </a:p>
            <a:p>
              <a:pPr marL="342900" indent="-342900" eaLnBrk="1" hangingPunct="1">
                <a:lnSpc>
                  <a:spcPct val="150000"/>
                </a:lnSpc>
                <a:buFont typeface="Wingdings" panose="05000000000000000000" pitchFamily="2" charset="2"/>
                <a:buChar char=""/>
              </a:pPr>
              <a:r>
                <a:rPr lang="zh-CN" altLang="en-US" sz="1600" dirty="0">
                  <a:solidFill>
                    <a:srgbClr val="000000"/>
                  </a:solidFill>
                  <a:latin typeface="黑体" panose="02010609060101010101" charset="-122"/>
                  <a:ea typeface="黑体" panose="02010609060101010101" charset="-122"/>
                </a:rPr>
                <a:t>具备数据保密意识，尊重公民隐私，遵守职业道德。</a:t>
              </a:r>
              <a:endParaRPr lang="zh-CN" altLang="en-US" sz="1600" dirty="0">
                <a:solidFill>
                  <a:srgbClr val="000000"/>
                </a:solidFill>
                <a:latin typeface="黑体" panose="02010609060101010101" charset="-122"/>
                <a:ea typeface="黑体" panose="02010609060101010101" charset="-122"/>
              </a:endParaRPr>
            </a:p>
          </p:txBody>
        </p:sp>
        <p:sp>
          <p:nvSpPr>
            <p:cNvPr id="27" name="Freeform 40"/>
            <p:cNvSpPr/>
            <p:nvPr/>
          </p:nvSpPr>
          <p:spPr bwMode="auto">
            <a:xfrm>
              <a:off x="5204" y="6175"/>
              <a:ext cx="910" cy="718"/>
            </a:xfrm>
            <a:custGeom>
              <a:avLst/>
              <a:gdLst>
                <a:gd name="T0" fmla="*/ 2147483646 w 223"/>
                <a:gd name="T1" fmla="*/ 2147483646 h 176"/>
                <a:gd name="T2" fmla="*/ 2147483646 w 223"/>
                <a:gd name="T3" fmla="*/ 2147483646 h 176"/>
                <a:gd name="T4" fmla="*/ 2147483646 w 223"/>
                <a:gd name="T5" fmla="*/ 2147483646 h 176"/>
                <a:gd name="T6" fmla="*/ 2147483646 w 223"/>
                <a:gd name="T7" fmla="*/ 2147483646 h 176"/>
                <a:gd name="T8" fmla="*/ 0 w 223"/>
                <a:gd name="T9" fmla="*/ 2147483646 h 176"/>
                <a:gd name="T10" fmla="*/ 0 w 223"/>
                <a:gd name="T11" fmla="*/ 2147483646 h 176"/>
                <a:gd name="T12" fmla="*/ 0 w 223"/>
                <a:gd name="T13" fmla="*/ 0 h 176"/>
                <a:gd name="T14" fmla="*/ 2147483646 w 223"/>
                <a:gd name="T15" fmla="*/ 0 h 176"/>
                <a:gd name="T16" fmla="*/ 2147483646 w 223"/>
                <a:gd name="T17" fmla="*/ 2147483646 h 176"/>
                <a:gd name="T18" fmla="*/ 2147483646 w 223"/>
                <a:gd name="T19" fmla="*/ 2147483646 h 176"/>
                <a:gd name="T20" fmla="*/ 2147483646 w 223"/>
                <a:gd name="T21" fmla="*/ 2147483646 h 176"/>
                <a:gd name="T22" fmla="*/ 2147483646 w 223"/>
                <a:gd name="T23" fmla="*/ 2147483646 h 176"/>
                <a:gd name="T24" fmla="*/ 2147483646 w 223"/>
                <a:gd name="T25" fmla="*/ 2147483646 h 176"/>
                <a:gd name="T26" fmla="*/ 2147483646 w 223"/>
                <a:gd name="T27" fmla="*/ 2147483646 h 176"/>
                <a:gd name="T28" fmla="*/ 2147483646 w 223"/>
                <a:gd name="T29" fmla="*/ 2147483646 h 176"/>
                <a:gd name="T30" fmla="*/ 2147483646 w 223"/>
                <a:gd name="T31" fmla="*/ 2147483646 h 176"/>
                <a:gd name="T32" fmla="*/ 2147483646 w 223"/>
                <a:gd name="T33" fmla="*/ 2147483646 h 176"/>
                <a:gd name="T34" fmla="*/ 2147483646 w 223"/>
                <a:gd name="T35" fmla="*/ 2147483646 h 176"/>
                <a:gd name="T36" fmla="*/ 2147483646 w 223"/>
                <a:gd name="T37" fmla="*/ 2147483646 h 176"/>
                <a:gd name="T38" fmla="*/ 2147483646 w 223"/>
                <a:gd name="T39" fmla="*/ 2147483646 h 176"/>
                <a:gd name="T40" fmla="*/ 2147483646 w 223"/>
                <a:gd name="T41" fmla="*/ 2147483646 h 176"/>
                <a:gd name="T42" fmla="*/ 2147483646 w 223"/>
                <a:gd name="T43" fmla="*/ 2147483646 h 176"/>
                <a:gd name="T44" fmla="*/ 2147483646 w 223"/>
                <a:gd name="T45" fmla="*/ 2147483646 h 176"/>
                <a:gd name="T46" fmla="*/ 2147483646 w 223"/>
                <a:gd name="T47" fmla="*/ 2147483646 h 176"/>
                <a:gd name="T48" fmla="*/ 2147483646 w 223"/>
                <a:gd name="T49" fmla="*/ 2147483646 h 176"/>
                <a:gd name="T50" fmla="*/ 2147483646 w 223"/>
                <a:gd name="T51" fmla="*/ 2147483646 h 176"/>
                <a:gd name="T52" fmla="*/ 2147483646 w 223"/>
                <a:gd name="T53" fmla="*/ 2147483646 h 176"/>
                <a:gd name="T54" fmla="*/ 2147483646 w 223"/>
                <a:gd name="T55" fmla="*/ 2147483646 h 176"/>
                <a:gd name="T56" fmla="*/ 2147483646 w 223"/>
                <a:gd name="T57" fmla="*/ 2147483646 h 176"/>
                <a:gd name="T58" fmla="*/ 2147483646 w 223"/>
                <a:gd name="T59" fmla="*/ 2147483646 h 176"/>
                <a:gd name="T60" fmla="*/ 2147483646 w 223"/>
                <a:gd name="T61" fmla="*/ 2147483646 h 176"/>
                <a:gd name="T62" fmla="*/ 2147483646 w 223"/>
                <a:gd name="T63" fmla="*/ 2147483646 h 176"/>
                <a:gd name="T64" fmla="*/ 2147483646 w 223"/>
                <a:gd name="T65" fmla="*/ 2147483646 h 176"/>
                <a:gd name="T66" fmla="*/ 2147483646 w 223"/>
                <a:gd name="T67" fmla="*/ 2147483646 h 176"/>
                <a:gd name="T68" fmla="*/ 2147483646 w 223"/>
                <a:gd name="T69" fmla="*/ 2147483646 h 176"/>
                <a:gd name="T70" fmla="*/ 2147483646 w 223"/>
                <a:gd name="T71" fmla="*/ 2147483646 h 176"/>
                <a:gd name="T72" fmla="*/ 2147483646 w 223"/>
                <a:gd name="T73" fmla="*/ 2147483646 h 176"/>
                <a:gd name="T74" fmla="*/ 2147483646 w 223"/>
                <a:gd name="T75" fmla="*/ 2147483646 h 176"/>
                <a:gd name="T76" fmla="*/ 2147483646 w 223"/>
                <a:gd name="T77" fmla="*/ 2147483646 h 176"/>
                <a:gd name="T78" fmla="*/ 2147483646 w 223"/>
                <a:gd name="T79" fmla="*/ 2147483646 h 176"/>
                <a:gd name="T80" fmla="*/ 2147483646 w 223"/>
                <a:gd name="T81" fmla="*/ 2147483646 h 176"/>
                <a:gd name="T82" fmla="*/ 2147483646 w 223"/>
                <a:gd name="T83" fmla="*/ 2147483646 h 176"/>
                <a:gd name="T84" fmla="*/ 2147483646 w 223"/>
                <a:gd name="T85" fmla="*/ 2147483646 h 176"/>
                <a:gd name="T86" fmla="*/ 2147483646 w 223"/>
                <a:gd name="T87" fmla="*/ 2147483646 h 176"/>
                <a:gd name="T88" fmla="*/ 2147483646 w 223"/>
                <a:gd name="T89" fmla="*/ 2147483646 h 176"/>
                <a:gd name="T90" fmla="*/ 2147483646 w 223"/>
                <a:gd name="T91" fmla="*/ 2147483646 h 176"/>
                <a:gd name="T92" fmla="*/ 2147483646 w 223"/>
                <a:gd name="T93" fmla="*/ 2147483646 h 176"/>
                <a:gd name="T94" fmla="*/ 2147483646 w 223"/>
                <a:gd name="T95" fmla="*/ 2147483646 h 176"/>
                <a:gd name="T96" fmla="*/ 2147483646 w 223"/>
                <a:gd name="T97" fmla="*/ 2147483646 h 17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23" h="176">
                  <a:moveTo>
                    <a:pt x="12" y="164"/>
                  </a:moveTo>
                  <a:lnTo>
                    <a:pt x="223" y="164"/>
                  </a:lnTo>
                  <a:lnTo>
                    <a:pt x="223" y="176"/>
                  </a:lnTo>
                  <a:lnTo>
                    <a:pt x="12" y="176"/>
                  </a:lnTo>
                  <a:lnTo>
                    <a:pt x="0" y="176"/>
                  </a:lnTo>
                  <a:lnTo>
                    <a:pt x="0" y="164"/>
                  </a:lnTo>
                  <a:lnTo>
                    <a:pt x="0" y="0"/>
                  </a:lnTo>
                  <a:lnTo>
                    <a:pt x="12" y="0"/>
                  </a:lnTo>
                  <a:lnTo>
                    <a:pt x="12" y="94"/>
                  </a:lnTo>
                  <a:lnTo>
                    <a:pt x="35" y="78"/>
                  </a:lnTo>
                  <a:lnTo>
                    <a:pt x="43" y="70"/>
                  </a:lnTo>
                  <a:lnTo>
                    <a:pt x="51" y="82"/>
                  </a:lnTo>
                  <a:lnTo>
                    <a:pt x="55" y="90"/>
                  </a:lnTo>
                  <a:lnTo>
                    <a:pt x="63" y="82"/>
                  </a:lnTo>
                  <a:lnTo>
                    <a:pt x="75" y="74"/>
                  </a:lnTo>
                  <a:lnTo>
                    <a:pt x="82" y="86"/>
                  </a:lnTo>
                  <a:lnTo>
                    <a:pt x="86" y="94"/>
                  </a:lnTo>
                  <a:lnTo>
                    <a:pt x="106" y="82"/>
                  </a:lnTo>
                  <a:lnTo>
                    <a:pt x="114" y="78"/>
                  </a:lnTo>
                  <a:lnTo>
                    <a:pt x="118" y="82"/>
                  </a:lnTo>
                  <a:lnTo>
                    <a:pt x="137" y="54"/>
                  </a:lnTo>
                  <a:lnTo>
                    <a:pt x="145" y="43"/>
                  </a:lnTo>
                  <a:lnTo>
                    <a:pt x="153" y="51"/>
                  </a:lnTo>
                  <a:lnTo>
                    <a:pt x="157" y="54"/>
                  </a:lnTo>
                  <a:lnTo>
                    <a:pt x="168" y="39"/>
                  </a:lnTo>
                  <a:lnTo>
                    <a:pt x="157" y="27"/>
                  </a:lnTo>
                  <a:lnTo>
                    <a:pt x="184" y="15"/>
                  </a:lnTo>
                  <a:lnTo>
                    <a:pt x="212" y="4"/>
                  </a:lnTo>
                  <a:lnTo>
                    <a:pt x="208" y="35"/>
                  </a:lnTo>
                  <a:lnTo>
                    <a:pt x="204" y="66"/>
                  </a:lnTo>
                  <a:lnTo>
                    <a:pt x="188" y="54"/>
                  </a:lnTo>
                  <a:lnTo>
                    <a:pt x="172" y="78"/>
                  </a:lnTo>
                  <a:lnTo>
                    <a:pt x="165" y="90"/>
                  </a:lnTo>
                  <a:lnTo>
                    <a:pt x="153" y="82"/>
                  </a:lnTo>
                  <a:lnTo>
                    <a:pt x="149" y="78"/>
                  </a:lnTo>
                  <a:lnTo>
                    <a:pt x="129" y="105"/>
                  </a:lnTo>
                  <a:lnTo>
                    <a:pt x="125" y="117"/>
                  </a:lnTo>
                  <a:lnTo>
                    <a:pt x="114" y="109"/>
                  </a:lnTo>
                  <a:lnTo>
                    <a:pt x="110" y="109"/>
                  </a:lnTo>
                  <a:lnTo>
                    <a:pt x="86" y="121"/>
                  </a:lnTo>
                  <a:lnTo>
                    <a:pt x="75" y="125"/>
                  </a:lnTo>
                  <a:lnTo>
                    <a:pt x="71" y="117"/>
                  </a:lnTo>
                  <a:lnTo>
                    <a:pt x="67" y="109"/>
                  </a:lnTo>
                  <a:lnTo>
                    <a:pt x="63" y="117"/>
                  </a:lnTo>
                  <a:lnTo>
                    <a:pt x="51" y="125"/>
                  </a:lnTo>
                  <a:lnTo>
                    <a:pt x="43" y="113"/>
                  </a:lnTo>
                  <a:lnTo>
                    <a:pt x="39" y="105"/>
                  </a:lnTo>
                  <a:lnTo>
                    <a:pt x="12" y="125"/>
                  </a:lnTo>
                  <a:lnTo>
                    <a:pt x="12" y="164"/>
                  </a:lnTo>
                  <a:close/>
                </a:path>
              </a:pathLst>
            </a:custGeom>
            <a:solidFill>
              <a:srgbClr val="C00000"/>
            </a:solidFill>
            <a:ln>
              <a:noFill/>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黑体" panose="02010609060101010101" charset="-122"/>
                <a:cs typeface="+mn-ea"/>
              </a:endParaRPr>
            </a:p>
          </p:txBody>
        </p:sp>
        <p:sp>
          <p:nvSpPr>
            <p:cNvPr id="28" name="直接连接符 11"/>
            <p:cNvSpPr>
              <a:spLocks noChangeShapeType="1"/>
            </p:cNvSpPr>
            <p:nvPr/>
          </p:nvSpPr>
          <p:spPr bwMode="auto">
            <a:xfrm>
              <a:off x="6759" y="7550"/>
              <a:ext cx="0" cy="1928"/>
            </a:xfrm>
            <a:prstGeom prst="line">
              <a:avLst/>
            </a:prstGeom>
            <a:noFill/>
            <a:ln w="19050">
              <a:solidFill>
                <a:schemeClr val="tx1"/>
              </a:solidFill>
              <a:prstDash val="sysDash"/>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48734" name="矩形 22" descr="e7d195523061f1c0205959036996ad55c215b892a7aac5c0B9ADEF7896FB48F2EF97163A2DE1401E1875DEDC438B7864AD24CA23553DBBBD975DAF4CAD4A2592689FFB6CEE59FFA55B2702D0E5EE29CDF0034FBECF3F39D9E56CE59B316F8DECE0E2BD70ABFAACF571AD15CF4A370499F686CAF25182A10EFCA9B4565897AC25F109E939A694F130"/>
          <p:cNvSpPr/>
          <p:nvPr/>
        </p:nvSpPr>
        <p:spPr>
          <a:xfrm>
            <a:off x="1252538" y="582613"/>
            <a:ext cx="1862138" cy="460375"/>
          </a:xfrm>
          <a:prstGeom prst="rect">
            <a:avLst/>
          </a:prstGeom>
        </p:spPr>
        <p:txBody>
          <a:bodyPr>
            <a:spAutoFit/>
          </a:bodyPr>
          <a:lstStyle/>
          <a:p>
            <a:pPr marL="0" marR="0" lvl="0" indent="0" algn="l" defTabSz="913765"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600" normalizeH="0" baseline="0" noProof="0" dirty="0">
                <a:ln>
                  <a:noFill/>
                </a:ln>
                <a:solidFill>
                  <a:srgbClr val="C00000"/>
                </a:solidFill>
                <a:effectLst/>
                <a:uLnTx/>
                <a:uFillTx/>
                <a:latin typeface="黑体" panose="02010609060101010101" charset="-122"/>
                <a:ea typeface="黑体" panose="02010609060101010101" charset="-122"/>
                <a:cs typeface="+mn-cs"/>
              </a:rPr>
              <a:t>知识导图</a:t>
            </a:r>
            <a:endParaRPr kumimoji="0" lang="zh-CN" altLang="en-US" sz="2400" b="1" i="0" u="none" strike="noStrike" kern="1200" cap="none" spc="600" normalizeH="0" baseline="0" noProof="0" dirty="0">
              <a:ln>
                <a:noFill/>
              </a:ln>
              <a:solidFill>
                <a:srgbClr val="C00000"/>
              </a:solidFill>
              <a:effectLst/>
              <a:uLnTx/>
              <a:uFillTx/>
              <a:latin typeface="黑体" panose="02010609060101010101" charset="-122"/>
              <a:ea typeface="黑体" panose="02010609060101010101" charset="-122"/>
              <a:cs typeface="+mn-cs"/>
            </a:endParaRPr>
          </a:p>
        </p:txBody>
      </p:sp>
      <p:grpSp>
        <p:nvGrpSpPr>
          <p:cNvPr id="114691" name="组合 23"/>
          <p:cNvGrpSpPr/>
          <p:nvPr/>
        </p:nvGrpSpPr>
        <p:grpSpPr>
          <a:xfrm>
            <a:off x="512763" y="277813"/>
            <a:ext cx="1136650" cy="1158875"/>
            <a:chOff x="439902" y="378976"/>
            <a:chExt cx="1236135" cy="1293880"/>
          </a:xfrm>
        </p:grpSpPr>
        <p:grpSp>
          <p:nvGrpSpPr>
            <p:cNvPr id="114694" name="组合 24"/>
            <p:cNvGrpSpPr/>
            <p:nvPr/>
          </p:nvGrpSpPr>
          <p:grpSpPr>
            <a:xfrm>
              <a:off x="443531" y="378976"/>
              <a:ext cx="1232506" cy="1121515"/>
              <a:chOff x="443531" y="378976"/>
              <a:chExt cx="1232506" cy="1121515"/>
            </a:xfrm>
          </p:grpSpPr>
          <p:cxnSp>
            <p:nvCxnSpPr>
              <p:cNvPr id="3145773" name="直接连接符 26"/>
              <p:cNvCxnSpPr/>
              <p:nvPr/>
            </p:nvCxnSpPr>
            <p:spPr>
              <a:xfrm>
                <a:off x="443355" y="391383"/>
                <a:ext cx="0" cy="110954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4" name="直接连接符 27"/>
              <p:cNvCxnSpPr/>
              <p:nvPr/>
            </p:nvCxnSpPr>
            <p:spPr>
              <a:xfrm>
                <a:off x="443355" y="391383"/>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5" name="直接连接符 28"/>
              <p:cNvCxnSpPr/>
              <p:nvPr/>
            </p:nvCxnSpPr>
            <p:spPr>
              <a:xfrm>
                <a:off x="450261" y="1500929"/>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6" name="直接连接符 29"/>
              <p:cNvCxnSpPr/>
              <p:nvPr/>
            </p:nvCxnSpPr>
            <p:spPr>
              <a:xfrm>
                <a:off x="1665678" y="378976"/>
                <a:ext cx="0" cy="1719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7" name="直接连接符 30"/>
              <p:cNvCxnSpPr/>
              <p:nvPr/>
            </p:nvCxnSpPr>
            <p:spPr>
              <a:xfrm>
                <a:off x="1665678" y="1355589"/>
                <a:ext cx="0" cy="145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3145778" name="直接连接符 25"/>
            <p:cNvCxnSpPr/>
            <p:nvPr/>
          </p:nvCxnSpPr>
          <p:spPr>
            <a:xfrm>
              <a:off x="439902" y="1672856"/>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pic>
        <p:nvPicPr>
          <p:cNvPr id="2" name="图片 1"/>
          <p:cNvPicPr>
            <a:picLocks noChangeAspect="1"/>
          </p:cNvPicPr>
          <p:nvPr/>
        </p:nvPicPr>
        <p:blipFill>
          <a:blip r:embed="rId1"/>
          <a:stretch>
            <a:fillRect/>
          </a:stretch>
        </p:blipFill>
        <p:spPr>
          <a:xfrm>
            <a:off x="1090295" y="1585595"/>
            <a:ext cx="10010775" cy="3686175"/>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48734" name="矩形 22" descr="e7d195523061f1c0205959036996ad55c215b892a7aac5c0B9ADEF7896FB48F2EF97163A2DE1401E1875DEDC438B7864AD24CA23553DBBBD975DAF4CAD4A2592689FFB6CEE59FFA55B2702D0E5EE29CDF0034FBECF3F39D9E56CE59B316F8DECE0E2BD70ABFAACF571AD15CF4A370499F686CAF25182A10EFCA9B4565897AC25F109E939A694F130"/>
          <p:cNvSpPr/>
          <p:nvPr/>
        </p:nvSpPr>
        <p:spPr>
          <a:xfrm>
            <a:off x="1252538" y="582613"/>
            <a:ext cx="1862138" cy="460375"/>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600" normalizeH="0" baseline="0" noProof="0" dirty="0">
                <a:ln>
                  <a:noFill/>
                </a:ln>
                <a:solidFill>
                  <a:srgbClr val="C00000"/>
                </a:solidFill>
                <a:effectLst/>
                <a:uLnTx/>
                <a:uFillTx/>
                <a:latin typeface="黑体" panose="02010609060101010101" charset="-122"/>
                <a:ea typeface="黑体" panose="02010609060101010101" charset="-122"/>
                <a:cs typeface="+mn-cs"/>
              </a:rPr>
              <a:t>引导案例</a:t>
            </a:r>
            <a:endParaRPr kumimoji="0" lang="zh-CN" altLang="en-US" sz="2400" b="1" i="0" u="none" strike="noStrike" kern="1200" cap="none" spc="600" normalizeH="0" baseline="0" noProof="0" dirty="0">
              <a:ln>
                <a:noFill/>
              </a:ln>
              <a:solidFill>
                <a:srgbClr val="C00000"/>
              </a:solidFill>
              <a:effectLst/>
              <a:uLnTx/>
              <a:uFillTx/>
              <a:latin typeface="黑体" panose="02010609060101010101" charset="-122"/>
              <a:ea typeface="黑体" panose="02010609060101010101" charset="-122"/>
              <a:cs typeface="+mn-cs"/>
            </a:endParaRPr>
          </a:p>
        </p:txBody>
      </p:sp>
      <p:grpSp>
        <p:nvGrpSpPr>
          <p:cNvPr id="50179" name="组合 23"/>
          <p:cNvGrpSpPr/>
          <p:nvPr/>
        </p:nvGrpSpPr>
        <p:grpSpPr>
          <a:xfrm>
            <a:off x="512763" y="277813"/>
            <a:ext cx="1136650" cy="1158875"/>
            <a:chOff x="439902" y="378976"/>
            <a:chExt cx="1236135" cy="1293880"/>
          </a:xfrm>
        </p:grpSpPr>
        <p:grpSp>
          <p:nvGrpSpPr>
            <p:cNvPr id="50184" name="组合 24"/>
            <p:cNvGrpSpPr/>
            <p:nvPr/>
          </p:nvGrpSpPr>
          <p:grpSpPr>
            <a:xfrm>
              <a:off x="443531" y="378976"/>
              <a:ext cx="1232506" cy="1121515"/>
              <a:chOff x="443531" y="378976"/>
              <a:chExt cx="1232506" cy="1121515"/>
            </a:xfrm>
          </p:grpSpPr>
          <p:cxnSp>
            <p:nvCxnSpPr>
              <p:cNvPr id="3145773" name="直接连接符 26"/>
              <p:cNvCxnSpPr/>
              <p:nvPr/>
            </p:nvCxnSpPr>
            <p:spPr>
              <a:xfrm>
                <a:off x="443355" y="391383"/>
                <a:ext cx="0" cy="110954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4" name="直接连接符 27"/>
              <p:cNvCxnSpPr/>
              <p:nvPr/>
            </p:nvCxnSpPr>
            <p:spPr>
              <a:xfrm>
                <a:off x="443355" y="391383"/>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5" name="直接连接符 28"/>
              <p:cNvCxnSpPr/>
              <p:nvPr/>
            </p:nvCxnSpPr>
            <p:spPr>
              <a:xfrm>
                <a:off x="450261" y="1500929"/>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6" name="直接连接符 29"/>
              <p:cNvCxnSpPr/>
              <p:nvPr/>
            </p:nvCxnSpPr>
            <p:spPr>
              <a:xfrm>
                <a:off x="1665678" y="378976"/>
                <a:ext cx="0" cy="1719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7" name="直接连接符 30"/>
              <p:cNvCxnSpPr/>
              <p:nvPr/>
            </p:nvCxnSpPr>
            <p:spPr>
              <a:xfrm>
                <a:off x="1665678" y="1355589"/>
                <a:ext cx="0" cy="145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3145778" name="直接连接符 25"/>
            <p:cNvCxnSpPr/>
            <p:nvPr/>
          </p:nvCxnSpPr>
          <p:spPr>
            <a:xfrm>
              <a:off x="439902" y="1672856"/>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 name="矩形 1"/>
          <p:cNvSpPr/>
          <p:nvPr/>
        </p:nvSpPr>
        <p:spPr>
          <a:xfrm>
            <a:off x="984250" y="1663700"/>
            <a:ext cx="10331450" cy="4768850"/>
          </a:xfrm>
          <a:prstGeom prst="rect">
            <a:avLst/>
          </a:prstGeom>
          <a:solidFill>
            <a:srgbClr val="FCE3E3"/>
          </a:solidFill>
          <a:ln>
            <a:noFill/>
          </a:ln>
        </p:spPr>
        <p:style>
          <a:lnRef idx="2">
            <a:schemeClr val="accent1">
              <a:shade val="50000"/>
            </a:schemeClr>
          </a:lnRef>
          <a:fillRef idx="1">
            <a:schemeClr val="accent1"/>
          </a:fillRef>
          <a:effectRef idx="0">
            <a:schemeClr val="accent1"/>
          </a:effectRef>
          <a:fontRef idx="minor">
            <a:schemeClr val="lt1"/>
          </a:fontRef>
        </p:style>
        <p:txBody>
          <a:bodyPr lIns="288290" tIns="288290" rIns="215900"/>
          <a:lstStyle/>
          <a:p>
            <a:pPr marL="0" marR="0" lvl="0" indent="457200" algn="l" defTabSz="914400" rtl="0" eaLnBrk="1" fontAlgn="base" latinLnBrk="0" hangingPunct="1">
              <a:lnSpc>
                <a:spcPct val="150000"/>
              </a:lnSpc>
              <a:spcBef>
                <a:spcPct val="0"/>
              </a:spcBef>
              <a:spcAft>
                <a:spcPct val="0"/>
              </a:spcAft>
              <a:buClrTx/>
              <a:buSzTx/>
              <a:buFontTx/>
              <a:buNone/>
              <a:defRPr/>
            </a:pPr>
            <a:r>
              <a:rPr kumimoji="0" lang="zh-CN" altLang="en-US" sz="1800" b="1"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页面平均停留时间</a:t>
            </a:r>
            <a:r>
              <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是推广数据分析时会用到的核心指标之一，它能够反映客户在整个页面的平均停留时间，揭示页面对客户吸引力的强弱。</a:t>
            </a:r>
            <a:endPar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endParaRPr>
          </a:p>
          <a:p>
            <a:pPr marL="0" marR="0" lvl="0" indent="45720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如图4-50所示，是某企业不同页面的客户平均停留时间，从图中可以看出：产品页和首页的平均停留时间较长；产品页的平均停留时间长说明客户对该产品感兴趣，愿意花更多的时间去了解产品。换言之，产品页的平均停留时间越长，潜在的成交</a:t>
            </a:r>
            <a:endPar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endParaRPr>
          </a:p>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转化率越高。</a:t>
            </a:r>
            <a:endPar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endParaRPr>
          </a:p>
          <a:p>
            <a:pPr marL="0" marR="0" lvl="0" indent="45720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从图4-50中还可以看到首页的平均停留时间较长，首页</a:t>
            </a:r>
            <a:endPar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endParaRPr>
          </a:p>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的平均停留时间长，说明客户没有在最短的时间内找到想买</a:t>
            </a:r>
            <a:endPar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endParaRPr>
          </a:p>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的产品。鉴于此，企业决定进行视觉营销，对首页视觉效果</a:t>
            </a:r>
            <a:endPar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endParaRPr>
          </a:p>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进行优化。</a:t>
            </a:r>
            <a:endPar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endParaRPr>
          </a:p>
        </p:txBody>
      </p:sp>
      <p:sp>
        <p:nvSpPr>
          <p:cNvPr id="50182" name="文本框 99"/>
          <p:cNvSpPr txBox="1"/>
          <p:nvPr/>
        </p:nvSpPr>
        <p:spPr>
          <a:xfrm>
            <a:off x="6667500" y="5842000"/>
            <a:ext cx="5080000" cy="306705"/>
          </a:xfrm>
          <a:prstGeom prst="rect">
            <a:avLst/>
          </a:prstGeom>
          <a:noFill/>
          <a:ln w="9525">
            <a:noFill/>
          </a:ln>
        </p:spPr>
        <p:txBody>
          <a:bodyPr>
            <a:spAutoFit/>
          </a:bodyPr>
          <a:p>
            <a:pPr algn="ctr" eaLnBrk="1" hangingPunct="1"/>
            <a:r>
              <a:rPr lang="zh-CN" altLang="zh-CN" sz="1400" dirty="0">
                <a:solidFill>
                  <a:schemeClr val="tx1"/>
                </a:solidFill>
                <a:latin typeface="黑体" panose="02010609060101010101" charset="-122"/>
                <a:ea typeface="黑体" panose="02010609060101010101" charset="-122"/>
              </a:rPr>
              <a:t>图4-50 页面平均停留时间（单位：秒）</a:t>
            </a:r>
            <a:endParaRPr lang="zh-CN" altLang="zh-CN" sz="1400" dirty="0">
              <a:solidFill>
                <a:schemeClr val="tx1"/>
              </a:solidFill>
              <a:latin typeface="黑体" panose="02010609060101010101" charset="-122"/>
              <a:ea typeface="黑体" panose="02010609060101010101" charset="-122"/>
            </a:endParaRPr>
          </a:p>
        </p:txBody>
      </p:sp>
      <p:pic>
        <p:nvPicPr>
          <p:cNvPr id="50183" name="图片 288"/>
          <p:cNvPicPr>
            <a:picLocks noChangeAspect="1"/>
          </p:cNvPicPr>
          <p:nvPr/>
        </p:nvPicPr>
        <p:blipFill>
          <a:blip r:embed="rId1"/>
          <a:stretch>
            <a:fillRect/>
          </a:stretch>
        </p:blipFill>
        <p:spPr>
          <a:xfrm>
            <a:off x="7404100" y="3735388"/>
            <a:ext cx="3605213" cy="2022475"/>
          </a:xfrm>
          <a:prstGeom prst="rect">
            <a:avLst/>
          </a:prstGeom>
          <a:noFill/>
          <a:ln w="9525">
            <a:noFill/>
          </a:ln>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48734" name="矩形 22" descr="e7d195523061f1c0205959036996ad55c215b892a7aac5c0B9ADEF7896FB48F2EF97163A2DE1401E1875DEDC438B7864AD24CA23553DBBBD975DAF4CAD4A2592689FFB6CEE59FFA55B2702D0E5EE29CDF0034FBECF3F39D9E56CE59B316F8DECE0E2BD70ABFAACF571AD15CF4A370499F686CAF25182A10EFCA9B4565897AC25F109E939A694F130"/>
          <p:cNvSpPr/>
          <p:nvPr/>
        </p:nvSpPr>
        <p:spPr>
          <a:xfrm>
            <a:off x="1252538" y="582613"/>
            <a:ext cx="1862138" cy="460375"/>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600" normalizeH="0" baseline="0" noProof="0" dirty="0">
                <a:ln>
                  <a:noFill/>
                </a:ln>
                <a:solidFill>
                  <a:srgbClr val="C00000"/>
                </a:solidFill>
                <a:effectLst/>
                <a:uLnTx/>
                <a:uFillTx/>
                <a:latin typeface="黑体" panose="02010609060101010101" charset="-122"/>
                <a:ea typeface="黑体" panose="02010609060101010101" charset="-122"/>
                <a:cs typeface="+mn-cs"/>
              </a:rPr>
              <a:t>引导案例</a:t>
            </a:r>
            <a:endParaRPr kumimoji="0" lang="zh-CN" altLang="en-US" sz="2400" b="1" i="0" u="none" strike="noStrike" kern="1200" cap="none" spc="600" normalizeH="0" baseline="0" noProof="0" dirty="0">
              <a:ln>
                <a:noFill/>
              </a:ln>
              <a:solidFill>
                <a:srgbClr val="C00000"/>
              </a:solidFill>
              <a:effectLst/>
              <a:uLnTx/>
              <a:uFillTx/>
              <a:latin typeface="黑体" panose="02010609060101010101" charset="-122"/>
              <a:ea typeface="黑体" panose="02010609060101010101" charset="-122"/>
              <a:cs typeface="+mn-cs"/>
            </a:endParaRPr>
          </a:p>
        </p:txBody>
      </p:sp>
      <p:grpSp>
        <p:nvGrpSpPr>
          <p:cNvPr id="52227" name="组合 23"/>
          <p:cNvGrpSpPr/>
          <p:nvPr/>
        </p:nvGrpSpPr>
        <p:grpSpPr>
          <a:xfrm>
            <a:off x="512763" y="277813"/>
            <a:ext cx="1136650" cy="1158875"/>
            <a:chOff x="439902" y="378976"/>
            <a:chExt cx="1236135" cy="1293880"/>
          </a:xfrm>
        </p:grpSpPr>
        <p:grpSp>
          <p:nvGrpSpPr>
            <p:cNvPr id="52234" name="组合 24"/>
            <p:cNvGrpSpPr/>
            <p:nvPr/>
          </p:nvGrpSpPr>
          <p:grpSpPr>
            <a:xfrm>
              <a:off x="443531" y="378976"/>
              <a:ext cx="1232506" cy="1121515"/>
              <a:chOff x="443531" y="378976"/>
              <a:chExt cx="1232506" cy="1121515"/>
            </a:xfrm>
          </p:grpSpPr>
          <p:cxnSp>
            <p:nvCxnSpPr>
              <p:cNvPr id="3145773" name="直接连接符 26"/>
              <p:cNvCxnSpPr/>
              <p:nvPr/>
            </p:nvCxnSpPr>
            <p:spPr>
              <a:xfrm>
                <a:off x="443355" y="391383"/>
                <a:ext cx="0" cy="110954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4" name="直接连接符 27"/>
              <p:cNvCxnSpPr/>
              <p:nvPr/>
            </p:nvCxnSpPr>
            <p:spPr>
              <a:xfrm>
                <a:off x="443355" y="391383"/>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5" name="直接连接符 28"/>
              <p:cNvCxnSpPr/>
              <p:nvPr/>
            </p:nvCxnSpPr>
            <p:spPr>
              <a:xfrm>
                <a:off x="450261" y="1500929"/>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6" name="直接连接符 29"/>
              <p:cNvCxnSpPr/>
              <p:nvPr/>
            </p:nvCxnSpPr>
            <p:spPr>
              <a:xfrm>
                <a:off x="1665678" y="378976"/>
                <a:ext cx="0" cy="1719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7" name="直接连接符 30"/>
              <p:cNvCxnSpPr/>
              <p:nvPr/>
            </p:nvCxnSpPr>
            <p:spPr>
              <a:xfrm>
                <a:off x="1665678" y="1355589"/>
                <a:ext cx="0" cy="145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3145778" name="直接连接符 25"/>
            <p:cNvCxnSpPr/>
            <p:nvPr/>
          </p:nvCxnSpPr>
          <p:spPr>
            <a:xfrm>
              <a:off x="439902" y="1672856"/>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3" name="圆角矩形 2"/>
          <p:cNvSpPr/>
          <p:nvPr/>
        </p:nvSpPr>
        <p:spPr>
          <a:xfrm>
            <a:off x="984250" y="4419600"/>
            <a:ext cx="10331450" cy="1817688"/>
          </a:xfrm>
          <a:prstGeom prst="roundRect">
            <a:avLst/>
          </a:prstGeom>
          <a:noFill/>
          <a:ln>
            <a:solidFill>
              <a:srgbClr val="F2733D"/>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288290" rIns="252095" bIns="215900" anchor="ctr"/>
          <a:lstStyle/>
          <a:p>
            <a:pPr marL="0" marR="0" lvl="0" indent="0" algn="l" defTabSz="914400" rtl="0" eaLnBrk="1" fontAlgn="base" latinLnBrk="0" hangingPunct="1">
              <a:lnSpc>
                <a:spcPct val="200000"/>
              </a:lnSpc>
              <a:spcBef>
                <a:spcPct val="0"/>
              </a:spcBef>
              <a:spcAft>
                <a:spcPct val="0"/>
              </a:spcAft>
              <a:buClrTx/>
              <a:buSzTx/>
              <a:buFontTx/>
              <a:buNone/>
              <a:defRPr/>
            </a:pPr>
            <a:r>
              <a:rPr kumimoji="0" lang="zh-CN" altLang="en-US" sz="1800" b="1"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【案例思考】</a:t>
            </a:r>
            <a:endParaRPr kumimoji="0" lang="zh-CN" altLang="en-US" sz="1800" b="1"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endParaRPr>
          </a:p>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通过查看案例内容，回答下列问题：</a:t>
            </a:r>
            <a:endPar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endParaRPr>
          </a:p>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（1）请思考为什么视觉营销前需要先分析客户平均停留时间？</a:t>
            </a:r>
            <a:endPar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endParaRPr>
          </a:p>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（2）请总结为什么要采取对比分析来进行视觉营销效果分析？</a:t>
            </a:r>
            <a:endPar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endParaRPr>
          </a:p>
        </p:txBody>
      </p:sp>
      <p:sp>
        <p:nvSpPr>
          <p:cNvPr id="2" name="矩形 1"/>
          <p:cNvSpPr/>
          <p:nvPr/>
        </p:nvSpPr>
        <p:spPr>
          <a:xfrm>
            <a:off x="984250" y="1568450"/>
            <a:ext cx="10331450" cy="2771775"/>
          </a:xfrm>
          <a:prstGeom prst="rect">
            <a:avLst/>
          </a:prstGeom>
          <a:solidFill>
            <a:srgbClr val="FCE3E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95" tIns="107950" rIns="252095"/>
          <a:lstStyle/>
          <a:p>
            <a:pPr marL="0" marR="0" lvl="0" indent="45720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视觉营销结束后，企业选取同一时间段，首页优化前后的访客数进行比较，得到分析结果如图4-51所示。从图中可以看出，从6:00—12:00之间，优化后的</a:t>
            </a:r>
            <a:endPar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endParaRPr>
          </a:p>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效果明显优于优化前，说明企业针对首页的视觉营销是成功的。</a:t>
            </a:r>
            <a:endPar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endParaRPr>
          </a:p>
          <a:p>
            <a:pPr marL="0" marR="0" lvl="0" indent="45720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此外，如图4-50所示，该企业的分类页和搜索页平均停留时</a:t>
            </a:r>
            <a:endPar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endParaRPr>
          </a:p>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间也较长，这意味着企业还需要对分类页和搜索页分别进行视觉</a:t>
            </a:r>
            <a:endPar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endParaRPr>
          </a:p>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rPr>
              <a:t>优化。</a:t>
            </a:r>
            <a:endParaRPr kumimoji="0" lang="zh-CN" altLang="en-US" sz="1800" b="0" i="0" u="none" strike="noStrike" kern="1200" cap="none" spc="0" normalizeH="0" baseline="0" noProof="1">
              <a:ln>
                <a:noFill/>
              </a:ln>
              <a:solidFill>
                <a:srgbClr val="595959"/>
              </a:solidFill>
              <a:effectLst/>
              <a:uLnTx/>
              <a:uFillTx/>
              <a:latin typeface="黑体" panose="02010609060101010101" charset="-122"/>
              <a:ea typeface="黑体" panose="02010609060101010101" charset="-122"/>
              <a:cs typeface="微软雅黑" panose="020B0503020204020204" pitchFamily="34" charset="-122"/>
            </a:endParaRPr>
          </a:p>
        </p:txBody>
      </p:sp>
      <p:pic>
        <p:nvPicPr>
          <p:cNvPr id="52231" name="图片 3" descr="timg4GH0CLFH"/>
          <p:cNvPicPr>
            <a:picLocks noChangeAspect="1"/>
          </p:cNvPicPr>
          <p:nvPr/>
        </p:nvPicPr>
        <p:blipFill>
          <a:blip r:embed="rId1">
            <a:clrChange>
              <a:clrFrom>
                <a:srgbClr val="FFFFFF"/>
              </a:clrFrom>
              <a:clrTo>
                <a:srgbClr val="FFFFFF">
                  <a:alpha val="0"/>
                </a:srgbClr>
              </a:clrTo>
            </a:clrChange>
          </a:blip>
          <a:srcRect b="4388"/>
          <a:stretch>
            <a:fillRect/>
          </a:stretch>
        </p:blipFill>
        <p:spPr>
          <a:xfrm>
            <a:off x="8518525" y="4360863"/>
            <a:ext cx="1811338" cy="1876425"/>
          </a:xfrm>
          <a:prstGeom prst="rect">
            <a:avLst/>
          </a:prstGeom>
          <a:noFill/>
          <a:ln w="9525">
            <a:noFill/>
          </a:ln>
        </p:spPr>
      </p:pic>
      <p:pic>
        <p:nvPicPr>
          <p:cNvPr id="52232" name="图片 289"/>
          <p:cNvPicPr>
            <a:picLocks noChangeAspect="1"/>
          </p:cNvPicPr>
          <p:nvPr/>
        </p:nvPicPr>
        <p:blipFill>
          <a:blip r:embed="rId2"/>
          <a:stretch>
            <a:fillRect/>
          </a:stretch>
        </p:blipFill>
        <p:spPr>
          <a:xfrm>
            <a:off x="7793038" y="2120900"/>
            <a:ext cx="3263900" cy="1897063"/>
          </a:xfrm>
          <a:prstGeom prst="rect">
            <a:avLst/>
          </a:prstGeom>
          <a:noFill/>
          <a:ln w="9525">
            <a:noFill/>
          </a:ln>
        </p:spPr>
      </p:pic>
      <p:sp>
        <p:nvSpPr>
          <p:cNvPr id="52233" name="文本框 99"/>
          <p:cNvSpPr txBox="1"/>
          <p:nvPr/>
        </p:nvSpPr>
        <p:spPr>
          <a:xfrm>
            <a:off x="6884988" y="4003675"/>
            <a:ext cx="5080000" cy="337185"/>
          </a:xfrm>
          <a:prstGeom prst="rect">
            <a:avLst/>
          </a:prstGeom>
          <a:noFill/>
          <a:ln w="9525">
            <a:noFill/>
          </a:ln>
        </p:spPr>
        <p:txBody>
          <a:bodyPr>
            <a:spAutoFit/>
          </a:bodyPr>
          <a:p>
            <a:pPr algn="ctr" eaLnBrk="1" hangingPunct="1"/>
            <a:r>
              <a:rPr lang="zh-CN" altLang="zh-CN" sz="1600" dirty="0">
                <a:solidFill>
                  <a:schemeClr val="tx2"/>
                </a:solidFill>
                <a:latin typeface="黑体" panose="02010609060101010101" charset="-122"/>
                <a:ea typeface="黑体" panose="02010609060101010101" charset="-122"/>
              </a:rPr>
              <a:t>图</a:t>
            </a:r>
            <a:r>
              <a:rPr lang="en-US" altLang="zh-CN" sz="1600" dirty="0">
                <a:solidFill>
                  <a:schemeClr val="tx2"/>
                </a:solidFill>
                <a:latin typeface="黑体" panose="02010609060101010101" charset="-122"/>
                <a:ea typeface="黑体" panose="02010609060101010101" charset="-122"/>
              </a:rPr>
              <a:t>4-51 </a:t>
            </a:r>
            <a:r>
              <a:rPr lang="zh-CN" altLang="zh-CN" sz="1600" dirty="0">
                <a:solidFill>
                  <a:schemeClr val="tx2"/>
                </a:solidFill>
                <a:latin typeface="黑体" panose="02010609060101010101" charset="-122"/>
                <a:ea typeface="黑体" panose="02010609060101010101" charset="-122"/>
              </a:rPr>
              <a:t>优化前后首页访客数对比</a:t>
            </a:r>
            <a:endParaRPr lang="zh-CN" altLang="en-US" sz="1600" dirty="0">
              <a:solidFill>
                <a:schemeClr val="tx2"/>
              </a:solidFill>
              <a:latin typeface="黑体" panose="02010609060101010101" charset="-122"/>
              <a:ea typeface="黑体" panose="02010609060101010101" charset="-122"/>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02" name="矩形 22" descr="e7d195523061f1c0205959036996ad55c215b892a7aac5c0B9ADEF7896FB48F2EF97163A2DE1401E1875DEDC438B7864AD24CA23553DBBBD975DAF4CAD4A2592689FFB6CEE59FFA55B2702D0E5EE29CDF0034FBECF3F39D9E56CE59B316F8DECE0E2BD70ABFAACF571AD15CF4A370499F686CAF25182A10EFCA9B4565897AC25F109E939A694F130"/>
          <p:cNvSpPr/>
          <p:nvPr/>
        </p:nvSpPr>
        <p:spPr>
          <a:xfrm>
            <a:off x="1252538" y="582613"/>
            <a:ext cx="4275137" cy="460375"/>
          </a:xfrm>
          <a:prstGeom prst="rect">
            <a:avLst/>
          </a:prstGeom>
          <a:noFill/>
          <a:ln w="9525">
            <a:noFill/>
          </a:ln>
        </p:spPr>
        <p:txBody>
          <a:bodyPr>
            <a:spAutoFit/>
          </a:bodyPr>
          <a:p>
            <a:pPr eaLnBrk="1" hangingPunct="1"/>
            <a:r>
              <a:rPr lang="en-US" altLang="en-US" sz="2400" b="1" dirty="0">
                <a:solidFill>
                  <a:srgbClr val="C00000"/>
                </a:solidFill>
                <a:latin typeface="黑体" panose="02010609060101010101" charset="-122"/>
                <a:ea typeface="黑体" panose="02010609060101010101" charset="-122"/>
              </a:rPr>
              <a:t>活动推广效果分析</a:t>
            </a:r>
            <a:endParaRPr lang="en-US" altLang="en-US" sz="2400" b="1" dirty="0">
              <a:solidFill>
                <a:srgbClr val="C00000"/>
              </a:solidFill>
              <a:latin typeface="黑体" panose="02010609060101010101" charset="-122"/>
              <a:ea typeface="黑体" panose="02010609060101010101" charset="-122"/>
            </a:endParaRPr>
          </a:p>
        </p:txBody>
      </p:sp>
      <p:grpSp>
        <p:nvGrpSpPr>
          <p:cNvPr id="102403" name="组合 23"/>
          <p:cNvGrpSpPr/>
          <p:nvPr/>
        </p:nvGrpSpPr>
        <p:grpSpPr>
          <a:xfrm>
            <a:off x="512763" y="277813"/>
            <a:ext cx="1136650" cy="1158875"/>
            <a:chOff x="439902" y="378976"/>
            <a:chExt cx="1236135" cy="1293880"/>
          </a:xfrm>
        </p:grpSpPr>
        <p:grpSp>
          <p:nvGrpSpPr>
            <p:cNvPr id="102432" name="组合 24"/>
            <p:cNvGrpSpPr/>
            <p:nvPr/>
          </p:nvGrpSpPr>
          <p:grpSpPr>
            <a:xfrm>
              <a:off x="443531" y="378976"/>
              <a:ext cx="1232506" cy="1121515"/>
              <a:chOff x="443531" y="378976"/>
              <a:chExt cx="1232506" cy="1121515"/>
            </a:xfrm>
          </p:grpSpPr>
          <p:cxnSp>
            <p:nvCxnSpPr>
              <p:cNvPr id="3145773" name="直接连接符 26"/>
              <p:cNvCxnSpPr/>
              <p:nvPr/>
            </p:nvCxnSpPr>
            <p:spPr>
              <a:xfrm>
                <a:off x="443355" y="391383"/>
                <a:ext cx="0" cy="110954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4" name="直接连接符 27"/>
              <p:cNvCxnSpPr/>
              <p:nvPr/>
            </p:nvCxnSpPr>
            <p:spPr>
              <a:xfrm>
                <a:off x="443355" y="391383"/>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5" name="直接连接符 28"/>
              <p:cNvCxnSpPr/>
              <p:nvPr/>
            </p:nvCxnSpPr>
            <p:spPr>
              <a:xfrm>
                <a:off x="450261" y="1500929"/>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6" name="直接连接符 29"/>
              <p:cNvCxnSpPr/>
              <p:nvPr/>
            </p:nvCxnSpPr>
            <p:spPr>
              <a:xfrm>
                <a:off x="1665678" y="378976"/>
                <a:ext cx="0" cy="1719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7" name="直接连接符 30"/>
              <p:cNvCxnSpPr/>
              <p:nvPr/>
            </p:nvCxnSpPr>
            <p:spPr>
              <a:xfrm>
                <a:off x="1665678" y="1355589"/>
                <a:ext cx="0" cy="145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3145778" name="直接连接符 25"/>
            <p:cNvCxnSpPr/>
            <p:nvPr/>
          </p:nvCxnSpPr>
          <p:spPr>
            <a:xfrm>
              <a:off x="439902" y="1672856"/>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2405" name="文本框 99"/>
          <p:cNvSpPr txBox="1"/>
          <p:nvPr/>
        </p:nvSpPr>
        <p:spPr>
          <a:xfrm>
            <a:off x="912813" y="1809750"/>
            <a:ext cx="5922962" cy="398780"/>
          </a:xfrm>
          <a:prstGeom prst="rect">
            <a:avLst/>
          </a:prstGeom>
          <a:noFill/>
          <a:ln w="9525">
            <a:noFill/>
          </a:ln>
        </p:spPr>
        <p:txBody>
          <a:bodyPr>
            <a:spAutoFit/>
          </a:bodyPr>
          <a:p>
            <a:pPr eaLnBrk="1" hangingPunct="1"/>
            <a:r>
              <a:rPr lang="zh-CN" altLang="zh-CN" sz="2000" b="1" dirty="0">
                <a:solidFill>
                  <a:schemeClr val="accent1"/>
                </a:solidFill>
                <a:latin typeface="黑体" panose="02010609060101010101" charset="-122"/>
                <a:ea typeface="黑体" panose="02010609060101010101" charset="-122"/>
              </a:rPr>
              <a:t>活动推广阶段划分、重点工作任务及核心监控指标</a:t>
            </a:r>
            <a:endParaRPr lang="zh-CN" altLang="en-US" sz="2000" b="1" dirty="0">
              <a:solidFill>
                <a:schemeClr val="accent1"/>
              </a:solidFill>
              <a:latin typeface="黑体" panose="02010609060101010101" charset="-122"/>
              <a:ea typeface="黑体" panose="02010609060101010101" charset="-122"/>
            </a:endParaRPr>
          </a:p>
        </p:txBody>
      </p:sp>
      <p:graphicFrame>
        <p:nvGraphicFramePr>
          <p:cNvPr id="3" name="表格 2"/>
          <p:cNvGraphicFramePr/>
          <p:nvPr>
            <p:custDataLst>
              <p:tags r:id="rId1"/>
            </p:custDataLst>
          </p:nvPr>
        </p:nvGraphicFramePr>
        <p:xfrm>
          <a:off x="1016000" y="2555875"/>
          <a:ext cx="10417175" cy="3225800"/>
        </p:xfrm>
        <a:graphic>
          <a:graphicData uri="http://schemas.openxmlformats.org/drawingml/2006/table">
            <a:tbl>
              <a:tblPr firstRow="1" bandRow="1">
                <a:tableStyleId>{21E4AEA4-8DFA-4A89-87EB-49C32662AFE0}</a:tableStyleId>
              </a:tblPr>
              <a:tblGrid>
                <a:gridCol w="2153416"/>
                <a:gridCol w="3368880"/>
                <a:gridCol w="4894878"/>
              </a:tblGrid>
              <a:tr h="627380">
                <a:tc>
                  <a:txBody>
                    <a:bodyPr/>
                    <a:lstStyle/>
                    <a:p>
                      <a:pPr indent="0" algn="ctr">
                        <a:buNone/>
                      </a:pPr>
                      <a:r>
                        <a:rPr lang="en-US" sz="1600">
                          <a:solidFill>
                            <a:schemeClr val="tx1"/>
                          </a:solidFill>
                          <a:latin typeface="黑体" panose="02010609060101010101" charset="-122"/>
                          <a:ea typeface="黑体" panose="02010609060101010101" charset="-122"/>
                        </a:rPr>
                        <a:t>活动阶段</a:t>
                      </a:r>
                      <a:endParaRPr lang="en-US" altLang="en-US" sz="1600">
                        <a:solidFill>
                          <a:schemeClr val="tx1"/>
                        </a:solidFill>
                        <a:latin typeface="黑体" panose="02010609060101010101" charset="-122"/>
                        <a:ea typeface="黑体" panose="02010609060101010101" charset="-122"/>
                      </a:endParaRPr>
                    </a:p>
                  </a:txBody>
                  <a:tcPr marL="68584" marR="68584" marT="0" marB="0" anchor="ctr"/>
                </a:tc>
                <a:tc>
                  <a:txBody>
                    <a:bodyPr/>
                    <a:lstStyle/>
                    <a:p>
                      <a:pPr indent="0" algn="ctr">
                        <a:buNone/>
                      </a:pPr>
                      <a:r>
                        <a:rPr lang="en-US" sz="1600">
                          <a:solidFill>
                            <a:schemeClr val="tx1"/>
                          </a:solidFill>
                          <a:latin typeface="黑体" panose="02010609060101010101" charset="-122"/>
                          <a:ea typeface="黑体" panose="02010609060101010101" charset="-122"/>
                        </a:rPr>
                        <a:t>重点工作任务</a:t>
                      </a:r>
                      <a:endParaRPr lang="en-US" altLang="en-US" sz="1600">
                        <a:solidFill>
                          <a:schemeClr val="tx1"/>
                        </a:solidFill>
                        <a:latin typeface="黑体" panose="02010609060101010101" charset="-122"/>
                        <a:ea typeface="黑体" panose="02010609060101010101" charset="-122"/>
                      </a:endParaRPr>
                    </a:p>
                  </a:txBody>
                  <a:tcPr marL="68584" marR="68584" marT="0" marB="0" anchor="ctr"/>
                </a:tc>
                <a:tc>
                  <a:txBody>
                    <a:bodyPr/>
                    <a:lstStyle/>
                    <a:p>
                      <a:pPr indent="0" algn="ctr">
                        <a:buNone/>
                      </a:pPr>
                      <a:r>
                        <a:rPr lang="en-US" sz="1600">
                          <a:solidFill>
                            <a:schemeClr val="tx1"/>
                          </a:solidFill>
                          <a:latin typeface="黑体" panose="02010609060101010101" charset="-122"/>
                          <a:ea typeface="黑体" panose="02010609060101010101" charset="-122"/>
                        </a:rPr>
                        <a:t>核心监控指标</a:t>
                      </a:r>
                      <a:endParaRPr lang="en-US" altLang="en-US" sz="1600">
                        <a:solidFill>
                          <a:schemeClr val="tx1"/>
                        </a:solidFill>
                        <a:latin typeface="黑体" panose="02010609060101010101" charset="-122"/>
                        <a:ea typeface="黑体" panose="02010609060101010101" charset="-122"/>
                      </a:endParaRPr>
                    </a:p>
                  </a:txBody>
                  <a:tcPr marL="68584" marR="68584" marT="0" marB="0" anchor="ctr"/>
                </a:tc>
              </a:tr>
              <a:tr h="649605">
                <a:tc>
                  <a:txBody>
                    <a:bodyPr/>
                    <a:lstStyle/>
                    <a:p>
                      <a:pPr indent="0" algn="ctr">
                        <a:buNone/>
                      </a:pPr>
                      <a:r>
                        <a:rPr lang="en-US" sz="1600">
                          <a:solidFill>
                            <a:schemeClr val="tx1"/>
                          </a:solidFill>
                          <a:latin typeface="黑体" panose="02010609060101010101" charset="-122"/>
                          <a:ea typeface="黑体" panose="02010609060101010101" charset="-122"/>
                        </a:rPr>
                        <a:t>筹备期</a:t>
                      </a:r>
                      <a:endParaRPr lang="en-US" sz="1600">
                        <a:solidFill>
                          <a:schemeClr val="tx1"/>
                        </a:solidFill>
                        <a:latin typeface="黑体" panose="02010609060101010101" charset="-122"/>
                        <a:ea typeface="黑体" panose="02010609060101010101" charset="-122"/>
                      </a:endParaRPr>
                    </a:p>
                    <a:p>
                      <a:pPr indent="0" algn="ctr">
                        <a:buNone/>
                      </a:pPr>
                      <a:r>
                        <a:rPr lang="en-US" sz="1600">
                          <a:solidFill>
                            <a:schemeClr val="tx1"/>
                          </a:solidFill>
                          <a:latin typeface="黑体" panose="02010609060101010101" charset="-122"/>
                          <a:ea typeface="黑体" panose="02010609060101010101" charset="-122"/>
                        </a:rPr>
                        <a:t>潜客拉新，粉丝蓄水</a:t>
                      </a:r>
                      <a:endParaRPr lang="en-US" altLang="en-US" sz="1600">
                        <a:solidFill>
                          <a:schemeClr val="tx1"/>
                        </a:solidFill>
                        <a:latin typeface="黑体" panose="02010609060101010101" charset="-122"/>
                        <a:ea typeface="黑体" panose="02010609060101010101" charset="-122"/>
                      </a:endParaRPr>
                    </a:p>
                  </a:txBody>
                  <a:tcPr marL="68584" marR="68584" marT="0" marB="0" anchor="ctr"/>
                </a:tc>
                <a:tc>
                  <a:txBody>
                    <a:bodyPr/>
                    <a:lstStyle/>
                    <a:p>
                      <a:pPr indent="0">
                        <a:buNone/>
                      </a:pPr>
                      <a:r>
                        <a:rPr lang="zh-CN" altLang="en-US" sz="1600">
                          <a:solidFill>
                            <a:schemeClr val="tx1"/>
                          </a:solidFill>
                          <a:latin typeface="黑体" panose="02010609060101010101" charset="-122"/>
                          <a:ea typeface="黑体" panose="02010609060101010101" charset="-122"/>
                        </a:rPr>
                        <a:t>策划</a:t>
                      </a:r>
                      <a:r>
                        <a:rPr lang="en-US" sz="1600">
                          <a:solidFill>
                            <a:schemeClr val="tx1"/>
                          </a:solidFill>
                          <a:latin typeface="黑体" panose="02010609060101010101" charset="-122"/>
                          <a:ea typeface="黑体" panose="02010609060101010101" charset="-122"/>
                        </a:rPr>
                        <a:t>活动计划 指定活动产品 </a:t>
                      </a:r>
                      <a:endParaRPr lang="en-US" sz="1600">
                        <a:solidFill>
                          <a:schemeClr val="tx1"/>
                        </a:solidFill>
                        <a:latin typeface="黑体" panose="02010609060101010101" charset="-122"/>
                        <a:ea typeface="黑体" panose="02010609060101010101" charset="-122"/>
                      </a:endParaRPr>
                    </a:p>
                    <a:p>
                      <a:pPr indent="0">
                        <a:buNone/>
                      </a:pPr>
                      <a:r>
                        <a:rPr lang="en-US" sz="1600">
                          <a:solidFill>
                            <a:schemeClr val="tx1"/>
                          </a:solidFill>
                          <a:latin typeface="黑体" panose="02010609060101010101" charset="-122"/>
                          <a:ea typeface="黑体" panose="02010609060101010101" charset="-122"/>
                        </a:rPr>
                        <a:t>规划费用预算 活动报名</a:t>
                      </a:r>
                      <a:endParaRPr lang="en-US" sz="1600">
                        <a:solidFill>
                          <a:schemeClr val="tx1"/>
                        </a:solidFill>
                        <a:latin typeface="黑体" panose="02010609060101010101" charset="-122"/>
                        <a:ea typeface="黑体" panose="02010609060101010101" charset="-122"/>
                      </a:endParaRPr>
                    </a:p>
                    <a:p>
                      <a:pPr indent="0">
                        <a:buNone/>
                      </a:pPr>
                      <a:r>
                        <a:rPr lang="en-US" sz="1600">
                          <a:solidFill>
                            <a:schemeClr val="tx1"/>
                          </a:solidFill>
                          <a:latin typeface="黑体" panose="02010609060101010101" charset="-122"/>
                          <a:ea typeface="黑体" panose="02010609060101010101" charset="-122"/>
                        </a:rPr>
                        <a:t>活动商品报名 新品打造</a:t>
                      </a:r>
                      <a:endParaRPr lang="en-US" altLang="en-US" sz="1600">
                        <a:solidFill>
                          <a:schemeClr val="tx1"/>
                        </a:solidFill>
                        <a:latin typeface="黑体" panose="02010609060101010101" charset="-122"/>
                        <a:ea typeface="黑体" panose="02010609060101010101" charset="-122"/>
                      </a:endParaRPr>
                    </a:p>
                  </a:txBody>
                  <a:tcPr marL="68584" marR="68584" marT="0" marB="0" anchor="ctr"/>
                </a:tc>
                <a:tc>
                  <a:txBody>
                    <a:bodyPr/>
                    <a:lstStyle/>
                    <a:p>
                      <a:pPr indent="0">
                        <a:buNone/>
                      </a:pPr>
                      <a:r>
                        <a:rPr lang="en-US" sz="1600">
                          <a:solidFill>
                            <a:schemeClr val="tx1"/>
                          </a:solidFill>
                          <a:latin typeface="黑体" panose="02010609060101010101" charset="-122"/>
                          <a:ea typeface="黑体" panose="02010609060101010101" charset="-122"/>
                        </a:rPr>
                        <a:t>展现量  加粉数  加会员数 引流成本</a:t>
                      </a:r>
                      <a:endParaRPr lang="en-US" altLang="en-US" sz="1600">
                        <a:solidFill>
                          <a:schemeClr val="tx1"/>
                        </a:solidFill>
                        <a:latin typeface="黑体" panose="02010609060101010101" charset="-122"/>
                        <a:ea typeface="黑体" panose="02010609060101010101" charset="-122"/>
                      </a:endParaRPr>
                    </a:p>
                  </a:txBody>
                  <a:tcPr marL="68584" marR="68584" marT="0" marB="0" anchor="ctr"/>
                </a:tc>
              </a:tr>
              <a:tr h="649605">
                <a:tc>
                  <a:txBody>
                    <a:bodyPr/>
                    <a:lstStyle/>
                    <a:p>
                      <a:pPr indent="0" algn="ctr">
                        <a:buNone/>
                      </a:pPr>
                      <a:r>
                        <a:rPr lang="en-US" sz="1600">
                          <a:solidFill>
                            <a:schemeClr val="tx1"/>
                          </a:solidFill>
                          <a:latin typeface="黑体" panose="02010609060101010101" charset="-122"/>
                          <a:ea typeface="黑体" panose="02010609060101010101" charset="-122"/>
                        </a:rPr>
                        <a:t>蓄水期</a:t>
                      </a:r>
                      <a:endParaRPr lang="en-US" sz="1600">
                        <a:solidFill>
                          <a:schemeClr val="tx1"/>
                        </a:solidFill>
                        <a:latin typeface="黑体" panose="02010609060101010101" charset="-122"/>
                        <a:ea typeface="黑体" panose="02010609060101010101" charset="-122"/>
                      </a:endParaRPr>
                    </a:p>
                    <a:p>
                      <a:pPr indent="0" algn="ctr">
                        <a:buNone/>
                      </a:pPr>
                      <a:r>
                        <a:rPr lang="en-US" sz="1600">
                          <a:solidFill>
                            <a:schemeClr val="tx1"/>
                          </a:solidFill>
                          <a:latin typeface="黑体" panose="02010609060101010101" charset="-122"/>
                          <a:ea typeface="黑体" panose="02010609060101010101" charset="-122"/>
                        </a:rPr>
                        <a:t>蓄水种草</a:t>
                      </a:r>
                      <a:endParaRPr lang="en-US" altLang="en-US" sz="1600">
                        <a:solidFill>
                          <a:schemeClr val="tx1"/>
                        </a:solidFill>
                        <a:latin typeface="黑体" panose="02010609060101010101" charset="-122"/>
                        <a:ea typeface="黑体" panose="02010609060101010101" charset="-122"/>
                      </a:endParaRPr>
                    </a:p>
                  </a:txBody>
                  <a:tcPr marL="68584" marR="68584" marT="0" marB="0" anchor="ctr"/>
                </a:tc>
                <a:tc>
                  <a:txBody>
                    <a:bodyPr/>
                    <a:lstStyle/>
                    <a:p>
                      <a:pPr indent="0">
                        <a:buNone/>
                      </a:pPr>
                      <a:r>
                        <a:rPr lang="en-US" sz="1600">
                          <a:solidFill>
                            <a:schemeClr val="tx1"/>
                          </a:solidFill>
                          <a:latin typeface="黑体" panose="02010609060101010101" charset="-122"/>
                          <a:ea typeface="黑体" panose="02010609060101010101" charset="-122"/>
                        </a:rPr>
                        <a:t>内容种草 标签加深 活动商品培育会场素材（活动）商品备货</a:t>
                      </a:r>
                      <a:endParaRPr lang="en-US" altLang="en-US" sz="1600">
                        <a:solidFill>
                          <a:schemeClr val="tx1"/>
                        </a:solidFill>
                        <a:latin typeface="黑体" panose="02010609060101010101" charset="-122"/>
                        <a:ea typeface="黑体" panose="02010609060101010101" charset="-122"/>
                      </a:endParaRPr>
                    </a:p>
                  </a:txBody>
                  <a:tcPr marL="68584" marR="68584" marT="0" marB="0" anchor="ctr"/>
                </a:tc>
                <a:tc>
                  <a:txBody>
                    <a:bodyPr/>
                    <a:lstStyle/>
                    <a:p>
                      <a:pPr indent="0">
                        <a:buNone/>
                      </a:pPr>
                      <a:r>
                        <a:rPr lang="en-US" sz="1600">
                          <a:solidFill>
                            <a:schemeClr val="tx1"/>
                          </a:solidFill>
                          <a:latin typeface="黑体" panose="02010609060101010101" charset="-122"/>
                          <a:ea typeface="黑体" panose="02010609060101010101" charset="-122"/>
                        </a:rPr>
                        <a:t>搜索展现量 点击率 点击花费 投入产出比 成交转化率 收藏数 加购数 内容互动量</a:t>
                      </a:r>
                      <a:endParaRPr lang="en-US" altLang="en-US" sz="1600">
                        <a:solidFill>
                          <a:schemeClr val="tx1"/>
                        </a:solidFill>
                        <a:latin typeface="黑体" panose="02010609060101010101" charset="-122"/>
                        <a:ea typeface="黑体" panose="02010609060101010101" charset="-122"/>
                      </a:endParaRPr>
                    </a:p>
                  </a:txBody>
                  <a:tcPr marL="68584" marR="68584" marT="0" marB="0" anchor="ctr"/>
                </a:tc>
              </a:tr>
              <a:tr h="649605">
                <a:tc>
                  <a:txBody>
                    <a:bodyPr/>
                    <a:lstStyle/>
                    <a:p>
                      <a:pPr indent="0" algn="ctr">
                        <a:buNone/>
                      </a:pPr>
                      <a:r>
                        <a:rPr lang="en-US" sz="1600">
                          <a:solidFill>
                            <a:schemeClr val="tx1"/>
                          </a:solidFill>
                          <a:latin typeface="黑体" panose="02010609060101010101" charset="-122"/>
                          <a:ea typeface="黑体" panose="02010609060101010101" charset="-122"/>
                        </a:rPr>
                        <a:t>预热期</a:t>
                      </a:r>
                      <a:endParaRPr lang="en-US" sz="1600">
                        <a:solidFill>
                          <a:schemeClr val="tx1"/>
                        </a:solidFill>
                        <a:latin typeface="黑体" panose="02010609060101010101" charset="-122"/>
                        <a:ea typeface="黑体" panose="02010609060101010101" charset="-122"/>
                      </a:endParaRPr>
                    </a:p>
                    <a:p>
                      <a:pPr indent="0" algn="ctr">
                        <a:buNone/>
                      </a:pPr>
                      <a:r>
                        <a:rPr lang="en-US" sz="1600">
                          <a:solidFill>
                            <a:schemeClr val="tx1"/>
                          </a:solidFill>
                          <a:latin typeface="黑体" panose="02010609060101010101" charset="-122"/>
                          <a:ea typeface="黑体" panose="02010609060101010101" charset="-122"/>
                        </a:rPr>
                        <a:t>粉丝激活，收藏加购</a:t>
                      </a:r>
                      <a:endParaRPr lang="en-US" altLang="en-US" sz="1600">
                        <a:solidFill>
                          <a:schemeClr val="tx1"/>
                        </a:solidFill>
                        <a:latin typeface="黑体" panose="02010609060101010101" charset="-122"/>
                        <a:ea typeface="黑体" panose="02010609060101010101" charset="-122"/>
                      </a:endParaRPr>
                    </a:p>
                  </a:txBody>
                  <a:tcPr marL="68584" marR="68584" marT="0" marB="0" anchor="ctr"/>
                </a:tc>
                <a:tc>
                  <a:txBody>
                    <a:bodyPr/>
                    <a:lstStyle/>
                    <a:p>
                      <a:pPr indent="0">
                        <a:buNone/>
                      </a:pPr>
                      <a:r>
                        <a:rPr lang="en-US" sz="1600">
                          <a:solidFill>
                            <a:schemeClr val="tx1"/>
                          </a:solidFill>
                          <a:latin typeface="黑体" panose="02010609060101010101" charset="-122"/>
                          <a:ea typeface="黑体" panose="02010609060101010101" charset="-122"/>
                        </a:rPr>
                        <a:t>预售           单品推广（多渠道） </a:t>
                      </a:r>
                      <a:endParaRPr lang="en-US" sz="1600">
                        <a:solidFill>
                          <a:schemeClr val="tx1"/>
                        </a:solidFill>
                        <a:latin typeface="黑体" panose="02010609060101010101" charset="-122"/>
                        <a:ea typeface="黑体" panose="02010609060101010101" charset="-122"/>
                      </a:endParaRPr>
                    </a:p>
                    <a:p>
                      <a:pPr indent="0">
                        <a:buNone/>
                      </a:pPr>
                      <a:r>
                        <a:rPr lang="en-US" sz="1600">
                          <a:solidFill>
                            <a:schemeClr val="tx1"/>
                          </a:solidFill>
                          <a:latin typeface="黑体" panose="02010609060101010101" charset="-122"/>
                          <a:ea typeface="黑体" panose="02010609060101010101" charset="-122"/>
                        </a:rPr>
                        <a:t>引导加购领券   老客户召回 </a:t>
                      </a:r>
                      <a:endParaRPr lang="en-US" sz="1600">
                        <a:solidFill>
                          <a:schemeClr val="tx1"/>
                        </a:solidFill>
                        <a:latin typeface="黑体" panose="02010609060101010101" charset="-122"/>
                        <a:ea typeface="黑体" panose="02010609060101010101" charset="-122"/>
                      </a:endParaRPr>
                    </a:p>
                    <a:p>
                      <a:pPr indent="0">
                        <a:buNone/>
                      </a:pPr>
                      <a:r>
                        <a:rPr lang="en-US" sz="1600">
                          <a:solidFill>
                            <a:schemeClr val="tx1"/>
                          </a:solidFill>
                          <a:latin typeface="黑体" panose="02010609060101010101" charset="-122"/>
                          <a:ea typeface="黑体" panose="02010609060101010101" charset="-122"/>
                        </a:rPr>
                        <a:t>促销利益点告知</a:t>
                      </a:r>
                      <a:endParaRPr lang="en-US" altLang="en-US" sz="1600">
                        <a:solidFill>
                          <a:schemeClr val="tx1"/>
                        </a:solidFill>
                        <a:latin typeface="黑体" panose="02010609060101010101" charset="-122"/>
                        <a:ea typeface="黑体" panose="02010609060101010101" charset="-122"/>
                      </a:endParaRPr>
                    </a:p>
                  </a:txBody>
                  <a:tcPr marL="68584" marR="68584" marT="0" marB="0" anchor="ctr"/>
                </a:tc>
                <a:tc>
                  <a:txBody>
                    <a:bodyPr/>
                    <a:lstStyle/>
                    <a:p>
                      <a:pPr indent="0">
                        <a:buNone/>
                      </a:pPr>
                      <a:r>
                        <a:rPr lang="en-US" sz="1600">
                          <a:solidFill>
                            <a:schemeClr val="tx1"/>
                          </a:solidFill>
                          <a:latin typeface="黑体" panose="02010609060101010101" charset="-122"/>
                          <a:ea typeface="黑体" panose="02010609060101010101" charset="-122"/>
                        </a:rPr>
                        <a:t>预售数据 销售额 订单数 客单价 加购数 领券数等直播数据 人均观看 观看停留 加购金额</a:t>
                      </a:r>
                      <a:endParaRPr lang="en-US" altLang="en-US" sz="1600">
                        <a:solidFill>
                          <a:schemeClr val="tx1"/>
                        </a:solidFill>
                        <a:latin typeface="黑体" panose="02010609060101010101" charset="-122"/>
                        <a:ea typeface="黑体" panose="02010609060101010101" charset="-122"/>
                      </a:endParaRPr>
                    </a:p>
                  </a:txBody>
                  <a:tcPr marL="68584" marR="68584" marT="0" marB="0" anchor="ctr"/>
                </a:tc>
              </a:tr>
              <a:tr h="649605">
                <a:tc>
                  <a:txBody>
                    <a:bodyPr/>
                    <a:lstStyle/>
                    <a:p>
                      <a:pPr indent="0" algn="ctr">
                        <a:buNone/>
                      </a:pPr>
                      <a:r>
                        <a:rPr lang="en-US" sz="1600">
                          <a:solidFill>
                            <a:schemeClr val="tx1"/>
                          </a:solidFill>
                          <a:latin typeface="黑体" panose="02010609060101010101" charset="-122"/>
                          <a:ea typeface="黑体" panose="02010609060101010101" charset="-122"/>
                        </a:rPr>
                        <a:t>活动引爆</a:t>
                      </a:r>
                      <a:endParaRPr lang="en-US" sz="1600">
                        <a:solidFill>
                          <a:schemeClr val="tx1"/>
                        </a:solidFill>
                        <a:latin typeface="黑体" panose="02010609060101010101" charset="-122"/>
                        <a:ea typeface="黑体" panose="02010609060101010101" charset="-122"/>
                      </a:endParaRPr>
                    </a:p>
                    <a:p>
                      <a:pPr indent="0" algn="ctr">
                        <a:buNone/>
                      </a:pPr>
                      <a:r>
                        <a:rPr lang="en-US" sz="1600">
                          <a:solidFill>
                            <a:schemeClr val="tx1"/>
                          </a:solidFill>
                          <a:latin typeface="黑体" panose="02010609060101010101" charset="-122"/>
                          <a:ea typeface="黑体" panose="02010609060101010101" charset="-122"/>
                        </a:rPr>
                        <a:t>全场景收割</a:t>
                      </a:r>
                      <a:endParaRPr lang="en-US" altLang="en-US" sz="1600">
                        <a:solidFill>
                          <a:schemeClr val="tx1"/>
                        </a:solidFill>
                        <a:latin typeface="黑体" panose="02010609060101010101" charset="-122"/>
                        <a:ea typeface="黑体" panose="02010609060101010101" charset="-122"/>
                      </a:endParaRPr>
                    </a:p>
                  </a:txBody>
                  <a:tcPr marL="68584" marR="68584" marT="0" marB="0" anchor="ctr"/>
                </a:tc>
                <a:tc>
                  <a:txBody>
                    <a:bodyPr/>
                    <a:lstStyle/>
                    <a:p>
                      <a:pPr indent="0">
                        <a:buNone/>
                      </a:pPr>
                      <a:r>
                        <a:rPr lang="en-US" sz="1600">
                          <a:solidFill>
                            <a:schemeClr val="tx1"/>
                          </a:solidFill>
                          <a:latin typeface="黑体" panose="02010609060101010101" charset="-122"/>
                          <a:ea typeface="黑体" panose="02010609060101010101" charset="-122"/>
                          <a:cs typeface="微软雅黑" panose="020B0503020204020204" pitchFamily="34" charset="-122"/>
                        </a:rPr>
                        <a:t>数据跟踪       催付        </a:t>
                      </a:r>
                      <a:r>
                        <a:rPr lang="en-US" sz="1600">
                          <a:solidFill>
                            <a:schemeClr val="tx1"/>
                          </a:solidFill>
                          <a:latin typeface="黑体" panose="02010609060101010101" charset="-122"/>
                          <a:ea typeface="黑体" panose="02010609060101010101" charset="-122"/>
                          <a:cs typeface="微软雅黑" panose="020B0503020204020204" pitchFamily="34" charset="-122"/>
                          <a:sym typeface="+mn-ea"/>
                        </a:rPr>
                        <a:t>转化</a:t>
                      </a:r>
                      <a:endParaRPr lang="en-US" sz="1600">
                        <a:solidFill>
                          <a:schemeClr val="tx1"/>
                        </a:solidFill>
                        <a:latin typeface="黑体" panose="02010609060101010101" charset="-122"/>
                        <a:ea typeface="黑体" panose="02010609060101010101" charset="-122"/>
                        <a:cs typeface="微软雅黑" panose="020B0503020204020204" pitchFamily="34" charset="-122"/>
                      </a:endParaRPr>
                    </a:p>
                    <a:p>
                      <a:pPr indent="0">
                        <a:buNone/>
                      </a:pPr>
                      <a:r>
                        <a:rPr lang="en-US" sz="1600">
                          <a:solidFill>
                            <a:schemeClr val="tx1"/>
                          </a:solidFill>
                          <a:latin typeface="黑体" panose="02010609060101010101" charset="-122"/>
                          <a:ea typeface="黑体" panose="02010609060101010101" charset="-122"/>
                          <a:cs typeface="微软雅黑" panose="020B0503020204020204" pitchFamily="34" charset="-122"/>
                        </a:rPr>
                        <a:t>老客户召回     团队激励</a:t>
                      </a:r>
                      <a:endParaRPr lang="en-US" altLang="en-US" sz="1600">
                        <a:solidFill>
                          <a:schemeClr val="tx1"/>
                        </a:solidFill>
                        <a:latin typeface="黑体" panose="02010609060101010101" charset="-122"/>
                        <a:ea typeface="黑体" panose="02010609060101010101" charset="-122"/>
                        <a:cs typeface="微软雅黑" panose="020B0503020204020204" pitchFamily="34" charset="-122"/>
                      </a:endParaRPr>
                    </a:p>
                  </a:txBody>
                  <a:tcPr marL="68584" marR="68584" marT="0" marB="0" anchor="ctr"/>
                </a:tc>
                <a:tc>
                  <a:txBody>
                    <a:bodyPr/>
                    <a:lstStyle/>
                    <a:p>
                      <a:pPr indent="0">
                        <a:buNone/>
                      </a:pPr>
                      <a:r>
                        <a:rPr lang="en-US" sz="1600">
                          <a:solidFill>
                            <a:schemeClr val="tx1"/>
                          </a:solidFill>
                          <a:latin typeface="黑体" panose="02010609060101010101" charset="-122"/>
                          <a:ea typeface="黑体" panose="02010609060101010101" charset="-122"/>
                          <a:cs typeface="微软雅黑" panose="020B0503020204020204" pitchFamily="34" charset="-122"/>
                        </a:rPr>
                        <a:t>实时流量 UV转化率 销售额 加购数 收藏数 关注粉丝数</a:t>
                      </a:r>
                      <a:endParaRPr lang="en-US" altLang="en-US" sz="1600">
                        <a:solidFill>
                          <a:schemeClr val="tx1"/>
                        </a:solidFill>
                        <a:latin typeface="黑体" panose="02010609060101010101" charset="-122"/>
                        <a:ea typeface="黑体" panose="02010609060101010101" charset="-122"/>
                        <a:cs typeface="微软雅黑" panose="020B0503020204020204" pitchFamily="34" charset="-122"/>
                      </a:endParaRPr>
                    </a:p>
                  </a:txBody>
                  <a:tcPr marL="68584" marR="68584" marT="0" marB="0" anchor="ctr"/>
                </a:tc>
              </a:tr>
            </a:tbl>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4450" name="矩形 22" descr="e7d195523061f1c0205959036996ad55c215b892a7aac5c0B9ADEF7896FB48F2EF97163A2DE1401E1875DEDC438B7864AD24CA23553DBBBD975DAF4CAD4A2592689FFB6CEE59FFA55B2702D0E5EE29CDF0034FBECF3F39D9E56CE59B316F8DECE0E2BD70ABFAACF571AD15CF4A370499F686CAF25182A10EFCA9B4565897AC25F109E939A694F130"/>
          <p:cNvSpPr/>
          <p:nvPr/>
        </p:nvSpPr>
        <p:spPr>
          <a:xfrm>
            <a:off x="1252538" y="582613"/>
            <a:ext cx="4275137" cy="460375"/>
          </a:xfrm>
          <a:prstGeom prst="rect">
            <a:avLst/>
          </a:prstGeom>
          <a:noFill/>
          <a:ln w="9525">
            <a:noFill/>
          </a:ln>
        </p:spPr>
        <p:txBody>
          <a:bodyPr>
            <a:spAutoFit/>
          </a:bodyPr>
          <a:p>
            <a:pPr eaLnBrk="1" hangingPunct="1"/>
            <a:r>
              <a:rPr lang="en-US" altLang="en-US" sz="2400" b="1" dirty="0">
                <a:solidFill>
                  <a:srgbClr val="C00000"/>
                </a:solidFill>
                <a:latin typeface="黑体" panose="02010609060101010101" charset="-122"/>
                <a:ea typeface="黑体" panose="02010609060101010101" charset="-122"/>
              </a:rPr>
              <a:t>活动推广效果分析</a:t>
            </a:r>
            <a:endParaRPr lang="en-US" altLang="en-US" sz="2400" b="1" dirty="0">
              <a:solidFill>
                <a:srgbClr val="C00000"/>
              </a:solidFill>
              <a:latin typeface="黑体" panose="02010609060101010101" charset="-122"/>
              <a:ea typeface="黑体" panose="02010609060101010101" charset="-122"/>
            </a:endParaRPr>
          </a:p>
        </p:txBody>
      </p:sp>
      <p:grpSp>
        <p:nvGrpSpPr>
          <p:cNvPr id="104451" name="组合 23"/>
          <p:cNvGrpSpPr/>
          <p:nvPr/>
        </p:nvGrpSpPr>
        <p:grpSpPr>
          <a:xfrm>
            <a:off x="512763" y="277813"/>
            <a:ext cx="1136650" cy="1158875"/>
            <a:chOff x="439902" y="378976"/>
            <a:chExt cx="1236135" cy="1293880"/>
          </a:xfrm>
        </p:grpSpPr>
        <p:grpSp>
          <p:nvGrpSpPr>
            <p:cNvPr id="104521" name="组合 24"/>
            <p:cNvGrpSpPr/>
            <p:nvPr/>
          </p:nvGrpSpPr>
          <p:grpSpPr>
            <a:xfrm>
              <a:off x="443531" y="378976"/>
              <a:ext cx="1232506" cy="1121515"/>
              <a:chOff x="443531" y="378976"/>
              <a:chExt cx="1232506" cy="1121515"/>
            </a:xfrm>
          </p:grpSpPr>
          <p:cxnSp>
            <p:nvCxnSpPr>
              <p:cNvPr id="3145773" name="直接连接符 26"/>
              <p:cNvCxnSpPr/>
              <p:nvPr/>
            </p:nvCxnSpPr>
            <p:spPr>
              <a:xfrm>
                <a:off x="443355" y="391383"/>
                <a:ext cx="0" cy="110954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4" name="直接连接符 27"/>
              <p:cNvCxnSpPr/>
              <p:nvPr/>
            </p:nvCxnSpPr>
            <p:spPr>
              <a:xfrm>
                <a:off x="443355" y="391383"/>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5" name="直接连接符 28"/>
              <p:cNvCxnSpPr/>
              <p:nvPr/>
            </p:nvCxnSpPr>
            <p:spPr>
              <a:xfrm>
                <a:off x="450261" y="1500929"/>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6" name="直接连接符 29"/>
              <p:cNvCxnSpPr/>
              <p:nvPr/>
            </p:nvCxnSpPr>
            <p:spPr>
              <a:xfrm>
                <a:off x="1665678" y="378976"/>
                <a:ext cx="0" cy="1719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7" name="直接连接符 30"/>
              <p:cNvCxnSpPr/>
              <p:nvPr/>
            </p:nvCxnSpPr>
            <p:spPr>
              <a:xfrm>
                <a:off x="1665678" y="1355589"/>
                <a:ext cx="0" cy="145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3145778" name="直接连接符 25"/>
            <p:cNvCxnSpPr/>
            <p:nvPr/>
          </p:nvCxnSpPr>
          <p:spPr>
            <a:xfrm>
              <a:off x="439902" y="1672856"/>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graphicFrame>
        <p:nvGraphicFramePr>
          <p:cNvPr id="2" name="表格 1"/>
          <p:cNvGraphicFramePr/>
          <p:nvPr>
            <p:custDataLst>
              <p:tags r:id="rId1"/>
            </p:custDataLst>
          </p:nvPr>
        </p:nvGraphicFramePr>
        <p:xfrm>
          <a:off x="690563" y="1700213"/>
          <a:ext cx="10810875" cy="4791075"/>
        </p:xfrm>
        <a:graphic>
          <a:graphicData uri="http://schemas.openxmlformats.org/drawingml/2006/table">
            <a:tbl>
              <a:tblPr firstRow="1" bandRow="1">
                <a:tableStyleId>{21E4AEA4-8DFA-4A89-87EB-49C32662AFE0}</a:tableStyleId>
              </a:tblPr>
              <a:tblGrid>
                <a:gridCol w="1260549"/>
                <a:gridCol w="1261819"/>
                <a:gridCol w="4316349"/>
                <a:gridCol w="3972158"/>
              </a:tblGrid>
              <a:tr h="304800">
                <a:tc>
                  <a:txBody>
                    <a:bodyPr/>
                    <a:lstStyle/>
                    <a:p>
                      <a:pPr algn="ctr">
                        <a:buNone/>
                      </a:pPr>
                      <a:r>
                        <a:rPr lang="zh-CN" altLang="en-US" sz="1400">
                          <a:ea typeface="黑体" panose="02010609060101010101" charset="-122"/>
                        </a:rPr>
                        <a:t>活动阶段</a:t>
                      </a:r>
                      <a:endParaRPr lang="zh-CN" altLang="en-US" sz="1400">
                        <a:ea typeface="黑体" panose="02010609060101010101" charset="-122"/>
                      </a:endParaRPr>
                    </a:p>
                  </a:txBody>
                  <a:tcPr marL="91445" marR="91445" anchor="ctr"/>
                </a:tc>
                <a:tc gridSpan="2">
                  <a:txBody>
                    <a:bodyPr/>
                    <a:lstStyle/>
                    <a:p>
                      <a:pPr algn="ctr">
                        <a:buNone/>
                      </a:pPr>
                      <a:r>
                        <a:rPr lang="zh-CN" altLang="en-US" sz="1400">
                          <a:ea typeface="黑体" panose="02010609060101010101" charset="-122"/>
                        </a:rPr>
                        <a:t>重点工作任务</a:t>
                      </a:r>
                      <a:endParaRPr lang="zh-CN" altLang="en-US" sz="1400">
                        <a:ea typeface="黑体" panose="02010609060101010101" charset="-122"/>
                      </a:endParaRPr>
                    </a:p>
                  </a:txBody>
                  <a:tcPr marL="91445" marR="91445" anchor="ctr"/>
                </a:tc>
                <a:tc hMerge="1">
                  <a:tcPr/>
                </a:tc>
                <a:tc>
                  <a:txBody>
                    <a:bodyPr/>
                    <a:lstStyle/>
                    <a:p>
                      <a:pPr algn="ctr">
                        <a:buNone/>
                      </a:pPr>
                      <a:r>
                        <a:rPr lang="zh-CN" altLang="en-US" sz="1400">
                          <a:ea typeface="黑体" panose="02010609060101010101" charset="-122"/>
                        </a:rPr>
                        <a:t>核心监控指标</a:t>
                      </a:r>
                      <a:endParaRPr lang="zh-CN" altLang="en-US" sz="1400">
                        <a:ea typeface="黑体" panose="02010609060101010101" charset="-122"/>
                      </a:endParaRPr>
                    </a:p>
                  </a:txBody>
                  <a:tcPr marL="91445" marR="91445" anchor="ctr"/>
                </a:tc>
              </a:tr>
              <a:tr h="263525">
                <a:tc rowSpan="17">
                  <a:txBody>
                    <a:bodyPr/>
                    <a:lstStyle/>
                    <a:p>
                      <a:pPr algn="ctr">
                        <a:lnSpc>
                          <a:spcPct val="150000"/>
                        </a:lnSpc>
                        <a:buNone/>
                      </a:pPr>
                      <a:r>
                        <a:rPr lang="zh-CN" altLang="en-US" sz="1400">
                          <a:ea typeface="黑体" panose="02010609060101010101" charset="-122"/>
                        </a:rPr>
                        <a:t>总结复盘</a:t>
                      </a:r>
                      <a:endParaRPr lang="zh-CN" altLang="en-US" sz="1400">
                        <a:ea typeface="黑体" panose="02010609060101010101" charset="-122"/>
                      </a:endParaRPr>
                    </a:p>
                    <a:p>
                      <a:pPr algn="ctr">
                        <a:lnSpc>
                          <a:spcPct val="150000"/>
                        </a:lnSpc>
                        <a:buNone/>
                      </a:pPr>
                      <a:r>
                        <a:rPr lang="zh-CN" altLang="en-US" sz="1400">
                          <a:ea typeface="黑体" panose="02010609060101010101" charset="-122"/>
                        </a:rPr>
                        <a:t>人群沉淀</a:t>
                      </a:r>
                      <a:endParaRPr lang="zh-CN" altLang="en-US" sz="1400">
                        <a:ea typeface="黑体" panose="02010609060101010101" charset="-122"/>
                      </a:endParaRPr>
                    </a:p>
                  </a:txBody>
                  <a:tcPr marL="91445" marR="91445" anchor="ctr"/>
                </a:tc>
                <a:tc>
                  <a:txBody>
                    <a:bodyPr/>
                    <a:lstStyle/>
                    <a:p>
                      <a:pPr indent="0" algn="ctr">
                        <a:buNone/>
                      </a:pPr>
                      <a:r>
                        <a:rPr lang="en-US" sz="1400">
                          <a:ea typeface="黑体" panose="02010609060101010101" charset="-122"/>
                        </a:rPr>
                        <a:t>物流发货</a:t>
                      </a:r>
                      <a:endParaRPr lang="en-US" alt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审单 仓库发货 商品盘点 货品调拨 补货计划 清仓计划</a:t>
                      </a:r>
                      <a:endParaRPr lang="en-US" alt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物流时效类数据</a:t>
                      </a:r>
                      <a:endParaRPr lang="en-US" altLang="en-US" sz="1400">
                        <a:ea typeface="黑体" panose="02010609060101010101" charset="-122"/>
                      </a:endParaRPr>
                    </a:p>
                  </a:txBody>
                  <a:tcPr marL="68584" marR="68584" marT="0" marB="0" anchor="ctr"/>
                </a:tc>
              </a:tr>
              <a:tr h="264160">
                <a:tc vMerge="1">
                  <a:tcPr/>
                </a:tc>
                <a:tc>
                  <a:txBody>
                    <a:bodyPr/>
                    <a:lstStyle/>
                    <a:p>
                      <a:pPr indent="0" algn="ctr">
                        <a:buNone/>
                      </a:pPr>
                      <a:r>
                        <a:rPr lang="en-US" sz="1400">
                          <a:ea typeface="黑体" panose="02010609060101010101" charset="-122"/>
                        </a:rPr>
                        <a:t>服务关怀</a:t>
                      </a:r>
                      <a:endParaRPr lang="en-US" alt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发货 提醒售后处理 引导入会员 买家秀征集</a:t>
                      </a:r>
                      <a:endParaRPr lang="en-US" alt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客服响应时长、咨询转化率等数据</a:t>
                      </a:r>
                      <a:endParaRPr lang="en-US" altLang="en-US" sz="1400">
                        <a:ea typeface="黑体" panose="02010609060101010101" charset="-122"/>
                      </a:endParaRPr>
                    </a:p>
                  </a:txBody>
                  <a:tcPr marL="68584" marR="68584" marT="0" marB="0" anchor="ctr"/>
                </a:tc>
              </a:tr>
              <a:tr h="264795">
                <a:tc vMerge="1">
                  <a:tcPr/>
                </a:tc>
                <a:tc rowSpan="3">
                  <a:txBody>
                    <a:bodyPr/>
                    <a:lstStyle/>
                    <a:p>
                      <a:pPr indent="0" algn="ctr">
                        <a:buNone/>
                      </a:pPr>
                      <a:r>
                        <a:rPr lang="en-US" sz="1400">
                          <a:ea typeface="黑体" panose="02010609060101010101" charset="-122"/>
                        </a:rPr>
                        <a:t>产品复盘</a:t>
                      </a:r>
                      <a:endParaRPr lang="en-US" sz="1400">
                        <a:ea typeface="黑体" panose="02010609060101010101" charset="-122"/>
                      </a:endParaRPr>
                    </a:p>
                  </a:txBody>
                  <a:tcPr marL="68584" marR="68584" marT="0" marB="0" anchor="ctr"/>
                </a:tc>
                <a:tc rowSpan="3">
                  <a:txBody>
                    <a:bodyPr/>
                    <a:lstStyle/>
                    <a:p>
                      <a:pPr indent="0" algn="ctr">
                        <a:buNone/>
                      </a:pPr>
                      <a:r>
                        <a:rPr lang="en-US" sz="1400">
                          <a:ea typeface="黑体" panose="02010609060101010101" charset="-122"/>
                        </a:rPr>
                        <a:t>产品复盘</a:t>
                      </a:r>
                      <a:endParaRPr 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核心产品售罄率</a:t>
                      </a:r>
                      <a:endParaRPr lang="en-US" altLang="en-US" sz="1400">
                        <a:ea typeface="黑体" panose="02010609060101010101" charset="-122"/>
                      </a:endParaRPr>
                    </a:p>
                  </a:txBody>
                  <a:tcPr marL="68584" marR="68584" marT="0" marB="0" anchor="ctr"/>
                </a:tc>
              </a:tr>
              <a:tr h="263525">
                <a:tc vMerge="1">
                  <a:tcPr/>
                </a:tc>
                <a:tc vMerge="1">
                  <a:tcPr marL="68580" marR="68580" marT="0" marB="0"/>
                </a:tc>
                <a:tc vMerge="1">
                  <a:tcPr marL="68580" marR="68580" marT="0" marB="0"/>
                </a:tc>
                <a:tc>
                  <a:txBody>
                    <a:bodyPr/>
                    <a:lstStyle/>
                    <a:p>
                      <a:pPr indent="0" algn="ctr">
                        <a:buNone/>
                      </a:pPr>
                      <a:r>
                        <a:rPr lang="en-US" sz="1400">
                          <a:ea typeface="黑体" panose="02010609060101010101" charset="-122"/>
                        </a:rPr>
                        <a:t>客件数/客单价、连带率</a:t>
                      </a:r>
                      <a:endParaRPr lang="en-US" altLang="en-US" sz="1400">
                        <a:ea typeface="黑体" panose="02010609060101010101" charset="-122"/>
                      </a:endParaRPr>
                    </a:p>
                  </a:txBody>
                  <a:tcPr marL="68584" marR="68584" marT="0" marB="0" anchor="ctr"/>
                </a:tc>
              </a:tr>
              <a:tr h="263525">
                <a:tc vMerge="1">
                  <a:tcPr/>
                </a:tc>
                <a:tc vMerge="1">
                  <a:tcPr marL="68580" marR="68580" marT="0" marB="0"/>
                </a:tc>
                <a:tc vMerge="1">
                  <a:tcPr marL="68580" marR="68580" marT="0" marB="0"/>
                </a:tc>
                <a:tc>
                  <a:txBody>
                    <a:bodyPr/>
                    <a:lstStyle/>
                    <a:p>
                      <a:pPr indent="0" algn="ctr">
                        <a:buNone/>
                      </a:pPr>
                      <a:r>
                        <a:rPr lang="en-US" sz="1400">
                          <a:ea typeface="黑体" panose="02010609060101010101" charset="-122"/>
                        </a:rPr>
                        <a:t>净收入、毛利、营销成本、退货率</a:t>
                      </a:r>
                      <a:endParaRPr lang="en-US" altLang="en-US" sz="1400">
                        <a:ea typeface="黑体" panose="02010609060101010101" charset="-122"/>
                      </a:endParaRPr>
                    </a:p>
                  </a:txBody>
                  <a:tcPr marL="68584" marR="68584" marT="0" marB="0" anchor="ctr"/>
                </a:tc>
              </a:tr>
              <a:tr h="264160">
                <a:tc vMerge="1">
                  <a:tcPr/>
                </a:tc>
                <a:tc rowSpan="3">
                  <a:txBody>
                    <a:bodyPr/>
                    <a:lstStyle/>
                    <a:p>
                      <a:pPr algn="ctr">
                        <a:buNone/>
                      </a:pPr>
                      <a:r>
                        <a:rPr lang="zh-CN" altLang="en-US" sz="1400">
                          <a:ea typeface="黑体" panose="02010609060101010101" charset="-122"/>
                        </a:rPr>
                        <a:t>流量复盘</a:t>
                      </a:r>
                      <a:endParaRPr lang="zh-CN" altLang="en-US" sz="1400">
                        <a:ea typeface="黑体" panose="02010609060101010101" charset="-122"/>
                      </a:endParaRPr>
                    </a:p>
                  </a:txBody>
                  <a:tcPr marL="91445" marR="91445" anchor="ctr"/>
                </a:tc>
                <a:tc>
                  <a:txBody>
                    <a:bodyPr/>
                    <a:lstStyle/>
                    <a:p>
                      <a:pPr indent="0" algn="ctr">
                        <a:buNone/>
                      </a:pPr>
                      <a:r>
                        <a:rPr lang="en-US" sz="1400">
                          <a:ea typeface="黑体" panose="02010609060101010101" charset="-122"/>
                        </a:rPr>
                        <a:t>目标完成度</a:t>
                      </a:r>
                      <a:endParaRPr lang="en-US" alt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各流量组成和目标差异</a:t>
                      </a:r>
                      <a:endParaRPr lang="en-US" altLang="en-US" sz="1400">
                        <a:ea typeface="黑体" panose="02010609060101010101" charset="-122"/>
                      </a:endParaRPr>
                    </a:p>
                  </a:txBody>
                  <a:tcPr marL="68584" marR="68584" marT="0" marB="0" anchor="ctr"/>
                </a:tc>
              </a:tr>
              <a:tr h="264160">
                <a:tc vMerge="1">
                  <a:tcPr/>
                </a:tc>
                <a:tc vMerge="1">
                  <a:tcPr/>
                </a:tc>
                <a:tc>
                  <a:txBody>
                    <a:bodyPr/>
                    <a:lstStyle/>
                    <a:p>
                      <a:pPr indent="0" algn="ctr">
                        <a:buNone/>
                      </a:pPr>
                      <a:r>
                        <a:rPr lang="en-US" sz="1400">
                          <a:ea typeface="黑体" panose="02010609060101010101" charset="-122"/>
                        </a:rPr>
                        <a:t>推广效率</a:t>
                      </a:r>
                      <a:endParaRPr lang="en-US" alt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各流量统计，同比、计划比、ROI、UV价值等</a:t>
                      </a:r>
                      <a:endParaRPr lang="en-US" altLang="en-US" sz="1400">
                        <a:ea typeface="黑体" panose="02010609060101010101" charset="-122"/>
                      </a:endParaRPr>
                    </a:p>
                  </a:txBody>
                  <a:tcPr marL="68584" marR="68584" marT="0" marB="0" anchor="ctr"/>
                </a:tc>
              </a:tr>
              <a:tr h="263525">
                <a:tc vMerge="1">
                  <a:tcPr/>
                </a:tc>
                <a:tc vMerge="1">
                  <a:tcPr/>
                </a:tc>
                <a:tc>
                  <a:txBody>
                    <a:bodyPr/>
                    <a:lstStyle/>
                    <a:p>
                      <a:pPr indent="0" algn="ctr">
                        <a:buNone/>
                      </a:pPr>
                      <a:r>
                        <a:rPr lang="en-US" sz="1400">
                          <a:ea typeface="黑体" panose="02010609060101010101" charset="-122"/>
                        </a:rPr>
                        <a:t>站外推广</a:t>
                      </a:r>
                      <a:endParaRPr lang="en-US" alt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展现量、点击率、转化率等</a:t>
                      </a:r>
                      <a:endParaRPr lang="en-US" altLang="en-US" sz="1400">
                        <a:ea typeface="黑体" panose="02010609060101010101" charset="-122"/>
                      </a:endParaRPr>
                    </a:p>
                  </a:txBody>
                  <a:tcPr marL="68584" marR="68584" marT="0" marB="0" anchor="ctr"/>
                </a:tc>
              </a:tr>
              <a:tr h="263525">
                <a:tc vMerge="1">
                  <a:tcPr/>
                </a:tc>
                <a:tc rowSpan="2">
                  <a:txBody>
                    <a:bodyPr/>
                    <a:lstStyle/>
                    <a:p>
                      <a:pPr algn="ctr">
                        <a:buNone/>
                      </a:pPr>
                      <a:r>
                        <a:rPr lang="zh-CN" altLang="en-US" sz="1400">
                          <a:ea typeface="黑体" panose="02010609060101010101" charset="-122"/>
                        </a:rPr>
                        <a:t>人群复盘</a:t>
                      </a:r>
                      <a:endParaRPr lang="zh-CN" altLang="en-US" sz="1400">
                        <a:ea typeface="黑体" panose="02010609060101010101" charset="-122"/>
                      </a:endParaRPr>
                    </a:p>
                  </a:txBody>
                  <a:tcPr marL="91445" marR="91445" anchor="ctr"/>
                </a:tc>
                <a:tc>
                  <a:txBody>
                    <a:bodyPr/>
                    <a:lstStyle/>
                    <a:p>
                      <a:pPr indent="0" algn="ctr">
                        <a:buNone/>
                      </a:pPr>
                      <a:r>
                        <a:rPr lang="en-US" sz="1400">
                          <a:ea typeface="黑体" panose="02010609060101010101" charset="-122"/>
                        </a:rPr>
                        <a:t>新客户增量</a:t>
                      </a:r>
                      <a:endParaRPr lang="en-US" alt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新增客户数、客户属性等</a:t>
                      </a:r>
                      <a:endParaRPr lang="en-US" altLang="en-US" sz="1400">
                        <a:ea typeface="黑体" panose="02010609060101010101" charset="-122"/>
                      </a:endParaRPr>
                    </a:p>
                  </a:txBody>
                  <a:tcPr marL="68584" marR="68584" marT="0" marB="0" anchor="ctr"/>
                </a:tc>
              </a:tr>
              <a:tr h="264160">
                <a:tc vMerge="1">
                  <a:tcPr/>
                </a:tc>
                <a:tc vMerge="1">
                  <a:tcPr/>
                </a:tc>
                <a:tc>
                  <a:txBody>
                    <a:bodyPr/>
                    <a:lstStyle/>
                    <a:p>
                      <a:pPr indent="0" algn="ctr">
                        <a:buNone/>
                      </a:pPr>
                      <a:r>
                        <a:rPr lang="en-US" sz="1400">
                          <a:ea typeface="黑体" panose="02010609060101010101" charset="-122"/>
                        </a:rPr>
                        <a:t>会员成交</a:t>
                      </a:r>
                      <a:endParaRPr lang="en-US" alt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新增会员数、会员成交比等</a:t>
                      </a:r>
                      <a:endParaRPr lang="en-US" altLang="en-US" sz="1400">
                        <a:ea typeface="黑体" panose="02010609060101010101" charset="-122"/>
                      </a:endParaRPr>
                    </a:p>
                  </a:txBody>
                  <a:tcPr marL="68584" marR="68584" marT="0" marB="0" anchor="ctr"/>
                </a:tc>
              </a:tr>
              <a:tr h="264160">
                <a:tc vMerge="1">
                  <a:tcPr/>
                </a:tc>
                <a:tc rowSpan="3">
                  <a:txBody>
                    <a:bodyPr/>
                    <a:lstStyle/>
                    <a:p>
                      <a:pPr algn="ctr">
                        <a:buNone/>
                      </a:pPr>
                      <a:r>
                        <a:rPr lang="zh-CN" altLang="en-US" sz="1400">
                          <a:ea typeface="黑体" panose="02010609060101010101" charset="-122"/>
                        </a:rPr>
                        <a:t>内容复盘</a:t>
                      </a:r>
                      <a:endParaRPr lang="zh-CN" altLang="en-US" sz="1400">
                        <a:ea typeface="黑体" panose="02010609060101010101" charset="-122"/>
                      </a:endParaRPr>
                    </a:p>
                  </a:txBody>
                  <a:tcPr marL="91445" marR="91445" anchor="ctr"/>
                </a:tc>
                <a:tc>
                  <a:txBody>
                    <a:bodyPr/>
                    <a:lstStyle/>
                    <a:p>
                      <a:pPr indent="0" algn="ctr">
                        <a:buNone/>
                      </a:pPr>
                      <a:r>
                        <a:rPr lang="en-US" sz="1400">
                          <a:ea typeface="黑体" panose="02010609060101010101" charset="-122"/>
                        </a:rPr>
                        <a:t>粉丝增量</a:t>
                      </a:r>
                      <a:endParaRPr lang="en-US" alt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净增粉丝数</a:t>
                      </a:r>
                      <a:endParaRPr lang="en-US" altLang="en-US" sz="1400">
                        <a:ea typeface="黑体" panose="02010609060101010101" charset="-122"/>
                      </a:endParaRPr>
                    </a:p>
                  </a:txBody>
                  <a:tcPr marL="68584" marR="68584" marT="0" marB="0" anchor="ctr"/>
                </a:tc>
              </a:tr>
              <a:tr h="263525">
                <a:tc vMerge="1">
                  <a:tcPr/>
                </a:tc>
                <a:tc vMerge="1">
                  <a:tcPr/>
                </a:tc>
                <a:tc>
                  <a:txBody>
                    <a:bodyPr/>
                    <a:lstStyle/>
                    <a:p>
                      <a:pPr indent="0" algn="ctr">
                        <a:buNone/>
                      </a:pPr>
                      <a:r>
                        <a:rPr lang="en-US" sz="1400">
                          <a:ea typeface="黑体" panose="02010609060101010101" charset="-122"/>
                        </a:rPr>
                        <a:t>直播效果</a:t>
                      </a:r>
                      <a:endParaRPr lang="en-US" alt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关注、人均观看次数、引导成交量等</a:t>
                      </a:r>
                      <a:endParaRPr lang="en-US" altLang="en-US" sz="1400">
                        <a:ea typeface="黑体" panose="02010609060101010101" charset="-122"/>
                      </a:endParaRPr>
                    </a:p>
                  </a:txBody>
                  <a:tcPr marL="68584" marR="68584" marT="0" marB="0" anchor="ctr"/>
                </a:tc>
              </a:tr>
              <a:tr h="263525">
                <a:tc vMerge="1">
                  <a:tcPr/>
                </a:tc>
                <a:tc vMerge="1">
                  <a:tcPr/>
                </a:tc>
                <a:tc>
                  <a:txBody>
                    <a:bodyPr/>
                    <a:lstStyle/>
                    <a:p>
                      <a:pPr indent="0" algn="ctr">
                        <a:buNone/>
                      </a:pPr>
                      <a:r>
                        <a:rPr lang="en-US" sz="1400">
                          <a:ea typeface="黑体" panose="02010609060101010101" charset="-122"/>
                        </a:rPr>
                        <a:t>图文效果</a:t>
                      </a:r>
                      <a:endParaRPr lang="en-US" alt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阅读数、进店数、加购数等</a:t>
                      </a:r>
                      <a:endParaRPr lang="en-US" altLang="en-US" sz="1400">
                        <a:ea typeface="黑体" panose="02010609060101010101" charset="-122"/>
                      </a:endParaRPr>
                    </a:p>
                  </a:txBody>
                  <a:tcPr marL="68584" marR="68584" marT="0" marB="0" anchor="ctr"/>
                </a:tc>
              </a:tr>
              <a:tr h="264160">
                <a:tc vMerge="1">
                  <a:tcPr/>
                </a:tc>
                <a:tc rowSpan="4">
                  <a:txBody>
                    <a:bodyPr/>
                    <a:lstStyle/>
                    <a:p>
                      <a:pPr algn="ctr">
                        <a:buNone/>
                      </a:pPr>
                      <a:r>
                        <a:rPr lang="zh-CN" altLang="en-US" sz="1400">
                          <a:ea typeface="黑体" panose="02010609060101010101" charset="-122"/>
                        </a:rPr>
                        <a:t>转化复盘</a:t>
                      </a:r>
                      <a:endParaRPr lang="zh-CN" altLang="en-US" sz="1400">
                        <a:ea typeface="黑体" panose="02010609060101010101" charset="-122"/>
                      </a:endParaRPr>
                    </a:p>
                  </a:txBody>
                  <a:tcPr marL="91445" marR="91445" anchor="ctr"/>
                </a:tc>
                <a:tc>
                  <a:txBody>
                    <a:bodyPr/>
                    <a:lstStyle/>
                    <a:p>
                      <a:pPr indent="0" algn="ctr">
                        <a:buNone/>
                      </a:pPr>
                      <a:r>
                        <a:rPr lang="en-US" sz="1400">
                          <a:ea typeface="黑体" panose="02010609060101010101" charset="-122"/>
                        </a:rPr>
                        <a:t>图片点击</a:t>
                      </a:r>
                      <a:endParaRPr lang="en-US" alt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点击率</a:t>
                      </a:r>
                      <a:endParaRPr lang="en-US" altLang="en-US" sz="1400">
                        <a:ea typeface="黑体" panose="02010609060101010101" charset="-122"/>
                      </a:endParaRPr>
                    </a:p>
                  </a:txBody>
                  <a:tcPr marL="68584" marR="68584" marT="0" marB="0" anchor="ctr"/>
                </a:tc>
              </a:tr>
              <a:tr h="264160">
                <a:tc vMerge="1">
                  <a:tcPr/>
                </a:tc>
                <a:tc vMerge="1">
                  <a:tcPr/>
                </a:tc>
                <a:tc>
                  <a:txBody>
                    <a:bodyPr/>
                    <a:lstStyle/>
                    <a:p>
                      <a:pPr indent="0" algn="ctr">
                        <a:buNone/>
                      </a:pPr>
                      <a:r>
                        <a:rPr lang="en-US" sz="1400">
                          <a:ea typeface="黑体" panose="02010609060101010101" charset="-122"/>
                        </a:rPr>
                        <a:t>视频效果</a:t>
                      </a:r>
                      <a:endParaRPr lang="en-US" alt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完播率、引导加购、转化率等</a:t>
                      </a:r>
                      <a:endParaRPr lang="en-US" altLang="en-US" sz="1400">
                        <a:ea typeface="黑体" panose="02010609060101010101" charset="-122"/>
                      </a:endParaRPr>
                    </a:p>
                  </a:txBody>
                  <a:tcPr marL="68584" marR="68584" marT="0" marB="0" anchor="ctr"/>
                </a:tc>
              </a:tr>
              <a:tr h="263525">
                <a:tc vMerge="1">
                  <a:tcPr/>
                </a:tc>
                <a:tc vMerge="1">
                  <a:tcPr/>
                </a:tc>
                <a:tc>
                  <a:txBody>
                    <a:bodyPr/>
                    <a:lstStyle/>
                    <a:p>
                      <a:pPr indent="0" algn="ctr">
                        <a:buNone/>
                      </a:pPr>
                      <a:r>
                        <a:rPr lang="en-US" sz="1400">
                          <a:ea typeface="黑体" panose="02010609060101010101" charset="-122"/>
                        </a:rPr>
                        <a:t>静默转化</a:t>
                      </a:r>
                      <a:endParaRPr lang="en-US" alt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成交占比、转化率等</a:t>
                      </a:r>
                      <a:endParaRPr lang="en-US" altLang="en-US" sz="1400">
                        <a:ea typeface="黑体" panose="02010609060101010101" charset="-122"/>
                      </a:endParaRPr>
                    </a:p>
                  </a:txBody>
                  <a:tcPr marL="68584" marR="68584" marT="0" marB="0" anchor="ctr"/>
                </a:tc>
              </a:tr>
              <a:tr h="264160">
                <a:tc vMerge="1">
                  <a:tcPr/>
                </a:tc>
                <a:tc vMerge="1">
                  <a:tcPr/>
                </a:tc>
                <a:tc>
                  <a:txBody>
                    <a:bodyPr/>
                    <a:lstStyle/>
                    <a:p>
                      <a:pPr indent="0" algn="ctr">
                        <a:buNone/>
                      </a:pPr>
                      <a:r>
                        <a:rPr lang="en-US" sz="1400">
                          <a:ea typeface="黑体" panose="02010609060101010101" charset="-122"/>
                        </a:rPr>
                        <a:t>客服转化</a:t>
                      </a:r>
                      <a:endParaRPr lang="en-US" altLang="en-US" sz="1400">
                        <a:ea typeface="黑体" panose="02010609060101010101" charset="-122"/>
                      </a:endParaRPr>
                    </a:p>
                  </a:txBody>
                  <a:tcPr marL="68584" marR="68584" marT="0" marB="0" anchor="ctr"/>
                </a:tc>
                <a:tc>
                  <a:txBody>
                    <a:bodyPr/>
                    <a:lstStyle/>
                    <a:p>
                      <a:pPr indent="0" algn="ctr">
                        <a:buNone/>
                      </a:pPr>
                      <a:r>
                        <a:rPr lang="en-US" sz="1400">
                          <a:ea typeface="黑体" panose="02010609060101010101" charset="-122"/>
                        </a:rPr>
                        <a:t>询盘转化、订单支付率等</a:t>
                      </a:r>
                      <a:endParaRPr lang="en-US" altLang="en-US" sz="1400">
                        <a:ea typeface="黑体" panose="02010609060101010101" charset="-122"/>
                      </a:endParaRPr>
                    </a:p>
                  </a:txBody>
                  <a:tcPr marL="68584" marR="68584" marT="0" marB="0" anchor="ctr"/>
                </a:tc>
              </a:tr>
            </a:tbl>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8" name="矩形 22" descr="e7d195523061f1c0205959036996ad55c215b892a7aac5c0B9ADEF7896FB48F2EF97163A2DE1401E1875DEDC438B7864AD24CA23553DBBBD975DAF4CAD4A2592689FFB6CEE59FFA55B2702D0E5EE29CDF0034FBECF3F39D9E56CE59B316F8DECE0E2BD70ABFAACF571AD15CF4A370499F686CAF25182A10EFCA9B4565897AC25F109E939A694F130"/>
          <p:cNvSpPr/>
          <p:nvPr/>
        </p:nvSpPr>
        <p:spPr>
          <a:xfrm>
            <a:off x="1252538" y="582613"/>
            <a:ext cx="4275137" cy="460375"/>
          </a:xfrm>
          <a:prstGeom prst="rect">
            <a:avLst/>
          </a:prstGeom>
          <a:noFill/>
          <a:ln w="9525">
            <a:noFill/>
          </a:ln>
        </p:spPr>
        <p:txBody>
          <a:bodyPr>
            <a:spAutoFit/>
          </a:bodyPr>
          <a:p>
            <a:pPr eaLnBrk="1" hangingPunct="1"/>
            <a:r>
              <a:rPr lang="en-US" altLang="en-US" sz="2400" b="1" dirty="0">
                <a:solidFill>
                  <a:srgbClr val="C00000"/>
                </a:solidFill>
                <a:latin typeface="黑体" panose="02010609060101010101" charset="-122"/>
                <a:ea typeface="黑体" panose="02010609060101010101" charset="-122"/>
              </a:rPr>
              <a:t>活动推广效果分析</a:t>
            </a:r>
            <a:endParaRPr lang="en-US" altLang="en-US" sz="2400" b="1" dirty="0">
              <a:solidFill>
                <a:srgbClr val="C00000"/>
              </a:solidFill>
              <a:latin typeface="黑体" panose="02010609060101010101" charset="-122"/>
              <a:ea typeface="黑体" panose="02010609060101010101" charset="-122"/>
            </a:endParaRPr>
          </a:p>
        </p:txBody>
      </p:sp>
      <p:grpSp>
        <p:nvGrpSpPr>
          <p:cNvPr id="106499" name="组合 23"/>
          <p:cNvGrpSpPr/>
          <p:nvPr/>
        </p:nvGrpSpPr>
        <p:grpSpPr>
          <a:xfrm>
            <a:off x="512763" y="277813"/>
            <a:ext cx="1136650" cy="1158875"/>
            <a:chOff x="439902" y="378976"/>
            <a:chExt cx="1236135" cy="1293880"/>
          </a:xfrm>
        </p:grpSpPr>
        <p:grpSp>
          <p:nvGrpSpPr>
            <p:cNvPr id="106511" name="组合 24"/>
            <p:cNvGrpSpPr/>
            <p:nvPr/>
          </p:nvGrpSpPr>
          <p:grpSpPr>
            <a:xfrm>
              <a:off x="443531" y="378976"/>
              <a:ext cx="1232506" cy="1121515"/>
              <a:chOff x="443531" y="378976"/>
              <a:chExt cx="1232506" cy="1121515"/>
            </a:xfrm>
          </p:grpSpPr>
          <p:cxnSp>
            <p:nvCxnSpPr>
              <p:cNvPr id="3145773" name="直接连接符 26"/>
              <p:cNvCxnSpPr/>
              <p:nvPr/>
            </p:nvCxnSpPr>
            <p:spPr>
              <a:xfrm>
                <a:off x="443355" y="391383"/>
                <a:ext cx="0" cy="110954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4" name="直接连接符 27"/>
              <p:cNvCxnSpPr/>
              <p:nvPr/>
            </p:nvCxnSpPr>
            <p:spPr>
              <a:xfrm>
                <a:off x="443355" y="391383"/>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5" name="直接连接符 28"/>
              <p:cNvCxnSpPr/>
              <p:nvPr/>
            </p:nvCxnSpPr>
            <p:spPr>
              <a:xfrm>
                <a:off x="450261" y="1500929"/>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6" name="直接连接符 29"/>
              <p:cNvCxnSpPr/>
              <p:nvPr/>
            </p:nvCxnSpPr>
            <p:spPr>
              <a:xfrm>
                <a:off x="1665678" y="378976"/>
                <a:ext cx="0" cy="1719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45777" name="直接连接符 30"/>
              <p:cNvCxnSpPr/>
              <p:nvPr/>
            </p:nvCxnSpPr>
            <p:spPr>
              <a:xfrm>
                <a:off x="1665678" y="1355589"/>
                <a:ext cx="0" cy="1453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cxnSp>
          <p:nvCxnSpPr>
            <p:cNvPr id="3145778" name="直接连接符 25"/>
            <p:cNvCxnSpPr/>
            <p:nvPr/>
          </p:nvCxnSpPr>
          <p:spPr>
            <a:xfrm>
              <a:off x="439902" y="1672856"/>
              <a:ext cx="1225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28" name="组合 27"/>
          <p:cNvGrpSpPr/>
          <p:nvPr>
            <p:custDataLst>
              <p:tags r:id="rId1"/>
            </p:custDataLst>
          </p:nvPr>
        </p:nvGrpSpPr>
        <p:grpSpPr>
          <a:xfrm>
            <a:off x="1108363" y="1342962"/>
            <a:ext cx="5481362" cy="5481363"/>
            <a:chOff x="1828799" y="32758"/>
            <a:chExt cx="9044247" cy="9044247"/>
          </a:xfrm>
          <a:scene3d>
            <a:camera prst="perspectiveRelaxed">
              <a:rot lat="19149996" lon="20104178" rev="1577324"/>
            </a:camera>
            <a:lightRig rig="soft" dir="t"/>
            <a:backdrop>
              <a:anchor x="0" y="0" z="-210000"/>
              <a:norm dx="0" dy="0" dz="914400"/>
              <a:up dx="0" dy="914400" dz="0"/>
            </a:backdrop>
          </a:scene3d>
        </p:grpSpPr>
        <p:sp>
          <p:nvSpPr>
            <p:cNvPr id="29" name="箭头: 十字 28"/>
            <p:cNvSpPr/>
            <p:nvPr/>
          </p:nvSpPr>
          <p:spPr>
            <a:xfrm>
              <a:off x="1828799" y="32758"/>
              <a:ext cx="9044247" cy="9044247"/>
            </a:xfrm>
            <a:prstGeom prst="quadArrow">
              <a:avLst>
                <a:gd name="adj1" fmla="val 2000"/>
                <a:gd name="adj2" fmla="val 4000"/>
                <a:gd name="adj3" fmla="val 5000"/>
              </a:avLst>
            </a:prstGeom>
            <a:solidFill>
              <a:srgbClr val="4D576B">
                <a:lumMod val="75000"/>
                <a:lumOff val="25000"/>
              </a:srgbClr>
            </a:solidFill>
            <a:effectLst/>
            <a:sp3d z="-227350" prstMaterial="matte"/>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entury Gothic" panose="020B0502020202020204" pitchFamily="34" charset="0"/>
                <a:ea typeface="黑体" panose="02010609060101010101" charset="-122"/>
                <a:cs typeface="+mn-cs"/>
              </a:endParaRPr>
            </a:p>
          </p:txBody>
        </p:sp>
        <p:sp>
          <p:nvSpPr>
            <p:cNvPr id="30" name="任意多边形: 形状 29"/>
            <p:cNvSpPr/>
            <p:nvPr/>
          </p:nvSpPr>
          <p:spPr>
            <a:xfrm>
              <a:off x="2416675" y="620635"/>
              <a:ext cx="3617698" cy="3617698"/>
            </a:xfrm>
            <a:custGeom>
              <a:avLst/>
              <a:gdLst>
                <a:gd name="connsiteX0" fmla="*/ 0 w 3617698"/>
                <a:gd name="connsiteY0" fmla="*/ 0 h 3617698"/>
                <a:gd name="connsiteX1" fmla="*/ 3617698 w 3617698"/>
                <a:gd name="connsiteY1" fmla="*/ 0 h 3617698"/>
                <a:gd name="connsiteX2" fmla="*/ 3617698 w 3617698"/>
                <a:gd name="connsiteY2" fmla="*/ 3617698 h 3617698"/>
                <a:gd name="connsiteX3" fmla="*/ 0 w 3617698"/>
                <a:gd name="connsiteY3" fmla="*/ 3617698 h 3617698"/>
                <a:gd name="connsiteX4" fmla="*/ 0 w 3617698"/>
                <a:gd name="connsiteY4" fmla="*/ 0 h 36176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7698" h="3617698">
                  <a:moveTo>
                    <a:pt x="0" y="0"/>
                  </a:moveTo>
                  <a:lnTo>
                    <a:pt x="3617698" y="0"/>
                  </a:lnTo>
                  <a:lnTo>
                    <a:pt x="3617698" y="3617698"/>
                  </a:lnTo>
                  <a:lnTo>
                    <a:pt x="0" y="3617698"/>
                  </a:lnTo>
                  <a:lnTo>
                    <a:pt x="0" y="0"/>
                  </a:lnTo>
                  <a:close/>
                </a:path>
              </a:pathLst>
            </a:custGeom>
            <a:solidFill>
              <a:srgbClr val="1F74AD">
                <a:hueOff val="0"/>
                <a:satOff val="0"/>
                <a:lumOff val="0"/>
                <a:alphaOff val="0"/>
              </a:srgbClr>
            </a:solidFill>
            <a:effectLst/>
            <a:sp3d extrusionH="152250" prstMaterial="matte">
              <a:bevelT w="165100" prst="coolSlant"/>
            </a:sp3d>
          </p:spPr>
          <p:txBody>
            <a:bodyPr lIns="56250" tIns="29250" rIns="56250" bIns="29250" spcCol="1270" anchor="ctr">
              <a:normAutofit/>
              <a:sp3d extrusionH="28000" prstMaterial="matte"/>
            </a:bodyPr>
            <a:lstStyle/>
            <a:p>
              <a:pPr marL="0" marR="0" lvl="0" indent="0" algn="ctr" defTabSz="1724025" rtl="0" eaLnBrk="1" fontAlgn="auto" latinLnBrk="0" hangingPunct="1">
                <a:lnSpc>
                  <a:spcPct val="120000"/>
                </a:lnSpc>
                <a:spcBef>
                  <a:spcPct val="0"/>
                </a:spcBef>
                <a:spcAft>
                  <a:spcPct val="35000"/>
                </a:spcAft>
                <a:buClrTx/>
                <a:buSzTx/>
                <a:buFontTx/>
                <a:buNone/>
                <a:defRPr/>
              </a:pPr>
              <a:r>
                <a:rPr kumimoji="0" lang="en-US" sz="2400" b="1" i="0" u="none" strike="noStrike" kern="1200" cap="none" spc="300" normalizeH="0" baseline="0" noProof="1">
                  <a:ln>
                    <a:noFill/>
                  </a:ln>
                  <a:solidFill>
                    <a:schemeClr val="bg1"/>
                  </a:solidFill>
                  <a:effectLst/>
                  <a:uLnTx/>
                  <a:uFillTx/>
                  <a:latin typeface="黑体" panose="02010609060101010101" charset="-122"/>
                  <a:ea typeface="黑体" panose="02010609060101010101" charset="-122"/>
                  <a:cs typeface="+mn-cs"/>
                </a:rPr>
                <a:t>活动推广流量分析</a:t>
              </a:r>
              <a:endParaRPr kumimoji="0" lang="en-US" sz="2400" b="1" i="0" u="none" strike="noStrike" kern="1200" cap="none" spc="300" normalizeH="0" baseline="0" noProof="1">
                <a:ln>
                  <a:noFill/>
                </a:ln>
                <a:solidFill>
                  <a:schemeClr val="bg1"/>
                </a:solidFill>
                <a:effectLst/>
                <a:uLnTx/>
                <a:uFillTx/>
                <a:latin typeface="黑体" panose="02010609060101010101" charset="-122"/>
                <a:ea typeface="黑体" panose="02010609060101010101" charset="-122"/>
                <a:cs typeface="+mn-cs"/>
              </a:endParaRPr>
            </a:p>
          </p:txBody>
        </p:sp>
        <p:sp>
          <p:nvSpPr>
            <p:cNvPr id="31" name="任意多边形: 形状 30"/>
            <p:cNvSpPr/>
            <p:nvPr/>
          </p:nvSpPr>
          <p:spPr>
            <a:xfrm>
              <a:off x="6667471" y="620635"/>
              <a:ext cx="3617698" cy="3617698"/>
            </a:xfrm>
            <a:custGeom>
              <a:avLst/>
              <a:gdLst>
                <a:gd name="connsiteX0" fmla="*/ 0 w 3617698"/>
                <a:gd name="connsiteY0" fmla="*/ 0 h 3617698"/>
                <a:gd name="connsiteX1" fmla="*/ 3617698 w 3617698"/>
                <a:gd name="connsiteY1" fmla="*/ 0 h 3617698"/>
                <a:gd name="connsiteX2" fmla="*/ 3617698 w 3617698"/>
                <a:gd name="connsiteY2" fmla="*/ 3617698 h 3617698"/>
                <a:gd name="connsiteX3" fmla="*/ 0 w 3617698"/>
                <a:gd name="connsiteY3" fmla="*/ 3617698 h 3617698"/>
                <a:gd name="connsiteX4" fmla="*/ 0 w 3617698"/>
                <a:gd name="connsiteY4" fmla="*/ 0 h 36176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7698" h="3617698">
                  <a:moveTo>
                    <a:pt x="0" y="0"/>
                  </a:moveTo>
                  <a:lnTo>
                    <a:pt x="3617698" y="0"/>
                  </a:lnTo>
                  <a:lnTo>
                    <a:pt x="3617698" y="3617698"/>
                  </a:lnTo>
                  <a:lnTo>
                    <a:pt x="0" y="3617698"/>
                  </a:lnTo>
                  <a:lnTo>
                    <a:pt x="0" y="0"/>
                  </a:lnTo>
                  <a:close/>
                </a:path>
              </a:pathLst>
            </a:custGeom>
            <a:solidFill>
              <a:srgbClr val="3498DB"/>
            </a:solidFill>
            <a:effectLst/>
            <a:sp3d extrusionH="152250" prstMaterial="matte">
              <a:bevelT w="165100" prst="coolSlant"/>
            </a:sp3d>
          </p:spPr>
          <p:txBody>
            <a:bodyPr lIns="56250" tIns="29250" rIns="56250" bIns="29250" spcCol="1270" anchor="ctr">
              <a:normAutofit/>
              <a:sp3d extrusionH="28000" prstMaterial="matte"/>
            </a:bodyPr>
            <a:lstStyle/>
            <a:p>
              <a:pPr marL="0" marR="0" lvl="0" indent="0" algn="ctr" defTabSz="1724025" rtl="0" eaLnBrk="1" fontAlgn="auto" latinLnBrk="0" hangingPunct="1">
                <a:lnSpc>
                  <a:spcPct val="120000"/>
                </a:lnSpc>
                <a:spcBef>
                  <a:spcPct val="0"/>
                </a:spcBef>
                <a:spcAft>
                  <a:spcPct val="35000"/>
                </a:spcAft>
                <a:buClrTx/>
                <a:buSzTx/>
                <a:buFontTx/>
                <a:buNone/>
                <a:defRPr/>
              </a:pPr>
              <a:r>
                <a:rPr kumimoji="0" lang="en-US" sz="2400" b="1" i="0" u="none" strike="noStrike" kern="1200" cap="none" spc="300" normalizeH="0" baseline="0" noProof="1">
                  <a:ln>
                    <a:noFill/>
                  </a:ln>
                  <a:solidFill>
                    <a:schemeClr val="bg1"/>
                  </a:solidFill>
                  <a:effectLst/>
                  <a:uLnTx/>
                  <a:uFillTx/>
                  <a:latin typeface="黑体" panose="02010609060101010101" charset="-122"/>
                  <a:ea typeface="黑体" panose="02010609060101010101" charset="-122"/>
                  <a:cs typeface="+mn-cs"/>
                </a:rPr>
                <a:t>活动推广转化分析</a:t>
              </a:r>
              <a:endParaRPr kumimoji="0" lang="en-US" sz="2400" b="1" i="0" u="none" strike="noStrike" kern="1200" cap="none" spc="300" normalizeH="0" baseline="0" noProof="1">
                <a:ln>
                  <a:noFill/>
                </a:ln>
                <a:solidFill>
                  <a:schemeClr val="bg1"/>
                </a:solidFill>
                <a:effectLst/>
                <a:uLnTx/>
                <a:uFillTx/>
                <a:latin typeface="黑体" panose="02010609060101010101" charset="-122"/>
                <a:ea typeface="黑体" panose="02010609060101010101" charset="-122"/>
                <a:cs typeface="+mn-cs"/>
              </a:endParaRPr>
            </a:p>
          </p:txBody>
        </p:sp>
        <p:sp>
          <p:nvSpPr>
            <p:cNvPr id="32" name="任意多边形: 形状 31"/>
            <p:cNvSpPr/>
            <p:nvPr/>
          </p:nvSpPr>
          <p:spPr>
            <a:xfrm>
              <a:off x="2416675" y="4871431"/>
              <a:ext cx="3617698" cy="3617698"/>
            </a:xfrm>
            <a:custGeom>
              <a:avLst/>
              <a:gdLst>
                <a:gd name="connsiteX0" fmla="*/ 0 w 3617698"/>
                <a:gd name="connsiteY0" fmla="*/ 0 h 3617698"/>
                <a:gd name="connsiteX1" fmla="*/ 3617698 w 3617698"/>
                <a:gd name="connsiteY1" fmla="*/ 0 h 3617698"/>
                <a:gd name="connsiteX2" fmla="*/ 3617698 w 3617698"/>
                <a:gd name="connsiteY2" fmla="*/ 3617698 h 3617698"/>
                <a:gd name="connsiteX3" fmla="*/ 0 w 3617698"/>
                <a:gd name="connsiteY3" fmla="*/ 3617698 h 3617698"/>
                <a:gd name="connsiteX4" fmla="*/ 0 w 3617698"/>
                <a:gd name="connsiteY4" fmla="*/ 0 h 36176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7698" h="3617698">
                  <a:moveTo>
                    <a:pt x="0" y="0"/>
                  </a:moveTo>
                  <a:lnTo>
                    <a:pt x="3617698" y="0"/>
                  </a:lnTo>
                  <a:lnTo>
                    <a:pt x="3617698" y="3617698"/>
                  </a:lnTo>
                  <a:lnTo>
                    <a:pt x="0" y="3617698"/>
                  </a:lnTo>
                  <a:lnTo>
                    <a:pt x="0" y="0"/>
                  </a:lnTo>
                  <a:close/>
                </a:path>
              </a:pathLst>
            </a:custGeom>
            <a:solidFill>
              <a:srgbClr val="1AA3AA"/>
            </a:solidFill>
            <a:effectLst/>
            <a:sp3d extrusionH="152250" prstMaterial="matte">
              <a:bevelT w="165100" prst="coolSlant"/>
            </a:sp3d>
          </p:spPr>
          <p:txBody>
            <a:bodyPr lIns="56250" tIns="29250" rIns="56250" bIns="29250" spcCol="1270" anchor="ctr">
              <a:normAutofit/>
              <a:sp3d extrusionH="28000" prstMaterial="matte"/>
            </a:bodyPr>
            <a:lstStyle/>
            <a:p>
              <a:pPr marL="0" marR="0" lvl="0" indent="0" algn="ctr" defTabSz="1724025" rtl="0" eaLnBrk="1" fontAlgn="auto" latinLnBrk="0" hangingPunct="1">
                <a:lnSpc>
                  <a:spcPct val="120000"/>
                </a:lnSpc>
                <a:spcBef>
                  <a:spcPct val="0"/>
                </a:spcBef>
                <a:spcAft>
                  <a:spcPct val="35000"/>
                </a:spcAft>
                <a:buClrTx/>
                <a:buSzTx/>
                <a:buFontTx/>
                <a:buNone/>
                <a:defRPr/>
              </a:pPr>
              <a:r>
                <a:rPr kumimoji="0" lang="en-US" sz="2400" b="1" i="0" u="none" strike="noStrike" kern="1200" cap="none" spc="300" normalizeH="0" baseline="0" noProof="1">
                  <a:ln>
                    <a:noFill/>
                  </a:ln>
                  <a:solidFill>
                    <a:schemeClr val="bg1"/>
                  </a:solidFill>
                  <a:effectLst/>
                  <a:uLnTx/>
                  <a:uFillTx/>
                  <a:latin typeface="黑体" panose="02010609060101010101" charset="-122"/>
                  <a:ea typeface="黑体" panose="02010609060101010101" charset="-122"/>
                  <a:cs typeface="+mn-cs"/>
                </a:rPr>
                <a:t>活动推广拉新分析</a:t>
              </a:r>
              <a:endParaRPr kumimoji="0" lang="en-US" sz="2400" b="1" i="0" u="none" strike="noStrike" kern="1200" cap="none" spc="300" normalizeH="0" baseline="0" noProof="1">
                <a:ln>
                  <a:noFill/>
                </a:ln>
                <a:solidFill>
                  <a:schemeClr val="bg1"/>
                </a:solidFill>
                <a:effectLst/>
                <a:uLnTx/>
                <a:uFillTx/>
                <a:latin typeface="黑体" panose="02010609060101010101" charset="-122"/>
                <a:ea typeface="黑体" panose="02010609060101010101" charset="-122"/>
                <a:cs typeface="+mn-cs"/>
              </a:endParaRPr>
            </a:p>
          </p:txBody>
        </p:sp>
        <p:sp>
          <p:nvSpPr>
            <p:cNvPr id="33" name="任意多边形: 形状 32"/>
            <p:cNvSpPr/>
            <p:nvPr/>
          </p:nvSpPr>
          <p:spPr>
            <a:xfrm>
              <a:off x="6667471" y="4871431"/>
              <a:ext cx="3617698" cy="3617698"/>
            </a:xfrm>
            <a:custGeom>
              <a:avLst/>
              <a:gdLst>
                <a:gd name="connsiteX0" fmla="*/ 0 w 3617698"/>
                <a:gd name="connsiteY0" fmla="*/ 0 h 3617698"/>
                <a:gd name="connsiteX1" fmla="*/ 3617698 w 3617698"/>
                <a:gd name="connsiteY1" fmla="*/ 0 h 3617698"/>
                <a:gd name="connsiteX2" fmla="*/ 3617698 w 3617698"/>
                <a:gd name="connsiteY2" fmla="*/ 3617698 h 3617698"/>
                <a:gd name="connsiteX3" fmla="*/ 0 w 3617698"/>
                <a:gd name="connsiteY3" fmla="*/ 3617698 h 3617698"/>
                <a:gd name="connsiteX4" fmla="*/ 0 w 3617698"/>
                <a:gd name="connsiteY4" fmla="*/ 0 h 36176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7698" h="3617698">
                  <a:moveTo>
                    <a:pt x="0" y="0"/>
                  </a:moveTo>
                  <a:lnTo>
                    <a:pt x="3617698" y="0"/>
                  </a:lnTo>
                  <a:lnTo>
                    <a:pt x="3617698" y="3617698"/>
                  </a:lnTo>
                  <a:lnTo>
                    <a:pt x="0" y="3617698"/>
                  </a:lnTo>
                  <a:lnTo>
                    <a:pt x="0" y="0"/>
                  </a:lnTo>
                  <a:close/>
                </a:path>
              </a:pathLst>
            </a:custGeom>
            <a:solidFill>
              <a:srgbClr val="9BBB59"/>
            </a:solidFill>
            <a:effectLst/>
            <a:sp3d extrusionH="152250" prstMaterial="matte">
              <a:bevelT w="165100" prst="coolSlant"/>
            </a:sp3d>
          </p:spPr>
          <p:txBody>
            <a:bodyPr lIns="56250" tIns="29250" rIns="56250" bIns="29250" spcCol="1270" anchor="ctr">
              <a:normAutofit/>
              <a:sp3d extrusionH="28000" prstMaterial="matte"/>
            </a:bodyPr>
            <a:lstStyle/>
            <a:p>
              <a:pPr marL="0" marR="0" lvl="0" indent="0" algn="ctr" defTabSz="1724025" rtl="0" eaLnBrk="1" fontAlgn="auto" latinLnBrk="0" hangingPunct="1">
                <a:lnSpc>
                  <a:spcPct val="120000"/>
                </a:lnSpc>
                <a:spcBef>
                  <a:spcPct val="0"/>
                </a:spcBef>
                <a:spcAft>
                  <a:spcPct val="35000"/>
                </a:spcAft>
                <a:buClrTx/>
                <a:buSzTx/>
                <a:buFontTx/>
                <a:buNone/>
                <a:defRPr/>
              </a:pPr>
              <a:r>
                <a:rPr kumimoji="0" lang="en-US" sz="2400" b="1" i="0" u="none" strike="noStrike" kern="1200" cap="none" spc="300" normalizeH="0" baseline="0" noProof="1">
                  <a:ln>
                    <a:noFill/>
                  </a:ln>
                  <a:solidFill>
                    <a:schemeClr val="bg1"/>
                  </a:solidFill>
                  <a:effectLst/>
                  <a:uLnTx/>
                  <a:uFillTx/>
                  <a:latin typeface="黑体" panose="02010609060101010101" charset="-122"/>
                  <a:ea typeface="黑体" panose="02010609060101010101" charset="-122"/>
                  <a:cs typeface="+mn-cs"/>
                </a:rPr>
                <a:t>活动推广留存分析</a:t>
              </a:r>
              <a:endParaRPr kumimoji="0" lang="en-US" sz="2400" b="1" i="0" u="none" strike="noStrike" kern="1200" cap="none" spc="300" normalizeH="0" baseline="0" noProof="1">
                <a:ln>
                  <a:noFill/>
                </a:ln>
                <a:solidFill>
                  <a:schemeClr val="bg1"/>
                </a:solidFill>
                <a:effectLst/>
                <a:uLnTx/>
                <a:uFillTx/>
                <a:latin typeface="黑体" panose="02010609060101010101" charset="-122"/>
                <a:ea typeface="黑体" panose="02010609060101010101" charset="-122"/>
                <a:cs typeface="+mn-cs"/>
              </a:endParaRPr>
            </a:p>
          </p:txBody>
        </p:sp>
      </p:grpSp>
      <p:sp>
        <p:nvSpPr>
          <p:cNvPr id="2" name="Rectangle 2"/>
          <p:cNvSpPr/>
          <p:nvPr>
            <p:custDataLst>
              <p:tags r:id="rId2"/>
            </p:custDataLst>
          </p:nvPr>
        </p:nvSpPr>
        <p:spPr>
          <a:xfrm>
            <a:off x="8543925" y="1879600"/>
            <a:ext cx="2540000" cy="554038"/>
          </a:xfrm>
          <a:prstGeom prst="rect">
            <a:avLst/>
          </a:prstGeom>
        </p:spPr>
        <p:txBody>
          <a:bodyPr lIns="54545" tIns="0" rIns="54545" bIns="28363"/>
          <a:lstStyle/>
          <a:p>
            <a:pPr marL="0" marR="0" lvl="0" indent="0" algn="l" defTabSz="914400" rtl="0" eaLnBrk="1" fontAlgn="auto" latinLnBrk="0" hangingPunct="1">
              <a:lnSpc>
                <a:spcPct val="120000"/>
              </a:lnSpc>
              <a:spcBef>
                <a:spcPct val="0"/>
              </a:spcBef>
              <a:spcAft>
                <a:spcPct val="0"/>
              </a:spcAft>
              <a:buClrTx/>
              <a:buSzTx/>
              <a:buFontTx/>
              <a:buNone/>
              <a:defRPr/>
            </a:pPr>
            <a:r>
              <a:rPr kumimoji="0" lang="zh-CN" altLang="en-US" sz="1600" b="0" i="0" u="none" strike="noStrike" kern="1200" cap="none" spc="145" normalizeH="0" baseline="0" noProof="1">
                <a:ln>
                  <a:noFill/>
                </a:ln>
                <a:solidFill>
                  <a:srgbClr val="4D576B">
                    <a:lumMod val="75000"/>
                    <a:lumOff val="25000"/>
                  </a:srgbClr>
                </a:solidFill>
                <a:effectLst/>
                <a:uLnTx/>
                <a:uFillTx/>
                <a:latin typeface="黑体" panose="02010609060101010101" charset="-122"/>
                <a:ea typeface="黑体" panose="02010609060101010101" charset="-122"/>
                <a:cs typeface="+mn-cs"/>
              </a:rPr>
              <a:t>分析指标有：访客数、成交订单数、成交占比、成交额、投资回报率等。</a:t>
            </a:r>
            <a:endParaRPr kumimoji="0" lang="zh-CN" altLang="en-US" sz="1600" b="0" i="0" u="none" strike="noStrike" kern="1200" cap="none" spc="145" normalizeH="0" baseline="0" noProof="1">
              <a:ln>
                <a:noFill/>
              </a:ln>
              <a:solidFill>
                <a:srgbClr val="4D576B">
                  <a:lumMod val="75000"/>
                  <a:lumOff val="25000"/>
                </a:srgbClr>
              </a:solidFill>
              <a:effectLst/>
              <a:uLnTx/>
              <a:uFillTx/>
              <a:latin typeface="黑体" panose="02010609060101010101" charset="-122"/>
              <a:ea typeface="黑体" panose="02010609060101010101" charset="-122"/>
              <a:cs typeface="+mn-cs"/>
            </a:endParaRPr>
          </a:p>
        </p:txBody>
      </p:sp>
      <p:sp>
        <p:nvSpPr>
          <p:cNvPr id="5" name="Oval 3"/>
          <p:cNvSpPr/>
          <p:nvPr>
            <p:custDataLst>
              <p:tags r:id="rId3"/>
            </p:custDataLst>
          </p:nvPr>
        </p:nvSpPr>
        <p:spPr>
          <a:xfrm>
            <a:off x="7769225" y="1898650"/>
            <a:ext cx="554038" cy="554038"/>
          </a:xfrm>
          <a:prstGeom prst="ellipse">
            <a:avLst/>
          </a:prstGeom>
          <a:solidFill>
            <a:srgbClr val="1F74AD"/>
          </a:solidFill>
          <a:ln w="12700" cap="flat" cmpd="sng" algn="ctr">
            <a:noFill/>
            <a:prstDash val="solid"/>
            <a:miter lim="800000"/>
          </a:ln>
          <a:effec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780" b="0" i="0" u="none" strike="noStrike" kern="1200" cap="none" spc="0" normalizeH="0" baseline="0" noProof="1">
                <a:ln>
                  <a:noFill/>
                </a:ln>
                <a:solidFill>
                  <a:srgbClr val="E7E6E6"/>
                </a:solidFill>
                <a:effectLst/>
                <a:uLnTx/>
                <a:uFillTx/>
                <a:latin typeface="Arial" panose="020B0604020202020204" pitchFamily="34" charset="0"/>
                <a:ea typeface="黑体" panose="02010609060101010101" charset="-122"/>
                <a:cs typeface="+mn-cs"/>
              </a:rPr>
              <a:t>⭐</a:t>
            </a:r>
            <a:endParaRPr kumimoji="0" lang="en-US" sz="1780" b="0" i="0" u="none" strike="noStrike" kern="1200" cap="none" spc="0" normalizeH="0" baseline="0" noProof="1">
              <a:ln>
                <a:noFill/>
              </a:ln>
              <a:solidFill>
                <a:srgbClr val="E7E6E6"/>
              </a:solidFill>
              <a:effectLst/>
              <a:uLnTx/>
              <a:uFillTx/>
              <a:latin typeface="Arial" panose="020B0604020202020204" pitchFamily="34" charset="0"/>
              <a:ea typeface="黑体" panose="02010609060101010101" charset="-122"/>
              <a:cs typeface="+mn-cs"/>
            </a:endParaRPr>
          </a:p>
        </p:txBody>
      </p:sp>
      <p:sp>
        <p:nvSpPr>
          <p:cNvPr id="10" name="Oval 9"/>
          <p:cNvSpPr/>
          <p:nvPr>
            <p:custDataLst>
              <p:tags r:id="rId4"/>
            </p:custDataLst>
          </p:nvPr>
        </p:nvSpPr>
        <p:spPr>
          <a:xfrm>
            <a:off x="7769225" y="5513388"/>
            <a:ext cx="554038" cy="554038"/>
          </a:xfrm>
          <a:prstGeom prst="ellipse">
            <a:avLst/>
          </a:prstGeom>
          <a:solidFill>
            <a:srgbClr val="9BBB59"/>
          </a:solidFill>
          <a:ln w="12700" cap="flat" cmpd="sng" algn="ctr">
            <a:noFill/>
            <a:prstDash val="solid"/>
            <a:miter lim="800000"/>
          </a:ln>
          <a:effec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780" b="0" i="0" u="none" strike="noStrike" kern="1200" cap="none" spc="0" normalizeH="0" baseline="0" noProof="1">
                <a:ln>
                  <a:noFill/>
                </a:ln>
                <a:solidFill>
                  <a:srgbClr val="E7E6E6"/>
                </a:solidFill>
                <a:effectLst/>
                <a:uLnTx/>
                <a:uFillTx/>
                <a:latin typeface="Arial" panose="020B0604020202020204" pitchFamily="34" charset="0"/>
                <a:ea typeface="黑体" panose="02010609060101010101" charset="-122"/>
                <a:cs typeface="+mn-cs"/>
              </a:rPr>
              <a:t>⭐</a:t>
            </a:r>
            <a:endParaRPr kumimoji="0" lang="en-US" altLang="zh-CN" sz="1780" b="0" i="0" u="none" strike="noStrike" kern="1200" cap="none" spc="0" normalizeH="0" baseline="0" noProof="1">
              <a:ln>
                <a:noFill/>
              </a:ln>
              <a:solidFill>
                <a:srgbClr val="E7E6E6"/>
              </a:solidFill>
              <a:effectLst/>
              <a:uLnTx/>
              <a:uFillTx/>
              <a:latin typeface="Arial" panose="020B0604020202020204" pitchFamily="34" charset="0"/>
              <a:ea typeface="黑体" panose="02010609060101010101" charset="-122"/>
              <a:cs typeface="+mn-cs"/>
            </a:endParaRPr>
          </a:p>
        </p:txBody>
      </p:sp>
      <p:sp>
        <p:nvSpPr>
          <p:cNvPr id="13" name="Oval 12"/>
          <p:cNvSpPr/>
          <p:nvPr>
            <p:custDataLst>
              <p:tags r:id="rId5"/>
            </p:custDataLst>
          </p:nvPr>
        </p:nvSpPr>
        <p:spPr>
          <a:xfrm>
            <a:off x="7769225" y="4308475"/>
            <a:ext cx="554038" cy="554038"/>
          </a:xfrm>
          <a:prstGeom prst="ellipse">
            <a:avLst/>
          </a:prstGeom>
          <a:solidFill>
            <a:srgbClr val="1AA3AA"/>
          </a:solidFill>
          <a:ln w="12700" cap="flat" cmpd="sng" algn="ctr">
            <a:noFill/>
            <a:prstDash val="solid"/>
            <a:miter lim="800000"/>
          </a:ln>
          <a:effec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780" b="0" i="0" u="none" strike="noStrike" kern="1200" cap="none" spc="0" normalizeH="0" baseline="0" noProof="1">
                <a:ln>
                  <a:noFill/>
                </a:ln>
                <a:solidFill>
                  <a:srgbClr val="E7E6E6"/>
                </a:solidFill>
                <a:effectLst/>
                <a:uLnTx/>
                <a:uFillTx/>
                <a:latin typeface="Arial" panose="020B0604020202020204" pitchFamily="34" charset="0"/>
                <a:ea typeface="黑体" panose="02010609060101010101" charset="-122"/>
                <a:cs typeface="+mn-cs"/>
              </a:rPr>
              <a:t>⭐</a:t>
            </a:r>
            <a:endParaRPr kumimoji="0" lang="en-US" altLang="zh-CN" sz="1780" b="0" i="0" u="none" strike="noStrike" kern="1200" cap="none" spc="0" normalizeH="0" baseline="0" noProof="1">
              <a:ln>
                <a:noFill/>
              </a:ln>
              <a:solidFill>
                <a:srgbClr val="E7E6E6"/>
              </a:solidFill>
              <a:effectLst/>
              <a:uLnTx/>
              <a:uFillTx/>
              <a:latin typeface="Arial" panose="020B0604020202020204" pitchFamily="34" charset="0"/>
              <a:ea typeface="黑体" panose="02010609060101010101" charset="-122"/>
              <a:cs typeface="+mn-cs"/>
            </a:endParaRPr>
          </a:p>
        </p:txBody>
      </p:sp>
      <p:sp>
        <p:nvSpPr>
          <p:cNvPr id="16" name="Oval 15"/>
          <p:cNvSpPr/>
          <p:nvPr>
            <p:custDataLst>
              <p:tags r:id="rId6"/>
            </p:custDataLst>
          </p:nvPr>
        </p:nvSpPr>
        <p:spPr>
          <a:xfrm>
            <a:off x="7769225" y="3103563"/>
            <a:ext cx="554038" cy="554038"/>
          </a:xfrm>
          <a:prstGeom prst="ellipse">
            <a:avLst/>
          </a:prstGeom>
          <a:solidFill>
            <a:srgbClr val="3498DB"/>
          </a:solidFill>
          <a:ln w="12700" cap="flat" cmpd="sng" algn="ctr">
            <a:noFill/>
            <a:prstDash val="solid"/>
            <a:miter lim="800000"/>
          </a:ln>
          <a:effec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780" b="0" i="0" u="none" strike="noStrike" kern="1200" cap="none" spc="0" normalizeH="0" baseline="0" noProof="1">
                <a:ln>
                  <a:noFill/>
                </a:ln>
                <a:solidFill>
                  <a:srgbClr val="E7E6E6"/>
                </a:solidFill>
                <a:effectLst/>
                <a:uLnTx/>
                <a:uFillTx/>
                <a:latin typeface="Arial" panose="020B0604020202020204" pitchFamily="34" charset="0"/>
                <a:ea typeface="黑体" panose="02010609060101010101" charset="-122"/>
                <a:cs typeface="+mn-cs"/>
              </a:rPr>
              <a:t>⭐</a:t>
            </a:r>
            <a:endParaRPr kumimoji="0" lang="en-US" altLang="zh-CN" sz="1780" b="0" i="0" u="none" strike="noStrike" kern="1200" cap="none" spc="0" normalizeH="0" baseline="0" noProof="1">
              <a:ln>
                <a:noFill/>
              </a:ln>
              <a:solidFill>
                <a:srgbClr val="E7E6E6"/>
              </a:solidFill>
              <a:effectLst/>
              <a:uLnTx/>
              <a:uFillTx/>
              <a:latin typeface="Arial" panose="020B0604020202020204" pitchFamily="34" charset="0"/>
              <a:ea typeface="黑体" panose="02010609060101010101" charset="-122"/>
              <a:cs typeface="+mn-cs"/>
            </a:endParaRPr>
          </a:p>
        </p:txBody>
      </p:sp>
      <p:sp>
        <p:nvSpPr>
          <p:cNvPr id="7" name="Rectangle 2"/>
          <p:cNvSpPr/>
          <p:nvPr>
            <p:custDataLst>
              <p:tags r:id="rId7"/>
            </p:custDataLst>
          </p:nvPr>
        </p:nvSpPr>
        <p:spPr>
          <a:xfrm>
            <a:off x="8582025" y="3103563"/>
            <a:ext cx="2540000" cy="554038"/>
          </a:xfrm>
          <a:prstGeom prst="rect">
            <a:avLst/>
          </a:prstGeom>
        </p:spPr>
        <p:txBody>
          <a:bodyPr lIns="54545" tIns="0" rIns="54545" bIns="28363"/>
          <a:lstStyle/>
          <a:p>
            <a:pPr marL="0" marR="0" lvl="0" indent="0" algn="l" defTabSz="914400" rtl="0" eaLnBrk="1" fontAlgn="auto" latinLnBrk="0" hangingPunct="1">
              <a:lnSpc>
                <a:spcPct val="120000"/>
              </a:lnSpc>
              <a:spcBef>
                <a:spcPct val="0"/>
              </a:spcBef>
              <a:spcAft>
                <a:spcPct val="0"/>
              </a:spcAft>
              <a:buClrTx/>
              <a:buSzTx/>
              <a:buFontTx/>
              <a:buNone/>
              <a:defRPr/>
            </a:pPr>
            <a:r>
              <a:rPr kumimoji="0" lang="zh-CN" altLang="en-US" sz="1600" b="0" i="0" u="none" strike="noStrike" kern="1200" cap="none" spc="145" normalizeH="0" baseline="0" noProof="1">
                <a:ln>
                  <a:noFill/>
                </a:ln>
                <a:solidFill>
                  <a:srgbClr val="4D576B">
                    <a:lumMod val="75000"/>
                    <a:lumOff val="25000"/>
                  </a:srgbClr>
                </a:solidFill>
                <a:effectLst/>
                <a:uLnTx/>
                <a:uFillTx/>
                <a:latin typeface="黑体" panose="02010609060101010101" charset="-122"/>
                <a:ea typeface="黑体" panose="02010609060101010101" charset="-122"/>
                <a:cs typeface="+mn-cs"/>
              </a:rPr>
              <a:t>分析指标有：访客数、收藏转化率、加购转化率、支付转化率等。</a:t>
            </a:r>
            <a:endParaRPr kumimoji="0" lang="zh-CN" altLang="en-US" sz="1600" b="0" i="0" u="none" strike="noStrike" kern="1200" cap="none" spc="145" normalizeH="0" baseline="0" noProof="1">
              <a:ln>
                <a:noFill/>
              </a:ln>
              <a:solidFill>
                <a:srgbClr val="4D576B">
                  <a:lumMod val="75000"/>
                  <a:lumOff val="25000"/>
                </a:srgbClr>
              </a:solidFill>
              <a:effectLst/>
              <a:uLnTx/>
              <a:uFillTx/>
              <a:latin typeface="黑体" panose="02010609060101010101" charset="-122"/>
              <a:ea typeface="黑体" panose="02010609060101010101" charset="-122"/>
              <a:cs typeface="+mn-cs"/>
            </a:endParaRPr>
          </a:p>
        </p:txBody>
      </p:sp>
      <p:sp>
        <p:nvSpPr>
          <p:cNvPr id="8" name="Rectangle 2"/>
          <p:cNvSpPr/>
          <p:nvPr>
            <p:custDataLst>
              <p:tags r:id="rId8"/>
            </p:custDataLst>
          </p:nvPr>
        </p:nvSpPr>
        <p:spPr>
          <a:xfrm>
            <a:off x="8543925" y="4306888"/>
            <a:ext cx="2540000" cy="555625"/>
          </a:xfrm>
          <a:prstGeom prst="rect">
            <a:avLst/>
          </a:prstGeom>
        </p:spPr>
        <p:txBody>
          <a:bodyPr lIns="54545" tIns="0" rIns="54545" bIns="28363"/>
          <a:lstStyle/>
          <a:p>
            <a:pPr marL="0" marR="0" lvl="0" indent="0" algn="l" defTabSz="914400" rtl="0" eaLnBrk="1" fontAlgn="auto" latinLnBrk="0" hangingPunct="1">
              <a:lnSpc>
                <a:spcPct val="120000"/>
              </a:lnSpc>
              <a:spcBef>
                <a:spcPct val="0"/>
              </a:spcBef>
              <a:spcAft>
                <a:spcPct val="0"/>
              </a:spcAft>
              <a:buClrTx/>
              <a:buSzTx/>
              <a:buFontTx/>
              <a:buNone/>
              <a:defRPr/>
            </a:pPr>
            <a:r>
              <a:rPr kumimoji="0" lang="zh-CN" altLang="en-US" sz="1600" b="0" i="0" u="none" strike="noStrike" kern="1200" cap="none" spc="145" normalizeH="0" baseline="0" noProof="1">
                <a:ln>
                  <a:noFill/>
                </a:ln>
                <a:solidFill>
                  <a:srgbClr val="4D576B">
                    <a:lumMod val="75000"/>
                    <a:lumOff val="25000"/>
                  </a:srgbClr>
                </a:solidFill>
                <a:effectLst/>
                <a:uLnTx/>
                <a:uFillTx/>
                <a:latin typeface="黑体" panose="02010609060101010101" charset="-122"/>
                <a:ea typeface="黑体" panose="02010609060101010101" charset="-122"/>
                <a:cs typeface="+mn-cs"/>
              </a:rPr>
              <a:t>分析指标有：访客数、新访客数、新访客占比等。</a:t>
            </a:r>
            <a:endParaRPr kumimoji="0" lang="zh-CN" altLang="en-US" sz="1600" b="0" i="0" u="none" strike="noStrike" kern="1200" cap="none" spc="145" normalizeH="0" baseline="0" noProof="1">
              <a:ln>
                <a:noFill/>
              </a:ln>
              <a:solidFill>
                <a:srgbClr val="4D576B">
                  <a:lumMod val="75000"/>
                  <a:lumOff val="25000"/>
                </a:srgbClr>
              </a:solidFill>
              <a:effectLst/>
              <a:uLnTx/>
              <a:uFillTx/>
              <a:latin typeface="黑体" panose="02010609060101010101" charset="-122"/>
              <a:ea typeface="黑体" panose="02010609060101010101" charset="-122"/>
              <a:cs typeface="+mn-cs"/>
            </a:endParaRPr>
          </a:p>
        </p:txBody>
      </p:sp>
      <p:sp>
        <p:nvSpPr>
          <p:cNvPr id="11" name="Rectangle 2"/>
          <p:cNvSpPr/>
          <p:nvPr>
            <p:custDataLst>
              <p:tags r:id="rId9"/>
            </p:custDataLst>
          </p:nvPr>
        </p:nvSpPr>
        <p:spPr>
          <a:xfrm>
            <a:off x="8543925" y="5511800"/>
            <a:ext cx="2540000" cy="554038"/>
          </a:xfrm>
          <a:prstGeom prst="rect">
            <a:avLst/>
          </a:prstGeom>
        </p:spPr>
        <p:txBody>
          <a:bodyPr lIns="54545" tIns="0" rIns="54545" bIns="28363"/>
          <a:lstStyle/>
          <a:p>
            <a:pPr marL="0" marR="0" lvl="0" indent="0" algn="l" defTabSz="914400" rtl="0" eaLnBrk="1" fontAlgn="auto" latinLnBrk="0" hangingPunct="1">
              <a:lnSpc>
                <a:spcPct val="120000"/>
              </a:lnSpc>
              <a:spcBef>
                <a:spcPct val="0"/>
              </a:spcBef>
              <a:spcAft>
                <a:spcPct val="0"/>
              </a:spcAft>
              <a:buClrTx/>
              <a:buSzTx/>
              <a:buFontTx/>
              <a:buNone/>
              <a:defRPr/>
            </a:pPr>
            <a:r>
              <a:rPr kumimoji="0" lang="zh-CN" altLang="en-US" sz="1600" b="0" i="0" u="none" strike="noStrike" kern="1200" cap="none" spc="145" normalizeH="0" baseline="0" noProof="1">
                <a:ln>
                  <a:noFill/>
                </a:ln>
                <a:solidFill>
                  <a:srgbClr val="4D576B">
                    <a:lumMod val="75000"/>
                    <a:lumOff val="25000"/>
                  </a:srgbClr>
                </a:solidFill>
                <a:effectLst/>
                <a:uLnTx/>
                <a:uFillTx/>
                <a:latin typeface="黑体" panose="02010609060101010101" charset="-122"/>
                <a:ea typeface="黑体" panose="02010609060101010101" charset="-122"/>
                <a:cs typeface="+mn-cs"/>
              </a:rPr>
              <a:t>分析指标有：访客数、留存访客数、留存访客占比等。</a:t>
            </a:r>
            <a:endParaRPr kumimoji="0" lang="zh-CN" altLang="en-US" sz="1600" b="0" i="0" u="none" strike="noStrike" kern="1200" cap="none" spc="145" normalizeH="0" baseline="0" noProof="1">
              <a:ln>
                <a:noFill/>
              </a:ln>
              <a:solidFill>
                <a:srgbClr val="4D576B">
                  <a:lumMod val="75000"/>
                  <a:lumOff val="25000"/>
                </a:srgbClr>
              </a:solidFill>
              <a:effectLst/>
              <a:uLnTx/>
              <a:uFillTx/>
              <a:latin typeface="黑体" panose="02010609060101010101" charset="-122"/>
              <a:ea typeface="黑体" panose="02010609060101010101" charset="-122"/>
              <a:cs typeface="+mn-cs"/>
            </a:endParaRPr>
          </a:p>
        </p:txBody>
      </p:sp>
      <p:sp>
        <p:nvSpPr>
          <p:cNvPr id="106510" name="文本框 18"/>
          <p:cNvSpPr txBox="1"/>
          <p:nvPr/>
        </p:nvSpPr>
        <p:spPr>
          <a:xfrm>
            <a:off x="813594" y="1828800"/>
            <a:ext cx="2990850" cy="398780"/>
          </a:xfrm>
          <a:prstGeom prst="rect">
            <a:avLst/>
          </a:prstGeom>
          <a:noFill/>
          <a:ln w="9525">
            <a:noFill/>
          </a:ln>
        </p:spPr>
        <p:txBody>
          <a:bodyPr wrap="none">
            <a:spAutoFit/>
          </a:bodyPr>
          <a:p>
            <a:pPr algn="ctr" eaLnBrk="1" hangingPunct="1"/>
            <a:r>
              <a:rPr lang="zh-CN" altLang="en-US" sz="2000" b="1" dirty="0">
                <a:solidFill>
                  <a:schemeClr val="accent1"/>
                </a:solidFill>
                <a:latin typeface="黑体" panose="02010609060101010101" charset="-122"/>
                <a:ea typeface="黑体" panose="02010609060101010101" charset="-122"/>
              </a:rPr>
              <a:t>活动推广效果分析的维度</a:t>
            </a:r>
            <a:endParaRPr lang="zh-CN" altLang="en-US" sz="2000" b="1" dirty="0">
              <a:solidFill>
                <a:schemeClr val="accent1"/>
              </a:solidFill>
              <a:latin typeface="黑体" panose="02010609060101010101" charset="-122"/>
              <a:ea typeface="黑体" panose="02010609060101010101" charset="-122"/>
            </a:endParaRPr>
          </a:p>
        </p:txBody>
      </p:sp>
    </p:spTree>
  </p:cSld>
  <p:clrMapOvr>
    <a:masterClrMapping/>
  </p:clrMapOvr>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i*4"/>
  <p:tag name="KSO_WM_UNIT_LAYERLEVEL" val="1"/>
  <p:tag name="KSO_WM_TAG_VERSION" val="1.0"/>
  <p:tag name="KSO_WM_BEAUTIFY_FLAG" val="#wm#"/>
  <p:tag name="KSO_WM_SLIDE_BACKGROUND_TYPE" val="general"/>
  <p:tag name="KSO_WM_SLIDE_BK_DARK_LIGHT" val="2"/>
  <p:tag name="KSO_WM_UNIT_TYPE" val="i"/>
  <p:tag name="KSO_WM_UNIT_INDEX" val="4"/>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i*5"/>
  <p:tag name="KSO_WM_UNIT_LAYERLEVEL" val="1"/>
  <p:tag name="KSO_WM_TAG_VERSION" val="1.0"/>
  <p:tag name="KSO_WM_BEAUTIFY_FLAG" val="#wm#"/>
  <p:tag name="KSO_WM_SLIDE_BACKGROUND_TYPE" val="general"/>
  <p:tag name="KSO_WM_SLIDE_BK_DARK_LIGHT" val="2"/>
  <p:tag name="KSO_WM_UNIT_TYPE" val="i"/>
  <p:tag name="KSO_WM_UNIT_INDEX" val="5"/>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SLIDE_BK_DARK_LIGHT" val="2"/>
  <p:tag name="KSO_WM_UNIT_BK_DARK_LIGHT" val="1"/>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2"/>
  <p:tag name="KSO_WM_UNIT_LAYERLEVEL" val="1"/>
  <p:tag name="KSO_WM_TAG_VERSION" val="1.0"/>
  <p:tag name="KSO_WM_BEAUTIFY_FLAG" val="#wm#"/>
  <p:tag name="KSO_WM_SLIDE_BACKGROUND_TYPE" val="frame"/>
  <p:tag name="KSO_WM_SLIDE_BK_DARK_LIGHT" val="2"/>
  <p:tag name="KSO_WM_UNIT_TYPE" val="i"/>
  <p:tag name="KSO_WM_UNIT_INDEX" val="2"/>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1"/>
  <p:tag name="KSO_WM_UNIT_LAYERLEVEL" val="1"/>
  <p:tag name="KSO_WM_TAG_VERSION" val="1.0"/>
  <p:tag name="KSO_WM_BEAUTIFY_FLAG" val="#wm#"/>
  <p:tag name="KSO_WM_SLIDE_BACKGROUND_TYPE" val="frame"/>
  <p:tag name="KSO_WM_SLIDE_BK_DARK_LIGHT" val="2"/>
  <p:tag name="KSO_WM_UNIT_TYPE" val="i"/>
  <p:tag name="KSO_WM_UNIT_INDEX" val="1"/>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3"/>
  <p:tag name="KSO_WM_UNIT_LAYERLEVEL" val="1"/>
  <p:tag name="KSO_WM_TAG_VERSION" val="1.0"/>
  <p:tag name="KSO_WM_BEAUTIFY_FLAG" val="#wm#"/>
  <p:tag name="KSO_WM_SLIDE_BACKGROUND_TYPE" val="frame"/>
  <p:tag name="KSO_WM_SLIDE_BK_DARK_LIGHT" val="2"/>
  <p:tag name="KSO_WM_UNIT_TYPE" val="i"/>
  <p:tag name="KSO_WM_UNIT_INDEX" val="3"/>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4"/>
  <p:tag name="KSO_WM_UNIT_LAYERLEVEL" val="1"/>
  <p:tag name="KSO_WM_TAG_VERSION" val="1.0"/>
  <p:tag name="KSO_WM_BEAUTIFY_FLAG" val="#wm#"/>
  <p:tag name="KSO_WM_SLIDE_BACKGROUND_TYPE" val="frame"/>
  <p:tag name="KSO_WM_SLIDE_BK_DARK_LIGHT" val="2"/>
  <p:tag name="KSO_WM_UNIT_TYPE" val="i"/>
  <p:tag name="KSO_WM_UNIT_INDEX" val="4"/>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5"/>
  <p:tag name="KSO_WM_UNIT_LAYERLEVEL" val="1"/>
  <p:tag name="KSO_WM_TAG_VERSION" val="1.0"/>
  <p:tag name="KSO_WM_BEAUTIFY_FLAG" val="#wm#"/>
  <p:tag name="KSO_WM_SLIDE_BACKGROUND_TYPE" val="frame"/>
  <p:tag name="KSO_WM_SLIDE_BK_DARK_LIGHT" val="2"/>
  <p:tag name="KSO_WM_UNIT_TYPE" val="i"/>
  <p:tag name="KSO_WM_UNIT_INDEX" val="5"/>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6"/>
  <p:tag name="KSO_WM_UNIT_LAYERLEVEL" val="1"/>
  <p:tag name="KSO_WM_TAG_VERSION" val="1.0"/>
  <p:tag name="KSO_WM_BEAUTIFY_FLAG" val="#wm#"/>
  <p:tag name="KSO_WM_SLIDE_BACKGROUND_TYPE" val="frame"/>
  <p:tag name="KSO_WM_SLIDE_BK_DARK_LIGHT" val="2"/>
  <p:tag name="KSO_WM_UNIT_TYPE" val="i"/>
  <p:tag name="KSO_WM_UNIT_INDEX" val="6"/>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1"/>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2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4"/>
  <p:tag name="KSO_WM_UNIT_LAYERLEVEL" val="1"/>
  <p:tag name="KSO_WM_TAG_VERSION" val="1.0"/>
  <p:tag name="KSO_WM_BEAUTIFY_FLAG" val="#wm#"/>
  <p:tag name="KSO_WM_SLIDE_BACKGROUND_TYPE" val="leftRight"/>
  <p:tag name="KSO_WM_SLIDE_BK_DARK_LIGHT" val="2"/>
  <p:tag name="KSO_WM_UNIT_TYPE" val="i"/>
  <p:tag name="KSO_WM_UNIT_INDEX" val="4"/>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5"/>
  <p:tag name="KSO_WM_UNIT_LAYERLEVEL" val="1"/>
  <p:tag name="KSO_WM_TAG_VERSION" val="1.0"/>
  <p:tag name="KSO_WM_BEAUTIFY_FLAG" val="#wm#"/>
  <p:tag name="KSO_WM_SLIDE_BACKGROUND_TYPE" val="leftRight"/>
  <p:tag name="KSO_WM_SLIDE_BK_DARK_LIGHT" val="2"/>
  <p:tag name="KSO_WM_UNIT_TYPE" val="i"/>
  <p:tag name="KSO_WM_UNIT_INDEX" val="5"/>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SLIDE_BK_DARK_LIGHT" val="2"/>
  <p:tag name="KSO_WM_UNIT_BK_DARK_LIGHT" val="1"/>
</p:tagLst>
</file>

<file path=ppt/tags/tag13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4"/>
  <p:tag name="KSO_WM_UNIT_LAYERLEVEL" val="1"/>
  <p:tag name="KSO_WM_TAG_VERSION" val="1.0"/>
  <p:tag name="KSO_WM_BEAUTIFY_FLAG" val="#wm#"/>
  <p:tag name="KSO_WM_SLIDE_BACKGROUND_TYPE" val="topBottom"/>
  <p:tag name="KSO_WM_SLIDE_BK_DARK_LIGHT" val="2"/>
  <p:tag name="KSO_WM_UNIT_TYPE" val="i"/>
  <p:tag name="KSO_WM_UNIT_INDEX" val="4"/>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5"/>
  <p:tag name="KSO_WM_UNIT_LAYERLEVEL" val="1"/>
  <p:tag name="KSO_WM_TAG_VERSION" val="1.0"/>
  <p:tag name="KSO_WM_BEAUTIFY_FLAG" val="#wm#"/>
  <p:tag name="KSO_WM_SLIDE_BACKGROUND_TYPE" val="topBottom"/>
  <p:tag name="KSO_WM_SLIDE_BK_DARK_LIGHT" val="2"/>
  <p:tag name="KSO_WM_UNIT_TYPE" val="i"/>
  <p:tag name="KSO_WM_UNIT_INDEX" val="5"/>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i*4"/>
  <p:tag name="KSO_WM_UNIT_LAYERLEVEL" val="1"/>
  <p:tag name="KSO_WM_TAG_VERSION" val="1.0"/>
  <p:tag name="KSO_WM_BEAUTIFY_FLAG" val="#wm#"/>
  <p:tag name="KSO_WM_SLIDE_BACKGROUND_TYPE" val="bottomTop"/>
  <p:tag name="KSO_WM_SLIDE_BK_DARK_LIGHT" val="2"/>
  <p:tag name="KSO_WM_UNIT_TYPE" val="i"/>
  <p:tag name="KSO_WM_UNIT_INDEX" val="4"/>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4"/>
  <p:tag name="KSO_WM_UNIT_LAYERLEVEL" val="1"/>
  <p:tag name="KSO_WM_TAG_VERSION" val="1.0"/>
  <p:tag name="KSO_WM_BEAUTIFY_FLAG" val="#wm#"/>
  <p:tag name="KSO_WM_SLIDE_BACKGROUND_TYPE" val="bottomTop"/>
  <p:tag name="KSO_WM_SLIDE_BK_DARK_LIGHT" val="2"/>
  <p:tag name="KSO_WM_UNIT_TYPE" val="i"/>
  <p:tag name="KSO_WM_UNIT_INDEX" val="4"/>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5"/>
  <p:tag name="KSO_WM_UNIT_LAYERLEVEL" val="1"/>
  <p:tag name="KSO_WM_TAG_VERSION" val="1.0"/>
  <p:tag name="KSO_WM_BEAUTIFY_FLAG" val="#wm#"/>
  <p:tag name="KSO_WM_SLIDE_BACKGROUND_TYPE" val="bottomTop"/>
  <p:tag name="KSO_WM_SLIDE_BK_DARK_LIGHT" val="2"/>
  <p:tag name="KSO_WM_UNIT_TYPE" val="i"/>
  <p:tag name="KSO_WM_UNIT_INDEX" val="5"/>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SLIDE_BK_DARK_LIGHT" val="2"/>
  <p:tag name="KSO_WM_UNIT_BK_DARK_LIGHT" val="1"/>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i*5"/>
  <p:tag name="KSO_WM_UNIT_LAYERLEVEL" val="1"/>
  <p:tag name="KSO_WM_TAG_VERSION" val="1.0"/>
  <p:tag name="KSO_WM_BEAUTIFY_FLAG" val="#wm#"/>
  <p:tag name="KSO_WM_SLIDE_BACKGROUND_TYPE" val="bottomTop"/>
  <p:tag name="KSO_WM_SLIDE_BK_DARK_LIGHT" val="2"/>
  <p:tag name="KSO_WM_UNIT_TYPE" val="i"/>
  <p:tag name="KSO_WM_UNIT_INDEX" val="5"/>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SLIDE_BK_DARK_LIGHT" val="2"/>
  <p:tag name="KSO_WM_UNIT_BK_DARK_LIGHT" val="1"/>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SLIDE_BACKGROUND_TYPE" val="navigation"/>
  <p:tag name="KSO_WM_SLIDE_BK_DARK_LIGHT" val="2"/>
  <p:tag name="KSO_WM_UNIT_TYPE" val="i"/>
  <p:tag name="KSO_WM_UNIT_INDEX" val="1"/>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2"/>
  <p:tag name="KSO_WM_UNIT_LAYERLEVEL" val="1"/>
  <p:tag name="KSO_WM_TAG_VERSION" val="1.0"/>
  <p:tag name="KSO_WM_BEAUTIFY_FLAG" val="#wm#"/>
  <p:tag name="KSO_WM_SLIDE_BACKGROUND_TYPE" val="navigation"/>
  <p:tag name="KSO_WM_SLIDE_BK_DARK_LIGHT" val="2"/>
  <p:tag name="KSO_WM_UNIT_TYPE" val="i"/>
  <p:tag name="KSO_WM_UNIT_INDEX" val="2"/>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3"/>
  <p:tag name="KSO_WM_UNIT_LAYERLEVEL" val="1"/>
  <p:tag name="KSO_WM_TAG_VERSION" val="1.0"/>
  <p:tag name="KSO_WM_BEAUTIFY_FLAG" val="#wm#"/>
  <p:tag name="KSO_WM_SLIDE_BACKGROUND_TYPE" val="navigation"/>
  <p:tag name="KSO_WM_SLIDE_BK_DARK_LIGHT" val="2"/>
  <p:tag name="KSO_WM_UNIT_TYPE" val="i"/>
  <p:tag name="KSO_WM_UNIT_INDEX" val="3"/>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1"/>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647"/>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647"/>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78.xml><?xml version="1.0" encoding="utf-8"?>
<p:tagLst xmlns:p="http://schemas.openxmlformats.org/presentationml/2006/main">
  <p:tag name="KSO_WM_TEMPLATE_SUBCATEGORY" val="0"/>
  <p:tag name="KSO_WM_TEMPLATE_MASTER_TYPE" val="1"/>
  <p:tag name="KSO_WM_TEMPLATE_COLOR_TYPE" val="0"/>
  <p:tag name="KSO_WM_TAG_VERSION" val="1.0"/>
  <p:tag name="KSO_WM_BEAUTIFY_FLAG" val="#wm#"/>
  <p:tag name="KSO_WM_TEMPLATE_CATEGORY" val="custom"/>
  <p:tag name="KSO_WM_TEMPLATE_INDEX" val="20202647"/>
  <p:tag name="KSO_WM_TEMPLATE_THUMBS_INDEX" val="1、5、6、7、8、9、10、11、12、13、14"/>
</p:tagLst>
</file>

<file path=ppt/tags/tag179.xml><?xml version="1.0" encoding="utf-8"?>
<p:tagLst xmlns:p="http://schemas.openxmlformats.org/presentationml/2006/main">
  <p:tag name="KSO_WM_UNIT_ISCONTENTSTITLE" val="0"/>
  <p:tag name="KSO_WM_UNIT_PRESET_TEXT" val="部门工作汇报"/>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custom20202647_1*a*1"/>
  <p:tag name="KSO_WM_TEMPLATE_CATEGORY" val="custom"/>
  <p:tag name="KSO_WM_TEMPLATE_INDEX" val="20202647"/>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p="http://schemas.openxmlformats.org/presentationml/2006/main">
  <p:tag name="KSO_WM_UNIT_ISCONTENTSTITLE" val="0"/>
  <p:tag name="KSO_WM_UNIT_PRESET_TEXT" val="汇报人姓名"/>
  <p:tag name="KSO_WM_UNIT_NOCLEAR" val="0"/>
  <p:tag name="KSO_WM_UNIT_VALUE" val="9"/>
  <p:tag name="KSO_WM_UNIT_HIGHLIGHT" val="0"/>
  <p:tag name="KSO_WM_UNIT_COMPATIBLE" val="0"/>
  <p:tag name="KSO_WM_UNIT_DIAGRAM_ISNUMVISUAL" val="0"/>
  <p:tag name="KSO_WM_UNIT_DIAGRAM_ISREFERUNIT" val="0"/>
  <p:tag name="KSO_WM_UNIT_TYPE" val="b"/>
  <p:tag name="KSO_WM_UNIT_INDEX" val="2"/>
  <p:tag name="KSO_WM_UNIT_ID" val="custom20202647_1*b*2"/>
  <p:tag name="KSO_WM_TEMPLATE_CATEGORY" val="custom"/>
  <p:tag name="KSO_WM_TEMPLATE_INDEX" val="20202647"/>
  <p:tag name="KSO_WM_UNIT_LAYERLEVEL" val="1"/>
  <p:tag name="KSO_WM_TAG_VERSION" val="1.0"/>
  <p:tag name="KSO_WM_BEAUTIFY_FLAG" val="#wm#"/>
</p:tagLst>
</file>

<file path=ppt/tags/tag181.xml><?xml version="1.0" encoding="utf-8"?>
<p:tagLst xmlns:p="http://schemas.openxmlformats.org/presentationml/2006/main">
  <p:tag name="KSO_WM_SLIDE_ID" val="custom20202647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202647"/>
  <p:tag name="KSO_WM_SLIDE_LAYOUT" val="a_b"/>
  <p:tag name="KSO_WM_SLIDE_LAYOUT_CNT" val="1_3"/>
  <p:tag name="KSO_WM_TEMPLATE_THUMBS_INDEX" val="1、5、6、7、8、9、10、11、12、13、14"/>
  <p:tag name="KSO_WM_TEMPLATE_MASTER_THUMB_INDEX" val="12"/>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47_6*a*1"/>
  <p:tag name="KSO_WM_TEMPLATE_CATEGORY" val="custom"/>
  <p:tag name="KSO_WM_TEMPLATE_INDEX" val="20202647"/>
  <p:tag name="KSO_WM_UNIT_LAYERLEVEL" val="1"/>
  <p:tag name="KSO_WM_TAG_VERSION" val="1.0"/>
  <p:tag name="KSO_WM_BEAUTIFY_FLAG" val="#wm#"/>
  <p:tag name="KSO_WM_UNIT_ISCONTENTSTITLE" val="0"/>
  <p:tag name="KSO_WM_UNIT_PRESET_TEXT" val="单击此处添加标题"/>
  <p:tag name="KSO_WM_UNIT_NOCLEAR" val="0"/>
  <p:tag name="KSO_WM_UNIT_VALUE" val="11"/>
  <p:tag name="KSO_WM_UNIT_TYPE" val="a"/>
  <p:tag name="KSO_WM_UNIT_INDEX" val="1"/>
</p:tagLst>
</file>

<file path=ppt/tags/tag1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47_6*a*1"/>
  <p:tag name="KSO_WM_TEMPLATE_CATEGORY" val="custom"/>
  <p:tag name="KSO_WM_TEMPLATE_INDEX" val="20202647"/>
  <p:tag name="KSO_WM_UNIT_LAYERLEVEL" val="1"/>
  <p:tag name="KSO_WM_TAG_VERSION" val="1.0"/>
  <p:tag name="KSO_WM_BEAUTIFY_FLAG" val="#wm#"/>
  <p:tag name="KSO_WM_UNIT_ISCONTENTSTITLE" val="0"/>
  <p:tag name="KSO_WM_UNIT_PRESET_TEXT" val="单击此处添加标题"/>
  <p:tag name="KSO_WM_UNIT_NOCLEAR" val="0"/>
  <p:tag name="KSO_WM_UNIT_VALUE" val="11"/>
  <p:tag name="KSO_WM_UNIT_TYPE" val="a"/>
  <p:tag name="KSO_WM_UNIT_INDEX" val="1"/>
</p:tagLst>
</file>

<file path=ppt/tags/tag184.xml><?xml version="1.0" encoding="utf-8"?>
<p:tagLst xmlns:p="http://schemas.openxmlformats.org/presentationml/2006/main">
  <p:tag name="KSO_WM_SLIDE_ID" val="custom20202647_6"/>
  <p:tag name="KSO_WM_TEMPLATE_SUBCATEGORY" val="0"/>
  <p:tag name="KSO_WM_TEMPLATE_MASTER_TYPE" val="1"/>
  <p:tag name="KSO_WM_TEMPLATE_COLOR_TYPE" val="1"/>
  <p:tag name="KSO_WM_SLIDE_ITEM_CNT" val="0"/>
  <p:tag name="KSO_WM_SLIDE_INDEX" val="6"/>
  <p:tag name="KSO_WM_TAG_VERSION" val="1.0"/>
  <p:tag name="KSO_WM_BEAUTIFY_FLAG" val="#wm#"/>
  <p:tag name="KSO_WM_TEMPLATE_CATEGORY" val="custom"/>
  <p:tag name="KSO_WM_TEMPLATE_INDEX" val="20202647"/>
  <p:tag name="KSO_WM_SLIDE_TYPE" val="sectionTitle"/>
  <p:tag name="KSO_WM_SLIDE_SUBTYPE" val="pureTxt"/>
  <p:tag name="KSO_WM_SLIDE_LAYOUT" val="a_b_e"/>
  <p:tag name="KSO_WM_SLIDE_LAYOUT_CNT" val="1_1_1"/>
</p:tagLst>
</file>

<file path=ppt/tags/tag185.xml><?xml version="1.0" encoding="utf-8"?>
<p:tagLst xmlns:p="http://schemas.openxmlformats.org/presentationml/2006/main">
  <p:tag name="KSO_WM_UNIT_TABLE_BEAUTIFY" val="smartTable{1f6faac9-ef2c-4479-a1ea-1d634cd5c517}"/>
</p:tagLst>
</file>

<file path=ppt/tags/tag186.xml><?xml version="1.0" encoding="utf-8"?>
<p:tagLst xmlns:p="http://schemas.openxmlformats.org/presentationml/2006/main">
  <p:tag name="KSO_WM_UNIT_TABLE_BEAUTIFY" val="smartTable{0bb036e7-b95c-41e5-a412-4fd5c337bc8d}"/>
</p:tagLst>
</file>

<file path=ppt/tags/tag1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69_1*i*1"/>
  <p:tag name="KSO_WM_TEMPLATE_CATEGORY" val="diagram"/>
  <p:tag name="KSO_WM_TEMPLATE_INDEX" val="20200269"/>
  <p:tag name="KSO_WM_UNIT_LAYERLEVEL" val="1"/>
  <p:tag name="KSO_WM_TAG_VERSION" val="1.0"/>
  <p:tag name="KSO_WM_BEAUTIFY_FLAG" val="#wm#"/>
  <p:tag name="KSO_WM_DIAGRAM_GROUP_CODE" val="l1-1"/>
  <p:tag name="KSO_WM_UNIT_TYPE" val="i"/>
  <p:tag name="KSO_WM_UNIT_INDEX" val="1"/>
  <p:tag name="KSO_WM_UNIT_USESOURCEFORMAT_APPLY" val="1"/>
</p:tagLst>
</file>

<file path=ppt/tags/tag188.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ID" val="diagram20200269_1*l_h_h_f*1_1_1_1"/>
  <p:tag name="KSO_WM_TEMPLATE_CATEGORY" val="diagram"/>
  <p:tag name="KSO_WM_TEMPLATE_INDEX" val="20200269"/>
  <p:tag name="KSO_WM_UNIT_LAYERLEVEL" val="1_1_1_1"/>
  <p:tag name="KSO_WM_TAG_VERSION" val="1.0"/>
  <p:tag name="KSO_WM_BEAUTIFY_FLAG" val="#wm#"/>
  <p:tag name="KSO_WM_UNIT_PRESET_TEXT" val="单击此处添加文本具体内容，简明扼要的阐述您的观点。"/>
  <p:tag name="KSO_WM_UNIT_VALUE" val="63"/>
  <p:tag name="KSO_WM_DIAGRAM_GROUP_CODE" val="l1-1"/>
  <p:tag name="KSO_WM_UNIT_TYPE" val="l_h_h_f"/>
  <p:tag name="KSO_WM_UNIT_INDEX" val="1_1_1_1"/>
  <p:tag name="KSO_WM_UNIT_TEXT_FILL_FORE_SCHEMECOLOR_INDEX" val="15"/>
  <p:tag name="KSO_WM_UNIT_TEXT_FILL_TYPE" val="1"/>
  <p:tag name="KSO_WM_UNIT_USESOURCEFORMAT_APPLY" val="1"/>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69_1*l_h_h_i*1_1_1_1"/>
  <p:tag name="KSO_WM_TEMPLATE_CATEGORY" val="diagram"/>
  <p:tag name="KSO_WM_TEMPLATE_INDEX" val="20200269"/>
  <p:tag name="KSO_WM_UNIT_LAYERLEVEL" val="1_1_1_1"/>
  <p:tag name="KSO_WM_TAG_VERSION" val="1.0"/>
  <p:tag name="KSO_WM_BEAUTIFY_FLAG" val="#wm#"/>
  <p:tag name="KSO_WM_DIAGRAM_GROUP_CODE" val="l1-1"/>
  <p:tag name="KSO_WM_UNIT_TYPE" val="l_h_h_i"/>
  <p:tag name="KSO_WM_UNIT_INDEX" val="1_1_1_1"/>
  <p:tag name="KSO_WM_UNIT_FILL_FORE_SCHEMECOLOR_INDEX" val="5"/>
  <p:tag name="KSO_WM_UNIT_FILL_TYPE" val="1"/>
  <p:tag name="KSO_WM_UNIT_TEXT_FILL_FORE_SCHEMECOLOR_INDEX" val="16"/>
  <p:tag name="KSO_WM_UNIT_TEXT_FILL_TYPE" val="1"/>
  <p:tag name="KSO_WM_UNIT_USESOURCEFORMAT_APPLY"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69_1*l_h_h_i*1_4_1_1"/>
  <p:tag name="KSO_WM_TEMPLATE_CATEGORY" val="diagram"/>
  <p:tag name="KSO_WM_TEMPLATE_INDEX" val="20200269"/>
  <p:tag name="KSO_WM_UNIT_LAYERLEVEL" val="1_1_1_1"/>
  <p:tag name="KSO_WM_TAG_VERSION" val="1.0"/>
  <p:tag name="KSO_WM_BEAUTIFY_FLAG" val="#wm#"/>
  <p:tag name="KSO_WM_DIAGRAM_GROUP_CODE" val="l1-1"/>
  <p:tag name="KSO_WM_UNIT_TYPE" val="l_h_h_i"/>
  <p:tag name="KSO_WM_UNIT_INDEX" val="1_4_1_1"/>
  <p:tag name="KSO_WM_UNIT_FILL_FORE_SCHEMECOLOR_INDEX" val="9"/>
  <p:tag name="KSO_WM_UNIT_FILL_TYPE" val="1"/>
  <p:tag name="KSO_WM_UNIT_TEXT_FILL_FORE_SCHEMECOLOR_INDEX" val="16"/>
  <p:tag name="KSO_WM_UNIT_TEXT_FILL_TYPE" val="1"/>
  <p:tag name="KSO_WM_UNIT_USESOURCEFORMAT_APPLY" val="1"/>
</p:tagLst>
</file>

<file path=ppt/tags/tag1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69_1*l_h_h_i*1_3_1_1"/>
  <p:tag name="KSO_WM_TEMPLATE_CATEGORY" val="diagram"/>
  <p:tag name="KSO_WM_TEMPLATE_INDEX" val="20200269"/>
  <p:tag name="KSO_WM_UNIT_LAYERLEVEL" val="1_1_1_1"/>
  <p:tag name="KSO_WM_TAG_VERSION" val="1.0"/>
  <p:tag name="KSO_WM_BEAUTIFY_FLAG" val="#wm#"/>
  <p:tag name="KSO_WM_DIAGRAM_GROUP_CODE" val="l1-1"/>
  <p:tag name="KSO_WM_UNIT_TYPE" val="l_h_h_i"/>
  <p:tag name="KSO_WM_UNIT_INDEX" val="1_3_1_1"/>
  <p:tag name="KSO_WM_UNIT_FILL_FORE_SCHEMECOLOR_INDEX" val="7"/>
  <p:tag name="KSO_WM_UNIT_FILL_TYPE" val="1"/>
  <p:tag name="KSO_WM_UNIT_TEXT_FILL_FORE_SCHEMECOLOR_INDEX" val="16"/>
  <p:tag name="KSO_WM_UNIT_TEXT_FILL_TYPE" val="1"/>
  <p:tag name="KSO_WM_UNIT_USESOURCEFORMAT_APPLY" val="1"/>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69_1*l_h_h_i*1_2_1_1"/>
  <p:tag name="KSO_WM_TEMPLATE_CATEGORY" val="diagram"/>
  <p:tag name="KSO_WM_TEMPLATE_INDEX" val="20200269"/>
  <p:tag name="KSO_WM_UNIT_LAYERLEVEL" val="1_1_1_1"/>
  <p:tag name="KSO_WM_TAG_VERSION" val="1.0"/>
  <p:tag name="KSO_WM_BEAUTIFY_FLAG" val="#wm#"/>
  <p:tag name="KSO_WM_DIAGRAM_GROUP_CODE" val="l1-1"/>
  <p:tag name="KSO_WM_UNIT_TYPE" val="l_h_h_i"/>
  <p:tag name="KSO_WM_UNIT_INDEX" val="1_2_1_1"/>
  <p:tag name="KSO_WM_UNIT_FILL_FORE_SCHEMECOLOR_INDEX" val="6"/>
  <p:tag name="KSO_WM_UNIT_FILL_TYPE" val="1"/>
  <p:tag name="KSO_WM_UNIT_TEXT_FILL_FORE_SCHEMECOLOR_INDEX" val="16"/>
  <p:tag name="KSO_WM_UNIT_TEXT_FILL_TYPE" val="1"/>
  <p:tag name="KSO_WM_UNIT_USESOURCEFORMAT_APPLY" val="1"/>
</p:tagLst>
</file>

<file path=ppt/tags/tag193.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ID" val="diagram20200269_1*l_h_h_f*1_1_1_1"/>
  <p:tag name="KSO_WM_TEMPLATE_CATEGORY" val="diagram"/>
  <p:tag name="KSO_WM_TEMPLATE_INDEX" val="20200269"/>
  <p:tag name="KSO_WM_UNIT_LAYERLEVEL" val="1_1_1_1"/>
  <p:tag name="KSO_WM_TAG_VERSION" val="1.0"/>
  <p:tag name="KSO_WM_BEAUTIFY_FLAG" val="#wm#"/>
  <p:tag name="KSO_WM_UNIT_PRESET_TEXT" val="单击此处添加文本具体内容，简明扼要的阐述您的观点。"/>
  <p:tag name="KSO_WM_UNIT_VALUE" val="63"/>
  <p:tag name="KSO_WM_DIAGRAM_GROUP_CODE" val="l1-1"/>
  <p:tag name="KSO_WM_UNIT_TYPE" val="l_h_h_f"/>
  <p:tag name="KSO_WM_UNIT_INDEX" val="1_1_1_1"/>
  <p:tag name="KSO_WM_UNIT_TEXT_FILL_FORE_SCHEMECOLOR_INDEX" val="15"/>
  <p:tag name="KSO_WM_UNIT_TEXT_FILL_TYPE" val="1"/>
  <p:tag name="KSO_WM_UNIT_USESOURCEFORMAT_APPLY" val="1"/>
</p:tagLst>
</file>

<file path=ppt/tags/tag194.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ID" val="diagram20200269_1*l_h_h_f*1_1_1_1"/>
  <p:tag name="KSO_WM_TEMPLATE_CATEGORY" val="diagram"/>
  <p:tag name="KSO_WM_TEMPLATE_INDEX" val="20200269"/>
  <p:tag name="KSO_WM_UNIT_LAYERLEVEL" val="1_1_1_1"/>
  <p:tag name="KSO_WM_TAG_VERSION" val="1.0"/>
  <p:tag name="KSO_WM_BEAUTIFY_FLAG" val="#wm#"/>
  <p:tag name="KSO_WM_UNIT_PRESET_TEXT" val="单击此处添加文本具体内容，简明扼要的阐述您的观点。"/>
  <p:tag name="KSO_WM_UNIT_VALUE" val="63"/>
  <p:tag name="KSO_WM_DIAGRAM_GROUP_CODE" val="l1-1"/>
  <p:tag name="KSO_WM_UNIT_TYPE" val="l_h_h_f"/>
  <p:tag name="KSO_WM_UNIT_INDEX" val="1_1_1_1"/>
  <p:tag name="KSO_WM_UNIT_TEXT_FILL_FORE_SCHEMECOLOR_INDEX" val="15"/>
  <p:tag name="KSO_WM_UNIT_TEXT_FILL_TYPE" val="1"/>
  <p:tag name="KSO_WM_UNIT_USESOURCEFORMAT_APPLY" val="1"/>
</p:tagLst>
</file>

<file path=ppt/tags/tag195.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ID" val="diagram20200269_1*l_h_h_f*1_1_1_1"/>
  <p:tag name="KSO_WM_TEMPLATE_CATEGORY" val="diagram"/>
  <p:tag name="KSO_WM_TEMPLATE_INDEX" val="20200269"/>
  <p:tag name="KSO_WM_UNIT_LAYERLEVEL" val="1_1_1_1"/>
  <p:tag name="KSO_WM_TAG_VERSION" val="1.0"/>
  <p:tag name="KSO_WM_BEAUTIFY_FLAG" val="#wm#"/>
  <p:tag name="KSO_WM_UNIT_PRESET_TEXT" val="单击此处添加文本具体内容，简明扼要的阐述您的观点。"/>
  <p:tag name="KSO_WM_UNIT_VALUE" val="63"/>
  <p:tag name="KSO_WM_DIAGRAM_GROUP_CODE" val="l1-1"/>
  <p:tag name="KSO_WM_UNIT_TYPE" val="l_h_h_f"/>
  <p:tag name="KSO_WM_UNIT_INDEX" val="1_1_1_1"/>
  <p:tag name="KSO_WM_UNIT_TEXT_FILL_FORE_SCHEMECOLOR_INDEX" val="15"/>
  <p:tag name="KSO_WM_UNIT_TEXT_FILL_TYPE" val="1"/>
  <p:tag name="KSO_WM_UNIT_USESOURCEFORMAT_APPLY" val="1"/>
</p:tagLst>
</file>

<file path=ppt/tags/tag196.xml><?xml version="1.0" encoding="utf-8"?>
<p:tagLst xmlns:p="http://schemas.openxmlformats.org/presentationml/2006/main">
  <p:tag name="KSO_WPP_MARK_KEY" val="0a37f95a-a525-4819-8437-367b2d525ea4"/>
  <p:tag name="COMMONDATA" val="eyJoZGlkIjoiNmRhOWMwYTM3NTg0MzVjNDU4ZTAwZjk3OTgzYWRmZGEifQ=="/>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4"/>
  <p:tag name="KSO_WM_UNIT_LAYERLEVEL" val="1"/>
  <p:tag name="KSO_WM_TAG_VERSION" val="1.0"/>
  <p:tag name="KSO_WM_BEAUTIFY_FLAG" val="#wm#"/>
  <p:tag name="KSO_WM_SLIDE_BACKGROUND_TYPE" val="bottomTop"/>
  <p:tag name="KSO_WM_SLIDE_BK_DARK_LIGHT" val="2"/>
  <p:tag name="KSO_WM_UNIT_TYPE" val="i"/>
  <p:tag name="KSO_WM_UNIT_INDEX" val="4"/>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5"/>
  <p:tag name="KSO_WM_UNIT_LAYERLEVEL" val="1"/>
  <p:tag name="KSO_WM_TAG_VERSION" val="1.0"/>
  <p:tag name="KSO_WM_BEAUTIFY_FLAG" val="#wm#"/>
  <p:tag name="KSO_WM_SLIDE_BACKGROUND_TYPE" val="bottomTop"/>
  <p:tag name="KSO_WM_SLIDE_BK_DARK_LIGHT" val="2"/>
  <p:tag name="KSO_WM_UNIT_TYPE" val="i"/>
  <p:tag name="KSO_WM_UNIT_INDEX" val="5"/>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i*4"/>
  <p:tag name="KSO_WM_UNIT_LAYERLEVEL" val="1"/>
  <p:tag name="KSO_WM_TAG_VERSION" val="1.0"/>
  <p:tag name="KSO_WM_BEAUTIFY_FLAG" val="#wm#"/>
  <p:tag name="KSO_WM_SLIDE_BACKGROUND_TYPE" val="bottomTop"/>
  <p:tag name="KSO_WM_SLIDE_BK_DARK_LIGHT" val="2"/>
  <p:tag name="KSO_WM_UNIT_TYPE" val="i"/>
  <p:tag name="KSO_WM_UNIT_INDEX" val="4"/>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i*5"/>
  <p:tag name="KSO_WM_UNIT_LAYERLEVEL" val="1"/>
  <p:tag name="KSO_WM_TAG_VERSION" val="1.0"/>
  <p:tag name="KSO_WM_BEAUTIFY_FLAG" val="#wm#"/>
  <p:tag name="KSO_WM_SLIDE_BACKGROUND_TYPE" val="bottomTop"/>
  <p:tag name="KSO_WM_SLIDE_BK_DARK_LIGHT" val="2"/>
  <p:tag name="KSO_WM_UNIT_TYPE" val="i"/>
  <p:tag name="KSO_WM_UNIT_INDEX" val="5"/>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i*4"/>
  <p:tag name="KSO_WM_UNIT_LAYERLEVEL" val="1"/>
  <p:tag name="KSO_WM_TAG_VERSION" val="1.0"/>
  <p:tag name="KSO_WM_BEAUTIFY_FLAG" val="#wm#"/>
  <p:tag name="KSO_WM_SLIDE_BACKGROUND_TYPE" val="bottomTop"/>
  <p:tag name="KSO_WM_SLIDE_BK_DARK_LIGHT" val="2"/>
  <p:tag name="KSO_WM_UNIT_TYPE" val="i"/>
  <p:tag name="KSO_WM_UNIT_INDEX" val="4"/>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i*5"/>
  <p:tag name="KSO_WM_UNIT_LAYERLEVEL" val="1"/>
  <p:tag name="KSO_WM_TAG_VERSION" val="1.0"/>
  <p:tag name="KSO_WM_BEAUTIFY_FLAG" val="#wm#"/>
  <p:tag name="KSO_WM_SLIDE_BACKGROUND_TYPE" val="bottomTop"/>
  <p:tag name="KSO_WM_SLIDE_BK_DARK_LIGHT" val="2"/>
  <p:tag name="KSO_WM_UNIT_TYPE" val="i"/>
  <p:tag name="KSO_WM_UNIT_INDEX" val="5"/>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9*i*1"/>
  <p:tag name="KSO_WM_UNIT_LAYERLEVEL" val="1"/>
  <p:tag name="KSO_WM_TAG_VERSION" val="1.0"/>
  <p:tag name="KSO_WM_BEAUTIFY_FLAG" val="#wm#"/>
  <p:tag name="KSO_WM_UNIT_SUBTYPE" val="h"/>
  <p:tag name="KSO_WM_SLIDE_BACKGROUND_TYPE" val="frame"/>
  <p:tag name="KSO_WM_SLIDE_BK_DARK_LIGHT" val="2"/>
  <p:tag name="KSO_WM_UNIT_BK_DARK_LIGHT" val="1"/>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2"/>
  <p:tag name="KSO_WM_UNIT_LAYERLEVEL" val="1"/>
  <p:tag name="KSO_WM_TAG_VERSION" val="1.0"/>
  <p:tag name="KSO_WM_BEAUTIFY_FLAG" val="#wm#"/>
  <p:tag name="KSO_WM_SLIDE_BACKGROUND_TYPE" val="frame"/>
  <p:tag name="KSO_WM_SLIDE_BK_DARK_LIGHT" val="2"/>
  <p:tag name="KSO_WM_UNIT_TYPE" val="i"/>
  <p:tag name="KSO_WM_UNIT_INDEX" val="2"/>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i*1"/>
  <p:tag name="KSO_WM_UNIT_LAYERLEVEL" val="1"/>
  <p:tag name="KSO_WM_TAG_VERSION" val="1.0"/>
  <p:tag name="KSO_WM_BEAUTIFY_FLAG" val="#wm#"/>
  <p:tag name="KSO_WM_SLIDE_BACKGROUND_TYPE" val="frame"/>
  <p:tag name="KSO_WM_SLIDE_BK_DARK_LIGHT" val="2"/>
  <p:tag name="KSO_WM_UNIT_TYPE" val="i"/>
  <p:tag name="KSO_WM_UNIT_INDEX" val="1"/>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i*3"/>
  <p:tag name="KSO_WM_UNIT_LAYERLEVEL" val="1"/>
  <p:tag name="KSO_WM_TAG_VERSION" val="1.0"/>
  <p:tag name="KSO_WM_BEAUTIFY_FLAG" val="#wm#"/>
  <p:tag name="KSO_WM_SLIDE_BACKGROUND_TYPE" val="frame"/>
  <p:tag name="KSO_WM_SLIDE_BK_DARK_LIGHT" val="2"/>
  <p:tag name="KSO_WM_UNIT_TYPE" val="i"/>
  <p:tag name="KSO_WM_UNIT_INDEX" val="3"/>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4"/>
  <p:tag name="KSO_WM_UNIT_LAYERLEVEL" val="1"/>
  <p:tag name="KSO_WM_TAG_VERSION" val="1.0"/>
  <p:tag name="KSO_WM_BEAUTIFY_FLAG" val="#wm#"/>
  <p:tag name="KSO_WM_SLIDE_BACKGROUND_TYPE" val="frame"/>
  <p:tag name="KSO_WM_SLIDE_BK_DARK_LIGHT" val="2"/>
  <p:tag name="KSO_WM_UNIT_TYPE" val="i"/>
  <p:tag name="KSO_WM_UNIT_INDEX" val="4"/>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i*5"/>
  <p:tag name="KSO_WM_UNIT_LAYERLEVEL" val="1"/>
  <p:tag name="KSO_WM_TAG_VERSION" val="1.0"/>
  <p:tag name="KSO_WM_BEAUTIFY_FLAG" val="#wm#"/>
  <p:tag name="KSO_WM_SLIDE_BACKGROUND_TYPE" val="frame"/>
  <p:tag name="KSO_WM_SLIDE_BK_DARK_LIGHT" val="2"/>
  <p:tag name="KSO_WM_UNIT_TYPE" val="i"/>
  <p:tag name="KSO_WM_UNIT_INDEX" val="5"/>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i*6"/>
  <p:tag name="KSO_WM_UNIT_LAYERLEVEL" val="1"/>
  <p:tag name="KSO_WM_TAG_VERSION" val="1.0"/>
  <p:tag name="KSO_WM_BEAUTIFY_FLAG" val="#wm#"/>
  <p:tag name="KSO_WM_SLIDE_BACKGROUND_TYPE" val="frame"/>
  <p:tag name="KSO_WM_SLIDE_BK_DARK_LIGHT" val="2"/>
  <p:tag name="KSO_WM_UNIT_TYPE" val="i"/>
  <p:tag name="KSO_WM_UNIT_INDEX" val="6"/>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0*i*1"/>
  <p:tag name="KSO_WM_UNIT_LAYERLEVEL" val="1"/>
  <p:tag name="KSO_WM_TAG_VERSION" val="1.0"/>
  <p:tag name="KSO_WM_BEAUTIFY_FLAG" val="#wm#"/>
  <p:tag name="KSO_WM_UNIT_SUBTYPE" val="h"/>
  <p:tag name="KSO_WM_SLIDE_BACKGROUND_TYPE" val="frame"/>
  <p:tag name="KSO_WM_SLIDE_BK_DARK_LIGHT" val="2"/>
  <p:tag name="KSO_WM_UNIT_BK_DARK_LIGHT" val="1"/>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2"/>
  <p:tag name="KSO_WM_UNIT_LAYERLEVEL" val="1"/>
  <p:tag name="KSO_WM_TAG_VERSION" val="1.0"/>
  <p:tag name="KSO_WM_BEAUTIFY_FLAG" val="#wm#"/>
  <p:tag name="KSO_WM_SLIDE_BACKGROUND_TYPE" val="frame"/>
  <p:tag name="KSO_WM_SLIDE_BK_DARK_LIGHT" val="2"/>
  <p:tag name="KSO_WM_UNIT_TYPE" val="i"/>
  <p:tag name="KSO_WM_UNIT_INDEX" val="2"/>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i*1"/>
  <p:tag name="KSO_WM_UNIT_LAYERLEVEL" val="1"/>
  <p:tag name="KSO_WM_TAG_VERSION" val="1.0"/>
  <p:tag name="KSO_WM_BEAUTIFY_FLAG" val="#wm#"/>
  <p:tag name="KSO_WM_SLIDE_BACKGROUND_TYPE" val="frame"/>
  <p:tag name="KSO_WM_SLIDE_BK_DARK_LIGHT" val="2"/>
  <p:tag name="KSO_WM_UNIT_TYPE" val="i"/>
  <p:tag name="KSO_WM_UNIT_INDEX" val="1"/>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i*3"/>
  <p:tag name="KSO_WM_UNIT_LAYERLEVEL" val="1"/>
  <p:tag name="KSO_WM_TAG_VERSION" val="1.0"/>
  <p:tag name="KSO_WM_BEAUTIFY_FLAG" val="#wm#"/>
  <p:tag name="KSO_WM_SLIDE_BACKGROUND_TYPE" val="frame"/>
  <p:tag name="KSO_WM_SLIDE_BK_DARK_LIGHT" val="2"/>
  <p:tag name="KSO_WM_UNIT_TYPE" val="i"/>
  <p:tag name="KSO_WM_UNIT_INDEX" val="3"/>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4"/>
  <p:tag name="KSO_WM_UNIT_LAYERLEVEL" val="1"/>
  <p:tag name="KSO_WM_TAG_VERSION" val="1.0"/>
  <p:tag name="KSO_WM_BEAUTIFY_FLAG" val="#wm#"/>
  <p:tag name="KSO_WM_SLIDE_BACKGROUND_TYPE" val="frame"/>
  <p:tag name="KSO_WM_SLIDE_BK_DARK_LIGHT" val="2"/>
  <p:tag name="KSO_WM_UNIT_TYPE" val="i"/>
  <p:tag name="KSO_WM_UNIT_INDEX" val="4"/>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i*5"/>
  <p:tag name="KSO_WM_UNIT_LAYERLEVEL" val="1"/>
  <p:tag name="KSO_WM_TAG_VERSION" val="1.0"/>
  <p:tag name="KSO_WM_BEAUTIFY_FLAG" val="#wm#"/>
  <p:tag name="KSO_WM_SLIDE_BACKGROUND_TYPE" val="frame"/>
  <p:tag name="KSO_WM_SLIDE_BK_DARK_LIGHT" val="2"/>
  <p:tag name="KSO_WM_UNIT_TYPE" val="i"/>
  <p:tag name="KSO_WM_UNIT_INDEX" val="5"/>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i*6"/>
  <p:tag name="KSO_WM_UNIT_LAYERLEVEL" val="1"/>
  <p:tag name="KSO_WM_TAG_VERSION" val="1.0"/>
  <p:tag name="KSO_WM_BEAUTIFY_FLAG" val="#wm#"/>
  <p:tag name="KSO_WM_SLIDE_BACKGROUND_TYPE" val="frame"/>
  <p:tag name="KSO_WM_SLIDE_BK_DARK_LIGHT" val="2"/>
  <p:tag name="KSO_WM_UNIT_TYPE" val="i"/>
  <p:tag name="KSO_WM_UNIT_INDEX" val="6"/>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heme/theme1.xml><?xml version="1.0" encoding="utf-8"?>
<a:theme xmlns:a="http://schemas.openxmlformats.org/drawingml/2006/main" name="1_Office 主题​​">
  <a:themeElements>
    <a:clrScheme name="自定义 53">
      <a:dk1>
        <a:srgbClr val="000000"/>
      </a:dk1>
      <a:lt1>
        <a:srgbClr val="FFFFFF"/>
      </a:lt1>
      <a:dk2>
        <a:srgbClr val="EDEDED"/>
      </a:dk2>
      <a:lt2>
        <a:srgbClr val="FFFFFF"/>
      </a:lt2>
      <a:accent1>
        <a:srgbClr val="083473"/>
      </a:accent1>
      <a:accent2>
        <a:srgbClr val="455BAA"/>
      </a:accent2>
      <a:accent3>
        <a:srgbClr val="794A83"/>
      </a:accent3>
      <a:accent4>
        <a:srgbClr val="A73D65"/>
      </a:accent4>
      <a:accent5>
        <a:srgbClr val="A02839"/>
      </a:accent5>
      <a:accent6>
        <a:srgbClr val="AD2019"/>
      </a:accent6>
      <a:hlink>
        <a:srgbClr val="2D4AAD"/>
      </a:hlink>
      <a:folHlink>
        <a:srgbClr val="491E44"/>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自定义 53">
    <a:dk1>
      <a:srgbClr val="000000"/>
    </a:dk1>
    <a:lt1>
      <a:srgbClr val="FFFFFF"/>
    </a:lt1>
    <a:dk2>
      <a:srgbClr val="EDEDED"/>
    </a:dk2>
    <a:lt2>
      <a:srgbClr val="FFFFFF"/>
    </a:lt2>
    <a:accent1>
      <a:srgbClr val="083473"/>
    </a:accent1>
    <a:accent2>
      <a:srgbClr val="455BAA"/>
    </a:accent2>
    <a:accent3>
      <a:srgbClr val="794A83"/>
    </a:accent3>
    <a:accent4>
      <a:srgbClr val="A73D65"/>
    </a:accent4>
    <a:accent5>
      <a:srgbClr val="A02839"/>
    </a:accent5>
    <a:accent6>
      <a:srgbClr val="AD2019"/>
    </a:accent6>
    <a:hlink>
      <a:srgbClr val="2D4AAD"/>
    </a:hlink>
    <a:folHlink>
      <a:srgbClr val="491E44"/>
    </a:folHlink>
  </a:clrScheme>
</a:themeOverride>
</file>

<file path=ppt/theme/themeOverride2.xml><?xml version="1.0" encoding="utf-8"?>
<a:themeOverride xmlns:a="http://schemas.openxmlformats.org/drawingml/2006/main">
  <a:clrScheme name="自定义 53">
    <a:dk1>
      <a:srgbClr val="000000"/>
    </a:dk1>
    <a:lt1>
      <a:srgbClr val="FFFFFF"/>
    </a:lt1>
    <a:dk2>
      <a:srgbClr val="EDEDED"/>
    </a:dk2>
    <a:lt2>
      <a:srgbClr val="FFFFFF"/>
    </a:lt2>
    <a:accent1>
      <a:srgbClr val="083473"/>
    </a:accent1>
    <a:accent2>
      <a:srgbClr val="455BAA"/>
    </a:accent2>
    <a:accent3>
      <a:srgbClr val="794A83"/>
    </a:accent3>
    <a:accent4>
      <a:srgbClr val="A73D65"/>
    </a:accent4>
    <a:accent5>
      <a:srgbClr val="A02839"/>
    </a:accent5>
    <a:accent6>
      <a:srgbClr val="AD2019"/>
    </a:accent6>
    <a:hlink>
      <a:srgbClr val="2D4AAD"/>
    </a:hlink>
    <a:folHlink>
      <a:srgbClr val="491E44"/>
    </a:folHlink>
  </a:clrScheme>
</a:themeOverride>
</file>

<file path=docProps/app.xml><?xml version="1.0" encoding="utf-8"?>
<Properties xmlns="http://schemas.openxmlformats.org/officeDocument/2006/extended-properties" xmlns:vt="http://schemas.openxmlformats.org/officeDocument/2006/docPropsVTypes">
  <TotalTime>0</TotalTime>
  <Words>2772</Words>
  <Application>WPS 演示</Application>
  <PresentationFormat>宽屏</PresentationFormat>
  <Paragraphs>341</Paragraphs>
  <Slides>18</Slides>
  <Notes>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18</vt:i4>
      </vt:variant>
    </vt:vector>
  </HeadingPairs>
  <TitlesOfParts>
    <vt:vector size="30" baseType="lpstr">
      <vt:lpstr>Arial</vt:lpstr>
      <vt:lpstr>宋体</vt:lpstr>
      <vt:lpstr>Wingdings</vt:lpstr>
      <vt:lpstr>微软雅黑</vt:lpstr>
      <vt:lpstr>汉仪旗黑-85S</vt:lpstr>
      <vt:lpstr>黑体</vt:lpstr>
      <vt:lpstr>Calibri</vt:lpstr>
      <vt:lpstr>Calibri</vt:lpstr>
      <vt:lpstr>等线</vt:lpstr>
      <vt:lpstr>Century Gothic</vt:lpstr>
      <vt:lpstr>Arial Unicode MS</vt:lpstr>
      <vt:lpstr>1_Office 主题​​</vt:lpstr>
      <vt:lpstr>商务数据分析</vt:lpstr>
      <vt:lpstr>项目四 运营数据分析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李萍</cp:lastModifiedBy>
  <cp:revision>175</cp:revision>
  <dcterms:created xsi:type="dcterms:W3CDTF">2019-06-19T02:08:00Z</dcterms:created>
  <dcterms:modified xsi:type="dcterms:W3CDTF">2022-11-28T14:47:19Z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2052-11.1.0.12763</vt:lpwstr>
  </property>
  <property fmtid="{D5CDD505-2E9C-101B-9397-08002B2CF9AE}" pid="3" name="ICV">
    <vt:lpwstr>434052A145764BAE97C00F091C1F1E71</vt:lpwstr>
  </property>
</Properties>
</file>