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removePersonalInfoOnSave="1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3375" r:id="rId3"/>
    <p:sldId id="3376" r:id="rId5"/>
    <p:sldId id="3385" r:id="rId6"/>
    <p:sldId id="3377" r:id="rId7"/>
    <p:sldId id="3386" r:id="rId8"/>
    <p:sldId id="3333" r:id="rId9"/>
    <p:sldId id="3415" r:id="rId10"/>
    <p:sldId id="3416" r:id="rId11"/>
    <p:sldId id="3417" r:id="rId12"/>
    <p:sldId id="3418" r:id="rId13"/>
    <p:sldId id="3419" r:id="rId14"/>
    <p:sldId id="3420" r:id="rId15"/>
    <p:sldId id="3391" r:id="rId16"/>
    <p:sldId id="3392" r:id="rId17"/>
    <p:sldId id="3393" r:id="rId18"/>
    <p:sldId id="3422" r:id="rId19"/>
    <p:sldId id="3423" r:id="rId20"/>
    <p:sldId id="3424" r:id="rId21"/>
    <p:sldId id="3425" r:id="rId22"/>
    <p:sldId id="3404" r:id="rId23"/>
    <p:sldId id="3409" r:id="rId24"/>
    <p:sldId id="3410" r:id="rId25"/>
    <p:sldId id="3428" r:id="rId26"/>
    <p:sldId id="3429" r:id="rId27"/>
    <p:sldId id="3430" r:id="rId28"/>
    <p:sldId id="3431" r:id="rId29"/>
    <p:sldId id="3432" r:id="rId30"/>
    <p:sldId id="3433" r:id="rId31"/>
    <p:sldId id="3434" r:id="rId32"/>
    <p:sldId id="3435" r:id="rId33"/>
    <p:sldId id="3436" r:id="rId34"/>
    <p:sldId id="3437" r:id="rId35"/>
    <p:sldId id="3438" r:id="rId36"/>
    <p:sldId id="3439" r:id="rId37"/>
    <p:sldId id="3440" r:id="rId38"/>
    <p:sldId id="3381" r:id="rId39"/>
  </p:sldIdLst>
  <p:sldSz cx="12858750" cy="7232650"/>
  <p:notesSz cx="6858000" cy="9144000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97E9B"/>
    <a:srgbClr val="900000"/>
    <a:srgbClr val="0FC7D3"/>
    <a:srgbClr val="EC206C"/>
    <a:srgbClr val="BC148E"/>
    <a:srgbClr val="0A1A3B"/>
    <a:srgbClr val="CE000D"/>
    <a:srgbClr val="FE67BE"/>
    <a:srgbClr val="84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4" autoAdjust="0"/>
    <p:restoredTop sz="92986" autoAdjust="0"/>
  </p:normalViewPr>
  <p:slideViewPr>
    <p:cSldViewPr>
      <p:cViewPr varScale="1">
        <p:scale>
          <a:sx n="85" d="100"/>
          <a:sy n="85" d="100"/>
        </p:scale>
        <p:origin x="39" y="135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334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354" y="-27013"/>
            <a:ext cx="12858396" cy="785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 userDrawn="1"/>
        </p:nvSpPr>
        <p:spPr>
          <a:xfrm flipH="1">
            <a:off x="4917580" y="6545283"/>
            <a:ext cx="7939583" cy="686474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32547"/>
            <a:ext cx="1067607" cy="9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 17"/>
          <p:cNvSpPr/>
          <p:nvPr userDrawn="1"/>
        </p:nvSpPr>
        <p:spPr>
          <a:xfrm>
            <a:off x="571459" y="115863"/>
            <a:ext cx="225016" cy="586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6"/>
          <p:cNvSpPr/>
          <p:nvPr/>
        </p:nvSpPr>
        <p:spPr bwMode="auto">
          <a:xfrm>
            <a:off x="4687079" y="1658075"/>
            <a:ext cx="3326718" cy="1959959"/>
          </a:xfrm>
          <a:custGeom>
            <a:avLst/>
            <a:gdLst>
              <a:gd name="T0" fmla="*/ 777 w 1475"/>
              <a:gd name="T1" fmla="*/ 0 h 878"/>
              <a:gd name="T2" fmla="*/ 791 w 1475"/>
              <a:gd name="T3" fmla="*/ 5 h 878"/>
              <a:gd name="T4" fmla="*/ 791 w 1475"/>
              <a:gd name="T5" fmla="*/ 5 h 878"/>
              <a:gd name="T6" fmla="*/ 791 w 1475"/>
              <a:gd name="T7" fmla="*/ 5 h 878"/>
              <a:gd name="T8" fmla="*/ 860 w 1475"/>
              <a:gd name="T9" fmla="*/ 33 h 878"/>
              <a:gd name="T10" fmla="*/ 880 w 1475"/>
              <a:gd name="T11" fmla="*/ 42 h 878"/>
              <a:gd name="T12" fmla="*/ 880 w 1475"/>
              <a:gd name="T13" fmla="*/ 42 h 878"/>
              <a:gd name="T14" fmla="*/ 880 w 1475"/>
              <a:gd name="T15" fmla="*/ 42 h 878"/>
              <a:gd name="T16" fmla="*/ 950 w 1475"/>
              <a:gd name="T17" fmla="*/ 75 h 878"/>
              <a:gd name="T18" fmla="*/ 955 w 1475"/>
              <a:gd name="T19" fmla="*/ 77 h 878"/>
              <a:gd name="T20" fmla="*/ 955 w 1475"/>
              <a:gd name="T21" fmla="*/ 77 h 878"/>
              <a:gd name="T22" fmla="*/ 955 w 1475"/>
              <a:gd name="T23" fmla="*/ 77 h 878"/>
              <a:gd name="T24" fmla="*/ 1039 w 1475"/>
              <a:gd name="T25" fmla="*/ 122 h 878"/>
              <a:gd name="T26" fmla="*/ 1098 w 1475"/>
              <a:gd name="T27" fmla="*/ 157 h 878"/>
              <a:gd name="T28" fmla="*/ 1129 w 1475"/>
              <a:gd name="T29" fmla="*/ 175 h 878"/>
              <a:gd name="T30" fmla="*/ 1183 w 1475"/>
              <a:gd name="T31" fmla="*/ 211 h 878"/>
              <a:gd name="T32" fmla="*/ 1218 w 1475"/>
              <a:gd name="T33" fmla="*/ 234 h 878"/>
              <a:gd name="T34" fmla="*/ 1304 w 1475"/>
              <a:gd name="T35" fmla="*/ 297 h 878"/>
              <a:gd name="T36" fmla="*/ 1390 w 1475"/>
              <a:gd name="T37" fmla="*/ 365 h 878"/>
              <a:gd name="T38" fmla="*/ 1475 w 1475"/>
              <a:gd name="T39" fmla="*/ 438 h 878"/>
              <a:gd name="T40" fmla="*/ 1470 w 1475"/>
              <a:gd name="T41" fmla="*/ 443 h 878"/>
              <a:gd name="T42" fmla="*/ 1470 w 1475"/>
              <a:gd name="T43" fmla="*/ 445 h 878"/>
              <a:gd name="T44" fmla="*/ 1353 w 1475"/>
              <a:gd name="T45" fmla="*/ 543 h 878"/>
              <a:gd name="T46" fmla="*/ 1238 w 1475"/>
              <a:gd name="T47" fmla="*/ 632 h 878"/>
              <a:gd name="T48" fmla="*/ 1121 w 1475"/>
              <a:gd name="T49" fmla="*/ 707 h 878"/>
              <a:gd name="T50" fmla="*/ 1005 w 1475"/>
              <a:gd name="T51" fmla="*/ 773 h 878"/>
              <a:gd name="T52" fmla="*/ 890 w 1475"/>
              <a:gd name="T53" fmla="*/ 831 h 878"/>
              <a:gd name="T54" fmla="*/ 777 w 1475"/>
              <a:gd name="T55" fmla="*/ 878 h 878"/>
              <a:gd name="T56" fmla="*/ 682 w 1475"/>
              <a:gd name="T57" fmla="*/ 843 h 878"/>
              <a:gd name="T58" fmla="*/ 592 w 1475"/>
              <a:gd name="T59" fmla="*/ 805 h 878"/>
              <a:gd name="T60" fmla="*/ 506 w 1475"/>
              <a:gd name="T61" fmla="*/ 765 h 878"/>
              <a:gd name="T62" fmla="*/ 506 w 1475"/>
              <a:gd name="T63" fmla="*/ 765 h 878"/>
              <a:gd name="T64" fmla="*/ 506 w 1475"/>
              <a:gd name="T65" fmla="*/ 765 h 878"/>
              <a:gd name="T66" fmla="*/ 414 w 1475"/>
              <a:gd name="T67" fmla="*/ 717 h 878"/>
              <a:gd name="T68" fmla="*/ 330 w 1475"/>
              <a:gd name="T69" fmla="*/ 669 h 878"/>
              <a:gd name="T70" fmla="*/ 253 w 1475"/>
              <a:gd name="T71" fmla="*/ 621 h 878"/>
              <a:gd name="T72" fmla="*/ 183 w 1475"/>
              <a:gd name="T73" fmla="*/ 576 h 878"/>
              <a:gd name="T74" fmla="*/ 125 w 1475"/>
              <a:gd name="T75" fmla="*/ 536 h 878"/>
              <a:gd name="T76" fmla="*/ 77 w 1475"/>
              <a:gd name="T77" fmla="*/ 499 h 878"/>
              <a:gd name="T78" fmla="*/ 35 w 1475"/>
              <a:gd name="T79" fmla="*/ 466 h 878"/>
              <a:gd name="T80" fmla="*/ 0 w 1475"/>
              <a:gd name="T81" fmla="*/ 438 h 878"/>
              <a:gd name="T82" fmla="*/ 8 w 1475"/>
              <a:gd name="T83" fmla="*/ 431 h 878"/>
              <a:gd name="T84" fmla="*/ 17 w 1475"/>
              <a:gd name="T85" fmla="*/ 426 h 878"/>
              <a:gd name="T86" fmla="*/ 26 w 1475"/>
              <a:gd name="T87" fmla="*/ 417 h 878"/>
              <a:gd name="T88" fmla="*/ 49 w 1475"/>
              <a:gd name="T89" fmla="*/ 400 h 878"/>
              <a:gd name="T90" fmla="*/ 75 w 1475"/>
              <a:gd name="T91" fmla="*/ 381 h 878"/>
              <a:gd name="T92" fmla="*/ 89 w 1475"/>
              <a:gd name="T93" fmla="*/ 368 h 878"/>
              <a:gd name="T94" fmla="*/ 103 w 1475"/>
              <a:gd name="T95" fmla="*/ 358 h 878"/>
              <a:gd name="T96" fmla="*/ 103 w 1475"/>
              <a:gd name="T97" fmla="*/ 358 h 878"/>
              <a:gd name="T98" fmla="*/ 160 w 1475"/>
              <a:gd name="T99" fmla="*/ 316 h 878"/>
              <a:gd name="T100" fmla="*/ 207 w 1475"/>
              <a:gd name="T101" fmla="*/ 286 h 878"/>
              <a:gd name="T102" fmla="*/ 256 w 1475"/>
              <a:gd name="T103" fmla="*/ 253 h 878"/>
              <a:gd name="T104" fmla="*/ 316 w 1475"/>
              <a:gd name="T105" fmla="*/ 217 h 878"/>
              <a:gd name="T106" fmla="*/ 380 w 1475"/>
              <a:gd name="T107" fmla="*/ 178 h 878"/>
              <a:gd name="T108" fmla="*/ 469 w 1475"/>
              <a:gd name="T109" fmla="*/ 131 h 878"/>
              <a:gd name="T110" fmla="*/ 562 w 1475"/>
              <a:gd name="T111" fmla="*/ 86 h 878"/>
              <a:gd name="T112" fmla="*/ 564 w 1475"/>
              <a:gd name="T113" fmla="*/ 86 h 878"/>
              <a:gd name="T114" fmla="*/ 663 w 1475"/>
              <a:gd name="T115" fmla="*/ 42 h 878"/>
              <a:gd name="T116" fmla="*/ 770 w 1475"/>
              <a:gd name="T117" fmla="*/ 2 h 878"/>
              <a:gd name="T118" fmla="*/ 770 w 1475"/>
              <a:gd name="T119" fmla="*/ 2 h 878"/>
              <a:gd name="T120" fmla="*/ 777 w 1475"/>
              <a:gd name="T121" fmla="*/ 0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75" h="878">
                <a:moveTo>
                  <a:pt x="777" y="0"/>
                </a:moveTo>
                <a:lnTo>
                  <a:pt x="791" y="5"/>
                </a:lnTo>
                <a:lnTo>
                  <a:pt x="791" y="5"/>
                </a:lnTo>
                <a:lnTo>
                  <a:pt x="791" y="5"/>
                </a:lnTo>
                <a:lnTo>
                  <a:pt x="860" y="33"/>
                </a:lnTo>
                <a:lnTo>
                  <a:pt x="880" y="42"/>
                </a:lnTo>
                <a:lnTo>
                  <a:pt x="880" y="42"/>
                </a:lnTo>
                <a:lnTo>
                  <a:pt x="880" y="42"/>
                </a:lnTo>
                <a:lnTo>
                  <a:pt x="950" y="75"/>
                </a:lnTo>
                <a:lnTo>
                  <a:pt x="955" y="77"/>
                </a:lnTo>
                <a:lnTo>
                  <a:pt x="955" y="77"/>
                </a:lnTo>
                <a:lnTo>
                  <a:pt x="955" y="77"/>
                </a:lnTo>
                <a:lnTo>
                  <a:pt x="1039" y="122"/>
                </a:lnTo>
                <a:lnTo>
                  <a:pt x="1098" y="157"/>
                </a:lnTo>
                <a:lnTo>
                  <a:pt x="1129" y="175"/>
                </a:lnTo>
                <a:lnTo>
                  <a:pt x="1183" y="211"/>
                </a:lnTo>
                <a:lnTo>
                  <a:pt x="1218" y="234"/>
                </a:lnTo>
                <a:lnTo>
                  <a:pt x="1304" y="297"/>
                </a:lnTo>
                <a:lnTo>
                  <a:pt x="1390" y="365"/>
                </a:lnTo>
                <a:lnTo>
                  <a:pt x="1475" y="438"/>
                </a:lnTo>
                <a:lnTo>
                  <a:pt x="1470" y="443"/>
                </a:lnTo>
                <a:lnTo>
                  <a:pt x="1470" y="445"/>
                </a:lnTo>
                <a:lnTo>
                  <a:pt x="1353" y="543"/>
                </a:lnTo>
                <a:lnTo>
                  <a:pt x="1238" y="632"/>
                </a:lnTo>
                <a:lnTo>
                  <a:pt x="1121" y="707"/>
                </a:lnTo>
                <a:lnTo>
                  <a:pt x="1005" y="773"/>
                </a:lnTo>
                <a:lnTo>
                  <a:pt x="890" y="831"/>
                </a:lnTo>
                <a:lnTo>
                  <a:pt x="777" y="878"/>
                </a:lnTo>
                <a:lnTo>
                  <a:pt x="682" y="843"/>
                </a:lnTo>
                <a:lnTo>
                  <a:pt x="592" y="805"/>
                </a:lnTo>
                <a:lnTo>
                  <a:pt x="506" y="765"/>
                </a:lnTo>
                <a:lnTo>
                  <a:pt x="506" y="765"/>
                </a:lnTo>
                <a:lnTo>
                  <a:pt x="506" y="765"/>
                </a:lnTo>
                <a:lnTo>
                  <a:pt x="414" y="717"/>
                </a:lnTo>
                <a:lnTo>
                  <a:pt x="330" y="669"/>
                </a:lnTo>
                <a:lnTo>
                  <a:pt x="253" y="621"/>
                </a:lnTo>
                <a:lnTo>
                  <a:pt x="183" y="576"/>
                </a:lnTo>
                <a:lnTo>
                  <a:pt x="125" y="536"/>
                </a:lnTo>
                <a:lnTo>
                  <a:pt x="77" y="499"/>
                </a:lnTo>
                <a:lnTo>
                  <a:pt x="35" y="466"/>
                </a:lnTo>
                <a:lnTo>
                  <a:pt x="0" y="438"/>
                </a:lnTo>
                <a:lnTo>
                  <a:pt x="8" y="431"/>
                </a:lnTo>
                <a:lnTo>
                  <a:pt x="17" y="426"/>
                </a:lnTo>
                <a:lnTo>
                  <a:pt x="26" y="417"/>
                </a:lnTo>
                <a:lnTo>
                  <a:pt x="49" y="400"/>
                </a:lnTo>
                <a:lnTo>
                  <a:pt x="75" y="381"/>
                </a:lnTo>
                <a:lnTo>
                  <a:pt x="89" y="368"/>
                </a:lnTo>
                <a:lnTo>
                  <a:pt x="103" y="358"/>
                </a:lnTo>
                <a:lnTo>
                  <a:pt x="103" y="358"/>
                </a:lnTo>
                <a:lnTo>
                  <a:pt x="160" y="316"/>
                </a:lnTo>
                <a:lnTo>
                  <a:pt x="207" y="286"/>
                </a:lnTo>
                <a:lnTo>
                  <a:pt x="256" y="253"/>
                </a:lnTo>
                <a:lnTo>
                  <a:pt x="316" y="217"/>
                </a:lnTo>
                <a:lnTo>
                  <a:pt x="380" y="178"/>
                </a:lnTo>
                <a:lnTo>
                  <a:pt x="469" y="131"/>
                </a:lnTo>
                <a:lnTo>
                  <a:pt x="562" y="86"/>
                </a:lnTo>
                <a:lnTo>
                  <a:pt x="564" y="86"/>
                </a:lnTo>
                <a:lnTo>
                  <a:pt x="663" y="42"/>
                </a:lnTo>
                <a:lnTo>
                  <a:pt x="770" y="2"/>
                </a:lnTo>
                <a:lnTo>
                  <a:pt x="770" y="2"/>
                </a:lnTo>
                <a:lnTo>
                  <a:pt x="777" y="0"/>
                </a:lnTo>
                <a:close/>
              </a:path>
            </a:pathLst>
          </a:custGeom>
          <a:blipFill dpi="0" rotWithShape="1">
            <a:blip r:embed="rId1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2"/>
          <p:cNvSpPr/>
          <p:nvPr/>
        </p:nvSpPr>
        <p:spPr bwMode="auto">
          <a:xfrm>
            <a:off x="10932285" y="1490653"/>
            <a:ext cx="1926113" cy="2294804"/>
          </a:xfrm>
          <a:custGeom>
            <a:avLst/>
            <a:gdLst>
              <a:gd name="T0" fmla="*/ 854 w 854"/>
              <a:gd name="T1" fmla="*/ 0 h 1028"/>
              <a:gd name="T2" fmla="*/ 854 w 854"/>
              <a:gd name="T3" fmla="*/ 1028 h 1028"/>
              <a:gd name="T4" fmla="*/ 824 w 854"/>
              <a:gd name="T5" fmla="*/ 1016 h 1028"/>
              <a:gd name="T6" fmla="*/ 777 w 854"/>
              <a:gd name="T7" fmla="*/ 998 h 1028"/>
              <a:gd name="T8" fmla="*/ 756 w 854"/>
              <a:gd name="T9" fmla="*/ 990 h 1028"/>
              <a:gd name="T10" fmla="*/ 756 w 854"/>
              <a:gd name="T11" fmla="*/ 990 h 1028"/>
              <a:gd name="T12" fmla="*/ 756 w 854"/>
              <a:gd name="T13" fmla="*/ 990 h 1028"/>
              <a:gd name="T14" fmla="*/ 649 w 854"/>
              <a:gd name="T15" fmla="*/ 944 h 1028"/>
              <a:gd name="T16" fmla="*/ 550 w 854"/>
              <a:gd name="T17" fmla="*/ 895 h 1028"/>
              <a:gd name="T18" fmla="*/ 457 w 854"/>
              <a:gd name="T19" fmla="*/ 845 h 1028"/>
              <a:gd name="T20" fmla="*/ 373 w 854"/>
              <a:gd name="T21" fmla="*/ 794 h 1028"/>
              <a:gd name="T22" fmla="*/ 297 w 854"/>
              <a:gd name="T23" fmla="*/ 745 h 1028"/>
              <a:gd name="T24" fmla="*/ 230 w 854"/>
              <a:gd name="T25" fmla="*/ 700 h 1028"/>
              <a:gd name="T26" fmla="*/ 185 w 854"/>
              <a:gd name="T27" fmla="*/ 667 h 1028"/>
              <a:gd name="T28" fmla="*/ 146 w 854"/>
              <a:gd name="T29" fmla="*/ 637 h 1028"/>
              <a:gd name="T30" fmla="*/ 112 w 854"/>
              <a:gd name="T31" fmla="*/ 611 h 1028"/>
              <a:gd name="T32" fmla="*/ 84 w 854"/>
              <a:gd name="T33" fmla="*/ 588 h 1028"/>
              <a:gd name="T34" fmla="*/ 82 w 854"/>
              <a:gd name="T35" fmla="*/ 587 h 1028"/>
              <a:gd name="T36" fmla="*/ 80 w 854"/>
              <a:gd name="T37" fmla="*/ 585 h 1028"/>
              <a:gd name="T38" fmla="*/ 63 w 854"/>
              <a:gd name="T39" fmla="*/ 569 h 1028"/>
              <a:gd name="T40" fmla="*/ 49 w 854"/>
              <a:gd name="T41" fmla="*/ 557 h 1028"/>
              <a:gd name="T42" fmla="*/ 43 w 854"/>
              <a:gd name="T43" fmla="*/ 553 h 1028"/>
              <a:gd name="T44" fmla="*/ 40 w 854"/>
              <a:gd name="T45" fmla="*/ 550 h 1028"/>
              <a:gd name="T46" fmla="*/ 37 w 854"/>
              <a:gd name="T47" fmla="*/ 546 h 1028"/>
              <a:gd name="T48" fmla="*/ 35 w 854"/>
              <a:gd name="T49" fmla="*/ 545 h 1028"/>
              <a:gd name="T50" fmla="*/ 33 w 854"/>
              <a:gd name="T51" fmla="*/ 543 h 1028"/>
              <a:gd name="T52" fmla="*/ 33 w 854"/>
              <a:gd name="T53" fmla="*/ 543 h 1028"/>
              <a:gd name="T54" fmla="*/ 0 w 854"/>
              <a:gd name="T55" fmla="*/ 513 h 1028"/>
              <a:gd name="T56" fmla="*/ 0 w 854"/>
              <a:gd name="T57" fmla="*/ 513 h 1028"/>
              <a:gd name="T58" fmla="*/ 0 w 854"/>
              <a:gd name="T59" fmla="*/ 513 h 1028"/>
              <a:gd name="T60" fmla="*/ 33 w 854"/>
              <a:gd name="T61" fmla="*/ 484 h 1028"/>
              <a:gd name="T62" fmla="*/ 33 w 854"/>
              <a:gd name="T63" fmla="*/ 484 h 1028"/>
              <a:gd name="T64" fmla="*/ 37 w 854"/>
              <a:gd name="T65" fmla="*/ 482 h 1028"/>
              <a:gd name="T66" fmla="*/ 43 w 854"/>
              <a:gd name="T67" fmla="*/ 475 h 1028"/>
              <a:gd name="T68" fmla="*/ 56 w 854"/>
              <a:gd name="T69" fmla="*/ 464 h 1028"/>
              <a:gd name="T70" fmla="*/ 71 w 854"/>
              <a:gd name="T71" fmla="*/ 449 h 1028"/>
              <a:gd name="T72" fmla="*/ 92 w 854"/>
              <a:gd name="T73" fmla="*/ 431 h 1028"/>
              <a:gd name="T74" fmla="*/ 127 w 854"/>
              <a:gd name="T75" fmla="*/ 403 h 1028"/>
              <a:gd name="T76" fmla="*/ 171 w 854"/>
              <a:gd name="T77" fmla="*/ 370 h 1028"/>
              <a:gd name="T78" fmla="*/ 222 w 854"/>
              <a:gd name="T79" fmla="*/ 332 h 1028"/>
              <a:gd name="T80" fmla="*/ 279 w 854"/>
              <a:gd name="T81" fmla="*/ 293 h 1028"/>
              <a:gd name="T82" fmla="*/ 344 w 854"/>
              <a:gd name="T83" fmla="*/ 250 h 1028"/>
              <a:gd name="T84" fmla="*/ 414 w 854"/>
              <a:gd name="T85" fmla="*/ 208 h 1028"/>
              <a:gd name="T86" fmla="*/ 490 w 854"/>
              <a:gd name="T87" fmla="*/ 162 h 1028"/>
              <a:gd name="T88" fmla="*/ 574 w 854"/>
              <a:gd name="T89" fmla="*/ 119 h 1028"/>
              <a:gd name="T90" fmla="*/ 662 w 854"/>
              <a:gd name="T91" fmla="*/ 77 h 1028"/>
              <a:gd name="T92" fmla="*/ 756 w 854"/>
              <a:gd name="T93" fmla="*/ 37 h 1028"/>
              <a:gd name="T94" fmla="*/ 854 w 854"/>
              <a:gd name="T95" fmla="*/ 0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54" h="1028">
                <a:moveTo>
                  <a:pt x="854" y="0"/>
                </a:moveTo>
                <a:lnTo>
                  <a:pt x="854" y="1028"/>
                </a:lnTo>
                <a:lnTo>
                  <a:pt x="824" y="1016"/>
                </a:lnTo>
                <a:lnTo>
                  <a:pt x="777" y="998"/>
                </a:lnTo>
                <a:lnTo>
                  <a:pt x="756" y="990"/>
                </a:lnTo>
                <a:lnTo>
                  <a:pt x="756" y="990"/>
                </a:lnTo>
                <a:lnTo>
                  <a:pt x="756" y="990"/>
                </a:lnTo>
                <a:lnTo>
                  <a:pt x="649" y="944"/>
                </a:lnTo>
                <a:lnTo>
                  <a:pt x="550" y="895"/>
                </a:lnTo>
                <a:lnTo>
                  <a:pt x="457" y="845"/>
                </a:lnTo>
                <a:lnTo>
                  <a:pt x="373" y="794"/>
                </a:lnTo>
                <a:lnTo>
                  <a:pt x="297" y="745"/>
                </a:lnTo>
                <a:lnTo>
                  <a:pt x="230" y="700"/>
                </a:lnTo>
                <a:lnTo>
                  <a:pt x="185" y="667"/>
                </a:lnTo>
                <a:lnTo>
                  <a:pt x="146" y="637"/>
                </a:lnTo>
                <a:lnTo>
                  <a:pt x="112" y="611"/>
                </a:lnTo>
                <a:lnTo>
                  <a:pt x="84" y="588"/>
                </a:lnTo>
                <a:lnTo>
                  <a:pt x="82" y="587"/>
                </a:lnTo>
                <a:lnTo>
                  <a:pt x="80" y="585"/>
                </a:lnTo>
                <a:lnTo>
                  <a:pt x="63" y="569"/>
                </a:lnTo>
                <a:lnTo>
                  <a:pt x="49" y="557"/>
                </a:lnTo>
                <a:lnTo>
                  <a:pt x="43" y="553"/>
                </a:lnTo>
                <a:lnTo>
                  <a:pt x="40" y="550"/>
                </a:lnTo>
                <a:lnTo>
                  <a:pt x="37" y="546"/>
                </a:lnTo>
                <a:lnTo>
                  <a:pt x="35" y="545"/>
                </a:lnTo>
                <a:lnTo>
                  <a:pt x="33" y="543"/>
                </a:lnTo>
                <a:lnTo>
                  <a:pt x="33" y="543"/>
                </a:lnTo>
                <a:lnTo>
                  <a:pt x="0" y="513"/>
                </a:lnTo>
                <a:lnTo>
                  <a:pt x="0" y="513"/>
                </a:lnTo>
                <a:lnTo>
                  <a:pt x="0" y="513"/>
                </a:lnTo>
                <a:lnTo>
                  <a:pt x="33" y="484"/>
                </a:lnTo>
                <a:lnTo>
                  <a:pt x="33" y="484"/>
                </a:lnTo>
                <a:lnTo>
                  <a:pt x="37" y="482"/>
                </a:lnTo>
                <a:lnTo>
                  <a:pt x="43" y="475"/>
                </a:lnTo>
                <a:lnTo>
                  <a:pt x="56" y="464"/>
                </a:lnTo>
                <a:lnTo>
                  <a:pt x="71" y="449"/>
                </a:lnTo>
                <a:lnTo>
                  <a:pt x="92" y="431"/>
                </a:lnTo>
                <a:lnTo>
                  <a:pt x="127" y="403"/>
                </a:lnTo>
                <a:lnTo>
                  <a:pt x="171" y="370"/>
                </a:lnTo>
                <a:lnTo>
                  <a:pt x="222" y="332"/>
                </a:lnTo>
                <a:lnTo>
                  <a:pt x="279" y="293"/>
                </a:lnTo>
                <a:lnTo>
                  <a:pt x="344" y="250"/>
                </a:lnTo>
                <a:lnTo>
                  <a:pt x="414" y="208"/>
                </a:lnTo>
                <a:lnTo>
                  <a:pt x="490" y="162"/>
                </a:lnTo>
                <a:lnTo>
                  <a:pt x="574" y="119"/>
                </a:lnTo>
                <a:lnTo>
                  <a:pt x="662" y="77"/>
                </a:lnTo>
                <a:lnTo>
                  <a:pt x="756" y="37"/>
                </a:lnTo>
                <a:lnTo>
                  <a:pt x="854" y="0"/>
                </a:ln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3"/>
          <p:cNvSpPr/>
          <p:nvPr/>
        </p:nvSpPr>
        <p:spPr bwMode="auto">
          <a:xfrm>
            <a:off x="9522660" y="1312069"/>
            <a:ext cx="3274843" cy="1285805"/>
          </a:xfrm>
          <a:custGeom>
            <a:avLst/>
            <a:gdLst>
              <a:gd name="T0" fmla="*/ 897 w 1452"/>
              <a:gd name="T1" fmla="*/ 0 h 576"/>
              <a:gd name="T2" fmla="*/ 1032 w 1452"/>
              <a:gd name="T3" fmla="*/ 3 h 576"/>
              <a:gd name="T4" fmla="*/ 1170 w 1452"/>
              <a:gd name="T5" fmla="*/ 16 h 576"/>
              <a:gd name="T6" fmla="*/ 1309 w 1452"/>
              <a:gd name="T7" fmla="*/ 35 h 576"/>
              <a:gd name="T8" fmla="*/ 1452 w 1452"/>
              <a:gd name="T9" fmla="*/ 63 h 576"/>
              <a:gd name="T10" fmla="*/ 1367 w 1452"/>
              <a:gd name="T11" fmla="*/ 94 h 576"/>
              <a:gd name="T12" fmla="*/ 1287 w 1452"/>
              <a:gd name="T13" fmla="*/ 129 h 576"/>
              <a:gd name="T14" fmla="*/ 1210 w 1452"/>
              <a:gd name="T15" fmla="*/ 166 h 576"/>
              <a:gd name="T16" fmla="*/ 1136 w 1452"/>
              <a:gd name="T17" fmla="*/ 204 h 576"/>
              <a:gd name="T18" fmla="*/ 1068 w 1452"/>
              <a:gd name="T19" fmla="*/ 241 h 576"/>
              <a:gd name="T20" fmla="*/ 1004 w 1452"/>
              <a:gd name="T21" fmla="*/ 279 h 576"/>
              <a:gd name="T22" fmla="*/ 944 w 1452"/>
              <a:gd name="T23" fmla="*/ 316 h 576"/>
              <a:gd name="T24" fmla="*/ 888 w 1452"/>
              <a:gd name="T25" fmla="*/ 352 h 576"/>
              <a:gd name="T26" fmla="*/ 840 w 1452"/>
              <a:gd name="T27" fmla="*/ 387 h 576"/>
              <a:gd name="T28" fmla="*/ 794 w 1452"/>
              <a:gd name="T29" fmla="*/ 420 h 576"/>
              <a:gd name="T30" fmla="*/ 756 w 1452"/>
              <a:gd name="T31" fmla="*/ 450 h 576"/>
              <a:gd name="T32" fmla="*/ 721 w 1452"/>
              <a:gd name="T33" fmla="*/ 476 h 576"/>
              <a:gd name="T34" fmla="*/ 693 w 1452"/>
              <a:gd name="T35" fmla="*/ 499 h 576"/>
              <a:gd name="T36" fmla="*/ 672 w 1452"/>
              <a:gd name="T37" fmla="*/ 518 h 576"/>
              <a:gd name="T38" fmla="*/ 655 w 1452"/>
              <a:gd name="T39" fmla="*/ 532 h 576"/>
              <a:gd name="T40" fmla="*/ 646 w 1452"/>
              <a:gd name="T41" fmla="*/ 541 h 576"/>
              <a:gd name="T42" fmla="*/ 642 w 1452"/>
              <a:gd name="T43" fmla="*/ 544 h 576"/>
              <a:gd name="T44" fmla="*/ 642 w 1452"/>
              <a:gd name="T45" fmla="*/ 544 h 576"/>
              <a:gd name="T46" fmla="*/ 607 w 1452"/>
              <a:gd name="T47" fmla="*/ 576 h 576"/>
              <a:gd name="T48" fmla="*/ 485 w 1452"/>
              <a:gd name="T49" fmla="*/ 473 h 576"/>
              <a:gd name="T50" fmla="*/ 363 w 1452"/>
              <a:gd name="T51" fmla="*/ 380 h 576"/>
              <a:gd name="T52" fmla="*/ 241 w 1452"/>
              <a:gd name="T53" fmla="*/ 300 h 576"/>
              <a:gd name="T54" fmla="*/ 120 w 1452"/>
              <a:gd name="T55" fmla="*/ 230 h 576"/>
              <a:gd name="T56" fmla="*/ 0 w 1452"/>
              <a:gd name="T57" fmla="*/ 173 h 576"/>
              <a:gd name="T58" fmla="*/ 110 w 1452"/>
              <a:gd name="T59" fmla="*/ 131 h 576"/>
              <a:gd name="T60" fmla="*/ 228 w 1452"/>
              <a:gd name="T61" fmla="*/ 92 h 576"/>
              <a:gd name="T62" fmla="*/ 351 w 1452"/>
              <a:gd name="T63" fmla="*/ 61 h 576"/>
              <a:gd name="T64" fmla="*/ 480 w 1452"/>
              <a:gd name="T65" fmla="*/ 35 h 576"/>
              <a:gd name="T66" fmla="*/ 614 w 1452"/>
              <a:gd name="T67" fmla="*/ 16 h 576"/>
              <a:gd name="T68" fmla="*/ 754 w 1452"/>
              <a:gd name="T69" fmla="*/ 5 h 576"/>
              <a:gd name="T70" fmla="*/ 897 w 1452"/>
              <a:gd name="T71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52" h="576">
                <a:moveTo>
                  <a:pt x="897" y="0"/>
                </a:moveTo>
                <a:lnTo>
                  <a:pt x="1032" y="3"/>
                </a:lnTo>
                <a:lnTo>
                  <a:pt x="1170" y="16"/>
                </a:lnTo>
                <a:lnTo>
                  <a:pt x="1309" y="35"/>
                </a:lnTo>
                <a:lnTo>
                  <a:pt x="1452" y="63"/>
                </a:lnTo>
                <a:lnTo>
                  <a:pt x="1367" y="94"/>
                </a:lnTo>
                <a:lnTo>
                  <a:pt x="1287" y="129"/>
                </a:lnTo>
                <a:lnTo>
                  <a:pt x="1210" y="166"/>
                </a:lnTo>
                <a:lnTo>
                  <a:pt x="1136" y="204"/>
                </a:lnTo>
                <a:lnTo>
                  <a:pt x="1068" y="241"/>
                </a:lnTo>
                <a:lnTo>
                  <a:pt x="1004" y="279"/>
                </a:lnTo>
                <a:lnTo>
                  <a:pt x="944" y="316"/>
                </a:lnTo>
                <a:lnTo>
                  <a:pt x="888" y="352"/>
                </a:lnTo>
                <a:lnTo>
                  <a:pt x="840" y="387"/>
                </a:lnTo>
                <a:lnTo>
                  <a:pt x="794" y="420"/>
                </a:lnTo>
                <a:lnTo>
                  <a:pt x="756" y="450"/>
                </a:lnTo>
                <a:lnTo>
                  <a:pt x="721" y="476"/>
                </a:lnTo>
                <a:lnTo>
                  <a:pt x="693" y="499"/>
                </a:lnTo>
                <a:lnTo>
                  <a:pt x="672" y="518"/>
                </a:lnTo>
                <a:lnTo>
                  <a:pt x="655" y="532"/>
                </a:lnTo>
                <a:lnTo>
                  <a:pt x="646" y="541"/>
                </a:lnTo>
                <a:lnTo>
                  <a:pt x="642" y="544"/>
                </a:lnTo>
                <a:lnTo>
                  <a:pt x="642" y="544"/>
                </a:lnTo>
                <a:lnTo>
                  <a:pt x="607" y="576"/>
                </a:lnTo>
                <a:lnTo>
                  <a:pt x="485" y="473"/>
                </a:lnTo>
                <a:lnTo>
                  <a:pt x="363" y="380"/>
                </a:lnTo>
                <a:lnTo>
                  <a:pt x="241" y="300"/>
                </a:lnTo>
                <a:lnTo>
                  <a:pt x="120" y="230"/>
                </a:lnTo>
                <a:lnTo>
                  <a:pt x="0" y="173"/>
                </a:lnTo>
                <a:lnTo>
                  <a:pt x="110" y="131"/>
                </a:lnTo>
                <a:lnTo>
                  <a:pt x="228" y="92"/>
                </a:lnTo>
                <a:lnTo>
                  <a:pt x="351" y="61"/>
                </a:lnTo>
                <a:lnTo>
                  <a:pt x="480" y="35"/>
                </a:lnTo>
                <a:lnTo>
                  <a:pt x="614" y="16"/>
                </a:lnTo>
                <a:lnTo>
                  <a:pt x="754" y="5"/>
                </a:lnTo>
                <a:lnTo>
                  <a:pt x="89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0" name="Freeform 14"/>
          <p:cNvSpPr/>
          <p:nvPr/>
        </p:nvSpPr>
        <p:spPr bwMode="auto">
          <a:xfrm>
            <a:off x="6545530" y="2698326"/>
            <a:ext cx="2823763" cy="1169725"/>
          </a:xfrm>
          <a:custGeom>
            <a:avLst/>
            <a:gdLst>
              <a:gd name="T0" fmla="*/ 670 w 1252"/>
              <a:gd name="T1" fmla="*/ 0 h 524"/>
              <a:gd name="T2" fmla="*/ 670 w 1252"/>
              <a:gd name="T3" fmla="*/ 0 h 524"/>
              <a:gd name="T4" fmla="*/ 693 w 1252"/>
              <a:gd name="T5" fmla="*/ 21 h 524"/>
              <a:gd name="T6" fmla="*/ 693 w 1252"/>
              <a:gd name="T7" fmla="*/ 21 h 524"/>
              <a:gd name="T8" fmla="*/ 693 w 1252"/>
              <a:gd name="T9" fmla="*/ 21 h 524"/>
              <a:gd name="T10" fmla="*/ 693 w 1252"/>
              <a:gd name="T11" fmla="*/ 21 h 524"/>
              <a:gd name="T12" fmla="*/ 693 w 1252"/>
              <a:gd name="T13" fmla="*/ 21 h 524"/>
              <a:gd name="T14" fmla="*/ 696 w 1252"/>
              <a:gd name="T15" fmla="*/ 25 h 524"/>
              <a:gd name="T16" fmla="*/ 707 w 1252"/>
              <a:gd name="T17" fmla="*/ 33 h 524"/>
              <a:gd name="T18" fmla="*/ 723 w 1252"/>
              <a:gd name="T19" fmla="*/ 47 h 524"/>
              <a:gd name="T20" fmla="*/ 744 w 1252"/>
              <a:gd name="T21" fmla="*/ 66 h 524"/>
              <a:gd name="T22" fmla="*/ 772 w 1252"/>
              <a:gd name="T23" fmla="*/ 89 h 524"/>
              <a:gd name="T24" fmla="*/ 805 w 1252"/>
              <a:gd name="T25" fmla="*/ 115 h 524"/>
              <a:gd name="T26" fmla="*/ 843 w 1252"/>
              <a:gd name="T27" fmla="*/ 145 h 524"/>
              <a:gd name="T28" fmla="*/ 889 w 1252"/>
              <a:gd name="T29" fmla="*/ 176 h 524"/>
              <a:gd name="T30" fmla="*/ 937 w 1252"/>
              <a:gd name="T31" fmla="*/ 211 h 524"/>
              <a:gd name="T32" fmla="*/ 990 w 1252"/>
              <a:gd name="T33" fmla="*/ 246 h 524"/>
              <a:gd name="T34" fmla="*/ 1049 w 1252"/>
              <a:gd name="T35" fmla="*/ 283 h 524"/>
              <a:gd name="T36" fmla="*/ 1112 w 1252"/>
              <a:gd name="T37" fmla="*/ 321 h 524"/>
              <a:gd name="T38" fmla="*/ 1180 w 1252"/>
              <a:gd name="T39" fmla="*/ 358 h 524"/>
              <a:gd name="T40" fmla="*/ 1252 w 1252"/>
              <a:gd name="T41" fmla="*/ 395 h 524"/>
              <a:gd name="T42" fmla="*/ 1138 w 1252"/>
              <a:gd name="T43" fmla="*/ 436 h 524"/>
              <a:gd name="T44" fmla="*/ 1026 w 1252"/>
              <a:gd name="T45" fmla="*/ 470 h 524"/>
              <a:gd name="T46" fmla="*/ 915 w 1252"/>
              <a:gd name="T47" fmla="*/ 494 h 524"/>
              <a:gd name="T48" fmla="*/ 806 w 1252"/>
              <a:gd name="T49" fmla="*/ 510 h 524"/>
              <a:gd name="T50" fmla="*/ 698 w 1252"/>
              <a:gd name="T51" fmla="*/ 520 h 524"/>
              <a:gd name="T52" fmla="*/ 593 w 1252"/>
              <a:gd name="T53" fmla="*/ 524 h 524"/>
              <a:gd name="T54" fmla="*/ 468 w 1252"/>
              <a:gd name="T55" fmla="*/ 518 h 524"/>
              <a:gd name="T56" fmla="*/ 344 w 1252"/>
              <a:gd name="T57" fmla="*/ 506 h 524"/>
              <a:gd name="T58" fmla="*/ 225 w 1252"/>
              <a:gd name="T59" fmla="*/ 485 h 524"/>
              <a:gd name="T60" fmla="*/ 112 w 1252"/>
              <a:gd name="T61" fmla="*/ 459 h 524"/>
              <a:gd name="T62" fmla="*/ 0 w 1252"/>
              <a:gd name="T63" fmla="*/ 426 h 524"/>
              <a:gd name="T64" fmla="*/ 33 w 1252"/>
              <a:gd name="T65" fmla="*/ 415 h 524"/>
              <a:gd name="T66" fmla="*/ 24 w 1252"/>
              <a:gd name="T67" fmla="*/ 415 h 524"/>
              <a:gd name="T68" fmla="*/ 29 w 1252"/>
              <a:gd name="T69" fmla="*/ 412 h 524"/>
              <a:gd name="T70" fmla="*/ 29 w 1252"/>
              <a:gd name="T71" fmla="*/ 412 h 524"/>
              <a:gd name="T72" fmla="*/ 50 w 1252"/>
              <a:gd name="T73" fmla="*/ 405 h 524"/>
              <a:gd name="T74" fmla="*/ 50 w 1252"/>
              <a:gd name="T75" fmla="*/ 405 h 524"/>
              <a:gd name="T76" fmla="*/ 50 w 1252"/>
              <a:gd name="T77" fmla="*/ 405 h 524"/>
              <a:gd name="T78" fmla="*/ 129 w 1252"/>
              <a:gd name="T79" fmla="*/ 368 h 524"/>
              <a:gd name="T80" fmla="*/ 139 w 1252"/>
              <a:gd name="T81" fmla="*/ 363 h 524"/>
              <a:gd name="T82" fmla="*/ 139 w 1252"/>
              <a:gd name="T83" fmla="*/ 363 h 524"/>
              <a:gd name="T84" fmla="*/ 139 w 1252"/>
              <a:gd name="T85" fmla="*/ 363 h 524"/>
              <a:gd name="T86" fmla="*/ 225 w 1252"/>
              <a:gd name="T87" fmla="*/ 318 h 524"/>
              <a:gd name="T88" fmla="*/ 230 w 1252"/>
              <a:gd name="T89" fmla="*/ 316 h 524"/>
              <a:gd name="T90" fmla="*/ 230 w 1252"/>
              <a:gd name="T91" fmla="*/ 316 h 524"/>
              <a:gd name="T92" fmla="*/ 230 w 1252"/>
              <a:gd name="T93" fmla="*/ 316 h 524"/>
              <a:gd name="T94" fmla="*/ 267 w 1252"/>
              <a:gd name="T95" fmla="*/ 295 h 524"/>
              <a:gd name="T96" fmla="*/ 386 w 1252"/>
              <a:gd name="T97" fmla="*/ 222 h 524"/>
              <a:gd name="T98" fmla="*/ 480 w 1252"/>
              <a:gd name="T99" fmla="*/ 155 h 524"/>
              <a:gd name="T100" fmla="*/ 574 w 1252"/>
              <a:gd name="T101" fmla="*/ 80 h 524"/>
              <a:gd name="T102" fmla="*/ 670 w 1252"/>
              <a:gd name="T103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52" h="524">
                <a:moveTo>
                  <a:pt x="670" y="0"/>
                </a:moveTo>
                <a:lnTo>
                  <a:pt x="670" y="0"/>
                </a:lnTo>
                <a:lnTo>
                  <a:pt x="693" y="21"/>
                </a:lnTo>
                <a:lnTo>
                  <a:pt x="693" y="21"/>
                </a:lnTo>
                <a:lnTo>
                  <a:pt x="693" y="21"/>
                </a:lnTo>
                <a:lnTo>
                  <a:pt x="693" y="21"/>
                </a:lnTo>
                <a:lnTo>
                  <a:pt x="693" y="21"/>
                </a:lnTo>
                <a:lnTo>
                  <a:pt x="696" y="25"/>
                </a:lnTo>
                <a:lnTo>
                  <a:pt x="707" y="33"/>
                </a:lnTo>
                <a:lnTo>
                  <a:pt x="723" y="47"/>
                </a:lnTo>
                <a:lnTo>
                  <a:pt x="744" y="66"/>
                </a:lnTo>
                <a:lnTo>
                  <a:pt x="772" y="89"/>
                </a:lnTo>
                <a:lnTo>
                  <a:pt x="805" y="115"/>
                </a:lnTo>
                <a:lnTo>
                  <a:pt x="843" y="145"/>
                </a:lnTo>
                <a:lnTo>
                  <a:pt x="889" y="176"/>
                </a:lnTo>
                <a:lnTo>
                  <a:pt x="937" y="211"/>
                </a:lnTo>
                <a:lnTo>
                  <a:pt x="990" y="246"/>
                </a:lnTo>
                <a:lnTo>
                  <a:pt x="1049" y="283"/>
                </a:lnTo>
                <a:lnTo>
                  <a:pt x="1112" y="321"/>
                </a:lnTo>
                <a:lnTo>
                  <a:pt x="1180" y="358"/>
                </a:lnTo>
                <a:lnTo>
                  <a:pt x="1252" y="395"/>
                </a:lnTo>
                <a:lnTo>
                  <a:pt x="1138" y="436"/>
                </a:lnTo>
                <a:lnTo>
                  <a:pt x="1026" y="470"/>
                </a:lnTo>
                <a:lnTo>
                  <a:pt x="915" y="494"/>
                </a:lnTo>
                <a:lnTo>
                  <a:pt x="806" y="510"/>
                </a:lnTo>
                <a:lnTo>
                  <a:pt x="698" y="520"/>
                </a:lnTo>
                <a:lnTo>
                  <a:pt x="593" y="524"/>
                </a:lnTo>
                <a:lnTo>
                  <a:pt x="468" y="518"/>
                </a:lnTo>
                <a:lnTo>
                  <a:pt x="344" y="506"/>
                </a:lnTo>
                <a:lnTo>
                  <a:pt x="225" y="485"/>
                </a:lnTo>
                <a:lnTo>
                  <a:pt x="112" y="459"/>
                </a:lnTo>
                <a:lnTo>
                  <a:pt x="0" y="426"/>
                </a:lnTo>
                <a:lnTo>
                  <a:pt x="33" y="415"/>
                </a:lnTo>
                <a:lnTo>
                  <a:pt x="24" y="415"/>
                </a:lnTo>
                <a:lnTo>
                  <a:pt x="29" y="412"/>
                </a:lnTo>
                <a:lnTo>
                  <a:pt x="29" y="412"/>
                </a:lnTo>
                <a:lnTo>
                  <a:pt x="50" y="405"/>
                </a:lnTo>
                <a:lnTo>
                  <a:pt x="50" y="405"/>
                </a:lnTo>
                <a:lnTo>
                  <a:pt x="50" y="405"/>
                </a:lnTo>
                <a:lnTo>
                  <a:pt x="129" y="368"/>
                </a:lnTo>
                <a:lnTo>
                  <a:pt x="139" y="363"/>
                </a:lnTo>
                <a:lnTo>
                  <a:pt x="139" y="363"/>
                </a:lnTo>
                <a:lnTo>
                  <a:pt x="139" y="363"/>
                </a:lnTo>
                <a:lnTo>
                  <a:pt x="225" y="318"/>
                </a:lnTo>
                <a:lnTo>
                  <a:pt x="230" y="316"/>
                </a:lnTo>
                <a:lnTo>
                  <a:pt x="230" y="316"/>
                </a:lnTo>
                <a:lnTo>
                  <a:pt x="230" y="316"/>
                </a:lnTo>
                <a:lnTo>
                  <a:pt x="267" y="295"/>
                </a:lnTo>
                <a:lnTo>
                  <a:pt x="386" y="222"/>
                </a:lnTo>
                <a:lnTo>
                  <a:pt x="480" y="155"/>
                </a:lnTo>
                <a:lnTo>
                  <a:pt x="574" y="80"/>
                </a:lnTo>
                <a:lnTo>
                  <a:pt x="67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1" name="Freeform 16"/>
          <p:cNvSpPr/>
          <p:nvPr/>
        </p:nvSpPr>
        <p:spPr bwMode="auto">
          <a:xfrm>
            <a:off x="3453373" y="2671539"/>
            <a:ext cx="2895936" cy="1196513"/>
          </a:xfrm>
          <a:custGeom>
            <a:avLst/>
            <a:gdLst>
              <a:gd name="T0" fmla="*/ 526 w 1284"/>
              <a:gd name="T1" fmla="*/ 0 h 536"/>
              <a:gd name="T2" fmla="*/ 559 w 1284"/>
              <a:gd name="T3" fmla="*/ 28 h 536"/>
              <a:gd name="T4" fmla="*/ 601 w 1284"/>
              <a:gd name="T5" fmla="*/ 61 h 536"/>
              <a:gd name="T6" fmla="*/ 650 w 1284"/>
              <a:gd name="T7" fmla="*/ 98 h 536"/>
              <a:gd name="T8" fmla="*/ 706 w 1284"/>
              <a:gd name="T9" fmla="*/ 136 h 536"/>
              <a:gd name="T10" fmla="*/ 768 w 1284"/>
              <a:gd name="T11" fmla="*/ 178 h 536"/>
              <a:gd name="T12" fmla="*/ 838 w 1284"/>
              <a:gd name="T13" fmla="*/ 222 h 536"/>
              <a:gd name="T14" fmla="*/ 913 w 1284"/>
              <a:gd name="T15" fmla="*/ 265 h 536"/>
              <a:gd name="T16" fmla="*/ 995 w 1284"/>
              <a:gd name="T17" fmla="*/ 309 h 536"/>
              <a:gd name="T18" fmla="*/ 994 w 1284"/>
              <a:gd name="T19" fmla="*/ 309 h 536"/>
              <a:gd name="T20" fmla="*/ 1043 w 1284"/>
              <a:gd name="T21" fmla="*/ 333 h 536"/>
              <a:gd name="T22" fmla="*/ 1044 w 1284"/>
              <a:gd name="T23" fmla="*/ 335 h 536"/>
              <a:gd name="T24" fmla="*/ 1046 w 1284"/>
              <a:gd name="T25" fmla="*/ 335 h 536"/>
              <a:gd name="T26" fmla="*/ 1128 w 1284"/>
              <a:gd name="T27" fmla="*/ 373 h 536"/>
              <a:gd name="T28" fmla="*/ 1153 w 1284"/>
              <a:gd name="T29" fmla="*/ 384 h 536"/>
              <a:gd name="T30" fmla="*/ 1180 w 1284"/>
              <a:gd name="T31" fmla="*/ 396 h 536"/>
              <a:gd name="T32" fmla="*/ 1217 w 1284"/>
              <a:gd name="T33" fmla="*/ 410 h 536"/>
              <a:gd name="T34" fmla="*/ 1254 w 1284"/>
              <a:gd name="T35" fmla="*/ 424 h 536"/>
              <a:gd name="T36" fmla="*/ 1284 w 1284"/>
              <a:gd name="T37" fmla="*/ 436 h 536"/>
              <a:gd name="T38" fmla="*/ 1165 w 1284"/>
              <a:gd name="T39" fmla="*/ 473 h 536"/>
              <a:gd name="T40" fmla="*/ 1048 w 1284"/>
              <a:gd name="T41" fmla="*/ 501 h 536"/>
              <a:gd name="T42" fmla="*/ 933 w 1284"/>
              <a:gd name="T43" fmla="*/ 520 h 536"/>
              <a:gd name="T44" fmla="*/ 819 w 1284"/>
              <a:gd name="T45" fmla="*/ 532 h 536"/>
              <a:gd name="T46" fmla="*/ 707 w 1284"/>
              <a:gd name="T47" fmla="*/ 536 h 536"/>
              <a:gd name="T48" fmla="*/ 578 w 1284"/>
              <a:gd name="T49" fmla="*/ 530 h 536"/>
              <a:gd name="T50" fmla="*/ 454 w 1284"/>
              <a:gd name="T51" fmla="*/ 518 h 536"/>
              <a:gd name="T52" fmla="*/ 334 w 1284"/>
              <a:gd name="T53" fmla="*/ 497 h 536"/>
              <a:gd name="T54" fmla="*/ 217 w 1284"/>
              <a:gd name="T55" fmla="*/ 469 h 536"/>
              <a:gd name="T56" fmla="*/ 107 w 1284"/>
              <a:gd name="T57" fmla="*/ 436 h 536"/>
              <a:gd name="T58" fmla="*/ 0 w 1284"/>
              <a:gd name="T59" fmla="*/ 400 h 536"/>
              <a:gd name="T60" fmla="*/ 121 w 1284"/>
              <a:gd name="T61" fmla="*/ 326 h 536"/>
              <a:gd name="T62" fmla="*/ 241 w 1284"/>
              <a:gd name="T63" fmla="*/ 241 h 536"/>
              <a:gd name="T64" fmla="*/ 363 w 1284"/>
              <a:gd name="T65" fmla="*/ 145 h 536"/>
              <a:gd name="T66" fmla="*/ 486 w 1284"/>
              <a:gd name="T67" fmla="*/ 35 h 536"/>
              <a:gd name="T68" fmla="*/ 486 w 1284"/>
              <a:gd name="T69" fmla="*/ 35 h 536"/>
              <a:gd name="T70" fmla="*/ 487 w 1284"/>
              <a:gd name="T71" fmla="*/ 33 h 536"/>
              <a:gd name="T72" fmla="*/ 496 w 1284"/>
              <a:gd name="T73" fmla="*/ 26 h 536"/>
              <a:gd name="T74" fmla="*/ 508 w 1284"/>
              <a:gd name="T75" fmla="*/ 16 h 536"/>
              <a:gd name="T76" fmla="*/ 526 w 1284"/>
              <a:gd name="T77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4" h="536">
                <a:moveTo>
                  <a:pt x="526" y="0"/>
                </a:moveTo>
                <a:lnTo>
                  <a:pt x="559" y="28"/>
                </a:lnTo>
                <a:lnTo>
                  <a:pt x="601" y="61"/>
                </a:lnTo>
                <a:lnTo>
                  <a:pt x="650" y="98"/>
                </a:lnTo>
                <a:lnTo>
                  <a:pt x="706" y="136"/>
                </a:lnTo>
                <a:lnTo>
                  <a:pt x="768" y="178"/>
                </a:lnTo>
                <a:lnTo>
                  <a:pt x="838" y="222"/>
                </a:lnTo>
                <a:lnTo>
                  <a:pt x="913" y="265"/>
                </a:lnTo>
                <a:lnTo>
                  <a:pt x="995" y="309"/>
                </a:lnTo>
                <a:lnTo>
                  <a:pt x="994" y="309"/>
                </a:lnTo>
                <a:lnTo>
                  <a:pt x="1043" y="333"/>
                </a:lnTo>
                <a:lnTo>
                  <a:pt x="1044" y="335"/>
                </a:lnTo>
                <a:lnTo>
                  <a:pt x="1046" y="335"/>
                </a:lnTo>
                <a:lnTo>
                  <a:pt x="1128" y="373"/>
                </a:lnTo>
                <a:lnTo>
                  <a:pt x="1153" y="384"/>
                </a:lnTo>
                <a:lnTo>
                  <a:pt x="1180" y="396"/>
                </a:lnTo>
                <a:lnTo>
                  <a:pt x="1217" y="410"/>
                </a:lnTo>
                <a:lnTo>
                  <a:pt x="1254" y="424"/>
                </a:lnTo>
                <a:lnTo>
                  <a:pt x="1284" y="436"/>
                </a:lnTo>
                <a:lnTo>
                  <a:pt x="1165" y="473"/>
                </a:lnTo>
                <a:lnTo>
                  <a:pt x="1048" y="501"/>
                </a:lnTo>
                <a:lnTo>
                  <a:pt x="933" y="520"/>
                </a:lnTo>
                <a:lnTo>
                  <a:pt x="819" y="532"/>
                </a:lnTo>
                <a:lnTo>
                  <a:pt x="707" y="536"/>
                </a:lnTo>
                <a:lnTo>
                  <a:pt x="578" y="530"/>
                </a:lnTo>
                <a:lnTo>
                  <a:pt x="454" y="518"/>
                </a:lnTo>
                <a:lnTo>
                  <a:pt x="334" y="497"/>
                </a:lnTo>
                <a:lnTo>
                  <a:pt x="217" y="469"/>
                </a:lnTo>
                <a:lnTo>
                  <a:pt x="107" y="436"/>
                </a:lnTo>
                <a:lnTo>
                  <a:pt x="0" y="400"/>
                </a:lnTo>
                <a:lnTo>
                  <a:pt x="121" y="326"/>
                </a:lnTo>
                <a:lnTo>
                  <a:pt x="241" y="241"/>
                </a:lnTo>
                <a:lnTo>
                  <a:pt x="363" y="145"/>
                </a:lnTo>
                <a:lnTo>
                  <a:pt x="486" y="35"/>
                </a:lnTo>
                <a:lnTo>
                  <a:pt x="486" y="35"/>
                </a:lnTo>
                <a:lnTo>
                  <a:pt x="487" y="33"/>
                </a:lnTo>
                <a:lnTo>
                  <a:pt x="496" y="26"/>
                </a:lnTo>
                <a:lnTo>
                  <a:pt x="508" y="16"/>
                </a:lnTo>
                <a:lnTo>
                  <a:pt x="526" y="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2" name="Freeform 18"/>
          <p:cNvSpPr/>
          <p:nvPr/>
        </p:nvSpPr>
        <p:spPr bwMode="auto">
          <a:xfrm>
            <a:off x="95081" y="1334392"/>
            <a:ext cx="3209437" cy="1252321"/>
          </a:xfrm>
          <a:custGeom>
            <a:avLst/>
            <a:gdLst>
              <a:gd name="T0" fmla="*/ 607 w 1423"/>
              <a:gd name="T1" fmla="*/ 0 h 561"/>
              <a:gd name="T2" fmla="*/ 634 w 1423"/>
              <a:gd name="T3" fmla="*/ 0 h 561"/>
              <a:gd name="T4" fmla="*/ 704 w 1423"/>
              <a:gd name="T5" fmla="*/ 2 h 561"/>
              <a:gd name="T6" fmla="*/ 801 w 1423"/>
              <a:gd name="T7" fmla="*/ 7 h 561"/>
              <a:gd name="T8" fmla="*/ 899 w 1423"/>
              <a:gd name="T9" fmla="*/ 20 h 561"/>
              <a:gd name="T10" fmla="*/ 946 w 1423"/>
              <a:gd name="T11" fmla="*/ 25 h 561"/>
              <a:gd name="T12" fmla="*/ 1046 w 1423"/>
              <a:gd name="T13" fmla="*/ 42 h 561"/>
              <a:gd name="T14" fmla="*/ 1145 w 1423"/>
              <a:gd name="T15" fmla="*/ 67 h 561"/>
              <a:gd name="T16" fmla="*/ 1247 w 1423"/>
              <a:gd name="T17" fmla="*/ 95 h 561"/>
              <a:gd name="T18" fmla="*/ 1348 w 1423"/>
              <a:gd name="T19" fmla="*/ 131 h 561"/>
              <a:gd name="T20" fmla="*/ 1329 w 1423"/>
              <a:gd name="T21" fmla="*/ 203 h 561"/>
              <a:gd name="T22" fmla="*/ 1156 w 1423"/>
              <a:gd name="T23" fmla="*/ 290 h 561"/>
              <a:gd name="T24" fmla="*/ 1007 w 1423"/>
              <a:gd name="T25" fmla="*/ 377 h 561"/>
              <a:gd name="T26" fmla="*/ 883 w 1423"/>
              <a:gd name="T27" fmla="*/ 461 h 561"/>
              <a:gd name="T28" fmla="*/ 789 w 1423"/>
              <a:gd name="T29" fmla="*/ 531 h 561"/>
              <a:gd name="T30" fmla="*/ 723 w 1423"/>
              <a:gd name="T31" fmla="*/ 531 h 561"/>
              <a:gd name="T32" fmla="*/ 719 w 1423"/>
              <a:gd name="T33" fmla="*/ 527 h 561"/>
              <a:gd name="T34" fmla="*/ 693 w 1423"/>
              <a:gd name="T35" fmla="*/ 501 h 561"/>
              <a:gd name="T36" fmla="*/ 642 w 1423"/>
              <a:gd name="T37" fmla="*/ 456 h 561"/>
              <a:gd name="T38" fmla="*/ 569 w 1423"/>
              <a:gd name="T39" fmla="*/ 395 h 561"/>
              <a:gd name="T40" fmla="*/ 475 w 1423"/>
              <a:gd name="T41" fmla="*/ 323 h 561"/>
              <a:gd name="T42" fmla="*/ 361 w 1423"/>
              <a:gd name="T43" fmla="*/ 245 h 561"/>
              <a:gd name="T44" fmla="*/ 229 w 1423"/>
              <a:gd name="T45" fmla="*/ 166 h 561"/>
              <a:gd name="T46" fmla="*/ 80 w 1423"/>
              <a:gd name="T47" fmla="*/ 89 h 561"/>
              <a:gd name="T48" fmla="*/ 31 w 1423"/>
              <a:gd name="T49" fmla="*/ 51 h 561"/>
              <a:gd name="T50" fmla="*/ 51 w 1423"/>
              <a:gd name="T51" fmla="*/ 47 h 561"/>
              <a:gd name="T52" fmla="*/ 51 w 1423"/>
              <a:gd name="T53" fmla="*/ 47 h 561"/>
              <a:gd name="T54" fmla="*/ 141 w 1423"/>
              <a:gd name="T55" fmla="*/ 35 h 561"/>
              <a:gd name="T56" fmla="*/ 232 w 1423"/>
              <a:gd name="T57" fmla="*/ 23 h 561"/>
              <a:gd name="T58" fmla="*/ 325 w 1423"/>
              <a:gd name="T59" fmla="*/ 14 h 561"/>
              <a:gd name="T60" fmla="*/ 377 w 1423"/>
              <a:gd name="T61" fmla="*/ 9 h 561"/>
              <a:gd name="T62" fmla="*/ 419 w 1423"/>
              <a:gd name="T63" fmla="*/ 6 h 561"/>
              <a:gd name="T64" fmla="*/ 513 w 1423"/>
              <a:gd name="T65" fmla="*/ 2 h 561"/>
              <a:gd name="T66" fmla="*/ 574 w 1423"/>
              <a:gd name="T67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23" h="561">
                <a:moveTo>
                  <a:pt x="574" y="0"/>
                </a:moveTo>
                <a:lnTo>
                  <a:pt x="607" y="0"/>
                </a:lnTo>
                <a:lnTo>
                  <a:pt x="611" y="0"/>
                </a:lnTo>
                <a:lnTo>
                  <a:pt x="634" y="0"/>
                </a:lnTo>
                <a:lnTo>
                  <a:pt x="655" y="0"/>
                </a:lnTo>
                <a:lnTo>
                  <a:pt x="704" y="2"/>
                </a:lnTo>
                <a:lnTo>
                  <a:pt x="751" y="4"/>
                </a:lnTo>
                <a:lnTo>
                  <a:pt x="801" y="7"/>
                </a:lnTo>
                <a:lnTo>
                  <a:pt x="848" y="13"/>
                </a:lnTo>
                <a:lnTo>
                  <a:pt x="899" y="20"/>
                </a:lnTo>
                <a:lnTo>
                  <a:pt x="946" y="25"/>
                </a:lnTo>
                <a:lnTo>
                  <a:pt x="946" y="25"/>
                </a:lnTo>
                <a:lnTo>
                  <a:pt x="1000" y="35"/>
                </a:lnTo>
                <a:lnTo>
                  <a:pt x="1046" y="42"/>
                </a:lnTo>
                <a:lnTo>
                  <a:pt x="1103" y="56"/>
                </a:lnTo>
                <a:lnTo>
                  <a:pt x="1145" y="67"/>
                </a:lnTo>
                <a:lnTo>
                  <a:pt x="1210" y="84"/>
                </a:lnTo>
                <a:lnTo>
                  <a:pt x="1247" y="95"/>
                </a:lnTo>
                <a:lnTo>
                  <a:pt x="1316" y="119"/>
                </a:lnTo>
                <a:lnTo>
                  <a:pt x="1348" y="131"/>
                </a:lnTo>
                <a:lnTo>
                  <a:pt x="1423" y="163"/>
                </a:lnTo>
                <a:lnTo>
                  <a:pt x="1329" y="203"/>
                </a:lnTo>
                <a:lnTo>
                  <a:pt x="1240" y="246"/>
                </a:lnTo>
                <a:lnTo>
                  <a:pt x="1156" y="290"/>
                </a:lnTo>
                <a:lnTo>
                  <a:pt x="1079" y="334"/>
                </a:lnTo>
                <a:lnTo>
                  <a:pt x="1007" y="377"/>
                </a:lnTo>
                <a:lnTo>
                  <a:pt x="941" y="419"/>
                </a:lnTo>
                <a:lnTo>
                  <a:pt x="883" y="461"/>
                </a:lnTo>
                <a:lnTo>
                  <a:pt x="833" y="498"/>
                </a:lnTo>
                <a:lnTo>
                  <a:pt x="789" y="531"/>
                </a:lnTo>
                <a:lnTo>
                  <a:pt x="752" y="561"/>
                </a:lnTo>
                <a:lnTo>
                  <a:pt x="723" y="531"/>
                </a:lnTo>
                <a:lnTo>
                  <a:pt x="723" y="531"/>
                </a:lnTo>
                <a:lnTo>
                  <a:pt x="719" y="527"/>
                </a:lnTo>
                <a:lnTo>
                  <a:pt x="709" y="517"/>
                </a:lnTo>
                <a:lnTo>
                  <a:pt x="693" y="501"/>
                </a:lnTo>
                <a:lnTo>
                  <a:pt x="670" y="480"/>
                </a:lnTo>
                <a:lnTo>
                  <a:pt x="642" y="456"/>
                </a:lnTo>
                <a:lnTo>
                  <a:pt x="609" y="426"/>
                </a:lnTo>
                <a:lnTo>
                  <a:pt x="569" y="395"/>
                </a:lnTo>
                <a:lnTo>
                  <a:pt x="525" y="360"/>
                </a:lnTo>
                <a:lnTo>
                  <a:pt x="475" y="323"/>
                </a:lnTo>
                <a:lnTo>
                  <a:pt x="421" y="285"/>
                </a:lnTo>
                <a:lnTo>
                  <a:pt x="361" y="245"/>
                </a:lnTo>
                <a:lnTo>
                  <a:pt x="297" y="205"/>
                </a:lnTo>
                <a:lnTo>
                  <a:pt x="229" y="166"/>
                </a:lnTo>
                <a:lnTo>
                  <a:pt x="157" y="128"/>
                </a:lnTo>
                <a:lnTo>
                  <a:pt x="80" y="89"/>
                </a:lnTo>
                <a:lnTo>
                  <a:pt x="0" y="54"/>
                </a:lnTo>
                <a:lnTo>
                  <a:pt x="31" y="51"/>
                </a:lnTo>
                <a:lnTo>
                  <a:pt x="31" y="51"/>
                </a:lnTo>
                <a:lnTo>
                  <a:pt x="51" y="47"/>
                </a:lnTo>
                <a:lnTo>
                  <a:pt x="51" y="47"/>
                </a:lnTo>
                <a:lnTo>
                  <a:pt x="51" y="47"/>
                </a:lnTo>
                <a:lnTo>
                  <a:pt x="115" y="39"/>
                </a:lnTo>
                <a:lnTo>
                  <a:pt x="141" y="35"/>
                </a:lnTo>
                <a:lnTo>
                  <a:pt x="201" y="27"/>
                </a:lnTo>
                <a:lnTo>
                  <a:pt x="232" y="23"/>
                </a:lnTo>
                <a:lnTo>
                  <a:pt x="288" y="16"/>
                </a:lnTo>
                <a:lnTo>
                  <a:pt x="325" y="14"/>
                </a:lnTo>
                <a:lnTo>
                  <a:pt x="351" y="11"/>
                </a:lnTo>
                <a:lnTo>
                  <a:pt x="377" y="9"/>
                </a:lnTo>
                <a:lnTo>
                  <a:pt x="419" y="6"/>
                </a:lnTo>
                <a:lnTo>
                  <a:pt x="419" y="6"/>
                </a:lnTo>
                <a:lnTo>
                  <a:pt x="468" y="4"/>
                </a:lnTo>
                <a:lnTo>
                  <a:pt x="513" y="2"/>
                </a:lnTo>
                <a:lnTo>
                  <a:pt x="560" y="0"/>
                </a:lnTo>
                <a:lnTo>
                  <a:pt x="57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6"/>
          <p:cNvSpPr/>
          <p:nvPr/>
        </p:nvSpPr>
        <p:spPr bwMode="auto">
          <a:xfrm>
            <a:off x="9527170" y="2676003"/>
            <a:ext cx="3263567" cy="1254552"/>
          </a:xfrm>
          <a:custGeom>
            <a:avLst/>
            <a:gdLst>
              <a:gd name="T0" fmla="*/ 640 w 1447"/>
              <a:gd name="T1" fmla="*/ 31 h 562"/>
              <a:gd name="T2" fmla="*/ 640 w 1447"/>
              <a:gd name="T3" fmla="*/ 33 h 562"/>
              <a:gd name="T4" fmla="*/ 647 w 1447"/>
              <a:gd name="T5" fmla="*/ 38 h 562"/>
              <a:gd name="T6" fmla="*/ 672 w 1447"/>
              <a:gd name="T7" fmla="*/ 59 h 562"/>
              <a:gd name="T8" fmla="*/ 728 w 1447"/>
              <a:gd name="T9" fmla="*/ 106 h 562"/>
              <a:gd name="T10" fmla="*/ 811 w 1447"/>
              <a:gd name="T11" fmla="*/ 169 h 562"/>
              <a:gd name="T12" fmla="*/ 918 w 1447"/>
              <a:gd name="T13" fmla="*/ 244 h 562"/>
              <a:gd name="T14" fmla="*/ 1049 w 1447"/>
              <a:gd name="T15" fmla="*/ 324 h 562"/>
              <a:gd name="T16" fmla="*/ 1201 w 1447"/>
              <a:gd name="T17" fmla="*/ 406 h 562"/>
              <a:gd name="T18" fmla="*/ 1370 w 1447"/>
              <a:gd name="T19" fmla="*/ 483 h 562"/>
              <a:gd name="T20" fmla="*/ 1391 w 1447"/>
              <a:gd name="T21" fmla="*/ 492 h 562"/>
              <a:gd name="T22" fmla="*/ 1391 w 1447"/>
              <a:gd name="T23" fmla="*/ 492 h 562"/>
              <a:gd name="T24" fmla="*/ 1447 w 1447"/>
              <a:gd name="T25" fmla="*/ 513 h 562"/>
              <a:gd name="T26" fmla="*/ 1096 w 1447"/>
              <a:gd name="T27" fmla="*/ 556 h 562"/>
              <a:gd name="T28" fmla="*/ 778 w 1447"/>
              <a:gd name="T29" fmla="*/ 558 h 562"/>
              <a:gd name="T30" fmla="*/ 501 w 1447"/>
              <a:gd name="T31" fmla="*/ 530 h 562"/>
              <a:gd name="T32" fmla="*/ 240 w 1447"/>
              <a:gd name="T33" fmla="*/ 478 h 562"/>
              <a:gd name="T34" fmla="*/ 0 w 1447"/>
              <a:gd name="T35" fmla="*/ 403 h 562"/>
              <a:gd name="T36" fmla="*/ 45 w 1447"/>
              <a:gd name="T37" fmla="*/ 382 h 562"/>
              <a:gd name="T38" fmla="*/ 45 w 1447"/>
              <a:gd name="T39" fmla="*/ 382 h 562"/>
              <a:gd name="T40" fmla="*/ 116 w 1447"/>
              <a:gd name="T41" fmla="*/ 347 h 562"/>
              <a:gd name="T42" fmla="*/ 125 w 1447"/>
              <a:gd name="T43" fmla="*/ 342 h 562"/>
              <a:gd name="T44" fmla="*/ 162 w 1447"/>
              <a:gd name="T45" fmla="*/ 321 h 562"/>
              <a:gd name="T46" fmla="*/ 193 w 1447"/>
              <a:gd name="T47" fmla="*/ 303 h 562"/>
              <a:gd name="T48" fmla="*/ 206 w 1447"/>
              <a:gd name="T49" fmla="*/ 296 h 562"/>
              <a:gd name="T50" fmla="*/ 270 w 1447"/>
              <a:gd name="T51" fmla="*/ 256 h 562"/>
              <a:gd name="T52" fmla="*/ 288 w 1447"/>
              <a:gd name="T53" fmla="*/ 246 h 562"/>
              <a:gd name="T54" fmla="*/ 288 w 1447"/>
              <a:gd name="T55" fmla="*/ 246 h 562"/>
              <a:gd name="T56" fmla="*/ 357 w 1447"/>
              <a:gd name="T57" fmla="*/ 199 h 562"/>
              <a:gd name="T58" fmla="*/ 422 w 1447"/>
              <a:gd name="T59" fmla="*/ 152 h 562"/>
              <a:gd name="T60" fmla="*/ 450 w 1447"/>
              <a:gd name="T61" fmla="*/ 129 h 562"/>
              <a:gd name="T62" fmla="*/ 506 w 1447"/>
              <a:gd name="T63" fmla="*/ 83 h 562"/>
              <a:gd name="T64" fmla="*/ 532 w 1447"/>
              <a:gd name="T65" fmla="*/ 63 h 562"/>
              <a:gd name="T66" fmla="*/ 605 w 1447"/>
              <a:gd name="T67" fmla="*/ 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7" h="562">
                <a:moveTo>
                  <a:pt x="605" y="0"/>
                </a:moveTo>
                <a:lnTo>
                  <a:pt x="640" y="31"/>
                </a:lnTo>
                <a:lnTo>
                  <a:pt x="640" y="31"/>
                </a:lnTo>
                <a:lnTo>
                  <a:pt x="640" y="33"/>
                </a:lnTo>
                <a:lnTo>
                  <a:pt x="644" y="35"/>
                </a:lnTo>
                <a:lnTo>
                  <a:pt x="647" y="38"/>
                </a:lnTo>
                <a:lnTo>
                  <a:pt x="654" y="43"/>
                </a:lnTo>
                <a:lnTo>
                  <a:pt x="672" y="59"/>
                </a:lnTo>
                <a:lnTo>
                  <a:pt x="696" y="80"/>
                </a:lnTo>
                <a:lnTo>
                  <a:pt x="728" y="106"/>
                </a:lnTo>
                <a:lnTo>
                  <a:pt x="766" y="136"/>
                </a:lnTo>
                <a:lnTo>
                  <a:pt x="811" y="169"/>
                </a:lnTo>
                <a:lnTo>
                  <a:pt x="862" y="206"/>
                </a:lnTo>
                <a:lnTo>
                  <a:pt x="918" y="244"/>
                </a:lnTo>
                <a:lnTo>
                  <a:pt x="981" y="284"/>
                </a:lnTo>
                <a:lnTo>
                  <a:pt x="1049" y="324"/>
                </a:lnTo>
                <a:lnTo>
                  <a:pt x="1122" y="366"/>
                </a:lnTo>
                <a:lnTo>
                  <a:pt x="1201" y="406"/>
                </a:lnTo>
                <a:lnTo>
                  <a:pt x="1283" y="445"/>
                </a:lnTo>
                <a:lnTo>
                  <a:pt x="1370" y="483"/>
                </a:lnTo>
                <a:lnTo>
                  <a:pt x="1370" y="483"/>
                </a:lnTo>
                <a:lnTo>
                  <a:pt x="1391" y="492"/>
                </a:lnTo>
                <a:lnTo>
                  <a:pt x="1391" y="492"/>
                </a:lnTo>
                <a:lnTo>
                  <a:pt x="1391" y="492"/>
                </a:lnTo>
                <a:lnTo>
                  <a:pt x="1438" y="509"/>
                </a:lnTo>
                <a:lnTo>
                  <a:pt x="1447" y="513"/>
                </a:lnTo>
                <a:lnTo>
                  <a:pt x="1271" y="539"/>
                </a:lnTo>
                <a:lnTo>
                  <a:pt x="1096" y="556"/>
                </a:lnTo>
                <a:lnTo>
                  <a:pt x="921" y="562"/>
                </a:lnTo>
                <a:lnTo>
                  <a:pt x="778" y="558"/>
                </a:lnTo>
                <a:lnTo>
                  <a:pt x="639" y="548"/>
                </a:lnTo>
                <a:lnTo>
                  <a:pt x="501" y="530"/>
                </a:lnTo>
                <a:lnTo>
                  <a:pt x="368" y="508"/>
                </a:lnTo>
                <a:lnTo>
                  <a:pt x="240" y="478"/>
                </a:lnTo>
                <a:lnTo>
                  <a:pt x="116" y="443"/>
                </a:lnTo>
                <a:lnTo>
                  <a:pt x="0" y="403"/>
                </a:lnTo>
                <a:lnTo>
                  <a:pt x="36" y="385"/>
                </a:lnTo>
                <a:lnTo>
                  <a:pt x="45" y="382"/>
                </a:lnTo>
                <a:lnTo>
                  <a:pt x="45" y="382"/>
                </a:lnTo>
                <a:lnTo>
                  <a:pt x="45" y="382"/>
                </a:lnTo>
                <a:lnTo>
                  <a:pt x="116" y="347"/>
                </a:lnTo>
                <a:lnTo>
                  <a:pt x="116" y="347"/>
                </a:lnTo>
                <a:lnTo>
                  <a:pt x="125" y="342"/>
                </a:lnTo>
                <a:lnTo>
                  <a:pt x="125" y="342"/>
                </a:lnTo>
                <a:lnTo>
                  <a:pt x="125" y="342"/>
                </a:lnTo>
                <a:lnTo>
                  <a:pt x="162" y="321"/>
                </a:lnTo>
                <a:lnTo>
                  <a:pt x="193" y="303"/>
                </a:lnTo>
                <a:lnTo>
                  <a:pt x="193" y="303"/>
                </a:lnTo>
                <a:lnTo>
                  <a:pt x="206" y="296"/>
                </a:lnTo>
                <a:lnTo>
                  <a:pt x="206" y="296"/>
                </a:lnTo>
                <a:lnTo>
                  <a:pt x="207" y="296"/>
                </a:lnTo>
                <a:lnTo>
                  <a:pt x="270" y="256"/>
                </a:lnTo>
                <a:lnTo>
                  <a:pt x="288" y="246"/>
                </a:lnTo>
                <a:lnTo>
                  <a:pt x="288" y="246"/>
                </a:lnTo>
                <a:lnTo>
                  <a:pt x="288" y="246"/>
                </a:lnTo>
                <a:lnTo>
                  <a:pt x="288" y="246"/>
                </a:lnTo>
                <a:lnTo>
                  <a:pt x="345" y="207"/>
                </a:lnTo>
                <a:lnTo>
                  <a:pt x="357" y="199"/>
                </a:lnTo>
                <a:lnTo>
                  <a:pt x="370" y="190"/>
                </a:lnTo>
                <a:lnTo>
                  <a:pt x="422" y="152"/>
                </a:lnTo>
                <a:lnTo>
                  <a:pt x="422" y="152"/>
                </a:lnTo>
                <a:lnTo>
                  <a:pt x="450" y="129"/>
                </a:lnTo>
                <a:lnTo>
                  <a:pt x="501" y="89"/>
                </a:lnTo>
                <a:lnTo>
                  <a:pt x="506" y="83"/>
                </a:lnTo>
                <a:lnTo>
                  <a:pt x="520" y="73"/>
                </a:lnTo>
                <a:lnTo>
                  <a:pt x="532" y="63"/>
                </a:lnTo>
                <a:lnTo>
                  <a:pt x="572" y="28"/>
                </a:lnTo>
                <a:lnTo>
                  <a:pt x="6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7"/>
          <p:cNvSpPr/>
          <p:nvPr/>
        </p:nvSpPr>
        <p:spPr bwMode="auto">
          <a:xfrm>
            <a:off x="6525230" y="1405826"/>
            <a:ext cx="2855338" cy="1187583"/>
          </a:xfrm>
          <a:custGeom>
            <a:avLst/>
            <a:gdLst>
              <a:gd name="T0" fmla="*/ 602 w 1266"/>
              <a:gd name="T1" fmla="*/ 0 h 532"/>
              <a:gd name="T2" fmla="*/ 709 w 1266"/>
              <a:gd name="T3" fmla="*/ 3 h 532"/>
              <a:gd name="T4" fmla="*/ 817 w 1266"/>
              <a:gd name="T5" fmla="*/ 14 h 532"/>
              <a:gd name="T6" fmla="*/ 927 w 1266"/>
              <a:gd name="T7" fmla="*/ 31 h 532"/>
              <a:gd name="T8" fmla="*/ 1039 w 1266"/>
              <a:gd name="T9" fmla="*/ 56 h 532"/>
              <a:gd name="T10" fmla="*/ 1152 w 1266"/>
              <a:gd name="T11" fmla="*/ 89 h 532"/>
              <a:gd name="T12" fmla="*/ 1266 w 1266"/>
              <a:gd name="T13" fmla="*/ 131 h 532"/>
              <a:gd name="T14" fmla="*/ 1194 w 1266"/>
              <a:gd name="T15" fmla="*/ 167 h 532"/>
              <a:gd name="T16" fmla="*/ 1126 w 1266"/>
              <a:gd name="T17" fmla="*/ 206 h 532"/>
              <a:gd name="T18" fmla="*/ 1063 w 1266"/>
              <a:gd name="T19" fmla="*/ 242 h 532"/>
              <a:gd name="T20" fmla="*/ 1006 w 1266"/>
              <a:gd name="T21" fmla="*/ 281 h 532"/>
              <a:gd name="T22" fmla="*/ 952 w 1266"/>
              <a:gd name="T23" fmla="*/ 316 h 532"/>
              <a:gd name="T24" fmla="*/ 903 w 1266"/>
              <a:gd name="T25" fmla="*/ 351 h 532"/>
              <a:gd name="T26" fmla="*/ 857 w 1266"/>
              <a:gd name="T27" fmla="*/ 382 h 532"/>
              <a:gd name="T28" fmla="*/ 819 w 1266"/>
              <a:gd name="T29" fmla="*/ 412 h 532"/>
              <a:gd name="T30" fmla="*/ 786 w 1266"/>
              <a:gd name="T31" fmla="*/ 438 h 532"/>
              <a:gd name="T32" fmla="*/ 758 w 1266"/>
              <a:gd name="T33" fmla="*/ 460 h 532"/>
              <a:gd name="T34" fmla="*/ 737 w 1266"/>
              <a:gd name="T35" fmla="*/ 480 h 532"/>
              <a:gd name="T36" fmla="*/ 721 w 1266"/>
              <a:gd name="T37" fmla="*/ 494 h 532"/>
              <a:gd name="T38" fmla="*/ 711 w 1266"/>
              <a:gd name="T39" fmla="*/ 502 h 532"/>
              <a:gd name="T40" fmla="*/ 707 w 1266"/>
              <a:gd name="T41" fmla="*/ 504 h 532"/>
              <a:gd name="T42" fmla="*/ 707 w 1266"/>
              <a:gd name="T43" fmla="*/ 504 h 532"/>
              <a:gd name="T44" fmla="*/ 678 w 1266"/>
              <a:gd name="T45" fmla="*/ 532 h 532"/>
              <a:gd name="T46" fmla="*/ 564 w 1266"/>
              <a:gd name="T47" fmla="*/ 434 h 532"/>
              <a:gd name="T48" fmla="*/ 451 w 1266"/>
              <a:gd name="T49" fmla="*/ 349 h 532"/>
              <a:gd name="T50" fmla="*/ 337 w 1266"/>
              <a:gd name="T51" fmla="*/ 272 h 532"/>
              <a:gd name="T52" fmla="*/ 224 w 1266"/>
              <a:gd name="T53" fmla="*/ 206 h 532"/>
              <a:gd name="T54" fmla="*/ 110 w 1266"/>
              <a:gd name="T55" fmla="*/ 148 h 532"/>
              <a:gd name="T56" fmla="*/ 0 w 1266"/>
              <a:gd name="T57" fmla="*/ 101 h 532"/>
              <a:gd name="T58" fmla="*/ 112 w 1266"/>
              <a:gd name="T59" fmla="*/ 68 h 532"/>
              <a:gd name="T60" fmla="*/ 229 w 1266"/>
              <a:gd name="T61" fmla="*/ 40 h 532"/>
              <a:gd name="T62" fmla="*/ 349 w 1266"/>
              <a:gd name="T63" fmla="*/ 19 h 532"/>
              <a:gd name="T64" fmla="*/ 473 w 1266"/>
              <a:gd name="T65" fmla="*/ 5 h 532"/>
              <a:gd name="T66" fmla="*/ 602 w 1266"/>
              <a:gd name="T6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66" h="532">
                <a:moveTo>
                  <a:pt x="602" y="0"/>
                </a:moveTo>
                <a:lnTo>
                  <a:pt x="709" y="3"/>
                </a:lnTo>
                <a:lnTo>
                  <a:pt x="817" y="14"/>
                </a:lnTo>
                <a:lnTo>
                  <a:pt x="927" y="31"/>
                </a:lnTo>
                <a:lnTo>
                  <a:pt x="1039" y="56"/>
                </a:lnTo>
                <a:lnTo>
                  <a:pt x="1152" y="89"/>
                </a:lnTo>
                <a:lnTo>
                  <a:pt x="1266" y="131"/>
                </a:lnTo>
                <a:lnTo>
                  <a:pt x="1194" y="167"/>
                </a:lnTo>
                <a:lnTo>
                  <a:pt x="1126" y="206"/>
                </a:lnTo>
                <a:lnTo>
                  <a:pt x="1063" y="242"/>
                </a:lnTo>
                <a:lnTo>
                  <a:pt x="1006" y="281"/>
                </a:lnTo>
                <a:lnTo>
                  <a:pt x="952" y="316"/>
                </a:lnTo>
                <a:lnTo>
                  <a:pt x="903" y="351"/>
                </a:lnTo>
                <a:lnTo>
                  <a:pt x="857" y="382"/>
                </a:lnTo>
                <a:lnTo>
                  <a:pt x="819" y="412"/>
                </a:lnTo>
                <a:lnTo>
                  <a:pt x="786" y="438"/>
                </a:lnTo>
                <a:lnTo>
                  <a:pt x="758" y="460"/>
                </a:lnTo>
                <a:lnTo>
                  <a:pt x="737" y="480"/>
                </a:lnTo>
                <a:lnTo>
                  <a:pt x="721" y="494"/>
                </a:lnTo>
                <a:lnTo>
                  <a:pt x="711" y="502"/>
                </a:lnTo>
                <a:lnTo>
                  <a:pt x="707" y="504"/>
                </a:lnTo>
                <a:lnTo>
                  <a:pt x="707" y="504"/>
                </a:lnTo>
                <a:lnTo>
                  <a:pt x="678" y="532"/>
                </a:lnTo>
                <a:lnTo>
                  <a:pt x="564" y="434"/>
                </a:lnTo>
                <a:lnTo>
                  <a:pt x="451" y="349"/>
                </a:lnTo>
                <a:lnTo>
                  <a:pt x="337" y="272"/>
                </a:lnTo>
                <a:lnTo>
                  <a:pt x="224" y="206"/>
                </a:lnTo>
                <a:lnTo>
                  <a:pt x="110" y="148"/>
                </a:lnTo>
                <a:lnTo>
                  <a:pt x="0" y="101"/>
                </a:lnTo>
                <a:lnTo>
                  <a:pt x="112" y="68"/>
                </a:lnTo>
                <a:lnTo>
                  <a:pt x="229" y="40"/>
                </a:lnTo>
                <a:lnTo>
                  <a:pt x="349" y="19"/>
                </a:lnTo>
                <a:lnTo>
                  <a:pt x="473" y="5"/>
                </a:lnTo>
                <a:lnTo>
                  <a:pt x="6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5" name="Freeform 28"/>
          <p:cNvSpPr/>
          <p:nvPr/>
        </p:nvSpPr>
        <p:spPr bwMode="auto">
          <a:xfrm>
            <a:off x="3442097" y="1405826"/>
            <a:ext cx="2907213" cy="1196513"/>
          </a:xfrm>
          <a:custGeom>
            <a:avLst/>
            <a:gdLst>
              <a:gd name="T0" fmla="*/ 712 w 1289"/>
              <a:gd name="T1" fmla="*/ 0 h 536"/>
              <a:gd name="T2" fmla="*/ 822 w 1289"/>
              <a:gd name="T3" fmla="*/ 3 h 536"/>
              <a:gd name="T4" fmla="*/ 936 w 1289"/>
              <a:gd name="T5" fmla="*/ 15 h 536"/>
              <a:gd name="T6" fmla="*/ 1053 w 1289"/>
              <a:gd name="T7" fmla="*/ 35 h 536"/>
              <a:gd name="T8" fmla="*/ 1170 w 1289"/>
              <a:gd name="T9" fmla="*/ 63 h 536"/>
              <a:gd name="T10" fmla="*/ 1289 w 1289"/>
              <a:gd name="T11" fmla="*/ 99 h 536"/>
              <a:gd name="T12" fmla="*/ 1252 w 1289"/>
              <a:gd name="T13" fmla="*/ 111 h 536"/>
              <a:gd name="T14" fmla="*/ 1259 w 1289"/>
              <a:gd name="T15" fmla="*/ 111 h 536"/>
              <a:gd name="T16" fmla="*/ 1182 w 1289"/>
              <a:gd name="T17" fmla="*/ 143 h 536"/>
              <a:gd name="T18" fmla="*/ 1107 w 1289"/>
              <a:gd name="T19" fmla="*/ 174 h 536"/>
              <a:gd name="T20" fmla="*/ 1105 w 1289"/>
              <a:gd name="T21" fmla="*/ 176 h 536"/>
              <a:gd name="T22" fmla="*/ 1103 w 1289"/>
              <a:gd name="T23" fmla="*/ 176 h 536"/>
              <a:gd name="T24" fmla="*/ 1023 w 1289"/>
              <a:gd name="T25" fmla="*/ 216 h 536"/>
              <a:gd name="T26" fmla="*/ 946 w 1289"/>
              <a:gd name="T27" fmla="*/ 256 h 536"/>
              <a:gd name="T28" fmla="*/ 875 w 1289"/>
              <a:gd name="T29" fmla="*/ 296 h 536"/>
              <a:gd name="T30" fmla="*/ 808 w 1289"/>
              <a:gd name="T31" fmla="*/ 337 h 536"/>
              <a:gd name="T32" fmla="*/ 747 w 1289"/>
              <a:gd name="T33" fmla="*/ 375 h 536"/>
              <a:gd name="T34" fmla="*/ 691 w 1289"/>
              <a:gd name="T35" fmla="*/ 413 h 536"/>
              <a:gd name="T36" fmla="*/ 642 w 1289"/>
              <a:gd name="T37" fmla="*/ 448 h 536"/>
              <a:gd name="T38" fmla="*/ 599 w 1289"/>
              <a:gd name="T39" fmla="*/ 481 h 536"/>
              <a:gd name="T40" fmla="*/ 560 w 1289"/>
              <a:gd name="T41" fmla="*/ 509 h 536"/>
              <a:gd name="T42" fmla="*/ 531 w 1289"/>
              <a:gd name="T43" fmla="*/ 536 h 536"/>
              <a:gd name="T44" fmla="*/ 531 w 1289"/>
              <a:gd name="T45" fmla="*/ 536 h 536"/>
              <a:gd name="T46" fmla="*/ 529 w 1289"/>
              <a:gd name="T47" fmla="*/ 536 h 536"/>
              <a:gd name="T48" fmla="*/ 527 w 1289"/>
              <a:gd name="T49" fmla="*/ 532 h 536"/>
              <a:gd name="T50" fmla="*/ 524 w 1289"/>
              <a:gd name="T51" fmla="*/ 536 h 536"/>
              <a:gd name="T52" fmla="*/ 510 w 1289"/>
              <a:gd name="T53" fmla="*/ 522 h 536"/>
              <a:gd name="T54" fmla="*/ 499 w 1289"/>
              <a:gd name="T55" fmla="*/ 513 h 536"/>
              <a:gd name="T56" fmla="*/ 492 w 1289"/>
              <a:gd name="T57" fmla="*/ 508 h 536"/>
              <a:gd name="T58" fmla="*/ 491 w 1289"/>
              <a:gd name="T59" fmla="*/ 504 h 536"/>
              <a:gd name="T60" fmla="*/ 426 w 1289"/>
              <a:gd name="T61" fmla="*/ 445 h 536"/>
              <a:gd name="T62" fmla="*/ 361 w 1289"/>
              <a:gd name="T63" fmla="*/ 389 h 536"/>
              <a:gd name="T64" fmla="*/ 335 w 1289"/>
              <a:gd name="T65" fmla="*/ 370 h 536"/>
              <a:gd name="T66" fmla="*/ 311 w 1289"/>
              <a:gd name="T67" fmla="*/ 351 h 536"/>
              <a:gd name="T68" fmla="*/ 271 w 1289"/>
              <a:gd name="T69" fmla="*/ 317 h 536"/>
              <a:gd name="T70" fmla="*/ 230 w 1289"/>
              <a:gd name="T71" fmla="*/ 288 h 536"/>
              <a:gd name="T72" fmla="*/ 203 w 1289"/>
              <a:gd name="T73" fmla="*/ 267 h 536"/>
              <a:gd name="T74" fmla="*/ 173 w 1289"/>
              <a:gd name="T75" fmla="*/ 248 h 536"/>
              <a:gd name="T76" fmla="*/ 103 w 1289"/>
              <a:gd name="T77" fmla="*/ 199 h 536"/>
              <a:gd name="T78" fmla="*/ 70 w 1289"/>
              <a:gd name="T79" fmla="*/ 180 h 536"/>
              <a:gd name="T80" fmla="*/ 37 w 1289"/>
              <a:gd name="T81" fmla="*/ 160 h 536"/>
              <a:gd name="T82" fmla="*/ 0 w 1289"/>
              <a:gd name="T83" fmla="*/ 138 h 536"/>
              <a:gd name="T84" fmla="*/ 106 w 1289"/>
              <a:gd name="T85" fmla="*/ 101 h 536"/>
              <a:gd name="T86" fmla="*/ 218 w 1289"/>
              <a:gd name="T87" fmla="*/ 66 h 536"/>
              <a:gd name="T88" fmla="*/ 335 w 1289"/>
              <a:gd name="T89" fmla="*/ 40 h 536"/>
              <a:gd name="T90" fmla="*/ 457 w 1289"/>
              <a:gd name="T91" fmla="*/ 19 h 536"/>
              <a:gd name="T92" fmla="*/ 583 w 1289"/>
              <a:gd name="T93" fmla="*/ 5 h 536"/>
              <a:gd name="T94" fmla="*/ 712 w 1289"/>
              <a:gd name="T95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89" h="536">
                <a:moveTo>
                  <a:pt x="712" y="0"/>
                </a:moveTo>
                <a:lnTo>
                  <a:pt x="822" y="3"/>
                </a:lnTo>
                <a:lnTo>
                  <a:pt x="936" y="15"/>
                </a:lnTo>
                <a:lnTo>
                  <a:pt x="1053" y="35"/>
                </a:lnTo>
                <a:lnTo>
                  <a:pt x="1170" y="63"/>
                </a:lnTo>
                <a:lnTo>
                  <a:pt x="1289" y="99"/>
                </a:lnTo>
                <a:lnTo>
                  <a:pt x="1252" y="111"/>
                </a:lnTo>
                <a:lnTo>
                  <a:pt x="1259" y="111"/>
                </a:lnTo>
                <a:lnTo>
                  <a:pt x="1182" y="143"/>
                </a:lnTo>
                <a:lnTo>
                  <a:pt x="1107" y="174"/>
                </a:lnTo>
                <a:lnTo>
                  <a:pt x="1105" y="176"/>
                </a:lnTo>
                <a:lnTo>
                  <a:pt x="1103" y="176"/>
                </a:lnTo>
                <a:lnTo>
                  <a:pt x="1023" y="216"/>
                </a:lnTo>
                <a:lnTo>
                  <a:pt x="946" y="256"/>
                </a:lnTo>
                <a:lnTo>
                  <a:pt x="875" y="296"/>
                </a:lnTo>
                <a:lnTo>
                  <a:pt x="808" y="337"/>
                </a:lnTo>
                <a:lnTo>
                  <a:pt x="747" y="375"/>
                </a:lnTo>
                <a:lnTo>
                  <a:pt x="691" y="413"/>
                </a:lnTo>
                <a:lnTo>
                  <a:pt x="642" y="448"/>
                </a:lnTo>
                <a:lnTo>
                  <a:pt x="599" y="481"/>
                </a:lnTo>
                <a:lnTo>
                  <a:pt x="560" y="509"/>
                </a:lnTo>
                <a:lnTo>
                  <a:pt x="531" y="536"/>
                </a:lnTo>
                <a:lnTo>
                  <a:pt x="531" y="536"/>
                </a:lnTo>
                <a:lnTo>
                  <a:pt x="529" y="536"/>
                </a:lnTo>
                <a:lnTo>
                  <a:pt x="527" y="532"/>
                </a:lnTo>
                <a:lnTo>
                  <a:pt x="524" y="536"/>
                </a:lnTo>
                <a:lnTo>
                  <a:pt x="510" y="522"/>
                </a:lnTo>
                <a:lnTo>
                  <a:pt x="499" y="513"/>
                </a:lnTo>
                <a:lnTo>
                  <a:pt x="492" y="508"/>
                </a:lnTo>
                <a:lnTo>
                  <a:pt x="491" y="504"/>
                </a:lnTo>
                <a:lnTo>
                  <a:pt x="426" y="445"/>
                </a:lnTo>
                <a:lnTo>
                  <a:pt x="361" y="389"/>
                </a:lnTo>
                <a:lnTo>
                  <a:pt x="335" y="370"/>
                </a:lnTo>
                <a:lnTo>
                  <a:pt x="311" y="351"/>
                </a:lnTo>
                <a:lnTo>
                  <a:pt x="271" y="317"/>
                </a:lnTo>
                <a:lnTo>
                  <a:pt x="230" y="288"/>
                </a:lnTo>
                <a:lnTo>
                  <a:pt x="203" y="267"/>
                </a:lnTo>
                <a:lnTo>
                  <a:pt x="173" y="248"/>
                </a:lnTo>
                <a:lnTo>
                  <a:pt x="103" y="199"/>
                </a:lnTo>
                <a:lnTo>
                  <a:pt x="70" y="180"/>
                </a:lnTo>
                <a:lnTo>
                  <a:pt x="37" y="160"/>
                </a:lnTo>
                <a:lnTo>
                  <a:pt x="0" y="138"/>
                </a:lnTo>
                <a:lnTo>
                  <a:pt x="106" y="101"/>
                </a:lnTo>
                <a:lnTo>
                  <a:pt x="218" y="66"/>
                </a:lnTo>
                <a:lnTo>
                  <a:pt x="335" y="40"/>
                </a:lnTo>
                <a:lnTo>
                  <a:pt x="457" y="19"/>
                </a:lnTo>
                <a:lnTo>
                  <a:pt x="583" y="5"/>
                </a:lnTo>
                <a:lnTo>
                  <a:pt x="71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6" name="Freeform 34"/>
          <p:cNvSpPr/>
          <p:nvPr/>
        </p:nvSpPr>
        <p:spPr bwMode="auto">
          <a:xfrm>
            <a:off x="74782" y="2682701"/>
            <a:ext cx="3225224" cy="1259017"/>
          </a:xfrm>
          <a:custGeom>
            <a:avLst/>
            <a:gdLst>
              <a:gd name="T0" fmla="*/ 796 w 1430"/>
              <a:gd name="T1" fmla="*/ 28 h 564"/>
              <a:gd name="T2" fmla="*/ 891 w 1430"/>
              <a:gd name="T3" fmla="*/ 100 h 564"/>
              <a:gd name="T4" fmla="*/ 1013 w 1430"/>
              <a:gd name="T5" fmla="*/ 182 h 564"/>
              <a:gd name="T6" fmla="*/ 1161 w 1430"/>
              <a:gd name="T7" fmla="*/ 271 h 564"/>
              <a:gd name="T8" fmla="*/ 1334 w 1430"/>
              <a:gd name="T9" fmla="*/ 358 h 564"/>
              <a:gd name="T10" fmla="*/ 1355 w 1430"/>
              <a:gd name="T11" fmla="*/ 428 h 564"/>
              <a:gd name="T12" fmla="*/ 1322 w 1430"/>
              <a:gd name="T13" fmla="*/ 438 h 564"/>
              <a:gd name="T14" fmla="*/ 1252 w 1430"/>
              <a:gd name="T15" fmla="*/ 463 h 564"/>
              <a:gd name="T16" fmla="*/ 1149 w 1430"/>
              <a:gd name="T17" fmla="*/ 491 h 564"/>
              <a:gd name="T18" fmla="*/ 1100 w 1430"/>
              <a:gd name="T19" fmla="*/ 503 h 564"/>
              <a:gd name="T20" fmla="*/ 995 w 1430"/>
              <a:gd name="T21" fmla="*/ 524 h 564"/>
              <a:gd name="T22" fmla="*/ 946 w 1430"/>
              <a:gd name="T23" fmla="*/ 532 h 564"/>
              <a:gd name="T24" fmla="*/ 849 w 1430"/>
              <a:gd name="T25" fmla="*/ 546 h 564"/>
              <a:gd name="T26" fmla="*/ 751 w 1430"/>
              <a:gd name="T27" fmla="*/ 557 h 564"/>
              <a:gd name="T28" fmla="*/ 690 w 1430"/>
              <a:gd name="T29" fmla="*/ 560 h 564"/>
              <a:gd name="T30" fmla="*/ 590 w 1430"/>
              <a:gd name="T31" fmla="*/ 564 h 564"/>
              <a:gd name="T32" fmla="*/ 557 w 1430"/>
              <a:gd name="T33" fmla="*/ 564 h 564"/>
              <a:gd name="T34" fmla="*/ 480 w 1430"/>
              <a:gd name="T35" fmla="*/ 564 h 564"/>
              <a:gd name="T36" fmla="*/ 400 w 1430"/>
              <a:gd name="T37" fmla="*/ 560 h 564"/>
              <a:gd name="T38" fmla="*/ 377 w 1430"/>
              <a:gd name="T39" fmla="*/ 559 h 564"/>
              <a:gd name="T40" fmla="*/ 290 w 1430"/>
              <a:gd name="T41" fmla="*/ 552 h 564"/>
              <a:gd name="T42" fmla="*/ 217 w 1430"/>
              <a:gd name="T43" fmla="*/ 543 h 564"/>
              <a:gd name="T44" fmla="*/ 126 w 1430"/>
              <a:gd name="T45" fmla="*/ 531 h 564"/>
              <a:gd name="T46" fmla="*/ 119 w 1430"/>
              <a:gd name="T47" fmla="*/ 529 h 564"/>
              <a:gd name="T48" fmla="*/ 40 w 1430"/>
              <a:gd name="T49" fmla="*/ 517 h 564"/>
              <a:gd name="T50" fmla="*/ 0 w 1430"/>
              <a:gd name="T51" fmla="*/ 508 h 564"/>
              <a:gd name="T52" fmla="*/ 150 w 1430"/>
              <a:gd name="T53" fmla="*/ 442 h 564"/>
              <a:gd name="T54" fmla="*/ 152 w 1430"/>
              <a:gd name="T55" fmla="*/ 442 h 564"/>
              <a:gd name="T56" fmla="*/ 246 w 1430"/>
              <a:gd name="T57" fmla="*/ 391 h 564"/>
              <a:gd name="T58" fmla="*/ 252 w 1430"/>
              <a:gd name="T59" fmla="*/ 388 h 564"/>
              <a:gd name="T60" fmla="*/ 342 w 1430"/>
              <a:gd name="T61" fmla="*/ 333 h 564"/>
              <a:gd name="T62" fmla="*/ 362 w 1430"/>
              <a:gd name="T63" fmla="*/ 321 h 564"/>
              <a:gd name="T64" fmla="*/ 466 w 1430"/>
              <a:gd name="T65" fmla="*/ 248 h 564"/>
              <a:gd name="T66" fmla="*/ 583 w 1430"/>
              <a:gd name="T67" fmla="*/ 157 h 564"/>
              <a:gd name="T68" fmla="*/ 730 w 1430"/>
              <a:gd name="T69" fmla="*/ 28 h 564"/>
              <a:gd name="T70" fmla="*/ 739 w 1430"/>
              <a:gd name="T71" fmla="*/ 21 h 564"/>
              <a:gd name="T72" fmla="*/ 761 w 1430"/>
              <a:gd name="T73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" h="564">
                <a:moveTo>
                  <a:pt x="761" y="0"/>
                </a:moveTo>
                <a:lnTo>
                  <a:pt x="796" y="28"/>
                </a:lnTo>
                <a:lnTo>
                  <a:pt x="840" y="63"/>
                </a:lnTo>
                <a:lnTo>
                  <a:pt x="891" y="100"/>
                </a:lnTo>
                <a:lnTo>
                  <a:pt x="948" y="140"/>
                </a:lnTo>
                <a:lnTo>
                  <a:pt x="1013" y="182"/>
                </a:lnTo>
                <a:lnTo>
                  <a:pt x="1084" y="227"/>
                </a:lnTo>
                <a:lnTo>
                  <a:pt x="1161" y="271"/>
                </a:lnTo>
                <a:lnTo>
                  <a:pt x="1245" y="316"/>
                </a:lnTo>
                <a:lnTo>
                  <a:pt x="1334" y="358"/>
                </a:lnTo>
                <a:lnTo>
                  <a:pt x="1430" y="400"/>
                </a:lnTo>
                <a:lnTo>
                  <a:pt x="1355" y="428"/>
                </a:lnTo>
                <a:lnTo>
                  <a:pt x="1322" y="438"/>
                </a:lnTo>
                <a:lnTo>
                  <a:pt x="1322" y="438"/>
                </a:lnTo>
                <a:lnTo>
                  <a:pt x="1322" y="438"/>
                </a:lnTo>
                <a:lnTo>
                  <a:pt x="1252" y="463"/>
                </a:lnTo>
                <a:lnTo>
                  <a:pt x="1208" y="475"/>
                </a:lnTo>
                <a:lnTo>
                  <a:pt x="1149" y="491"/>
                </a:lnTo>
                <a:lnTo>
                  <a:pt x="1149" y="491"/>
                </a:lnTo>
                <a:lnTo>
                  <a:pt x="1100" y="503"/>
                </a:lnTo>
                <a:lnTo>
                  <a:pt x="1048" y="515"/>
                </a:lnTo>
                <a:lnTo>
                  <a:pt x="995" y="524"/>
                </a:lnTo>
                <a:lnTo>
                  <a:pt x="946" y="532"/>
                </a:lnTo>
                <a:lnTo>
                  <a:pt x="946" y="532"/>
                </a:lnTo>
                <a:lnTo>
                  <a:pt x="894" y="541"/>
                </a:lnTo>
                <a:lnTo>
                  <a:pt x="849" y="546"/>
                </a:lnTo>
                <a:lnTo>
                  <a:pt x="789" y="553"/>
                </a:lnTo>
                <a:lnTo>
                  <a:pt x="751" y="557"/>
                </a:lnTo>
                <a:lnTo>
                  <a:pt x="751" y="557"/>
                </a:lnTo>
                <a:lnTo>
                  <a:pt x="690" y="560"/>
                </a:lnTo>
                <a:lnTo>
                  <a:pt x="655" y="562"/>
                </a:lnTo>
                <a:lnTo>
                  <a:pt x="590" y="564"/>
                </a:lnTo>
                <a:lnTo>
                  <a:pt x="561" y="564"/>
                </a:lnTo>
                <a:lnTo>
                  <a:pt x="557" y="564"/>
                </a:lnTo>
                <a:lnTo>
                  <a:pt x="494" y="564"/>
                </a:lnTo>
                <a:lnTo>
                  <a:pt x="480" y="564"/>
                </a:lnTo>
                <a:lnTo>
                  <a:pt x="468" y="564"/>
                </a:lnTo>
                <a:lnTo>
                  <a:pt x="400" y="560"/>
                </a:lnTo>
                <a:lnTo>
                  <a:pt x="390" y="559"/>
                </a:lnTo>
                <a:lnTo>
                  <a:pt x="377" y="559"/>
                </a:lnTo>
                <a:lnTo>
                  <a:pt x="307" y="553"/>
                </a:lnTo>
                <a:lnTo>
                  <a:pt x="290" y="552"/>
                </a:lnTo>
                <a:lnTo>
                  <a:pt x="217" y="543"/>
                </a:lnTo>
                <a:lnTo>
                  <a:pt x="217" y="543"/>
                </a:lnTo>
                <a:lnTo>
                  <a:pt x="203" y="541"/>
                </a:lnTo>
                <a:lnTo>
                  <a:pt x="126" y="531"/>
                </a:lnTo>
                <a:lnTo>
                  <a:pt x="126" y="531"/>
                </a:lnTo>
                <a:lnTo>
                  <a:pt x="119" y="529"/>
                </a:lnTo>
                <a:lnTo>
                  <a:pt x="40" y="517"/>
                </a:lnTo>
                <a:lnTo>
                  <a:pt x="40" y="517"/>
                </a:lnTo>
                <a:lnTo>
                  <a:pt x="39" y="515"/>
                </a:lnTo>
                <a:lnTo>
                  <a:pt x="0" y="508"/>
                </a:lnTo>
                <a:lnTo>
                  <a:pt x="75" y="477"/>
                </a:lnTo>
                <a:lnTo>
                  <a:pt x="150" y="442"/>
                </a:lnTo>
                <a:lnTo>
                  <a:pt x="150" y="442"/>
                </a:lnTo>
                <a:lnTo>
                  <a:pt x="152" y="442"/>
                </a:lnTo>
                <a:lnTo>
                  <a:pt x="246" y="391"/>
                </a:lnTo>
                <a:lnTo>
                  <a:pt x="246" y="391"/>
                </a:lnTo>
                <a:lnTo>
                  <a:pt x="246" y="391"/>
                </a:lnTo>
                <a:lnTo>
                  <a:pt x="252" y="388"/>
                </a:lnTo>
                <a:lnTo>
                  <a:pt x="252" y="388"/>
                </a:lnTo>
                <a:lnTo>
                  <a:pt x="342" y="333"/>
                </a:lnTo>
                <a:lnTo>
                  <a:pt x="342" y="333"/>
                </a:lnTo>
                <a:lnTo>
                  <a:pt x="362" y="321"/>
                </a:lnTo>
                <a:lnTo>
                  <a:pt x="438" y="269"/>
                </a:lnTo>
                <a:lnTo>
                  <a:pt x="466" y="248"/>
                </a:lnTo>
                <a:lnTo>
                  <a:pt x="534" y="197"/>
                </a:lnTo>
                <a:lnTo>
                  <a:pt x="583" y="157"/>
                </a:lnTo>
                <a:lnTo>
                  <a:pt x="632" y="117"/>
                </a:lnTo>
                <a:lnTo>
                  <a:pt x="730" y="28"/>
                </a:lnTo>
                <a:lnTo>
                  <a:pt x="732" y="26"/>
                </a:lnTo>
                <a:lnTo>
                  <a:pt x="739" y="21"/>
                </a:lnTo>
                <a:lnTo>
                  <a:pt x="747" y="12"/>
                </a:lnTo>
                <a:lnTo>
                  <a:pt x="76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9"/>
          <p:cNvSpPr/>
          <p:nvPr/>
        </p:nvSpPr>
        <p:spPr bwMode="auto">
          <a:xfrm>
            <a:off x="1827229" y="1731741"/>
            <a:ext cx="2753846" cy="1808163"/>
          </a:xfrm>
          <a:custGeom>
            <a:avLst/>
            <a:gdLst>
              <a:gd name="T0" fmla="*/ 681 w 1221"/>
              <a:gd name="T1" fmla="*/ 0 h 810"/>
              <a:gd name="T2" fmla="*/ 740 w 1221"/>
              <a:gd name="T3" fmla="*/ 37 h 810"/>
              <a:gd name="T4" fmla="*/ 805 w 1221"/>
              <a:gd name="T5" fmla="*/ 74 h 810"/>
              <a:gd name="T6" fmla="*/ 840 w 1221"/>
              <a:gd name="T7" fmla="*/ 98 h 810"/>
              <a:gd name="T8" fmla="*/ 877 w 1221"/>
              <a:gd name="T9" fmla="*/ 123 h 810"/>
              <a:gd name="T10" fmla="*/ 932 w 1221"/>
              <a:gd name="T11" fmla="*/ 163 h 810"/>
              <a:gd name="T12" fmla="*/ 973 w 1221"/>
              <a:gd name="T13" fmla="*/ 192 h 810"/>
              <a:gd name="T14" fmla="*/ 1013 w 1221"/>
              <a:gd name="T15" fmla="*/ 224 h 810"/>
              <a:gd name="T16" fmla="*/ 1062 w 1221"/>
              <a:gd name="T17" fmla="*/ 262 h 810"/>
              <a:gd name="T18" fmla="*/ 1126 w 1221"/>
              <a:gd name="T19" fmla="*/ 318 h 810"/>
              <a:gd name="T20" fmla="*/ 1189 w 1221"/>
              <a:gd name="T21" fmla="*/ 377 h 810"/>
              <a:gd name="T22" fmla="*/ 1189 w 1221"/>
              <a:gd name="T23" fmla="*/ 377 h 810"/>
              <a:gd name="T24" fmla="*/ 1193 w 1221"/>
              <a:gd name="T25" fmla="*/ 379 h 810"/>
              <a:gd name="T26" fmla="*/ 1198 w 1221"/>
              <a:gd name="T27" fmla="*/ 384 h 810"/>
              <a:gd name="T28" fmla="*/ 1208 w 1221"/>
              <a:gd name="T29" fmla="*/ 393 h 810"/>
              <a:gd name="T30" fmla="*/ 1221 w 1221"/>
              <a:gd name="T31" fmla="*/ 405 h 810"/>
              <a:gd name="T32" fmla="*/ 1221 w 1221"/>
              <a:gd name="T33" fmla="*/ 405 h 810"/>
              <a:gd name="T34" fmla="*/ 1221 w 1221"/>
              <a:gd name="T35" fmla="*/ 405 h 810"/>
              <a:gd name="T36" fmla="*/ 1208 w 1221"/>
              <a:gd name="T37" fmla="*/ 417 h 810"/>
              <a:gd name="T38" fmla="*/ 1198 w 1221"/>
              <a:gd name="T39" fmla="*/ 426 h 810"/>
              <a:gd name="T40" fmla="*/ 1193 w 1221"/>
              <a:gd name="T41" fmla="*/ 431 h 810"/>
              <a:gd name="T42" fmla="*/ 1189 w 1221"/>
              <a:gd name="T43" fmla="*/ 433 h 810"/>
              <a:gd name="T44" fmla="*/ 1189 w 1221"/>
              <a:gd name="T45" fmla="*/ 433 h 810"/>
              <a:gd name="T46" fmla="*/ 1095 w 1221"/>
              <a:gd name="T47" fmla="*/ 520 h 810"/>
              <a:gd name="T48" fmla="*/ 999 w 1221"/>
              <a:gd name="T49" fmla="*/ 599 h 810"/>
              <a:gd name="T50" fmla="*/ 903 w 1221"/>
              <a:gd name="T51" fmla="*/ 670 h 810"/>
              <a:gd name="T52" fmla="*/ 807 w 1221"/>
              <a:gd name="T53" fmla="*/ 735 h 810"/>
              <a:gd name="T54" fmla="*/ 681 w 1221"/>
              <a:gd name="T55" fmla="*/ 810 h 810"/>
              <a:gd name="T56" fmla="*/ 592 w 1221"/>
              <a:gd name="T57" fmla="*/ 772 h 810"/>
              <a:gd name="T58" fmla="*/ 506 w 1221"/>
              <a:gd name="T59" fmla="*/ 732 h 810"/>
              <a:gd name="T60" fmla="*/ 428 w 1221"/>
              <a:gd name="T61" fmla="*/ 691 h 810"/>
              <a:gd name="T62" fmla="*/ 353 w 1221"/>
              <a:gd name="T63" fmla="*/ 650 h 810"/>
              <a:gd name="T64" fmla="*/ 285 w 1221"/>
              <a:gd name="T65" fmla="*/ 609 h 810"/>
              <a:gd name="T66" fmla="*/ 222 w 1221"/>
              <a:gd name="T67" fmla="*/ 569 h 810"/>
              <a:gd name="T68" fmla="*/ 164 w 1221"/>
              <a:gd name="T69" fmla="*/ 529 h 810"/>
              <a:gd name="T70" fmla="*/ 114 w 1221"/>
              <a:gd name="T71" fmla="*/ 492 h 810"/>
              <a:gd name="T72" fmla="*/ 70 w 1221"/>
              <a:gd name="T73" fmla="*/ 459 h 810"/>
              <a:gd name="T74" fmla="*/ 32 w 1221"/>
              <a:gd name="T75" fmla="*/ 430 h 810"/>
              <a:gd name="T76" fmla="*/ 0 w 1221"/>
              <a:gd name="T77" fmla="*/ 405 h 810"/>
              <a:gd name="T78" fmla="*/ 33 w 1221"/>
              <a:gd name="T79" fmla="*/ 379 h 810"/>
              <a:gd name="T80" fmla="*/ 72 w 1221"/>
              <a:gd name="T81" fmla="*/ 348 h 810"/>
              <a:gd name="T82" fmla="*/ 117 w 1221"/>
              <a:gd name="T83" fmla="*/ 314 h 810"/>
              <a:gd name="T84" fmla="*/ 168 w 1221"/>
              <a:gd name="T85" fmla="*/ 278 h 810"/>
              <a:gd name="T86" fmla="*/ 225 w 1221"/>
              <a:gd name="T87" fmla="*/ 239 h 810"/>
              <a:gd name="T88" fmla="*/ 288 w 1221"/>
              <a:gd name="T89" fmla="*/ 199 h 810"/>
              <a:gd name="T90" fmla="*/ 356 w 1221"/>
              <a:gd name="T91" fmla="*/ 159 h 810"/>
              <a:gd name="T92" fmla="*/ 430 w 1221"/>
              <a:gd name="T93" fmla="*/ 117 h 810"/>
              <a:gd name="T94" fmla="*/ 510 w 1221"/>
              <a:gd name="T95" fmla="*/ 77 h 810"/>
              <a:gd name="T96" fmla="*/ 594 w 1221"/>
              <a:gd name="T97" fmla="*/ 39 h 810"/>
              <a:gd name="T98" fmla="*/ 681 w 1221"/>
              <a:gd name="T99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21" h="810">
                <a:moveTo>
                  <a:pt x="681" y="0"/>
                </a:moveTo>
                <a:lnTo>
                  <a:pt x="740" y="37"/>
                </a:lnTo>
                <a:lnTo>
                  <a:pt x="805" y="74"/>
                </a:lnTo>
                <a:lnTo>
                  <a:pt x="840" y="98"/>
                </a:lnTo>
                <a:lnTo>
                  <a:pt x="877" y="123"/>
                </a:lnTo>
                <a:lnTo>
                  <a:pt x="932" y="163"/>
                </a:lnTo>
                <a:lnTo>
                  <a:pt x="973" y="192"/>
                </a:lnTo>
                <a:lnTo>
                  <a:pt x="1013" y="224"/>
                </a:lnTo>
                <a:lnTo>
                  <a:pt x="1062" y="262"/>
                </a:lnTo>
                <a:lnTo>
                  <a:pt x="1126" y="318"/>
                </a:lnTo>
                <a:lnTo>
                  <a:pt x="1189" y="377"/>
                </a:lnTo>
                <a:lnTo>
                  <a:pt x="1189" y="377"/>
                </a:lnTo>
                <a:lnTo>
                  <a:pt x="1193" y="379"/>
                </a:lnTo>
                <a:lnTo>
                  <a:pt x="1198" y="384"/>
                </a:lnTo>
                <a:lnTo>
                  <a:pt x="1208" y="393"/>
                </a:lnTo>
                <a:lnTo>
                  <a:pt x="1221" y="405"/>
                </a:lnTo>
                <a:lnTo>
                  <a:pt x="1221" y="405"/>
                </a:lnTo>
                <a:lnTo>
                  <a:pt x="1221" y="405"/>
                </a:lnTo>
                <a:lnTo>
                  <a:pt x="1208" y="417"/>
                </a:lnTo>
                <a:lnTo>
                  <a:pt x="1198" y="426"/>
                </a:lnTo>
                <a:lnTo>
                  <a:pt x="1193" y="431"/>
                </a:lnTo>
                <a:lnTo>
                  <a:pt x="1189" y="433"/>
                </a:lnTo>
                <a:lnTo>
                  <a:pt x="1189" y="433"/>
                </a:lnTo>
                <a:lnTo>
                  <a:pt x="1095" y="520"/>
                </a:lnTo>
                <a:lnTo>
                  <a:pt x="999" y="599"/>
                </a:lnTo>
                <a:lnTo>
                  <a:pt x="903" y="670"/>
                </a:lnTo>
                <a:lnTo>
                  <a:pt x="807" y="735"/>
                </a:lnTo>
                <a:lnTo>
                  <a:pt x="681" y="810"/>
                </a:lnTo>
                <a:lnTo>
                  <a:pt x="592" y="772"/>
                </a:lnTo>
                <a:lnTo>
                  <a:pt x="506" y="732"/>
                </a:lnTo>
                <a:lnTo>
                  <a:pt x="428" y="691"/>
                </a:lnTo>
                <a:lnTo>
                  <a:pt x="353" y="650"/>
                </a:lnTo>
                <a:lnTo>
                  <a:pt x="285" y="609"/>
                </a:lnTo>
                <a:lnTo>
                  <a:pt x="222" y="569"/>
                </a:lnTo>
                <a:lnTo>
                  <a:pt x="164" y="529"/>
                </a:lnTo>
                <a:lnTo>
                  <a:pt x="114" y="492"/>
                </a:lnTo>
                <a:lnTo>
                  <a:pt x="70" y="459"/>
                </a:lnTo>
                <a:lnTo>
                  <a:pt x="32" y="430"/>
                </a:lnTo>
                <a:lnTo>
                  <a:pt x="0" y="405"/>
                </a:lnTo>
                <a:lnTo>
                  <a:pt x="33" y="379"/>
                </a:lnTo>
                <a:lnTo>
                  <a:pt x="72" y="348"/>
                </a:lnTo>
                <a:lnTo>
                  <a:pt x="117" y="314"/>
                </a:lnTo>
                <a:lnTo>
                  <a:pt x="168" y="278"/>
                </a:lnTo>
                <a:lnTo>
                  <a:pt x="225" y="239"/>
                </a:lnTo>
                <a:lnTo>
                  <a:pt x="288" y="199"/>
                </a:lnTo>
                <a:lnTo>
                  <a:pt x="356" y="159"/>
                </a:lnTo>
                <a:lnTo>
                  <a:pt x="430" y="117"/>
                </a:lnTo>
                <a:lnTo>
                  <a:pt x="510" y="77"/>
                </a:lnTo>
                <a:lnTo>
                  <a:pt x="594" y="39"/>
                </a:lnTo>
                <a:lnTo>
                  <a:pt x="681" y="0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1"/>
          <p:cNvSpPr/>
          <p:nvPr/>
        </p:nvSpPr>
        <p:spPr bwMode="auto">
          <a:xfrm>
            <a:off x="8097246" y="1725044"/>
            <a:ext cx="2751590" cy="1823790"/>
          </a:xfrm>
          <a:custGeom>
            <a:avLst/>
            <a:gdLst>
              <a:gd name="T0" fmla="*/ 723 w 1220"/>
              <a:gd name="T1" fmla="*/ 59 h 817"/>
              <a:gd name="T2" fmla="*/ 970 w 1220"/>
              <a:gd name="T3" fmla="*/ 209 h 817"/>
              <a:gd name="T4" fmla="*/ 1220 w 1220"/>
              <a:gd name="T5" fmla="*/ 408 h 817"/>
              <a:gd name="T6" fmla="*/ 1135 w 1220"/>
              <a:gd name="T7" fmla="*/ 482 h 817"/>
              <a:gd name="T8" fmla="*/ 1070 w 1220"/>
              <a:gd name="T9" fmla="*/ 536 h 817"/>
              <a:gd name="T10" fmla="*/ 990 w 1220"/>
              <a:gd name="T11" fmla="*/ 595 h 817"/>
              <a:gd name="T12" fmla="*/ 965 w 1220"/>
              <a:gd name="T13" fmla="*/ 611 h 817"/>
              <a:gd name="T14" fmla="*/ 892 w 1220"/>
              <a:gd name="T15" fmla="*/ 661 h 817"/>
              <a:gd name="T16" fmla="*/ 892 w 1220"/>
              <a:gd name="T17" fmla="*/ 661 h 817"/>
              <a:gd name="T18" fmla="*/ 829 w 1220"/>
              <a:gd name="T19" fmla="*/ 700 h 817"/>
              <a:gd name="T20" fmla="*/ 817 w 1220"/>
              <a:gd name="T21" fmla="*/ 707 h 817"/>
              <a:gd name="T22" fmla="*/ 749 w 1220"/>
              <a:gd name="T23" fmla="*/ 745 h 817"/>
              <a:gd name="T24" fmla="*/ 740 w 1220"/>
              <a:gd name="T25" fmla="*/ 750 h 817"/>
              <a:gd name="T26" fmla="*/ 668 w 1220"/>
              <a:gd name="T27" fmla="*/ 785 h 817"/>
              <a:gd name="T28" fmla="*/ 660 w 1220"/>
              <a:gd name="T29" fmla="*/ 789 h 817"/>
              <a:gd name="T30" fmla="*/ 660 w 1220"/>
              <a:gd name="T31" fmla="*/ 789 h 817"/>
              <a:gd name="T32" fmla="*/ 515 w 1220"/>
              <a:gd name="T33" fmla="*/ 773 h 817"/>
              <a:gd name="T34" fmla="*/ 363 w 1220"/>
              <a:gd name="T35" fmla="*/ 684 h 817"/>
              <a:gd name="T36" fmla="*/ 235 w 1220"/>
              <a:gd name="T37" fmla="*/ 600 h 817"/>
              <a:gd name="T38" fmla="*/ 146 w 1220"/>
              <a:gd name="T39" fmla="*/ 536 h 817"/>
              <a:gd name="T40" fmla="*/ 89 w 1220"/>
              <a:gd name="T41" fmla="*/ 490 h 817"/>
              <a:gd name="T42" fmla="*/ 50 w 1220"/>
              <a:gd name="T43" fmla="*/ 457 h 817"/>
              <a:gd name="T44" fmla="*/ 29 w 1220"/>
              <a:gd name="T45" fmla="*/ 438 h 817"/>
              <a:gd name="T46" fmla="*/ 28 w 1220"/>
              <a:gd name="T47" fmla="*/ 436 h 817"/>
              <a:gd name="T48" fmla="*/ 5 w 1220"/>
              <a:gd name="T49" fmla="*/ 415 h 817"/>
              <a:gd name="T50" fmla="*/ 0 w 1220"/>
              <a:gd name="T51" fmla="*/ 408 h 817"/>
              <a:gd name="T52" fmla="*/ 35 w 1220"/>
              <a:gd name="T53" fmla="*/ 375 h 817"/>
              <a:gd name="T54" fmla="*/ 54 w 1220"/>
              <a:gd name="T55" fmla="*/ 358 h 817"/>
              <a:gd name="T56" fmla="*/ 98 w 1220"/>
              <a:gd name="T57" fmla="*/ 321 h 817"/>
              <a:gd name="T58" fmla="*/ 171 w 1220"/>
              <a:gd name="T59" fmla="*/ 265 h 817"/>
              <a:gd name="T60" fmla="*/ 267 w 1220"/>
              <a:gd name="T61" fmla="*/ 195 h 817"/>
              <a:gd name="T62" fmla="*/ 386 w 1220"/>
              <a:gd name="T63" fmla="*/ 119 h 817"/>
              <a:gd name="T64" fmla="*/ 524 w 1220"/>
              <a:gd name="T65" fmla="*/ 4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0" h="817">
                <a:moveTo>
                  <a:pt x="600" y="0"/>
                </a:moveTo>
                <a:lnTo>
                  <a:pt x="723" y="59"/>
                </a:lnTo>
                <a:lnTo>
                  <a:pt x="847" y="127"/>
                </a:lnTo>
                <a:lnTo>
                  <a:pt x="970" y="209"/>
                </a:lnTo>
                <a:lnTo>
                  <a:pt x="1094" y="302"/>
                </a:lnTo>
                <a:lnTo>
                  <a:pt x="1220" y="408"/>
                </a:lnTo>
                <a:lnTo>
                  <a:pt x="1150" y="469"/>
                </a:lnTo>
                <a:lnTo>
                  <a:pt x="1135" y="482"/>
                </a:lnTo>
                <a:lnTo>
                  <a:pt x="1119" y="495"/>
                </a:lnTo>
                <a:lnTo>
                  <a:pt x="1070" y="536"/>
                </a:lnTo>
                <a:lnTo>
                  <a:pt x="1042" y="557"/>
                </a:lnTo>
                <a:lnTo>
                  <a:pt x="990" y="595"/>
                </a:lnTo>
                <a:lnTo>
                  <a:pt x="977" y="604"/>
                </a:lnTo>
                <a:lnTo>
                  <a:pt x="965" y="611"/>
                </a:lnTo>
                <a:lnTo>
                  <a:pt x="909" y="649"/>
                </a:lnTo>
                <a:lnTo>
                  <a:pt x="892" y="661"/>
                </a:lnTo>
                <a:lnTo>
                  <a:pt x="892" y="661"/>
                </a:lnTo>
                <a:lnTo>
                  <a:pt x="892" y="661"/>
                </a:lnTo>
                <a:lnTo>
                  <a:pt x="892" y="661"/>
                </a:lnTo>
                <a:lnTo>
                  <a:pt x="829" y="700"/>
                </a:lnTo>
                <a:lnTo>
                  <a:pt x="817" y="707"/>
                </a:lnTo>
                <a:lnTo>
                  <a:pt x="817" y="707"/>
                </a:lnTo>
                <a:lnTo>
                  <a:pt x="815" y="707"/>
                </a:lnTo>
                <a:lnTo>
                  <a:pt x="749" y="745"/>
                </a:lnTo>
                <a:lnTo>
                  <a:pt x="740" y="749"/>
                </a:lnTo>
                <a:lnTo>
                  <a:pt x="740" y="750"/>
                </a:lnTo>
                <a:lnTo>
                  <a:pt x="740" y="750"/>
                </a:lnTo>
                <a:lnTo>
                  <a:pt x="668" y="785"/>
                </a:lnTo>
                <a:lnTo>
                  <a:pt x="660" y="789"/>
                </a:lnTo>
                <a:lnTo>
                  <a:pt x="660" y="789"/>
                </a:lnTo>
                <a:lnTo>
                  <a:pt x="660" y="789"/>
                </a:lnTo>
                <a:lnTo>
                  <a:pt x="660" y="789"/>
                </a:lnTo>
                <a:lnTo>
                  <a:pt x="600" y="817"/>
                </a:lnTo>
                <a:lnTo>
                  <a:pt x="515" y="773"/>
                </a:lnTo>
                <a:lnTo>
                  <a:pt x="436" y="729"/>
                </a:lnTo>
                <a:lnTo>
                  <a:pt x="363" y="684"/>
                </a:lnTo>
                <a:lnTo>
                  <a:pt x="295" y="642"/>
                </a:lnTo>
                <a:lnTo>
                  <a:pt x="235" y="600"/>
                </a:lnTo>
                <a:lnTo>
                  <a:pt x="181" y="562"/>
                </a:lnTo>
                <a:lnTo>
                  <a:pt x="146" y="536"/>
                </a:lnTo>
                <a:lnTo>
                  <a:pt x="115" y="511"/>
                </a:lnTo>
                <a:lnTo>
                  <a:pt x="89" y="490"/>
                </a:lnTo>
                <a:lnTo>
                  <a:pt x="68" y="471"/>
                </a:lnTo>
                <a:lnTo>
                  <a:pt x="50" y="457"/>
                </a:lnTo>
                <a:lnTo>
                  <a:pt x="36" y="445"/>
                </a:lnTo>
                <a:lnTo>
                  <a:pt x="29" y="438"/>
                </a:lnTo>
                <a:lnTo>
                  <a:pt x="28" y="436"/>
                </a:lnTo>
                <a:lnTo>
                  <a:pt x="28" y="436"/>
                </a:lnTo>
                <a:lnTo>
                  <a:pt x="15" y="426"/>
                </a:lnTo>
                <a:lnTo>
                  <a:pt x="5" y="415"/>
                </a:lnTo>
                <a:lnTo>
                  <a:pt x="7" y="413"/>
                </a:lnTo>
                <a:lnTo>
                  <a:pt x="0" y="408"/>
                </a:lnTo>
                <a:lnTo>
                  <a:pt x="33" y="379"/>
                </a:lnTo>
                <a:lnTo>
                  <a:pt x="35" y="375"/>
                </a:lnTo>
                <a:lnTo>
                  <a:pt x="42" y="370"/>
                </a:lnTo>
                <a:lnTo>
                  <a:pt x="54" y="358"/>
                </a:lnTo>
                <a:lnTo>
                  <a:pt x="71" y="344"/>
                </a:lnTo>
                <a:lnTo>
                  <a:pt x="98" y="321"/>
                </a:lnTo>
                <a:lnTo>
                  <a:pt x="131" y="295"/>
                </a:lnTo>
                <a:lnTo>
                  <a:pt x="171" y="265"/>
                </a:lnTo>
                <a:lnTo>
                  <a:pt x="216" y="230"/>
                </a:lnTo>
                <a:lnTo>
                  <a:pt x="267" y="195"/>
                </a:lnTo>
                <a:lnTo>
                  <a:pt x="323" y="157"/>
                </a:lnTo>
                <a:lnTo>
                  <a:pt x="386" y="119"/>
                </a:lnTo>
                <a:lnTo>
                  <a:pt x="452" y="78"/>
                </a:lnTo>
                <a:lnTo>
                  <a:pt x="524" y="40"/>
                </a:lnTo>
                <a:lnTo>
                  <a:pt x="600" y="0"/>
                </a:lnTo>
                <a:close/>
              </a:path>
            </a:pathLst>
          </a:custGeom>
          <a:blipFill dpi="0" rotWithShape="1">
            <a:blip r:embed="rId5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6"/>
          <p:cNvSpPr/>
          <p:nvPr/>
        </p:nvSpPr>
        <p:spPr bwMode="auto">
          <a:xfrm>
            <a:off x="354" y="1483955"/>
            <a:ext cx="1747937" cy="2290339"/>
          </a:xfrm>
          <a:custGeom>
            <a:avLst/>
            <a:gdLst>
              <a:gd name="T0" fmla="*/ 0 w 775"/>
              <a:gd name="T1" fmla="*/ 0 h 1026"/>
              <a:gd name="T2" fmla="*/ 120 w 775"/>
              <a:gd name="T3" fmla="*/ 50 h 1026"/>
              <a:gd name="T4" fmla="*/ 241 w 775"/>
              <a:gd name="T5" fmla="*/ 113 h 1026"/>
              <a:gd name="T6" fmla="*/ 255 w 775"/>
              <a:gd name="T7" fmla="*/ 120 h 1026"/>
              <a:gd name="T8" fmla="*/ 269 w 775"/>
              <a:gd name="T9" fmla="*/ 127 h 1026"/>
              <a:gd name="T10" fmla="*/ 274 w 775"/>
              <a:gd name="T11" fmla="*/ 129 h 1026"/>
              <a:gd name="T12" fmla="*/ 274 w 775"/>
              <a:gd name="T13" fmla="*/ 129 h 1026"/>
              <a:gd name="T14" fmla="*/ 274 w 775"/>
              <a:gd name="T15" fmla="*/ 129 h 1026"/>
              <a:gd name="T16" fmla="*/ 365 w 775"/>
              <a:gd name="T17" fmla="*/ 183 h 1026"/>
              <a:gd name="T18" fmla="*/ 375 w 775"/>
              <a:gd name="T19" fmla="*/ 192 h 1026"/>
              <a:gd name="T20" fmla="*/ 375 w 775"/>
              <a:gd name="T21" fmla="*/ 192 h 1026"/>
              <a:gd name="T22" fmla="*/ 375 w 775"/>
              <a:gd name="T23" fmla="*/ 192 h 1026"/>
              <a:gd name="T24" fmla="*/ 459 w 775"/>
              <a:gd name="T25" fmla="*/ 247 h 1026"/>
              <a:gd name="T26" fmla="*/ 471 w 775"/>
              <a:gd name="T27" fmla="*/ 256 h 1026"/>
              <a:gd name="T28" fmla="*/ 484 w 775"/>
              <a:gd name="T29" fmla="*/ 267 h 1026"/>
              <a:gd name="T30" fmla="*/ 555 w 775"/>
              <a:gd name="T31" fmla="*/ 319 h 1026"/>
              <a:gd name="T32" fmla="*/ 602 w 775"/>
              <a:gd name="T33" fmla="*/ 357 h 1026"/>
              <a:gd name="T34" fmla="*/ 651 w 775"/>
              <a:gd name="T35" fmla="*/ 399 h 1026"/>
              <a:gd name="T36" fmla="*/ 747 w 775"/>
              <a:gd name="T37" fmla="*/ 487 h 1026"/>
              <a:gd name="T38" fmla="*/ 747 w 775"/>
              <a:gd name="T39" fmla="*/ 487 h 1026"/>
              <a:gd name="T40" fmla="*/ 747 w 775"/>
              <a:gd name="T41" fmla="*/ 487 h 1026"/>
              <a:gd name="T42" fmla="*/ 747 w 775"/>
              <a:gd name="T43" fmla="*/ 487 h 1026"/>
              <a:gd name="T44" fmla="*/ 749 w 775"/>
              <a:gd name="T45" fmla="*/ 487 h 1026"/>
              <a:gd name="T46" fmla="*/ 751 w 775"/>
              <a:gd name="T47" fmla="*/ 490 h 1026"/>
              <a:gd name="T48" fmla="*/ 756 w 775"/>
              <a:gd name="T49" fmla="*/ 494 h 1026"/>
              <a:gd name="T50" fmla="*/ 759 w 775"/>
              <a:gd name="T51" fmla="*/ 497 h 1026"/>
              <a:gd name="T52" fmla="*/ 766 w 775"/>
              <a:gd name="T53" fmla="*/ 504 h 1026"/>
              <a:gd name="T54" fmla="*/ 773 w 775"/>
              <a:gd name="T55" fmla="*/ 509 h 1026"/>
              <a:gd name="T56" fmla="*/ 775 w 775"/>
              <a:gd name="T57" fmla="*/ 509 h 1026"/>
              <a:gd name="T58" fmla="*/ 770 w 775"/>
              <a:gd name="T59" fmla="*/ 514 h 1026"/>
              <a:gd name="T60" fmla="*/ 773 w 775"/>
              <a:gd name="T61" fmla="*/ 516 h 1026"/>
              <a:gd name="T62" fmla="*/ 759 w 775"/>
              <a:gd name="T63" fmla="*/ 528 h 1026"/>
              <a:gd name="T64" fmla="*/ 747 w 775"/>
              <a:gd name="T65" fmla="*/ 542 h 1026"/>
              <a:gd name="T66" fmla="*/ 747 w 775"/>
              <a:gd name="T67" fmla="*/ 542 h 1026"/>
              <a:gd name="T68" fmla="*/ 746 w 775"/>
              <a:gd name="T69" fmla="*/ 544 h 1026"/>
              <a:gd name="T70" fmla="*/ 739 w 775"/>
              <a:gd name="T71" fmla="*/ 551 h 1026"/>
              <a:gd name="T72" fmla="*/ 728 w 775"/>
              <a:gd name="T73" fmla="*/ 562 h 1026"/>
              <a:gd name="T74" fmla="*/ 712 w 775"/>
              <a:gd name="T75" fmla="*/ 576 h 1026"/>
              <a:gd name="T76" fmla="*/ 693 w 775"/>
              <a:gd name="T77" fmla="*/ 595 h 1026"/>
              <a:gd name="T78" fmla="*/ 662 w 775"/>
              <a:gd name="T79" fmla="*/ 623 h 1026"/>
              <a:gd name="T80" fmla="*/ 622 w 775"/>
              <a:gd name="T81" fmla="*/ 656 h 1026"/>
              <a:gd name="T82" fmla="*/ 576 w 775"/>
              <a:gd name="T83" fmla="*/ 692 h 1026"/>
              <a:gd name="T84" fmla="*/ 524 w 775"/>
              <a:gd name="T85" fmla="*/ 733 h 1026"/>
              <a:gd name="T86" fmla="*/ 464 w 775"/>
              <a:gd name="T87" fmla="*/ 775 h 1026"/>
              <a:gd name="T88" fmla="*/ 400 w 775"/>
              <a:gd name="T89" fmla="*/ 818 h 1026"/>
              <a:gd name="T90" fmla="*/ 330 w 775"/>
              <a:gd name="T91" fmla="*/ 862 h 1026"/>
              <a:gd name="T92" fmla="*/ 255 w 775"/>
              <a:gd name="T93" fmla="*/ 905 h 1026"/>
              <a:gd name="T94" fmla="*/ 175 w 775"/>
              <a:gd name="T95" fmla="*/ 947 h 1026"/>
              <a:gd name="T96" fmla="*/ 89 w 775"/>
              <a:gd name="T97" fmla="*/ 987 h 1026"/>
              <a:gd name="T98" fmla="*/ 0 w 775"/>
              <a:gd name="T99" fmla="*/ 1026 h 1026"/>
              <a:gd name="T100" fmla="*/ 0 w 775"/>
              <a:gd name="T101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5" h="1026">
                <a:moveTo>
                  <a:pt x="0" y="0"/>
                </a:moveTo>
                <a:lnTo>
                  <a:pt x="120" y="50"/>
                </a:lnTo>
                <a:lnTo>
                  <a:pt x="241" y="113"/>
                </a:lnTo>
                <a:lnTo>
                  <a:pt x="255" y="120"/>
                </a:lnTo>
                <a:lnTo>
                  <a:pt x="269" y="127"/>
                </a:lnTo>
                <a:lnTo>
                  <a:pt x="274" y="129"/>
                </a:lnTo>
                <a:lnTo>
                  <a:pt x="274" y="129"/>
                </a:lnTo>
                <a:lnTo>
                  <a:pt x="274" y="129"/>
                </a:lnTo>
                <a:lnTo>
                  <a:pt x="365" y="183"/>
                </a:lnTo>
                <a:lnTo>
                  <a:pt x="375" y="192"/>
                </a:lnTo>
                <a:lnTo>
                  <a:pt x="375" y="192"/>
                </a:lnTo>
                <a:lnTo>
                  <a:pt x="375" y="192"/>
                </a:lnTo>
                <a:lnTo>
                  <a:pt x="459" y="247"/>
                </a:lnTo>
                <a:lnTo>
                  <a:pt x="471" y="256"/>
                </a:lnTo>
                <a:lnTo>
                  <a:pt x="484" y="267"/>
                </a:lnTo>
                <a:lnTo>
                  <a:pt x="555" y="319"/>
                </a:lnTo>
                <a:lnTo>
                  <a:pt x="602" y="357"/>
                </a:lnTo>
                <a:lnTo>
                  <a:pt x="651" y="399"/>
                </a:lnTo>
                <a:lnTo>
                  <a:pt x="747" y="487"/>
                </a:lnTo>
                <a:lnTo>
                  <a:pt x="747" y="487"/>
                </a:lnTo>
                <a:lnTo>
                  <a:pt x="747" y="487"/>
                </a:lnTo>
                <a:lnTo>
                  <a:pt x="747" y="487"/>
                </a:lnTo>
                <a:lnTo>
                  <a:pt x="749" y="487"/>
                </a:lnTo>
                <a:lnTo>
                  <a:pt x="751" y="490"/>
                </a:lnTo>
                <a:lnTo>
                  <a:pt x="756" y="494"/>
                </a:lnTo>
                <a:lnTo>
                  <a:pt x="759" y="497"/>
                </a:lnTo>
                <a:lnTo>
                  <a:pt x="766" y="504"/>
                </a:lnTo>
                <a:lnTo>
                  <a:pt x="773" y="509"/>
                </a:lnTo>
                <a:lnTo>
                  <a:pt x="775" y="509"/>
                </a:lnTo>
                <a:lnTo>
                  <a:pt x="770" y="514"/>
                </a:lnTo>
                <a:lnTo>
                  <a:pt x="773" y="516"/>
                </a:lnTo>
                <a:lnTo>
                  <a:pt x="759" y="528"/>
                </a:lnTo>
                <a:lnTo>
                  <a:pt x="747" y="542"/>
                </a:lnTo>
                <a:lnTo>
                  <a:pt x="747" y="542"/>
                </a:lnTo>
                <a:lnTo>
                  <a:pt x="746" y="544"/>
                </a:lnTo>
                <a:lnTo>
                  <a:pt x="739" y="551"/>
                </a:lnTo>
                <a:lnTo>
                  <a:pt x="728" y="562"/>
                </a:lnTo>
                <a:lnTo>
                  <a:pt x="712" y="576"/>
                </a:lnTo>
                <a:lnTo>
                  <a:pt x="693" y="595"/>
                </a:lnTo>
                <a:lnTo>
                  <a:pt x="662" y="623"/>
                </a:lnTo>
                <a:lnTo>
                  <a:pt x="622" y="656"/>
                </a:lnTo>
                <a:lnTo>
                  <a:pt x="576" y="692"/>
                </a:lnTo>
                <a:lnTo>
                  <a:pt x="524" y="733"/>
                </a:lnTo>
                <a:lnTo>
                  <a:pt x="464" y="775"/>
                </a:lnTo>
                <a:lnTo>
                  <a:pt x="400" y="818"/>
                </a:lnTo>
                <a:lnTo>
                  <a:pt x="330" y="862"/>
                </a:lnTo>
                <a:lnTo>
                  <a:pt x="255" y="905"/>
                </a:lnTo>
                <a:lnTo>
                  <a:pt x="175" y="947"/>
                </a:lnTo>
                <a:lnTo>
                  <a:pt x="89" y="987"/>
                </a:lnTo>
                <a:lnTo>
                  <a:pt x="0" y="10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642849" y="4192389"/>
            <a:ext cx="9573053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>
                <a:solidFill>
                  <a:schemeClr val="accent1"/>
                </a:solidFill>
                <a:cs typeface="Arial" panose="020B0604020202020204" pitchFamily="34" charset="0"/>
              </a:rPr>
              <a:t>茶  的</a:t>
            </a:r>
            <a:r>
              <a:rPr lang="en-US" altLang="zh-CN" sz="6000" cap="all" dirty="0">
                <a:solidFill>
                  <a:schemeClr val="accent1"/>
                </a:solidFill>
                <a:cs typeface="Arial" panose="020B0604020202020204" pitchFamily="34" charset="0"/>
              </a:rPr>
              <a:t>  </a:t>
            </a:r>
            <a:r>
              <a:rPr lang="zh-CN" altLang="en-US" sz="6000" cap="all" dirty="0">
                <a:solidFill>
                  <a:schemeClr val="accent1"/>
                </a:solidFill>
                <a:cs typeface="Arial" panose="020B0604020202020204" pitchFamily="34" charset="0"/>
              </a:rPr>
              <a:t>民</a:t>
            </a:r>
            <a:r>
              <a:rPr lang="en-US" altLang="zh-CN" sz="6000" cap="all" dirty="0">
                <a:solidFill>
                  <a:schemeClr val="accent1"/>
                </a:solidFill>
                <a:cs typeface="Arial" panose="020B0604020202020204" pitchFamily="34" charset="0"/>
              </a:rPr>
              <a:t>  </a:t>
            </a:r>
            <a:r>
              <a:rPr lang="zh-CN" altLang="en-US" sz="6000" cap="all" dirty="0">
                <a:solidFill>
                  <a:schemeClr val="accent1"/>
                </a:solidFill>
                <a:cs typeface="Arial" panose="020B0604020202020204" pitchFamily="34" charset="0"/>
              </a:rPr>
              <a:t>族</a:t>
            </a:r>
            <a:r>
              <a:rPr lang="en-US" altLang="zh-CN" sz="6000" cap="all" dirty="0">
                <a:solidFill>
                  <a:schemeClr val="accent1"/>
                </a:solidFill>
                <a:cs typeface="Arial" panose="020B0604020202020204" pitchFamily="34" charset="0"/>
              </a:rPr>
              <a:t>  </a:t>
            </a:r>
            <a:r>
              <a:rPr lang="zh-CN" altLang="en-US" sz="6000" cap="all" dirty="0">
                <a:solidFill>
                  <a:schemeClr val="accent1"/>
                </a:solidFill>
                <a:cs typeface="Arial" panose="020B0604020202020204" pitchFamily="34" charset="0"/>
              </a:rPr>
              <a:t>与</a:t>
            </a:r>
            <a:r>
              <a:rPr lang="en-US" altLang="zh-CN" sz="6000" cap="all" dirty="0">
                <a:solidFill>
                  <a:schemeClr val="accent1"/>
                </a:solidFill>
                <a:cs typeface="Arial" panose="020B0604020202020204" pitchFamily="34" charset="0"/>
              </a:rPr>
              <a:t>  </a:t>
            </a:r>
            <a:r>
              <a:rPr lang="zh-CN" altLang="en-US" sz="6000" cap="all" dirty="0">
                <a:solidFill>
                  <a:schemeClr val="accent1"/>
                </a:solidFill>
                <a:cs typeface="Arial" panose="020B0604020202020204" pitchFamily="34" charset="0"/>
              </a:rPr>
              <a:t>世</a:t>
            </a:r>
            <a:r>
              <a:rPr lang="en-US" altLang="zh-CN" sz="6000" cap="all" dirty="0">
                <a:solidFill>
                  <a:schemeClr val="accent1"/>
                </a:solidFill>
                <a:cs typeface="Arial" panose="020B0604020202020204" pitchFamily="34" charset="0"/>
              </a:rPr>
              <a:t>  </a:t>
            </a:r>
            <a:r>
              <a:rPr lang="zh-CN" altLang="en-US" sz="6000" cap="all" dirty="0">
                <a:solidFill>
                  <a:schemeClr val="accent1"/>
                </a:solidFill>
                <a:cs typeface="Arial" panose="020B0604020202020204" pitchFamily="34" charset="0"/>
              </a:rPr>
              <a:t>界</a:t>
            </a:r>
            <a:endParaRPr lang="zh-CN" altLang="en-US" sz="6000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2339084" y="5285636"/>
            <a:ext cx="818058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b="1" cap="all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了解其他茶艺</a:t>
            </a:r>
            <a:endParaRPr lang="zh-CN" altLang="en-US" b="1" cap="all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149"/>
                            </p:stCondLst>
                            <p:childTnLst>
                              <p:par>
                                <p:cTn id="10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649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399"/>
                            </p:stCondLst>
                            <p:childTnLst>
                              <p:par>
                                <p:cTn id="1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16" grpId="0"/>
      <p:bldP spid="16" grpId="1"/>
      <p:bldP spid="18" grpId="0"/>
      <p:bldP spid="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26"/>
          <p:cNvSpPr txBox="1"/>
          <p:nvPr/>
        </p:nvSpPr>
        <p:spPr>
          <a:xfrm>
            <a:off x="808534" y="115863"/>
            <a:ext cx="3477701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任务一：了解花茶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3406792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二、花茶的主要种类</a:t>
            </a:r>
            <a:endParaRPr lang="zh-CN" altLang="zh-CN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13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14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11"/>
          <p:cNvGrpSpPr>
            <a:grpSpLocks noChangeAspect="1"/>
          </p:cNvGrpSpPr>
          <p:nvPr/>
        </p:nvGrpSpPr>
        <p:grpSpPr>
          <a:xfrm>
            <a:off x="5506531" y="1959916"/>
            <a:ext cx="6683484" cy="4248697"/>
            <a:chOff x="3316" y="4432"/>
            <a:chExt cx="7995" cy="5082"/>
          </a:xfrm>
        </p:grpSpPr>
        <p:sp>
          <p:nvSpPr>
            <p:cNvPr id="16" name="圆角矩形 15"/>
            <p:cNvSpPr/>
            <p:nvPr/>
          </p:nvSpPr>
          <p:spPr>
            <a:xfrm>
              <a:off x="3316" y="4723"/>
              <a:ext cx="7995" cy="4791"/>
            </a:xfrm>
            <a:prstGeom prst="roundRect">
              <a:avLst>
                <a:gd name="adj" fmla="val 4384"/>
              </a:avLst>
            </a:prstGeom>
            <a:noFill/>
            <a:ln>
              <a:solidFill>
                <a:srgbClr val="F9843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pSp>
          <p:nvGrpSpPr>
            <p:cNvPr id="4" name="组合 8"/>
            <p:cNvGrpSpPr>
              <a:grpSpLocks noChangeAspect="1"/>
            </p:cNvGrpSpPr>
            <p:nvPr/>
          </p:nvGrpSpPr>
          <p:grpSpPr>
            <a:xfrm>
              <a:off x="4053" y="4432"/>
              <a:ext cx="3327" cy="692"/>
              <a:chOff x="947324" y="607654"/>
              <a:chExt cx="2400540" cy="557194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947324" y="607654"/>
                <a:ext cx="2400540" cy="557194"/>
              </a:xfrm>
              <a:prstGeom prst="roundRect">
                <a:avLst/>
              </a:prstGeom>
              <a:solidFill>
                <a:srgbClr val="F9843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87646" y="648549"/>
                <a:ext cx="2088232" cy="444424"/>
              </a:xfrm>
              <a:prstGeom prst="rect">
                <a:avLst/>
              </a:prstGeom>
              <a:noFill/>
            </p:spPr>
            <p:txBody>
              <a:bodyPr wrap="square" lIns="91361" tIns="45679" rIns="91361" bIns="45679">
                <a:spAutoFit/>
              </a:bodyPr>
              <a:lstStyle/>
              <a:p>
                <a:pPr algn="ctr"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（四）金银花茶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37"/>
            <p:cNvSpPr txBox="1"/>
            <p:nvPr/>
          </p:nvSpPr>
          <p:spPr>
            <a:xfrm>
              <a:off x="3645" y="5293"/>
              <a:ext cx="7315" cy="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67995" fontAlgn="auto">
                <a:lnSpc>
                  <a:spcPct val="130000"/>
                </a:lnSpc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金银花茶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是用绿茶和金银花窨制而成的，主产于河南封丘、山东平邑和河北巨鹿等地。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67995" fontAlgn="auto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窨制金银花茶一般需采用含苞待放的花蕾，进行三次以上的窨制，窨花比例为花七茶三。其成品茶条索紧细匀直，色泽灰绿光润，香气清纯隽永；冲泡后，汤色黄亮悦目，滋味甘醇鲜美，叶底嫩匀柔软。金银花茶具有清热解毒、疏利咽喉、消暑除烦的功效，是老少皆宜的饮品，特别适合夏天饮用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324919" y="57765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金银花茶</a:t>
            </a:r>
            <a:endParaRPr lang="zh-CN" altLang="en-US" sz="2000" dirty="0"/>
          </a:p>
        </p:txBody>
      </p:sp>
      <p:pic>
        <p:nvPicPr>
          <p:cNvPr id="80898" name="图片 32" descr="金银花茶1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1100783" y="2680221"/>
            <a:ext cx="3763193" cy="282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26"/>
          <p:cNvSpPr txBox="1"/>
          <p:nvPr/>
        </p:nvSpPr>
        <p:spPr>
          <a:xfrm>
            <a:off x="808534" y="115863"/>
            <a:ext cx="3477701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任务一：了解花茶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3406792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二、花茶的主要种类</a:t>
            </a:r>
            <a:endParaRPr lang="zh-CN" altLang="zh-CN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13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14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0" name="流程图: 数据 9"/>
          <p:cNvSpPr/>
          <p:nvPr/>
        </p:nvSpPr>
        <p:spPr>
          <a:xfrm rot="16200000" flipH="1">
            <a:off x="588299" y="2041667"/>
            <a:ext cx="504055" cy="198774"/>
          </a:xfrm>
          <a:prstGeom prst="flowChartInputOutp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" name="圆角矩形 11"/>
          <p:cNvSpPr/>
          <p:nvPr/>
        </p:nvSpPr>
        <p:spPr>
          <a:xfrm>
            <a:off x="884253" y="1731510"/>
            <a:ext cx="11305762" cy="4693127"/>
          </a:xfrm>
          <a:prstGeom prst="roundRect">
            <a:avLst>
              <a:gd name="adj" fmla="val 6769"/>
            </a:avLst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五边形 16"/>
          <p:cNvSpPr/>
          <p:nvPr/>
        </p:nvSpPr>
        <p:spPr>
          <a:xfrm>
            <a:off x="740743" y="1995671"/>
            <a:ext cx="3744416" cy="549910"/>
          </a:xfrm>
          <a:prstGeom prst="homePlate">
            <a:avLst>
              <a:gd name="adj" fmla="val 33465"/>
            </a:avLst>
          </a:prstGeom>
          <a:solidFill>
            <a:srgbClr val="AAD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8" name="TextBox 27"/>
          <p:cNvSpPr txBox="1"/>
          <p:nvPr/>
        </p:nvSpPr>
        <p:spPr>
          <a:xfrm>
            <a:off x="884759" y="2094865"/>
            <a:ext cx="32411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dirty="0">
                <a:solidFill>
                  <a:srgbClr val="FFFFFF"/>
                </a:solidFill>
              </a:rPr>
              <a:t>（五）珠兰花茶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9" name="文本框 12"/>
          <p:cNvSpPr txBox="1"/>
          <p:nvPr/>
        </p:nvSpPr>
        <p:spPr>
          <a:xfrm>
            <a:off x="956767" y="2608213"/>
            <a:ext cx="60486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79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珠兰花茶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一般选用黄山毛峰、徽州烘青、老竹大方等优质绿茶作茶坯，配以米兰或珠兰窨制而成，有珠兰毛峰、珠兰烘青、珠兰大方等品种，主产于安徽歙县，其次是福建漳州、浙江金华和江西南昌等地。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679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珠兰花茶的档次以茶坯原料的品质高低而异。珠兰花茶成品茶条索匀齐，色泽深绿光润，花香清雅，鲜爽持久；冲泡后整朵成串，汤色黄绿清明，叶底芽叶肥壮柔软；耐冲泡、耐贮藏。其具有生津止渴、醒脑提神、助消化、减肥等功效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89615" y="548853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珠兰花干茶和茶饼</a:t>
            </a:r>
            <a:endParaRPr lang="zh-CN" altLang="en-US" sz="2000" dirty="0"/>
          </a:p>
        </p:txBody>
      </p:sp>
      <p:pic>
        <p:nvPicPr>
          <p:cNvPr id="81922" name="图片 27" descr="珠兰花茶.jpe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7149455" y="2608213"/>
            <a:ext cx="2305831" cy="224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23" name="图片 28" descr="珠兰花茶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40015" y="2608213"/>
            <a:ext cx="2305984" cy="225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7" grpId="0" bldLvl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26"/>
          <p:cNvSpPr txBox="1"/>
          <p:nvPr/>
        </p:nvSpPr>
        <p:spPr>
          <a:xfrm>
            <a:off x="808534" y="115863"/>
            <a:ext cx="3477701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任务一：了解花茶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2688646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三、花茶的冲泡</a:t>
            </a:r>
            <a:endParaRPr lang="zh-CN" altLang="zh-CN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13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14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5" name="文本框 3"/>
          <p:cNvSpPr txBox="1"/>
          <p:nvPr/>
        </p:nvSpPr>
        <p:spPr>
          <a:xfrm>
            <a:off x="1172393" y="1988965"/>
            <a:ext cx="43926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（一）花茶的冲泡要领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172393" y="1925465"/>
            <a:ext cx="43926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72393" y="2578672"/>
            <a:ext cx="43926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100956" y="2866704"/>
            <a:ext cx="4535487" cy="20538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冲泡花茶的</a:t>
            </a:r>
            <a:r>
              <a:rPr lang="zh-CN" altLang="en-US" sz="20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基本要领</a:t>
            </a:r>
            <a:r>
              <a:rPr lang="zh-CN" altLang="en-US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en-US" sz="20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使其尽展神韵，花香不散失。</a:t>
            </a:r>
            <a:endParaRPr lang="zh-CN" altLang="en-US" sz="2000" b="1" kern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为了达到更好的品饮体验，冲泡花茶时，可以根据花茶茶坯的种类和品质，选择不同的冲泡器具和冲泡方法。</a:t>
            </a:r>
            <a:endParaRPr lang="zh-CN" altLang="en-US" sz="20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3"/>
          <p:cNvSpPr txBox="1"/>
          <p:nvPr/>
        </p:nvSpPr>
        <p:spPr>
          <a:xfrm>
            <a:off x="7149331" y="2002532"/>
            <a:ext cx="43926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（二）花茶的品饮要领</a:t>
            </a:r>
            <a:endParaRPr lang="zh-CN" altLang="en-US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149331" y="1888133"/>
            <a:ext cx="43926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149331" y="2536205"/>
            <a:ext cx="43926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933431" y="2938712"/>
            <a:ext cx="4896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花茶的品饮重在寻味探香，讲究</a:t>
            </a:r>
            <a:r>
              <a:rPr lang="zh-CN" altLang="en-US" sz="20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“一看、二闻、三品味”</a:t>
            </a:r>
            <a:r>
              <a:rPr lang="zh-CN" altLang="en-US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一看，就是冲泡前，先欣赏花茶的外观形状；二闻，就是在鉴赏时闻干茶的香气，冲泡时闻茶汤香气的鲜灵度、浓郁度和纯度；三品味，就是品饮时让茶汤在口中稍微停留，使茶汤充分与味蕾接触，以体会齿颊留香的感觉。</a:t>
            </a:r>
            <a:endParaRPr lang="zh-CN" altLang="en-US" sz="20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b="1" dirty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5060" b="1" dirty="0">
                <a:solidFill>
                  <a:srgbClr val="0070C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3477047" y="4054918"/>
            <a:ext cx="59046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了解我国民族茶艺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任务二：了解我国民族茶艺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9786961" y="973119"/>
            <a:ext cx="2846282" cy="2845459"/>
            <a:chOff x="6324600" y="271462"/>
            <a:chExt cx="2133600" cy="2133600"/>
          </a:xfrm>
          <a:solidFill>
            <a:srgbClr val="FFC000"/>
          </a:solidFill>
        </p:grpSpPr>
        <p:sp>
          <p:nvSpPr>
            <p:cNvPr id="5" name="泪滴形 4"/>
            <p:cNvSpPr/>
            <p:nvPr/>
          </p:nvSpPr>
          <p:spPr bwMode="auto">
            <a:xfrm rot="10800000">
              <a:off x="6324600" y="271462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48425" y="1015096"/>
              <a:ext cx="1791865" cy="7500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4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  <a:endParaRPr lang="en-US" altLang="zh-CN" sz="4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 Learning Target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28715" y="3914294"/>
            <a:ext cx="10861341" cy="2827868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了解蒙古族咸奶茶。</a:t>
            </a: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了解藏族酥油茶。</a:t>
            </a: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了解白族三道茶。</a:t>
            </a: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了解侗族打油茶。</a:t>
            </a: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了解傣族竹筒茶。</a:t>
            </a: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 descr="https://timgsa.baidu.com/timg?image&amp;quality=80&amp;size=b9999_10000&amp;sec=1552910166535&amp;di=6364c29edb3f1b866fba7dd1611687f6&amp;imgtype=0&amp;src=http%3A%2F%2Fimgsrc.baidu.com%2Fimgad%2Fpic%2Fitem%2F6609c93d70cf3bc7685b4738db00baa1cc112a8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3109" y="1187433"/>
            <a:ext cx="4071886" cy="2704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任务二：了解我国民族茶艺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3047719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一、蒙古族咸奶茶</a:t>
            </a:r>
            <a:endParaRPr lang="zh-CN" altLang="zh-CN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12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13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68735" y="1960141"/>
            <a:ext cx="7231525" cy="3888424"/>
            <a:chOff x="2216" y="3958"/>
            <a:chExt cx="14518" cy="6120"/>
          </a:xfrm>
        </p:grpSpPr>
        <p:sp>
          <p:nvSpPr>
            <p:cNvPr id="22" name="圆角矩形 21"/>
            <p:cNvSpPr/>
            <p:nvPr/>
          </p:nvSpPr>
          <p:spPr>
            <a:xfrm>
              <a:off x="2216" y="3958"/>
              <a:ext cx="14518" cy="6120"/>
            </a:xfrm>
            <a:prstGeom prst="roundRect">
              <a:avLst/>
            </a:prstGeom>
            <a:noFill/>
            <a:ln>
              <a:solidFill>
                <a:srgbClr val="FFC000"/>
              </a:solidFill>
              <a:prstDash val="lg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4" name="文本框 5"/>
            <p:cNvSpPr txBox="1">
              <a:spLocks noChangeArrowheads="1"/>
            </p:cNvSpPr>
            <p:nvPr/>
          </p:nvSpPr>
          <p:spPr bwMode="auto">
            <a:xfrm>
              <a:off x="2635" y="4036"/>
              <a:ext cx="13656" cy="58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indent="612775" eaLnBrk="1" hangingPunct="1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咸奶茶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也称蒙古茶，蒙古语叫“乌古台措”，多用青砖茶或黑砖茶熬制，是蒙古族牧民日常生活中不可缺少的一种饮品。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612775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制作咸奶茶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，要先把砖茶打碎，等锅中水沸时放入适量茶叶。煮到茶水较浓时，用漏勺捞去茶叶继续煮，边煮边用勺扬茶水，然后加入适量的鲜奶（用奶量为茶水的五分之一左右），继续用勺扬至茶乳交融。最后加入适量盐巴，等到再次沸腾时即可饮用。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612775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在饮茶时，也要遵守必要的礼仪。</a:t>
              </a:r>
              <a:endParaRPr lang="zh-CN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6081" name="图片 5" descr="蒙古咸奶茶1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8085559" y="2392950"/>
            <a:ext cx="4535363" cy="30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矩形 28"/>
          <p:cNvSpPr/>
          <p:nvPr/>
        </p:nvSpPr>
        <p:spPr>
          <a:xfrm>
            <a:off x="9525719" y="552047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蒙古族咸奶茶</a:t>
            </a:r>
            <a:endParaRPr lang="zh-CN" alt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任务二：了解我国民族茶艺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2688646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二、藏族酥油茶</a:t>
            </a:r>
            <a:endParaRPr lang="zh-CN" altLang="zh-CN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12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13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15"/>
          <p:cNvGrpSpPr/>
          <p:nvPr/>
        </p:nvGrpSpPr>
        <p:grpSpPr bwMode="auto">
          <a:xfrm>
            <a:off x="5030498" y="1960141"/>
            <a:ext cx="7231525" cy="4542848"/>
            <a:chOff x="2216" y="3958"/>
            <a:chExt cx="14518" cy="7150"/>
          </a:xfrm>
        </p:grpSpPr>
        <p:sp>
          <p:nvSpPr>
            <p:cNvPr id="22" name="圆角矩形 21"/>
            <p:cNvSpPr/>
            <p:nvPr/>
          </p:nvSpPr>
          <p:spPr>
            <a:xfrm>
              <a:off x="2216" y="3958"/>
              <a:ext cx="14518" cy="7026"/>
            </a:xfrm>
            <a:prstGeom prst="roundRect">
              <a:avLst/>
            </a:prstGeom>
            <a:noFill/>
            <a:ln>
              <a:solidFill>
                <a:srgbClr val="FFC000"/>
              </a:solidFill>
              <a:prstDash val="lg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4" name="文本框 5"/>
            <p:cNvSpPr txBox="1">
              <a:spLocks noChangeArrowheads="1"/>
            </p:cNvSpPr>
            <p:nvPr/>
          </p:nvSpPr>
          <p:spPr bwMode="auto">
            <a:xfrm>
              <a:off x="2635" y="4036"/>
              <a:ext cx="13656" cy="70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indent="612775" eaLnBrk="1" hangingPunct="1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酥油茶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是一种用茶、酥油和水等原料制成的饮品。它既是藏族人民日常生活中必不可少的饮料，也是他们用来馈赠宾客的礼品。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612775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制作酥油茶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酥油，是煮沸的牛奶或羊奶，经搅拌冷却后凝结在奶液表面的一层脂肪。制作酥油茶时，先把茶放在小土罐内烤至焦黄，然后熬成茶汁倒入酥油筒内，加入酥油、花生、盐、鸡蛋和炒熟舂碎的核桃仁等，再用一根特制的木棒上下抽打，直到酥油、茶汁、辅料充分混合成浆状，最后倒入锅里加热即可。食用时，酥油茶多作为主食与糌粑一起食用，有御寒、提神醒脑、生津止渴的作用。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612775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饮酥油茶，也需要遵循一定的礼仪。</a:t>
              </a:r>
              <a:endParaRPr lang="zh-CN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108895" y="5488533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藏族酥油茶</a:t>
            </a:r>
            <a:endParaRPr lang="zh-CN" altLang="en-US" sz="2000" dirty="0"/>
          </a:p>
        </p:txBody>
      </p:sp>
      <p:pic>
        <p:nvPicPr>
          <p:cNvPr id="82946" name="图片 15" descr="藏族酥油茶.jpe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812751" y="2464197"/>
            <a:ext cx="3786287" cy="2839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任务二：了解我国民族茶艺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2688646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三、白族三道茶</a:t>
            </a:r>
            <a:endParaRPr lang="zh-CN" altLang="zh-CN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12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13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6"/>
          <p:cNvGrpSpPr/>
          <p:nvPr/>
        </p:nvGrpSpPr>
        <p:grpSpPr bwMode="auto">
          <a:xfrm>
            <a:off x="1172791" y="1744117"/>
            <a:ext cx="7488867" cy="4968750"/>
            <a:chOff x="3405" y="3317"/>
            <a:chExt cx="11858" cy="7823"/>
          </a:xfrm>
        </p:grpSpPr>
        <p:grpSp>
          <p:nvGrpSpPr>
            <p:cNvPr id="15" name="组合 34"/>
            <p:cNvGrpSpPr/>
            <p:nvPr/>
          </p:nvGrpSpPr>
          <p:grpSpPr bwMode="auto">
            <a:xfrm>
              <a:off x="3405" y="3317"/>
              <a:ext cx="11858" cy="7823"/>
              <a:chOff x="2409" y="3558"/>
              <a:chExt cx="11858" cy="782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409" y="3558"/>
                <a:ext cx="11858" cy="78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noProof="1"/>
              </a:p>
            </p:txBody>
          </p:sp>
          <p:sp>
            <p:nvSpPr>
              <p:cNvPr id="18" name="半闭框"/>
              <p:cNvSpPr>
                <a:spLocks noChangeAspect="1"/>
              </p:cNvSpPr>
              <p:nvPr/>
            </p:nvSpPr>
            <p:spPr>
              <a:xfrm>
                <a:off x="2409" y="3558"/>
                <a:ext cx="1412" cy="1412"/>
              </a:xfrm>
              <a:prstGeom prst="halfFrame">
                <a:avLst/>
              </a:prstGeom>
              <a:solidFill>
                <a:srgbClr val="83B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矩形 5"/>
            <p:cNvSpPr>
              <a:spLocks noChangeArrowheads="1"/>
            </p:cNvSpPr>
            <p:nvPr/>
          </p:nvSpPr>
          <p:spPr bwMode="auto">
            <a:xfrm>
              <a:off x="3861" y="3952"/>
              <a:ext cx="11174" cy="70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indent="457200" eaLnBrk="1" hangingPunct="1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三道茶也叫三般茶，指的是苦茶、甜茶、回味茶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，寓意人生“一苦、二甜、三回味”的哲理。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第一道茶为苦茶，又称“烤茶”或“百斗茶”，寓意做人做事，都必须先吃苦，是白族三道茶礼仪的核心。这道茶的茶汤色如琥珀、焦香扑鼻、滋味苦涩，具有止渴生津、消除疲劳的作用。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第二道茶为甜茶，寓意“做任何事，只有吃得了苦，才会有甜香来”。此道茶甜而不腻，具有提神补气的作用。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第三道茶为回味茶，寓意凡事要多“回味”，切记“先苦后甜”的哲理。这道茶喝起来甜、酸、苦、辣，各味俱全，回味无穷。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3970" name="图片 0" descr="白族三道茶1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9093671" y="2752229"/>
            <a:ext cx="3336358" cy="1946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19"/>
          <p:cNvSpPr/>
          <p:nvPr/>
        </p:nvSpPr>
        <p:spPr>
          <a:xfrm>
            <a:off x="10074875" y="491246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白族三道茶</a:t>
            </a:r>
            <a:endParaRPr lang="zh-CN" altLang="en-US" sz="2000" dirty="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任务二：了解我国民族茶艺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2688646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四、侗族打油茶</a:t>
            </a:r>
            <a:endParaRPr lang="zh-CN" altLang="zh-CN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12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13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6"/>
          <p:cNvGrpSpPr/>
          <p:nvPr/>
        </p:nvGrpSpPr>
        <p:grpSpPr bwMode="auto">
          <a:xfrm>
            <a:off x="4629175" y="1744117"/>
            <a:ext cx="7704856" cy="4392673"/>
            <a:chOff x="3405" y="3317"/>
            <a:chExt cx="12200" cy="6916"/>
          </a:xfrm>
        </p:grpSpPr>
        <p:grpSp>
          <p:nvGrpSpPr>
            <p:cNvPr id="4" name="组合 34"/>
            <p:cNvGrpSpPr/>
            <p:nvPr/>
          </p:nvGrpSpPr>
          <p:grpSpPr bwMode="auto">
            <a:xfrm>
              <a:off x="3405" y="3317"/>
              <a:ext cx="12200" cy="6916"/>
              <a:chOff x="2409" y="3558"/>
              <a:chExt cx="12200" cy="691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409" y="3558"/>
                <a:ext cx="12200" cy="69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noProof="1"/>
              </a:p>
            </p:txBody>
          </p:sp>
          <p:sp>
            <p:nvSpPr>
              <p:cNvPr id="18" name="半闭框"/>
              <p:cNvSpPr>
                <a:spLocks noChangeAspect="1"/>
              </p:cNvSpPr>
              <p:nvPr/>
            </p:nvSpPr>
            <p:spPr>
              <a:xfrm>
                <a:off x="2409" y="3558"/>
                <a:ext cx="1412" cy="1412"/>
              </a:xfrm>
              <a:prstGeom prst="halfFrame">
                <a:avLst/>
              </a:prstGeom>
              <a:solidFill>
                <a:srgbClr val="83B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矩形 5"/>
            <p:cNvSpPr>
              <a:spLocks noChangeArrowheads="1"/>
            </p:cNvSpPr>
            <p:nvPr/>
          </p:nvSpPr>
          <p:spPr bwMode="auto">
            <a:xfrm>
              <a:off x="4089" y="3997"/>
              <a:ext cx="11060" cy="58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indent="457200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打油茶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也称“吃豆茶”，是侗族传统的待客食品之一，主要流行于湖南、贵州、广西等地。打油茶通常是用茶叶、油炸糯米花、炒花生、炒米、黄豆等原料配制而成的，浓香甘甜，具有提神醒脑、帮助消化等功效。 制作打油茶时，先将事先蒸熟、晾干的糯米用茶油炸成米花备用，接着把花生、黄豆、芝麻等炒熟备用，然后，将米放入锅中炒焦，再放入茶叶，翻炒几下，添温水入锅，加盐煮沸，滤出茶汁备用。最后，将事先准备好的米花、炒花生、黄豆、芝麻等原料放入碗中，斟入滤好的茶汁，色香味美的打油茶就打好了。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460823" y="534451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侗族打油茶</a:t>
            </a:r>
            <a:endParaRPr lang="zh-CN" altLang="en-US" sz="2000" dirty="0"/>
          </a:p>
        </p:txBody>
      </p:sp>
      <p:pic>
        <p:nvPicPr>
          <p:cNvPr id="84994" name="图片 16" descr="侗族打油茶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452711" y="2608213"/>
            <a:ext cx="3672408" cy="25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任务二：了解我国民族茶艺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2688646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五、傣族竹筒茶</a:t>
            </a:r>
            <a:endParaRPr lang="zh-CN" altLang="zh-CN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12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13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0029775" y="5488533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傣族竹筒茶</a:t>
            </a:r>
            <a:endParaRPr lang="zh-CN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40743" y="1744117"/>
            <a:ext cx="7776864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35305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竹筒茶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，傣语称为“腊跺”，因茶叶具有竹筒香味而得名，是傣族别具风味的一种茶饮。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35305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制作竹筒茶所用的鲜竹特别讲究，需在春夏之交，精选一年生的野生甜香竹，截取大小、粗细适中的节段。制作竹筒茶时，先将一芽二、三叶的细嫰云南晒青毛茶装入竹筒内，放入火煻烘烤。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后，竹筒内的茶会被烤出的鲜竹汁浸润而渐渐软化。这时，用木棒将竹筒里的茶舂紧，再次填满茶，再烤，然后再舂。如此循环往复数次，直至竹筒填满舂紧的茶叶为止。待竹筒由青绿色烤成焦黄色，筒内的茶叶全部烤干时，竹筒茶就制成了。冲泡竹筒茶时，剖开竹筒，掰下少许竹筒茶，放入茶碗，冲入沸水至七八分满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分钟后就可开始饮茶。竹筒茶既有茶的醇厚滋味，又有竹的浓郁清香，令人回味无穷。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6018" name="图片 18" descr="傣族竹筒茶1.jpe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8589615" y="2752229"/>
            <a:ext cx="3794987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文本框 118"/>
          <p:cNvSpPr txBox="1"/>
          <p:nvPr/>
        </p:nvSpPr>
        <p:spPr>
          <a:xfrm>
            <a:off x="1438876" y="2483165"/>
            <a:ext cx="2274242" cy="13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80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lt"/>
              </a:rPr>
              <a:t>目录</a:t>
            </a:r>
            <a:endParaRPr lang="zh-CN" altLang="en-US" sz="8000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327970" y="3521234"/>
            <a:ext cx="2496052" cy="68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cap="all" dirty="0">
                <a:solidFill>
                  <a:srgbClr val="0000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3200" cap="all" dirty="0">
              <a:solidFill>
                <a:srgbClr val="000000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439653" y="2672242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804917" y="2765021"/>
            <a:ext cx="1415772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了解花茶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655624" y="2733776"/>
            <a:ext cx="492796" cy="492796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4439653" y="3443576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213351" y="3536355"/>
            <a:ext cx="26468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了解我国民族茶艺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655624" y="3505110"/>
            <a:ext cx="492796" cy="492796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4439653" y="4214911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BD2D39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213351" y="4307690"/>
            <a:ext cx="26468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了解世界各国茶艺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655624" y="4276444"/>
            <a:ext cx="492796" cy="492796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19" grpId="0"/>
      <p:bldP spid="120" grpId="0"/>
      <p:bldP spid="80" grpId="0" animBg="1"/>
      <p:bldP spid="80" grpId="1" animBg="1"/>
      <p:bldP spid="81" grpId="0"/>
      <p:bldP spid="82" grpId="0" animBg="1"/>
      <p:bldP spid="83" grpId="0" animBg="1"/>
      <p:bldP spid="83" grpId="1" animBg="1"/>
      <p:bldP spid="84" grpId="0"/>
      <p:bldP spid="85" grpId="0" animBg="1"/>
      <p:bldP spid="86" grpId="0" animBg="1"/>
      <p:bldP spid="86" grpId="1" animBg="1"/>
      <p:bldP spid="87" grpId="0"/>
      <p:bldP spid="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b="1" dirty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5060" b="1" dirty="0">
                <a:solidFill>
                  <a:srgbClr val="0070C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3477047" y="4054918"/>
            <a:ext cx="59046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了解世界各国茶艺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9786961" y="973119"/>
            <a:ext cx="2846282" cy="2845459"/>
            <a:chOff x="6324600" y="271462"/>
            <a:chExt cx="2133600" cy="2133600"/>
          </a:xfrm>
          <a:solidFill>
            <a:srgbClr val="FFC000"/>
          </a:solidFill>
        </p:grpSpPr>
        <p:sp>
          <p:nvSpPr>
            <p:cNvPr id="5" name="泪滴形 4"/>
            <p:cNvSpPr/>
            <p:nvPr/>
          </p:nvSpPr>
          <p:spPr bwMode="auto">
            <a:xfrm rot="10800000">
              <a:off x="6324600" y="271462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48425" y="1015096"/>
              <a:ext cx="1791865" cy="7500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4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  <a:endParaRPr lang="en-US" altLang="zh-CN" sz="4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 Learning Target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28715" y="3914294"/>
            <a:ext cx="10861341" cy="2273870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lstStyle/>
          <a:p>
            <a:pPr lvl="0">
              <a:lnSpc>
                <a:spcPct val="150000"/>
              </a:lnSpc>
            </a:pP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了解日本茶道。</a:t>
            </a: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了解韩国茶礼。</a:t>
            </a: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了解印度和英国的茶艺。</a:t>
            </a: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 descr="https://timgsa.baidu.com/timg?image&amp;quality=80&amp;size=b9999_10000&amp;sec=1552910166535&amp;di=6364c29edb3f1b866fba7dd1611687f6&amp;imgtype=0&amp;src=http%3A%2F%2Fimgsrc.baidu.com%2Fimgad%2Fpic%2Fitem%2F6609c93d70cf3bc7685b4738db00baa1cc112a8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3109" y="1187433"/>
            <a:ext cx="4071886" cy="2704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4950484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一、日本→ （一）历史与发展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组合 3"/>
          <p:cNvGrpSpPr/>
          <p:nvPr/>
        </p:nvGrpSpPr>
        <p:grpSpPr bwMode="auto">
          <a:xfrm>
            <a:off x="4121276" y="1672109"/>
            <a:ext cx="7996731" cy="4752373"/>
            <a:chOff x="5236" y="3199"/>
            <a:chExt cx="12588" cy="7863"/>
          </a:xfrm>
        </p:grpSpPr>
        <p:sp>
          <p:nvSpPr>
            <p:cNvPr id="37" name="圆角矩形标注 36"/>
            <p:cNvSpPr/>
            <p:nvPr/>
          </p:nvSpPr>
          <p:spPr>
            <a:xfrm>
              <a:off x="5236" y="3199"/>
              <a:ext cx="12588" cy="7863"/>
            </a:xfrm>
            <a:prstGeom prst="wedgeRoundRectCallout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38" name="矩形 8"/>
            <p:cNvSpPr>
              <a:spLocks noChangeArrowheads="1"/>
            </p:cNvSpPr>
            <p:nvPr/>
          </p:nvSpPr>
          <p:spPr bwMode="auto">
            <a:xfrm>
              <a:off x="5436" y="3389"/>
              <a:ext cx="12152" cy="74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indent="536575" eaLnBrk="1" hangingPunct="1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日本茶道起源于中国，最早是由日本的禅僧将中国的茶种带回日本进行播种，并将中国的饮茶之道进行传播，逐渐发展而形成的。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536575" eaLnBrk="1" hangingPunct="1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平安时代（公元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794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年－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1184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年），日本高僧永忠、最澄、空海先后将中国茶种带回日本进行播种，还建立了茶园；饮茶方法基本上是以学习中国的茶礼、茶俗为主。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536575" eaLnBrk="1" hangingPunct="1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镰仓时代（公元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1185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年－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1333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年），日本兴起品茶之风，代表人物就是曾经留学中国的禅师荣西。同一时期，从中国传入的抹茶文化（点茶道）在日本也得到了广泛的认同，并有所发展。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536575" eaLnBrk="1" hangingPunct="1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室盯时代（公元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1392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年－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1573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年），茶树的栽种在日本已经普及，出现了村田珠光、武野绍鸥、千利休三大茶师，他们对日本茶道的完善和发展起到了决定性的作用。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822604" y="599258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荣西</a:t>
            </a:r>
            <a:endParaRPr lang="zh-CN" altLang="en-US" dirty="0"/>
          </a:p>
        </p:txBody>
      </p:sp>
      <p:pic>
        <p:nvPicPr>
          <p:cNvPr id="11268" name="Picture 4" descr="http://img.mp.itc.cn/upload/20170706/4da7f2d88fea47e09653d618a97d050d_th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84759" y="2320181"/>
            <a:ext cx="2567607" cy="3494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4950484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一、日本→ （一）历史与发展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3"/>
          <p:cNvGrpSpPr/>
          <p:nvPr/>
        </p:nvGrpSpPr>
        <p:grpSpPr bwMode="auto">
          <a:xfrm>
            <a:off x="740743" y="1816125"/>
            <a:ext cx="7996731" cy="4464681"/>
            <a:chOff x="5236" y="3199"/>
            <a:chExt cx="12588" cy="7387"/>
          </a:xfrm>
        </p:grpSpPr>
        <p:sp>
          <p:nvSpPr>
            <p:cNvPr id="37" name="圆角矩形标注 36"/>
            <p:cNvSpPr/>
            <p:nvPr/>
          </p:nvSpPr>
          <p:spPr>
            <a:xfrm>
              <a:off x="5236" y="3199"/>
              <a:ext cx="12588" cy="7387"/>
            </a:xfrm>
            <a:prstGeom prst="wedgeRoundRectCallout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38" name="矩形 8"/>
            <p:cNvSpPr>
              <a:spLocks noChangeArrowheads="1"/>
            </p:cNvSpPr>
            <p:nvPr/>
          </p:nvSpPr>
          <p:spPr bwMode="auto">
            <a:xfrm>
              <a:off x="5436" y="3318"/>
              <a:ext cx="12152" cy="67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indent="536575" eaLnBrk="1" hangingPunct="1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村田珠光被称为日本茶道的“开山鼻祖”。他将禅宗思想引入茶事，完善了茶道的形式，形成了独特的“草庵茶风”，将日本茶文化真正上升到了“道”的层面。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536575" eaLnBrk="1" hangingPunct="1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武野绍鸥被称为茶道的“中兴之祖”。他将日本和歌中特有的素淡、纯净和典雅思想融入茶道，并对茶道进行了有益的补充和完善，为日本茶道进一步规范化和民族化做出了贡献。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536575" eaLnBrk="1" hangingPunct="1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千利休被称为日本的“茶圣”。他的最大贡献就是把茶道从上层社会普及到平民百姓中，并制定了茶道的“四规”“七则”，丰富了茶道的精神内涵，开创了日本茶道独特的思想体系和形式，使日本茶道独树一帜。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Picture 2" descr="https://timgsa.baidu.com/timg?image&amp;quality=80&amp;size=b9999_10000&amp;sec=1553933994&amp;di=c53ab8275db30da5e507da35d65a8f21&amp;imgtype=jpg&amp;er=1&amp;src=http%3A%2F%2Fimg.mp.itc.cn%2Fupload%2F20170706%2F10338d1efde440368437ec87c76f5d7a_th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81703" y="2320181"/>
            <a:ext cx="2711624" cy="3105657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10317807" y="556054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千利休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4950484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一、日本→ （一）历史与发展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3"/>
          <p:cNvGrpSpPr/>
          <p:nvPr/>
        </p:nvGrpSpPr>
        <p:grpSpPr bwMode="auto">
          <a:xfrm>
            <a:off x="4409308" y="2248173"/>
            <a:ext cx="7996731" cy="3528470"/>
            <a:chOff x="5236" y="4390"/>
            <a:chExt cx="12588" cy="5838"/>
          </a:xfrm>
        </p:grpSpPr>
        <p:sp>
          <p:nvSpPr>
            <p:cNvPr id="37" name="圆角矩形标注 36"/>
            <p:cNvSpPr/>
            <p:nvPr/>
          </p:nvSpPr>
          <p:spPr>
            <a:xfrm>
              <a:off x="5236" y="4390"/>
              <a:ext cx="12588" cy="5838"/>
            </a:xfrm>
            <a:prstGeom prst="wedgeRoundRectCallout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38" name="矩形 8"/>
            <p:cNvSpPr>
              <a:spLocks noChangeArrowheads="1"/>
            </p:cNvSpPr>
            <p:nvPr/>
          </p:nvSpPr>
          <p:spPr bwMode="auto">
            <a:xfrm>
              <a:off x="5436" y="4977"/>
              <a:ext cx="12152" cy="47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indent="536575" eaLnBrk="1" hangingPunct="1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世纪末，日本茶道完全脱离了宗教形式，成为了独立的礼法。江户时代（公元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1603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年－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1867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年）是日本茶道的辉煌时期，不但形成了具有日本民族特色的抹茶道和煎茶道，还建立了“家元制度”“三千家流”等茶道体系。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536575" eaLnBrk="1" hangingPunct="1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如今，日本茶道已经成为日本人最喜爱的文化形式之一。同时，日本茶道也成为日本民族文化的传播者，将日本民族文化逐渐传播到世界各地。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402" name="Picture 2" descr="https://timgsa.baidu.com/timg?image&amp;quality=80&amp;size=b9999_10000&amp;sec=1553339530444&amp;di=37d3e9a5b5d91588e2c34474510bb2b2&amp;imgtype=0&amp;src=http%3A%2F%2Fa4.att.hudong.com%2F70%2F38%2F300001174781130933385374115_95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413" y="3472309"/>
            <a:ext cx="3595698" cy="22616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4950484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一、日本→ （二）茶道和礼仪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1" name="Dark Gray"/>
          <p:cNvSpPr/>
          <p:nvPr/>
        </p:nvSpPr>
        <p:spPr bwMode="auto">
          <a:xfrm>
            <a:off x="956443" y="2514749"/>
            <a:ext cx="10945540" cy="369386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800">
              <a:defRPr/>
            </a:pPr>
            <a:endParaRPr lang="en-US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19609" y="2666357"/>
            <a:ext cx="9718278" cy="32542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四规即“和、敬、清、寂”四字。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和”表示恭和、谦让、和谐之意，期望人人都能以情为重、以和为贵。“敬”表示以礼相待，意味着对宾客的敬意、对长辈的恭敬以及对同辈和小辈的尊重。“清”是清净、清洁的意思，指环境的清雅幽静，也指心境的安宁平静。“寂”乃是茶道美的最高理念，是在“和、敬、清”的基础上，饮茶者寂然入静、凝神沉思、知己去欲、心无杂念，让自己的内心沉淀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七则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指的是：茶要浓淡适宜；添炭煮茶时要注意火候；茶室应冬暖夏凉；室内插花要新鲜；遵守时间；不下雨也要准备雨具；照顾好所有的客人，时刻把客人放在心上。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956443" y="1960141"/>
            <a:ext cx="4971678" cy="5229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．四规和七则</a:t>
            </a:r>
            <a:endParaRPr lang="zh-CN" altLang="en-US" sz="24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16806" y="2032149"/>
            <a:ext cx="128587" cy="8429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473968" y="2032149"/>
            <a:ext cx="0" cy="8429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4950484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一、日本→ （二）茶道和礼仪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1" name="Dark Gray"/>
          <p:cNvSpPr/>
          <p:nvPr/>
        </p:nvSpPr>
        <p:spPr bwMode="auto">
          <a:xfrm>
            <a:off x="956443" y="2514749"/>
            <a:ext cx="10945540" cy="369386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800">
              <a:defRPr/>
            </a:pPr>
            <a:endParaRPr lang="en-US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19609" y="2666357"/>
            <a:ext cx="6981974" cy="32932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日本茶道有一套固定的规则和复杂的程序仪式。这些规则和仪式是经过精心提炼后形成的最周到、最简练的动作。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的茶室前一般都会有一小段自然景观区。这是为了使茶客在进入茶室前，先静下心来，除去一切凡尘杂念，使身心完全融入自然。随后，茶客用水瓢在茶室外的水缸里盛水，然后洗手、漱口，为的是将体内外的凡尘洗净，再把干净的手绢放入前胸衣襟内，取一把小折扇插在腰带上，静下心后进入茶室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956443" y="1960141"/>
            <a:ext cx="4971678" cy="5229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．茶道程序</a:t>
            </a:r>
            <a:endParaRPr lang="zh-CN" altLang="en-US" sz="24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16806" y="2032149"/>
            <a:ext cx="128587" cy="8429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473968" y="2032149"/>
            <a:ext cx="0" cy="8429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75" name="图片 24" descr="日本茶室1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8445599" y="2896245"/>
            <a:ext cx="3405039" cy="27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矩形 15"/>
          <p:cNvSpPr/>
          <p:nvPr/>
        </p:nvSpPr>
        <p:spPr>
          <a:xfrm>
            <a:off x="9669735" y="569526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日本茶室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4950484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一、日本→ （二）茶道和礼仪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1" name="Dark Gray"/>
          <p:cNvSpPr/>
          <p:nvPr/>
        </p:nvSpPr>
        <p:spPr bwMode="auto">
          <a:xfrm>
            <a:off x="956443" y="2226717"/>
            <a:ext cx="10945540" cy="426992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800">
              <a:defRPr/>
            </a:pPr>
            <a:endParaRPr lang="en-US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19609" y="2378325"/>
            <a:ext cx="6981974" cy="4093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日本的茶室小巧雅致、结构紧凑，一般多有雅号。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茶客进入茶室后，应安静、恭谨地跪坐在榻榻米上等待品茶。身穿和服的茶师按照规定的程序和规则依次进行点茶、煮茶、冲茶、献茶。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献茶的礼仪也很讲究。茶师轻轻将茶碗转两下，将碗上花纹图案对着客人；客人双手接过茶碗，也轻轻转上两圈，将碗上花纹图案转回去对着茶师，并将茶碗举至额头表示还礼。品茶时，茶要分三次喝完，轻品、慢饮。饮茶完毕后，客人还要对茶具进行鉴赏和赞美，感谢主人的热情款待。客人离开时，需向主人跪拜告别，主人则热情相送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956443" y="1672109"/>
            <a:ext cx="4971678" cy="5229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．茶道程序</a:t>
            </a:r>
            <a:endParaRPr lang="zh-CN" altLang="en-US" sz="24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16806" y="1744117"/>
            <a:ext cx="128587" cy="8429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473968" y="1744117"/>
            <a:ext cx="0" cy="8429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74" name="图片 23" descr="日本茶室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8229575" y="2968253"/>
            <a:ext cx="3282801" cy="246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矩形 15"/>
          <p:cNvSpPr/>
          <p:nvPr/>
        </p:nvSpPr>
        <p:spPr>
          <a:xfrm>
            <a:off x="9453711" y="562325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日本茶室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4950484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二、韩国→ （一）历史与发展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7" name="圆角矩形 16"/>
          <p:cNvSpPr/>
          <p:nvPr/>
        </p:nvSpPr>
        <p:spPr bwMode="auto">
          <a:xfrm>
            <a:off x="884759" y="1888133"/>
            <a:ext cx="10801200" cy="4464496"/>
          </a:xfrm>
          <a:prstGeom prst="roundRect">
            <a:avLst>
              <a:gd name="adj" fmla="val 4384"/>
            </a:avLst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8" name="文本框 5"/>
          <p:cNvSpPr txBox="1"/>
          <p:nvPr/>
        </p:nvSpPr>
        <p:spPr>
          <a:xfrm>
            <a:off x="956767" y="1924153"/>
            <a:ext cx="10873208" cy="4524291"/>
          </a:xfrm>
          <a:prstGeom prst="rect">
            <a:avLst/>
          </a:prstGeom>
          <a:noFill/>
        </p:spPr>
        <p:txBody>
          <a:bodyPr wrap="square" lIns="121897" tIns="60948" rIns="121897" bIns="60948">
            <a:spAutoFit/>
          </a:bodyPr>
          <a:lstStyle/>
          <a:p>
            <a:pPr indent="536575" defTabSz="914400">
              <a:lnSpc>
                <a:spcPct val="130000"/>
              </a:lnSpc>
              <a:defRPr/>
            </a:pP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韩国在吸收中国茶道的基础上，结合本民族的文化，形成了独特的茶礼，与中、日茶道鼎足而三。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36575" defTabSz="914400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韩国的三国时期（公元前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年－公元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668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年）是韩国茶文化的萌芽时期，那时中国的饮茶风俗和茶文化传入了韩国，韩国的王室成员、贵族和僧侣用茶从事祭祀、礼佛等礼仪活动。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36575" defTabSz="914400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新罗统一时期（公元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668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年－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901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年）正值中国的唐朝，是韩国全面输入中国茶文化，并取得飞跃发展的时期。当时，韩国的饮茶方式多使用唐朝的煎茶法，饮茶文化逐渐由上层社会向民间传播和发展，有的地方开始了种茶和制茶。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36575" defTabSz="914400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高丽王朝时期（公元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918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年－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1392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年），在吸收和消化中国的茶文化后，韩国开始形成了具有本民族特色的茶文化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茶礼，并逐渐普及于王室、官员、僧道、百姓中。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36575" defTabSz="914400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朝鲜王朝时期（公元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1392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年－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1910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年），随着茶器及技艺的发展，韩国茶礼的形式逐渐被固定下来，还出现了丁若镛、金正喜、草衣禅师等茶道大师，为韩国茶道的发展做出了贡献。</a:t>
            </a:r>
            <a:endParaRPr lang="zh-CN" altLang="en-US" sz="28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3873266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二、韩国→ （二）茶礼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0743" y="2131213"/>
            <a:ext cx="7128792" cy="3933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35305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韩国的茶礼是在春节、中秋节等传统节日的清晨进行的一项仪式，意在将逝去的祖先请回家过节，以求得先人的庇佑。其宗旨是“和、敬、俭、真”。“和”即善良之心地；“敬”即彼此间敬重、礼遇；“俭”即生活俭朴、清廉；“真”即心意、心地真诚，人与人之间以诚相待。 茶礼进行时，会在茶礼桌上摆满各色各味的料理、茶果和酒水，料理的种类、装盘的形式、盘子的摆法等都有很多讲究。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6498" name="图片 12" descr="韩国茶礼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8085559" y="2320181"/>
            <a:ext cx="4488047" cy="298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9453711" y="556054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韩国的茶礼桌</a:t>
            </a:r>
            <a:endParaRPr lang="zh-CN" altLang="en-US" sz="20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10133" y="115863"/>
            <a:ext cx="4298439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项目八：了解其他茶艺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15" y="3914294"/>
            <a:ext cx="10861341" cy="2273870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lstStyle/>
          <a:p>
            <a:pPr lvl="0">
              <a:lnSpc>
                <a:spcPct val="150000"/>
              </a:lnSpc>
            </a:pPr>
            <a:endParaRPr lang="en-US" altLang="zh-CN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了解花茶的基础知识，学会冲泡花茶</a:t>
            </a: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了解我国的民族茶艺</a:t>
            </a: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了解其他国家的茶艺</a:t>
            </a: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786961" y="973119"/>
            <a:ext cx="2846282" cy="2845459"/>
            <a:chOff x="6324600" y="271462"/>
            <a:chExt cx="2133600" cy="2133600"/>
          </a:xfrm>
          <a:solidFill>
            <a:srgbClr val="FFC000"/>
          </a:solidFill>
        </p:grpSpPr>
        <p:sp>
          <p:nvSpPr>
            <p:cNvPr id="5" name="泪滴形 4"/>
            <p:cNvSpPr/>
            <p:nvPr/>
          </p:nvSpPr>
          <p:spPr bwMode="auto">
            <a:xfrm rot="10800000">
              <a:off x="6324600" y="271462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48425" y="1015096"/>
              <a:ext cx="1791865" cy="77310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4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项目目标</a:t>
              </a:r>
              <a:endParaRPr lang="en-US" altLang="zh-CN" sz="4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Project Objectives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050" name="Picture 2" descr="https://timgsa.baidu.com/timg?image&amp;quality=80&amp;size=b9999_10000&amp;sec=1552910166535&amp;di=6364c29edb3f1b866fba7dd1611687f6&amp;imgtype=0&amp;src=http%3A%2F%2Fimgsrc.baidu.com%2Fimgad%2Fpic%2Fitem%2F6609c93d70cf3bc7685b4738db00baa1cc112a8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3109" y="1187433"/>
            <a:ext cx="4071886" cy="2704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4950484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三、印度→ （一）历史与发展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9" name="剪去单角的矩形 8"/>
          <p:cNvSpPr/>
          <p:nvPr/>
        </p:nvSpPr>
        <p:spPr>
          <a:xfrm>
            <a:off x="554559" y="2132856"/>
            <a:ext cx="8054975" cy="3888432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矩形 9"/>
          <p:cNvSpPr/>
          <p:nvPr/>
        </p:nvSpPr>
        <p:spPr>
          <a:xfrm>
            <a:off x="698575" y="2490402"/>
            <a:ext cx="7560840" cy="285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印度茶叶生产始于</a:t>
            </a:r>
            <a:r>
              <a:rPr lang="en-US" altLang="zh-CN" sz="20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</a:t>
            </a:r>
            <a:r>
              <a:rPr lang="zh-CN" altLang="en-US" sz="20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世纪中叶。</a:t>
            </a:r>
            <a:r>
              <a:rPr lang="en-US" altLang="zh-CN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1823</a:t>
            </a:r>
            <a:r>
              <a:rPr lang="zh-CN" altLang="en-US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，英国人第一次在印度东北部的阿萨姆地区发现了野生茶树，随即开始在当地大范围地种植茶树。之后，英国人又将中国的茶籽引进印度。因印度的地理环境非常适合茶树的生长，所以生产出来的茶叶质美价优，非常受欧洲人的欢迎。此后，印度的茶叶产业开始迅速发展。现在，印度已经发展为世界主要的茶叶生产国和茶叶出口国之一，世界上将近三分之一的茶叶都产于印度，其茶叶产量还曾一度超过中国。</a:t>
            </a:r>
            <a:endParaRPr lang="zh-CN" altLang="en-US" sz="20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8546" name="Picture 2" descr="https://timgsa.baidu.com/timg?image&amp;quality=80&amp;size=b9999_10000&amp;sec=1553340603052&amp;di=ceee1e6cf05d46ec07df0369f103275c&amp;imgtype=0&amp;src=http%3A%2F%2Fmmbiz.qpic.cn%2Fmmbiz%2F89xKH0btfkUaMKLj2qsF6ichJ1YJEgBrMh1ObQLl9Qwn3myzKzpvrskNMHRJyUriaSC5w0ORH6weZJl5N2fnHh3w%2F0%3Fwx_fmt%3D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877647" y="3059607"/>
            <a:ext cx="3646534" cy="2932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4591411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三、印度→ （二）印度茶区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9" name="剪去单角的矩形 8"/>
          <p:cNvSpPr/>
          <p:nvPr/>
        </p:nvSpPr>
        <p:spPr>
          <a:xfrm>
            <a:off x="4125119" y="2104157"/>
            <a:ext cx="8054975" cy="3888432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矩形 9"/>
          <p:cNvSpPr/>
          <p:nvPr/>
        </p:nvSpPr>
        <p:spPr>
          <a:xfrm>
            <a:off x="4269135" y="2822828"/>
            <a:ext cx="75608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印度是产茶大国，有超过</a:t>
            </a:r>
            <a:r>
              <a:rPr lang="en-US" altLang="zh-CN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万个茶园和数百万的茶叶工人，茶园主要分布在东北部和南部，生产的茶叶主要以红茶为主。其中，</a:t>
            </a:r>
            <a:r>
              <a:rPr lang="zh-CN" altLang="en-US" sz="24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东北部的阿萨姆茶区</a:t>
            </a:r>
            <a:r>
              <a:rPr lang="zh-CN" altLang="en-US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en-US" sz="24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大吉岭茶区</a:t>
            </a:r>
            <a:r>
              <a:rPr lang="zh-CN" altLang="en-US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南部的尼尔吉里茶区</a:t>
            </a:r>
            <a:r>
              <a:rPr lang="zh-CN" altLang="en-US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等地所产的茶叶以量大质优而闻名于世。</a:t>
            </a:r>
            <a:endParaRPr lang="zh-CN" altLang="en-US" sz="2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8786" name="Picture 2" descr="https://timgsa.baidu.com/timg?image&amp;quality=80&amp;size=b9999_10000&amp;sec=1553355765148&amp;di=b8679b67eb65d6e71db435cf5f5077f9&amp;imgtype=0&amp;src=http%3A%2F%2Fs1.sinaimg.cn%2Fmw690%2F0020iwgyzy78PQvcMI84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6687" y="3638825"/>
            <a:ext cx="3610372" cy="22817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4950484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三、印度→ （三）印度茶文化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9" name="剪去单角的矩形 8"/>
          <p:cNvSpPr/>
          <p:nvPr/>
        </p:nvSpPr>
        <p:spPr>
          <a:xfrm>
            <a:off x="750664" y="1959797"/>
            <a:ext cx="8054975" cy="4435797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矩形 9"/>
          <p:cNvSpPr/>
          <p:nvPr/>
        </p:nvSpPr>
        <p:spPr>
          <a:xfrm>
            <a:off x="894680" y="1931099"/>
            <a:ext cx="75608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印度既是产茶大国，又是茶叶消费大国。</a:t>
            </a:r>
            <a:endParaRPr lang="zh-CN" altLang="en-US" sz="20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6799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印度人的喝茶方式比较特殊，他们喜欢将茶叶切碎，加奶或糖做成奶茶，再把奶茶盛在盘中，用舌头舔着喝，也称“舔茶”。</a:t>
            </a:r>
            <a:endParaRPr lang="zh-CN" altLang="en-US" sz="20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6799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南部饮用的奶茶又被称为“拉茶”或“香料印度茶”。制作时，先将大锅中的水烧热，然后加入红茶和姜煮沸，再加入牛奶，等再次沸腾后加入马萨拉（一种咖喱酱）。煮好后将茶水装入一个带龙头的大铜壶中。在饮用之前，先从壶中倒出一杯，再倒入另一个杯子中，反复地在两个杯子中倒进倒出，每次都在空中“拉”出一条弧线。印度北部饮用的奶茶叫“煮茶”。制作时，只需在锅中倒入牛奶，置于煤油炉上加热，待牛奶沸腾后加入红茶，再以小火慢熬几分钟，最后加糖、过滤、装杯即可。</a:t>
            </a:r>
            <a:endParaRPr lang="zh-CN" altLang="en-US" sz="20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9810" name="图片 21" descr="印度拉茶1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9021663" y="3216215"/>
            <a:ext cx="172819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11" name="图片 19" descr="印度拉茶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965879" y="3216214"/>
            <a:ext cx="1728192" cy="259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9957767" y="602452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印度拉茶表演</a:t>
            </a:r>
            <a:endParaRPr lang="zh-CN" altLang="en-US" sz="2000" dirty="0"/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4950484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四、英国→ （一）历史与发展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7"/>
          <p:cNvGrpSpPr>
            <a:grpSpLocks noChangeAspect="1"/>
          </p:cNvGrpSpPr>
          <p:nvPr/>
        </p:nvGrpSpPr>
        <p:grpSpPr>
          <a:xfrm>
            <a:off x="1244498" y="2320181"/>
            <a:ext cx="10225437" cy="3518009"/>
            <a:chOff x="2266" y="4723"/>
            <a:chExt cx="12232" cy="4208"/>
          </a:xfrm>
        </p:grpSpPr>
        <p:sp>
          <p:nvSpPr>
            <p:cNvPr id="14" name="圆角矩形 13"/>
            <p:cNvSpPr/>
            <p:nvPr/>
          </p:nvSpPr>
          <p:spPr>
            <a:xfrm>
              <a:off x="2266" y="4723"/>
              <a:ext cx="12232" cy="4208"/>
            </a:xfrm>
            <a:prstGeom prst="roundRect">
              <a:avLst>
                <a:gd name="adj" fmla="val 4384"/>
              </a:avLst>
            </a:prstGeom>
            <a:noFill/>
            <a:ln>
              <a:solidFill>
                <a:srgbClr val="F9843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6" name="文本框 37"/>
            <p:cNvSpPr txBox="1"/>
            <p:nvPr/>
          </p:nvSpPr>
          <p:spPr>
            <a:xfrm>
              <a:off x="2783" y="4774"/>
              <a:ext cx="11284" cy="3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67995" fontAlgn="auto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世纪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年代左右，茶叶传入英国。当时的葡萄牙公主凯瑟琳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布拉甘萨嫁给了英国国王查理二世，并把喝茶的爱好带进了英国宫廷，从此喝茶在英国的贵族中风行开来。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1689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年，英国东印度公司首次从中国厦门直接进口茶叶运回伦敦。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世纪初，英国开始在印度等地广泛种植茶树，使其茶叶制作成本大为减少，饮茶这种休闲方式得以在英国大众中流行开来。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67995" fontAlgn="auto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如今，茶已经成为英国人最喜爱的饮料之一。据统计，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％的英国人每天都要饮茶，其茶叶消费量约占饮料总消费量的一半。而英国本土不产茶，因此，其茶叶进口量长期占据世界第一。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4950484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四、英国→ （二）英国茶文化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7"/>
          <p:cNvGrpSpPr>
            <a:grpSpLocks noChangeAspect="1"/>
          </p:cNvGrpSpPr>
          <p:nvPr/>
        </p:nvGrpSpPr>
        <p:grpSpPr>
          <a:xfrm>
            <a:off x="1172044" y="2402572"/>
            <a:ext cx="6553475" cy="3518009"/>
            <a:chOff x="2266" y="4723"/>
            <a:chExt cx="8869" cy="4208"/>
          </a:xfrm>
        </p:grpSpPr>
        <p:sp>
          <p:nvSpPr>
            <p:cNvPr id="14" name="圆角矩形 13"/>
            <p:cNvSpPr/>
            <p:nvPr/>
          </p:nvSpPr>
          <p:spPr>
            <a:xfrm>
              <a:off x="2266" y="4723"/>
              <a:ext cx="8771" cy="4208"/>
            </a:xfrm>
            <a:prstGeom prst="roundRect">
              <a:avLst>
                <a:gd name="adj" fmla="val 4384"/>
              </a:avLst>
            </a:prstGeom>
            <a:noFill/>
            <a:ln>
              <a:solidFill>
                <a:srgbClr val="F9843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6" name="文本框 37"/>
            <p:cNvSpPr txBox="1"/>
            <p:nvPr/>
          </p:nvSpPr>
          <p:spPr>
            <a:xfrm>
              <a:off x="2364" y="4832"/>
              <a:ext cx="8771" cy="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67995" fontAlgn="auto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在英国，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“茶”不仅指这种饮料的名称，还有下午便餐的意思，即下午茶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。每天下午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左右，无论多忙，英国人都会放下手中的工作，坐到茶室中小憩、喝茶、聊天。在喝茶时，英国人还喜欢进行多种调配，如红茶加奶、红茶加柠檬等。许多英国人除了下午茶以外，其他时间也喜欢喝茶。如今，在英国的饮食和公共娱乐等场所都有茶点供应。可见，喝茶已经成为了英国人的一种文化和习惯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1858" name="Picture 2" descr="https://timgsa.baidu.com/timg?image&amp;quality=80&amp;size=b9999_10000&amp;sec=1553356244362&amp;di=a2cab96a69f52187b5305a8c5ae60b53&amp;imgtype=0&amp;src=http%3A%2F%2Fn.sinaimg.cn%2Fdefault%2F24_img%2Fuplaod%2F3933d981%2F20170628%2FSMcu-fyhneam529083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01583" y="2968253"/>
            <a:ext cx="4314346" cy="28834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5119176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任务三：了解世界各国茶艺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3873266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四、英国→ （三）种类</a:t>
            </a:r>
            <a:endParaRPr lang="zh-CN" altLang="en-US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34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35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7"/>
          <p:cNvGrpSpPr>
            <a:grpSpLocks noChangeAspect="1"/>
          </p:cNvGrpSpPr>
          <p:nvPr/>
        </p:nvGrpSpPr>
        <p:grpSpPr>
          <a:xfrm>
            <a:off x="1172044" y="2258556"/>
            <a:ext cx="10585923" cy="3518009"/>
            <a:chOff x="2266" y="4723"/>
            <a:chExt cx="8869" cy="4208"/>
          </a:xfrm>
        </p:grpSpPr>
        <p:sp>
          <p:nvSpPr>
            <p:cNvPr id="14" name="圆角矩形 13"/>
            <p:cNvSpPr/>
            <p:nvPr/>
          </p:nvSpPr>
          <p:spPr>
            <a:xfrm>
              <a:off x="2266" y="4723"/>
              <a:ext cx="8771" cy="4208"/>
            </a:xfrm>
            <a:prstGeom prst="roundRect">
              <a:avLst>
                <a:gd name="adj" fmla="val 4384"/>
              </a:avLst>
            </a:prstGeom>
            <a:noFill/>
            <a:ln>
              <a:solidFill>
                <a:srgbClr val="F9843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6" name="文本框 37"/>
            <p:cNvSpPr txBox="1"/>
            <p:nvPr/>
          </p:nvSpPr>
          <p:spPr>
            <a:xfrm>
              <a:off x="2364" y="4809"/>
              <a:ext cx="8771" cy="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67995" fontAlgn="auto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英国的茶品种很多，最为人熟悉的就是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伯爵茶、早餐茶和草本茶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67995" fontAlgn="auto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伯爵茶是在红茶中加入香柠檬或香柑精油调和而成的。其茶色清淡，泡开后可以闻到一股香柑独有的香气。有些伯爵茶还加入了柑橘皮、亮蓝色矢车菊花瓣等，口感层次更为丰富。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67995" fontAlgn="auto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英式早餐茶由来自不同地方的几种红茶以一定比例拼配而成，其气味浓厚，口感醇香，适合配牛奶或柠檬饮用。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67995" fontAlgn="auto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英国，大部分草本茶都是从中国引进的，如绿茶、白茶、乌龙茶、茉莉花茶、薄荷茶等。在饮用草本茶时，英国人喜欢进行各种不同的搭配。以绿茶为例，英国人将它与薄荷、柠檬、茉莉等搭配，于是就有了口味独特的薄荷绿茶、柠檬绿茶及茉莉绿茶等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99186" y="299088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reeform 6"/>
          <p:cNvSpPr/>
          <p:nvPr/>
        </p:nvSpPr>
        <p:spPr bwMode="auto">
          <a:xfrm>
            <a:off x="4687079" y="1658075"/>
            <a:ext cx="3326718" cy="1959959"/>
          </a:xfrm>
          <a:custGeom>
            <a:avLst/>
            <a:gdLst>
              <a:gd name="T0" fmla="*/ 777 w 1475"/>
              <a:gd name="T1" fmla="*/ 0 h 878"/>
              <a:gd name="T2" fmla="*/ 791 w 1475"/>
              <a:gd name="T3" fmla="*/ 5 h 878"/>
              <a:gd name="T4" fmla="*/ 791 w 1475"/>
              <a:gd name="T5" fmla="*/ 5 h 878"/>
              <a:gd name="T6" fmla="*/ 791 w 1475"/>
              <a:gd name="T7" fmla="*/ 5 h 878"/>
              <a:gd name="T8" fmla="*/ 860 w 1475"/>
              <a:gd name="T9" fmla="*/ 33 h 878"/>
              <a:gd name="T10" fmla="*/ 880 w 1475"/>
              <a:gd name="T11" fmla="*/ 42 h 878"/>
              <a:gd name="T12" fmla="*/ 880 w 1475"/>
              <a:gd name="T13" fmla="*/ 42 h 878"/>
              <a:gd name="T14" fmla="*/ 880 w 1475"/>
              <a:gd name="T15" fmla="*/ 42 h 878"/>
              <a:gd name="T16" fmla="*/ 950 w 1475"/>
              <a:gd name="T17" fmla="*/ 75 h 878"/>
              <a:gd name="T18" fmla="*/ 955 w 1475"/>
              <a:gd name="T19" fmla="*/ 77 h 878"/>
              <a:gd name="T20" fmla="*/ 955 w 1475"/>
              <a:gd name="T21" fmla="*/ 77 h 878"/>
              <a:gd name="T22" fmla="*/ 955 w 1475"/>
              <a:gd name="T23" fmla="*/ 77 h 878"/>
              <a:gd name="T24" fmla="*/ 1039 w 1475"/>
              <a:gd name="T25" fmla="*/ 122 h 878"/>
              <a:gd name="T26" fmla="*/ 1098 w 1475"/>
              <a:gd name="T27" fmla="*/ 157 h 878"/>
              <a:gd name="T28" fmla="*/ 1129 w 1475"/>
              <a:gd name="T29" fmla="*/ 175 h 878"/>
              <a:gd name="T30" fmla="*/ 1183 w 1475"/>
              <a:gd name="T31" fmla="*/ 211 h 878"/>
              <a:gd name="T32" fmla="*/ 1218 w 1475"/>
              <a:gd name="T33" fmla="*/ 234 h 878"/>
              <a:gd name="T34" fmla="*/ 1304 w 1475"/>
              <a:gd name="T35" fmla="*/ 297 h 878"/>
              <a:gd name="T36" fmla="*/ 1390 w 1475"/>
              <a:gd name="T37" fmla="*/ 365 h 878"/>
              <a:gd name="T38" fmla="*/ 1475 w 1475"/>
              <a:gd name="T39" fmla="*/ 438 h 878"/>
              <a:gd name="T40" fmla="*/ 1470 w 1475"/>
              <a:gd name="T41" fmla="*/ 443 h 878"/>
              <a:gd name="T42" fmla="*/ 1470 w 1475"/>
              <a:gd name="T43" fmla="*/ 445 h 878"/>
              <a:gd name="T44" fmla="*/ 1353 w 1475"/>
              <a:gd name="T45" fmla="*/ 543 h 878"/>
              <a:gd name="T46" fmla="*/ 1238 w 1475"/>
              <a:gd name="T47" fmla="*/ 632 h 878"/>
              <a:gd name="T48" fmla="*/ 1121 w 1475"/>
              <a:gd name="T49" fmla="*/ 707 h 878"/>
              <a:gd name="T50" fmla="*/ 1005 w 1475"/>
              <a:gd name="T51" fmla="*/ 773 h 878"/>
              <a:gd name="T52" fmla="*/ 890 w 1475"/>
              <a:gd name="T53" fmla="*/ 831 h 878"/>
              <a:gd name="T54" fmla="*/ 777 w 1475"/>
              <a:gd name="T55" fmla="*/ 878 h 878"/>
              <a:gd name="T56" fmla="*/ 682 w 1475"/>
              <a:gd name="T57" fmla="*/ 843 h 878"/>
              <a:gd name="T58" fmla="*/ 592 w 1475"/>
              <a:gd name="T59" fmla="*/ 805 h 878"/>
              <a:gd name="T60" fmla="*/ 506 w 1475"/>
              <a:gd name="T61" fmla="*/ 765 h 878"/>
              <a:gd name="T62" fmla="*/ 506 w 1475"/>
              <a:gd name="T63" fmla="*/ 765 h 878"/>
              <a:gd name="T64" fmla="*/ 506 w 1475"/>
              <a:gd name="T65" fmla="*/ 765 h 878"/>
              <a:gd name="T66" fmla="*/ 414 w 1475"/>
              <a:gd name="T67" fmla="*/ 717 h 878"/>
              <a:gd name="T68" fmla="*/ 330 w 1475"/>
              <a:gd name="T69" fmla="*/ 669 h 878"/>
              <a:gd name="T70" fmla="*/ 253 w 1475"/>
              <a:gd name="T71" fmla="*/ 621 h 878"/>
              <a:gd name="T72" fmla="*/ 183 w 1475"/>
              <a:gd name="T73" fmla="*/ 576 h 878"/>
              <a:gd name="T74" fmla="*/ 125 w 1475"/>
              <a:gd name="T75" fmla="*/ 536 h 878"/>
              <a:gd name="T76" fmla="*/ 77 w 1475"/>
              <a:gd name="T77" fmla="*/ 499 h 878"/>
              <a:gd name="T78" fmla="*/ 35 w 1475"/>
              <a:gd name="T79" fmla="*/ 466 h 878"/>
              <a:gd name="T80" fmla="*/ 0 w 1475"/>
              <a:gd name="T81" fmla="*/ 438 h 878"/>
              <a:gd name="T82" fmla="*/ 8 w 1475"/>
              <a:gd name="T83" fmla="*/ 431 h 878"/>
              <a:gd name="T84" fmla="*/ 17 w 1475"/>
              <a:gd name="T85" fmla="*/ 426 h 878"/>
              <a:gd name="T86" fmla="*/ 26 w 1475"/>
              <a:gd name="T87" fmla="*/ 417 h 878"/>
              <a:gd name="T88" fmla="*/ 49 w 1475"/>
              <a:gd name="T89" fmla="*/ 400 h 878"/>
              <a:gd name="T90" fmla="*/ 75 w 1475"/>
              <a:gd name="T91" fmla="*/ 381 h 878"/>
              <a:gd name="T92" fmla="*/ 89 w 1475"/>
              <a:gd name="T93" fmla="*/ 368 h 878"/>
              <a:gd name="T94" fmla="*/ 103 w 1475"/>
              <a:gd name="T95" fmla="*/ 358 h 878"/>
              <a:gd name="T96" fmla="*/ 103 w 1475"/>
              <a:gd name="T97" fmla="*/ 358 h 878"/>
              <a:gd name="T98" fmla="*/ 160 w 1475"/>
              <a:gd name="T99" fmla="*/ 316 h 878"/>
              <a:gd name="T100" fmla="*/ 207 w 1475"/>
              <a:gd name="T101" fmla="*/ 286 h 878"/>
              <a:gd name="T102" fmla="*/ 256 w 1475"/>
              <a:gd name="T103" fmla="*/ 253 h 878"/>
              <a:gd name="T104" fmla="*/ 316 w 1475"/>
              <a:gd name="T105" fmla="*/ 217 h 878"/>
              <a:gd name="T106" fmla="*/ 380 w 1475"/>
              <a:gd name="T107" fmla="*/ 178 h 878"/>
              <a:gd name="T108" fmla="*/ 469 w 1475"/>
              <a:gd name="T109" fmla="*/ 131 h 878"/>
              <a:gd name="T110" fmla="*/ 562 w 1475"/>
              <a:gd name="T111" fmla="*/ 86 h 878"/>
              <a:gd name="T112" fmla="*/ 564 w 1475"/>
              <a:gd name="T113" fmla="*/ 86 h 878"/>
              <a:gd name="T114" fmla="*/ 663 w 1475"/>
              <a:gd name="T115" fmla="*/ 42 h 878"/>
              <a:gd name="T116" fmla="*/ 770 w 1475"/>
              <a:gd name="T117" fmla="*/ 2 h 878"/>
              <a:gd name="T118" fmla="*/ 770 w 1475"/>
              <a:gd name="T119" fmla="*/ 2 h 878"/>
              <a:gd name="T120" fmla="*/ 777 w 1475"/>
              <a:gd name="T121" fmla="*/ 0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75" h="878">
                <a:moveTo>
                  <a:pt x="777" y="0"/>
                </a:moveTo>
                <a:lnTo>
                  <a:pt x="791" y="5"/>
                </a:lnTo>
                <a:lnTo>
                  <a:pt x="791" y="5"/>
                </a:lnTo>
                <a:lnTo>
                  <a:pt x="791" y="5"/>
                </a:lnTo>
                <a:lnTo>
                  <a:pt x="860" y="33"/>
                </a:lnTo>
                <a:lnTo>
                  <a:pt x="880" y="42"/>
                </a:lnTo>
                <a:lnTo>
                  <a:pt x="880" y="42"/>
                </a:lnTo>
                <a:lnTo>
                  <a:pt x="880" y="42"/>
                </a:lnTo>
                <a:lnTo>
                  <a:pt x="950" y="75"/>
                </a:lnTo>
                <a:lnTo>
                  <a:pt x="955" y="77"/>
                </a:lnTo>
                <a:lnTo>
                  <a:pt x="955" y="77"/>
                </a:lnTo>
                <a:lnTo>
                  <a:pt x="955" y="77"/>
                </a:lnTo>
                <a:lnTo>
                  <a:pt x="1039" y="122"/>
                </a:lnTo>
                <a:lnTo>
                  <a:pt x="1098" y="157"/>
                </a:lnTo>
                <a:lnTo>
                  <a:pt x="1129" y="175"/>
                </a:lnTo>
                <a:lnTo>
                  <a:pt x="1183" y="211"/>
                </a:lnTo>
                <a:lnTo>
                  <a:pt x="1218" y="234"/>
                </a:lnTo>
                <a:lnTo>
                  <a:pt x="1304" y="297"/>
                </a:lnTo>
                <a:lnTo>
                  <a:pt x="1390" y="365"/>
                </a:lnTo>
                <a:lnTo>
                  <a:pt x="1475" y="438"/>
                </a:lnTo>
                <a:lnTo>
                  <a:pt x="1470" y="443"/>
                </a:lnTo>
                <a:lnTo>
                  <a:pt x="1470" y="445"/>
                </a:lnTo>
                <a:lnTo>
                  <a:pt x="1353" y="543"/>
                </a:lnTo>
                <a:lnTo>
                  <a:pt x="1238" y="632"/>
                </a:lnTo>
                <a:lnTo>
                  <a:pt x="1121" y="707"/>
                </a:lnTo>
                <a:lnTo>
                  <a:pt x="1005" y="773"/>
                </a:lnTo>
                <a:lnTo>
                  <a:pt x="890" y="831"/>
                </a:lnTo>
                <a:lnTo>
                  <a:pt x="777" y="878"/>
                </a:lnTo>
                <a:lnTo>
                  <a:pt x="682" y="843"/>
                </a:lnTo>
                <a:lnTo>
                  <a:pt x="592" y="805"/>
                </a:lnTo>
                <a:lnTo>
                  <a:pt x="506" y="765"/>
                </a:lnTo>
                <a:lnTo>
                  <a:pt x="506" y="765"/>
                </a:lnTo>
                <a:lnTo>
                  <a:pt x="506" y="765"/>
                </a:lnTo>
                <a:lnTo>
                  <a:pt x="414" y="717"/>
                </a:lnTo>
                <a:lnTo>
                  <a:pt x="330" y="669"/>
                </a:lnTo>
                <a:lnTo>
                  <a:pt x="253" y="621"/>
                </a:lnTo>
                <a:lnTo>
                  <a:pt x="183" y="576"/>
                </a:lnTo>
                <a:lnTo>
                  <a:pt x="125" y="536"/>
                </a:lnTo>
                <a:lnTo>
                  <a:pt x="77" y="499"/>
                </a:lnTo>
                <a:lnTo>
                  <a:pt x="35" y="466"/>
                </a:lnTo>
                <a:lnTo>
                  <a:pt x="0" y="438"/>
                </a:lnTo>
                <a:lnTo>
                  <a:pt x="8" y="431"/>
                </a:lnTo>
                <a:lnTo>
                  <a:pt x="17" y="426"/>
                </a:lnTo>
                <a:lnTo>
                  <a:pt x="26" y="417"/>
                </a:lnTo>
                <a:lnTo>
                  <a:pt x="49" y="400"/>
                </a:lnTo>
                <a:lnTo>
                  <a:pt x="75" y="381"/>
                </a:lnTo>
                <a:lnTo>
                  <a:pt x="89" y="368"/>
                </a:lnTo>
                <a:lnTo>
                  <a:pt x="103" y="358"/>
                </a:lnTo>
                <a:lnTo>
                  <a:pt x="103" y="358"/>
                </a:lnTo>
                <a:lnTo>
                  <a:pt x="160" y="316"/>
                </a:lnTo>
                <a:lnTo>
                  <a:pt x="207" y="286"/>
                </a:lnTo>
                <a:lnTo>
                  <a:pt x="256" y="253"/>
                </a:lnTo>
                <a:lnTo>
                  <a:pt x="316" y="217"/>
                </a:lnTo>
                <a:lnTo>
                  <a:pt x="380" y="178"/>
                </a:lnTo>
                <a:lnTo>
                  <a:pt x="469" y="131"/>
                </a:lnTo>
                <a:lnTo>
                  <a:pt x="562" y="86"/>
                </a:lnTo>
                <a:lnTo>
                  <a:pt x="564" y="86"/>
                </a:lnTo>
                <a:lnTo>
                  <a:pt x="663" y="42"/>
                </a:lnTo>
                <a:lnTo>
                  <a:pt x="770" y="2"/>
                </a:lnTo>
                <a:lnTo>
                  <a:pt x="770" y="2"/>
                </a:lnTo>
                <a:lnTo>
                  <a:pt x="777" y="0"/>
                </a:lnTo>
                <a:close/>
              </a:path>
            </a:pathLst>
          </a:custGeom>
          <a:blipFill dpi="0" rotWithShape="1">
            <a:blip r:embed="rId1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2"/>
          <p:cNvSpPr/>
          <p:nvPr/>
        </p:nvSpPr>
        <p:spPr bwMode="auto">
          <a:xfrm>
            <a:off x="10932285" y="1490653"/>
            <a:ext cx="1926113" cy="2294804"/>
          </a:xfrm>
          <a:custGeom>
            <a:avLst/>
            <a:gdLst>
              <a:gd name="T0" fmla="*/ 854 w 854"/>
              <a:gd name="T1" fmla="*/ 0 h 1028"/>
              <a:gd name="T2" fmla="*/ 854 w 854"/>
              <a:gd name="T3" fmla="*/ 1028 h 1028"/>
              <a:gd name="T4" fmla="*/ 824 w 854"/>
              <a:gd name="T5" fmla="*/ 1016 h 1028"/>
              <a:gd name="T6" fmla="*/ 777 w 854"/>
              <a:gd name="T7" fmla="*/ 998 h 1028"/>
              <a:gd name="T8" fmla="*/ 756 w 854"/>
              <a:gd name="T9" fmla="*/ 990 h 1028"/>
              <a:gd name="T10" fmla="*/ 756 w 854"/>
              <a:gd name="T11" fmla="*/ 990 h 1028"/>
              <a:gd name="T12" fmla="*/ 756 w 854"/>
              <a:gd name="T13" fmla="*/ 990 h 1028"/>
              <a:gd name="T14" fmla="*/ 649 w 854"/>
              <a:gd name="T15" fmla="*/ 944 h 1028"/>
              <a:gd name="T16" fmla="*/ 550 w 854"/>
              <a:gd name="T17" fmla="*/ 895 h 1028"/>
              <a:gd name="T18" fmla="*/ 457 w 854"/>
              <a:gd name="T19" fmla="*/ 845 h 1028"/>
              <a:gd name="T20" fmla="*/ 373 w 854"/>
              <a:gd name="T21" fmla="*/ 794 h 1028"/>
              <a:gd name="T22" fmla="*/ 297 w 854"/>
              <a:gd name="T23" fmla="*/ 745 h 1028"/>
              <a:gd name="T24" fmla="*/ 230 w 854"/>
              <a:gd name="T25" fmla="*/ 700 h 1028"/>
              <a:gd name="T26" fmla="*/ 185 w 854"/>
              <a:gd name="T27" fmla="*/ 667 h 1028"/>
              <a:gd name="T28" fmla="*/ 146 w 854"/>
              <a:gd name="T29" fmla="*/ 637 h 1028"/>
              <a:gd name="T30" fmla="*/ 112 w 854"/>
              <a:gd name="T31" fmla="*/ 611 h 1028"/>
              <a:gd name="T32" fmla="*/ 84 w 854"/>
              <a:gd name="T33" fmla="*/ 588 h 1028"/>
              <a:gd name="T34" fmla="*/ 82 w 854"/>
              <a:gd name="T35" fmla="*/ 587 h 1028"/>
              <a:gd name="T36" fmla="*/ 80 w 854"/>
              <a:gd name="T37" fmla="*/ 585 h 1028"/>
              <a:gd name="T38" fmla="*/ 63 w 854"/>
              <a:gd name="T39" fmla="*/ 569 h 1028"/>
              <a:gd name="T40" fmla="*/ 49 w 854"/>
              <a:gd name="T41" fmla="*/ 557 h 1028"/>
              <a:gd name="T42" fmla="*/ 43 w 854"/>
              <a:gd name="T43" fmla="*/ 553 h 1028"/>
              <a:gd name="T44" fmla="*/ 40 w 854"/>
              <a:gd name="T45" fmla="*/ 550 h 1028"/>
              <a:gd name="T46" fmla="*/ 37 w 854"/>
              <a:gd name="T47" fmla="*/ 546 h 1028"/>
              <a:gd name="T48" fmla="*/ 35 w 854"/>
              <a:gd name="T49" fmla="*/ 545 h 1028"/>
              <a:gd name="T50" fmla="*/ 33 w 854"/>
              <a:gd name="T51" fmla="*/ 543 h 1028"/>
              <a:gd name="T52" fmla="*/ 33 w 854"/>
              <a:gd name="T53" fmla="*/ 543 h 1028"/>
              <a:gd name="T54" fmla="*/ 0 w 854"/>
              <a:gd name="T55" fmla="*/ 513 h 1028"/>
              <a:gd name="T56" fmla="*/ 0 w 854"/>
              <a:gd name="T57" fmla="*/ 513 h 1028"/>
              <a:gd name="T58" fmla="*/ 0 w 854"/>
              <a:gd name="T59" fmla="*/ 513 h 1028"/>
              <a:gd name="T60" fmla="*/ 33 w 854"/>
              <a:gd name="T61" fmla="*/ 484 h 1028"/>
              <a:gd name="T62" fmla="*/ 33 w 854"/>
              <a:gd name="T63" fmla="*/ 484 h 1028"/>
              <a:gd name="T64" fmla="*/ 37 w 854"/>
              <a:gd name="T65" fmla="*/ 482 h 1028"/>
              <a:gd name="T66" fmla="*/ 43 w 854"/>
              <a:gd name="T67" fmla="*/ 475 h 1028"/>
              <a:gd name="T68" fmla="*/ 56 w 854"/>
              <a:gd name="T69" fmla="*/ 464 h 1028"/>
              <a:gd name="T70" fmla="*/ 71 w 854"/>
              <a:gd name="T71" fmla="*/ 449 h 1028"/>
              <a:gd name="T72" fmla="*/ 92 w 854"/>
              <a:gd name="T73" fmla="*/ 431 h 1028"/>
              <a:gd name="T74" fmla="*/ 127 w 854"/>
              <a:gd name="T75" fmla="*/ 403 h 1028"/>
              <a:gd name="T76" fmla="*/ 171 w 854"/>
              <a:gd name="T77" fmla="*/ 370 h 1028"/>
              <a:gd name="T78" fmla="*/ 222 w 854"/>
              <a:gd name="T79" fmla="*/ 332 h 1028"/>
              <a:gd name="T80" fmla="*/ 279 w 854"/>
              <a:gd name="T81" fmla="*/ 293 h 1028"/>
              <a:gd name="T82" fmla="*/ 344 w 854"/>
              <a:gd name="T83" fmla="*/ 250 h 1028"/>
              <a:gd name="T84" fmla="*/ 414 w 854"/>
              <a:gd name="T85" fmla="*/ 208 h 1028"/>
              <a:gd name="T86" fmla="*/ 490 w 854"/>
              <a:gd name="T87" fmla="*/ 162 h 1028"/>
              <a:gd name="T88" fmla="*/ 574 w 854"/>
              <a:gd name="T89" fmla="*/ 119 h 1028"/>
              <a:gd name="T90" fmla="*/ 662 w 854"/>
              <a:gd name="T91" fmla="*/ 77 h 1028"/>
              <a:gd name="T92" fmla="*/ 756 w 854"/>
              <a:gd name="T93" fmla="*/ 37 h 1028"/>
              <a:gd name="T94" fmla="*/ 854 w 854"/>
              <a:gd name="T95" fmla="*/ 0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54" h="1028">
                <a:moveTo>
                  <a:pt x="854" y="0"/>
                </a:moveTo>
                <a:lnTo>
                  <a:pt x="854" y="1028"/>
                </a:lnTo>
                <a:lnTo>
                  <a:pt x="824" y="1016"/>
                </a:lnTo>
                <a:lnTo>
                  <a:pt x="777" y="998"/>
                </a:lnTo>
                <a:lnTo>
                  <a:pt x="756" y="990"/>
                </a:lnTo>
                <a:lnTo>
                  <a:pt x="756" y="990"/>
                </a:lnTo>
                <a:lnTo>
                  <a:pt x="756" y="990"/>
                </a:lnTo>
                <a:lnTo>
                  <a:pt x="649" y="944"/>
                </a:lnTo>
                <a:lnTo>
                  <a:pt x="550" y="895"/>
                </a:lnTo>
                <a:lnTo>
                  <a:pt x="457" y="845"/>
                </a:lnTo>
                <a:lnTo>
                  <a:pt x="373" y="794"/>
                </a:lnTo>
                <a:lnTo>
                  <a:pt x="297" y="745"/>
                </a:lnTo>
                <a:lnTo>
                  <a:pt x="230" y="700"/>
                </a:lnTo>
                <a:lnTo>
                  <a:pt x="185" y="667"/>
                </a:lnTo>
                <a:lnTo>
                  <a:pt x="146" y="637"/>
                </a:lnTo>
                <a:lnTo>
                  <a:pt x="112" y="611"/>
                </a:lnTo>
                <a:lnTo>
                  <a:pt x="84" y="588"/>
                </a:lnTo>
                <a:lnTo>
                  <a:pt x="82" y="587"/>
                </a:lnTo>
                <a:lnTo>
                  <a:pt x="80" y="585"/>
                </a:lnTo>
                <a:lnTo>
                  <a:pt x="63" y="569"/>
                </a:lnTo>
                <a:lnTo>
                  <a:pt x="49" y="557"/>
                </a:lnTo>
                <a:lnTo>
                  <a:pt x="43" y="553"/>
                </a:lnTo>
                <a:lnTo>
                  <a:pt x="40" y="550"/>
                </a:lnTo>
                <a:lnTo>
                  <a:pt x="37" y="546"/>
                </a:lnTo>
                <a:lnTo>
                  <a:pt x="35" y="545"/>
                </a:lnTo>
                <a:lnTo>
                  <a:pt x="33" y="543"/>
                </a:lnTo>
                <a:lnTo>
                  <a:pt x="33" y="543"/>
                </a:lnTo>
                <a:lnTo>
                  <a:pt x="0" y="513"/>
                </a:lnTo>
                <a:lnTo>
                  <a:pt x="0" y="513"/>
                </a:lnTo>
                <a:lnTo>
                  <a:pt x="0" y="513"/>
                </a:lnTo>
                <a:lnTo>
                  <a:pt x="33" y="484"/>
                </a:lnTo>
                <a:lnTo>
                  <a:pt x="33" y="484"/>
                </a:lnTo>
                <a:lnTo>
                  <a:pt x="37" y="482"/>
                </a:lnTo>
                <a:lnTo>
                  <a:pt x="43" y="475"/>
                </a:lnTo>
                <a:lnTo>
                  <a:pt x="56" y="464"/>
                </a:lnTo>
                <a:lnTo>
                  <a:pt x="71" y="449"/>
                </a:lnTo>
                <a:lnTo>
                  <a:pt x="92" y="431"/>
                </a:lnTo>
                <a:lnTo>
                  <a:pt x="127" y="403"/>
                </a:lnTo>
                <a:lnTo>
                  <a:pt x="171" y="370"/>
                </a:lnTo>
                <a:lnTo>
                  <a:pt x="222" y="332"/>
                </a:lnTo>
                <a:lnTo>
                  <a:pt x="279" y="293"/>
                </a:lnTo>
                <a:lnTo>
                  <a:pt x="344" y="250"/>
                </a:lnTo>
                <a:lnTo>
                  <a:pt x="414" y="208"/>
                </a:lnTo>
                <a:lnTo>
                  <a:pt x="490" y="162"/>
                </a:lnTo>
                <a:lnTo>
                  <a:pt x="574" y="119"/>
                </a:lnTo>
                <a:lnTo>
                  <a:pt x="662" y="77"/>
                </a:lnTo>
                <a:lnTo>
                  <a:pt x="756" y="37"/>
                </a:lnTo>
                <a:lnTo>
                  <a:pt x="854" y="0"/>
                </a:ln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3"/>
          <p:cNvSpPr/>
          <p:nvPr/>
        </p:nvSpPr>
        <p:spPr bwMode="auto">
          <a:xfrm>
            <a:off x="9522660" y="1312069"/>
            <a:ext cx="3274843" cy="1285805"/>
          </a:xfrm>
          <a:custGeom>
            <a:avLst/>
            <a:gdLst>
              <a:gd name="T0" fmla="*/ 897 w 1452"/>
              <a:gd name="T1" fmla="*/ 0 h 576"/>
              <a:gd name="T2" fmla="*/ 1032 w 1452"/>
              <a:gd name="T3" fmla="*/ 3 h 576"/>
              <a:gd name="T4" fmla="*/ 1170 w 1452"/>
              <a:gd name="T5" fmla="*/ 16 h 576"/>
              <a:gd name="T6" fmla="*/ 1309 w 1452"/>
              <a:gd name="T7" fmla="*/ 35 h 576"/>
              <a:gd name="T8" fmla="*/ 1452 w 1452"/>
              <a:gd name="T9" fmla="*/ 63 h 576"/>
              <a:gd name="T10" fmla="*/ 1367 w 1452"/>
              <a:gd name="T11" fmla="*/ 94 h 576"/>
              <a:gd name="T12" fmla="*/ 1287 w 1452"/>
              <a:gd name="T13" fmla="*/ 129 h 576"/>
              <a:gd name="T14" fmla="*/ 1210 w 1452"/>
              <a:gd name="T15" fmla="*/ 166 h 576"/>
              <a:gd name="T16" fmla="*/ 1136 w 1452"/>
              <a:gd name="T17" fmla="*/ 204 h 576"/>
              <a:gd name="T18" fmla="*/ 1068 w 1452"/>
              <a:gd name="T19" fmla="*/ 241 h 576"/>
              <a:gd name="T20" fmla="*/ 1004 w 1452"/>
              <a:gd name="T21" fmla="*/ 279 h 576"/>
              <a:gd name="T22" fmla="*/ 944 w 1452"/>
              <a:gd name="T23" fmla="*/ 316 h 576"/>
              <a:gd name="T24" fmla="*/ 888 w 1452"/>
              <a:gd name="T25" fmla="*/ 352 h 576"/>
              <a:gd name="T26" fmla="*/ 840 w 1452"/>
              <a:gd name="T27" fmla="*/ 387 h 576"/>
              <a:gd name="T28" fmla="*/ 794 w 1452"/>
              <a:gd name="T29" fmla="*/ 420 h 576"/>
              <a:gd name="T30" fmla="*/ 756 w 1452"/>
              <a:gd name="T31" fmla="*/ 450 h 576"/>
              <a:gd name="T32" fmla="*/ 721 w 1452"/>
              <a:gd name="T33" fmla="*/ 476 h 576"/>
              <a:gd name="T34" fmla="*/ 693 w 1452"/>
              <a:gd name="T35" fmla="*/ 499 h 576"/>
              <a:gd name="T36" fmla="*/ 672 w 1452"/>
              <a:gd name="T37" fmla="*/ 518 h 576"/>
              <a:gd name="T38" fmla="*/ 655 w 1452"/>
              <a:gd name="T39" fmla="*/ 532 h 576"/>
              <a:gd name="T40" fmla="*/ 646 w 1452"/>
              <a:gd name="T41" fmla="*/ 541 h 576"/>
              <a:gd name="T42" fmla="*/ 642 w 1452"/>
              <a:gd name="T43" fmla="*/ 544 h 576"/>
              <a:gd name="T44" fmla="*/ 642 w 1452"/>
              <a:gd name="T45" fmla="*/ 544 h 576"/>
              <a:gd name="T46" fmla="*/ 607 w 1452"/>
              <a:gd name="T47" fmla="*/ 576 h 576"/>
              <a:gd name="T48" fmla="*/ 485 w 1452"/>
              <a:gd name="T49" fmla="*/ 473 h 576"/>
              <a:gd name="T50" fmla="*/ 363 w 1452"/>
              <a:gd name="T51" fmla="*/ 380 h 576"/>
              <a:gd name="T52" fmla="*/ 241 w 1452"/>
              <a:gd name="T53" fmla="*/ 300 h 576"/>
              <a:gd name="T54" fmla="*/ 120 w 1452"/>
              <a:gd name="T55" fmla="*/ 230 h 576"/>
              <a:gd name="T56" fmla="*/ 0 w 1452"/>
              <a:gd name="T57" fmla="*/ 173 h 576"/>
              <a:gd name="T58" fmla="*/ 110 w 1452"/>
              <a:gd name="T59" fmla="*/ 131 h 576"/>
              <a:gd name="T60" fmla="*/ 228 w 1452"/>
              <a:gd name="T61" fmla="*/ 92 h 576"/>
              <a:gd name="T62" fmla="*/ 351 w 1452"/>
              <a:gd name="T63" fmla="*/ 61 h 576"/>
              <a:gd name="T64" fmla="*/ 480 w 1452"/>
              <a:gd name="T65" fmla="*/ 35 h 576"/>
              <a:gd name="T66" fmla="*/ 614 w 1452"/>
              <a:gd name="T67" fmla="*/ 16 h 576"/>
              <a:gd name="T68" fmla="*/ 754 w 1452"/>
              <a:gd name="T69" fmla="*/ 5 h 576"/>
              <a:gd name="T70" fmla="*/ 897 w 1452"/>
              <a:gd name="T71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52" h="576">
                <a:moveTo>
                  <a:pt x="897" y="0"/>
                </a:moveTo>
                <a:lnTo>
                  <a:pt x="1032" y="3"/>
                </a:lnTo>
                <a:lnTo>
                  <a:pt x="1170" y="16"/>
                </a:lnTo>
                <a:lnTo>
                  <a:pt x="1309" y="35"/>
                </a:lnTo>
                <a:lnTo>
                  <a:pt x="1452" y="63"/>
                </a:lnTo>
                <a:lnTo>
                  <a:pt x="1367" y="94"/>
                </a:lnTo>
                <a:lnTo>
                  <a:pt x="1287" y="129"/>
                </a:lnTo>
                <a:lnTo>
                  <a:pt x="1210" y="166"/>
                </a:lnTo>
                <a:lnTo>
                  <a:pt x="1136" y="204"/>
                </a:lnTo>
                <a:lnTo>
                  <a:pt x="1068" y="241"/>
                </a:lnTo>
                <a:lnTo>
                  <a:pt x="1004" y="279"/>
                </a:lnTo>
                <a:lnTo>
                  <a:pt x="944" y="316"/>
                </a:lnTo>
                <a:lnTo>
                  <a:pt x="888" y="352"/>
                </a:lnTo>
                <a:lnTo>
                  <a:pt x="840" y="387"/>
                </a:lnTo>
                <a:lnTo>
                  <a:pt x="794" y="420"/>
                </a:lnTo>
                <a:lnTo>
                  <a:pt x="756" y="450"/>
                </a:lnTo>
                <a:lnTo>
                  <a:pt x="721" y="476"/>
                </a:lnTo>
                <a:lnTo>
                  <a:pt x="693" y="499"/>
                </a:lnTo>
                <a:lnTo>
                  <a:pt x="672" y="518"/>
                </a:lnTo>
                <a:lnTo>
                  <a:pt x="655" y="532"/>
                </a:lnTo>
                <a:lnTo>
                  <a:pt x="646" y="541"/>
                </a:lnTo>
                <a:lnTo>
                  <a:pt x="642" y="544"/>
                </a:lnTo>
                <a:lnTo>
                  <a:pt x="642" y="544"/>
                </a:lnTo>
                <a:lnTo>
                  <a:pt x="607" y="576"/>
                </a:lnTo>
                <a:lnTo>
                  <a:pt x="485" y="473"/>
                </a:lnTo>
                <a:lnTo>
                  <a:pt x="363" y="380"/>
                </a:lnTo>
                <a:lnTo>
                  <a:pt x="241" y="300"/>
                </a:lnTo>
                <a:lnTo>
                  <a:pt x="120" y="230"/>
                </a:lnTo>
                <a:lnTo>
                  <a:pt x="0" y="173"/>
                </a:lnTo>
                <a:lnTo>
                  <a:pt x="110" y="131"/>
                </a:lnTo>
                <a:lnTo>
                  <a:pt x="228" y="92"/>
                </a:lnTo>
                <a:lnTo>
                  <a:pt x="351" y="61"/>
                </a:lnTo>
                <a:lnTo>
                  <a:pt x="480" y="35"/>
                </a:lnTo>
                <a:lnTo>
                  <a:pt x="614" y="16"/>
                </a:lnTo>
                <a:lnTo>
                  <a:pt x="754" y="5"/>
                </a:lnTo>
                <a:lnTo>
                  <a:pt x="89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0" name="Freeform 14"/>
          <p:cNvSpPr/>
          <p:nvPr/>
        </p:nvSpPr>
        <p:spPr bwMode="auto">
          <a:xfrm>
            <a:off x="6545530" y="2698326"/>
            <a:ext cx="2823763" cy="1169725"/>
          </a:xfrm>
          <a:custGeom>
            <a:avLst/>
            <a:gdLst>
              <a:gd name="T0" fmla="*/ 670 w 1252"/>
              <a:gd name="T1" fmla="*/ 0 h 524"/>
              <a:gd name="T2" fmla="*/ 670 w 1252"/>
              <a:gd name="T3" fmla="*/ 0 h 524"/>
              <a:gd name="T4" fmla="*/ 693 w 1252"/>
              <a:gd name="T5" fmla="*/ 21 h 524"/>
              <a:gd name="T6" fmla="*/ 693 w 1252"/>
              <a:gd name="T7" fmla="*/ 21 h 524"/>
              <a:gd name="T8" fmla="*/ 693 w 1252"/>
              <a:gd name="T9" fmla="*/ 21 h 524"/>
              <a:gd name="T10" fmla="*/ 693 w 1252"/>
              <a:gd name="T11" fmla="*/ 21 h 524"/>
              <a:gd name="T12" fmla="*/ 693 w 1252"/>
              <a:gd name="T13" fmla="*/ 21 h 524"/>
              <a:gd name="T14" fmla="*/ 696 w 1252"/>
              <a:gd name="T15" fmla="*/ 25 h 524"/>
              <a:gd name="T16" fmla="*/ 707 w 1252"/>
              <a:gd name="T17" fmla="*/ 33 h 524"/>
              <a:gd name="T18" fmla="*/ 723 w 1252"/>
              <a:gd name="T19" fmla="*/ 47 h 524"/>
              <a:gd name="T20" fmla="*/ 744 w 1252"/>
              <a:gd name="T21" fmla="*/ 66 h 524"/>
              <a:gd name="T22" fmla="*/ 772 w 1252"/>
              <a:gd name="T23" fmla="*/ 89 h 524"/>
              <a:gd name="T24" fmla="*/ 805 w 1252"/>
              <a:gd name="T25" fmla="*/ 115 h 524"/>
              <a:gd name="T26" fmla="*/ 843 w 1252"/>
              <a:gd name="T27" fmla="*/ 145 h 524"/>
              <a:gd name="T28" fmla="*/ 889 w 1252"/>
              <a:gd name="T29" fmla="*/ 176 h 524"/>
              <a:gd name="T30" fmla="*/ 937 w 1252"/>
              <a:gd name="T31" fmla="*/ 211 h 524"/>
              <a:gd name="T32" fmla="*/ 990 w 1252"/>
              <a:gd name="T33" fmla="*/ 246 h 524"/>
              <a:gd name="T34" fmla="*/ 1049 w 1252"/>
              <a:gd name="T35" fmla="*/ 283 h 524"/>
              <a:gd name="T36" fmla="*/ 1112 w 1252"/>
              <a:gd name="T37" fmla="*/ 321 h 524"/>
              <a:gd name="T38" fmla="*/ 1180 w 1252"/>
              <a:gd name="T39" fmla="*/ 358 h 524"/>
              <a:gd name="T40" fmla="*/ 1252 w 1252"/>
              <a:gd name="T41" fmla="*/ 395 h 524"/>
              <a:gd name="T42" fmla="*/ 1138 w 1252"/>
              <a:gd name="T43" fmla="*/ 436 h 524"/>
              <a:gd name="T44" fmla="*/ 1026 w 1252"/>
              <a:gd name="T45" fmla="*/ 470 h 524"/>
              <a:gd name="T46" fmla="*/ 915 w 1252"/>
              <a:gd name="T47" fmla="*/ 494 h 524"/>
              <a:gd name="T48" fmla="*/ 806 w 1252"/>
              <a:gd name="T49" fmla="*/ 510 h 524"/>
              <a:gd name="T50" fmla="*/ 698 w 1252"/>
              <a:gd name="T51" fmla="*/ 520 h 524"/>
              <a:gd name="T52" fmla="*/ 593 w 1252"/>
              <a:gd name="T53" fmla="*/ 524 h 524"/>
              <a:gd name="T54" fmla="*/ 468 w 1252"/>
              <a:gd name="T55" fmla="*/ 518 h 524"/>
              <a:gd name="T56" fmla="*/ 344 w 1252"/>
              <a:gd name="T57" fmla="*/ 506 h 524"/>
              <a:gd name="T58" fmla="*/ 225 w 1252"/>
              <a:gd name="T59" fmla="*/ 485 h 524"/>
              <a:gd name="T60" fmla="*/ 112 w 1252"/>
              <a:gd name="T61" fmla="*/ 459 h 524"/>
              <a:gd name="T62" fmla="*/ 0 w 1252"/>
              <a:gd name="T63" fmla="*/ 426 h 524"/>
              <a:gd name="T64" fmla="*/ 33 w 1252"/>
              <a:gd name="T65" fmla="*/ 415 h 524"/>
              <a:gd name="T66" fmla="*/ 24 w 1252"/>
              <a:gd name="T67" fmla="*/ 415 h 524"/>
              <a:gd name="T68" fmla="*/ 29 w 1252"/>
              <a:gd name="T69" fmla="*/ 412 h 524"/>
              <a:gd name="T70" fmla="*/ 29 w 1252"/>
              <a:gd name="T71" fmla="*/ 412 h 524"/>
              <a:gd name="T72" fmla="*/ 50 w 1252"/>
              <a:gd name="T73" fmla="*/ 405 h 524"/>
              <a:gd name="T74" fmla="*/ 50 w 1252"/>
              <a:gd name="T75" fmla="*/ 405 h 524"/>
              <a:gd name="T76" fmla="*/ 50 w 1252"/>
              <a:gd name="T77" fmla="*/ 405 h 524"/>
              <a:gd name="T78" fmla="*/ 129 w 1252"/>
              <a:gd name="T79" fmla="*/ 368 h 524"/>
              <a:gd name="T80" fmla="*/ 139 w 1252"/>
              <a:gd name="T81" fmla="*/ 363 h 524"/>
              <a:gd name="T82" fmla="*/ 139 w 1252"/>
              <a:gd name="T83" fmla="*/ 363 h 524"/>
              <a:gd name="T84" fmla="*/ 139 w 1252"/>
              <a:gd name="T85" fmla="*/ 363 h 524"/>
              <a:gd name="T86" fmla="*/ 225 w 1252"/>
              <a:gd name="T87" fmla="*/ 318 h 524"/>
              <a:gd name="T88" fmla="*/ 230 w 1252"/>
              <a:gd name="T89" fmla="*/ 316 h 524"/>
              <a:gd name="T90" fmla="*/ 230 w 1252"/>
              <a:gd name="T91" fmla="*/ 316 h 524"/>
              <a:gd name="T92" fmla="*/ 230 w 1252"/>
              <a:gd name="T93" fmla="*/ 316 h 524"/>
              <a:gd name="T94" fmla="*/ 267 w 1252"/>
              <a:gd name="T95" fmla="*/ 295 h 524"/>
              <a:gd name="T96" fmla="*/ 386 w 1252"/>
              <a:gd name="T97" fmla="*/ 222 h 524"/>
              <a:gd name="T98" fmla="*/ 480 w 1252"/>
              <a:gd name="T99" fmla="*/ 155 h 524"/>
              <a:gd name="T100" fmla="*/ 574 w 1252"/>
              <a:gd name="T101" fmla="*/ 80 h 524"/>
              <a:gd name="T102" fmla="*/ 670 w 1252"/>
              <a:gd name="T103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52" h="524">
                <a:moveTo>
                  <a:pt x="670" y="0"/>
                </a:moveTo>
                <a:lnTo>
                  <a:pt x="670" y="0"/>
                </a:lnTo>
                <a:lnTo>
                  <a:pt x="693" y="21"/>
                </a:lnTo>
                <a:lnTo>
                  <a:pt x="693" y="21"/>
                </a:lnTo>
                <a:lnTo>
                  <a:pt x="693" y="21"/>
                </a:lnTo>
                <a:lnTo>
                  <a:pt x="693" y="21"/>
                </a:lnTo>
                <a:lnTo>
                  <a:pt x="693" y="21"/>
                </a:lnTo>
                <a:lnTo>
                  <a:pt x="696" y="25"/>
                </a:lnTo>
                <a:lnTo>
                  <a:pt x="707" y="33"/>
                </a:lnTo>
                <a:lnTo>
                  <a:pt x="723" y="47"/>
                </a:lnTo>
                <a:lnTo>
                  <a:pt x="744" y="66"/>
                </a:lnTo>
                <a:lnTo>
                  <a:pt x="772" y="89"/>
                </a:lnTo>
                <a:lnTo>
                  <a:pt x="805" y="115"/>
                </a:lnTo>
                <a:lnTo>
                  <a:pt x="843" y="145"/>
                </a:lnTo>
                <a:lnTo>
                  <a:pt x="889" y="176"/>
                </a:lnTo>
                <a:lnTo>
                  <a:pt x="937" y="211"/>
                </a:lnTo>
                <a:lnTo>
                  <a:pt x="990" y="246"/>
                </a:lnTo>
                <a:lnTo>
                  <a:pt x="1049" y="283"/>
                </a:lnTo>
                <a:lnTo>
                  <a:pt x="1112" y="321"/>
                </a:lnTo>
                <a:lnTo>
                  <a:pt x="1180" y="358"/>
                </a:lnTo>
                <a:lnTo>
                  <a:pt x="1252" y="395"/>
                </a:lnTo>
                <a:lnTo>
                  <a:pt x="1138" y="436"/>
                </a:lnTo>
                <a:lnTo>
                  <a:pt x="1026" y="470"/>
                </a:lnTo>
                <a:lnTo>
                  <a:pt x="915" y="494"/>
                </a:lnTo>
                <a:lnTo>
                  <a:pt x="806" y="510"/>
                </a:lnTo>
                <a:lnTo>
                  <a:pt x="698" y="520"/>
                </a:lnTo>
                <a:lnTo>
                  <a:pt x="593" y="524"/>
                </a:lnTo>
                <a:lnTo>
                  <a:pt x="468" y="518"/>
                </a:lnTo>
                <a:lnTo>
                  <a:pt x="344" y="506"/>
                </a:lnTo>
                <a:lnTo>
                  <a:pt x="225" y="485"/>
                </a:lnTo>
                <a:lnTo>
                  <a:pt x="112" y="459"/>
                </a:lnTo>
                <a:lnTo>
                  <a:pt x="0" y="426"/>
                </a:lnTo>
                <a:lnTo>
                  <a:pt x="33" y="415"/>
                </a:lnTo>
                <a:lnTo>
                  <a:pt x="24" y="415"/>
                </a:lnTo>
                <a:lnTo>
                  <a:pt x="29" y="412"/>
                </a:lnTo>
                <a:lnTo>
                  <a:pt x="29" y="412"/>
                </a:lnTo>
                <a:lnTo>
                  <a:pt x="50" y="405"/>
                </a:lnTo>
                <a:lnTo>
                  <a:pt x="50" y="405"/>
                </a:lnTo>
                <a:lnTo>
                  <a:pt x="50" y="405"/>
                </a:lnTo>
                <a:lnTo>
                  <a:pt x="129" y="368"/>
                </a:lnTo>
                <a:lnTo>
                  <a:pt x="139" y="363"/>
                </a:lnTo>
                <a:lnTo>
                  <a:pt x="139" y="363"/>
                </a:lnTo>
                <a:lnTo>
                  <a:pt x="139" y="363"/>
                </a:lnTo>
                <a:lnTo>
                  <a:pt x="225" y="318"/>
                </a:lnTo>
                <a:lnTo>
                  <a:pt x="230" y="316"/>
                </a:lnTo>
                <a:lnTo>
                  <a:pt x="230" y="316"/>
                </a:lnTo>
                <a:lnTo>
                  <a:pt x="230" y="316"/>
                </a:lnTo>
                <a:lnTo>
                  <a:pt x="267" y="295"/>
                </a:lnTo>
                <a:lnTo>
                  <a:pt x="386" y="222"/>
                </a:lnTo>
                <a:lnTo>
                  <a:pt x="480" y="155"/>
                </a:lnTo>
                <a:lnTo>
                  <a:pt x="574" y="80"/>
                </a:lnTo>
                <a:lnTo>
                  <a:pt x="67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1" name="Freeform 16"/>
          <p:cNvSpPr/>
          <p:nvPr/>
        </p:nvSpPr>
        <p:spPr bwMode="auto">
          <a:xfrm>
            <a:off x="3453373" y="2671539"/>
            <a:ext cx="2895936" cy="1196513"/>
          </a:xfrm>
          <a:custGeom>
            <a:avLst/>
            <a:gdLst>
              <a:gd name="T0" fmla="*/ 526 w 1284"/>
              <a:gd name="T1" fmla="*/ 0 h 536"/>
              <a:gd name="T2" fmla="*/ 559 w 1284"/>
              <a:gd name="T3" fmla="*/ 28 h 536"/>
              <a:gd name="T4" fmla="*/ 601 w 1284"/>
              <a:gd name="T5" fmla="*/ 61 h 536"/>
              <a:gd name="T6" fmla="*/ 650 w 1284"/>
              <a:gd name="T7" fmla="*/ 98 h 536"/>
              <a:gd name="T8" fmla="*/ 706 w 1284"/>
              <a:gd name="T9" fmla="*/ 136 h 536"/>
              <a:gd name="T10" fmla="*/ 768 w 1284"/>
              <a:gd name="T11" fmla="*/ 178 h 536"/>
              <a:gd name="T12" fmla="*/ 838 w 1284"/>
              <a:gd name="T13" fmla="*/ 222 h 536"/>
              <a:gd name="T14" fmla="*/ 913 w 1284"/>
              <a:gd name="T15" fmla="*/ 265 h 536"/>
              <a:gd name="T16" fmla="*/ 995 w 1284"/>
              <a:gd name="T17" fmla="*/ 309 h 536"/>
              <a:gd name="T18" fmla="*/ 994 w 1284"/>
              <a:gd name="T19" fmla="*/ 309 h 536"/>
              <a:gd name="T20" fmla="*/ 1043 w 1284"/>
              <a:gd name="T21" fmla="*/ 333 h 536"/>
              <a:gd name="T22" fmla="*/ 1044 w 1284"/>
              <a:gd name="T23" fmla="*/ 335 h 536"/>
              <a:gd name="T24" fmla="*/ 1046 w 1284"/>
              <a:gd name="T25" fmla="*/ 335 h 536"/>
              <a:gd name="T26" fmla="*/ 1128 w 1284"/>
              <a:gd name="T27" fmla="*/ 373 h 536"/>
              <a:gd name="T28" fmla="*/ 1153 w 1284"/>
              <a:gd name="T29" fmla="*/ 384 h 536"/>
              <a:gd name="T30" fmla="*/ 1180 w 1284"/>
              <a:gd name="T31" fmla="*/ 396 h 536"/>
              <a:gd name="T32" fmla="*/ 1217 w 1284"/>
              <a:gd name="T33" fmla="*/ 410 h 536"/>
              <a:gd name="T34" fmla="*/ 1254 w 1284"/>
              <a:gd name="T35" fmla="*/ 424 h 536"/>
              <a:gd name="T36" fmla="*/ 1284 w 1284"/>
              <a:gd name="T37" fmla="*/ 436 h 536"/>
              <a:gd name="T38" fmla="*/ 1165 w 1284"/>
              <a:gd name="T39" fmla="*/ 473 h 536"/>
              <a:gd name="T40" fmla="*/ 1048 w 1284"/>
              <a:gd name="T41" fmla="*/ 501 h 536"/>
              <a:gd name="T42" fmla="*/ 933 w 1284"/>
              <a:gd name="T43" fmla="*/ 520 h 536"/>
              <a:gd name="T44" fmla="*/ 819 w 1284"/>
              <a:gd name="T45" fmla="*/ 532 h 536"/>
              <a:gd name="T46" fmla="*/ 707 w 1284"/>
              <a:gd name="T47" fmla="*/ 536 h 536"/>
              <a:gd name="T48" fmla="*/ 578 w 1284"/>
              <a:gd name="T49" fmla="*/ 530 h 536"/>
              <a:gd name="T50" fmla="*/ 454 w 1284"/>
              <a:gd name="T51" fmla="*/ 518 h 536"/>
              <a:gd name="T52" fmla="*/ 334 w 1284"/>
              <a:gd name="T53" fmla="*/ 497 h 536"/>
              <a:gd name="T54" fmla="*/ 217 w 1284"/>
              <a:gd name="T55" fmla="*/ 469 h 536"/>
              <a:gd name="T56" fmla="*/ 107 w 1284"/>
              <a:gd name="T57" fmla="*/ 436 h 536"/>
              <a:gd name="T58" fmla="*/ 0 w 1284"/>
              <a:gd name="T59" fmla="*/ 400 h 536"/>
              <a:gd name="T60" fmla="*/ 121 w 1284"/>
              <a:gd name="T61" fmla="*/ 326 h 536"/>
              <a:gd name="T62" fmla="*/ 241 w 1284"/>
              <a:gd name="T63" fmla="*/ 241 h 536"/>
              <a:gd name="T64" fmla="*/ 363 w 1284"/>
              <a:gd name="T65" fmla="*/ 145 h 536"/>
              <a:gd name="T66" fmla="*/ 486 w 1284"/>
              <a:gd name="T67" fmla="*/ 35 h 536"/>
              <a:gd name="T68" fmla="*/ 486 w 1284"/>
              <a:gd name="T69" fmla="*/ 35 h 536"/>
              <a:gd name="T70" fmla="*/ 487 w 1284"/>
              <a:gd name="T71" fmla="*/ 33 h 536"/>
              <a:gd name="T72" fmla="*/ 496 w 1284"/>
              <a:gd name="T73" fmla="*/ 26 h 536"/>
              <a:gd name="T74" fmla="*/ 508 w 1284"/>
              <a:gd name="T75" fmla="*/ 16 h 536"/>
              <a:gd name="T76" fmla="*/ 526 w 1284"/>
              <a:gd name="T77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4" h="536">
                <a:moveTo>
                  <a:pt x="526" y="0"/>
                </a:moveTo>
                <a:lnTo>
                  <a:pt x="559" y="28"/>
                </a:lnTo>
                <a:lnTo>
                  <a:pt x="601" y="61"/>
                </a:lnTo>
                <a:lnTo>
                  <a:pt x="650" y="98"/>
                </a:lnTo>
                <a:lnTo>
                  <a:pt x="706" y="136"/>
                </a:lnTo>
                <a:lnTo>
                  <a:pt x="768" y="178"/>
                </a:lnTo>
                <a:lnTo>
                  <a:pt x="838" y="222"/>
                </a:lnTo>
                <a:lnTo>
                  <a:pt x="913" y="265"/>
                </a:lnTo>
                <a:lnTo>
                  <a:pt x="995" y="309"/>
                </a:lnTo>
                <a:lnTo>
                  <a:pt x="994" y="309"/>
                </a:lnTo>
                <a:lnTo>
                  <a:pt x="1043" y="333"/>
                </a:lnTo>
                <a:lnTo>
                  <a:pt x="1044" y="335"/>
                </a:lnTo>
                <a:lnTo>
                  <a:pt x="1046" y="335"/>
                </a:lnTo>
                <a:lnTo>
                  <a:pt x="1128" y="373"/>
                </a:lnTo>
                <a:lnTo>
                  <a:pt x="1153" y="384"/>
                </a:lnTo>
                <a:lnTo>
                  <a:pt x="1180" y="396"/>
                </a:lnTo>
                <a:lnTo>
                  <a:pt x="1217" y="410"/>
                </a:lnTo>
                <a:lnTo>
                  <a:pt x="1254" y="424"/>
                </a:lnTo>
                <a:lnTo>
                  <a:pt x="1284" y="436"/>
                </a:lnTo>
                <a:lnTo>
                  <a:pt x="1165" y="473"/>
                </a:lnTo>
                <a:lnTo>
                  <a:pt x="1048" y="501"/>
                </a:lnTo>
                <a:lnTo>
                  <a:pt x="933" y="520"/>
                </a:lnTo>
                <a:lnTo>
                  <a:pt x="819" y="532"/>
                </a:lnTo>
                <a:lnTo>
                  <a:pt x="707" y="536"/>
                </a:lnTo>
                <a:lnTo>
                  <a:pt x="578" y="530"/>
                </a:lnTo>
                <a:lnTo>
                  <a:pt x="454" y="518"/>
                </a:lnTo>
                <a:lnTo>
                  <a:pt x="334" y="497"/>
                </a:lnTo>
                <a:lnTo>
                  <a:pt x="217" y="469"/>
                </a:lnTo>
                <a:lnTo>
                  <a:pt x="107" y="436"/>
                </a:lnTo>
                <a:lnTo>
                  <a:pt x="0" y="400"/>
                </a:lnTo>
                <a:lnTo>
                  <a:pt x="121" y="326"/>
                </a:lnTo>
                <a:lnTo>
                  <a:pt x="241" y="241"/>
                </a:lnTo>
                <a:lnTo>
                  <a:pt x="363" y="145"/>
                </a:lnTo>
                <a:lnTo>
                  <a:pt x="486" y="35"/>
                </a:lnTo>
                <a:lnTo>
                  <a:pt x="486" y="35"/>
                </a:lnTo>
                <a:lnTo>
                  <a:pt x="487" y="33"/>
                </a:lnTo>
                <a:lnTo>
                  <a:pt x="496" y="26"/>
                </a:lnTo>
                <a:lnTo>
                  <a:pt x="508" y="16"/>
                </a:lnTo>
                <a:lnTo>
                  <a:pt x="526" y="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2" name="Freeform 18"/>
          <p:cNvSpPr/>
          <p:nvPr/>
        </p:nvSpPr>
        <p:spPr bwMode="auto">
          <a:xfrm>
            <a:off x="95081" y="1334392"/>
            <a:ext cx="3209437" cy="1252321"/>
          </a:xfrm>
          <a:custGeom>
            <a:avLst/>
            <a:gdLst>
              <a:gd name="T0" fmla="*/ 607 w 1423"/>
              <a:gd name="T1" fmla="*/ 0 h 561"/>
              <a:gd name="T2" fmla="*/ 634 w 1423"/>
              <a:gd name="T3" fmla="*/ 0 h 561"/>
              <a:gd name="T4" fmla="*/ 704 w 1423"/>
              <a:gd name="T5" fmla="*/ 2 h 561"/>
              <a:gd name="T6" fmla="*/ 801 w 1423"/>
              <a:gd name="T7" fmla="*/ 7 h 561"/>
              <a:gd name="T8" fmla="*/ 899 w 1423"/>
              <a:gd name="T9" fmla="*/ 20 h 561"/>
              <a:gd name="T10" fmla="*/ 946 w 1423"/>
              <a:gd name="T11" fmla="*/ 25 h 561"/>
              <a:gd name="T12" fmla="*/ 1046 w 1423"/>
              <a:gd name="T13" fmla="*/ 42 h 561"/>
              <a:gd name="T14" fmla="*/ 1145 w 1423"/>
              <a:gd name="T15" fmla="*/ 67 h 561"/>
              <a:gd name="T16" fmla="*/ 1247 w 1423"/>
              <a:gd name="T17" fmla="*/ 95 h 561"/>
              <a:gd name="T18" fmla="*/ 1348 w 1423"/>
              <a:gd name="T19" fmla="*/ 131 h 561"/>
              <a:gd name="T20" fmla="*/ 1329 w 1423"/>
              <a:gd name="T21" fmla="*/ 203 h 561"/>
              <a:gd name="T22" fmla="*/ 1156 w 1423"/>
              <a:gd name="T23" fmla="*/ 290 h 561"/>
              <a:gd name="T24" fmla="*/ 1007 w 1423"/>
              <a:gd name="T25" fmla="*/ 377 h 561"/>
              <a:gd name="T26" fmla="*/ 883 w 1423"/>
              <a:gd name="T27" fmla="*/ 461 h 561"/>
              <a:gd name="T28" fmla="*/ 789 w 1423"/>
              <a:gd name="T29" fmla="*/ 531 h 561"/>
              <a:gd name="T30" fmla="*/ 723 w 1423"/>
              <a:gd name="T31" fmla="*/ 531 h 561"/>
              <a:gd name="T32" fmla="*/ 719 w 1423"/>
              <a:gd name="T33" fmla="*/ 527 h 561"/>
              <a:gd name="T34" fmla="*/ 693 w 1423"/>
              <a:gd name="T35" fmla="*/ 501 h 561"/>
              <a:gd name="T36" fmla="*/ 642 w 1423"/>
              <a:gd name="T37" fmla="*/ 456 h 561"/>
              <a:gd name="T38" fmla="*/ 569 w 1423"/>
              <a:gd name="T39" fmla="*/ 395 h 561"/>
              <a:gd name="T40" fmla="*/ 475 w 1423"/>
              <a:gd name="T41" fmla="*/ 323 h 561"/>
              <a:gd name="T42" fmla="*/ 361 w 1423"/>
              <a:gd name="T43" fmla="*/ 245 h 561"/>
              <a:gd name="T44" fmla="*/ 229 w 1423"/>
              <a:gd name="T45" fmla="*/ 166 h 561"/>
              <a:gd name="T46" fmla="*/ 80 w 1423"/>
              <a:gd name="T47" fmla="*/ 89 h 561"/>
              <a:gd name="T48" fmla="*/ 31 w 1423"/>
              <a:gd name="T49" fmla="*/ 51 h 561"/>
              <a:gd name="T50" fmla="*/ 51 w 1423"/>
              <a:gd name="T51" fmla="*/ 47 h 561"/>
              <a:gd name="T52" fmla="*/ 51 w 1423"/>
              <a:gd name="T53" fmla="*/ 47 h 561"/>
              <a:gd name="T54" fmla="*/ 141 w 1423"/>
              <a:gd name="T55" fmla="*/ 35 h 561"/>
              <a:gd name="T56" fmla="*/ 232 w 1423"/>
              <a:gd name="T57" fmla="*/ 23 h 561"/>
              <a:gd name="T58" fmla="*/ 325 w 1423"/>
              <a:gd name="T59" fmla="*/ 14 h 561"/>
              <a:gd name="T60" fmla="*/ 377 w 1423"/>
              <a:gd name="T61" fmla="*/ 9 h 561"/>
              <a:gd name="T62" fmla="*/ 419 w 1423"/>
              <a:gd name="T63" fmla="*/ 6 h 561"/>
              <a:gd name="T64" fmla="*/ 513 w 1423"/>
              <a:gd name="T65" fmla="*/ 2 h 561"/>
              <a:gd name="T66" fmla="*/ 574 w 1423"/>
              <a:gd name="T67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23" h="561">
                <a:moveTo>
                  <a:pt x="574" y="0"/>
                </a:moveTo>
                <a:lnTo>
                  <a:pt x="607" y="0"/>
                </a:lnTo>
                <a:lnTo>
                  <a:pt x="611" y="0"/>
                </a:lnTo>
                <a:lnTo>
                  <a:pt x="634" y="0"/>
                </a:lnTo>
                <a:lnTo>
                  <a:pt x="655" y="0"/>
                </a:lnTo>
                <a:lnTo>
                  <a:pt x="704" y="2"/>
                </a:lnTo>
                <a:lnTo>
                  <a:pt x="751" y="4"/>
                </a:lnTo>
                <a:lnTo>
                  <a:pt x="801" y="7"/>
                </a:lnTo>
                <a:lnTo>
                  <a:pt x="848" y="13"/>
                </a:lnTo>
                <a:lnTo>
                  <a:pt x="899" y="20"/>
                </a:lnTo>
                <a:lnTo>
                  <a:pt x="946" y="25"/>
                </a:lnTo>
                <a:lnTo>
                  <a:pt x="946" y="25"/>
                </a:lnTo>
                <a:lnTo>
                  <a:pt x="1000" y="35"/>
                </a:lnTo>
                <a:lnTo>
                  <a:pt x="1046" y="42"/>
                </a:lnTo>
                <a:lnTo>
                  <a:pt x="1103" y="56"/>
                </a:lnTo>
                <a:lnTo>
                  <a:pt x="1145" y="67"/>
                </a:lnTo>
                <a:lnTo>
                  <a:pt x="1210" y="84"/>
                </a:lnTo>
                <a:lnTo>
                  <a:pt x="1247" y="95"/>
                </a:lnTo>
                <a:lnTo>
                  <a:pt x="1316" y="119"/>
                </a:lnTo>
                <a:lnTo>
                  <a:pt x="1348" y="131"/>
                </a:lnTo>
                <a:lnTo>
                  <a:pt x="1423" y="163"/>
                </a:lnTo>
                <a:lnTo>
                  <a:pt x="1329" y="203"/>
                </a:lnTo>
                <a:lnTo>
                  <a:pt x="1240" y="246"/>
                </a:lnTo>
                <a:lnTo>
                  <a:pt x="1156" y="290"/>
                </a:lnTo>
                <a:lnTo>
                  <a:pt x="1079" y="334"/>
                </a:lnTo>
                <a:lnTo>
                  <a:pt x="1007" y="377"/>
                </a:lnTo>
                <a:lnTo>
                  <a:pt x="941" y="419"/>
                </a:lnTo>
                <a:lnTo>
                  <a:pt x="883" y="461"/>
                </a:lnTo>
                <a:lnTo>
                  <a:pt x="833" y="498"/>
                </a:lnTo>
                <a:lnTo>
                  <a:pt x="789" y="531"/>
                </a:lnTo>
                <a:lnTo>
                  <a:pt x="752" y="561"/>
                </a:lnTo>
                <a:lnTo>
                  <a:pt x="723" y="531"/>
                </a:lnTo>
                <a:lnTo>
                  <a:pt x="723" y="531"/>
                </a:lnTo>
                <a:lnTo>
                  <a:pt x="719" y="527"/>
                </a:lnTo>
                <a:lnTo>
                  <a:pt x="709" y="517"/>
                </a:lnTo>
                <a:lnTo>
                  <a:pt x="693" y="501"/>
                </a:lnTo>
                <a:lnTo>
                  <a:pt x="670" y="480"/>
                </a:lnTo>
                <a:lnTo>
                  <a:pt x="642" y="456"/>
                </a:lnTo>
                <a:lnTo>
                  <a:pt x="609" y="426"/>
                </a:lnTo>
                <a:lnTo>
                  <a:pt x="569" y="395"/>
                </a:lnTo>
                <a:lnTo>
                  <a:pt x="525" y="360"/>
                </a:lnTo>
                <a:lnTo>
                  <a:pt x="475" y="323"/>
                </a:lnTo>
                <a:lnTo>
                  <a:pt x="421" y="285"/>
                </a:lnTo>
                <a:lnTo>
                  <a:pt x="361" y="245"/>
                </a:lnTo>
                <a:lnTo>
                  <a:pt x="297" y="205"/>
                </a:lnTo>
                <a:lnTo>
                  <a:pt x="229" y="166"/>
                </a:lnTo>
                <a:lnTo>
                  <a:pt x="157" y="128"/>
                </a:lnTo>
                <a:lnTo>
                  <a:pt x="80" y="89"/>
                </a:lnTo>
                <a:lnTo>
                  <a:pt x="0" y="54"/>
                </a:lnTo>
                <a:lnTo>
                  <a:pt x="31" y="51"/>
                </a:lnTo>
                <a:lnTo>
                  <a:pt x="31" y="51"/>
                </a:lnTo>
                <a:lnTo>
                  <a:pt x="51" y="47"/>
                </a:lnTo>
                <a:lnTo>
                  <a:pt x="51" y="47"/>
                </a:lnTo>
                <a:lnTo>
                  <a:pt x="51" y="47"/>
                </a:lnTo>
                <a:lnTo>
                  <a:pt x="115" y="39"/>
                </a:lnTo>
                <a:lnTo>
                  <a:pt x="141" y="35"/>
                </a:lnTo>
                <a:lnTo>
                  <a:pt x="201" y="27"/>
                </a:lnTo>
                <a:lnTo>
                  <a:pt x="232" y="23"/>
                </a:lnTo>
                <a:lnTo>
                  <a:pt x="288" y="16"/>
                </a:lnTo>
                <a:lnTo>
                  <a:pt x="325" y="14"/>
                </a:lnTo>
                <a:lnTo>
                  <a:pt x="351" y="11"/>
                </a:lnTo>
                <a:lnTo>
                  <a:pt x="377" y="9"/>
                </a:lnTo>
                <a:lnTo>
                  <a:pt x="419" y="6"/>
                </a:lnTo>
                <a:lnTo>
                  <a:pt x="419" y="6"/>
                </a:lnTo>
                <a:lnTo>
                  <a:pt x="468" y="4"/>
                </a:lnTo>
                <a:lnTo>
                  <a:pt x="513" y="2"/>
                </a:lnTo>
                <a:lnTo>
                  <a:pt x="560" y="0"/>
                </a:lnTo>
                <a:lnTo>
                  <a:pt x="57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6"/>
          <p:cNvSpPr/>
          <p:nvPr/>
        </p:nvSpPr>
        <p:spPr bwMode="auto">
          <a:xfrm>
            <a:off x="9527170" y="2676003"/>
            <a:ext cx="3263567" cy="1254552"/>
          </a:xfrm>
          <a:custGeom>
            <a:avLst/>
            <a:gdLst>
              <a:gd name="T0" fmla="*/ 640 w 1447"/>
              <a:gd name="T1" fmla="*/ 31 h 562"/>
              <a:gd name="T2" fmla="*/ 640 w 1447"/>
              <a:gd name="T3" fmla="*/ 33 h 562"/>
              <a:gd name="T4" fmla="*/ 647 w 1447"/>
              <a:gd name="T5" fmla="*/ 38 h 562"/>
              <a:gd name="T6" fmla="*/ 672 w 1447"/>
              <a:gd name="T7" fmla="*/ 59 h 562"/>
              <a:gd name="T8" fmla="*/ 728 w 1447"/>
              <a:gd name="T9" fmla="*/ 106 h 562"/>
              <a:gd name="T10" fmla="*/ 811 w 1447"/>
              <a:gd name="T11" fmla="*/ 169 h 562"/>
              <a:gd name="T12" fmla="*/ 918 w 1447"/>
              <a:gd name="T13" fmla="*/ 244 h 562"/>
              <a:gd name="T14" fmla="*/ 1049 w 1447"/>
              <a:gd name="T15" fmla="*/ 324 h 562"/>
              <a:gd name="T16" fmla="*/ 1201 w 1447"/>
              <a:gd name="T17" fmla="*/ 406 h 562"/>
              <a:gd name="T18" fmla="*/ 1370 w 1447"/>
              <a:gd name="T19" fmla="*/ 483 h 562"/>
              <a:gd name="T20" fmla="*/ 1391 w 1447"/>
              <a:gd name="T21" fmla="*/ 492 h 562"/>
              <a:gd name="T22" fmla="*/ 1391 w 1447"/>
              <a:gd name="T23" fmla="*/ 492 h 562"/>
              <a:gd name="T24" fmla="*/ 1447 w 1447"/>
              <a:gd name="T25" fmla="*/ 513 h 562"/>
              <a:gd name="T26" fmla="*/ 1096 w 1447"/>
              <a:gd name="T27" fmla="*/ 556 h 562"/>
              <a:gd name="T28" fmla="*/ 778 w 1447"/>
              <a:gd name="T29" fmla="*/ 558 h 562"/>
              <a:gd name="T30" fmla="*/ 501 w 1447"/>
              <a:gd name="T31" fmla="*/ 530 h 562"/>
              <a:gd name="T32" fmla="*/ 240 w 1447"/>
              <a:gd name="T33" fmla="*/ 478 h 562"/>
              <a:gd name="T34" fmla="*/ 0 w 1447"/>
              <a:gd name="T35" fmla="*/ 403 h 562"/>
              <a:gd name="T36" fmla="*/ 45 w 1447"/>
              <a:gd name="T37" fmla="*/ 382 h 562"/>
              <a:gd name="T38" fmla="*/ 45 w 1447"/>
              <a:gd name="T39" fmla="*/ 382 h 562"/>
              <a:gd name="T40" fmla="*/ 116 w 1447"/>
              <a:gd name="T41" fmla="*/ 347 h 562"/>
              <a:gd name="T42" fmla="*/ 125 w 1447"/>
              <a:gd name="T43" fmla="*/ 342 h 562"/>
              <a:gd name="T44" fmla="*/ 162 w 1447"/>
              <a:gd name="T45" fmla="*/ 321 h 562"/>
              <a:gd name="T46" fmla="*/ 193 w 1447"/>
              <a:gd name="T47" fmla="*/ 303 h 562"/>
              <a:gd name="T48" fmla="*/ 206 w 1447"/>
              <a:gd name="T49" fmla="*/ 296 h 562"/>
              <a:gd name="T50" fmla="*/ 270 w 1447"/>
              <a:gd name="T51" fmla="*/ 256 h 562"/>
              <a:gd name="T52" fmla="*/ 288 w 1447"/>
              <a:gd name="T53" fmla="*/ 246 h 562"/>
              <a:gd name="T54" fmla="*/ 288 w 1447"/>
              <a:gd name="T55" fmla="*/ 246 h 562"/>
              <a:gd name="T56" fmla="*/ 357 w 1447"/>
              <a:gd name="T57" fmla="*/ 199 h 562"/>
              <a:gd name="T58" fmla="*/ 422 w 1447"/>
              <a:gd name="T59" fmla="*/ 152 h 562"/>
              <a:gd name="T60" fmla="*/ 450 w 1447"/>
              <a:gd name="T61" fmla="*/ 129 h 562"/>
              <a:gd name="T62" fmla="*/ 506 w 1447"/>
              <a:gd name="T63" fmla="*/ 83 h 562"/>
              <a:gd name="T64" fmla="*/ 532 w 1447"/>
              <a:gd name="T65" fmla="*/ 63 h 562"/>
              <a:gd name="T66" fmla="*/ 605 w 1447"/>
              <a:gd name="T67" fmla="*/ 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7" h="562">
                <a:moveTo>
                  <a:pt x="605" y="0"/>
                </a:moveTo>
                <a:lnTo>
                  <a:pt x="640" y="31"/>
                </a:lnTo>
                <a:lnTo>
                  <a:pt x="640" y="31"/>
                </a:lnTo>
                <a:lnTo>
                  <a:pt x="640" y="33"/>
                </a:lnTo>
                <a:lnTo>
                  <a:pt x="644" y="35"/>
                </a:lnTo>
                <a:lnTo>
                  <a:pt x="647" y="38"/>
                </a:lnTo>
                <a:lnTo>
                  <a:pt x="654" y="43"/>
                </a:lnTo>
                <a:lnTo>
                  <a:pt x="672" y="59"/>
                </a:lnTo>
                <a:lnTo>
                  <a:pt x="696" y="80"/>
                </a:lnTo>
                <a:lnTo>
                  <a:pt x="728" y="106"/>
                </a:lnTo>
                <a:lnTo>
                  <a:pt x="766" y="136"/>
                </a:lnTo>
                <a:lnTo>
                  <a:pt x="811" y="169"/>
                </a:lnTo>
                <a:lnTo>
                  <a:pt x="862" y="206"/>
                </a:lnTo>
                <a:lnTo>
                  <a:pt x="918" y="244"/>
                </a:lnTo>
                <a:lnTo>
                  <a:pt x="981" y="284"/>
                </a:lnTo>
                <a:lnTo>
                  <a:pt x="1049" y="324"/>
                </a:lnTo>
                <a:lnTo>
                  <a:pt x="1122" y="366"/>
                </a:lnTo>
                <a:lnTo>
                  <a:pt x="1201" y="406"/>
                </a:lnTo>
                <a:lnTo>
                  <a:pt x="1283" y="445"/>
                </a:lnTo>
                <a:lnTo>
                  <a:pt x="1370" y="483"/>
                </a:lnTo>
                <a:lnTo>
                  <a:pt x="1370" y="483"/>
                </a:lnTo>
                <a:lnTo>
                  <a:pt x="1391" y="492"/>
                </a:lnTo>
                <a:lnTo>
                  <a:pt x="1391" y="492"/>
                </a:lnTo>
                <a:lnTo>
                  <a:pt x="1391" y="492"/>
                </a:lnTo>
                <a:lnTo>
                  <a:pt x="1438" y="509"/>
                </a:lnTo>
                <a:lnTo>
                  <a:pt x="1447" y="513"/>
                </a:lnTo>
                <a:lnTo>
                  <a:pt x="1271" y="539"/>
                </a:lnTo>
                <a:lnTo>
                  <a:pt x="1096" y="556"/>
                </a:lnTo>
                <a:lnTo>
                  <a:pt x="921" y="562"/>
                </a:lnTo>
                <a:lnTo>
                  <a:pt x="778" y="558"/>
                </a:lnTo>
                <a:lnTo>
                  <a:pt x="639" y="548"/>
                </a:lnTo>
                <a:lnTo>
                  <a:pt x="501" y="530"/>
                </a:lnTo>
                <a:lnTo>
                  <a:pt x="368" y="508"/>
                </a:lnTo>
                <a:lnTo>
                  <a:pt x="240" y="478"/>
                </a:lnTo>
                <a:lnTo>
                  <a:pt x="116" y="443"/>
                </a:lnTo>
                <a:lnTo>
                  <a:pt x="0" y="403"/>
                </a:lnTo>
                <a:lnTo>
                  <a:pt x="36" y="385"/>
                </a:lnTo>
                <a:lnTo>
                  <a:pt x="45" y="382"/>
                </a:lnTo>
                <a:lnTo>
                  <a:pt x="45" y="382"/>
                </a:lnTo>
                <a:lnTo>
                  <a:pt x="45" y="382"/>
                </a:lnTo>
                <a:lnTo>
                  <a:pt x="116" y="347"/>
                </a:lnTo>
                <a:lnTo>
                  <a:pt x="116" y="347"/>
                </a:lnTo>
                <a:lnTo>
                  <a:pt x="125" y="342"/>
                </a:lnTo>
                <a:lnTo>
                  <a:pt x="125" y="342"/>
                </a:lnTo>
                <a:lnTo>
                  <a:pt x="125" y="342"/>
                </a:lnTo>
                <a:lnTo>
                  <a:pt x="162" y="321"/>
                </a:lnTo>
                <a:lnTo>
                  <a:pt x="193" y="303"/>
                </a:lnTo>
                <a:lnTo>
                  <a:pt x="193" y="303"/>
                </a:lnTo>
                <a:lnTo>
                  <a:pt x="206" y="296"/>
                </a:lnTo>
                <a:lnTo>
                  <a:pt x="206" y="296"/>
                </a:lnTo>
                <a:lnTo>
                  <a:pt x="207" y="296"/>
                </a:lnTo>
                <a:lnTo>
                  <a:pt x="270" y="256"/>
                </a:lnTo>
                <a:lnTo>
                  <a:pt x="288" y="246"/>
                </a:lnTo>
                <a:lnTo>
                  <a:pt x="288" y="246"/>
                </a:lnTo>
                <a:lnTo>
                  <a:pt x="288" y="246"/>
                </a:lnTo>
                <a:lnTo>
                  <a:pt x="288" y="246"/>
                </a:lnTo>
                <a:lnTo>
                  <a:pt x="345" y="207"/>
                </a:lnTo>
                <a:lnTo>
                  <a:pt x="357" y="199"/>
                </a:lnTo>
                <a:lnTo>
                  <a:pt x="370" y="190"/>
                </a:lnTo>
                <a:lnTo>
                  <a:pt x="422" y="152"/>
                </a:lnTo>
                <a:lnTo>
                  <a:pt x="422" y="152"/>
                </a:lnTo>
                <a:lnTo>
                  <a:pt x="450" y="129"/>
                </a:lnTo>
                <a:lnTo>
                  <a:pt x="501" y="89"/>
                </a:lnTo>
                <a:lnTo>
                  <a:pt x="506" y="83"/>
                </a:lnTo>
                <a:lnTo>
                  <a:pt x="520" y="73"/>
                </a:lnTo>
                <a:lnTo>
                  <a:pt x="532" y="63"/>
                </a:lnTo>
                <a:lnTo>
                  <a:pt x="572" y="28"/>
                </a:lnTo>
                <a:lnTo>
                  <a:pt x="6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7"/>
          <p:cNvSpPr/>
          <p:nvPr/>
        </p:nvSpPr>
        <p:spPr bwMode="auto">
          <a:xfrm>
            <a:off x="6525230" y="1405826"/>
            <a:ext cx="2855338" cy="1187583"/>
          </a:xfrm>
          <a:custGeom>
            <a:avLst/>
            <a:gdLst>
              <a:gd name="T0" fmla="*/ 602 w 1266"/>
              <a:gd name="T1" fmla="*/ 0 h 532"/>
              <a:gd name="T2" fmla="*/ 709 w 1266"/>
              <a:gd name="T3" fmla="*/ 3 h 532"/>
              <a:gd name="T4" fmla="*/ 817 w 1266"/>
              <a:gd name="T5" fmla="*/ 14 h 532"/>
              <a:gd name="T6" fmla="*/ 927 w 1266"/>
              <a:gd name="T7" fmla="*/ 31 h 532"/>
              <a:gd name="T8" fmla="*/ 1039 w 1266"/>
              <a:gd name="T9" fmla="*/ 56 h 532"/>
              <a:gd name="T10" fmla="*/ 1152 w 1266"/>
              <a:gd name="T11" fmla="*/ 89 h 532"/>
              <a:gd name="T12" fmla="*/ 1266 w 1266"/>
              <a:gd name="T13" fmla="*/ 131 h 532"/>
              <a:gd name="T14" fmla="*/ 1194 w 1266"/>
              <a:gd name="T15" fmla="*/ 167 h 532"/>
              <a:gd name="T16" fmla="*/ 1126 w 1266"/>
              <a:gd name="T17" fmla="*/ 206 h 532"/>
              <a:gd name="T18" fmla="*/ 1063 w 1266"/>
              <a:gd name="T19" fmla="*/ 242 h 532"/>
              <a:gd name="T20" fmla="*/ 1006 w 1266"/>
              <a:gd name="T21" fmla="*/ 281 h 532"/>
              <a:gd name="T22" fmla="*/ 952 w 1266"/>
              <a:gd name="T23" fmla="*/ 316 h 532"/>
              <a:gd name="T24" fmla="*/ 903 w 1266"/>
              <a:gd name="T25" fmla="*/ 351 h 532"/>
              <a:gd name="T26" fmla="*/ 857 w 1266"/>
              <a:gd name="T27" fmla="*/ 382 h 532"/>
              <a:gd name="T28" fmla="*/ 819 w 1266"/>
              <a:gd name="T29" fmla="*/ 412 h 532"/>
              <a:gd name="T30" fmla="*/ 786 w 1266"/>
              <a:gd name="T31" fmla="*/ 438 h 532"/>
              <a:gd name="T32" fmla="*/ 758 w 1266"/>
              <a:gd name="T33" fmla="*/ 460 h 532"/>
              <a:gd name="T34" fmla="*/ 737 w 1266"/>
              <a:gd name="T35" fmla="*/ 480 h 532"/>
              <a:gd name="T36" fmla="*/ 721 w 1266"/>
              <a:gd name="T37" fmla="*/ 494 h 532"/>
              <a:gd name="T38" fmla="*/ 711 w 1266"/>
              <a:gd name="T39" fmla="*/ 502 h 532"/>
              <a:gd name="T40" fmla="*/ 707 w 1266"/>
              <a:gd name="T41" fmla="*/ 504 h 532"/>
              <a:gd name="T42" fmla="*/ 707 w 1266"/>
              <a:gd name="T43" fmla="*/ 504 h 532"/>
              <a:gd name="T44" fmla="*/ 678 w 1266"/>
              <a:gd name="T45" fmla="*/ 532 h 532"/>
              <a:gd name="T46" fmla="*/ 564 w 1266"/>
              <a:gd name="T47" fmla="*/ 434 h 532"/>
              <a:gd name="T48" fmla="*/ 451 w 1266"/>
              <a:gd name="T49" fmla="*/ 349 h 532"/>
              <a:gd name="T50" fmla="*/ 337 w 1266"/>
              <a:gd name="T51" fmla="*/ 272 h 532"/>
              <a:gd name="T52" fmla="*/ 224 w 1266"/>
              <a:gd name="T53" fmla="*/ 206 h 532"/>
              <a:gd name="T54" fmla="*/ 110 w 1266"/>
              <a:gd name="T55" fmla="*/ 148 h 532"/>
              <a:gd name="T56" fmla="*/ 0 w 1266"/>
              <a:gd name="T57" fmla="*/ 101 h 532"/>
              <a:gd name="T58" fmla="*/ 112 w 1266"/>
              <a:gd name="T59" fmla="*/ 68 h 532"/>
              <a:gd name="T60" fmla="*/ 229 w 1266"/>
              <a:gd name="T61" fmla="*/ 40 h 532"/>
              <a:gd name="T62" fmla="*/ 349 w 1266"/>
              <a:gd name="T63" fmla="*/ 19 h 532"/>
              <a:gd name="T64" fmla="*/ 473 w 1266"/>
              <a:gd name="T65" fmla="*/ 5 h 532"/>
              <a:gd name="T66" fmla="*/ 602 w 1266"/>
              <a:gd name="T6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66" h="532">
                <a:moveTo>
                  <a:pt x="602" y="0"/>
                </a:moveTo>
                <a:lnTo>
                  <a:pt x="709" y="3"/>
                </a:lnTo>
                <a:lnTo>
                  <a:pt x="817" y="14"/>
                </a:lnTo>
                <a:lnTo>
                  <a:pt x="927" y="31"/>
                </a:lnTo>
                <a:lnTo>
                  <a:pt x="1039" y="56"/>
                </a:lnTo>
                <a:lnTo>
                  <a:pt x="1152" y="89"/>
                </a:lnTo>
                <a:lnTo>
                  <a:pt x="1266" y="131"/>
                </a:lnTo>
                <a:lnTo>
                  <a:pt x="1194" y="167"/>
                </a:lnTo>
                <a:lnTo>
                  <a:pt x="1126" y="206"/>
                </a:lnTo>
                <a:lnTo>
                  <a:pt x="1063" y="242"/>
                </a:lnTo>
                <a:lnTo>
                  <a:pt x="1006" y="281"/>
                </a:lnTo>
                <a:lnTo>
                  <a:pt x="952" y="316"/>
                </a:lnTo>
                <a:lnTo>
                  <a:pt x="903" y="351"/>
                </a:lnTo>
                <a:lnTo>
                  <a:pt x="857" y="382"/>
                </a:lnTo>
                <a:lnTo>
                  <a:pt x="819" y="412"/>
                </a:lnTo>
                <a:lnTo>
                  <a:pt x="786" y="438"/>
                </a:lnTo>
                <a:lnTo>
                  <a:pt x="758" y="460"/>
                </a:lnTo>
                <a:lnTo>
                  <a:pt x="737" y="480"/>
                </a:lnTo>
                <a:lnTo>
                  <a:pt x="721" y="494"/>
                </a:lnTo>
                <a:lnTo>
                  <a:pt x="711" y="502"/>
                </a:lnTo>
                <a:lnTo>
                  <a:pt x="707" y="504"/>
                </a:lnTo>
                <a:lnTo>
                  <a:pt x="707" y="504"/>
                </a:lnTo>
                <a:lnTo>
                  <a:pt x="678" y="532"/>
                </a:lnTo>
                <a:lnTo>
                  <a:pt x="564" y="434"/>
                </a:lnTo>
                <a:lnTo>
                  <a:pt x="451" y="349"/>
                </a:lnTo>
                <a:lnTo>
                  <a:pt x="337" y="272"/>
                </a:lnTo>
                <a:lnTo>
                  <a:pt x="224" y="206"/>
                </a:lnTo>
                <a:lnTo>
                  <a:pt x="110" y="148"/>
                </a:lnTo>
                <a:lnTo>
                  <a:pt x="0" y="101"/>
                </a:lnTo>
                <a:lnTo>
                  <a:pt x="112" y="68"/>
                </a:lnTo>
                <a:lnTo>
                  <a:pt x="229" y="40"/>
                </a:lnTo>
                <a:lnTo>
                  <a:pt x="349" y="19"/>
                </a:lnTo>
                <a:lnTo>
                  <a:pt x="473" y="5"/>
                </a:lnTo>
                <a:lnTo>
                  <a:pt x="6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5" name="Freeform 28"/>
          <p:cNvSpPr/>
          <p:nvPr/>
        </p:nvSpPr>
        <p:spPr bwMode="auto">
          <a:xfrm>
            <a:off x="3442097" y="1405826"/>
            <a:ext cx="2907213" cy="1196513"/>
          </a:xfrm>
          <a:custGeom>
            <a:avLst/>
            <a:gdLst>
              <a:gd name="T0" fmla="*/ 712 w 1289"/>
              <a:gd name="T1" fmla="*/ 0 h 536"/>
              <a:gd name="T2" fmla="*/ 822 w 1289"/>
              <a:gd name="T3" fmla="*/ 3 h 536"/>
              <a:gd name="T4" fmla="*/ 936 w 1289"/>
              <a:gd name="T5" fmla="*/ 15 h 536"/>
              <a:gd name="T6" fmla="*/ 1053 w 1289"/>
              <a:gd name="T7" fmla="*/ 35 h 536"/>
              <a:gd name="T8" fmla="*/ 1170 w 1289"/>
              <a:gd name="T9" fmla="*/ 63 h 536"/>
              <a:gd name="T10" fmla="*/ 1289 w 1289"/>
              <a:gd name="T11" fmla="*/ 99 h 536"/>
              <a:gd name="T12" fmla="*/ 1252 w 1289"/>
              <a:gd name="T13" fmla="*/ 111 h 536"/>
              <a:gd name="T14" fmla="*/ 1259 w 1289"/>
              <a:gd name="T15" fmla="*/ 111 h 536"/>
              <a:gd name="T16" fmla="*/ 1182 w 1289"/>
              <a:gd name="T17" fmla="*/ 143 h 536"/>
              <a:gd name="T18" fmla="*/ 1107 w 1289"/>
              <a:gd name="T19" fmla="*/ 174 h 536"/>
              <a:gd name="T20" fmla="*/ 1105 w 1289"/>
              <a:gd name="T21" fmla="*/ 176 h 536"/>
              <a:gd name="T22" fmla="*/ 1103 w 1289"/>
              <a:gd name="T23" fmla="*/ 176 h 536"/>
              <a:gd name="T24" fmla="*/ 1023 w 1289"/>
              <a:gd name="T25" fmla="*/ 216 h 536"/>
              <a:gd name="T26" fmla="*/ 946 w 1289"/>
              <a:gd name="T27" fmla="*/ 256 h 536"/>
              <a:gd name="T28" fmla="*/ 875 w 1289"/>
              <a:gd name="T29" fmla="*/ 296 h 536"/>
              <a:gd name="T30" fmla="*/ 808 w 1289"/>
              <a:gd name="T31" fmla="*/ 337 h 536"/>
              <a:gd name="T32" fmla="*/ 747 w 1289"/>
              <a:gd name="T33" fmla="*/ 375 h 536"/>
              <a:gd name="T34" fmla="*/ 691 w 1289"/>
              <a:gd name="T35" fmla="*/ 413 h 536"/>
              <a:gd name="T36" fmla="*/ 642 w 1289"/>
              <a:gd name="T37" fmla="*/ 448 h 536"/>
              <a:gd name="T38" fmla="*/ 599 w 1289"/>
              <a:gd name="T39" fmla="*/ 481 h 536"/>
              <a:gd name="T40" fmla="*/ 560 w 1289"/>
              <a:gd name="T41" fmla="*/ 509 h 536"/>
              <a:gd name="T42" fmla="*/ 531 w 1289"/>
              <a:gd name="T43" fmla="*/ 536 h 536"/>
              <a:gd name="T44" fmla="*/ 531 w 1289"/>
              <a:gd name="T45" fmla="*/ 536 h 536"/>
              <a:gd name="T46" fmla="*/ 529 w 1289"/>
              <a:gd name="T47" fmla="*/ 536 h 536"/>
              <a:gd name="T48" fmla="*/ 527 w 1289"/>
              <a:gd name="T49" fmla="*/ 532 h 536"/>
              <a:gd name="T50" fmla="*/ 524 w 1289"/>
              <a:gd name="T51" fmla="*/ 536 h 536"/>
              <a:gd name="T52" fmla="*/ 510 w 1289"/>
              <a:gd name="T53" fmla="*/ 522 h 536"/>
              <a:gd name="T54" fmla="*/ 499 w 1289"/>
              <a:gd name="T55" fmla="*/ 513 h 536"/>
              <a:gd name="T56" fmla="*/ 492 w 1289"/>
              <a:gd name="T57" fmla="*/ 508 h 536"/>
              <a:gd name="T58" fmla="*/ 491 w 1289"/>
              <a:gd name="T59" fmla="*/ 504 h 536"/>
              <a:gd name="T60" fmla="*/ 426 w 1289"/>
              <a:gd name="T61" fmla="*/ 445 h 536"/>
              <a:gd name="T62" fmla="*/ 361 w 1289"/>
              <a:gd name="T63" fmla="*/ 389 h 536"/>
              <a:gd name="T64" fmla="*/ 335 w 1289"/>
              <a:gd name="T65" fmla="*/ 370 h 536"/>
              <a:gd name="T66" fmla="*/ 311 w 1289"/>
              <a:gd name="T67" fmla="*/ 351 h 536"/>
              <a:gd name="T68" fmla="*/ 271 w 1289"/>
              <a:gd name="T69" fmla="*/ 317 h 536"/>
              <a:gd name="T70" fmla="*/ 230 w 1289"/>
              <a:gd name="T71" fmla="*/ 288 h 536"/>
              <a:gd name="T72" fmla="*/ 203 w 1289"/>
              <a:gd name="T73" fmla="*/ 267 h 536"/>
              <a:gd name="T74" fmla="*/ 173 w 1289"/>
              <a:gd name="T75" fmla="*/ 248 h 536"/>
              <a:gd name="T76" fmla="*/ 103 w 1289"/>
              <a:gd name="T77" fmla="*/ 199 h 536"/>
              <a:gd name="T78" fmla="*/ 70 w 1289"/>
              <a:gd name="T79" fmla="*/ 180 h 536"/>
              <a:gd name="T80" fmla="*/ 37 w 1289"/>
              <a:gd name="T81" fmla="*/ 160 h 536"/>
              <a:gd name="T82" fmla="*/ 0 w 1289"/>
              <a:gd name="T83" fmla="*/ 138 h 536"/>
              <a:gd name="T84" fmla="*/ 106 w 1289"/>
              <a:gd name="T85" fmla="*/ 101 h 536"/>
              <a:gd name="T86" fmla="*/ 218 w 1289"/>
              <a:gd name="T87" fmla="*/ 66 h 536"/>
              <a:gd name="T88" fmla="*/ 335 w 1289"/>
              <a:gd name="T89" fmla="*/ 40 h 536"/>
              <a:gd name="T90" fmla="*/ 457 w 1289"/>
              <a:gd name="T91" fmla="*/ 19 h 536"/>
              <a:gd name="T92" fmla="*/ 583 w 1289"/>
              <a:gd name="T93" fmla="*/ 5 h 536"/>
              <a:gd name="T94" fmla="*/ 712 w 1289"/>
              <a:gd name="T95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89" h="536">
                <a:moveTo>
                  <a:pt x="712" y="0"/>
                </a:moveTo>
                <a:lnTo>
                  <a:pt x="822" y="3"/>
                </a:lnTo>
                <a:lnTo>
                  <a:pt x="936" y="15"/>
                </a:lnTo>
                <a:lnTo>
                  <a:pt x="1053" y="35"/>
                </a:lnTo>
                <a:lnTo>
                  <a:pt x="1170" y="63"/>
                </a:lnTo>
                <a:lnTo>
                  <a:pt x="1289" y="99"/>
                </a:lnTo>
                <a:lnTo>
                  <a:pt x="1252" y="111"/>
                </a:lnTo>
                <a:lnTo>
                  <a:pt x="1259" y="111"/>
                </a:lnTo>
                <a:lnTo>
                  <a:pt x="1182" y="143"/>
                </a:lnTo>
                <a:lnTo>
                  <a:pt x="1107" y="174"/>
                </a:lnTo>
                <a:lnTo>
                  <a:pt x="1105" y="176"/>
                </a:lnTo>
                <a:lnTo>
                  <a:pt x="1103" y="176"/>
                </a:lnTo>
                <a:lnTo>
                  <a:pt x="1023" y="216"/>
                </a:lnTo>
                <a:lnTo>
                  <a:pt x="946" y="256"/>
                </a:lnTo>
                <a:lnTo>
                  <a:pt x="875" y="296"/>
                </a:lnTo>
                <a:lnTo>
                  <a:pt x="808" y="337"/>
                </a:lnTo>
                <a:lnTo>
                  <a:pt x="747" y="375"/>
                </a:lnTo>
                <a:lnTo>
                  <a:pt x="691" y="413"/>
                </a:lnTo>
                <a:lnTo>
                  <a:pt x="642" y="448"/>
                </a:lnTo>
                <a:lnTo>
                  <a:pt x="599" y="481"/>
                </a:lnTo>
                <a:lnTo>
                  <a:pt x="560" y="509"/>
                </a:lnTo>
                <a:lnTo>
                  <a:pt x="531" y="536"/>
                </a:lnTo>
                <a:lnTo>
                  <a:pt x="531" y="536"/>
                </a:lnTo>
                <a:lnTo>
                  <a:pt x="529" y="536"/>
                </a:lnTo>
                <a:lnTo>
                  <a:pt x="527" y="532"/>
                </a:lnTo>
                <a:lnTo>
                  <a:pt x="524" y="536"/>
                </a:lnTo>
                <a:lnTo>
                  <a:pt x="510" y="522"/>
                </a:lnTo>
                <a:lnTo>
                  <a:pt x="499" y="513"/>
                </a:lnTo>
                <a:lnTo>
                  <a:pt x="492" y="508"/>
                </a:lnTo>
                <a:lnTo>
                  <a:pt x="491" y="504"/>
                </a:lnTo>
                <a:lnTo>
                  <a:pt x="426" y="445"/>
                </a:lnTo>
                <a:lnTo>
                  <a:pt x="361" y="389"/>
                </a:lnTo>
                <a:lnTo>
                  <a:pt x="335" y="370"/>
                </a:lnTo>
                <a:lnTo>
                  <a:pt x="311" y="351"/>
                </a:lnTo>
                <a:lnTo>
                  <a:pt x="271" y="317"/>
                </a:lnTo>
                <a:lnTo>
                  <a:pt x="230" y="288"/>
                </a:lnTo>
                <a:lnTo>
                  <a:pt x="203" y="267"/>
                </a:lnTo>
                <a:lnTo>
                  <a:pt x="173" y="248"/>
                </a:lnTo>
                <a:lnTo>
                  <a:pt x="103" y="199"/>
                </a:lnTo>
                <a:lnTo>
                  <a:pt x="70" y="180"/>
                </a:lnTo>
                <a:lnTo>
                  <a:pt x="37" y="160"/>
                </a:lnTo>
                <a:lnTo>
                  <a:pt x="0" y="138"/>
                </a:lnTo>
                <a:lnTo>
                  <a:pt x="106" y="101"/>
                </a:lnTo>
                <a:lnTo>
                  <a:pt x="218" y="66"/>
                </a:lnTo>
                <a:lnTo>
                  <a:pt x="335" y="40"/>
                </a:lnTo>
                <a:lnTo>
                  <a:pt x="457" y="19"/>
                </a:lnTo>
                <a:lnTo>
                  <a:pt x="583" y="5"/>
                </a:lnTo>
                <a:lnTo>
                  <a:pt x="71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6" name="Freeform 34"/>
          <p:cNvSpPr/>
          <p:nvPr/>
        </p:nvSpPr>
        <p:spPr bwMode="auto">
          <a:xfrm>
            <a:off x="74782" y="2682701"/>
            <a:ext cx="3225224" cy="1259017"/>
          </a:xfrm>
          <a:custGeom>
            <a:avLst/>
            <a:gdLst>
              <a:gd name="T0" fmla="*/ 796 w 1430"/>
              <a:gd name="T1" fmla="*/ 28 h 564"/>
              <a:gd name="T2" fmla="*/ 891 w 1430"/>
              <a:gd name="T3" fmla="*/ 100 h 564"/>
              <a:gd name="T4" fmla="*/ 1013 w 1430"/>
              <a:gd name="T5" fmla="*/ 182 h 564"/>
              <a:gd name="T6" fmla="*/ 1161 w 1430"/>
              <a:gd name="T7" fmla="*/ 271 h 564"/>
              <a:gd name="T8" fmla="*/ 1334 w 1430"/>
              <a:gd name="T9" fmla="*/ 358 h 564"/>
              <a:gd name="T10" fmla="*/ 1355 w 1430"/>
              <a:gd name="T11" fmla="*/ 428 h 564"/>
              <a:gd name="T12" fmla="*/ 1322 w 1430"/>
              <a:gd name="T13" fmla="*/ 438 h 564"/>
              <a:gd name="T14" fmla="*/ 1252 w 1430"/>
              <a:gd name="T15" fmla="*/ 463 h 564"/>
              <a:gd name="T16" fmla="*/ 1149 w 1430"/>
              <a:gd name="T17" fmla="*/ 491 h 564"/>
              <a:gd name="T18" fmla="*/ 1100 w 1430"/>
              <a:gd name="T19" fmla="*/ 503 h 564"/>
              <a:gd name="T20" fmla="*/ 995 w 1430"/>
              <a:gd name="T21" fmla="*/ 524 h 564"/>
              <a:gd name="T22" fmla="*/ 946 w 1430"/>
              <a:gd name="T23" fmla="*/ 532 h 564"/>
              <a:gd name="T24" fmla="*/ 849 w 1430"/>
              <a:gd name="T25" fmla="*/ 546 h 564"/>
              <a:gd name="T26" fmla="*/ 751 w 1430"/>
              <a:gd name="T27" fmla="*/ 557 h 564"/>
              <a:gd name="T28" fmla="*/ 690 w 1430"/>
              <a:gd name="T29" fmla="*/ 560 h 564"/>
              <a:gd name="T30" fmla="*/ 590 w 1430"/>
              <a:gd name="T31" fmla="*/ 564 h 564"/>
              <a:gd name="T32" fmla="*/ 557 w 1430"/>
              <a:gd name="T33" fmla="*/ 564 h 564"/>
              <a:gd name="T34" fmla="*/ 480 w 1430"/>
              <a:gd name="T35" fmla="*/ 564 h 564"/>
              <a:gd name="T36" fmla="*/ 400 w 1430"/>
              <a:gd name="T37" fmla="*/ 560 h 564"/>
              <a:gd name="T38" fmla="*/ 377 w 1430"/>
              <a:gd name="T39" fmla="*/ 559 h 564"/>
              <a:gd name="T40" fmla="*/ 290 w 1430"/>
              <a:gd name="T41" fmla="*/ 552 h 564"/>
              <a:gd name="T42" fmla="*/ 217 w 1430"/>
              <a:gd name="T43" fmla="*/ 543 h 564"/>
              <a:gd name="T44" fmla="*/ 126 w 1430"/>
              <a:gd name="T45" fmla="*/ 531 h 564"/>
              <a:gd name="T46" fmla="*/ 119 w 1430"/>
              <a:gd name="T47" fmla="*/ 529 h 564"/>
              <a:gd name="T48" fmla="*/ 40 w 1430"/>
              <a:gd name="T49" fmla="*/ 517 h 564"/>
              <a:gd name="T50" fmla="*/ 0 w 1430"/>
              <a:gd name="T51" fmla="*/ 508 h 564"/>
              <a:gd name="T52" fmla="*/ 150 w 1430"/>
              <a:gd name="T53" fmla="*/ 442 h 564"/>
              <a:gd name="T54" fmla="*/ 152 w 1430"/>
              <a:gd name="T55" fmla="*/ 442 h 564"/>
              <a:gd name="T56" fmla="*/ 246 w 1430"/>
              <a:gd name="T57" fmla="*/ 391 h 564"/>
              <a:gd name="T58" fmla="*/ 252 w 1430"/>
              <a:gd name="T59" fmla="*/ 388 h 564"/>
              <a:gd name="T60" fmla="*/ 342 w 1430"/>
              <a:gd name="T61" fmla="*/ 333 h 564"/>
              <a:gd name="T62" fmla="*/ 362 w 1430"/>
              <a:gd name="T63" fmla="*/ 321 h 564"/>
              <a:gd name="T64" fmla="*/ 466 w 1430"/>
              <a:gd name="T65" fmla="*/ 248 h 564"/>
              <a:gd name="T66" fmla="*/ 583 w 1430"/>
              <a:gd name="T67" fmla="*/ 157 h 564"/>
              <a:gd name="T68" fmla="*/ 730 w 1430"/>
              <a:gd name="T69" fmla="*/ 28 h 564"/>
              <a:gd name="T70" fmla="*/ 739 w 1430"/>
              <a:gd name="T71" fmla="*/ 21 h 564"/>
              <a:gd name="T72" fmla="*/ 761 w 1430"/>
              <a:gd name="T73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" h="564">
                <a:moveTo>
                  <a:pt x="761" y="0"/>
                </a:moveTo>
                <a:lnTo>
                  <a:pt x="796" y="28"/>
                </a:lnTo>
                <a:lnTo>
                  <a:pt x="840" y="63"/>
                </a:lnTo>
                <a:lnTo>
                  <a:pt x="891" y="100"/>
                </a:lnTo>
                <a:lnTo>
                  <a:pt x="948" y="140"/>
                </a:lnTo>
                <a:lnTo>
                  <a:pt x="1013" y="182"/>
                </a:lnTo>
                <a:lnTo>
                  <a:pt x="1084" y="227"/>
                </a:lnTo>
                <a:lnTo>
                  <a:pt x="1161" y="271"/>
                </a:lnTo>
                <a:lnTo>
                  <a:pt x="1245" y="316"/>
                </a:lnTo>
                <a:lnTo>
                  <a:pt x="1334" y="358"/>
                </a:lnTo>
                <a:lnTo>
                  <a:pt x="1430" y="400"/>
                </a:lnTo>
                <a:lnTo>
                  <a:pt x="1355" y="428"/>
                </a:lnTo>
                <a:lnTo>
                  <a:pt x="1322" y="438"/>
                </a:lnTo>
                <a:lnTo>
                  <a:pt x="1322" y="438"/>
                </a:lnTo>
                <a:lnTo>
                  <a:pt x="1322" y="438"/>
                </a:lnTo>
                <a:lnTo>
                  <a:pt x="1252" y="463"/>
                </a:lnTo>
                <a:lnTo>
                  <a:pt x="1208" y="475"/>
                </a:lnTo>
                <a:lnTo>
                  <a:pt x="1149" y="491"/>
                </a:lnTo>
                <a:lnTo>
                  <a:pt x="1149" y="491"/>
                </a:lnTo>
                <a:lnTo>
                  <a:pt x="1100" y="503"/>
                </a:lnTo>
                <a:lnTo>
                  <a:pt x="1048" y="515"/>
                </a:lnTo>
                <a:lnTo>
                  <a:pt x="995" y="524"/>
                </a:lnTo>
                <a:lnTo>
                  <a:pt x="946" y="532"/>
                </a:lnTo>
                <a:lnTo>
                  <a:pt x="946" y="532"/>
                </a:lnTo>
                <a:lnTo>
                  <a:pt x="894" y="541"/>
                </a:lnTo>
                <a:lnTo>
                  <a:pt x="849" y="546"/>
                </a:lnTo>
                <a:lnTo>
                  <a:pt x="789" y="553"/>
                </a:lnTo>
                <a:lnTo>
                  <a:pt x="751" y="557"/>
                </a:lnTo>
                <a:lnTo>
                  <a:pt x="751" y="557"/>
                </a:lnTo>
                <a:lnTo>
                  <a:pt x="690" y="560"/>
                </a:lnTo>
                <a:lnTo>
                  <a:pt x="655" y="562"/>
                </a:lnTo>
                <a:lnTo>
                  <a:pt x="590" y="564"/>
                </a:lnTo>
                <a:lnTo>
                  <a:pt x="561" y="564"/>
                </a:lnTo>
                <a:lnTo>
                  <a:pt x="557" y="564"/>
                </a:lnTo>
                <a:lnTo>
                  <a:pt x="494" y="564"/>
                </a:lnTo>
                <a:lnTo>
                  <a:pt x="480" y="564"/>
                </a:lnTo>
                <a:lnTo>
                  <a:pt x="468" y="564"/>
                </a:lnTo>
                <a:lnTo>
                  <a:pt x="400" y="560"/>
                </a:lnTo>
                <a:lnTo>
                  <a:pt x="390" y="559"/>
                </a:lnTo>
                <a:lnTo>
                  <a:pt x="377" y="559"/>
                </a:lnTo>
                <a:lnTo>
                  <a:pt x="307" y="553"/>
                </a:lnTo>
                <a:lnTo>
                  <a:pt x="290" y="552"/>
                </a:lnTo>
                <a:lnTo>
                  <a:pt x="217" y="543"/>
                </a:lnTo>
                <a:lnTo>
                  <a:pt x="217" y="543"/>
                </a:lnTo>
                <a:lnTo>
                  <a:pt x="203" y="541"/>
                </a:lnTo>
                <a:lnTo>
                  <a:pt x="126" y="531"/>
                </a:lnTo>
                <a:lnTo>
                  <a:pt x="126" y="531"/>
                </a:lnTo>
                <a:lnTo>
                  <a:pt x="119" y="529"/>
                </a:lnTo>
                <a:lnTo>
                  <a:pt x="40" y="517"/>
                </a:lnTo>
                <a:lnTo>
                  <a:pt x="40" y="517"/>
                </a:lnTo>
                <a:lnTo>
                  <a:pt x="39" y="515"/>
                </a:lnTo>
                <a:lnTo>
                  <a:pt x="0" y="508"/>
                </a:lnTo>
                <a:lnTo>
                  <a:pt x="75" y="477"/>
                </a:lnTo>
                <a:lnTo>
                  <a:pt x="150" y="442"/>
                </a:lnTo>
                <a:lnTo>
                  <a:pt x="150" y="442"/>
                </a:lnTo>
                <a:lnTo>
                  <a:pt x="152" y="442"/>
                </a:lnTo>
                <a:lnTo>
                  <a:pt x="246" y="391"/>
                </a:lnTo>
                <a:lnTo>
                  <a:pt x="246" y="391"/>
                </a:lnTo>
                <a:lnTo>
                  <a:pt x="246" y="391"/>
                </a:lnTo>
                <a:lnTo>
                  <a:pt x="252" y="388"/>
                </a:lnTo>
                <a:lnTo>
                  <a:pt x="252" y="388"/>
                </a:lnTo>
                <a:lnTo>
                  <a:pt x="342" y="333"/>
                </a:lnTo>
                <a:lnTo>
                  <a:pt x="342" y="333"/>
                </a:lnTo>
                <a:lnTo>
                  <a:pt x="362" y="321"/>
                </a:lnTo>
                <a:lnTo>
                  <a:pt x="438" y="269"/>
                </a:lnTo>
                <a:lnTo>
                  <a:pt x="466" y="248"/>
                </a:lnTo>
                <a:lnTo>
                  <a:pt x="534" y="197"/>
                </a:lnTo>
                <a:lnTo>
                  <a:pt x="583" y="157"/>
                </a:lnTo>
                <a:lnTo>
                  <a:pt x="632" y="117"/>
                </a:lnTo>
                <a:lnTo>
                  <a:pt x="730" y="28"/>
                </a:lnTo>
                <a:lnTo>
                  <a:pt x="732" y="26"/>
                </a:lnTo>
                <a:lnTo>
                  <a:pt x="739" y="21"/>
                </a:lnTo>
                <a:lnTo>
                  <a:pt x="747" y="12"/>
                </a:lnTo>
                <a:lnTo>
                  <a:pt x="76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9"/>
          <p:cNvSpPr/>
          <p:nvPr/>
        </p:nvSpPr>
        <p:spPr bwMode="auto">
          <a:xfrm>
            <a:off x="1827229" y="1731741"/>
            <a:ext cx="2753846" cy="1808163"/>
          </a:xfrm>
          <a:custGeom>
            <a:avLst/>
            <a:gdLst>
              <a:gd name="T0" fmla="*/ 681 w 1221"/>
              <a:gd name="T1" fmla="*/ 0 h 810"/>
              <a:gd name="T2" fmla="*/ 740 w 1221"/>
              <a:gd name="T3" fmla="*/ 37 h 810"/>
              <a:gd name="T4" fmla="*/ 805 w 1221"/>
              <a:gd name="T5" fmla="*/ 74 h 810"/>
              <a:gd name="T6" fmla="*/ 840 w 1221"/>
              <a:gd name="T7" fmla="*/ 98 h 810"/>
              <a:gd name="T8" fmla="*/ 877 w 1221"/>
              <a:gd name="T9" fmla="*/ 123 h 810"/>
              <a:gd name="T10" fmla="*/ 932 w 1221"/>
              <a:gd name="T11" fmla="*/ 163 h 810"/>
              <a:gd name="T12" fmla="*/ 973 w 1221"/>
              <a:gd name="T13" fmla="*/ 192 h 810"/>
              <a:gd name="T14" fmla="*/ 1013 w 1221"/>
              <a:gd name="T15" fmla="*/ 224 h 810"/>
              <a:gd name="T16" fmla="*/ 1062 w 1221"/>
              <a:gd name="T17" fmla="*/ 262 h 810"/>
              <a:gd name="T18" fmla="*/ 1126 w 1221"/>
              <a:gd name="T19" fmla="*/ 318 h 810"/>
              <a:gd name="T20" fmla="*/ 1189 w 1221"/>
              <a:gd name="T21" fmla="*/ 377 h 810"/>
              <a:gd name="T22" fmla="*/ 1189 w 1221"/>
              <a:gd name="T23" fmla="*/ 377 h 810"/>
              <a:gd name="T24" fmla="*/ 1193 w 1221"/>
              <a:gd name="T25" fmla="*/ 379 h 810"/>
              <a:gd name="T26" fmla="*/ 1198 w 1221"/>
              <a:gd name="T27" fmla="*/ 384 h 810"/>
              <a:gd name="T28" fmla="*/ 1208 w 1221"/>
              <a:gd name="T29" fmla="*/ 393 h 810"/>
              <a:gd name="T30" fmla="*/ 1221 w 1221"/>
              <a:gd name="T31" fmla="*/ 405 h 810"/>
              <a:gd name="T32" fmla="*/ 1221 w 1221"/>
              <a:gd name="T33" fmla="*/ 405 h 810"/>
              <a:gd name="T34" fmla="*/ 1221 w 1221"/>
              <a:gd name="T35" fmla="*/ 405 h 810"/>
              <a:gd name="T36" fmla="*/ 1208 w 1221"/>
              <a:gd name="T37" fmla="*/ 417 h 810"/>
              <a:gd name="T38" fmla="*/ 1198 w 1221"/>
              <a:gd name="T39" fmla="*/ 426 h 810"/>
              <a:gd name="T40" fmla="*/ 1193 w 1221"/>
              <a:gd name="T41" fmla="*/ 431 h 810"/>
              <a:gd name="T42" fmla="*/ 1189 w 1221"/>
              <a:gd name="T43" fmla="*/ 433 h 810"/>
              <a:gd name="T44" fmla="*/ 1189 w 1221"/>
              <a:gd name="T45" fmla="*/ 433 h 810"/>
              <a:gd name="T46" fmla="*/ 1095 w 1221"/>
              <a:gd name="T47" fmla="*/ 520 h 810"/>
              <a:gd name="T48" fmla="*/ 999 w 1221"/>
              <a:gd name="T49" fmla="*/ 599 h 810"/>
              <a:gd name="T50" fmla="*/ 903 w 1221"/>
              <a:gd name="T51" fmla="*/ 670 h 810"/>
              <a:gd name="T52" fmla="*/ 807 w 1221"/>
              <a:gd name="T53" fmla="*/ 735 h 810"/>
              <a:gd name="T54" fmla="*/ 681 w 1221"/>
              <a:gd name="T55" fmla="*/ 810 h 810"/>
              <a:gd name="T56" fmla="*/ 592 w 1221"/>
              <a:gd name="T57" fmla="*/ 772 h 810"/>
              <a:gd name="T58" fmla="*/ 506 w 1221"/>
              <a:gd name="T59" fmla="*/ 732 h 810"/>
              <a:gd name="T60" fmla="*/ 428 w 1221"/>
              <a:gd name="T61" fmla="*/ 691 h 810"/>
              <a:gd name="T62" fmla="*/ 353 w 1221"/>
              <a:gd name="T63" fmla="*/ 650 h 810"/>
              <a:gd name="T64" fmla="*/ 285 w 1221"/>
              <a:gd name="T65" fmla="*/ 609 h 810"/>
              <a:gd name="T66" fmla="*/ 222 w 1221"/>
              <a:gd name="T67" fmla="*/ 569 h 810"/>
              <a:gd name="T68" fmla="*/ 164 w 1221"/>
              <a:gd name="T69" fmla="*/ 529 h 810"/>
              <a:gd name="T70" fmla="*/ 114 w 1221"/>
              <a:gd name="T71" fmla="*/ 492 h 810"/>
              <a:gd name="T72" fmla="*/ 70 w 1221"/>
              <a:gd name="T73" fmla="*/ 459 h 810"/>
              <a:gd name="T74" fmla="*/ 32 w 1221"/>
              <a:gd name="T75" fmla="*/ 430 h 810"/>
              <a:gd name="T76" fmla="*/ 0 w 1221"/>
              <a:gd name="T77" fmla="*/ 405 h 810"/>
              <a:gd name="T78" fmla="*/ 33 w 1221"/>
              <a:gd name="T79" fmla="*/ 379 h 810"/>
              <a:gd name="T80" fmla="*/ 72 w 1221"/>
              <a:gd name="T81" fmla="*/ 348 h 810"/>
              <a:gd name="T82" fmla="*/ 117 w 1221"/>
              <a:gd name="T83" fmla="*/ 314 h 810"/>
              <a:gd name="T84" fmla="*/ 168 w 1221"/>
              <a:gd name="T85" fmla="*/ 278 h 810"/>
              <a:gd name="T86" fmla="*/ 225 w 1221"/>
              <a:gd name="T87" fmla="*/ 239 h 810"/>
              <a:gd name="T88" fmla="*/ 288 w 1221"/>
              <a:gd name="T89" fmla="*/ 199 h 810"/>
              <a:gd name="T90" fmla="*/ 356 w 1221"/>
              <a:gd name="T91" fmla="*/ 159 h 810"/>
              <a:gd name="T92" fmla="*/ 430 w 1221"/>
              <a:gd name="T93" fmla="*/ 117 h 810"/>
              <a:gd name="T94" fmla="*/ 510 w 1221"/>
              <a:gd name="T95" fmla="*/ 77 h 810"/>
              <a:gd name="T96" fmla="*/ 594 w 1221"/>
              <a:gd name="T97" fmla="*/ 39 h 810"/>
              <a:gd name="T98" fmla="*/ 681 w 1221"/>
              <a:gd name="T99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21" h="810">
                <a:moveTo>
                  <a:pt x="681" y="0"/>
                </a:moveTo>
                <a:lnTo>
                  <a:pt x="740" y="37"/>
                </a:lnTo>
                <a:lnTo>
                  <a:pt x="805" y="74"/>
                </a:lnTo>
                <a:lnTo>
                  <a:pt x="840" y="98"/>
                </a:lnTo>
                <a:lnTo>
                  <a:pt x="877" y="123"/>
                </a:lnTo>
                <a:lnTo>
                  <a:pt x="932" y="163"/>
                </a:lnTo>
                <a:lnTo>
                  <a:pt x="973" y="192"/>
                </a:lnTo>
                <a:lnTo>
                  <a:pt x="1013" y="224"/>
                </a:lnTo>
                <a:lnTo>
                  <a:pt x="1062" y="262"/>
                </a:lnTo>
                <a:lnTo>
                  <a:pt x="1126" y="318"/>
                </a:lnTo>
                <a:lnTo>
                  <a:pt x="1189" y="377"/>
                </a:lnTo>
                <a:lnTo>
                  <a:pt x="1189" y="377"/>
                </a:lnTo>
                <a:lnTo>
                  <a:pt x="1193" y="379"/>
                </a:lnTo>
                <a:lnTo>
                  <a:pt x="1198" y="384"/>
                </a:lnTo>
                <a:lnTo>
                  <a:pt x="1208" y="393"/>
                </a:lnTo>
                <a:lnTo>
                  <a:pt x="1221" y="405"/>
                </a:lnTo>
                <a:lnTo>
                  <a:pt x="1221" y="405"/>
                </a:lnTo>
                <a:lnTo>
                  <a:pt x="1221" y="405"/>
                </a:lnTo>
                <a:lnTo>
                  <a:pt x="1208" y="417"/>
                </a:lnTo>
                <a:lnTo>
                  <a:pt x="1198" y="426"/>
                </a:lnTo>
                <a:lnTo>
                  <a:pt x="1193" y="431"/>
                </a:lnTo>
                <a:lnTo>
                  <a:pt x="1189" y="433"/>
                </a:lnTo>
                <a:lnTo>
                  <a:pt x="1189" y="433"/>
                </a:lnTo>
                <a:lnTo>
                  <a:pt x="1095" y="520"/>
                </a:lnTo>
                <a:lnTo>
                  <a:pt x="999" y="599"/>
                </a:lnTo>
                <a:lnTo>
                  <a:pt x="903" y="670"/>
                </a:lnTo>
                <a:lnTo>
                  <a:pt x="807" y="735"/>
                </a:lnTo>
                <a:lnTo>
                  <a:pt x="681" y="810"/>
                </a:lnTo>
                <a:lnTo>
                  <a:pt x="592" y="772"/>
                </a:lnTo>
                <a:lnTo>
                  <a:pt x="506" y="732"/>
                </a:lnTo>
                <a:lnTo>
                  <a:pt x="428" y="691"/>
                </a:lnTo>
                <a:lnTo>
                  <a:pt x="353" y="650"/>
                </a:lnTo>
                <a:lnTo>
                  <a:pt x="285" y="609"/>
                </a:lnTo>
                <a:lnTo>
                  <a:pt x="222" y="569"/>
                </a:lnTo>
                <a:lnTo>
                  <a:pt x="164" y="529"/>
                </a:lnTo>
                <a:lnTo>
                  <a:pt x="114" y="492"/>
                </a:lnTo>
                <a:lnTo>
                  <a:pt x="70" y="459"/>
                </a:lnTo>
                <a:lnTo>
                  <a:pt x="32" y="430"/>
                </a:lnTo>
                <a:lnTo>
                  <a:pt x="0" y="405"/>
                </a:lnTo>
                <a:lnTo>
                  <a:pt x="33" y="379"/>
                </a:lnTo>
                <a:lnTo>
                  <a:pt x="72" y="348"/>
                </a:lnTo>
                <a:lnTo>
                  <a:pt x="117" y="314"/>
                </a:lnTo>
                <a:lnTo>
                  <a:pt x="168" y="278"/>
                </a:lnTo>
                <a:lnTo>
                  <a:pt x="225" y="239"/>
                </a:lnTo>
                <a:lnTo>
                  <a:pt x="288" y="199"/>
                </a:lnTo>
                <a:lnTo>
                  <a:pt x="356" y="159"/>
                </a:lnTo>
                <a:lnTo>
                  <a:pt x="430" y="117"/>
                </a:lnTo>
                <a:lnTo>
                  <a:pt x="510" y="77"/>
                </a:lnTo>
                <a:lnTo>
                  <a:pt x="594" y="39"/>
                </a:lnTo>
                <a:lnTo>
                  <a:pt x="681" y="0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1"/>
          <p:cNvSpPr/>
          <p:nvPr/>
        </p:nvSpPr>
        <p:spPr bwMode="auto">
          <a:xfrm>
            <a:off x="8097246" y="1725044"/>
            <a:ext cx="2751590" cy="1823790"/>
          </a:xfrm>
          <a:custGeom>
            <a:avLst/>
            <a:gdLst>
              <a:gd name="T0" fmla="*/ 723 w 1220"/>
              <a:gd name="T1" fmla="*/ 59 h 817"/>
              <a:gd name="T2" fmla="*/ 970 w 1220"/>
              <a:gd name="T3" fmla="*/ 209 h 817"/>
              <a:gd name="T4" fmla="*/ 1220 w 1220"/>
              <a:gd name="T5" fmla="*/ 408 h 817"/>
              <a:gd name="T6" fmla="*/ 1135 w 1220"/>
              <a:gd name="T7" fmla="*/ 482 h 817"/>
              <a:gd name="T8" fmla="*/ 1070 w 1220"/>
              <a:gd name="T9" fmla="*/ 536 h 817"/>
              <a:gd name="T10" fmla="*/ 990 w 1220"/>
              <a:gd name="T11" fmla="*/ 595 h 817"/>
              <a:gd name="T12" fmla="*/ 965 w 1220"/>
              <a:gd name="T13" fmla="*/ 611 h 817"/>
              <a:gd name="T14" fmla="*/ 892 w 1220"/>
              <a:gd name="T15" fmla="*/ 661 h 817"/>
              <a:gd name="T16" fmla="*/ 892 w 1220"/>
              <a:gd name="T17" fmla="*/ 661 h 817"/>
              <a:gd name="T18" fmla="*/ 829 w 1220"/>
              <a:gd name="T19" fmla="*/ 700 h 817"/>
              <a:gd name="T20" fmla="*/ 817 w 1220"/>
              <a:gd name="T21" fmla="*/ 707 h 817"/>
              <a:gd name="T22" fmla="*/ 749 w 1220"/>
              <a:gd name="T23" fmla="*/ 745 h 817"/>
              <a:gd name="T24" fmla="*/ 740 w 1220"/>
              <a:gd name="T25" fmla="*/ 750 h 817"/>
              <a:gd name="T26" fmla="*/ 668 w 1220"/>
              <a:gd name="T27" fmla="*/ 785 h 817"/>
              <a:gd name="T28" fmla="*/ 660 w 1220"/>
              <a:gd name="T29" fmla="*/ 789 h 817"/>
              <a:gd name="T30" fmla="*/ 660 w 1220"/>
              <a:gd name="T31" fmla="*/ 789 h 817"/>
              <a:gd name="T32" fmla="*/ 515 w 1220"/>
              <a:gd name="T33" fmla="*/ 773 h 817"/>
              <a:gd name="T34" fmla="*/ 363 w 1220"/>
              <a:gd name="T35" fmla="*/ 684 h 817"/>
              <a:gd name="T36" fmla="*/ 235 w 1220"/>
              <a:gd name="T37" fmla="*/ 600 h 817"/>
              <a:gd name="T38" fmla="*/ 146 w 1220"/>
              <a:gd name="T39" fmla="*/ 536 h 817"/>
              <a:gd name="T40" fmla="*/ 89 w 1220"/>
              <a:gd name="T41" fmla="*/ 490 h 817"/>
              <a:gd name="T42" fmla="*/ 50 w 1220"/>
              <a:gd name="T43" fmla="*/ 457 h 817"/>
              <a:gd name="T44" fmla="*/ 29 w 1220"/>
              <a:gd name="T45" fmla="*/ 438 h 817"/>
              <a:gd name="T46" fmla="*/ 28 w 1220"/>
              <a:gd name="T47" fmla="*/ 436 h 817"/>
              <a:gd name="T48" fmla="*/ 5 w 1220"/>
              <a:gd name="T49" fmla="*/ 415 h 817"/>
              <a:gd name="T50" fmla="*/ 0 w 1220"/>
              <a:gd name="T51" fmla="*/ 408 h 817"/>
              <a:gd name="T52" fmla="*/ 35 w 1220"/>
              <a:gd name="T53" fmla="*/ 375 h 817"/>
              <a:gd name="T54" fmla="*/ 54 w 1220"/>
              <a:gd name="T55" fmla="*/ 358 h 817"/>
              <a:gd name="T56" fmla="*/ 98 w 1220"/>
              <a:gd name="T57" fmla="*/ 321 h 817"/>
              <a:gd name="T58" fmla="*/ 171 w 1220"/>
              <a:gd name="T59" fmla="*/ 265 h 817"/>
              <a:gd name="T60" fmla="*/ 267 w 1220"/>
              <a:gd name="T61" fmla="*/ 195 h 817"/>
              <a:gd name="T62" fmla="*/ 386 w 1220"/>
              <a:gd name="T63" fmla="*/ 119 h 817"/>
              <a:gd name="T64" fmla="*/ 524 w 1220"/>
              <a:gd name="T65" fmla="*/ 4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0" h="817">
                <a:moveTo>
                  <a:pt x="600" y="0"/>
                </a:moveTo>
                <a:lnTo>
                  <a:pt x="723" y="59"/>
                </a:lnTo>
                <a:lnTo>
                  <a:pt x="847" y="127"/>
                </a:lnTo>
                <a:lnTo>
                  <a:pt x="970" y="209"/>
                </a:lnTo>
                <a:lnTo>
                  <a:pt x="1094" y="302"/>
                </a:lnTo>
                <a:lnTo>
                  <a:pt x="1220" y="408"/>
                </a:lnTo>
                <a:lnTo>
                  <a:pt x="1150" y="469"/>
                </a:lnTo>
                <a:lnTo>
                  <a:pt x="1135" y="482"/>
                </a:lnTo>
                <a:lnTo>
                  <a:pt x="1119" y="495"/>
                </a:lnTo>
                <a:lnTo>
                  <a:pt x="1070" y="536"/>
                </a:lnTo>
                <a:lnTo>
                  <a:pt x="1042" y="557"/>
                </a:lnTo>
                <a:lnTo>
                  <a:pt x="990" y="595"/>
                </a:lnTo>
                <a:lnTo>
                  <a:pt x="977" y="604"/>
                </a:lnTo>
                <a:lnTo>
                  <a:pt x="965" y="611"/>
                </a:lnTo>
                <a:lnTo>
                  <a:pt x="909" y="649"/>
                </a:lnTo>
                <a:lnTo>
                  <a:pt x="892" y="661"/>
                </a:lnTo>
                <a:lnTo>
                  <a:pt x="892" y="661"/>
                </a:lnTo>
                <a:lnTo>
                  <a:pt x="892" y="661"/>
                </a:lnTo>
                <a:lnTo>
                  <a:pt x="892" y="661"/>
                </a:lnTo>
                <a:lnTo>
                  <a:pt x="829" y="700"/>
                </a:lnTo>
                <a:lnTo>
                  <a:pt x="817" y="707"/>
                </a:lnTo>
                <a:lnTo>
                  <a:pt x="817" y="707"/>
                </a:lnTo>
                <a:lnTo>
                  <a:pt x="815" y="707"/>
                </a:lnTo>
                <a:lnTo>
                  <a:pt x="749" y="745"/>
                </a:lnTo>
                <a:lnTo>
                  <a:pt x="740" y="749"/>
                </a:lnTo>
                <a:lnTo>
                  <a:pt x="740" y="750"/>
                </a:lnTo>
                <a:lnTo>
                  <a:pt x="740" y="750"/>
                </a:lnTo>
                <a:lnTo>
                  <a:pt x="668" y="785"/>
                </a:lnTo>
                <a:lnTo>
                  <a:pt x="660" y="789"/>
                </a:lnTo>
                <a:lnTo>
                  <a:pt x="660" y="789"/>
                </a:lnTo>
                <a:lnTo>
                  <a:pt x="660" y="789"/>
                </a:lnTo>
                <a:lnTo>
                  <a:pt x="660" y="789"/>
                </a:lnTo>
                <a:lnTo>
                  <a:pt x="600" y="817"/>
                </a:lnTo>
                <a:lnTo>
                  <a:pt x="515" y="773"/>
                </a:lnTo>
                <a:lnTo>
                  <a:pt x="436" y="729"/>
                </a:lnTo>
                <a:lnTo>
                  <a:pt x="363" y="684"/>
                </a:lnTo>
                <a:lnTo>
                  <a:pt x="295" y="642"/>
                </a:lnTo>
                <a:lnTo>
                  <a:pt x="235" y="600"/>
                </a:lnTo>
                <a:lnTo>
                  <a:pt x="181" y="562"/>
                </a:lnTo>
                <a:lnTo>
                  <a:pt x="146" y="536"/>
                </a:lnTo>
                <a:lnTo>
                  <a:pt x="115" y="511"/>
                </a:lnTo>
                <a:lnTo>
                  <a:pt x="89" y="490"/>
                </a:lnTo>
                <a:lnTo>
                  <a:pt x="68" y="471"/>
                </a:lnTo>
                <a:lnTo>
                  <a:pt x="50" y="457"/>
                </a:lnTo>
                <a:lnTo>
                  <a:pt x="36" y="445"/>
                </a:lnTo>
                <a:lnTo>
                  <a:pt x="29" y="438"/>
                </a:lnTo>
                <a:lnTo>
                  <a:pt x="28" y="436"/>
                </a:lnTo>
                <a:lnTo>
                  <a:pt x="28" y="436"/>
                </a:lnTo>
                <a:lnTo>
                  <a:pt x="15" y="426"/>
                </a:lnTo>
                <a:lnTo>
                  <a:pt x="5" y="415"/>
                </a:lnTo>
                <a:lnTo>
                  <a:pt x="7" y="413"/>
                </a:lnTo>
                <a:lnTo>
                  <a:pt x="0" y="408"/>
                </a:lnTo>
                <a:lnTo>
                  <a:pt x="33" y="379"/>
                </a:lnTo>
                <a:lnTo>
                  <a:pt x="35" y="375"/>
                </a:lnTo>
                <a:lnTo>
                  <a:pt x="42" y="370"/>
                </a:lnTo>
                <a:lnTo>
                  <a:pt x="54" y="358"/>
                </a:lnTo>
                <a:lnTo>
                  <a:pt x="71" y="344"/>
                </a:lnTo>
                <a:lnTo>
                  <a:pt x="98" y="321"/>
                </a:lnTo>
                <a:lnTo>
                  <a:pt x="131" y="295"/>
                </a:lnTo>
                <a:lnTo>
                  <a:pt x="171" y="265"/>
                </a:lnTo>
                <a:lnTo>
                  <a:pt x="216" y="230"/>
                </a:lnTo>
                <a:lnTo>
                  <a:pt x="267" y="195"/>
                </a:lnTo>
                <a:lnTo>
                  <a:pt x="323" y="157"/>
                </a:lnTo>
                <a:lnTo>
                  <a:pt x="386" y="119"/>
                </a:lnTo>
                <a:lnTo>
                  <a:pt x="452" y="78"/>
                </a:lnTo>
                <a:lnTo>
                  <a:pt x="524" y="40"/>
                </a:lnTo>
                <a:lnTo>
                  <a:pt x="600" y="0"/>
                </a:lnTo>
                <a:close/>
              </a:path>
            </a:pathLst>
          </a:custGeom>
          <a:blipFill dpi="0" rotWithShape="1">
            <a:blip r:embed="rId5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6"/>
          <p:cNvSpPr/>
          <p:nvPr/>
        </p:nvSpPr>
        <p:spPr bwMode="auto">
          <a:xfrm>
            <a:off x="354" y="1483955"/>
            <a:ext cx="1747937" cy="2290339"/>
          </a:xfrm>
          <a:custGeom>
            <a:avLst/>
            <a:gdLst>
              <a:gd name="T0" fmla="*/ 0 w 775"/>
              <a:gd name="T1" fmla="*/ 0 h 1026"/>
              <a:gd name="T2" fmla="*/ 120 w 775"/>
              <a:gd name="T3" fmla="*/ 50 h 1026"/>
              <a:gd name="T4" fmla="*/ 241 w 775"/>
              <a:gd name="T5" fmla="*/ 113 h 1026"/>
              <a:gd name="T6" fmla="*/ 255 w 775"/>
              <a:gd name="T7" fmla="*/ 120 h 1026"/>
              <a:gd name="T8" fmla="*/ 269 w 775"/>
              <a:gd name="T9" fmla="*/ 127 h 1026"/>
              <a:gd name="T10" fmla="*/ 274 w 775"/>
              <a:gd name="T11" fmla="*/ 129 h 1026"/>
              <a:gd name="T12" fmla="*/ 274 w 775"/>
              <a:gd name="T13" fmla="*/ 129 h 1026"/>
              <a:gd name="T14" fmla="*/ 274 w 775"/>
              <a:gd name="T15" fmla="*/ 129 h 1026"/>
              <a:gd name="T16" fmla="*/ 365 w 775"/>
              <a:gd name="T17" fmla="*/ 183 h 1026"/>
              <a:gd name="T18" fmla="*/ 375 w 775"/>
              <a:gd name="T19" fmla="*/ 192 h 1026"/>
              <a:gd name="T20" fmla="*/ 375 w 775"/>
              <a:gd name="T21" fmla="*/ 192 h 1026"/>
              <a:gd name="T22" fmla="*/ 375 w 775"/>
              <a:gd name="T23" fmla="*/ 192 h 1026"/>
              <a:gd name="T24" fmla="*/ 459 w 775"/>
              <a:gd name="T25" fmla="*/ 247 h 1026"/>
              <a:gd name="T26" fmla="*/ 471 w 775"/>
              <a:gd name="T27" fmla="*/ 256 h 1026"/>
              <a:gd name="T28" fmla="*/ 484 w 775"/>
              <a:gd name="T29" fmla="*/ 267 h 1026"/>
              <a:gd name="T30" fmla="*/ 555 w 775"/>
              <a:gd name="T31" fmla="*/ 319 h 1026"/>
              <a:gd name="T32" fmla="*/ 602 w 775"/>
              <a:gd name="T33" fmla="*/ 357 h 1026"/>
              <a:gd name="T34" fmla="*/ 651 w 775"/>
              <a:gd name="T35" fmla="*/ 399 h 1026"/>
              <a:gd name="T36" fmla="*/ 747 w 775"/>
              <a:gd name="T37" fmla="*/ 487 h 1026"/>
              <a:gd name="T38" fmla="*/ 747 w 775"/>
              <a:gd name="T39" fmla="*/ 487 h 1026"/>
              <a:gd name="T40" fmla="*/ 747 w 775"/>
              <a:gd name="T41" fmla="*/ 487 h 1026"/>
              <a:gd name="T42" fmla="*/ 747 w 775"/>
              <a:gd name="T43" fmla="*/ 487 h 1026"/>
              <a:gd name="T44" fmla="*/ 749 w 775"/>
              <a:gd name="T45" fmla="*/ 487 h 1026"/>
              <a:gd name="T46" fmla="*/ 751 w 775"/>
              <a:gd name="T47" fmla="*/ 490 h 1026"/>
              <a:gd name="T48" fmla="*/ 756 w 775"/>
              <a:gd name="T49" fmla="*/ 494 h 1026"/>
              <a:gd name="T50" fmla="*/ 759 w 775"/>
              <a:gd name="T51" fmla="*/ 497 h 1026"/>
              <a:gd name="T52" fmla="*/ 766 w 775"/>
              <a:gd name="T53" fmla="*/ 504 h 1026"/>
              <a:gd name="T54" fmla="*/ 773 w 775"/>
              <a:gd name="T55" fmla="*/ 509 h 1026"/>
              <a:gd name="T56" fmla="*/ 775 w 775"/>
              <a:gd name="T57" fmla="*/ 509 h 1026"/>
              <a:gd name="T58" fmla="*/ 770 w 775"/>
              <a:gd name="T59" fmla="*/ 514 h 1026"/>
              <a:gd name="T60" fmla="*/ 773 w 775"/>
              <a:gd name="T61" fmla="*/ 516 h 1026"/>
              <a:gd name="T62" fmla="*/ 759 w 775"/>
              <a:gd name="T63" fmla="*/ 528 h 1026"/>
              <a:gd name="T64" fmla="*/ 747 w 775"/>
              <a:gd name="T65" fmla="*/ 542 h 1026"/>
              <a:gd name="T66" fmla="*/ 747 w 775"/>
              <a:gd name="T67" fmla="*/ 542 h 1026"/>
              <a:gd name="T68" fmla="*/ 746 w 775"/>
              <a:gd name="T69" fmla="*/ 544 h 1026"/>
              <a:gd name="T70" fmla="*/ 739 w 775"/>
              <a:gd name="T71" fmla="*/ 551 h 1026"/>
              <a:gd name="T72" fmla="*/ 728 w 775"/>
              <a:gd name="T73" fmla="*/ 562 h 1026"/>
              <a:gd name="T74" fmla="*/ 712 w 775"/>
              <a:gd name="T75" fmla="*/ 576 h 1026"/>
              <a:gd name="T76" fmla="*/ 693 w 775"/>
              <a:gd name="T77" fmla="*/ 595 h 1026"/>
              <a:gd name="T78" fmla="*/ 662 w 775"/>
              <a:gd name="T79" fmla="*/ 623 h 1026"/>
              <a:gd name="T80" fmla="*/ 622 w 775"/>
              <a:gd name="T81" fmla="*/ 656 h 1026"/>
              <a:gd name="T82" fmla="*/ 576 w 775"/>
              <a:gd name="T83" fmla="*/ 692 h 1026"/>
              <a:gd name="T84" fmla="*/ 524 w 775"/>
              <a:gd name="T85" fmla="*/ 733 h 1026"/>
              <a:gd name="T86" fmla="*/ 464 w 775"/>
              <a:gd name="T87" fmla="*/ 775 h 1026"/>
              <a:gd name="T88" fmla="*/ 400 w 775"/>
              <a:gd name="T89" fmla="*/ 818 h 1026"/>
              <a:gd name="T90" fmla="*/ 330 w 775"/>
              <a:gd name="T91" fmla="*/ 862 h 1026"/>
              <a:gd name="T92" fmla="*/ 255 w 775"/>
              <a:gd name="T93" fmla="*/ 905 h 1026"/>
              <a:gd name="T94" fmla="*/ 175 w 775"/>
              <a:gd name="T95" fmla="*/ 947 h 1026"/>
              <a:gd name="T96" fmla="*/ 89 w 775"/>
              <a:gd name="T97" fmla="*/ 987 h 1026"/>
              <a:gd name="T98" fmla="*/ 0 w 775"/>
              <a:gd name="T99" fmla="*/ 1026 h 1026"/>
              <a:gd name="T100" fmla="*/ 0 w 775"/>
              <a:gd name="T101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5" h="1026">
                <a:moveTo>
                  <a:pt x="0" y="0"/>
                </a:moveTo>
                <a:lnTo>
                  <a:pt x="120" y="50"/>
                </a:lnTo>
                <a:lnTo>
                  <a:pt x="241" y="113"/>
                </a:lnTo>
                <a:lnTo>
                  <a:pt x="255" y="120"/>
                </a:lnTo>
                <a:lnTo>
                  <a:pt x="269" y="127"/>
                </a:lnTo>
                <a:lnTo>
                  <a:pt x="274" y="129"/>
                </a:lnTo>
                <a:lnTo>
                  <a:pt x="274" y="129"/>
                </a:lnTo>
                <a:lnTo>
                  <a:pt x="274" y="129"/>
                </a:lnTo>
                <a:lnTo>
                  <a:pt x="365" y="183"/>
                </a:lnTo>
                <a:lnTo>
                  <a:pt x="375" y="192"/>
                </a:lnTo>
                <a:lnTo>
                  <a:pt x="375" y="192"/>
                </a:lnTo>
                <a:lnTo>
                  <a:pt x="375" y="192"/>
                </a:lnTo>
                <a:lnTo>
                  <a:pt x="459" y="247"/>
                </a:lnTo>
                <a:lnTo>
                  <a:pt x="471" y="256"/>
                </a:lnTo>
                <a:lnTo>
                  <a:pt x="484" y="267"/>
                </a:lnTo>
                <a:lnTo>
                  <a:pt x="555" y="319"/>
                </a:lnTo>
                <a:lnTo>
                  <a:pt x="602" y="357"/>
                </a:lnTo>
                <a:lnTo>
                  <a:pt x="651" y="399"/>
                </a:lnTo>
                <a:lnTo>
                  <a:pt x="747" y="487"/>
                </a:lnTo>
                <a:lnTo>
                  <a:pt x="747" y="487"/>
                </a:lnTo>
                <a:lnTo>
                  <a:pt x="747" y="487"/>
                </a:lnTo>
                <a:lnTo>
                  <a:pt x="747" y="487"/>
                </a:lnTo>
                <a:lnTo>
                  <a:pt x="749" y="487"/>
                </a:lnTo>
                <a:lnTo>
                  <a:pt x="751" y="490"/>
                </a:lnTo>
                <a:lnTo>
                  <a:pt x="756" y="494"/>
                </a:lnTo>
                <a:lnTo>
                  <a:pt x="759" y="497"/>
                </a:lnTo>
                <a:lnTo>
                  <a:pt x="766" y="504"/>
                </a:lnTo>
                <a:lnTo>
                  <a:pt x="773" y="509"/>
                </a:lnTo>
                <a:lnTo>
                  <a:pt x="775" y="509"/>
                </a:lnTo>
                <a:lnTo>
                  <a:pt x="770" y="514"/>
                </a:lnTo>
                <a:lnTo>
                  <a:pt x="773" y="516"/>
                </a:lnTo>
                <a:lnTo>
                  <a:pt x="759" y="528"/>
                </a:lnTo>
                <a:lnTo>
                  <a:pt x="747" y="542"/>
                </a:lnTo>
                <a:lnTo>
                  <a:pt x="747" y="542"/>
                </a:lnTo>
                <a:lnTo>
                  <a:pt x="746" y="544"/>
                </a:lnTo>
                <a:lnTo>
                  <a:pt x="739" y="551"/>
                </a:lnTo>
                <a:lnTo>
                  <a:pt x="728" y="562"/>
                </a:lnTo>
                <a:lnTo>
                  <a:pt x="712" y="576"/>
                </a:lnTo>
                <a:lnTo>
                  <a:pt x="693" y="595"/>
                </a:lnTo>
                <a:lnTo>
                  <a:pt x="662" y="623"/>
                </a:lnTo>
                <a:lnTo>
                  <a:pt x="622" y="656"/>
                </a:lnTo>
                <a:lnTo>
                  <a:pt x="576" y="692"/>
                </a:lnTo>
                <a:lnTo>
                  <a:pt x="524" y="733"/>
                </a:lnTo>
                <a:lnTo>
                  <a:pt x="464" y="775"/>
                </a:lnTo>
                <a:lnTo>
                  <a:pt x="400" y="818"/>
                </a:lnTo>
                <a:lnTo>
                  <a:pt x="330" y="862"/>
                </a:lnTo>
                <a:lnTo>
                  <a:pt x="255" y="905"/>
                </a:lnTo>
                <a:lnTo>
                  <a:pt x="175" y="947"/>
                </a:lnTo>
                <a:lnTo>
                  <a:pt x="89" y="987"/>
                </a:lnTo>
                <a:lnTo>
                  <a:pt x="0" y="10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642849" y="4377694"/>
            <a:ext cx="95730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>
                <a:solidFill>
                  <a:schemeClr val="accent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000" cap="all" dirty="0">
              <a:solidFill>
                <a:schemeClr val="accent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649"/>
                            </p:stCondLst>
                            <p:childTnLst>
                              <p:par>
                                <p:cTn id="10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b="1" dirty="0">
                  <a:solidFill>
                    <a:srgbClr val="0070C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5060" b="1" dirty="0">
                <a:solidFill>
                  <a:srgbClr val="0070C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4773191" y="4048373"/>
            <a:ext cx="33123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了解花茶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08534" y="115863"/>
            <a:ext cx="3477701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任务一：了解花茶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9786961" y="973119"/>
            <a:ext cx="2846282" cy="2845459"/>
            <a:chOff x="6324600" y="271462"/>
            <a:chExt cx="2133600" cy="2133600"/>
          </a:xfrm>
          <a:solidFill>
            <a:srgbClr val="FFC000"/>
          </a:solidFill>
        </p:grpSpPr>
        <p:sp>
          <p:nvSpPr>
            <p:cNvPr id="5" name="泪滴形 4"/>
            <p:cNvSpPr/>
            <p:nvPr/>
          </p:nvSpPr>
          <p:spPr bwMode="auto">
            <a:xfrm rot="10800000">
              <a:off x="6324600" y="271462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48425" y="1015096"/>
              <a:ext cx="1791865" cy="7500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4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  <a:endParaRPr lang="en-US" altLang="zh-CN" sz="4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 Learning Target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28715" y="3914294"/>
            <a:ext cx="10861341" cy="1785146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lstStyle/>
          <a:p>
            <a:pPr lvl="0">
              <a:lnSpc>
                <a:spcPct val="150000"/>
              </a:lnSpc>
            </a:pP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了解花茶及其主要种类。</a:t>
            </a: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掌握花茶的冲泡。</a:t>
            </a:r>
            <a:endParaRPr lang="zh-CN" altLang="en-US" sz="3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 descr="https://timgsa.baidu.com/timg?image&amp;quality=80&amp;size=b9999_10000&amp;sec=1552910166535&amp;di=6364c29edb3f1b866fba7dd1611687f6&amp;imgtype=0&amp;src=http%3A%2F%2Fimgsrc.baidu.com%2Fimgad%2Fpic%2Fitem%2F6609c93d70cf3bc7685b4738db00baa1cc112a8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3109" y="1187433"/>
            <a:ext cx="4071886" cy="2704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26"/>
          <p:cNvSpPr txBox="1"/>
          <p:nvPr/>
        </p:nvSpPr>
        <p:spPr>
          <a:xfrm>
            <a:off x="808534" y="115863"/>
            <a:ext cx="3477701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任务一：了解花茶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3765864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一、花茶及其历史发展</a:t>
            </a:r>
            <a:endParaRPr lang="zh-CN" altLang="zh-CN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13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14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5" name="平行四边形 14"/>
          <p:cNvSpPr/>
          <p:nvPr/>
        </p:nvSpPr>
        <p:spPr bwMode="auto">
          <a:xfrm>
            <a:off x="1244799" y="1816125"/>
            <a:ext cx="8712968" cy="4752528"/>
          </a:xfrm>
          <a:prstGeom prst="parallelogram">
            <a:avLst/>
          </a:prstGeom>
          <a:noFill/>
          <a:ln w="19050">
            <a:solidFill>
              <a:srgbClr val="EED11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6" name="文本框 2"/>
          <p:cNvSpPr txBox="1">
            <a:spLocks noChangeArrowheads="1"/>
          </p:cNvSpPr>
          <p:nvPr/>
        </p:nvSpPr>
        <p:spPr bwMode="auto">
          <a:xfrm>
            <a:off x="2180119" y="2176165"/>
            <a:ext cx="6913552" cy="4054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535305" defTabSz="914400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花茶又称窨花茶、熏花或香片，是中国特有的一类再加工茶。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主要是用绿茶、红茶、乌龙茶作为茶坯，配以符合食用需求、能够吐香的鲜花，如玫瑰花、桂花、白兰花等作为原料，采用窨制工艺制作而成的。花茶集茶味和花香于一体，茶引花香、花增茶味，深得人们的喜爱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35305" defTabSz="914400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我国花茶的生产始于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南宋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，至今已有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1 000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的历史了。明朝时，花茶的制作技艺就已经非常成熟。到了清朝咸丰年间，大规模地窨制花茶在我国已经十分普遍，最早的花茶加工中心在福州，随后逐渐扩展到苏杭一带。现今，我国的花茶主要产于福建、浙江、安徽、江苏等省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370" name="Picture 2" descr="https://timgsa.baidu.com/timg?image&amp;quality=80&amp;size=b9999_10000&amp;sec=1553335111767&amp;di=ea0081a6a79c050868059f60f56c7006&amp;imgtype=0&amp;src=http%3A%2F%2Fpic.qbaobei.com%2FUploads%2FPicture%2F2016-12-23%2F585c82529aad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81703" y="4408413"/>
            <a:ext cx="3230683" cy="2152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26"/>
          <p:cNvSpPr txBox="1"/>
          <p:nvPr/>
        </p:nvSpPr>
        <p:spPr>
          <a:xfrm>
            <a:off x="808534" y="115863"/>
            <a:ext cx="3477701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任务一：了解花茶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3406792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二、花茶的主要种类</a:t>
            </a:r>
            <a:endParaRPr lang="zh-CN" altLang="zh-CN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13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14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0" name="流程图: 数据 9"/>
          <p:cNvSpPr/>
          <p:nvPr/>
        </p:nvSpPr>
        <p:spPr>
          <a:xfrm rot="16200000" flipH="1">
            <a:off x="588299" y="2041667"/>
            <a:ext cx="504055" cy="198774"/>
          </a:xfrm>
          <a:prstGeom prst="flowChartInputOutp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" name="圆角矩形 11"/>
          <p:cNvSpPr/>
          <p:nvPr/>
        </p:nvSpPr>
        <p:spPr>
          <a:xfrm>
            <a:off x="884253" y="1731510"/>
            <a:ext cx="11305762" cy="4981159"/>
          </a:xfrm>
          <a:prstGeom prst="roundRect">
            <a:avLst>
              <a:gd name="adj" fmla="val 6769"/>
            </a:avLst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五边形 16"/>
          <p:cNvSpPr/>
          <p:nvPr/>
        </p:nvSpPr>
        <p:spPr>
          <a:xfrm>
            <a:off x="740743" y="1995671"/>
            <a:ext cx="3744416" cy="549910"/>
          </a:xfrm>
          <a:prstGeom prst="homePlate">
            <a:avLst>
              <a:gd name="adj" fmla="val 33465"/>
            </a:avLst>
          </a:prstGeom>
          <a:solidFill>
            <a:srgbClr val="AAD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8" name="TextBox 27"/>
          <p:cNvSpPr txBox="1"/>
          <p:nvPr/>
        </p:nvSpPr>
        <p:spPr>
          <a:xfrm>
            <a:off x="884759" y="2094865"/>
            <a:ext cx="32411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dirty="0">
                <a:solidFill>
                  <a:srgbClr val="FFFFFF"/>
                </a:solidFill>
              </a:rPr>
              <a:t>（一）茉莉花茶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9" name="文本框 12"/>
          <p:cNvSpPr txBox="1"/>
          <p:nvPr/>
        </p:nvSpPr>
        <p:spPr>
          <a:xfrm>
            <a:off x="1151587" y="2619241"/>
            <a:ext cx="74801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79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茉莉花茶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又称茉莉香片，因茶坯种类的不同，可分为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茉莉烘青、茉莉毛峰、茉莉银针、茉莉大方、茉莉红茶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等品种。其中，产量最大的为茉莉烘青，其滋味鲜浓醇厚、爽口，茶香与茉莉花香交互融合，有“窨得茉莉无上味，列作人间第一香”的美誉。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679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茉莉花茶主产于福建的福州、福鼎，浙江金华，江苏苏州，四川雅安，安徽的歙县、黄山，广西横县，重庆等地。优质的茉莉花茶成品茶条索紧细匀整，色泽黑褐油润；冲泡后，香气鲜灵持久，汤色黄绿明亮，叶底嫩匀柔软，滋味醇厚鲜爽。茉莉花茶具有安神解郁、健脾理气、抗衰老、提高机体免疫力的功效，最适合在春季饮用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7826" name="图片 25" descr="茉莉花茶.jpe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8733631" y="3184277"/>
            <a:ext cx="3378757" cy="224817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19"/>
          <p:cNvSpPr/>
          <p:nvPr/>
        </p:nvSpPr>
        <p:spPr>
          <a:xfrm>
            <a:off x="9910440" y="563254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茉莉烘青</a:t>
            </a:r>
            <a:endParaRPr lang="zh-CN" alt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7" grpId="0" bldLvl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26"/>
          <p:cNvSpPr txBox="1"/>
          <p:nvPr/>
        </p:nvSpPr>
        <p:spPr>
          <a:xfrm>
            <a:off x="808534" y="115863"/>
            <a:ext cx="3477701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任务一：了解花茶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3406792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二、花茶的主要种类</a:t>
            </a:r>
            <a:endParaRPr lang="zh-CN" altLang="zh-CN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13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14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11"/>
          <p:cNvGrpSpPr>
            <a:grpSpLocks noChangeAspect="1"/>
          </p:cNvGrpSpPr>
          <p:nvPr/>
        </p:nvGrpSpPr>
        <p:grpSpPr>
          <a:xfrm>
            <a:off x="5074635" y="1888133"/>
            <a:ext cx="7331351" cy="4750314"/>
            <a:chOff x="3316" y="4432"/>
            <a:chExt cx="8770" cy="5682"/>
          </a:xfrm>
        </p:grpSpPr>
        <p:sp>
          <p:nvSpPr>
            <p:cNvPr id="16" name="圆角矩形 15"/>
            <p:cNvSpPr/>
            <p:nvPr/>
          </p:nvSpPr>
          <p:spPr>
            <a:xfrm>
              <a:off x="3316" y="4723"/>
              <a:ext cx="8770" cy="5308"/>
            </a:xfrm>
            <a:prstGeom prst="roundRect">
              <a:avLst>
                <a:gd name="adj" fmla="val 4384"/>
              </a:avLst>
            </a:prstGeom>
            <a:noFill/>
            <a:ln>
              <a:solidFill>
                <a:srgbClr val="F9843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pSp>
          <p:nvGrpSpPr>
            <p:cNvPr id="21" name="组合 8"/>
            <p:cNvGrpSpPr>
              <a:grpSpLocks noChangeAspect="1"/>
            </p:cNvGrpSpPr>
            <p:nvPr/>
          </p:nvGrpSpPr>
          <p:grpSpPr>
            <a:xfrm>
              <a:off x="4053" y="4432"/>
              <a:ext cx="3327" cy="692"/>
              <a:chOff x="947324" y="607654"/>
              <a:chExt cx="2400540" cy="557194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947324" y="607654"/>
                <a:ext cx="2400540" cy="557194"/>
              </a:xfrm>
              <a:prstGeom prst="roundRect">
                <a:avLst/>
              </a:prstGeom>
              <a:solidFill>
                <a:srgbClr val="F9843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87646" y="648561"/>
                <a:ext cx="2088232" cy="444557"/>
              </a:xfrm>
              <a:prstGeom prst="rect">
                <a:avLst/>
              </a:prstGeom>
              <a:noFill/>
            </p:spPr>
            <p:txBody>
              <a:bodyPr wrap="square" lIns="91361" tIns="45679" rIns="91361" bIns="45679">
                <a:spAutoFit/>
              </a:bodyPr>
              <a:lstStyle/>
              <a:p>
                <a:pPr algn="ctr"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（二）玫瑰花茶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37"/>
            <p:cNvSpPr txBox="1"/>
            <p:nvPr/>
          </p:nvSpPr>
          <p:spPr>
            <a:xfrm>
              <a:off x="3737" y="5218"/>
              <a:ext cx="8263" cy="4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67995" fontAlgn="auto">
                <a:lnSpc>
                  <a:spcPct val="130000"/>
                </a:lnSpc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玫瑰花茶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多用红茶或绿茶做茶坯，配以玫瑰花的花瓣或花苞窨制而成，主要有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玫瑰红茶、玫瑰绿茶、玫瑰九曲红梅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等品种。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67995" fontAlgn="auto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现今，我国的玫瑰花茶主要有两大产区，分别为山东平阴和甘肃永登。平阴玫瑰栽培始于汉朝，迄今已有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2 000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多年的历史了，其所产玫瑰以花大、色艳、瓣厚、香浓，品质优异著称；永登则是我国最大的玫瑰花种植基地，其玫瑰花产量占全国总产量的一半以上。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67995" fontAlgn="auto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玫瑰花茶成品茶甜香扑鼻、香气浓郁，冲泡后汤色红艳、滋味甘美，具有美容养颜、通经活络、软化血管的功效。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8850" name="图片 25" descr="玫瑰红茶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08695" y="2608213"/>
            <a:ext cx="4476758" cy="227229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矩形 24"/>
          <p:cNvSpPr/>
          <p:nvPr/>
        </p:nvSpPr>
        <p:spPr>
          <a:xfrm>
            <a:off x="2036887" y="520050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玫瑰红茶</a:t>
            </a:r>
            <a:endParaRPr lang="zh-CN" alt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26"/>
          <p:cNvSpPr txBox="1"/>
          <p:nvPr/>
        </p:nvSpPr>
        <p:spPr>
          <a:xfrm>
            <a:off x="808534" y="115863"/>
            <a:ext cx="3477701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32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任务一：了解花茶</a:t>
            </a:r>
            <a:endParaRPr lang="zh-CN" altLang="en-US" sz="32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250"/>
          <p:cNvSpPr txBox="1">
            <a:spLocks noChangeArrowheads="1"/>
          </p:cNvSpPr>
          <p:nvPr/>
        </p:nvSpPr>
        <p:spPr bwMode="auto">
          <a:xfrm>
            <a:off x="1354676" y="937629"/>
            <a:ext cx="3406792" cy="518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722" tIns="43361" rIns="86722" bIns="43361">
            <a:spAutoFit/>
          </a:bodyPr>
          <a:lstStyle/>
          <a:p>
            <a:r>
              <a:rPr lang="zh-CN" altLang="en-US" sz="2800" b="1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二、花茶的主要种类</a:t>
            </a:r>
            <a:endParaRPr lang="zh-CN" altLang="zh-CN" sz="2800" b="1" dirty="0">
              <a:solidFill>
                <a:srgbClr val="7FBA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00021" y="956254"/>
            <a:ext cx="682204" cy="409433"/>
            <a:chOff x="4500" y="2225"/>
            <a:chExt cx="1133" cy="680"/>
          </a:xfrm>
        </p:grpSpPr>
        <p:sp>
          <p:nvSpPr>
            <p:cNvPr id="13" name="燕尾形箭头"/>
            <p:cNvSpPr/>
            <p:nvPr/>
          </p:nvSpPr>
          <p:spPr>
            <a:xfrm>
              <a:off x="4500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14" name="燕尾形箭头"/>
            <p:cNvSpPr/>
            <p:nvPr/>
          </p:nvSpPr>
          <p:spPr>
            <a:xfrm>
              <a:off x="4953" y="2225"/>
              <a:ext cx="680" cy="680"/>
            </a:xfrm>
            <a:prstGeom prst="chevron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0" name="流程图: 数据 9"/>
          <p:cNvSpPr/>
          <p:nvPr/>
        </p:nvSpPr>
        <p:spPr>
          <a:xfrm rot="16200000" flipH="1">
            <a:off x="588299" y="2041667"/>
            <a:ext cx="504055" cy="198774"/>
          </a:xfrm>
          <a:prstGeom prst="flowChartInputOutp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" name="圆角矩形 11"/>
          <p:cNvSpPr/>
          <p:nvPr/>
        </p:nvSpPr>
        <p:spPr>
          <a:xfrm>
            <a:off x="884253" y="1731510"/>
            <a:ext cx="11305762" cy="4693127"/>
          </a:xfrm>
          <a:prstGeom prst="roundRect">
            <a:avLst>
              <a:gd name="adj" fmla="val 6769"/>
            </a:avLst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五边形 16"/>
          <p:cNvSpPr/>
          <p:nvPr/>
        </p:nvSpPr>
        <p:spPr>
          <a:xfrm>
            <a:off x="740743" y="1995671"/>
            <a:ext cx="3744416" cy="549910"/>
          </a:xfrm>
          <a:prstGeom prst="homePlate">
            <a:avLst>
              <a:gd name="adj" fmla="val 33465"/>
            </a:avLst>
          </a:prstGeom>
          <a:solidFill>
            <a:srgbClr val="AAD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8" name="TextBox 27"/>
          <p:cNvSpPr txBox="1"/>
          <p:nvPr/>
        </p:nvSpPr>
        <p:spPr>
          <a:xfrm>
            <a:off x="884759" y="2094865"/>
            <a:ext cx="32411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dirty="0">
                <a:solidFill>
                  <a:srgbClr val="FFFFFF"/>
                </a:solidFill>
              </a:rPr>
              <a:t>（三）桂花茶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9" name="文本框 12"/>
          <p:cNvSpPr txBox="1"/>
          <p:nvPr/>
        </p:nvSpPr>
        <p:spPr>
          <a:xfrm>
            <a:off x="1151588" y="2843396"/>
            <a:ext cx="62859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79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桂花茶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常用红茶、乌龙茶做茶坯，配以金桂、银桂、丹桂和四季桂窨制而成，主产于广西、湖北、四川、重庆、福建等地。其中，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福建安溪的桂花乌龙、四川北碚的桂花红茶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最为出名。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679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桂花茶成品茶色泽金黄，香气馥郁持久；冲泡后，汤色绿黄明亮，滋味醇香适口，叶底嫩黄明亮。其具有温补阳气、美白肌肤、暖胃止痛、止咳化痰、养生润肺的功效。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309695" y="548853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桂花乌龙</a:t>
            </a:r>
            <a:endParaRPr lang="zh-CN" altLang="en-US" sz="2000" dirty="0"/>
          </a:p>
        </p:txBody>
      </p:sp>
      <p:pic>
        <p:nvPicPr>
          <p:cNvPr id="79874" name="图片 31" descr="桂花乌龙1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8229575" y="2896245"/>
            <a:ext cx="3528392" cy="2347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7" grpId="0" bldLvl="0" animBg="1"/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ISPRING_ULTRA_SCORM_COURSE_ID" val="A865AE54-FA0E-428F-82B2-28A33881E5A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604.pptx"/>
  <p:tag name="KSO_WPP_MARK_KEY" val="0362481a-cd91-458f-bdb0-f69738054d37"/>
  <p:tag name="COMMONDATA" val="eyJoZGlkIjoiMTdmNmViZGUwYWMwZDZmM2ZkMTNlOTE2Y2MxY2FlOWEifQ=="/>
</p:tagLst>
</file>

<file path=ppt/theme/theme1.xml><?xml version="1.0" encoding="utf-8"?>
<a:theme xmlns:a="http://schemas.openxmlformats.org/drawingml/2006/main" name="第一PPT，www.1ppt.com">
  <a:themeElements>
    <a:clrScheme name="自定义 29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E4F"/>
      </a:accent1>
      <a:accent2>
        <a:srgbClr val="92D54A"/>
      </a:accent2>
      <a:accent3>
        <a:srgbClr val="00AE4F"/>
      </a:accent3>
      <a:accent4>
        <a:srgbClr val="92D54A"/>
      </a:accent4>
      <a:accent5>
        <a:srgbClr val="00AE4F"/>
      </a:accent5>
      <a:accent6>
        <a:srgbClr val="92D54A"/>
      </a:accent6>
      <a:hlink>
        <a:srgbClr val="00AE4F"/>
      </a:hlink>
      <a:folHlink>
        <a:srgbClr val="92D54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7480</Words>
  <Application>WPS 演示</Application>
  <PresentationFormat>自定义</PresentationFormat>
  <Paragraphs>328</Paragraphs>
  <Slides>36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6" baseType="lpstr">
      <vt:lpstr>Arial</vt:lpstr>
      <vt:lpstr>宋体</vt:lpstr>
      <vt:lpstr>Wingdings</vt:lpstr>
      <vt:lpstr>Calibri</vt:lpstr>
      <vt:lpstr>微软雅黑</vt:lpstr>
      <vt:lpstr>楷体</vt:lpstr>
      <vt:lpstr>方正稚艺简体</vt:lpstr>
      <vt:lpstr>Franklin Gothic Book</vt:lpstr>
      <vt:lpstr>Cambria Math</vt:lpstr>
      <vt:lpstr>Franklin Gothic Medium</vt:lpstr>
      <vt:lpstr>华文细黑</vt:lpstr>
      <vt:lpstr>Wingdings</vt:lpstr>
      <vt:lpstr>Calibri Light</vt:lpstr>
      <vt:lpstr>Arial Unicode MS</vt:lpstr>
      <vt:lpstr>Times New Roman</vt:lpstr>
      <vt:lpstr>Arial Unicode MS</vt:lpstr>
      <vt:lpstr>Calibri</vt:lpstr>
      <vt:lpstr>方正正中黑简体</vt:lpstr>
      <vt:lpstr>黑体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茶艺</dc:title>
  <dc:creator/>
  <cp:keywords>www.1ppt.com</cp:keywords>
  <cp:lastModifiedBy>马马马马马小心</cp:lastModifiedBy>
  <cp:revision>2</cp:revision>
  <dcterms:created xsi:type="dcterms:W3CDTF">2016-10-17T14:00:00Z</dcterms:created>
  <dcterms:modified xsi:type="dcterms:W3CDTF">2022-11-16T01:01:04Z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D75A736EE34D481CA9B49A2E57DBCA5B</vt:lpwstr>
  </property>
  <property fmtid="{D5CDD505-2E9C-101B-9397-08002B2CF9AE}" pid="3" name="KSOProductBuildVer">
    <vt:lpwstr>2052-11.1.0.12763</vt:lpwstr>
  </property>
</Properties>
</file>