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02054" y="415239"/>
            <a:ext cx="5739891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3085" y="6377940"/>
            <a:ext cx="2240915" cy="454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jpeg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38399" cy="6857999"/>
          </a:xfrm>
          <a:prstGeom prst="rect">
            <a:avLst/>
          </a:prstGeom>
        </p:spPr>
      </p:pic>
      <p:sp>
        <p:nvSpPr>
          <p:cNvPr id="17" name="bg object 17"/>
          <p:cNvSpPr/>
          <p:nvPr userDrawn="1"/>
        </p:nvSpPr>
        <p:spPr>
          <a:xfrm>
            <a:off x="1524762" y="1067561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5080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 userDrawn="1"/>
        </p:nvSpPr>
        <p:spPr>
          <a:xfrm>
            <a:off x="8595359" y="443483"/>
            <a:ext cx="238125" cy="589915"/>
          </a:xfrm>
          <a:custGeom>
            <a:avLst/>
            <a:gdLst/>
            <a:ahLst/>
            <a:cxnLst/>
            <a:rect l="l" t="t" r="r" b="b"/>
            <a:pathLst>
              <a:path w="238125" h="589915">
                <a:moveTo>
                  <a:pt x="237744" y="0"/>
                </a:moveTo>
                <a:lnTo>
                  <a:pt x="0" y="0"/>
                </a:lnTo>
                <a:lnTo>
                  <a:pt x="0" y="589788"/>
                </a:lnTo>
                <a:lnTo>
                  <a:pt x="237744" y="589788"/>
                </a:lnTo>
                <a:lnTo>
                  <a:pt x="237744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 userDrawn="1"/>
        </p:nvSpPr>
        <p:spPr>
          <a:xfrm>
            <a:off x="8595359" y="443483"/>
            <a:ext cx="238125" cy="589915"/>
          </a:xfrm>
          <a:custGeom>
            <a:avLst/>
            <a:gdLst/>
            <a:ahLst/>
            <a:cxnLst/>
            <a:rect l="l" t="t" r="r" b="b"/>
            <a:pathLst>
              <a:path w="238125" h="589915">
                <a:moveTo>
                  <a:pt x="0" y="589788"/>
                </a:moveTo>
                <a:lnTo>
                  <a:pt x="237744" y="589788"/>
                </a:lnTo>
                <a:lnTo>
                  <a:pt x="237744" y="0"/>
                </a:lnTo>
                <a:lnTo>
                  <a:pt x="0" y="0"/>
                </a:lnTo>
                <a:lnTo>
                  <a:pt x="0" y="589788"/>
                </a:lnTo>
                <a:close/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0478" y="1746580"/>
            <a:ext cx="307340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001" y="2551938"/>
            <a:ext cx="8111997" cy="352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03085" y="6377940"/>
            <a:ext cx="2240915" cy="454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9.pn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2.png"/><Relationship Id="rId7" Type="http://schemas.openxmlformats.org/officeDocument/2006/relationships/image" Target="../media/image13.png"/><Relationship Id="rId6" Type="http://schemas.openxmlformats.org/officeDocument/2006/relationships/image" Target="../media/image51.png"/><Relationship Id="rId5" Type="http://schemas.openxmlformats.org/officeDocument/2006/relationships/image" Target="../media/image11.png"/><Relationship Id="rId4" Type="http://schemas.openxmlformats.org/officeDocument/2006/relationships/image" Target="../media/image50.png"/><Relationship Id="rId3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4.png"/><Relationship Id="rId7" Type="http://schemas.openxmlformats.org/officeDocument/2006/relationships/image" Target="../media/image13.png"/><Relationship Id="rId6" Type="http://schemas.openxmlformats.org/officeDocument/2006/relationships/image" Target="../media/image51.png"/><Relationship Id="rId5" Type="http://schemas.openxmlformats.org/officeDocument/2006/relationships/image" Target="../media/image11.png"/><Relationship Id="rId4" Type="http://schemas.openxmlformats.org/officeDocument/2006/relationships/image" Target="../media/image50.png"/><Relationship Id="rId3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-468630" y="4372610"/>
            <a:ext cx="1600835" cy="68770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0"/>
              </a:spcBef>
            </a:pPr>
            <a:r>
              <a:rPr lang="zh-CN" sz="3200" b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崔岑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529" name="图片 6"/>
          <p:cNvPicPr>
            <a:picLocks noChangeAspect="1"/>
          </p:cNvPicPr>
          <p:nvPr/>
        </p:nvPicPr>
        <p:blipFill>
          <a:blip r:embed="rId1"/>
          <a:srcRect r="10985"/>
          <a:stretch>
            <a:fillRect/>
          </a:stretch>
        </p:blipFill>
        <p:spPr>
          <a:xfrm>
            <a:off x="0" y="-635"/>
            <a:ext cx="9159240" cy="631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矩形 9"/>
          <p:cNvSpPr/>
          <p:nvPr/>
        </p:nvSpPr>
        <p:spPr>
          <a:xfrm>
            <a:off x="-5715" y="3819525"/>
            <a:ext cx="9158605" cy="897255"/>
          </a:xfrm>
          <a:custGeom>
            <a:avLst/>
            <a:gdLst/>
            <a:ahLst/>
            <a:cxnLst>
              <a:cxn ang="0">
                <a:pos x="0" y="125029"/>
              </a:cxn>
              <a:cxn ang="0">
                <a:pos x="12191998" y="590944"/>
              </a:cxn>
              <a:cxn ang="0">
                <a:pos x="12191999" y="777308"/>
              </a:cxn>
              <a:cxn ang="0">
                <a:pos x="0" y="854960"/>
              </a:cxn>
              <a:cxn ang="0">
                <a:pos x="0" y="125029"/>
              </a:cxn>
            </a:cxnLst>
            <a:pathLst>
              <a:path w="12192001" h="853191">
                <a:moveTo>
                  <a:pt x="0" y="124771"/>
                </a:moveTo>
                <a:cubicBezTo>
                  <a:pt x="5412352" y="-185195"/>
                  <a:pt x="8530955" y="124772"/>
                  <a:pt x="12192000" y="589721"/>
                </a:cubicBezTo>
                <a:cubicBezTo>
                  <a:pt x="12192000" y="806697"/>
                  <a:pt x="12192001" y="558723"/>
                  <a:pt x="12192001" y="775699"/>
                </a:cubicBezTo>
                <a:cubicBezTo>
                  <a:pt x="7973018" y="-61210"/>
                  <a:pt x="4420461" y="636214"/>
                  <a:pt x="0" y="853191"/>
                </a:cubicBezTo>
                <a:lnTo>
                  <a:pt x="0" y="124771"/>
                </a:lnTo>
                <a:close/>
              </a:path>
            </a:pathLst>
          </a:custGeom>
          <a:gradFill rotWithShape="1">
            <a:gsLst>
              <a:gs pos="0">
                <a:srgbClr val="D8D8D8">
                  <a:alpha val="100000"/>
                </a:srgbClr>
              </a:gs>
              <a:gs pos="50000">
                <a:srgbClr val="ACCBF9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10800000" scaled="1"/>
            <a:tileRect/>
          </a:gra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1" name="矩形 7"/>
          <p:cNvSpPr/>
          <p:nvPr/>
        </p:nvSpPr>
        <p:spPr>
          <a:xfrm>
            <a:off x="-5715" y="4336415"/>
            <a:ext cx="9158605" cy="2534920"/>
          </a:xfrm>
          <a:custGeom>
            <a:avLst/>
            <a:gdLst/>
            <a:ahLst/>
            <a:cxnLst>
              <a:cxn ang="0">
                <a:pos x="0" y="481394"/>
              </a:cxn>
              <a:cxn ang="0">
                <a:pos x="8398042" y="0"/>
              </a:cxn>
              <a:cxn ang="0">
                <a:pos x="12192000" y="300871"/>
              </a:cxn>
              <a:cxn ang="0">
                <a:pos x="12192000" y="2406987"/>
              </a:cxn>
              <a:cxn ang="0">
                <a:pos x="0" y="2406987"/>
              </a:cxn>
              <a:cxn ang="0">
                <a:pos x="0" y="481394"/>
              </a:cxn>
            </a:cxnLst>
            <a:pathLst>
              <a:path w="12192000" h="2406313">
                <a:moveTo>
                  <a:pt x="0" y="481260"/>
                </a:moveTo>
                <a:cubicBezTo>
                  <a:pt x="4255168" y="110287"/>
                  <a:pt x="5391484" y="52137"/>
                  <a:pt x="8398042" y="0"/>
                </a:cubicBezTo>
                <a:cubicBezTo>
                  <a:pt x="10693309" y="80210"/>
                  <a:pt x="10342989" y="77660"/>
                  <a:pt x="12192000" y="300787"/>
                </a:cubicBezTo>
                <a:lnTo>
                  <a:pt x="12192000" y="2406313"/>
                </a:lnTo>
                <a:lnTo>
                  <a:pt x="0" y="2406313"/>
                </a:lnTo>
                <a:lnTo>
                  <a:pt x="0" y="481260"/>
                </a:lnTo>
                <a:close/>
              </a:path>
            </a:pathLst>
          </a:custGeom>
          <a:blipFill rotWithShape="1">
            <a:blip r:embed="rId2"/>
          </a:blip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2" name="任意多边形 8"/>
          <p:cNvSpPr/>
          <p:nvPr/>
        </p:nvSpPr>
        <p:spPr>
          <a:xfrm>
            <a:off x="-14605" y="4139565"/>
            <a:ext cx="9173210" cy="527050"/>
          </a:xfrm>
          <a:custGeom>
            <a:avLst/>
            <a:gdLst/>
            <a:ahLst/>
            <a:cxnLst>
              <a:cxn ang="0">
                <a:pos x="0" y="499971"/>
              </a:cxn>
              <a:cxn ang="0">
                <a:pos x="4276402" y="159134"/>
              </a:cxn>
              <a:cxn ang="0">
                <a:pos x="8506321" y="4207"/>
              </a:cxn>
              <a:cxn ang="0">
                <a:pos x="12209437" y="314059"/>
              </a:cxn>
            </a:cxnLst>
            <a:pathLst>
              <a:path w="12212664" h="500155">
                <a:moveTo>
                  <a:pt x="0" y="500155"/>
                </a:moveTo>
                <a:cubicBezTo>
                  <a:pt x="1429718" y="371002"/>
                  <a:pt x="2859437" y="241850"/>
                  <a:pt x="4277532" y="159192"/>
                </a:cubicBezTo>
                <a:cubicBezTo>
                  <a:pt x="5695627" y="76534"/>
                  <a:pt x="7186047" y="-21621"/>
                  <a:pt x="8508569" y="4209"/>
                </a:cubicBezTo>
                <a:cubicBezTo>
                  <a:pt x="9831091" y="30039"/>
                  <a:pt x="11021877" y="172107"/>
                  <a:pt x="12212664" y="314175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4342" name="标题 1"/>
          <p:cNvSpPr>
            <a:spLocks noGrp="1"/>
          </p:cNvSpPr>
          <p:nvPr/>
        </p:nvSpPr>
        <p:spPr>
          <a:xfrm>
            <a:off x="1600200" y="2667000"/>
            <a:ext cx="6358255" cy="99314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b" anchorCtr="0"/>
          <a:lstStyle>
            <a:lvl1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+mj-lt"/>
                <a:ea typeface="+mj-ea"/>
                <a:cs typeface="+mj-cs"/>
                <a:sym typeface="Cambria" panose="02040503050406030204" pitchFamily="18" charset="0"/>
              </a:defRPr>
            </a:lvl1pPr>
            <a:lvl2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2pPr>
            <a:lvl3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3pPr>
            <a:lvl4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4pPr>
            <a:lvl5pPr marL="914400" indent="-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5pPr>
            <a:lvl6pPr marL="1371600" indent="-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6pPr>
            <a:lvl7pPr marL="1828800" indent="-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7pPr>
            <a:lvl8pPr marL="2286000" indent="-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8pPr>
            <a:lvl9pPr marL="2743200" indent="-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E5F9F"/>
                </a:solidFill>
                <a:latin typeface="Cambria" panose="02040503050406030204" pitchFamily="18" charset="0"/>
                <a:ea typeface="黑体" panose="02010609060101010101" charset="-122"/>
                <a:sym typeface="Cambria" panose="02040503050406030204" pitchFamily="18" charset="0"/>
              </a:defRPr>
            </a:lvl9pPr>
          </a:lstStyle>
          <a:p>
            <a:pPr marL="0" indent="0" algn="ctr" eaLnBrk="1" fontAlgn="base" hangingPunct="1"/>
            <a:r>
              <a:rPr lang="zh-CN" altLang="en-US" sz="6000" strike="noStrike" noProof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>
                    <a:srgbClr val="C0C0C0"/>
                  </a:outerShdw>
                </a:effectLst>
                <a:latin typeface="方正正大黑简体" pitchFamily="2" charset="-122"/>
                <a:ea typeface="方正正大黑简体" pitchFamily="2" charset="-122"/>
              </a:rPr>
              <a:t>培训</a:t>
            </a:r>
            <a:r>
              <a:rPr lang="zh-CN" altLang="en-US" sz="6000" strike="noStrike" noProof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>
                    <a:srgbClr val="C0C0C0"/>
                  </a:outerShdw>
                </a:effectLst>
                <a:latin typeface="方正正大黑简体" pitchFamily="2" charset="-122"/>
                <a:ea typeface="方正正大黑简体" pitchFamily="2" charset="-122"/>
              </a:rPr>
              <a:t>管理</a:t>
            </a:r>
            <a:endParaRPr lang="zh-CN" altLang="en-US" sz="6000" strike="noStrike" noProof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>
                  <a:srgbClr val="C0C0C0"/>
                </a:outerShdw>
              </a:effectLst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3079" name="副标题 2"/>
          <p:cNvSpPr>
            <a:spLocks noGrp="1" noChangeArrowheads="1"/>
          </p:cNvSpPr>
          <p:nvPr>
            <p:ph type="subTitle" idx="1"/>
          </p:nvPr>
        </p:nvSpPr>
        <p:spPr>
          <a:xfrm>
            <a:off x="6049010" y="5038090"/>
            <a:ext cx="2963545" cy="1309370"/>
          </a:xfrm>
          <a:ln>
            <a:miter/>
          </a:ln>
        </p:spPr>
        <p:txBody>
          <a:bodyPr vert="horz" wrap="square" lIns="91440" tIns="45720" rIns="91440" bIns="45720" numCol="1" anchor="t" anchorCtr="0" compatLnSpc="1"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zh-CN" altLang="en-US" sz="3600" b="0" i="0" u="none" strike="noStrike" kern="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崔岑</a:t>
            </a:r>
            <a:endParaRPr kumimoji="0" lang="zh-CN" altLang="en-US" sz="3600" b="0" i="0" u="none" strike="noStrike" kern="0" cap="none" spc="0" normalizeH="0" baseline="0" noProof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0" lang="en-US" altLang="zh-CN" sz="3600" b="0" i="0" u="none" strike="noStrike" kern="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zh-CN" altLang="en-US" sz="3600" b="0" i="0" u="none" strike="noStrike" kern="0" cap="none" spc="0" normalizeH="0" baseline="0" noProof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10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原因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4417314" y="1506192"/>
            <a:ext cx="4157345" cy="320929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0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效果难衡量，价值难评估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培训未成体系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培训没有紧贴工作实际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培训没有和其他H</a:t>
            </a:r>
            <a:r>
              <a:rPr sz="2400" spc="5" dirty="0"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模块联动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公司大环境不好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HR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工作不细致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54836" y="1187196"/>
            <a:ext cx="2857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11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目录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1470405" y="1720405"/>
            <a:ext cx="6581775" cy="4028440"/>
            <a:chOff x="1470405" y="1720405"/>
            <a:chExt cx="6581775" cy="4028440"/>
          </a:xfrm>
        </p:grpSpPr>
        <p:sp>
          <p:nvSpPr>
            <p:cNvPr id="6" name="object 6"/>
            <p:cNvSpPr/>
            <p:nvPr/>
          </p:nvSpPr>
          <p:spPr>
            <a:xfrm>
              <a:off x="1483105" y="1743836"/>
              <a:ext cx="842010" cy="3992245"/>
            </a:xfrm>
            <a:custGeom>
              <a:avLst/>
              <a:gdLst/>
              <a:ahLst/>
              <a:cxnLst/>
              <a:rect l="l" t="t" r="r" b="b"/>
              <a:pathLst>
                <a:path w="842010" h="3992245">
                  <a:moveTo>
                    <a:pt x="15366" y="0"/>
                  </a:moveTo>
                  <a:lnTo>
                    <a:pt x="49093" y="34314"/>
                  </a:lnTo>
                  <a:lnTo>
                    <a:pt x="82117" y="69056"/>
                  </a:lnTo>
                  <a:lnTo>
                    <a:pt x="114438" y="104216"/>
                  </a:lnTo>
                  <a:lnTo>
                    <a:pt x="146057" y="139786"/>
                  </a:lnTo>
                  <a:lnTo>
                    <a:pt x="176973" y="175757"/>
                  </a:lnTo>
                  <a:lnTo>
                    <a:pt x="207186" y="212119"/>
                  </a:lnTo>
                  <a:lnTo>
                    <a:pt x="236697" y="248864"/>
                  </a:lnTo>
                  <a:lnTo>
                    <a:pt x="265505" y="285983"/>
                  </a:lnTo>
                  <a:lnTo>
                    <a:pt x="293611" y="323466"/>
                  </a:lnTo>
                  <a:lnTo>
                    <a:pt x="321014" y="361304"/>
                  </a:lnTo>
                  <a:lnTo>
                    <a:pt x="347714" y="399490"/>
                  </a:lnTo>
                  <a:lnTo>
                    <a:pt x="373711" y="438012"/>
                  </a:lnTo>
                  <a:lnTo>
                    <a:pt x="399006" y="476864"/>
                  </a:lnTo>
                  <a:lnTo>
                    <a:pt x="423599" y="516035"/>
                  </a:lnTo>
                  <a:lnTo>
                    <a:pt x="447488" y="555516"/>
                  </a:lnTo>
                  <a:lnTo>
                    <a:pt x="470675" y="595299"/>
                  </a:lnTo>
                  <a:lnTo>
                    <a:pt x="493160" y="635375"/>
                  </a:lnTo>
                  <a:lnTo>
                    <a:pt x="514941" y="675734"/>
                  </a:lnTo>
                  <a:lnTo>
                    <a:pt x="536021" y="716367"/>
                  </a:lnTo>
                  <a:lnTo>
                    <a:pt x="556397" y="757267"/>
                  </a:lnTo>
                  <a:lnTo>
                    <a:pt x="576071" y="798423"/>
                  </a:lnTo>
                  <a:lnTo>
                    <a:pt x="595042" y="839826"/>
                  </a:lnTo>
                  <a:lnTo>
                    <a:pt x="613311" y="881468"/>
                  </a:lnTo>
                  <a:lnTo>
                    <a:pt x="630877" y="923339"/>
                  </a:lnTo>
                  <a:lnTo>
                    <a:pt x="647740" y="965431"/>
                  </a:lnTo>
                  <a:lnTo>
                    <a:pt x="663900" y="1007735"/>
                  </a:lnTo>
                  <a:lnTo>
                    <a:pt x="679359" y="1050241"/>
                  </a:lnTo>
                  <a:lnTo>
                    <a:pt x="694114" y="1092941"/>
                  </a:lnTo>
                  <a:lnTo>
                    <a:pt x="708167" y="1135825"/>
                  </a:lnTo>
                  <a:lnTo>
                    <a:pt x="721517" y="1178885"/>
                  </a:lnTo>
                  <a:lnTo>
                    <a:pt x="734164" y="1222111"/>
                  </a:lnTo>
                  <a:lnTo>
                    <a:pt x="746109" y="1265495"/>
                  </a:lnTo>
                  <a:lnTo>
                    <a:pt x="757351" y="1309027"/>
                  </a:lnTo>
                  <a:lnTo>
                    <a:pt x="767891" y="1352699"/>
                  </a:lnTo>
                  <a:lnTo>
                    <a:pt x="777728" y="1396501"/>
                  </a:lnTo>
                  <a:lnTo>
                    <a:pt x="786862" y="1440425"/>
                  </a:lnTo>
                  <a:lnTo>
                    <a:pt x="795294" y="1484461"/>
                  </a:lnTo>
                  <a:lnTo>
                    <a:pt x="803023" y="1528601"/>
                  </a:lnTo>
                  <a:lnTo>
                    <a:pt x="810049" y="1572836"/>
                  </a:lnTo>
                  <a:lnTo>
                    <a:pt x="816373" y="1617155"/>
                  </a:lnTo>
                  <a:lnTo>
                    <a:pt x="821994" y="1661552"/>
                  </a:lnTo>
                  <a:lnTo>
                    <a:pt x="826912" y="1706016"/>
                  </a:lnTo>
                  <a:lnTo>
                    <a:pt x="831128" y="1750538"/>
                  </a:lnTo>
                  <a:lnTo>
                    <a:pt x="834641" y="1795110"/>
                  </a:lnTo>
                  <a:lnTo>
                    <a:pt x="837452" y="1839723"/>
                  </a:lnTo>
                  <a:lnTo>
                    <a:pt x="839560" y="1884367"/>
                  </a:lnTo>
                  <a:lnTo>
                    <a:pt x="840965" y="1929033"/>
                  </a:lnTo>
                  <a:lnTo>
                    <a:pt x="841668" y="1973713"/>
                  </a:lnTo>
                  <a:lnTo>
                    <a:pt x="841668" y="2018398"/>
                  </a:lnTo>
                  <a:lnTo>
                    <a:pt x="840965" y="2063077"/>
                  </a:lnTo>
                  <a:lnTo>
                    <a:pt x="839560" y="2107744"/>
                  </a:lnTo>
                  <a:lnTo>
                    <a:pt x="837452" y="2152388"/>
                  </a:lnTo>
                  <a:lnTo>
                    <a:pt x="834641" y="2197000"/>
                  </a:lnTo>
                  <a:lnTo>
                    <a:pt x="831128" y="2241572"/>
                  </a:lnTo>
                  <a:lnTo>
                    <a:pt x="826912" y="2286094"/>
                  </a:lnTo>
                  <a:lnTo>
                    <a:pt x="821994" y="2330558"/>
                  </a:lnTo>
                  <a:lnTo>
                    <a:pt x="816373" y="2374955"/>
                  </a:lnTo>
                  <a:lnTo>
                    <a:pt x="810049" y="2419274"/>
                  </a:lnTo>
                  <a:lnTo>
                    <a:pt x="803023" y="2463509"/>
                  </a:lnTo>
                  <a:lnTo>
                    <a:pt x="795294" y="2507648"/>
                  </a:lnTo>
                  <a:lnTo>
                    <a:pt x="786862" y="2551685"/>
                  </a:lnTo>
                  <a:lnTo>
                    <a:pt x="777728" y="2595608"/>
                  </a:lnTo>
                  <a:lnTo>
                    <a:pt x="767891" y="2639410"/>
                  </a:lnTo>
                  <a:lnTo>
                    <a:pt x="757351" y="2683082"/>
                  </a:lnTo>
                  <a:lnTo>
                    <a:pt x="746109" y="2726614"/>
                  </a:lnTo>
                  <a:lnTo>
                    <a:pt x="734164" y="2769997"/>
                  </a:lnTo>
                  <a:lnTo>
                    <a:pt x="721517" y="2813223"/>
                  </a:lnTo>
                  <a:lnTo>
                    <a:pt x="708167" y="2856283"/>
                  </a:lnTo>
                  <a:lnTo>
                    <a:pt x="694114" y="2899167"/>
                  </a:lnTo>
                  <a:lnTo>
                    <a:pt x="679359" y="2941866"/>
                  </a:lnTo>
                  <a:lnTo>
                    <a:pt x="663900" y="2984372"/>
                  </a:lnTo>
                  <a:lnTo>
                    <a:pt x="647740" y="3026675"/>
                  </a:lnTo>
                  <a:lnTo>
                    <a:pt x="630877" y="3068766"/>
                  </a:lnTo>
                  <a:lnTo>
                    <a:pt x="613311" y="3110638"/>
                  </a:lnTo>
                  <a:lnTo>
                    <a:pt x="595042" y="3152279"/>
                  </a:lnTo>
                  <a:lnTo>
                    <a:pt x="576071" y="3193682"/>
                  </a:lnTo>
                  <a:lnTo>
                    <a:pt x="556397" y="3234837"/>
                  </a:lnTo>
                  <a:lnTo>
                    <a:pt x="536021" y="3275736"/>
                  </a:lnTo>
                  <a:lnTo>
                    <a:pt x="514941" y="3316369"/>
                  </a:lnTo>
                  <a:lnTo>
                    <a:pt x="493160" y="3356728"/>
                  </a:lnTo>
                  <a:lnTo>
                    <a:pt x="470675" y="3396803"/>
                  </a:lnTo>
                  <a:lnTo>
                    <a:pt x="447488" y="3436586"/>
                  </a:lnTo>
                  <a:lnTo>
                    <a:pt x="423599" y="3476066"/>
                  </a:lnTo>
                  <a:lnTo>
                    <a:pt x="399006" y="3515237"/>
                  </a:lnTo>
                  <a:lnTo>
                    <a:pt x="373711" y="3554088"/>
                  </a:lnTo>
                  <a:lnTo>
                    <a:pt x="347714" y="3592610"/>
                  </a:lnTo>
                  <a:lnTo>
                    <a:pt x="321014" y="3630794"/>
                  </a:lnTo>
                  <a:lnTo>
                    <a:pt x="293611" y="3668632"/>
                  </a:lnTo>
                  <a:lnTo>
                    <a:pt x="265505" y="3706115"/>
                  </a:lnTo>
                  <a:lnTo>
                    <a:pt x="236697" y="3743232"/>
                  </a:lnTo>
                  <a:lnTo>
                    <a:pt x="207186" y="3779977"/>
                  </a:lnTo>
                  <a:lnTo>
                    <a:pt x="176973" y="3816338"/>
                  </a:lnTo>
                  <a:lnTo>
                    <a:pt x="146057" y="3852308"/>
                  </a:lnTo>
                  <a:lnTo>
                    <a:pt x="114438" y="3887878"/>
                  </a:lnTo>
                  <a:lnTo>
                    <a:pt x="82117" y="3923037"/>
                  </a:lnTo>
                  <a:lnTo>
                    <a:pt x="49093" y="3957779"/>
                  </a:lnTo>
                  <a:lnTo>
                    <a:pt x="15366" y="3992092"/>
                  </a:lnTo>
                  <a:lnTo>
                    <a:pt x="0" y="3976814"/>
                  </a:lnTo>
                  <a:lnTo>
                    <a:pt x="33814" y="3942406"/>
                  </a:lnTo>
                  <a:lnTo>
                    <a:pt x="66918" y="3907564"/>
                  </a:lnTo>
                  <a:lnTo>
                    <a:pt x="99309" y="3872299"/>
                  </a:lnTo>
                  <a:lnTo>
                    <a:pt x="130988" y="3836619"/>
                  </a:lnTo>
                  <a:lnTo>
                    <a:pt x="161956" y="3800533"/>
                  </a:lnTo>
                  <a:lnTo>
                    <a:pt x="192211" y="3764051"/>
                  </a:lnTo>
                  <a:lnTo>
                    <a:pt x="221755" y="3727183"/>
                  </a:lnTo>
                  <a:lnTo>
                    <a:pt x="250586" y="3689936"/>
                  </a:lnTo>
                  <a:lnTo>
                    <a:pt x="278706" y="3652321"/>
                  </a:lnTo>
                  <a:lnTo>
                    <a:pt x="306114" y="3614346"/>
                  </a:lnTo>
                  <a:lnTo>
                    <a:pt x="332810" y="3576022"/>
                  </a:lnTo>
                  <a:lnTo>
                    <a:pt x="358794" y="3537356"/>
                  </a:lnTo>
                  <a:lnTo>
                    <a:pt x="384067" y="3498359"/>
                  </a:lnTo>
                  <a:lnTo>
                    <a:pt x="408627" y="3459039"/>
                  </a:lnTo>
                  <a:lnTo>
                    <a:pt x="432475" y="3419406"/>
                  </a:lnTo>
                  <a:lnTo>
                    <a:pt x="455612" y="3379469"/>
                  </a:lnTo>
                  <a:lnTo>
                    <a:pt x="478037" y="3339237"/>
                  </a:lnTo>
                  <a:lnTo>
                    <a:pt x="499749" y="3298719"/>
                  </a:lnTo>
                  <a:lnTo>
                    <a:pt x="520750" y="3257925"/>
                  </a:lnTo>
                  <a:lnTo>
                    <a:pt x="541039" y="3216863"/>
                  </a:lnTo>
                  <a:lnTo>
                    <a:pt x="560616" y="3175544"/>
                  </a:lnTo>
                  <a:lnTo>
                    <a:pt x="579482" y="3133976"/>
                  </a:lnTo>
                  <a:lnTo>
                    <a:pt x="597635" y="3092168"/>
                  </a:lnTo>
                  <a:lnTo>
                    <a:pt x="615076" y="3050130"/>
                  </a:lnTo>
                  <a:lnTo>
                    <a:pt x="631806" y="3007870"/>
                  </a:lnTo>
                  <a:lnTo>
                    <a:pt x="647824" y="2965399"/>
                  </a:lnTo>
                  <a:lnTo>
                    <a:pt x="663129" y="2922725"/>
                  </a:lnTo>
                  <a:lnTo>
                    <a:pt x="677723" y="2879858"/>
                  </a:lnTo>
                  <a:lnTo>
                    <a:pt x="691605" y="2836806"/>
                  </a:lnTo>
                  <a:lnTo>
                    <a:pt x="704775" y="2793579"/>
                  </a:lnTo>
                  <a:lnTo>
                    <a:pt x="717233" y="2750187"/>
                  </a:lnTo>
                  <a:lnTo>
                    <a:pt x="728980" y="2706638"/>
                  </a:lnTo>
                  <a:lnTo>
                    <a:pt x="740014" y="2662941"/>
                  </a:lnTo>
                  <a:lnTo>
                    <a:pt x="750336" y="2619106"/>
                  </a:lnTo>
                  <a:lnTo>
                    <a:pt x="759947" y="2575142"/>
                  </a:lnTo>
                  <a:lnTo>
                    <a:pt x="768846" y="2531059"/>
                  </a:lnTo>
                  <a:lnTo>
                    <a:pt x="777032" y="2486864"/>
                  </a:lnTo>
                  <a:lnTo>
                    <a:pt x="784507" y="2442569"/>
                  </a:lnTo>
                  <a:lnTo>
                    <a:pt x="791270" y="2398181"/>
                  </a:lnTo>
                  <a:lnTo>
                    <a:pt x="797321" y="2353710"/>
                  </a:lnTo>
                  <a:lnTo>
                    <a:pt x="802661" y="2309166"/>
                  </a:lnTo>
                  <a:lnTo>
                    <a:pt x="807288" y="2264557"/>
                  </a:lnTo>
                  <a:lnTo>
                    <a:pt x="811203" y="2219893"/>
                  </a:lnTo>
                  <a:lnTo>
                    <a:pt x="814407" y="2175183"/>
                  </a:lnTo>
                  <a:lnTo>
                    <a:pt x="816898" y="2130436"/>
                  </a:lnTo>
                  <a:lnTo>
                    <a:pt x="818678" y="2085662"/>
                  </a:lnTo>
                  <a:lnTo>
                    <a:pt x="819746" y="2040869"/>
                  </a:lnTo>
                  <a:lnTo>
                    <a:pt x="820102" y="1996066"/>
                  </a:lnTo>
                  <a:lnTo>
                    <a:pt x="819746" y="1951264"/>
                  </a:lnTo>
                  <a:lnTo>
                    <a:pt x="818678" y="1906471"/>
                  </a:lnTo>
                  <a:lnTo>
                    <a:pt x="816898" y="1861697"/>
                  </a:lnTo>
                  <a:lnTo>
                    <a:pt x="814407" y="1816950"/>
                  </a:lnTo>
                  <a:lnTo>
                    <a:pt x="811203" y="1772240"/>
                  </a:lnTo>
                  <a:lnTo>
                    <a:pt x="807288" y="1727576"/>
                  </a:lnTo>
                  <a:lnTo>
                    <a:pt x="802661" y="1682968"/>
                  </a:lnTo>
                  <a:lnTo>
                    <a:pt x="797321" y="1638424"/>
                  </a:lnTo>
                  <a:lnTo>
                    <a:pt x="791270" y="1593953"/>
                  </a:lnTo>
                  <a:lnTo>
                    <a:pt x="784507" y="1549566"/>
                  </a:lnTo>
                  <a:lnTo>
                    <a:pt x="777032" y="1505271"/>
                  </a:lnTo>
                  <a:lnTo>
                    <a:pt x="768846" y="1461077"/>
                  </a:lnTo>
                  <a:lnTo>
                    <a:pt x="759947" y="1416994"/>
                  </a:lnTo>
                  <a:lnTo>
                    <a:pt x="750336" y="1373031"/>
                  </a:lnTo>
                  <a:lnTo>
                    <a:pt x="740014" y="1329197"/>
                  </a:lnTo>
                  <a:lnTo>
                    <a:pt x="728980" y="1285501"/>
                  </a:lnTo>
                  <a:lnTo>
                    <a:pt x="717233" y="1241952"/>
                  </a:lnTo>
                  <a:lnTo>
                    <a:pt x="704775" y="1198560"/>
                  </a:lnTo>
                  <a:lnTo>
                    <a:pt x="691605" y="1155334"/>
                  </a:lnTo>
                  <a:lnTo>
                    <a:pt x="677723" y="1112283"/>
                  </a:lnTo>
                  <a:lnTo>
                    <a:pt x="663129" y="1069417"/>
                  </a:lnTo>
                  <a:lnTo>
                    <a:pt x="647824" y="1026744"/>
                  </a:lnTo>
                  <a:lnTo>
                    <a:pt x="631806" y="984273"/>
                  </a:lnTo>
                  <a:lnTo>
                    <a:pt x="615076" y="942015"/>
                  </a:lnTo>
                  <a:lnTo>
                    <a:pt x="597635" y="899978"/>
                  </a:lnTo>
                  <a:lnTo>
                    <a:pt x="579482" y="858171"/>
                  </a:lnTo>
                  <a:lnTo>
                    <a:pt x="560616" y="816604"/>
                  </a:lnTo>
                  <a:lnTo>
                    <a:pt x="541039" y="775286"/>
                  </a:lnTo>
                  <a:lnTo>
                    <a:pt x="520750" y="734226"/>
                  </a:lnTo>
                  <a:lnTo>
                    <a:pt x="499749" y="693433"/>
                  </a:lnTo>
                  <a:lnTo>
                    <a:pt x="478037" y="652916"/>
                  </a:lnTo>
                  <a:lnTo>
                    <a:pt x="455612" y="612685"/>
                  </a:lnTo>
                  <a:lnTo>
                    <a:pt x="432475" y="572750"/>
                  </a:lnTo>
                  <a:lnTo>
                    <a:pt x="408627" y="533118"/>
                  </a:lnTo>
                  <a:lnTo>
                    <a:pt x="384067" y="493799"/>
                  </a:lnTo>
                  <a:lnTo>
                    <a:pt x="358794" y="454803"/>
                  </a:lnTo>
                  <a:lnTo>
                    <a:pt x="332810" y="416139"/>
                  </a:lnTo>
                  <a:lnTo>
                    <a:pt x="306114" y="377816"/>
                  </a:lnTo>
                  <a:lnTo>
                    <a:pt x="278706" y="339843"/>
                  </a:lnTo>
                  <a:lnTo>
                    <a:pt x="250586" y="302230"/>
                  </a:lnTo>
                  <a:lnTo>
                    <a:pt x="221755" y="264985"/>
                  </a:lnTo>
                  <a:lnTo>
                    <a:pt x="192211" y="228118"/>
                  </a:lnTo>
                  <a:lnTo>
                    <a:pt x="161956" y="191638"/>
                  </a:lnTo>
                  <a:lnTo>
                    <a:pt x="130988" y="155554"/>
                  </a:lnTo>
                  <a:lnTo>
                    <a:pt x="99309" y="119876"/>
                  </a:lnTo>
                  <a:lnTo>
                    <a:pt x="66918" y="84613"/>
                  </a:lnTo>
                  <a:lnTo>
                    <a:pt x="33814" y="49773"/>
                  </a:lnTo>
                  <a:lnTo>
                    <a:pt x="0" y="15366"/>
                  </a:lnTo>
                  <a:lnTo>
                    <a:pt x="15366" y="0"/>
                  </a:lnTo>
                  <a:close/>
                </a:path>
              </a:pathLst>
            </a:custGeom>
            <a:ln w="25400">
              <a:solidFill>
                <a:srgbClr val="0000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48611" y="1790687"/>
              <a:ext cx="6203442" cy="730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2099" y="1725167"/>
              <a:ext cx="806195" cy="8061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62099" y="172516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8943" y="2833103"/>
              <a:ext cx="5833109" cy="73077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392426" y="1946529"/>
            <a:ext cx="2435225" cy="1373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训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管理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概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述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黑体" panose="02010609060101010101" charset="-122"/>
              <a:cs typeface="黑体" panose="02010609060101010101" charset="-122"/>
            </a:endParaRPr>
          </a:p>
          <a:p>
            <a:pPr marL="382270">
              <a:lnSpc>
                <a:spcPct val="100000"/>
              </a:lnSpc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训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系统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建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54517" y="2781109"/>
            <a:ext cx="6254115" cy="2956560"/>
            <a:chOff x="1854517" y="2781109"/>
            <a:chExt cx="6254115" cy="295656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9279" y="2785872"/>
              <a:ext cx="806195" cy="8061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59279" y="2785872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8943" y="3953243"/>
              <a:ext cx="5833109" cy="7307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9279" y="3887724"/>
              <a:ext cx="806195" cy="8061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59279" y="3887724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4999" y="5006339"/>
              <a:ext cx="6203442" cy="73077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449448" y="4108450"/>
            <a:ext cx="3143250" cy="1384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训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转化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及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效果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估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、培训管理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问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题及应对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61909" y="2922886"/>
            <a:ext cx="7254240" cy="2847340"/>
            <a:chOff x="1561909" y="2922886"/>
            <a:chExt cx="7254240" cy="284734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6672" y="4959096"/>
              <a:ext cx="806196" cy="80619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66672" y="4959096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7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7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7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2120" y="2922886"/>
              <a:ext cx="703568" cy="476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培训系统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2674302" y="1357883"/>
            <a:ext cx="3782060" cy="4377690"/>
            <a:chOff x="2674302" y="1357883"/>
            <a:chExt cx="3782060" cy="437769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937251" y="2411856"/>
              <a:ext cx="428498" cy="7174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0436" y="2494914"/>
              <a:ext cx="451612" cy="7052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0741" y="4555998"/>
              <a:ext cx="462788" cy="6987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5158" y="4535297"/>
              <a:ext cx="506729" cy="6706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56860" y="3738372"/>
              <a:ext cx="790955" cy="2895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5891" y="3733800"/>
              <a:ext cx="864107" cy="2895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93669" y="1971293"/>
              <a:ext cx="3743325" cy="3744595"/>
            </a:xfrm>
            <a:custGeom>
              <a:avLst/>
              <a:gdLst/>
              <a:ahLst/>
              <a:cxnLst/>
              <a:rect l="l" t="t" r="r" b="b"/>
              <a:pathLst>
                <a:path w="3743325" h="3744595">
                  <a:moveTo>
                    <a:pt x="0" y="1872233"/>
                  </a:moveTo>
                  <a:lnTo>
                    <a:pt x="611" y="1823909"/>
                  </a:lnTo>
                  <a:lnTo>
                    <a:pt x="2435" y="1775886"/>
                  </a:lnTo>
                  <a:lnTo>
                    <a:pt x="5457" y="1728180"/>
                  </a:lnTo>
                  <a:lnTo>
                    <a:pt x="9662" y="1680804"/>
                  </a:lnTo>
                  <a:lnTo>
                    <a:pt x="15036" y="1633774"/>
                  </a:lnTo>
                  <a:lnTo>
                    <a:pt x="21564" y="1587104"/>
                  </a:lnTo>
                  <a:lnTo>
                    <a:pt x="29232" y="1540810"/>
                  </a:lnTo>
                  <a:lnTo>
                    <a:pt x="38024" y="1494905"/>
                  </a:lnTo>
                  <a:lnTo>
                    <a:pt x="47925" y="1449405"/>
                  </a:lnTo>
                  <a:lnTo>
                    <a:pt x="58922" y="1404324"/>
                  </a:lnTo>
                  <a:lnTo>
                    <a:pt x="70999" y="1359677"/>
                  </a:lnTo>
                  <a:lnTo>
                    <a:pt x="84142" y="1315478"/>
                  </a:lnTo>
                  <a:lnTo>
                    <a:pt x="98336" y="1271743"/>
                  </a:lnTo>
                  <a:lnTo>
                    <a:pt x="113567" y="1228486"/>
                  </a:lnTo>
                  <a:lnTo>
                    <a:pt x="129819" y="1185721"/>
                  </a:lnTo>
                  <a:lnTo>
                    <a:pt x="147077" y="1143464"/>
                  </a:lnTo>
                  <a:lnTo>
                    <a:pt x="165328" y="1101729"/>
                  </a:lnTo>
                  <a:lnTo>
                    <a:pt x="184557" y="1060531"/>
                  </a:lnTo>
                  <a:lnTo>
                    <a:pt x="204749" y="1019884"/>
                  </a:lnTo>
                  <a:lnTo>
                    <a:pt x="225888" y="979803"/>
                  </a:lnTo>
                  <a:lnTo>
                    <a:pt x="247961" y="940304"/>
                  </a:lnTo>
                  <a:lnTo>
                    <a:pt x="270953" y="901400"/>
                  </a:lnTo>
                  <a:lnTo>
                    <a:pt x="294848" y="863106"/>
                  </a:lnTo>
                  <a:lnTo>
                    <a:pt x="319633" y="825437"/>
                  </a:lnTo>
                  <a:lnTo>
                    <a:pt x="345293" y="788409"/>
                  </a:lnTo>
                  <a:lnTo>
                    <a:pt x="371812" y="752034"/>
                  </a:lnTo>
                  <a:lnTo>
                    <a:pt x="399177" y="716329"/>
                  </a:lnTo>
                  <a:lnTo>
                    <a:pt x="427372" y="681307"/>
                  </a:lnTo>
                  <a:lnTo>
                    <a:pt x="456383" y="646984"/>
                  </a:lnTo>
                  <a:lnTo>
                    <a:pt x="486195" y="613375"/>
                  </a:lnTo>
                  <a:lnTo>
                    <a:pt x="516793" y="580493"/>
                  </a:lnTo>
                  <a:lnTo>
                    <a:pt x="548163" y="548354"/>
                  </a:lnTo>
                  <a:lnTo>
                    <a:pt x="580290" y="516972"/>
                  </a:lnTo>
                  <a:lnTo>
                    <a:pt x="613160" y="486362"/>
                  </a:lnTo>
                  <a:lnTo>
                    <a:pt x="646756" y="456539"/>
                  </a:lnTo>
                  <a:lnTo>
                    <a:pt x="681066" y="427518"/>
                  </a:lnTo>
                  <a:lnTo>
                    <a:pt x="716074" y="399312"/>
                  </a:lnTo>
                  <a:lnTo>
                    <a:pt x="751765" y="371938"/>
                  </a:lnTo>
                  <a:lnTo>
                    <a:pt x="788126" y="345409"/>
                  </a:lnTo>
                  <a:lnTo>
                    <a:pt x="825140" y="319740"/>
                  </a:lnTo>
                  <a:lnTo>
                    <a:pt x="862793" y="294947"/>
                  </a:lnTo>
                  <a:lnTo>
                    <a:pt x="901072" y="271043"/>
                  </a:lnTo>
                  <a:lnTo>
                    <a:pt x="939960" y="248043"/>
                  </a:lnTo>
                  <a:lnTo>
                    <a:pt x="979443" y="225962"/>
                  </a:lnTo>
                  <a:lnTo>
                    <a:pt x="1019507" y="204816"/>
                  </a:lnTo>
                  <a:lnTo>
                    <a:pt x="1060137" y="184617"/>
                  </a:lnTo>
                  <a:lnTo>
                    <a:pt x="1101318" y="165382"/>
                  </a:lnTo>
                  <a:lnTo>
                    <a:pt x="1143035" y="147125"/>
                  </a:lnTo>
                  <a:lnTo>
                    <a:pt x="1185274" y="129860"/>
                  </a:lnTo>
                  <a:lnTo>
                    <a:pt x="1228020" y="113603"/>
                  </a:lnTo>
                  <a:lnTo>
                    <a:pt x="1271259" y="98368"/>
                  </a:lnTo>
                  <a:lnTo>
                    <a:pt x="1314975" y="84169"/>
                  </a:lnTo>
                  <a:lnTo>
                    <a:pt x="1359154" y="71022"/>
                  </a:lnTo>
                  <a:lnTo>
                    <a:pt x="1403781" y="58941"/>
                  </a:lnTo>
                  <a:lnTo>
                    <a:pt x="1448842" y="47940"/>
                  </a:lnTo>
                  <a:lnTo>
                    <a:pt x="1494322" y="38036"/>
                  </a:lnTo>
                  <a:lnTo>
                    <a:pt x="1540205" y="29241"/>
                  </a:lnTo>
                  <a:lnTo>
                    <a:pt x="1586479" y="21571"/>
                  </a:lnTo>
                  <a:lnTo>
                    <a:pt x="1633126" y="15041"/>
                  </a:lnTo>
                  <a:lnTo>
                    <a:pt x="1680134" y="9665"/>
                  </a:lnTo>
                  <a:lnTo>
                    <a:pt x="1727487" y="5459"/>
                  </a:lnTo>
                  <a:lnTo>
                    <a:pt x="1775171" y="2436"/>
                  </a:lnTo>
                  <a:lnTo>
                    <a:pt x="1823171" y="611"/>
                  </a:lnTo>
                  <a:lnTo>
                    <a:pt x="1871471" y="0"/>
                  </a:lnTo>
                  <a:lnTo>
                    <a:pt x="1919772" y="611"/>
                  </a:lnTo>
                  <a:lnTo>
                    <a:pt x="1967772" y="2436"/>
                  </a:lnTo>
                  <a:lnTo>
                    <a:pt x="2015456" y="5459"/>
                  </a:lnTo>
                  <a:lnTo>
                    <a:pt x="2062809" y="9665"/>
                  </a:lnTo>
                  <a:lnTo>
                    <a:pt x="2109817" y="15041"/>
                  </a:lnTo>
                  <a:lnTo>
                    <a:pt x="2156464" y="21571"/>
                  </a:lnTo>
                  <a:lnTo>
                    <a:pt x="2202738" y="29241"/>
                  </a:lnTo>
                  <a:lnTo>
                    <a:pt x="2248621" y="38036"/>
                  </a:lnTo>
                  <a:lnTo>
                    <a:pt x="2294101" y="47940"/>
                  </a:lnTo>
                  <a:lnTo>
                    <a:pt x="2339162" y="58941"/>
                  </a:lnTo>
                  <a:lnTo>
                    <a:pt x="2383789" y="71022"/>
                  </a:lnTo>
                  <a:lnTo>
                    <a:pt x="2427968" y="84169"/>
                  </a:lnTo>
                  <a:lnTo>
                    <a:pt x="2471684" y="98368"/>
                  </a:lnTo>
                  <a:lnTo>
                    <a:pt x="2514923" y="113603"/>
                  </a:lnTo>
                  <a:lnTo>
                    <a:pt x="2557669" y="129860"/>
                  </a:lnTo>
                  <a:lnTo>
                    <a:pt x="2599908" y="147125"/>
                  </a:lnTo>
                  <a:lnTo>
                    <a:pt x="2641625" y="165382"/>
                  </a:lnTo>
                  <a:lnTo>
                    <a:pt x="2682806" y="184617"/>
                  </a:lnTo>
                  <a:lnTo>
                    <a:pt x="2723436" y="204816"/>
                  </a:lnTo>
                  <a:lnTo>
                    <a:pt x="2763500" y="225962"/>
                  </a:lnTo>
                  <a:lnTo>
                    <a:pt x="2802983" y="248043"/>
                  </a:lnTo>
                  <a:lnTo>
                    <a:pt x="2841871" y="271043"/>
                  </a:lnTo>
                  <a:lnTo>
                    <a:pt x="2880150" y="294947"/>
                  </a:lnTo>
                  <a:lnTo>
                    <a:pt x="2917803" y="319740"/>
                  </a:lnTo>
                  <a:lnTo>
                    <a:pt x="2954817" y="345409"/>
                  </a:lnTo>
                  <a:lnTo>
                    <a:pt x="2991178" y="371938"/>
                  </a:lnTo>
                  <a:lnTo>
                    <a:pt x="3026869" y="399312"/>
                  </a:lnTo>
                  <a:lnTo>
                    <a:pt x="3061877" y="427518"/>
                  </a:lnTo>
                  <a:lnTo>
                    <a:pt x="3096187" y="456539"/>
                  </a:lnTo>
                  <a:lnTo>
                    <a:pt x="3129783" y="486362"/>
                  </a:lnTo>
                  <a:lnTo>
                    <a:pt x="3162653" y="516972"/>
                  </a:lnTo>
                  <a:lnTo>
                    <a:pt x="3194780" y="548354"/>
                  </a:lnTo>
                  <a:lnTo>
                    <a:pt x="3226150" y="580493"/>
                  </a:lnTo>
                  <a:lnTo>
                    <a:pt x="3256748" y="613375"/>
                  </a:lnTo>
                  <a:lnTo>
                    <a:pt x="3286560" y="646984"/>
                  </a:lnTo>
                  <a:lnTo>
                    <a:pt x="3315571" y="681307"/>
                  </a:lnTo>
                  <a:lnTo>
                    <a:pt x="3343766" y="716329"/>
                  </a:lnTo>
                  <a:lnTo>
                    <a:pt x="3371131" y="752034"/>
                  </a:lnTo>
                  <a:lnTo>
                    <a:pt x="3397650" y="788409"/>
                  </a:lnTo>
                  <a:lnTo>
                    <a:pt x="3423310" y="825437"/>
                  </a:lnTo>
                  <a:lnTo>
                    <a:pt x="3448095" y="863106"/>
                  </a:lnTo>
                  <a:lnTo>
                    <a:pt x="3471990" y="901400"/>
                  </a:lnTo>
                  <a:lnTo>
                    <a:pt x="3494982" y="940304"/>
                  </a:lnTo>
                  <a:lnTo>
                    <a:pt x="3517055" y="979803"/>
                  </a:lnTo>
                  <a:lnTo>
                    <a:pt x="3538194" y="1019884"/>
                  </a:lnTo>
                  <a:lnTo>
                    <a:pt x="3558386" y="1060531"/>
                  </a:lnTo>
                  <a:lnTo>
                    <a:pt x="3577615" y="1101729"/>
                  </a:lnTo>
                  <a:lnTo>
                    <a:pt x="3595866" y="1143464"/>
                  </a:lnTo>
                  <a:lnTo>
                    <a:pt x="3613124" y="1185721"/>
                  </a:lnTo>
                  <a:lnTo>
                    <a:pt x="3629376" y="1228486"/>
                  </a:lnTo>
                  <a:lnTo>
                    <a:pt x="3644607" y="1271743"/>
                  </a:lnTo>
                  <a:lnTo>
                    <a:pt x="3658801" y="1315478"/>
                  </a:lnTo>
                  <a:lnTo>
                    <a:pt x="3671944" y="1359677"/>
                  </a:lnTo>
                  <a:lnTo>
                    <a:pt x="3684021" y="1404324"/>
                  </a:lnTo>
                  <a:lnTo>
                    <a:pt x="3695018" y="1449405"/>
                  </a:lnTo>
                  <a:lnTo>
                    <a:pt x="3704919" y="1494905"/>
                  </a:lnTo>
                  <a:lnTo>
                    <a:pt x="3713711" y="1540810"/>
                  </a:lnTo>
                  <a:lnTo>
                    <a:pt x="3721379" y="1587104"/>
                  </a:lnTo>
                  <a:lnTo>
                    <a:pt x="3727907" y="1633774"/>
                  </a:lnTo>
                  <a:lnTo>
                    <a:pt x="3733281" y="1680804"/>
                  </a:lnTo>
                  <a:lnTo>
                    <a:pt x="3737486" y="1728180"/>
                  </a:lnTo>
                  <a:lnTo>
                    <a:pt x="3740508" y="1775886"/>
                  </a:lnTo>
                  <a:lnTo>
                    <a:pt x="3742332" y="1823909"/>
                  </a:lnTo>
                  <a:lnTo>
                    <a:pt x="3742944" y="1872233"/>
                  </a:lnTo>
                  <a:lnTo>
                    <a:pt x="3742332" y="1920558"/>
                  </a:lnTo>
                  <a:lnTo>
                    <a:pt x="3740508" y="1968581"/>
                  </a:lnTo>
                  <a:lnTo>
                    <a:pt x="3737486" y="2016287"/>
                  </a:lnTo>
                  <a:lnTo>
                    <a:pt x="3733281" y="2063663"/>
                  </a:lnTo>
                  <a:lnTo>
                    <a:pt x="3727907" y="2110693"/>
                  </a:lnTo>
                  <a:lnTo>
                    <a:pt x="3721379" y="2157363"/>
                  </a:lnTo>
                  <a:lnTo>
                    <a:pt x="3713711" y="2203657"/>
                  </a:lnTo>
                  <a:lnTo>
                    <a:pt x="3704919" y="2249562"/>
                  </a:lnTo>
                  <a:lnTo>
                    <a:pt x="3695018" y="2295062"/>
                  </a:lnTo>
                  <a:lnTo>
                    <a:pt x="3684021" y="2340143"/>
                  </a:lnTo>
                  <a:lnTo>
                    <a:pt x="3671944" y="2384790"/>
                  </a:lnTo>
                  <a:lnTo>
                    <a:pt x="3658801" y="2428989"/>
                  </a:lnTo>
                  <a:lnTo>
                    <a:pt x="3644607" y="2472724"/>
                  </a:lnTo>
                  <a:lnTo>
                    <a:pt x="3629376" y="2515981"/>
                  </a:lnTo>
                  <a:lnTo>
                    <a:pt x="3613124" y="2558746"/>
                  </a:lnTo>
                  <a:lnTo>
                    <a:pt x="3595866" y="2601003"/>
                  </a:lnTo>
                  <a:lnTo>
                    <a:pt x="3577615" y="2642738"/>
                  </a:lnTo>
                  <a:lnTo>
                    <a:pt x="3558386" y="2683936"/>
                  </a:lnTo>
                  <a:lnTo>
                    <a:pt x="3538194" y="2724583"/>
                  </a:lnTo>
                  <a:lnTo>
                    <a:pt x="3517055" y="2764664"/>
                  </a:lnTo>
                  <a:lnTo>
                    <a:pt x="3494982" y="2804163"/>
                  </a:lnTo>
                  <a:lnTo>
                    <a:pt x="3471990" y="2843067"/>
                  </a:lnTo>
                  <a:lnTo>
                    <a:pt x="3448095" y="2881361"/>
                  </a:lnTo>
                  <a:lnTo>
                    <a:pt x="3423310" y="2919030"/>
                  </a:lnTo>
                  <a:lnTo>
                    <a:pt x="3397650" y="2956058"/>
                  </a:lnTo>
                  <a:lnTo>
                    <a:pt x="3371131" y="2992433"/>
                  </a:lnTo>
                  <a:lnTo>
                    <a:pt x="3343766" y="3028138"/>
                  </a:lnTo>
                  <a:lnTo>
                    <a:pt x="3315571" y="3063160"/>
                  </a:lnTo>
                  <a:lnTo>
                    <a:pt x="3286560" y="3097483"/>
                  </a:lnTo>
                  <a:lnTo>
                    <a:pt x="3256748" y="3131092"/>
                  </a:lnTo>
                  <a:lnTo>
                    <a:pt x="3226150" y="3163974"/>
                  </a:lnTo>
                  <a:lnTo>
                    <a:pt x="3194780" y="3196113"/>
                  </a:lnTo>
                  <a:lnTo>
                    <a:pt x="3162653" y="3227495"/>
                  </a:lnTo>
                  <a:lnTo>
                    <a:pt x="3129783" y="3258105"/>
                  </a:lnTo>
                  <a:lnTo>
                    <a:pt x="3096187" y="3287928"/>
                  </a:lnTo>
                  <a:lnTo>
                    <a:pt x="3061877" y="3316949"/>
                  </a:lnTo>
                  <a:lnTo>
                    <a:pt x="3026869" y="3345155"/>
                  </a:lnTo>
                  <a:lnTo>
                    <a:pt x="2991178" y="3372529"/>
                  </a:lnTo>
                  <a:lnTo>
                    <a:pt x="2954817" y="3399058"/>
                  </a:lnTo>
                  <a:lnTo>
                    <a:pt x="2917803" y="3424727"/>
                  </a:lnTo>
                  <a:lnTo>
                    <a:pt x="2880150" y="3449520"/>
                  </a:lnTo>
                  <a:lnTo>
                    <a:pt x="2841871" y="3473424"/>
                  </a:lnTo>
                  <a:lnTo>
                    <a:pt x="2802983" y="3496424"/>
                  </a:lnTo>
                  <a:lnTo>
                    <a:pt x="2763500" y="3518505"/>
                  </a:lnTo>
                  <a:lnTo>
                    <a:pt x="2723436" y="3539651"/>
                  </a:lnTo>
                  <a:lnTo>
                    <a:pt x="2682806" y="3559850"/>
                  </a:lnTo>
                  <a:lnTo>
                    <a:pt x="2641625" y="3579085"/>
                  </a:lnTo>
                  <a:lnTo>
                    <a:pt x="2599908" y="3597342"/>
                  </a:lnTo>
                  <a:lnTo>
                    <a:pt x="2557669" y="3614607"/>
                  </a:lnTo>
                  <a:lnTo>
                    <a:pt x="2514923" y="3630864"/>
                  </a:lnTo>
                  <a:lnTo>
                    <a:pt x="2471684" y="3646099"/>
                  </a:lnTo>
                  <a:lnTo>
                    <a:pt x="2427968" y="3660298"/>
                  </a:lnTo>
                  <a:lnTo>
                    <a:pt x="2383789" y="3673445"/>
                  </a:lnTo>
                  <a:lnTo>
                    <a:pt x="2339162" y="3685526"/>
                  </a:lnTo>
                  <a:lnTo>
                    <a:pt x="2294101" y="3696527"/>
                  </a:lnTo>
                  <a:lnTo>
                    <a:pt x="2248621" y="3706431"/>
                  </a:lnTo>
                  <a:lnTo>
                    <a:pt x="2202738" y="3715226"/>
                  </a:lnTo>
                  <a:lnTo>
                    <a:pt x="2156464" y="3722896"/>
                  </a:lnTo>
                  <a:lnTo>
                    <a:pt x="2109817" y="3729426"/>
                  </a:lnTo>
                  <a:lnTo>
                    <a:pt x="2062809" y="3734802"/>
                  </a:lnTo>
                  <a:lnTo>
                    <a:pt x="2015456" y="3739008"/>
                  </a:lnTo>
                  <a:lnTo>
                    <a:pt x="1967772" y="3742031"/>
                  </a:lnTo>
                  <a:lnTo>
                    <a:pt x="1919772" y="3743856"/>
                  </a:lnTo>
                  <a:lnTo>
                    <a:pt x="1871471" y="3744467"/>
                  </a:lnTo>
                  <a:lnTo>
                    <a:pt x="1823171" y="3743856"/>
                  </a:lnTo>
                  <a:lnTo>
                    <a:pt x="1775171" y="3742031"/>
                  </a:lnTo>
                  <a:lnTo>
                    <a:pt x="1727487" y="3739008"/>
                  </a:lnTo>
                  <a:lnTo>
                    <a:pt x="1680134" y="3734802"/>
                  </a:lnTo>
                  <a:lnTo>
                    <a:pt x="1633126" y="3729426"/>
                  </a:lnTo>
                  <a:lnTo>
                    <a:pt x="1586479" y="3722896"/>
                  </a:lnTo>
                  <a:lnTo>
                    <a:pt x="1540205" y="3715226"/>
                  </a:lnTo>
                  <a:lnTo>
                    <a:pt x="1494322" y="3706431"/>
                  </a:lnTo>
                  <a:lnTo>
                    <a:pt x="1448842" y="3696527"/>
                  </a:lnTo>
                  <a:lnTo>
                    <a:pt x="1403781" y="3685526"/>
                  </a:lnTo>
                  <a:lnTo>
                    <a:pt x="1359154" y="3673445"/>
                  </a:lnTo>
                  <a:lnTo>
                    <a:pt x="1314975" y="3660298"/>
                  </a:lnTo>
                  <a:lnTo>
                    <a:pt x="1271259" y="3646099"/>
                  </a:lnTo>
                  <a:lnTo>
                    <a:pt x="1228020" y="3630864"/>
                  </a:lnTo>
                  <a:lnTo>
                    <a:pt x="1185274" y="3614607"/>
                  </a:lnTo>
                  <a:lnTo>
                    <a:pt x="1143035" y="3597342"/>
                  </a:lnTo>
                  <a:lnTo>
                    <a:pt x="1101318" y="3579085"/>
                  </a:lnTo>
                  <a:lnTo>
                    <a:pt x="1060137" y="3559850"/>
                  </a:lnTo>
                  <a:lnTo>
                    <a:pt x="1019507" y="3539651"/>
                  </a:lnTo>
                  <a:lnTo>
                    <a:pt x="979443" y="3518505"/>
                  </a:lnTo>
                  <a:lnTo>
                    <a:pt x="939960" y="3496424"/>
                  </a:lnTo>
                  <a:lnTo>
                    <a:pt x="901072" y="3473424"/>
                  </a:lnTo>
                  <a:lnTo>
                    <a:pt x="862793" y="3449520"/>
                  </a:lnTo>
                  <a:lnTo>
                    <a:pt x="825140" y="3424727"/>
                  </a:lnTo>
                  <a:lnTo>
                    <a:pt x="788126" y="3399058"/>
                  </a:lnTo>
                  <a:lnTo>
                    <a:pt x="751765" y="3372529"/>
                  </a:lnTo>
                  <a:lnTo>
                    <a:pt x="716074" y="3345155"/>
                  </a:lnTo>
                  <a:lnTo>
                    <a:pt x="681066" y="3316949"/>
                  </a:lnTo>
                  <a:lnTo>
                    <a:pt x="646756" y="3287928"/>
                  </a:lnTo>
                  <a:lnTo>
                    <a:pt x="613160" y="3258105"/>
                  </a:lnTo>
                  <a:lnTo>
                    <a:pt x="580290" y="3227495"/>
                  </a:lnTo>
                  <a:lnTo>
                    <a:pt x="548163" y="3196113"/>
                  </a:lnTo>
                  <a:lnTo>
                    <a:pt x="516793" y="3163974"/>
                  </a:lnTo>
                  <a:lnTo>
                    <a:pt x="486195" y="3131092"/>
                  </a:lnTo>
                  <a:lnTo>
                    <a:pt x="456383" y="3097483"/>
                  </a:lnTo>
                  <a:lnTo>
                    <a:pt x="427372" y="3063160"/>
                  </a:lnTo>
                  <a:lnTo>
                    <a:pt x="399177" y="3028138"/>
                  </a:lnTo>
                  <a:lnTo>
                    <a:pt x="371812" y="2992433"/>
                  </a:lnTo>
                  <a:lnTo>
                    <a:pt x="345293" y="2956058"/>
                  </a:lnTo>
                  <a:lnTo>
                    <a:pt x="319633" y="2919030"/>
                  </a:lnTo>
                  <a:lnTo>
                    <a:pt x="294848" y="2881361"/>
                  </a:lnTo>
                  <a:lnTo>
                    <a:pt x="270953" y="2843067"/>
                  </a:lnTo>
                  <a:lnTo>
                    <a:pt x="247961" y="2804163"/>
                  </a:lnTo>
                  <a:lnTo>
                    <a:pt x="225888" y="2764664"/>
                  </a:lnTo>
                  <a:lnTo>
                    <a:pt x="204749" y="2724583"/>
                  </a:lnTo>
                  <a:lnTo>
                    <a:pt x="184557" y="2683936"/>
                  </a:lnTo>
                  <a:lnTo>
                    <a:pt x="165328" y="2642738"/>
                  </a:lnTo>
                  <a:lnTo>
                    <a:pt x="147077" y="2601003"/>
                  </a:lnTo>
                  <a:lnTo>
                    <a:pt x="129819" y="2558746"/>
                  </a:lnTo>
                  <a:lnTo>
                    <a:pt x="113567" y="2515981"/>
                  </a:lnTo>
                  <a:lnTo>
                    <a:pt x="98336" y="2472724"/>
                  </a:lnTo>
                  <a:lnTo>
                    <a:pt x="84142" y="2428989"/>
                  </a:lnTo>
                  <a:lnTo>
                    <a:pt x="70999" y="2384790"/>
                  </a:lnTo>
                  <a:lnTo>
                    <a:pt x="58922" y="2340143"/>
                  </a:lnTo>
                  <a:lnTo>
                    <a:pt x="47925" y="2295062"/>
                  </a:lnTo>
                  <a:lnTo>
                    <a:pt x="38024" y="2249562"/>
                  </a:lnTo>
                  <a:lnTo>
                    <a:pt x="29232" y="2203657"/>
                  </a:lnTo>
                  <a:lnTo>
                    <a:pt x="21564" y="2157363"/>
                  </a:lnTo>
                  <a:lnTo>
                    <a:pt x="15036" y="2110693"/>
                  </a:lnTo>
                  <a:lnTo>
                    <a:pt x="9662" y="2063663"/>
                  </a:lnTo>
                  <a:lnTo>
                    <a:pt x="5457" y="2016287"/>
                  </a:lnTo>
                  <a:lnTo>
                    <a:pt x="2435" y="1968581"/>
                  </a:lnTo>
                  <a:lnTo>
                    <a:pt x="611" y="1920558"/>
                  </a:lnTo>
                  <a:lnTo>
                    <a:pt x="0" y="1872233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0451" y="1357883"/>
              <a:ext cx="1162812" cy="11490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4072" y="2923031"/>
              <a:ext cx="1949195" cy="19507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3800" y="3022091"/>
              <a:ext cx="1708403" cy="17175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35907" y="3133344"/>
              <a:ext cx="1522476" cy="15224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90772" y="3176016"/>
              <a:ext cx="1367027" cy="134264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295902" y="3524758"/>
            <a:ext cx="5346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正确 认知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29127" y="1357883"/>
            <a:ext cx="4448810" cy="3078480"/>
            <a:chOff x="2929127" y="1357883"/>
            <a:chExt cx="4448810" cy="307848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14872" y="3285744"/>
              <a:ext cx="1162811" cy="11506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29127" y="1357883"/>
              <a:ext cx="1162812" cy="114909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292602" y="1598422"/>
            <a:ext cx="4311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培训 对象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11451" y="3351276"/>
            <a:ext cx="4744720" cy="2941320"/>
            <a:chOff x="1711451" y="3351276"/>
            <a:chExt cx="4744720" cy="2941320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2851" y="5065776"/>
              <a:ext cx="1162812" cy="11490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1451" y="3351276"/>
              <a:ext cx="1162812" cy="11490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85871" y="5143500"/>
              <a:ext cx="1162812" cy="114909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507482" y="1598422"/>
            <a:ext cx="4311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需求 分析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30161" y="3650996"/>
            <a:ext cx="4311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培训 计划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01029" y="5449315"/>
            <a:ext cx="4311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讲师 管理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14801" y="5449315"/>
            <a:ext cx="4311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培训 实施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06345" y="3650996"/>
            <a:ext cx="4318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配套 政策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77999" y="1820379"/>
            <a:ext cx="4535170" cy="3975735"/>
          </a:xfrm>
          <a:custGeom>
            <a:avLst/>
            <a:gdLst/>
            <a:ahLst/>
            <a:cxnLst/>
            <a:rect l="l" t="t" r="r" b="b"/>
            <a:pathLst>
              <a:path w="4535170" h="3975735">
                <a:moveTo>
                  <a:pt x="695579" y="3483267"/>
                </a:moveTo>
                <a:lnTo>
                  <a:pt x="311581" y="2772867"/>
                </a:lnTo>
                <a:lnTo>
                  <a:pt x="364490" y="2805087"/>
                </a:lnTo>
                <a:lnTo>
                  <a:pt x="371602" y="2807728"/>
                </a:lnTo>
                <a:lnTo>
                  <a:pt x="378891" y="2807398"/>
                </a:lnTo>
                <a:lnTo>
                  <a:pt x="385521" y="2804325"/>
                </a:lnTo>
                <a:lnTo>
                  <a:pt x="390652" y="2798737"/>
                </a:lnTo>
                <a:lnTo>
                  <a:pt x="393230" y="2791676"/>
                </a:lnTo>
                <a:lnTo>
                  <a:pt x="392899" y="2784373"/>
                </a:lnTo>
                <a:lnTo>
                  <a:pt x="389864" y="2777718"/>
                </a:lnTo>
                <a:lnTo>
                  <a:pt x="384302" y="2772575"/>
                </a:lnTo>
                <a:lnTo>
                  <a:pt x="283248" y="2710980"/>
                </a:lnTo>
                <a:lnTo>
                  <a:pt x="243459" y="2686723"/>
                </a:lnTo>
                <a:lnTo>
                  <a:pt x="237998" y="2851696"/>
                </a:lnTo>
                <a:lnTo>
                  <a:pt x="239293" y="2859176"/>
                </a:lnTo>
                <a:lnTo>
                  <a:pt x="243205" y="2865348"/>
                </a:lnTo>
                <a:lnTo>
                  <a:pt x="249097" y="2869628"/>
                </a:lnTo>
                <a:lnTo>
                  <a:pt x="256413" y="2871381"/>
                </a:lnTo>
                <a:lnTo>
                  <a:pt x="263893" y="2870085"/>
                </a:lnTo>
                <a:lnTo>
                  <a:pt x="270103" y="2866174"/>
                </a:lnTo>
                <a:lnTo>
                  <a:pt x="274396" y="2860281"/>
                </a:lnTo>
                <a:lnTo>
                  <a:pt x="276098" y="2852966"/>
                </a:lnTo>
                <a:lnTo>
                  <a:pt x="278104" y="2791142"/>
                </a:lnTo>
                <a:lnTo>
                  <a:pt x="662051" y="3501301"/>
                </a:lnTo>
                <a:lnTo>
                  <a:pt x="695579" y="3483267"/>
                </a:lnTo>
                <a:close/>
              </a:path>
              <a:path w="4535170" h="3975735">
                <a:moveTo>
                  <a:pt x="821563" y="519595"/>
                </a:moveTo>
                <a:lnTo>
                  <a:pt x="667766" y="579285"/>
                </a:lnTo>
                <a:lnTo>
                  <a:pt x="661339" y="583374"/>
                </a:lnTo>
                <a:lnTo>
                  <a:pt x="657148" y="589368"/>
                </a:lnTo>
                <a:lnTo>
                  <a:pt x="655548" y="596493"/>
                </a:lnTo>
                <a:lnTo>
                  <a:pt x="656844" y="603923"/>
                </a:lnTo>
                <a:lnTo>
                  <a:pt x="660920" y="610298"/>
                </a:lnTo>
                <a:lnTo>
                  <a:pt x="666915" y="614489"/>
                </a:lnTo>
                <a:lnTo>
                  <a:pt x="674039" y="616127"/>
                </a:lnTo>
                <a:lnTo>
                  <a:pt x="681482" y="614845"/>
                </a:lnTo>
                <a:lnTo>
                  <a:pt x="739190" y="592467"/>
                </a:lnTo>
                <a:lnTo>
                  <a:pt x="0" y="1520228"/>
                </a:lnTo>
                <a:lnTo>
                  <a:pt x="29718" y="1543977"/>
                </a:lnTo>
                <a:lnTo>
                  <a:pt x="768997" y="616254"/>
                </a:lnTo>
                <a:lnTo>
                  <a:pt x="760095" y="677456"/>
                </a:lnTo>
                <a:lnTo>
                  <a:pt x="760476" y="685012"/>
                </a:lnTo>
                <a:lnTo>
                  <a:pt x="763612" y="691591"/>
                </a:lnTo>
                <a:lnTo>
                  <a:pt x="768985" y="696506"/>
                </a:lnTo>
                <a:lnTo>
                  <a:pt x="776097" y="699046"/>
                </a:lnTo>
                <a:lnTo>
                  <a:pt x="783666" y="698639"/>
                </a:lnTo>
                <a:lnTo>
                  <a:pt x="790282" y="695464"/>
                </a:lnTo>
                <a:lnTo>
                  <a:pt x="795235" y="690054"/>
                </a:lnTo>
                <a:lnTo>
                  <a:pt x="797814" y="682917"/>
                </a:lnTo>
                <a:lnTo>
                  <a:pt x="818972" y="537375"/>
                </a:lnTo>
                <a:lnTo>
                  <a:pt x="821563" y="519595"/>
                </a:lnTo>
                <a:close/>
              </a:path>
              <a:path w="4535170" h="3975735">
                <a:moveTo>
                  <a:pt x="2863850" y="114338"/>
                </a:moveTo>
                <a:lnTo>
                  <a:pt x="2673985" y="3213"/>
                </a:lnTo>
                <a:lnTo>
                  <a:pt x="2664447" y="0"/>
                </a:lnTo>
                <a:lnTo>
                  <a:pt x="2654719" y="647"/>
                </a:lnTo>
                <a:lnTo>
                  <a:pt x="2645918" y="4864"/>
                </a:lnTo>
                <a:lnTo>
                  <a:pt x="2639187" y="12357"/>
                </a:lnTo>
                <a:lnTo>
                  <a:pt x="2635961" y="21894"/>
                </a:lnTo>
                <a:lnTo>
                  <a:pt x="2636609" y="31623"/>
                </a:lnTo>
                <a:lnTo>
                  <a:pt x="2640825" y="40424"/>
                </a:lnTo>
                <a:lnTo>
                  <a:pt x="2648331" y="47155"/>
                </a:lnTo>
                <a:lnTo>
                  <a:pt x="2719540" y="88798"/>
                </a:lnTo>
                <a:lnTo>
                  <a:pt x="1814703" y="87414"/>
                </a:lnTo>
                <a:lnTo>
                  <a:pt x="1814703" y="138214"/>
                </a:lnTo>
                <a:lnTo>
                  <a:pt x="2719336" y="139598"/>
                </a:lnTo>
                <a:lnTo>
                  <a:pt x="2648077" y="181013"/>
                </a:lnTo>
                <a:lnTo>
                  <a:pt x="2640546" y="187744"/>
                </a:lnTo>
                <a:lnTo>
                  <a:pt x="2636304" y="196507"/>
                </a:lnTo>
                <a:lnTo>
                  <a:pt x="2635656" y="206235"/>
                </a:lnTo>
                <a:lnTo>
                  <a:pt x="2638933" y="215811"/>
                </a:lnTo>
                <a:lnTo>
                  <a:pt x="2645600" y="223342"/>
                </a:lnTo>
                <a:lnTo>
                  <a:pt x="2654363" y="227584"/>
                </a:lnTo>
                <a:lnTo>
                  <a:pt x="2664079" y="228231"/>
                </a:lnTo>
                <a:lnTo>
                  <a:pt x="2673604" y="224955"/>
                </a:lnTo>
                <a:lnTo>
                  <a:pt x="2820162" y="139738"/>
                </a:lnTo>
                <a:lnTo>
                  <a:pt x="2863850" y="114338"/>
                </a:lnTo>
                <a:close/>
              </a:path>
              <a:path w="4535170" h="3975735">
                <a:moveTo>
                  <a:pt x="3016885" y="3839718"/>
                </a:moveTo>
                <a:lnTo>
                  <a:pt x="3014599" y="3801681"/>
                </a:lnTo>
                <a:lnTo>
                  <a:pt x="1778342" y="3873500"/>
                </a:lnTo>
                <a:lnTo>
                  <a:pt x="1829943" y="3839273"/>
                </a:lnTo>
                <a:lnTo>
                  <a:pt x="1815858" y="3804691"/>
                </a:lnTo>
                <a:lnTo>
                  <a:pt x="1808861" y="3807536"/>
                </a:lnTo>
                <a:lnTo>
                  <a:pt x="1671320" y="3898785"/>
                </a:lnTo>
                <a:lnTo>
                  <a:pt x="1818386" y="3973512"/>
                </a:lnTo>
                <a:lnTo>
                  <a:pt x="1825688" y="3975544"/>
                </a:lnTo>
                <a:lnTo>
                  <a:pt x="1832965" y="3974655"/>
                </a:lnTo>
                <a:lnTo>
                  <a:pt x="1839366" y="3971099"/>
                </a:lnTo>
                <a:lnTo>
                  <a:pt x="1844040" y="3965168"/>
                </a:lnTo>
                <a:lnTo>
                  <a:pt x="1846084" y="3957878"/>
                </a:lnTo>
                <a:lnTo>
                  <a:pt x="1845170" y="3950627"/>
                </a:lnTo>
                <a:lnTo>
                  <a:pt x="1788528" y="3915613"/>
                </a:lnTo>
                <a:lnTo>
                  <a:pt x="1710182" y="3915613"/>
                </a:lnTo>
                <a:lnTo>
                  <a:pt x="1764182" y="3912476"/>
                </a:lnTo>
                <a:lnTo>
                  <a:pt x="1780489" y="3911536"/>
                </a:lnTo>
                <a:lnTo>
                  <a:pt x="3016885" y="3839718"/>
                </a:lnTo>
                <a:close/>
              </a:path>
              <a:path w="4535170" h="3975735">
                <a:moveTo>
                  <a:pt x="4519168" y="1467269"/>
                </a:moveTo>
                <a:lnTo>
                  <a:pt x="4517491" y="1447330"/>
                </a:lnTo>
                <a:lnTo>
                  <a:pt x="4505452" y="1302931"/>
                </a:lnTo>
                <a:lnTo>
                  <a:pt x="4503344" y="1295641"/>
                </a:lnTo>
                <a:lnTo>
                  <a:pt x="4498784" y="1289951"/>
                </a:lnTo>
                <a:lnTo>
                  <a:pt x="4492409" y="1286395"/>
                </a:lnTo>
                <a:lnTo>
                  <a:pt x="4484878" y="1285532"/>
                </a:lnTo>
                <a:lnTo>
                  <a:pt x="4477639" y="1287640"/>
                </a:lnTo>
                <a:lnTo>
                  <a:pt x="4471936" y="1292199"/>
                </a:lnTo>
                <a:lnTo>
                  <a:pt x="4468355" y="1298575"/>
                </a:lnTo>
                <a:lnTo>
                  <a:pt x="4467479" y="1306106"/>
                </a:lnTo>
                <a:lnTo>
                  <a:pt x="4472635" y="1367777"/>
                </a:lnTo>
                <a:lnTo>
                  <a:pt x="3870960" y="508800"/>
                </a:lnTo>
                <a:lnTo>
                  <a:pt x="3839718" y="530644"/>
                </a:lnTo>
                <a:lnTo>
                  <a:pt x="4441304" y="1389481"/>
                </a:lnTo>
                <a:lnTo>
                  <a:pt x="4385183" y="1363637"/>
                </a:lnTo>
                <a:lnTo>
                  <a:pt x="4377829" y="1361948"/>
                </a:lnTo>
                <a:lnTo>
                  <a:pt x="4370641" y="1363154"/>
                </a:lnTo>
                <a:lnTo>
                  <a:pt x="4364393" y="1366951"/>
                </a:lnTo>
                <a:lnTo>
                  <a:pt x="4359897" y="1373035"/>
                </a:lnTo>
                <a:lnTo>
                  <a:pt x="4358208" y="1380388"/>
                </a:lnTo>
                <a:lnTo>
                  <a:pt x="4359414" y="1387576"/>
                </a:lnTo>
                <a:lnTo>
                  <a:pt x="4363212" y="1393825"/>
                </a:lnTo>
                <a:lnTo>
                  <a:pt x="4369295" y="1398308"/>
                </a:lnTo>
                <a:lnTo>
                  <a:pt x="4519168" y="1467269"/>
                </a:lnTo>
                <a:close/>
              </a:path>
              <a:path w="4535170" h="3975735">
                <a:moveTo>
                  <a:pt x="4535170" y="2627033"/>
                </a:moveTo>
                <a:lnTo>
                  <a:pt x="4503039" y="2606459"/>
                </a:lnTo>
                <a:lnTo>
                  <a:pt x="4050080" y="3313430"/>
                </a:lnTo>
                <a:lnTo>
                  <a:pt x="4052697" y="3251619"/>
                </a:lnTo>
                <a:lnTo>
                  <a:pt x="4051477" y="3244138"/>
                </a:lnTo>
                <a:lnTo>
                  <a:pt x="4047642" y="3237915"/>
                </a:lnTo>
                <a:lnTo>
                  <a:pt x="4041762" y="3233585"/>
                </a:lnTo>
                <a:lnTo>
                  <a:pt x="4034409" y="3231807"/>
                </a:lnTo>
                <a:lnTo>
                  <a:pt x="4026916" y="3232950"/>
                </a:lnTo>
                <a:lnTo>
                  <a:pt x="4020693" y="3236747"/>
                </a:lnTo>
                <a:lnTo>
                  <a:pt x="4016362" y="3242614"/>
                </a:lnTo>
                <a:lnTo>
                  <a:pt x="4014597" y="3249968"/>
                </a:lnTo>
                <a:lnTo>
                  <a:pt x="4007739" y="3414814"/>
                </a:lnTo>
                <a:lnTo>
                  <a:pt x="4049966" y="3393236"/>
                </a:lnTo>
                <a:lnTo>
                  <a:pt x="4154551" y="3339757"/>
                </a:lnTo>
                <a:lnTo>
                  <a:pt x="4160482" y="3335020"/>
                </a:lnTo>
                <a:lnTo>
                  <a:pt x="4164012" y="3328606"/>
                </a:lnTo>
                <a:lnTo>
                  <a:pt x="4164863" y="3321354"/>
                </a:lnTo>
                <a:lnTo>
                  <a:pt x="4162806" y="3314103"/>
                </a:lnTo>
                <a:lnTo>
                  <a:pt x="4082186" y="3333927"/>
                </a:lnTo>
                <a:lnTo>
                  <a:pt x="4535170" y="2627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/>
          <p:cNvGrpSpPr/>
          <p:nvPr/>
        </p:nvGrpSpPr>
        <p:grpSpPr>
          <a:xfrm>
            <a:off x="7562468" y="1542669"/>
            <a:ext cx="1110615" cy="993140"/>
            <a:chOff x="7562468" y="1542669"/>
            <a:chExt cx="1110615" cy="993140"/>
          </a:xfrm>
        </p:grpSpPr>
        <p:sp>
          <p:nvSpPr>
            <p:cNvPr id="34" name="object 34"/>
            <p:cNvSpPr/>
            <p:nvPr/>
          </p:nvSpPr>
          <p:spPr>
            <a:xfrm>
              <a:off x="7591043" y="1571244"/>
              <a:ext cx="1053465" cy="935990"/>
            </a:xfrm>
            <a:custGeom>
              <a:avLst/>
              <a:gdLst/>
              <a:ahLst/>
              <a:cxnLst/>
              <a:rect l="l" t="t" r="r" b="b"/>
              <a:pathLst>
                <a:path w="1053465" h="935989">
                  <a:moveTo>
                    <a:pt x="526541" y="0"/>
                  </a:moveTo>
                  <a:lnTo>
                    <a:pt x="475827" y="2141"/>
                  </a:lnTo>
                  <a:lnTo>
                    <a:pt x="426478" y="8434"/>
                  </a:lnTo>
                  <a:lnTo>
                    <a:pt x="378715" y="18683"/>
                  </a:lnTo>
                  <a:lnTo>
                    <a:pt x="332757" y="32693"/>
                  </a:lnTo>
                  <a:lnTo>
                    <a:pt x="288826" y="50267"/>
                  </a:lnTo>
                  <a:lnTo>
                    <a:pt x="247141" y="71209"/>
                  </a:lnTo>
                  <a:lnTo>
                    <a:pt x="207925" y="95324"/>
                  </a:lnTo>
                  <a:lnTo>
                    <a:pt x="171396" y="122416"/>
                  </a:lnTo>
                  <a:lnTo>
                    <a:pt x="137777" y="152288"/>
                  </a:lnTo>
                  <a:lnTo>
                    <a:pt x="107286" y="184745"/>
                  </a:lnTo>
                  <a:lnTo>
                    <a:pt x="80146" y="219592"/>
                  </a:lnTo>
                  <a:lnTo>
                    <a:pt x="56576" y="256631"/>
                  </a:lnTo>
                  <a:lnTo>
                    <a:pt x="36796" y="295667"/>
                  </a:lnTo>
                  <a:lnTo>
                    <a:pt x="21029" y="336505"/>
                  </a:lnTo>
                  <a:lnTo>
                    <a:pt x="9493" y="378948"/>
                  </a:lnTo>
                  <a:lnTo>
                    <a:pt x="2410" y="422801"/>
                  </a:lnTo>
                  <a:lnTo>
                    <a:pt x="0" y="467867"/>
                  </a:lnTo>
                  <a:lnTo>
                    <a:pt x="2410" y="512934"/>
                  </a:lnTo>
                  <a:lnTo>
                    <a:pt x="9493" y="556787"/>
                  </a:lnTo>
                  <a:lnTo>
                    <a:pt x="21029" y="599230"/>
                  </a:lnTo>
                  <a:lnTo>
                    <a:pt x="36796" y="640068"/>
                  </a:lnTo>
                  <a:lnTo>
                    <a:pt x="56576" y="679104"/>
                  </a:lnTo>
                  <a:lnTo>
                    <a:pt x="80146" y="716143"/>
                  </a:lnTo>
                  <a:lnTo>
                    <a:pt x="107286" y="750990"/>
                  </a:lnTo>
                  <a:lnTo>
                    <a:pt x="137777" y="783447"/>
                  </a:lnTo>
                  <a:lnTo>
                    <a:pt x="171396" y="813319"/>
                  </a:lnTo>
                  <a:lnTo>
                    <a:pt x="207925" y="840411"/>
                  </a:lnTo>
                  <a:lnTo>
                    <a:pt x="247141" y="864526"/>
                  </a:lnTo>
                  <a:lnTo>
                    <a:pt x="288826" y="885468"/>
                  </a:lnTo>
                  <a:lnTo>
                    <a:pt x="332757" y="903042"/>
                  </a:lnTo>
                  <a:lnTo>
                    <a:pt x="378715" y="917052"/>
                  </a:lnTo>
                  <a:lnTo>
                    <a:pt x="426478" y="927301"/>
                  </a:lnTo>
                  <a:lnTo>
                    <a:pt x="475827" y="933594"/>
                  </a:lnTo>
                  <a:lnTo>
                    <a:pt x="526541" y="935735"/>
                  </a:lnTo>
                  <a:lnTo>
                    <a:pt x="577256" y="933594"/>
                  </a:lnTo>
                  <a:lnTo>
                    <a:pt x="626605" y="927301"/>
                  </a:lnTo>
                  <a:lnTo>
                    <a:pt x="674368" y="917052"/>
                  </a:lnTo>
                  <a:lnTo>
                    <a:pt x="720326" y="903042"/>
                  </a:lnTo>
                  <a:lnTo>
                    <a:pt x="764257" y="885468"/>
                  </a:lnTo>
                  <a:lnTo>
                    <a:pt x="805942" y="864526"/>
                  </a:lnTo>
                  <a:lnTo>
                    <a:pt x="845158" y="840411"/>
                  </a:lnTo>
                  <a:lnTo>
                    <a:pt x="881687" y="813319"/>
                  </a:lnTo>
                  <a:lnTo>
                    <a:pt x="915306" y="783447"/>
                  </a:lnTo>
                  <a:lnTo>
                    <a:pt x="945797" y="750990"/>
                  </a:lnTo>
                  <a:lnTo>
                    <a:pt x="972937" y="716143"/>
                  </a:lnTo>
                  <a:lnTo>
                    <a:pt x="996507" y="679104"/>
                  </a:lnTo>
                  <a:lnTo>
                    <a:pt x="1016287" y="640068"/>
                  </a:lnTo>
                  <a:lnTo>
                    <a:pt x="1032054" y="599230"/>
                  </a:lnTo>
                  <a:lnTo>
                    <a:pt x="1043590" y="556787"/>
                  </a:lnTo>
                  <a:lnTo>
                    <a:pt x="1050673" y="512934"/>
                  </a:lnTo>
                  <a:lnTo>
                    <a:pt x="1053083" y="467867"/>
                  </a:lnTo>
                  <a:lnTo>
                    <a:pt x="1050673" y="422801"/>
                  </a:lnTo>
                  <a:lnTo>
                    <a:pt x="1043590" y="378948"/>
                  </a:lnTo>
                  <a:lnTo>
                    <a:pt x="1032054" y="336505"/>
                  </a:lnTo>
                  <a:lnTo>
                    <a:pt x="1016287" y="295667"/>
                  </a:lnTo>
                  <a:lnTo>
                    <a:pt x="996507" y="256631"/>
                  </a:lnTo>
                  <a:lnTo>
                    <a:pt x="972937" y="219592"/>
                  </a:lnTo>
                  <a:lnTo>
                    <a:pt x="945797" y="184745"/>
                  </a:lnTo>
                  <a:lnTo>
                    <a:pt x="915306" y="152288"/>
                  </a:lnTo>
                  <a:lnTo>
                    <a:pt x="881687" y="122416"/>
                  </a:lnTo>
                  <a:lnTo>
                    <a:pt x="845158" y="95324"/>
                  </a:lnTo>
                  <a:lnTo>
                    <a:pt x="805942" y="71209"/>
                  </a:lnTo>
                  <a:lnTo>
                    <a:pt x="764257" y="50267"/>
                  </a:lnTo>
                  <a:lnTo>
                    <a:pt x="720326" y="32693"/>
                  </a:lnTo>
                  <a:lnTo>
                    <a:pt x="674368" y="18683"/>
                  </a:lnTo>
                  <a:lnTo>
                    <a:pt x="626605" y="8434"/>
                  </a:lnTo>
                  <a:lnTo>
                    <a:pt x="577256" y="2141"/>
                  </a:lnTo>
                  <a:lnTo>
                    <a:pt x="526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591043" y="1571244"/>
              <a:ext cx="1053465" cy="935990"/>
            </a:xfrm>
            <a:custGeom>
              <a:avLst/>
              <a:gdLst/>
              <a:ahLst/>
              <a:cxnLst/>
              <a:rect l="l" t="t" r="r" b="b"/>
              <a:pathLst>
                <a:path w="1053465" h="935989">
                  <a:moveTo>
                    <a:pt x="0" y="467867"/>
                  </a:moveTo>
                  <a:lnTo>
                    <a:pt x="2410" y="422801"/>
                  </a:lnTo>
                  <a:lnTo>
                    <a:pt x="9493" y="378948"/>
                  </a:lnTo>
                  <a:lnTo>
                    <a:pt x="21029" y="336505"/>
                  </a:lnTo>
                  <a:lnTo>
                    <a:pt x="36796" y="295667"/>
                  </a:lnTo>
                  <a:lnTo>
                    <a:pt x="56576" y="256631"/>
                  </a:lnTo>
                  <a:lnTo>
                    <a:pt x="80146" y="219592"/>
                  </a:lnTo>
                  <a:lnTo>
                    <a:pt x="107286" y="184745"/>
                  </a:lnTo>
                  <a:lnTo>
                    <a:pt x="137777" y="152288"/>
                  </a:lnTo>
                  <a:lnTo>
                    <a:pt x="171396" y="122416"/>
                  </a:lnTo>
                  <a:lnTo>
                    <a:pt x="207925" y="95324"/>
                  </a:lnTo>
                  <a:lnTo>
                    <a:pt x="247141" y="71209"/>
                  </a:lnTo>
                  <a:lnTo>
                    <a:pt x="288826" y="50267"/>
                  </a:lnTo>
                  <a:lnTo>
                    <a:pt x="332757" y="32693"/>
                  </a:lnTo>
                  <a:lnTo>
                    <a:pt x="378715" y="18683"/>
                  </a:lnTo>
                  <a:lnTo>
                    <a:pt x="426478" y="8434"/>
                  </a:lnTo>
                  <a:lnTo>
                    <a:pt x="475827" y="2141"/>
                  </a:lnTo>
                  <a:lnTo>
                    <a:pt x="526541" y="0"/>
                  </a:lnTo>
                  <a:lnTo>
                    <a:pt x="577256" y="2141"/>
                  </a:lnTo>
                  <a:lnTo>
                    <a:pt x="626605" y="8434"/>
                  </a:lnTo>
                  <a:lnTo>
                    <a:pt x="674368" y="18683"/>
                  </a:lnTo>
                  <a:lnTo>
                    <a:pt x="720326" y="32693"/>
                  </a:lnTo>
                  <a:lnTo>
                    <a:pt x="764257" y="50267"/>
                  </a:lnTo>
                  <a:lnTo>
                    <a:pt x="805942" y="71209"/>
                  </a:lnTo>
                  <a:lnTo>
                    <a:pt x="845158" y="95324"/>
                  </a:lnTo>
                  <a:lnTo>
                    <a:pt x="881687" y="122416"/>
                  </a:lnTo>
                  <a:lnTo>
                    <a:pt x="915306" y="152288"/>
                  </a:lnTo>
                  <a:lnTo>
                    <a:pt x="945797" y="184745"/>
                  </a:lnTo>
                  <a:lnTo>
                    <a:pt x="972937" y="219592"/>
                  </a:lnTo>
                  <a:lnTo>
                    <a:pt x="996507" y="256631"/>
                  </a:lnTo>
                  <a:lnTo>
                    <a:pt x="1016287" y="295667"/>
                  </a:lnTo>
                  <a:lnTo>
                    <a:pt x="1032054" y="336505"/>
                  </a:lnTo>
                  <a:lnTo>
                    <a:pt x="1043590" y="378948"/>
                  </a:lnTo>
                  <a:lnTo>
                    <a:pt x="1050673" y="422801"/>
                  </a:lnTo>
                  <a:lnTo>
                    <a:pt x="1053083" y="467867"/>
                  </a:lnTo>
                  <a:lnTo>
                    <a:pt x="1050673" y="512934"/>
                  </a:lnTo>
                  <a:lnTo>
                    <a:pt x="1043590" y="556787"/>
                  </a:lnTo>
                  <a:lnTo>
                    <a:pt x="1032054" y="599230"/>
                  </a:lnTo>
                  <a:lnTo>
                    <a:pt x="1016287" y="640068"/>
                  </a:lnTo>
                  <a:lnTo>
                    <a:pt x="996507" y="679104"/>
                  </a:lnTo>
                  <a:lnTo>
                    <a:pt x="972937" y="716143"/>
                  </a:lnTo>
                  <a:lnTo>
                    <a:pt x="945797" y="750990"/>
                  </a:lnTo>
                  <a:lnTo>
                    <a:pt x="915306" y="783447"/>
                  </a:lnTo>
                  <a:lnTo>
                    <a:pt x="881687" y="813319"/>
                  </a:lnTo>
                  <a:lnTo>
                    <a:pt x="845158" y="840411"/>
                  </a:lnTo>
                  <a:lnTo>
                    <a:pt x="805942" y="864526"/>
                  </a:lnTo>
                  <a:lnTo>
                    <a:pt x="764257" y="885468"/>
                  </a:lnTo>
                  <a:lnTo>
                    <a:pt x="720326" y="903042"/>
                  </a:lnTo>
                  <a:lnTo>
                    <a:pt x="674368" y="917052"/>
                  </a:lnTo>
                  <a:lnTo>
                    <a:pt x="626605" y="927301"/>
                  </a:lnTo>
                  <a:lnTo>
                    <a:pt x="577256" y="933594"/>
                  </a:lnTo>
                  <a:lnTo>
                    <a:pt x="526541" y="935735"/>
                  </a:lnTo>
                  <a:lnTo>
                    <a:pt x="475827" y="933594"/>
                  </a:lnTo>
                  <a:lnTo>
                    <a:pt x="426478" y="927301"/>
                  </a:lnTo>
                  <a:lnTo>
                    <a:pt x="378715" y="917052"/>
                  </a:lnTo>
                  <a:lnTo>
                    <a:pt x="332757" y="903042"/>
                  </a:lnTo>
                  <a:lnTo>
                    <a:pt x="288826" y="885468"/>
                  </a:lnTo>
                  <a:lnTo>
                    <a:pt x="247141" y="864526"/>
                  </a:lnTo>
                  <a:lnTo>
                    <a:pt x="207925" y="840411"/>
                  </a:lnTo>
                  <a:lnTo>
                    <a:pt x="171396" y="813319"/>
                  </a:lnTo>
                  <a:lnTo>
                    <a:pt x="137777" y="783447"/>
                  </a:lnTo>
                  <a:lnTo>
                    <a:pt x="107286" y="750990"/>
                  </a:lnTo>
                  <a:lnTo>
                    <a:pt x="80146" y="716143"/>
                  </a:lnTo>
                  <a:lnTo>
                    <a:pt x="56576" y="679104"/>
                  </a:lnTo>
                  <a:lnTo>
                    <a:pt x="36796" y="640068"/>
                  </a:lnTo>
                  <a:lnTo>
                    <a:pt x="21029" y="599230"/>
                  </a:lnTo>
                  <a:lnTo>
                    <a:pt x="9493" y="556787"/>
                  </a:lnTo>
                  <a:lnTo>
                    <a:pt x="2410" y="512934"/>
                  </a:lnTo>
                  <a:lnTo>
                    <a:pt x="0" y="467867"/>
                  </a:lnTo>
                  <a:close/>
                </a:path>
              </a:pathLst>
            </a:custGeom>
            <a:ln w="57150">
              <a:solidFill>
                <a:srgbClr val="00AF5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7902702" y="1775586"/>
            <a:ext cx="4311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培训 转化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554468" y="2563367"/>
            <a:ext cx="1089660" cy="974090"/>
            <a:chOff x="7554468" y="2563367"/>
            <a:chExt cx="1089660" cy="974090"/>
          </a:xfrm>
        </p:grpSpPr>
        <p:sp>
          <p:nvSpPr>
            <p:cNvPr id="38" name="object 38"/>
            <p:cNvSpPr/>
            <p:nvPr/>
          </p:nvSpPr>
          <p:spPr>
            <a:xfrm>
              <a:off x="7573518" y="2582417"/>
              <a:ext cx="1051560" cy="935990"/>
            </a:xfrm>
            <a:custGeom>
              <a:avLst/>
              <a:gdLst/>
              <a:ahLst/>
              <a:cxnLst/>
              <a:rect l="l" t="t" r="r" b="b"/>
              <a:pathLst>
                <a:path w="1051559" h="935989">
                  <a:moveTo>
                    <a:pt x="525779" y="0"/>
                  </a:moveTo>
                  <a:lnTo>
                    <a:pt x="475152" y="2141"/>
                  </a:lnTo>
                  <a:lnTo>
                    <a:pt x="425885" y="8434"/>
                  </a:lnTo>
                  <a:lnTo>
                    <a:pt x="378198" y="18683"/>
                  </a:lnTo>
                  <a:lnTo>
                    <a:pt x="332311" y="32693"/>
                  </a:lnTo>
                  <a:lnTo>
                    <a:pt x="288446" y="50267"/>
                  </a:lnTo>
                  <a:lnTo>
                    <a:pt x="246822" y="71209"/>
                  </a:lnTo>
                  <a:lnTo>
                    <a:pt x="207661" y="95324"/>
                  </a:lnTo>
                  <a:lnTo>
                    <a:pt x="171183" y="122416"/>
                  </a:lnTo>
                  <a:lnTo>
                    <a:pt x="137608" y="152288"/>
                  </a:lnTo>
                  <a:lnTo>
                    <a:pt x="107157" y="184745"/>
                  </a:lnTo>
                  <a:lnTo>
                    <a:pt x="80051" y="219592"/>
                  </a:lnTo>
                  <a:lnTo>
                    <a:pt x="56510" y="256631"/>
                  </a:lnTo>
                  <a:lnTo>
                    <a:pt x="36754" y="295667"/>
                  </a:lnTo>
                  <a:lnTo>
                    <a:pt x="21005" y="336505"/>
                  </a:lnTo>
                  <a:lnTo>
                    <a:pt x="9482" y="378948"/>
                  </a:lnTo>
                  <a:lnTo>
                    <a:pt x="2407" y="422801"/>
                  </a:lnTo>
                  <a:lnTo>
                    <a:pt x="0" y="467868"/>
                  </a:lnTo>
                  <a:lnTo>
                    <a:pt x="2407" y="512934"/>
                  </a:lnTo>
                  <a:lnTo>
                    <a:pt x="9482" y="556787"/>
                  </a:lnTo>
                  <a:lnTo>
                    <a:pt x="21005" y="599230"/>
                  </a:lnTo>
                  <a:lnTo>
                    <a:pt x="36754" y="640068"/>
                  </a:lnTo>
                  <a:lnTo>
                    <a:pt x="56510" y="679104"/>
                  </a:lnTo>
                  <a:lnTo>
                    <a:pt x="80051" y="716143"/>
                  </a:lnTo>
                  <a:lnTo>
                    <a:pt x="107157" y="750990"/>
                  </a:lnTo>
                  <a:lnTo>
                    <a:pt x="137608" y="783447"/>
                  </a:lnTo>
                  <a:lnTo>
                    <a:pt x="171183" y="813319"/>
                  </a:lnTo>
                  <a:lnTo>
                    <a:pt x="207661" y="840411"/>
                  </a:lnTo>
                  <a:lnTo>
                    <a:pt x="246822" y="864526"/>
                  </a:lnTo>
                  <a:lnTo>
                    <a:pt x="288446" y="885468"/>
                  </a:lnTo>
                  <a:lnTo>
                    <a:pt x="332311" y="903042"/>
                  </a:lnTo>
                  <a:lnTo>
                    <a:pt x="378198" y="917052"/>
                  </a:lnTo>
                  <a:lnTo>
                    <a:pt x="425885" y="927301"/>
                  </a:lnTo>
                  <a:lnTo>
                    <a:pt x="475152" y="933594"/>
                  </a:lnTo>
                  <a:lnTo>
                    <a:pt x="525779" y="935736"/>
                  </a:lnTo>
                  <a:lnTo>
                    <a:pt x="576407" y="933594"/>
                  </a:lnTo>
                  <a:lnTo>
                    <a:pt x="625674" y="927301"/>
                  </a:lnTo>
                  <a:lnTo>
                    <a:pt x="673361" y="917052"/>
                  </a:lnTo>
                  <a:lnTo>
                    <a:pt x="719248" y="903042"/>
                  </a:lnTo>
                  <a:lnTo>
                    <a:pt x="763113" y="885468"/>
                  </a:lnTo>
                  <a:lnTo>
                    <a:pt x="804737" y="864526"/>
                  </a:lnTo>
                  <a:lnTo>
                    <a:pt x="843898" y="840411"/>
                  </a:lnTo>
                  <a:lnTo>
                    <a:pt x="880376" y="813319"/>
                  </a:lnTo>
                  <a:lnTo>
                    <a:pt x="913951" y="783447"/>
                  </a:lnTo>
                  <a:lnTo>
                    <a:pt x="944402" y="750990"/>
                  </a:lnTo>
                  <a:lnTo>
                    <a:pt x="971508" y="716143"/>
                  </a:lnTo>
                  <a:lnTo>
                    <a:pt x="995049" y="679104"/>
                  </a:lnTo>
                  <a:lnTo>
                    <a:pt x="1014805" y="640068"/>
                  </a:lnTo>
                  <a:lnTo>
                    <a:pt x="1030554" y="599230"/>
                  </a:lnTo>
                  <a:lnTo>
                    <a:pt x="1042077" y="556787"/>
                  </a:lnTo>
                  <a:lnTo>
                    <a:pt x="1049152" y="512934"/>
                  </a:lnTo>
                  <a:lnTo>
                    <a:pt x="1051559" y="467868"/>
                  </a:lnTo>
                  <a:lnTo>
                    <a:pt x="1049152" y="422801"/>
                  </a:lnTo>
                  <a:lnTo>
                    <a:pt x="1042077" y="378948"/>
                  </a:lnTo>
                  <a:lnTo>
                    <a:pt x="1030554" y="336505"/>
                  </a:lnTo>
                  <a:lnTo>
                    <a:pt x="1014805" y="295667"/>
                  </a:lnTo>
                  <a:lnTo>
                    <a:pt x="995049" y="256631"/>
                  </a:lnTo>
                  <a:lnTo>
                    <a:pt x="971508" y="219592"/>
                  </a:lnTo>
                  <a:lnTo>
                    <a:pt x="944402" y="184745"/>
                  </a:lnTo>
                  <a:lnTo>
                    <a:pt x="913951" y="152288"/>
                  </a:lnTo>
                  <a:lnTo>
                    <a:pt x="880376" y="122416"/>
                  </a:lnTo>
                  <a:lnTo>
                    <a:pt x="843898" y="95324"/>
                  </a:lnTo>
                  <a:lnTo>
                    <a:pt x="804737" y="71209"/>
                  </a:lnTo>
                  <a:lnTo>
                    <a:pt x="763113" y="50267"/>
                  </a:lnTo>
                  <a:lnTo>
                    <a:pt x="719248" y="32693"/>
                  </a:lnTo>
                  <a:lnTo>
                    <a:pt x="673361" y="18683"/>
                  </a:lnTo>
                  <a:lnTo>
                    <a:pt x="625674" y="8434"/>
                  </a:lnTo>
                  <a:lnTo>
                    <a:pt x="576407" y="2141"/>
                  </a:lnTo>
                  <a:lnTo>
                    <a:pt x="525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573518" y="2582417"/>
              <a:ext cx="1051560" cy="935990"/>
            </a:xfrm>
            <a:custGeom>
              <a:avLst/>
              <a:gdLst/>
              <a:ahLst/>
              <a:cxnLst/>
              <a:rect l="l" t="t" r="r" b="b"/>
              <a:pathLst>
                <a:path w="1051559" h="935989">
                  <a:moveTo>
                    <a:pt x="0" y="467868"/>
                  </a:moveTo>
                  <a:lnTo>
                    <a:pt x="2407" y="422801"/>
                  </a:lnTo>
                  <a:lnTo>
                    <a:pt x="9482" y="378948"/>
                  </a:lnTo>
                  <a:lnTo>
                    <a:pt x="21005" y="336505"/>
                  </a:lnTo>
                  <a:lnTo>
                    <a:pt x="36754" y="295667"/>
                  </a:lnTo>
                  <a:lnTo>
                    <a:pt x="56510" y="256631"/>
                  </a:lnTo>
                  <a:lnTo>
                    <a:pt x="80051" y="219592"/>
                  </a:lnTo>
                  <a:lnTo>
                    <a:pt x="107157" y="184745"/>
                  </a:lnTo>
                  <a:lnTo>
                    <a:pt x="137608" y="152288"/>
                  </a:lnTo>
                  <a:lnTo>
                    <a:pt x="171183" y="122416"/>
                  </a:lnTo>
                  <a:lnTo>
                    <a:pt x="207661" y="95324"/>
                  </a:lnTo>
                  <a:lnTo>
                    <a:pt x="246822" y="71209"/>
                  </a:lnTo>
                  <a:lnTo>
                    <a:pt x="288446" y="50267"/>
                  </a:lnTo>
                  <a:lnTo>
                    <a:pt x="332311" y="32693"/>
                  </a:lnTo>
                  <a:lnTo>
                    <a:pt x="378198" y="18683"/>
                  </a:lnTo>
                  <a:lnTo>
                    <a:pt x="425885" y="8434"/>
                  </a:lnTo>
                  <a:lnTo>
                    <a:pt x="475152" y="2141"/>
                  </a:lnTo>
                  <a:lnTo>
                    <a:pt x="525779" y="0"/>
                  </a:lnTo>
                  <a:lnTo>
                    <a:pt x="576407" y="2141"/>
                  </a:lnTo>
                  <a:lnTo>
                    <a:pt x="625674" y="8434"/>
                  </a:lnTo>
                  <a:lnTo>
                    <a:pt x="673361" y="18683"/>
                  </a:lnTo>
                  <a:lnTo>
                    <a:pt x="719248" y="32693"/>
                  </a:lnTo>
                  <a:lnTo>
                    <a:pt x="763113" y="50267"/>
                  </a:lnTo>
                  <a:lnTo>
                    <a:pt x="804737" y="71209"/>
                  </a:lnTo>
                  <a:lnTo>
                    <a:pt x="843898" y="95324"/>
                  </a:lnTo>
                  <a:lnTo>
                    <a:pt x="880376" y="122416"/>
                  </a:lnTo>
                  <a:lnTo>
                    <a:pt x="913951" y="152288"/>
                  </a:lnTo>
                  <a:lnTo>
                    <a:pt x="944402" y="184745"/>
                  </a:lnTo>
                  <a:lnTo>
                    <a:pt x="971508" y="219592"/>
                  </a:lnTo>
                  <a:lnTo>
                    <a:pt x="995049" y="256631"/>
                  </a:lnTo>
                  <a:lnTo>
                    <a:pt x="1014805" y="295667"/>
                  </a:lnTo>
                  <a:lnTo>
                    <a:pt x="1030554" y="336505"/>
                  </a:lnTo>
                  <a:lnTo>
                    <a:pt x="1042077" y="378948"/>
                  </a:lnTo>
                  <a:lnTo>
                    <a:pt x="1049152" y="422801"/>
                  </a:lnTo>
                  <a:lnTo>
                    <a:pt x="1051559" y="467868"/>
                  </a:lnTo>
                  <a:lnTo>
                    <a:pt x="1049152" y="512934"/>
                  </a:lnTo>
                  <a:lnTo>
                    <a:pt x="1042077" y="556787"/>
                  </a:lnTo>
                  <a:lnTo>
                    <a:pt x="1030554" y="599230"/>
                  </a:lnTo>
                  <a:lnTo>
                    <a:pt x="1014805" y="640068"/>
                  </a:lnTo>
                  <a:lnTo>
                    <a:pt x="995049" y="679104"/>
                  </a:lnTo>
                  <a:lnTo>
                    <a:pt x="971508" y="716143"/>
                  </a:lnTo>
                  <a:lnTo>
                    <a:pt x="944402" y="750990"/>
                  </a:lnTo>
                  <a:lnTo>
                    <a:pt x="913951" y="783447"/>
                  </a:lnTo>
                  <a:lnTo>
                    <a:pt x="880376" y="813319"/>
                  </a:lnTo>
                  <a:lnTo>
                    <a:pt x="843898" y="840411"/>
                  </a:lnTo>
                  <a:lnTo>
                    <a:pt x="804737" y="864526"/>
                  </a:lnTo>
                  <a:lnTo>
                    <a:pt x="763113" y="885468"/>
                  </a:lnTo>
                  <a:lnTo>
                    <a:pt x="719248" y="903042"/>
                  </a:lnTo>
                  <a:lnTo>
                    <a:pt x="673361" y="917052"/>
                  </a:lnTo>
                  <a:lnTo>
                    <a:pt x="625674" y="927301"/>
                  </a:lnTo>
                  <a:lnTo>
                    <a:pt x="576407" y="933594"/>
                  </a:lnTo>
                  <a:lnTo>
                    <a:pt x="525779" y="935736"/>
                  </a:lnTo>
                  <a:lnTo>
                    <a:pt x="475152" y="933594"/>
                  </a:lnTo>
                  <a:lnTo>
                    <a:pt x="425885" y="927301"/>
                  </a:lnTo>
                  <a:lnTo>
                    <a:pt x="378198" y="917052"/>
                  </a:lnTo>
                  <a:lnTo>
                    <a:pt x="332311" y="903042"/>
                  </a:lnTo>
                  <a:lnTo>
                    <a:pt x="288446" y="885468"/>
                  </a:lnTo>
                  <a:lnTo>
                    <a:pt x="246822" y="864526"/>
                  </a:lnTo>
                  <a:lnTo>
                    <a:pt x="207661" y="840411"/>
                  </a:lnTo>
                  <a:lnTo>
                    <a:pt x="171183" y="813319"/>
                  </a:lnTo>
                  <a:lnTo>
                    <a:pt x="137608" y="783447"/>
                  </a:lnTo>
                  <a:lnTo>
                    <a:pt x="107157" y="750990"/>
                  </a:lnTo>
                  <a:lnTo>
                    <a:pt x="80051" y="716143"/>
                  </a:lnTo>
                  <a:lnTo>
                    <a:pt x="56510" y="679104"/>
                  </a:lnTo>
                  <a:lnTo>
                    <a:pt x="36754" y="640068"/>
                  </a:lnTo>
                  <a:lnTo>
                    <a:pt x="21005" y="599230"/>
                  </a:lnTo>
                  <a:lnTo>
                    <a:pt x="9482" y="556787"/>
                  </a:lnTo>
                  <a:lnTo>
                    <a:pt x="2407" y="512934"/>
                  </a:lnTo>
                  <a:lnTo>
                    <a:pt x="0" y="467868"/>
                  </a:lnTo>
                  <a:close/>
                </a:path>
              </a:pathLst>
            </a:custGeom>
            <a:ln w="38100">
              <a:solidFill>
                <a:srgbClr val="2929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7883143" y="2785694"/>
            <a:ext cx="4311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培训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评估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2054" y="415239"/>
            <a:ext cx="16535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93980"/>
                </a:solidFill>
                <a:latin typeface="微软雅黑" panose="020B0503020204020204" charset="-122"/>
                <a:cs typeface="微软雅黑" panose="020B0503020204020204" charset="-122"/>
              </a:rPr>
              <a:t>正确认知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1863" y="1395221"/>
            <a:ext cx="41179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培训的重要意义</a:t>
            </a:r>
            <a:r>
              <a:rPr sz="2400" spc="-10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抓老板的痛点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34620">
              <a:lnSpc>
                <a:spcPts val="5760"/>
              </a:lnSpc>
              <a:spcBef>
                <a:spcPts val="67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培训是“中药”而非“西药” 培训需要系统持续开展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12875" y="3515867"/>
            <a:ext cx="2865120" cy="22189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748" y="3584447"/>
            <a:ext cx="3574822" cy="273100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06525" y="1499361"/>
            <a:ext cx="370840" cy="259715"/>
            <a:chOff x="906525" y="1499361"/>
            <a:chExt cx="370840" cy="259715"/>
          </a:xfrm>
        </p:grpSpPr>
        <p:sp>
          <p:nvSpPr>
            <p:cNvPr id="9" name="object 9"/>
            <p:cNvSpPr/>
            <p:nvPr/>
          </p:nvSpPr>
          <p:spPr>
            <a:xfrm>
              <a:off x="912875" y="1505711"/>
              <a:ext cx="358140" cy="247015"/>
            </a:xfrm>
            <a:custGeom>
              <a:avLst/>
              <a:gdLst/>
              <a:ahLst/>
              <a:cxnLst/>
              <a:rect l="l" t="t" r="r" b="b"/>
              <a:pathLst>
                <a:path w="358140" h="247014">
                  <a:moveTo>
                    <a:pt x="179070" y="0"/>
                  </a:moveTo>
                  <a:lnTo>
                    <a:pt x="35471" y="48895"/>
                  </a:lnTo>
                  <a:lnTo>
                    <a:pt x="0" y="158750"/>
                  </a:lnTo>
                  <a:lnTo>
                    <a:pt x="99377" y="246887"/>
                  </a:lnTo>
                  <a:lnTo>
                    <a:pt x="258762" y="246887"/>
                  </a:lnTo>
                  <a:lnTo>
                    <a:pt x="358140" y="158750"/>
                  </a:lnTo>
                  <a:lnTo>
                    <a:pt x="322668" y="48895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12875" y="1505711"/>
              <a:ext cx="358140" cy="247015"/>
            </a:xfrm>
            <a:custGeom>
              <a:avLst/>
              <a:gdLst/>
              <a:ahLst/>
              <a:cxnLst/>
              <a:rect l="l" t="t" r="r" b="b"/>
              <a:pathLst>
                <a:path w="358140" h="247014">
                  <a:moveTo>
                    <a:pt x="0" y="158750"/>
                  </a:moveTo>
                  <a:lnTo>
                    <a:pt x="35471" y="48895"/>
                  </a:lnTo>
                  <a:lnTo>
                    <a:pt x="179070" y="0"/>
                  </a:lnTo>
                  <a:lnTo>
                    <a:pt x="322668" y="48895"/>
                  </a:lnTo>
                  <a:lnTo>
                    <a:pt x="358140" y="158750"/>
                  </a:lnTo>
                  <a:lnTo>
                    <a:pt x="258762" y="246887"/>
                  </a:lnTo>
                  <a:lnTo>
                    <a:pt x="99377" y="246887"/>
                  </a:lnTo>
                  <a:lnTo>
                    <a:pt x="0" y="15875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906525" y="2136394"/>
            <a:ext cx="370840" cy="261620"/>
            <a:chOff x="906525" y="2136394"/>
            <a:chExt cx="370840" cy="261620"/>
          </a:xfrm>
        </p:grpSpPr>
        <p:sp>
          <p:nvSpPr>
            <p:cNvPr id="12" name="object 12"/>
            <p:cNvSpPr/>
            <p:nvPr/>
          </p:nvSpPr>
          <p:spPr>
            <a:xfrm>
              <a:off x="912875" y="2142744"/>
              <a:ext cx="358140" cy="248920"/>
            </a:xfrm>
            <a:custGeom>
              <a:avLst/>
              <a:gdLst/>
              <a:ahLst/>
              <a:cxnLst/>
              <a:rect l="l" t="t" r="r" b="b"/>
              <a:pathLst>
                <a:path w="358140" h="248919">
                  <a:moveTo>
                    <a:pt x="179070" y="0"/>
                  </a:moveTo>
                  <a:lnTo>
                    <a:pt x="35471" y="49148"/>
                  </a:lnTo>
                  <a:lnTo>
                    <a:pt x="0" y="159765"/>
                  </a:lnTo>
                  <a:lnTo>
                    <a:pt x="99377" y="248411"/>
                  </a:lnTo>
                  <a:lnTo>
                    <a:pt x="258762" y="248411"/>
                  </a:lnTo>
                  <a:lnTo>
                    <a:pt x="358140" y="159765"/>
                  </a:lnTo>
                  <a:lnTo>
                    <a:pt x="322668" y="49148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12875" y="2142744"/>
              <a:ext cx="358140" cy="248920"/>
            </a:xfrm>
            <a:custGeom>
              <a:avLst/>
              <a:gdLst/>
              <a:ahLst/>
              <a:cxnLst/>
              <a:rect l="l" t="t" r="r" b="b"/>
              <a:pathLst>
                <a:path w="358140" h="248919">
                  <a:moveTo>
                    <a:pt x="0" y="159765"/>
                  </a:moveTo>
                  <a:lnTo>
                    <a:pt x="35471" y="49148"/>
                  </a:lnTo>
                  <a:lnTo>
                    <a:pt x="179070" y="0"/>
                  </a:lnTo>
                  <a:lnTo>
                    <a:pt x="322668" y="49148"/>
                  </a:lnTo>
                  <a:lnTo>
                    <a:pt x="358140" y="159765"/>
                  </a:lnTo>
                  <a:lnTo>
                    <a:pt x="258762" y="248411"/>
                  </a:lnTo>
                  <a:lnTo>
                    <a:pt x="99377" y="248411"/>
                  </a:lnTo>
                  <a:lnTo>
                    <a:pt x="0" y="159765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906525" y="2866389"/>
            <a:ext cx="370840" cy="259715"/>
            <a:chOff x="906525" y="2866389"/>
            <a:chExt cx="370840" cy="259715"/>
          </a:xfrm>
        </p:grpSpPr>
        <p:sp>
          <p:nvSpPr>
            <p:cNvPr id="15" name="object 15"/>
            <p:cNvSpPr/>
            <p:nvPr/>
          </p:nvSpPr>
          <p:spPr>
            <a:xfrm>
              <a:off x="912875" y="2872739"/>
              <a:ext cx="358140" cy="247015"/>
            </a:xfrm>
            <a:custGeom>
              <a:avLst/>
              <a:gdLst/>
              <a:ahLst/>
              <a:cxnLst/>
              <a:rect l="l" t="t" r="r" b="b"/>
              <a:pathLst>
                <a:path w="358140" h="247014">
                  <a:moveTo>
                    <a:pt x="179070" y="0"/>
                  </a:moveTo>
                  <a:lnTo>
                    <a:pt x="35471" y="48895"/>
                  </a:lnTo>
                  <a:lnTo>
                    <a:pt x="0" y="158750"/>
                  </a:lnTo>
                  <a:lnTo>
                    <a:pt x="99377" y="246887"/>
                  </a:lnTo>
                  <a:lnTo>
                    <a:pt x="258762" y="246887"/>
                  </a:lnTo>
                  <a:lnTo>
                    <a:pt x="358140" y="158750"/>
                  </a:lnTo>
                  <a:lnTo>
                    <a:pt x="322668" y="48895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12875" y="2872739"/>
              <a:ext cx="358140" cy="247015"/>
            </a:xfrm>
            <a:custGeom>
              <a:avLst/>
              <a:gdLst/>
              <a:ahLst/>
              <a:cxnLst/>
              <a:rect l="l" t="t" r="r" b="b"/>
              <a:pathLst>
                <a:path w="358140" h="247014">
                  <a:moveTo>
                    <a:pt x="0" y="158750"/>
                  </a:moveTo>
                  <a:lnTo>
                    <a:pt x="35471" y="48895"/>
                  </a:lnTo>
                  <a:lnTo>
                    <a:pt x="179070" y="0"/>
                  </a:lnTo>
                  <a:lnTo>
                    <a:pt x="322668" y="48895"/>
                  </a:lnTo>
                  <a:lnTo>
                    <a:pt x="358140" y="158750"/>
                  </a:lnTo>
                  <a:lnTo>
                    <a:pt x="258762" y="246887"/>
                  </a:lnTo>
                  <a:lnTo>
                    <a:pt x="99377" y="246887"/>
                  </a:lnTo>
                  <a:lnTo>
                    <a:pt x="0" y="158750"/>
                  </a:lnTo>
                  <a:close/>
                </a:path>
              </a:pathLst>
            </a:custGeom>
            <a:ln w="12699">
              <a:solidFill>
                <a:srgbClr val="184D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14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4988" y="1220634"/>
            <a:ext cx="8863965" cy="5637530"/>
            <a:chOff x="284988" y="1220634"/>
            <a:chExt cx="8863965" cy="563753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84988" y="4319015"/>
              <a:ext cx="3787140" cy="25389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96157" y="1225396"/>
              <a:ext cx="5648325" cy="3305810"/>
            </a:xfrm>
            <a:custGeom>
              <a:avLst/>
              <a:gdLst/>
              <a:ahLst/>
              <a:cxnLst/>
              <a:rect l="l" t="t" r="r" b="b"/>
              <a:pathLst>
                <a:path w="5648325" h="3305810">
                  <a:moveTo>
                    <a:pt x="513994" y="1088289"/>
                  </a:moveTo>
                  <a:lnTo>
                    <a:pt x="508346" y="1045686"/>
                  </a:lnTo>
                  <a:lnTo>
                    <a:pt x="505943" y="1003416"/>
                  </a:lnTo>
                  <a:lnTo>
                    <a:pt x="506705" y="961562"/>
                  </a:lnTo>
                  <a:lnTo>
                    <a:pt x="510553" y="920208"/>
                  </a:lnTo>
                  <a:lnTo>
                    <a:pt x="517407" y="879436"/>
                  </a:lnTo>
                  <a:lnTo>
                    <a:pt x="527190" y="839327"/>
                  </a:lnTo>
                  <a:lnTo>
                    <a:pt x="539822" y="799967"/>
                  </a:lnTo>
                  <a:lnTo>
                    <a:pt x="555224" y="761436"/>
                  </a:lnTo>
                  <a:lnTo>
                    <a:pt x="573317" y="723818"/>
                  </a:lnTo>
                  <a:lnTo>
                    <a:pt x="594022" y="687195"/>
                  </a:lnTo>
                  <a:lnTo>
                    <a:pt x="617260" y="651651"/>
                  </a:lnTo>
                  <a:lnTo>
                    <a:pt x="642952" y="617267"/>
                  </a:lnTo>
                  <a:lnTo>
                    <a:pt x="671020" y="584127"/>
                  </a:lnTo>
                  <a:lnTo>
                    <a:pt x="701384" y="552313"/>
                  </a:lnTo>
                  <a:lnTo>
                    <a:pt x="733965" y="521909"/>
                  </a:lnTo>
                  <a:lnTo>
                    <a:pt x="768684" y="492996"/>
                  </a:lnTo>
                  <a:lnTo>
                    <a:pt x="805463" y="465658"/>
                  </a:lnTo>
                  <a:lnTo>
                    <a:pt x="844222" y="439977"/>
                  </a:lnTo>
                  <a:lnTo>
                    <a:pt x="884882" y="416037"/>
                  </a:lnTo>
                  <a:lnTo>
                    <a:pt x="927365" y="393919"/>
                  </a:lnTo>
                  <a:lnTo>
                    <a:pt x="971591" y="373706"/>
                  </a:lnTo>
                  <a:lnTo>
                    <a:pt x="1017481" y="355482"/>
                  </a:lnTo>
                  <a:lnTo>
                    <a:pt x="1064957" y="339328"/>
                  </a:lnTo>
                  <a:lnTo>
                    <a:pt x="1113940" y="325329"/>
                  </a:lnTo>
                  <a:lnTo>
                    <a:pt x="1164349" y="313565"/>
                  </a:lnTo>
                  <a:lnTo>
                    <a:pt x="1216108" y="304121"/>
                  </a:lnTo>
                  <a:lnTo>
                    <a:pt x="1269136" y="297079"/>
                  </a:lnTo>
                  <a:lnTo>
                    <a:pt x="1318083" y="292877"/>
                  </a:lnTo>
                  <a:lnTo>
                    <a:pt x="1367063" y="290864"/>
                  </a:lnTo>
                  <a:lnTo>
                    <a:pt x="1415961" y="291021"/>
                  </a:lnTo>
                  <a:lnTo>
                    <a:pt x="1464669" y="293330"/>
                  </a:lnTo>
                  <a:lnTo>
                    <a:pt x="1513072" y="297774"/>
                  </a:lnTo>
                  <a:lnTo>
                    <a:pt x="1561061" y="304334"/>
                  </a:lnTo>
                  <a:lnTo>
                    <a:pt x="1608523" y="312992"/>
                  </a:lnTo>
                  <a:lnTo>
                    <a:pt x="1655347" y="323730"/>
                  </a:lnTo>
                  <a:lnTo>
                    <a:pt x="1701422" y="336530"/>
                  </a:lnTo>
                  <a:lnTo>
                    <a:pt x="1746635" y="351374"/>
                  </a:lnTo>
                  <a:lnTo>
                    <a:pt x="1790875" y="368244"/>
                  </a:lnTo>
                  <a:lnTo>
                    <a:pt x="1834032" y="387122"/>
                  </a:lnTo>
                  <a:lnTo>
                    <a:pt x="1860106" y="351197"/>
                  </a:lnTo>
                  <a:lnTo>
                    <a:pt x="1888990" y="317401"/>
                  </a:lnTo>
                  <a:lnTo>
                    <a:pt x="1920500" y="285779"/>
                  </a:lnTo>
                  <a:lnTo>
                    <a:pt x="1954456" y="256375"/>
                  </a:lnTo>
                  <a:lnTo>
                    <a:pt x="1990674" y="229232"/>
                  </a:lnTo>
                  <a:lnTo>
                    <a:pt x="2028974" y="204396"/>
                  </a:lnTo>
                  <a:lnTo>
                    <a:pt x="2069171" y="181912"/>
                  </a:lnTo>
                  <a:lnTo>
                    <a:pt x="2111085" y="161823"/>
                  </a:lnTo>
                  <a:lnTo>
                    <a:pt x="2154534" y="144174"/>
                  </a:lnTo>
                  <a:lnTo>
                    <a:pt x="2199335" y="129009"/>
                  </a:lnTo>
                  <a:lnTo>
                    <a:pt x="2245305" y="116374"/>
                  </a:lnTo>
                  <a:lnTo>
                    <a:pt x="2292264" y="106311"/>
                  </a:lnTo>
                  <a:lnTo>
                    <a:pt x="2340028" y="98867"/>
                  </a:lnTo>
                  <a:lnTo>
                    <a:pt x="2388416" y="94085"/>
                  </a:lnTo>
                  <a:lnTo>
                    <a:pt x="2437246" y="92009"/>
                  </a:lnTo>
                  <a:lnTo>
                    <a:pt x="2486335" y="92684"/>
                  </a:lnTo>
                  <a:lnTo>
                    <a:pt x="2535501" y="96155"/>
                  </a:lnTo>
                  <a:lnTo>
                    <a:pt x="2584563" y="102466"/>
                  </a:lnTo>
                  <a:lnTo>
                    <a:pt x="2633337" y="111661"/>
                  </a:lnTo>
                  <a:lnTo>
                    <a:pt x="2681643" y="123785"/>
                  </a:lnTo>
                  <a:lnTo>
                    <a:pt x="2729297" y="138883"/>
                  </a:lnTo>
                  <a:lnTo>
                    <a:pt x="2776118" y="156998"/>
                  </a:lnTo>
                  <a:lnTo>
                    <a:pt x="2819740" y="177106"/>
                  </a:lnTo>
                  <a:lnTo>
                    <a:pt x="2861350" y="199654"/>
                  </a:lnTo>
                  <a:lnTo>
                    <a:pt x="2900794" y="224560"/>
                  </a:lnTo>
                  <a:lnTo>
                    <a:pt x="2937916" y="251740"/>
                  </a:lnTo>
                  <a:lnTo>
                    <a:pt x="2963171" y="215543"/>
                  </a:lnTo>
                  <a:lnTo>
                    <a:pt x="2991893" y="181887"/>
                  </a:lnTo>
                  <a:lnTo>
                    <a:pt x="3023812" y="150845"/>
                  </a:lnTo>
                  <a:lnTo>
                    <a:pt x="3058659" y="122488"/>
                  </a:lnTo>
                  <a:lnTo>
                    <a:pt x="3096163" y="96889"/>
                  </a:lnTo>
                  <a:lnTo>
                    <a:pt x="3136054" y="74119"/>
                  </a:lnTo>
                  <a:lnTo>
                    <a:pt x="3178063" y="54250"/>
                  </a:lnTo>
                  <a:lnTo>
                    <a:pt x="3221920" y="37355"/>
                  </a:lnTo>
                  <a:lnTo>
                    <a:pt x="3267354" y="23505"/>
                  </a:lnTo>
                  <a:lnTo>
                    <a:pt x="3314095" y="12773"/>
                  </a:lnTo>
                  <a:lnTo>
                    <a:pt x="3361874" y="5230"/>
                  </a:lnTo>
                  <a:lnTo>
                    <a:pt x="3410421" y="948"/>
                  </a:lnTo>
                  <a:lnTo>
                    <a:pt x="3459466" y="0"/>
                  </a:lnTo>
                  <a:lnTo>
                    <a:pt x="3508739" y="2457"/>
                  </a:lnTo>
                  <a:lnTo>
                    <a:pt x="3557970" y="8391"/>
                  </a:lnTo>
                  <a:lnTo>
                    <a:pt x="3606888" y="17875"/>
                  </a:lnTo>
                  <a:lnTo>
                    <a:pt x="3655225" y="30980"/>
                  </a:lnTo>
                  <a:lnTo>
                    <a:pt x="3702710" y="47778"/>
                  </a:lnTo>
                  <a:lnTo>
                    <a:pt x="3748314" y="68066"/>
                  </a:lnTo>
                  <a:lnTo>
                    <a:pt x="3791242" y="91488"/>
                  </a:lnTo>
                  <a:lnTo>
                    <a:pt x="3831256" y="117885"/>
                  </a:lnTo>
                  <a:lnTo>
                    <a:pt x="3868118" y="147098"/>
                  </a:lnTo>
                  <a:lnTo>
                    <a:pt x="3901592" y="178969"/>
                  </a:lnTo>
                  <a:lnTo>
                    <a:pt x="3936860" y="148497"/>
                  </a:lnTo>
                  <a:lnTo>
                    <a:pt x="3974502" y="120833"/>
                  </a:lnTo>
                  <a:lnTo>
                    <a:pt x="4014288" y="95992"/>
                  </a:lnTo>
                  <a:lnTo>
                    <a:pt x="4055989" y="73990"/>
                  </a:lnTo>
                  <a:lnTo>
                    <a:pt x="4099374" y="54840"/>
                  </a:lnTo>
                  <a:lnTo>
                    <a:pt x="4144214" y="38559"/>
                  </a:lnTo>
                  <a:lnTo>
                    <a:pt x="4190278" y="25162"/>
                  </a:lnTo>
                  <a:lnTo>
                    <a:pt x="4237337" y="14663"/>
                  </a:lnTo>
                  <a:lnTo>
                    <a:pt x="4285160" y="7079"/>
                  </a:lnTo>
                  <a:lnTo>
                    <a:pt x="4333519" y="2423"/>
                  </a:lnTo>
                  <a:lnTo>
                    <a:pt x="4382182" y="712"/>
                  </a:lnTo>
                  <a:lnTo>
                    <a:pt x="4430919" y="1959"/>
                  </a:lnTo>
                  <a:lnTo>
                    <a:pt x="4479502" y="6182"/>
                  </a:lnTo>
                  <a:lnTo>
                    <a:pt x="4527700" y="13394"/>
                  </a:lnTo>
                  <a:lnTo>
                    <a:pt x="4575283" y="23610"/>
                  </a:lnTo>
                  <a:lnTo>
                    <a:pt x="4622021" y="36847"/>
                  </a:lnTo>
                  <a:lnTo>
                    <a:pt x="4667684" y="53118"/>
                  </a:lnTo>
                  <a:lnTo>
                    <a:pt x="4712043" y="72440"/>
                  </a:lnTo>
                  <a:lnTo>
                    <a:pt x="4754866" y="94827"/>
                  </a:lnTo>
                  <a:lnTo>
                    <a:pt x="4795926" y="120295"/>
                  </a:lnTo>
                  <a:lnTo>
                    <a:pt x="4836328" y="149995"/>
                  </a:lnTo>
                  <a:lnTo>
                    <a:pt x="4873138" y="182186"/>
                  </a:lnTo>
                  <a:lnTo>
                    <a:pt x="4906203" y="216653"/>
                  </a:lnTo>
                  <a:lnTo>
                    <a:pt x="4935372" y="253185"/>
                  </a:lnTo>
                  <a:lnTo>
                    <a:pt x="4960492" y="291568"/>
                  </a:lnTo>
                  <a:lnTo>
                    <a:pt x="4981413" y="331589"/>
                  </a:lnTo>
                  <a:lnTo>
                    <a:pt x="4997982" y="373037"/>
                  </a:lnTo>
                  <a:lnTo>
                    <a:pt x="5010048" y="415697"/>
                  </a:lnTo>
                  <a:lnTo>
                    <a:pt x="5062042" y="428741"/>
                  </a:lnTo>
                  <a:lnTo>
                    <a:pt x="5111855" y="444693"/>
                  </a:lnTo>
                  <a:lnTo>
                    <a:pt x="5159377" y="463401"/>
                  </a:lnTo>
                  <a:lnTo>
                    <a:pt x="5204500" y="484715"/>
                  </a:lnTo>
                  <a:lnTo>
                    <a:pt x="5247115" y="508481"/>
                  </a:lnTo>
                  <a:lnTo>
                    <a:pt x="5287113" y="534550"/>
                  </a:lnTo>
                  <a:lnTo>
                    <a:pt x="5324387" y="562768"/>
                  </a:lnTo>
                  <a:lnTo>
                    <a:pt x="5358826" y="592984"/>
                  </a:lnTo>
                  <a:lnTo>
                    <a:pt x="5390323" y="625046"/>
                  </a:lnTo>
                  <a:lnTo>
                    <a:pt x="5418770" y="658803"/>
                  </a:lnTo>
                  <a:lnTo>
                    <a:pt x="5444056" y="694102"/>
                  </a:lnTo>
                  <a:lnTo>
                    <a:pt x="5466075" y="730793"/>
                  </a:lnTo>
                  <a:lnTo>
                    <a:pt x="5484716" y="768723"/>
                  </a:lnTo>
                  <a:lnTo>
                    <a:pt x="5499872" y="807741"/>
                  </a:lnTo>
                  <a:lnTo>
                    <a:pt x="5511435" y="847695"/>
                  </a:lnTo>
                  <a:lnTo>
                    <a:pt x="5519294" y="888433"/>
                  </a:lnTo>
                  <a:lnTo>
                    <a:pt x="5523343" y="929804"/>
                  </a:lnTo>
                  <a:lnTo>
                    <a:pt x="5523471" y="971655"/>
                  </a:lnTo>
                  <a:lnTo>
                    <a:pt x="5519571" y="1013835"/>
                  </a:lnTo>
                  <a:lnTo>
                    <a:pt x="5511534" y="1056193"/>
                  </a:lnTo>
                  <a:lnTo>
                    <a:pt x="5499252" y="1098576"/>
                  </a:lnTo>
                  <a:lnTo>
                    <a:pt x="5484885" y="1135517"/>
                  </a:lnTo>
                  <a:lnTo>
                    <a:pt x="5467375" y="1171601"/>
                  </a:lnTo>
                  <a:lnTo>
                    <a:pt x="5500082" y="1207814"/>
                  </a:lnTo>
                  <a:lnTo>
                    <a:pt x="5529519" y="1245099"/>
                  </a:lnTo>
                  <a:lnTo>
                    <a:pt x="5555705" y="1283340"/>
                  </a:lnTo>
                  <a:lnTo>
                    <a:pt x="5578659" y="1322423"/>
                  </a:lnTo>
                  <a:lnTo>
                    <a:pt x="5598400" y="1362229"/>
                  </a:lnTo>
                  <a:lnTo>
                    <a:pt x="5614947" y="1402645"/>
                  </a:lnTo>
                  <a:lnTo>
                    <a:pt x="5628319" y="1443554"/>
                  </a:lnTo>
                  <a:lnTo>
                    <a:pt x="5638536" y="1484840"/>
                  </a:lnTo>
                  <a:lnTo>
                    <a:pt x="5645616" y="1526387"/>
                  </a:lnTo>
                  <a:lnTo>
                    <a:pt x="5647842" y="1549801"/>
                  </a:lnTo>
                </a:path>
                <a:path w="5648325" h="3305810">
                  <a:moveTo>
                    <a:pt x="5647842" y="1654471"/>
                  </a:moveTo>
                  <a:lnTo>
                    <a:pt x="5642952" y="1692872"/>
                  </a:lnTo>
                  <a:lnTo>
                    <a:pt x="5634635" y="1733989"/>
                  </a:lnTo>
                  <a:lnTo>
                    <a:pt x="5623296" y="1774671"/>
                  </a:lnTo>
                  <a:lnTo>
                    <a:pt x="5608954" y="1814804"/>
                  </a:lnTo>
                  <a:lnTo>
                    <a:pt x="5591628" y="1854272"/>
                  </a:lnTo>
                  <a:lnTo>
                    <a:pt x="5571337" y="1892958"/>
                  </a:lnTo>
                  <a:lnTo>
                    <a:pt x="5548100" y="1930748"/>
                  </a:lnTo>
                  <a:lnTo>
                    <a:pt x="5521937" y="1967524"/>
                  </a:lnTo>
                  <a:lnTo>
                    <a:pt x="5492865" y="2003171"/>
                  </a:lnTo>
                  <a:lnTo>
                    <a:pt x="5460905" y="2037574"/>
                  </a:lnTo>
                  <a:lnTo>
                    <a:pt x="5426076" y="2070617"/>
                  </a:lnTo>
                  <a:lnTo>
                    <a:pt x="5388396" y="2102183"/>
                  </a:lnTo>
                  <a:lnTo>
                    <a:pt x="5347884" y="2132157"/>
                  </a:lnTo>
                  <a:lnTo>
                    <a:pt x="5304561" y="2160423"/>
                  </a:lnTo>
                  <a:lnTo>
                    <a:pt x="5263554" y="2184052"/>
                  </a:lnTo>
                  <a:lnTo>
                    <a:pt x="5221042" y="2205723"/>
                  </a:lnTo>
                  <a:lnTo>
                    <a:pt x="5177137" y="2225395"/>
                  </a:lnTo>
                  <a:lnTo>
                    <a:pt x="5131953" y="2243029"/>
                  </a:lnTo>
                  <a:lnTo>
                    <a:pt x="5085603" y="2258585"/>
                  </a:lnTo>
                  <a:lnTo>
                    <a:pt x="5038199" y="2272023"/>
                  </a:lnTo>
                  <a:lnTo>
                    <a:pt x="4989855" y="2283304"/>
                  </a:lnTo>
                  <a:lnTo>
                    <a:pt x="4940682" y="2292387"/>
                  </a:lnTo>
                  <a:lnTo>
                    <a:pt x="4890795" y="2299234"/>
                  </a:lnTo>
                  <a:lnTo>
                    <a:pt x="4888454" y="2342183"/>
                  </a:lnTo>
                  <a:lnTo>
                    <a:pt x="4882414" y="2384293"/>
                  </a:lnTo>
                  <a:lnTo>
                    <a:pt x="4872803" y="2425464"/>
                  </a:lnTo>
                  <a:lnTo>
                    <a:pt x="4859749" y="2465595"/>
                  </a:lnTo>
                  <a:lnTo>
                    <a:pt x="4843382" y="2504583"/>
                  </a:lnTo>
                  <a:lnTo>
                    <a:pt x="4823829" y="2542330"/>
                  </a:lnTo>
                  <a:lnTo>
                    <a:pt x="4801221" y="2578732"/>
                  </a:lnTo>
                  <a:lnTo>
                    <a:pt x="4775685" y="2613690"/>
                  </a:lnTo>
                  <a:lnTo>
                    <a:pt x="4747351" y="2647102"/>
                  </a:lnTo>
                  <a:lnTo>
                    <a:pt x="4716346" y="2678868"/>
                  </a:lnTo>
                  <a:lnTo>
                    <a:pt x="4682801" y="2708886"/>
                  </a:lnTo>
                  <a:lnTo>
                    <a:pt x="4646843" y="2737055"/>
                  </a:lnTo>
                  <a:lnTo>
                    <a:pt x="4608602" y="2763274"/>
                  </a:lnTo>
                  <a:lnTo>
                    <a:pt x="4568206" y="2787443"/>
                  </a:lnTo>
                  <a:lnTo>
                    <a:pt x="4525784" y="2809459"/>
                  </a:lnTo>
                  <a:lnTo>
                    <a:pt x="4481464" y="2829223"/>
                  </a:lnTo>
                  <a:lnTo>
                    <a:pt x="4435377" y="2846633"/>
                  </a:lnTo>
                  <a:lnTo>
                    <a:pt x="4387649" y="2861589"/>
                  </a:lnTo>
                  <a:lnTo>
                    <a:pt x="4338410" y="2873988"/>
                  </a:lnTo>
                  <a:lnTo>
                    <a:pt x="4287790" y="2883731"/>
                  </a:lnTo>
                  <a:lnTo>
                    <a:pt x="4235915" y="2890715"/>
                  </a:lnTo>
                  <a:lnTo>
                    <a:pt x="4182916" y="2894841"/>
                  </a:lnTo>
                  <a:lnTo>
                    <a:pt x="4128922" y="2896007"/>
                  </a:lnTo>
                  <a:lnTo>
                    <a:pt x="4076838" y="2894245"/>
                  </a:lnTo>
                  <a:lnTo>
                    <a:pt x="4025198" y="2889653"/>
                  </a:lnTo>
                  <a:lnTo>
                    <a:pt x="3974184" y="2882269"/>
                  </a:lnTo>
                  <a:lnTo>
                    <a:pt x="3923975" y="2872131"/>
                  </a:lnTo>
                  <a:lnTo>
                    <a:pt x="3874755" y="2859279"/>
                  </a:lnTo>
                  <a:lnTo>
                    <a:pt x="3826705" y="2843750"/>
                  </a:lnTo>
                  <a:lnTo>
                    <a:pt x="3780006" y="2825585"/>
                  </a:lnTo>
                  <a:lnTo>
                    <a:pt x="3734841" y="2804821"/>
                  </a:lnTo>
                  <a:lnTo>
                    <a:pt x="3718383" y="2844104"/>
                  </a:lnTo>
                  <a:lnTo>
                    <a:pt x="3699341" y="2882103"/>
                  </a:lnTo>
                  <a:lnTo>
                    <a:pt x="3677818" y="2918775"/>
                  </a:lnTo>
                  <a:lnTo>
                    <a:pt x="3653917" y="2954076"/>
                  </a:lnTo>
                  <a:lnTo>
                    <a:pt x="3627741" y="2987960"/>
                  </a:lnTo>
                  <a:lnTo>
                    <a:pt x="3599393" y="3020385"/>
                  </a:lnTo>
                  <a:lnTo>
                    <a:pt x="3568977" y="3051306"/>
                  </a:lnTo>
                  <a:lnTo>
                    <a:pt x="3536595" y="3080679"/>
                  </a:lnTo>
                  <a:lnTo>
                    <a:pt x="3502350" y="3108460"/>
                  </a:lnTo>
                  <a:lnTo>
                    <a:pt x="3466347" y="3134604"/>
                  </a:lnTo>
                  <a:lnTo>
                    <a:pt x="3428687" y="3159068"/>
                  </a:lnTo>
                  <a:lnTo>
                    <a:pt x="3389475" y="3181808"/>
                  </a:lnTo>
                  <a:lnTo>
                    <a:pt x="3348812" y="3202778"/>
                  </a:lnTo>
                  <a:lnTo>
                    <a:pt x="3306803" y="3221937"/>
                  </a:lnTo>
                  <a:lnTo>
                    <a:pt x="3263550" y="3239238"/>
                  </a:lnTo>
                  <a:lnTo>
                    <a:pt x="3219157" y="3254638"/>
                  </a:lnTo>
                  <a:lnTo>
                    <a:pt x="3173726" y="3268093"/>
                  </a:lnTo>
                  <a:lnTo>
                    <a:pt x="3127362" y="3279559"/>
                  </a:lnTo>
                  <a:lnTo>
                    <a:pt x="3080166" y="3288991"/>
                  </a:lnTo>
                  <a:lnTo>
                    <a:pt x="3032242" y="3296346"/>
                  </a:lnTo>
                  <a:lnTo>
                    <a:pt x="2983693" y="3301579"/>
                  </a:lnTo>
                  <a:lnTo>
                    <a:pt x="2934623" y="3304647"/>
                  </a:lnTo>
                  <a:lnTo>
                    <a:pt x="2885134" y="3305505"/>
                  </a:lnTo>
                  <a:lnTo>
                    <a:pt x="2835330" y="3304109"/>
                  </a:lnTo>
                  <a:lnTo>
                    <a:pt x="2785313" y="3300414"/>
                  </a:lnTo>
                  <a:lnTo>
                    <a:pt x="2735187" y="3294378"/>
                  </a:lnTo>
                  <a:lnTo>
                    <a:pt x="2685055" y="3285955"/>
                  </a:lnTo>
                  <a:lnTo>
                    <a:pt x="2635021" y="3275102"/>
                  </a:lnTo>
                  <a:lnTo>
                    <a:pt x="2582427" y="3260923"/>
                  </a:lnTo>
                  <a:lnTo>
                    <a:pt x="2531274" y="3244208"/>
                  </a:lnTo>
                  <a:lnTo>
                    <a:pt x="2481693" y="3225032"/>
                  </a:lnTo>
                  <a:lnTo>
                    <a:pt x="2433815" y="3203474"/>
                  </a:lnTo>
                  <a:lnTo>
                    <a:pt x="2387772" y="3179608"/>
                  </a:lnTo>
                  <a:lnTo>
                    <a:pt x="2343694" y="3153513"/>
                  </a:lnTo>
                  <a:lnTo>
                    <a:pt x="2301712" y="3125264"/>
                  </a:lnTo>
                  <a:lnTo>
                    <a:pt x="2261959" y="3094939"/>
                  </a:lnTo>
                  <a:lnTo>
                    <a:pt x="2224563" y="3062615"/>
                  </a:lnTo>
                  <a:lnTo>
                    <a:pt x="2189658" y="3028367"/>
                  </a:lnTo>
                  <a:lnTo>
                    <a:pt x="2157374" y="2992273"/>
                  </a:lnTo>
                  <a:lnTo>
                    <a:pt x="2112216" y="3012745"/>
                  </a:lnTo>
                  <a:lnTo>
                    <a:pt x="2066311" y="3031168"/>
                  </a:lnTo>
                  <a:lnTo>
                    <a:pt x="2019748" y="3047559"/>
                  </a:lnTo>
                  <a:lnTo>
                    <a:pt x="1972611" y="3061936"/>
                  </a:lnTo>
                  <a:lnTo>
                    <a:pt x="1924990" y="3074315"/>
                  </a:lnTo>
                  <a:lnTo>
                    <a:pt x="1876969" y="3084714"/>
                  </a:lnTo>
                  <a:lnTo>
                    <a:pt x="1828637" y="3093149"/>
                  </a:lnTo>
                  <a:lnTo>
                    <a:pt x="1780080" y="3099640"/>
                  </a:lnTo>
                  <a:lnTo>
                    <a:pt x="1731386" y="3104201"/>
                  </a:lnTo>
                  <a:lnTo>
                    <a:pt x="1682641" y="3106852"/>
                  </a:lnTo>
                  <a:lnTo>
                    <a:pt x="1633932" y="3107608"/>
                  </a:lnTo>
                  <a:lnTo>
                    <a:pt x="1585347" y="3106488"/>
                  </a:lnTo>
                  <a:lnTo>
                    <a:pt x="1536971" y="3103509"/>
                  </a:lnTo>
                  <a:lnTo>
                    <a:pt x="1488893" y="3098687"/>
                  </a:lnTo>
                  <a:lnTo>
                    <a:pt x="1441199" y="3092040"/>
                  </a:lnTo>
                  <a:lnTo>
                    <a:pt x="1393977" y="3083586"/>
                  </a:lnTo>
                  <a:lnTo>
                    <a:pt x="1347312" y="3073341"/>
                  </a:lnTo>
                  <a:lnTo>
                    <a:pt x="1301292" y="3061323"/>
                  </a:lnTo>
                  <a:lnTo>
                    <a:pt x="1256005" y="3047550"/>
                  </a:lnTo>
                  <a:lnTo>
                    <a:pt x="1211536" y="3032037"/>
                  </a:lnTo>
                  <a:lnTo>
                    <a:pt x="1167974" y="3014804"/>
                  </a:lnTo>
                  <a:lnTo>
                    <a:pt x="1125404" y="2995866"/>
                  </a:lnTo>
                  <a:lnTo>
                    <a:pt x="1083914" y="2975241"/>
                  </a:lnTo>
                  <a:lnTo>
                    <a:pt x="1043592" y="2952947"/>
                  </a:lnTo>
                  <a:lnTo>
                    <a:pt x="1004523" y="2929000"/>
                  </a:lnTo>
                  <a:lnTo>
                    <a:pt x="966795" y="2903418"/>
                  </a:lnTo>
                  <a:lnTo>
                    <a:pt x="930494" y="2876218"/>
                  </a:lnTo>
                  <a:lnTo>
                    <a:pt x="895709" y="2847418"/>
                  </a:lnTo>
                  <a:lnTo>
                    <a:pt x="862525" y="2817034"/>
                  </a:lnTo>
                  <a:lnTo>
                    <a:pt x="831030" y="2785085"/>
                  </a:lnTo>
                  <a:lnTo>
                    <a:pt x="801311" y="2751586"/>
                  </a:lnTo>
                  <a:lnTo>
                    <a:pt x="773455" y="2716556"/>
                  </a:lnTo>
                  <a:lnTo>
                    <a:pt x="766343" y="2706904"/>
                  </a:lnTo>
                  <a:lnTo>
                    <a:pt x="762787" y="2702078"/>
                  </a:lnTo>
                  <a:lnTo>
                    <a:pt x="711027" y="2705035"/>
                  </a:lnTo>
                  <a:lnTo>
                    <a:pt x="660035" y="2704306"/>
                  </a:lnTo>
                  <a:lnTo>
                    <a:pt x="610036" y="2700029"/>
                  </a:lnTo>
                  <a:lnTo>
                    <a:pt x="561251" y="2692346"/>
                  </a:lnTo>
                  <a:lnTo>
                    <a:pt x="513904" y="2681396"/>
                  </a:lnTo>
                  <a:lnTo>
                    <a:pt x="468217" y="2667318"/>
                  </a:lnTo>
                  <a:lnTo>
                    <a:pt x="424415" y="2650252"/>
                  </a:lnTo>
                  <a:lnTo>
                    <a:pt x="382719" y="2630338"/>
                  </a:lnTo>
                  <a:lnTo>
                    <a:pt x="343353" y="2607717"/>
                  </a:lnTo>
                  <a:lnTo>
                    <a:pt x="306540" y="2582527"/>
                  </a:lnTo>
                  <a:lnTo>
                    <a:pt x="272504" y="2554909"/>
                  </a:lnTo>
                  <a:lnTo>
                    <a:pt x="241466" y="2525002"/>
                  </a:lnTo>
                  <a:lnTo>
                    <a:pt x="213650" y="2492947"/>
                  </a:lnTo>
                  <a:lnTo>
                    <a:pt x="189279" y="2458882"/>
                  </a:lnTo>
                  <a:lnTo>
                    <a:pt x="168577" y="2422948"/>
                  </a:lnTo>
                  <a:lnTo>
                    <a:pt x="151765" y="2385285"/>
                  </a:lnTo>
                  <a:lnTo>
                    <a:pt x="139068" y="2346032"/>
                  </a:lnTo>
                  <a:lnTo>
                    <a:pt x="130708" y="2305330"/>
                  </a:lnTo>
                  <a:lnTo>
                    <a:pt x="126833" y="2255768"/>
                  </a:lnTo>
                  <a:lnTo>
                    <a:pt x="129763" y="2206607"/>
                  </a:lnTo>
                  <a:lnTo>
                    <a:pt x="139325" y="2158262"/>
                  </a:lnTo>
                  <a:lnTo>
                    <a:pt x="155346" y="2111147"/>
                  </a:lnTo>
                  <a:lnTo>
                    <a:pt x="177653" y="2065674"/>
                  </a:lnTo>
                  <a:lnTo>
                    <a:pt x="206074" y="2022259"/>
                  </a:lnTo>
                  <a:lnTo>
                    <a:pt x="240437" y="1981314"/>
                  </a:lnTo>
                  <a:lnTo>
                    <a:pt x="280568" y="1943253"/>
                  </a:lnTo>
                  <a:lnTo>
                    <a:pt x="234710" y="1919312"/>
                  </a:lnTo>
                  <a:lnTo>
                    <a:pt x="192668" y="1892486"/>
                  </a:lnTo>
                  <a:lnTo>
                    <a:pt x="154527" y="1863035"/>
                  </a:lnTo>
                  <a:lnTo>
                    <a:pt x="120372" y="1831221"/>
                  </a:lnTo>
                  <a:lnTo>
                    <a:pt x="90286" y="1797303"/>
                  </a:lnTo>
                  <a:lnTo>
                    <a:pt x="64356" y="1761543"/>
                  </a:lnTo>
                  <a:lnTo>
                    <a:pt x="42665" y="1724200"/>
                  </a:lnTo>
                  <a:lnTo>
                    <a:pt x="25300" y="1685536"/>
                  </a:lnTo>
                  <a:lnTo>
                    <a:pt x="12343" y="1645811"/>
                  </a:lnTo>
                  <a:lnTo>
                    <a:pt x="3882" y="1605285"/>
                  </a:lnTo>
                  <a:lnTo>
                    <a:pt x="0" y="1564219"/>
                  </a:lnTo>
                  <a:lnTo>
                    <a:pt x="781" y="1522875"/>
                  </a:lnTo>
                  <a:lnTo>
                    <a:pt x="6312" y="1481511"/>
                  </a:lnTo>
                  <a:lnTo>
                    <a:pt x="16677" y="1440389"/>
                  </a:lnTo>
                  <a:lnTo>
                    <a:pt x="31960" y="1399770"/>
                  </a:lnTo>
                  <a:lnTo>
                    <a:pt x="52247" y="1359913"/>
                  </a:lnTo>
                  <a:lnTo>
                    <a:pt x="77622" y="1321080"/>
                  </a:lnTo>
                  <a:lnTo>
                    <a:pt x="107069" y="1284884"/>
                  </a:lnTo>
                  <a:lnTo>
                    <a:pt x="140351" y="1251378"/>
                  </a:lnTo>
                  <a:lnTo>
                    <a:pt x="177172" y="1220717"/>
                  </a:lnTo>
                  <a:lnTo>
                    <a:pt x="217236" y="1193052"/>
                  </a:lnTo>
                  <a:lnTo>
                    <a:pt x="260248" y="1168537"/>
                  </a:lnTo>
                  <a:lnTo>
                    <a:pt x="305911" y="1147326"/>
                  </a:lnTo>
                  <a:lnTo>
                    <a:pt x="353930" y="1129571"/>
                  </a:lnTo>
                  <a:lnTo>
                    <a:pt x="404010" y="1115425"/>
                  </a:lnTo>
                  <a:lnTo>
                    <a:pt x="455854" y="1105043"/>
                  </a:lnTo>
                  <a:lnTo>
                    <a:pt x="509168" y="1098576"/>
                  </a:lnTo>
                  <a:lnTo>
                    <a:pt x="513994" y="1088289"/>
                  </a:lnTo>
                </a:path>
              </a:pathLst>
            </a:custGeom>
            <a:ln w="9525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9899" y="4229798"/>
              <a:ext cx="193039" cy="19316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46401" y="2970149"/>
              <a:ext cx="5937885" cy="1352550"/>
            </a:xfrm>
            <a:custGeom>
              <a:avLst/>
              <a:gdLst/>
              <a:ahLst/>
              <a:cxnLst/>
              <a:rect l="l" t="t" r="r" b="b"/>
              <a:pathLst>
                <a:path w="5937884" h="1352550">
                  <a:moveTo>
                    <a:pt x="367156" y="1168908"/>
                  </a:moveTo>
                  <a:lnTo>
                    <a:pt x="360600" y="1217700"/>
                  </a:lnTo>
                  <a:lnTo>
                    <a:pt x="342095" y="1261561"/>
                  </a:lnTo>
                  <a:lnTo>
                    <a:pt x="313388" y="1298733"/>
                  </a:lnTo>
                  <a:lnTo>
                    <a:pt x="276224" y="1327460"/>
                  </a:lnTo>
                  <a:lnTo>
                    <a:pt x="232351" y="1345984"/>
                  </a:lnTo>
                  <a:lnTo>
                    <a:pt x="183515" y="1352550"/>
                  </a:lnTo>
                  <a:lnTo>
                    <a:pt x="134731" y="1345984"/>
                  </a:lnTo>
                  <a:lnTo>
                    <a:pt x="90894" y="1327460"/>
                  </a:lnTo>
                  <a:lnTo>
                    <a:pt x="53752" y="1298733"/>
                  </a:lnTo>
                  <a:lnTo>
                    <a:pt x="25056" y="1261561"/>
                  </a:lnTo>
                  <a:lnTo>
                    <a:pt x="6555" y="1217700"/>
                  </a:lnTo>
                  <a:lnTo>
                    <a:pt x="0" y="1168908"/>
                  </a:lnTo>
                  <a:lnTo>
                    <a:pt x="6555" y="1120124"/>
                  </a:lnTo>
                  <a:lnTo>
                    <a:pt x="25056" y="1076287"/>
                  </a:lnTo>
                  <a:lnTo>
                    <a:pt x="53752" y="1039145"/>
                  </a:lnTo>
                  <a:lnTo>
                    <a:pt x="90894" y="1010449"/>
                  </a:lnTo>
                  <a:lnTo>
                    <a:pt x="134731" y="991948"/>
                  </a:lnTo>
                  <a:lnTo>
                    <a:pt x="183515" y="985393"/>
                  </a:lnTo>
                  <a:lnTo>
                    <a:pt x="232351" y="991948"/>
                  </a:lnTo>
                  <a:lnTo>
                    <a:pt x="276225" y="1010449"/>
                  </a:lnTo>
                  <a:lnTo>
                    <a:pt x="313388" y="1039145"/>
                  </a:lnTo>
                  <a:lnTo>
                    <a:pt x="342095" y="1076287"/>
                  </a:lnTo>
                  <a:lnTo>
                    <a:pt x="360600" y="1120124"/>
                  </a:lnTo>
                  <a:lnTo>
                    <a:pt x="367156" y="1168908"/>
                  </a:lnTo>
                  <a:close/>
                </a:path>
                <a:path w="5937884" h="1352550">
                  <a:moveTo>
                    <a:pt x="1176020" y="921765"/>
                  </a:moveTo>
                  <a:lnTo>
                    <a:pt x="1171582" y="971279"/>
                  </a:lnTo>
                  <a:lnTo>
                    <a:pt x="1158789" y="1017872"/>
                  </a:lnTo>
                  <a:lnTo>
                    <a:pt x="1138418" y="1060769"/>
                  </a:lnTo>
                  <a:lnTo>
                    <a:pt x="1111249" y="1099195"/>
                  </a:lnTo>
                  <a:lnTo>
                    <a:pt x="1078061" y="1132373"/>
                  </a:lnTo>
                  <a:lnTo>
                    <a:pt x="1039631" y="1159528"/>
                  </a:lnTo>
                  <a:lnTo>
                    <a:pt x="996739" y="1179885"/>
                  </a:lnTo>
                  <a:lnTo>
                    <a:pt x="950164" y="1192668"/>
                  </a:lnTo>
                  <a:lnTo>
                    <a:pt x="900684" y="1197102"/>
                  </a:lnTo>
                  <a:lnTo>
                    <a:pt x="851170" y="1192668"/>
                  </a:lnTo>
                  <a:lnTo>
                    <a:pt x="804577" y="1179885"/>
                  </a:lnTo>
                  <a:lnTo>
                    <a:pt x="761680" y="1159528"/>
                  </a:lnTo>
                  <a:lnTo>
                    <a:pt x="723254" y="1132373"/>
                  </a:lnTo>
                  <a:lnTo>
                    <a:pt x="690076" y="1099195"/>
                  </a:lnTo>
                  <a:lnTo>
                    <a:pt x="662921" y="1060769"/>
                  </a:lnTo>
                  <a:lnTo>
                    <a:pt x="642564" y="1017872"/>
                  </a:lnTo>
                  <a:lnTo>
                    <a:pt x="629781" y="971279"/>
                  </a:lnTo>
                  <a:lnTo>
                    <a:pt x="625348" y="921765"/>
                  </a:lnTo>
                  <a:lnTo>
                    <a:pt x="629781" y="872285"/>
                  </a:lnTo>
                  <a:lnTo>
                    <a:pt x="642564" y="825710"/>
                  </a:lnTo>
                  <a:lnTo>
                    <a:pt x="662921" y="782818"/>
                  </a:lnTo>
                  <a:lnTo>
                    <a:pt x="690076" y="744388"/>
                  </a:lnTo>
                  <a:lnTo>
                    <a:pt x="723254" y="711200"/>
                  </a:lnTo>
                  <a:lnTo>
                    <a:pt x="761680" y="684031"/>
                  </a:lnTo>
                  <a:lnTo>
                    <a:pt x="804577" y="663660"/>
                  </a:lnTo>
                  <a:lnTo>
                    <a:pt x="851170" y="650867"/>
                  </a:lnTo>
                  <a:lnTo>
                    <a:pt x="900684" y="646430"/>
                  </a:lnTo>
                  <a:lnTo>
                    <a:pt x="950164" y="650867"/>
                  </a:lnTo>
                  <a:lnTo>
                    <a:pt x="996739" y="663660"/>
                  </a:lnTo>
                  <a:lnTo>
                    <a:pt x="1039631" y="684031"/>
                  </a:lnTo>
                  <a:lnTo>
                    <a:pt x="1078061" y="711200"/>
                  </a:lnTo>
                  <a:lnTo>
                    <a:pt x="1111249" y="744388"/>
                  </a:lnTo>
                  <a:lnTo>
                    <a:pt x="1138418" y="782818"/>
                  </a:lnTo>
                  <a:lnTo>
                    <a:pt x="1158789" y="825710"/>
                  </a:lnTo>
                  <a:lnTo>
                    <a:pt x="1171582" y="872285"/>
                  </a:lnTo>
                  <a:lnTo>
                    <a:pt x="1176020" y="921765"/>
                  </a:lnTo>
                  <a:close/>
                </a:path>
                <a:path w="5937884" h="1352550">
                  <a:moveTo>
                    <a:pt x="1667256" y="246506"/>
                  </a:moveTo>
                  <a:lnTo>
                    <a:pt x="1617825" y="247875"/>
                  </a:lnTo>
                  <a:lnTo>
                    <a:pt x="1568666" y="245807"/>
                  </a:lnTo>
                  <a:lnTo>
                    <a:pt x="1520048" y="240348"/>
                  </a:lnTo>
                  <a:lnTo>
                    <a:pt x="1472244" y="231546"/>
                  </a:lnTo>
                  <a:lnTo>
                    <a:pt x="1425524" y="219448"/>
                  </a:lnTo>
                  <a:lnTo>
                    <a:pt x="1380159" y="204099"/>
                  </a:lnTo>
                  <a:lnTo>
                    <a:pt x="1336421" y="185547"/>
                  </a:lnTo>
                </a:path>
                <a:path w="5937884" h="1352550">
                  <a:moveTo>
                    <a:pt x="1959228" y="913638"/>
                  </a:moveTo>
                  <a:lnTo>
                    <a:pt x="1924034" y="923756"/>
                  </a:lnTo>
                  <a:lnTo>
                    <a:pt x="1888077" y="932005"/>
                  </a:lnTo>
                  <a:lnTo>
                    <a:pt x="1851501" y="938373"/>
                  </a:lnTo>
                  <a:lnTo>
                    <a:pt x="1814449" y="942848"/>
                  </a:lnTo>
                </a:path>
                <a:path w="5937884" h="1352550">
                  <a:moveTo>
                    <a:pt x="3206750" y="1234186"/>
                  </a:moveTo>
                  <a:lnTo>
                    <a:pt x="3181635" y="1202334"/>
                  </a:lnTo>
                  <a:lnTo>
                    <a:pt x="3158712" y="1169495"/>
                  </a:lnTo>
                  <a:lnTo>
                    <a:pt x="3138027" y="1135727"/>
                  </a:lnTo>
                  <a:lnTo>
                    <a:pt x="3119628" y="1101089"/>
                  </a:lnTo>
                </a:path>
                <a:path w="5937884" h="1352550">
                  <a:moveTo>
                    <a:pt x="4820031" y="902334"/>
                  </a:moveTo>
                  <a:lnTo>
                    <a:pt x="4814913" y="939353"/>
                  </a:lnTo>
                  <a:lnTo>
                    <a:pt x="4807378" y="976074"/>
                  </a:lnTo>
                  <a:lnTo>
                    <a:pt x="4797438" y="1012438"/>
                  </a:lnTo>
                  <a:lnTo>
                    <a:pt x="4785106" y="1048384"/>
                  </a:lnTo>
                </a:path>
                <a:path w="5937884" h="1352550">
                  <a:moveTo>
                    <a:pt x="5512562" y="0"/>
                  </a:moveTo>
                  <a:lnTo>
                    <a:pt x="5563627" y="21769"/>
                  </a:lnTo>
                  <a:lnTo>
                    <a:pt x="5611989" y="46330"/>
                  </a:lnTo>
                  <a:lnTo>
                    <a:pt x="5657521" y="73519"/>
                  </a:lnTo>
                  <a:lnTo>
                    <a:pt x="5700099" y="103176"/>
                  </a:lnTo>
                  <a:lnTo>
                    <a:pt x="5739595" y="135137"/>
                  </a:lnTo>
                  <a:lnTo>
                    <a:pt x="5775884" y="169241"/>
                  </a:lnTo>
                  <a:lnTo>
                    <a:pt x="5808840" y="205325"/>
                  </a:lnTo>
                  <a:lnTo>
                    <a:pt x="5838337" y="243228"/>
                  </a:lnTo>
                  <a:lnTo>
                    <a:pt x="5864249" y="282787"/>
                  </a:lnTo>
                  <a:lnTo>
                    <a:pt x="5886450" y="323840"/>
                  </a:lnTo>
                  <a:lnTo>
                    <a:pt x="5904813" y="366225"/>
                  </a:lnTo>
                  <a:lnTo>
                    <a:pt x="5919213" y="409781"/>
                  </a:lnTo>
                  <a:lnTo>
                    <a:pt x="5929525" y="454344"/>
                  </a:lnTo>
                  <a:lnTo>
                    <a:pt x="5935621" y="499753"/>
                  </a:lnTo>
                  <a:lnTo>
                    <a:pt x="5937377" y="545846"/>
                  </a:lnTo>
                </a:path>
              </a:pathLst>
            </a:custGeom>
            <a:ln w="9525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7000" y="2384234"/>
              <a:ext cx="198627" cy="21412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10152" y="1393571"/>
              <a:ext cx="4507230" cy="1028700"/>
            </a:xfrm>
            <a:custGeom>
              <a:avLst/>
              <a:gdLst/>
              <a:ahLst/>
              <a:cxnLst/>
              <a:rect l="l" t="t" r="r" b="b"/>
              <a:pathLst>
                <a:path w="4507230" h="1028700">
                  <a:moveTo>
                    <a:pt x="4496816" y="236092"/>
                  </a:moveTo>
                  <a:lnTo>
                    <a:pt x="4501526" y="260088"/>
                  </a:lnTo>
                  <a:lnTo>
                    <a:pt x="4504785" y="284225"/>
                  </a:lnTo>
                  <a:lnTo>
                    <a:pt x="4506567" y="308459"/>
                  </a:lnTo>
                  <a:lnTo>
                    <a:pt x="4506849" y="332739"/>
                  </a:lnTo>
                </a:path>
                <a:path w="4507230" h="1028700">
                  <a:moveTo>
                    <a:pt x="3289046" y="123316"/>
                  </a:moveTo>
                  <a:lnTo>
                    <a:pt x="3309008" y="90475"/>
                  </a:lnTo>
                  <a:lnTo>
                    <a:pt x="3331876" y="58896"/>
                  </a:lnTo>
                  <a:lnTo>
                    <a:pt x="3357554" y="28698"/>
                  </a:lnTo>
                  <a:lnTo>
                    <a:pt x="3385947" y="0"/>
                  </a:lnTo>
                </a:path>
                <a:path w="4507230" h="1028700">
                  <a:moveTo>
                    <a:pt x="2382774" y="181990"/>
                  </a:moveTo>
                  <a:lnTo>
                    <a:pt x="2391437" y="154594"/>
                  </a:lnTo>
                  <a:lnTo>
                    <a:pt x="2402173" y="127698"/>
                  </a:lnTo>
                  <a:lnTo>
                    <a:pt x="2414956" y="101373"/>
                  </a:lnTo>
                  <a:lnTo>
                    <a:pt x="2429764" y="75691"/>
                  </a:lnTo>
                </a:path>
                <a:path w="4507230" h="1028700">
                  <a:moveTo>
                    <a:pt x="1319402" y="218186"/>
                  </a:moveTo>
                  <a:lnTo>
                    <a:pt x="1364722" y="240817"/>
                  </a:lnTo>
                  <a:lnTo>
                    <a:pt x="1408207" y="265604"/>
                  </a:lnTo>
                  <a:lnTo>
                    <a:pt x="1449740" y="292463"/>
                  </a:lnTo>
                  <a:lnTo>
                    <a:pt x="1489202" y="321309"/>
                  </a:lnTo>
                </a:path>
                <a:path w="4507230" h="1028700">
                  <a:moveTo>
                    <a:pt x="29590" y="1028573"/>
                  </a:moveTo>
                  <a:lnTo>
                    <a:pt x="20163" y="1001839"/>
                  </a:lnTo>
                  <a:lnTo>
                    <a:pt x="12080" y="974820"/>
                  </a:lnTo>
                  <a:lnTo>
                    <a:pt x="5355" y="947562"/>
                  </a:lnTo>
                  <a:lnTo>
                    <a:pt x="0" y="920114"/>
                  </a:lnTo>
                </a:path>
              </a:pathLst>
            </a:custGeom>
            <a:ln w="9525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94866" y="484758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培训对象</a:t>
            </a:r>
            <a:endParaRPr sz="3200"/>
          </a:p>
        </p:txBody>
      </p:sp>
      <p:sp>
        <p:nvSpPr>
          <p:cNvPr id="12" name="object 12"/>
          <p:cNvSpPr txBox="1"/>
          <p:nvPr/>
        </p:nvSpPr>
        <p:spPr>
          <a:xfrm>
            <a:off x="4086605" y="1933143"/>
            <a:ext cx="471106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照顾“面”，更要突出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点”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伤其十指不如断其一指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能够结合干部梯队建设</a:t>
            </a:r>
            <a:r>
              <a:rPr sz="2000" spc="-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培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养计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实施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更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好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15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0002" y="484758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培训规划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230274" y="2251710"/>
            <a:ext cx="1386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调研需求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0274" y="3471164"/>
            <a:ext cx="1895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确定培训计划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8890" y="1782317"/>
            <a:ext cx="1929764" cy="3048000"/>
          </a:xfrm>
          <a:prstGeom prst="rect">
            <a:avLst/>
          </a:prstGeom>
          <a:ln w="38100">
            <a:solidFill>
              <a:srgbClr val="FF1A1A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Times New Roman" panose="02020603050405020304"/>
              <a:cs typeface="Times New Roman" panose="02020603050405020304"/>
            </a:endParaRPr>
          </a:p>
          <a:p>
            <a:pPr marL="342900" marR="241935" indent="-44450">
              <a:lnSpc>
                <a:spcPct val="15000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战略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老板角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度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98450" marR="604520">
              <a:lnSpc>
                <a:spcPct val="200000"/>
              </a:lnSpc>
              <a:spcBef>
                <a:spcPts val="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主管角度 员工角度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5143500"/>
            <a:ext cx="8686800" cy="1148080"/>
          </a:xfrm>
          <a:custGeom>
            <a:avLst/>
            <a:gdLst/>
            <a:ahLst/>
            <a:cxnLst/>
            <a:rect l="l" t="t" r="r" b="b"/>
            <a:pathLst>
              <a:path w="8686800" h="1148079">
                <a:moveTo>
                  <a:pt x="8686800" y="0"/>
                </a:moveTo>
                <a:lnTo>
                  <a:pt x="0" y="0"/>
                </a:lnTo>
                <a:lnTo>
                  <a:pt x="0" y="1147572"/>
                </a:lnTo>
                <a:lnTo>
                  <a:pt x="8686800" y="1147572"/>
                </a:lnTo>
                <a:lnTo>
                  <a:pt x="8686800" y="0"/>
                </a:lnTo>
                <a:close/>
              </a:path>
            </a:pathLst>
          </a:custGeom>
          <a:solidFill>
            <a:srgbClr val="A6A6A6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357371" y="1781555"/>
            <a:ext cx="2286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16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7805" y="412826"/>
            <a:ext cx="16535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培训准备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187602" y="1586610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选择讲师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0377" y="2000250"/>
            <a:ext cx="2144395" cy="1358265"/>
          </a:xfrm>
          <a:prstGeom prst="rect">
            <a:avLst/>
          </a:prstGeom>
          <a:ln w="28575">
            <a:solidFill>
              <a:srgbClr val="FF1A1A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500380" indent="-229235">
              <a:lnSpc>
                <a:spcPct val="100000"/>
              </a:lnSpc>
              <a:spcBef>
                <a:spcPts val="1265"/>
              </a:spcBef>
              <a:buClr>
                <a:srgbClr val="093980"/>
              </a:buClr>
              <a:buSzPct val="75000"/>
              <a:buFont typeface="Wingdings" panose="05000000000000000000"/>
              <a:buChar char="⚫"/>
              <a:tabLst>
                <a:tab pos="50038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有实战经验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500380" indent="-229235">
              <a:lnSpc>
                <a:spcPct val="100000"/>
              </a:lnSpc>
              <a:spcBef>
                <a:spcPts val="1345"/>
              </a:spcBef>
              <a:buClr>
                <a:srgbClr val="093980"/>
              </a:buClr>
              <a:buSzPct val="75000"/>
              <a:buFont typeface="Wingdings" panose="05000000000000000000"/>
              <a:buChar char="⚫"/>
              <a:tabLst>
                <a:tab pos="50038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熟悉行业或企业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500380" indent="-229235">
              <a:lnSpc>
                <a:spcPct val="100000"/>
              </a:lnSpc>
              <a:spcBef>
                <a:spcPts val="1345"/>
              </a:spcBef>
              <a:buClr>
                <a:srgbClr val="093980"/>
              </a:buClr>
              <a:buSzPct val="75000"/>
              <a:buFont typeface="Wingdings" panose="05000000000000000000"/>
              <a:buChar char="⚫"/>
              <a:tabLst>
                <a:tab pos="50038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有逻辑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0377" y="4001261"/>
            <a:ext cx="2144395" cy="858519"/>
          </a:xfrm>
          <a:prstGeom prst="rect">
            <a:avLst/>
          </a:prstGeom>
          <a:ln w="28575">
            <a:solidFill>
              <a:srgbClr val="FF1A1A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500380" indent="-229235">
              <a:lnSpc>
                <a:spcPct val="100000"/>
              </a:lnSpc>
              <a:spcBef>
                <a:spcPts val="1065"/>
              </a:spcBef>
              <a:buClr>
                <a:srgbClr val="093980"/>
              </a:buClr>
              <a:buSzPct val="75000"/>
              <a:buFont typeface="Wingdings" panose="05000000000000000000"/>
              <a:buChar char="⚫"/>
              <a:tabLst>
                <a:tab pos="50038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外部讲师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500380" indent="-229235">
              <a:lnSpc>
                <a:spcPct val="100000"/>
              </a:lnSpc>
              <a:spcBef>
                <a:spcPts val="1345"/>
              </a:spcBef>
              <a:buClr>
                <a:srgbClr val="093980"/>
              </a:buClr>
              <a:buSzPct val="75000"/>
              <a:buFont typeface="Wingdings" panose="05000000000000000000"/>
              <a:buChar char="⚫"/>
              <a:tabLst>
                <a:tab pos="50038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内部讲师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object 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796284" y="1371600"/>
            <a:ext cx="4991100" cy="399287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86486" y="1564894"/>
            <a:ext cx="541655" cy="441325"/>
            <a:chOff x="586486" y="1564894"/>
            <a:chExt cx="541655" cy="441325"/>
          </a:xfrm>
        </p:grpSpPr>
        <p:sp>
          <p:nvSpPr>
            <p:cNvPr id="10" name="object 10"/>
            <p:cNvSpPr/>
            <p:nvPr/>
          </p:nvSpPr>
          <p:spPr>
            <a:xfrm>
              <a:off x="592836" y="1571244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264414" y="0"/>
                  </a:moveTo>
                  <a:lnTo>
                    <a:pt x="52374" y="84835"/>
                  </a:lnTo>
                  <a:lnTo>
                    <a:pt x="0" y="275463"/>
                  </a:lnTo>
                  <a:lnTo>
                    <a:pt x="146735" y="428243"/>
                  </a:lnTo>
                  <a:lnTo>
                    <a:pt x="382092" y="428243"/>
                  </a:lnTo>
                  <a:lnTo>
                    <a:pt x="528827" y="275463"/>
                  </a:lnTo>
                  <a:lnTo>
                    <a:pt x="476453" y="84835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92836" y="1571244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0" y="275463"/>
                  </a:moveTo>
                  <a:lnTo>
                    <a:pt x="52374" y="84835"/>
                  </a:lnTo>
                  <a:lnTo>
                    <a:pt x="264414" y="0"/>
                  </a:lnTo>
                  <a:lnTo>
                    <a:pt x="476453" y="84835"/>
                  </a:lnTo>
                  <a:lnTo>
                    <a:pt x="528827" y="275463"/>
                  </a:lnTo>
                  <a:lnTo>
                    <a:pt x="382092" y="428243"/>
                  </a:lnTo>
                  <a:lnTo>
                    <a:pt x="146735" y="428243"/>
                  </a:lnTo>
                  <a:lnTo>
                    <a:pt x="0" y="27546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62000" y="1628902"/>
            <a:ext cx="315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2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700" spc="-337" baseline="-8000" dirty="0">
                <a:latin typeface="Wingdings" panose="05000000000000000000"/>
                <a:cs typeface="Wingdings" panose="05000000000000000000"/>
              </a:rPr>
              <a:t></a:t>
            </a:r>
            <a:endParaRPr sz="2700" baseline="-8000">
              <a:latin typeface="Wingdings" panose="05000000000000000000"/>
              <a:cs typeface="Wingdings" panose="0500000000000000000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6486" y="3565905"/>
            <a:ext cx="541655" cy="441325"/>
            <a:chOff x="586486" y="3565905"/>
            <a:chExt cx="541655" cy="441325"/>
          </a:xfrm>
        </p:grpSpPr>
        <p:sp>
          <p:nvSpPr>
            <p:cNvPr id="14" name="object 14"/>
            <p:cNvSpPr/>
            <p:nvPr/>
          </p:nvSpPr>
          <p:spPr>
            <a:xfrm>
              <a:off x="592836" y="3572255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264414" y="0"/>
                  </a:moveTo>
                  <a:lnTo>
                    <a:pt x="52374" y="84836"/>
                  </a:lnTo>
                  <a:lnTo>
                    <a:pt x="0" y="275463"/>
                  </a:lnTo>
                  <a:lnTo>
                    <a:pt x="146735" y="428244"/>
                  </a:lnTo>
                  <a:lnTo>
                    <a:pt x="382092" y="428244"/>
                  </a:lnTo>
                  <a:lnTo>
                    <a:pt x="528827" y="275463"/>
                  </a:lnTo>
                  <a:lnTo>
                    <a:pt x="476453" y="84836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92836" y="3572255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0" y="275463"/>
                  </a:moveTo>
                  <a:lnTo>
                    <a:pt x="52374" y="84836"/>
                  </a:lnTo>
                  <a:lnTo>
                    <a:pt x="264414" y="0"/>
                  </a:lnTo>
                  <a:lnTo>
                    <a:pt x="476453" y="84836"/>
                  </a:lnTo>
                  <a:lnTo>
                    <a:pt x="528827" y="275463"/>
                  </a:lnTo>
                  <a:lnTo>
                    <a:pt x="382092" y="428244"/>
                  </a:lnTo>
                  <a:lnTo>
                    <a:pt x="146735" y="428244"/>
                  </a:lnTo>
                  <a:lnTo>
                    <a:pt x="0" y="27546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79780" y="3562299"/>
            <a:ext cx="16529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370" algn="l"/>
              </a:tabLst>
            </a:pPr>
            <a:r>
              <a:rPr sz="2000" b="1" spc="-49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180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调整内容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6486" y="5143246"/>
            <a:ext cx="541655" cy="442595"/>
            <a:chOff x="586486" y="5143246"/>
            <a:chExt cx="541655" cy="442595"/>
          </a:xfrm>
        </p:grpSpPr>
        <p:sp>
          <p:nvSpPr>
            <p:cNvPr id="18" name="object 18"/>
            <p:cNvSpPr/>
            <p:nvPr/>
          </p:nvSpPr>
          <p:spPr>
            <a:xfrm>
              <a:off x="592836" y="5149596"/>
              <a:ext cx="528955" cy="429895"/>
            </a:xfrm>
            <a:custGeom>
              <a:avLst/>
              <a:gdLst/>
              <a:ahLst/>
              <a:cxnLst/>
              <a:rect l="l" t="t" r="r" b="b"/>
              <a:pathLst>
                <a:path w="528955" h="429895">
                  <a:moveTo>
                    <a:pt x="264414" y="0"/>
                  </a:moveTo>
                  <a:lnTo>
                    <a:pt x="52374" y="85089"/>
                  </a:lnTo>
                  <a:lnTo>
                    <a:pt x="0" y="276351"/>
                  </a:lnTo>
                  <a:lnTo>
                    <a:pt x="146735" y="429767"/>
                  </a:lnTo>
                  <a:lnTo>
                    <a:pt x="382092" y="429767"/>
                  </a:lnTo>
                  <a:lnTo>
                    <a:pt x="528827" y="276351"/>
                  </a:lnTo>
                  <a:lnTo>
                    <a:pt x="476453" y="85089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2573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92836" y="5149596"/>
              <a:ext cx="528955" cy="429895"/>
            </a:xfrm>
            <a:custGeom>
              <a:avLst/>
              <a:gdLst/>
              <a:ahLst/>
              <a:cxnLst/>
              <a:rect l="l" t="t" r="r" b="b"/>
              <a:pathLst>
                <a:path w="528955" h="429895">
                  <a:moveTo>
                    <a:pt x="0" y="276351"/>
                  </a:moveTo>
                  <a:lnTo>
                    <a:pt x="52374" y="85089"/>
                  </a:lnTo>
                  <a:lnTo>
                    <a:pt x="264414" y="0"/>
                  </a:lnTo>
                  <a:lnTo>
                    <a:pt x="476453" y="85089"/>
                  </a:lnTo>
                  <a:lnTo>
                    <a:pt x="528827" y="276351"/>
                  </a:lnTo>
                  <a:lnTo>
                    <a:pt x="382092" y="429767"/>
                  </a:lnTo>
                  <a:lnTo>
                    <a:pt x="146735" y="429767"/>
                  </a:lnTo>
                  <a:lnTo>
                    <a:pt x="0" y="27635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79780" y="5123179"/>
            <a:ext cx="1652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370" algn="l"/>
              </a:tabLst>
            </a:pPr>
            <a:r>
              <a:rPr sz="3000" b="1" spc="-742" baseline="-400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180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完善课件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17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3238" y="412826"/>
            <a:ext cx="16535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培训实施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2990342" y="1562353"/>
            <a:ext cx="1360805" cy="892810"/>
            <a:chOff x="2990342" y="1562353"/>
            <a:chExt cx="1360805" cy="892810"/>
          </a:xfrm>
        </p:grpSpPr>
        <p:sp>
          <p:nvSpPr>
            <p:cNvPr id="6" name="object 6"/>
            <p:cNvSpPr/>
            <p:nvPr/>
          </p:nvSpPr>
          <p:spPr>
            <a:xfrm>
              <a:off x="3003042" y="1575053"/>
              <a:ext cx="1335405" cy="867410"/>
            </a:xfrm>
            <a:custGeom>
              <a:avLst/>
              <a:gdLst/>
              <a:ahLst/>
              <a:cxnLst/>
              <a:rect l="l" t="t" r="r" b="b"/>
              <a:pathLst>
                <a:path w="1335404" h="867410">
                  <a:moveTo>
                    <a:pt x="1190497" y="0"/>
                  </a:moveTo>
                  <a:lnTo>
                    <a:pt x="144525" y="0"/>
                  </a:lnTo>
                  <a:lnTo>
                    <a:pt x="98868" y="7374"/>
                  </a:lnTo>
                  <a:lnTo>
                    <a:pt x="59198" y="27903"/>
                  </a:lnTo>
                  <a:lnTo>
                    <a:pt x="27903" y="59198"/>
                  </a:lnTo>
                  <a:lnTo>
                    <a:pt x="7374" y="98868"/>
                  </a:lnTo>
                  <a:lnTo>
                    <a:pt x="0" y="144525"/>
                  </a:lnTo>
                  <a:lnTo>
                    <a:pt x="0" y="722630"/>
                  </a:lnTo>
                  <a:lnTo>
                    <a:pt x="7374" y="768287"/>
                  </a:lnTo>
                  <a:lnTo>
                    <a:pt x="27903" y="807957"/>
                  </a:lnTo>
                  <a:lnTo>
                    <a:pt x="59198" y="839252"/>
                  </a:lnTo>
                  <a:lnTo>
                    <a:pt x="98868" y="859781"/>
                  </a:lnTo>
                  <a:lnTo>
                    <a:pt x="144525" y="867156"/>
                  </a:lnTo>
                  <a:lnTo>
                    <a:pt x="1190497" y="867156"/>
                  </a:lnTo>
                  <a:lnTo>
                    <a:pt x="1236155" y="859781"/>
                  </a:lnTo>
                  <a:lnTo>
                    <a:pt x="1275825" y="839252"/>
                  </a:lnTo>
                  <a:lnTo>
                    <a:pt x="1307120" y="807957"/>
                  </a:lnTo>
                  <a:lnTo>
                    <a:pt x="1327649" y="768287"/>
                  </a:lnTo>
                  <a:lnTo>
                    <a:pt x="1335023" y="722630"/>
                  </a:lnTo>
                  <a:lnTo>
                    <a:pt x="1335023" y="144525"/>
                  </a:lnTo>
                  <a:lnTo>
                    <a:pt x="1327649" y="98868"/>
                  </a:lnTo>
                  <a:lnTo>
                    <a:pt x="1307120" y="59198"/>
                  </a:lnTo>
                  <a:lnTo>
                    <a:pt x="1275825" y="27903"/>
                  </a:lnTo>
                  <a:lnTo>
                    <a:pt x="1236155" y="7374"/>
                  </a:lnTo>
                  <a:lnTo>
                    <a:pt x="1190497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03042" y="1575053"/>
              <a:ext cx="1335405" cy="867410"/>
            </a:xfrm>
            <a:custGeom>
              <a:avLst/>
              <a:gdLst/>
              <a:ahLst/>
              <a:cxnLst/>
              <a:rect l="l" t="t" r="r" b="b"/>
              <a:pathLst>
                <a:path w="1335404" h="867410">
                  <a:moveTo>
                    <a:pt x="0" y="144525"/>
                  </a:moveTo>
                  <a:lnTo>
                    <a:pt x="7374" y="98868"/>
                  </a:lnTo>
                  <a:lnTo>
                    <a:pt x="27903" y="59198"/>
                  </a:lnTo>
                  <a:lnTo>
                    <a:pt x="59198" y="27903"/>
                  </a:lnTo>
                  <a:lnTo>
                    <a:pt x="98868" y="7374"/>
                  </a:lnTo>
                  <a:lnTo>
                    <a:pt x="144525" y="0"/>
                  </a:lnTo>
                  <a:lnTo>
                    <a:pt x="1190497" y="0"/>
                  </a:lnTo>
                  <a:lnTo>
                    <a:pt x="1236155" y="7374"/>
                  </a:lnTo>
                  <a:lnTo>
                    <a:pt x="1275825" y="27903"/>
                  </a:lnTo>
                  <a:lnTo>
                    <a:pt x="1307120" y="59198"/>
                  </a:lnTo>
                  <a:lnTo>
                    <a:pt x="1327649" y="98868"/>
                  </a:lnTo>
                  <a:lnTo>
                    <a:pt x="1335023" y="144525"/>
                  </a:lnTo>
                  <a:lnTo>
                    <a:pt x="1335023" y="722630"/>
                  </a:lnTo>
                  <a:lnTo>
                    <a:pt x="1327649" y="768287"/>
                  </a:lnTo>
                  <a:lnTo>
                    <a:pt x="1307120" y="807957"/>
                  </a:lnTo>
                  <a:lnTo>
                    <a:pt x="1275825" y="839252"/>
                  </a:lnTo>
                  <a:lnTo>
                    <a:pt x="1236155" y="859781"/>
                  </a:lnTo>
                  <a:lnTo>
                    <a:pt x="1190497" y="867156"/>
                  </a:lnTo>
                  <a:lnTo>
                    <a:pt x="144525" y="867156"/>
                  </a:lnTo>
                  <a:lnTo>
                    <a:pt x="98868" y="859781"/>
                  </a:lnTo>
                  <a:lnTo>
                    <a:pt x="59198" y="839252"/>
                  </a:lnTo>
                  <a:lnTo>
                    <a:pt x="27903" y="807957"/>
                  </a:lnTo>
                  <a:lnTo>
                    <a:pt x="7374" y="768287"/>
                  </a:lnTo>
                  <a:lnTo>
                    <a:pt x="0" y="722630"/>
                  </a:lnTo>
                  <a:lnTo>
                    <a:pt x="0" y="1445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123692" y="1807590"/>
            <a:ext cx="10922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PPT/道具</a:t>
            </a:r>
            <a:endParaRPr sz="2100">
              <a:latin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41431" y="2139886"/>
            <a:ext cx="1658620" cy="1513205"/>
            <a:chOff x="4341431" y="2139886"/>
            <a:chExt cx="1658620" cy="1513205"/>
          </a:xfrm>
        </p:grpSpPr>
        <p:sp>
          <p:nvSpPr>
            <p:cNvPr id="10" name="object 10"/>
            <p:cNvSpPr/>
            <p:nvPr/>
          </p:nvSpPr>
          <p:spPr>
            <a:xfrm>
              <a:off x="4346194" y="2144648"/>
              <a:ext cx="754380" cy="617855"/>
            </a:xfrm>
            <a:custGeom>
              <a:avLst/>
              <a:gdLst/>
              <a:ahLst/>
              <a:cxnLst/>
              <a:rect l="l" t="t" r="r" b="b"/>
              <a:pathLst>
                <a:path w="754379" h="617855">
                  <a:moveTo>
                    <a:pt x="0" y="0"/>
                  </a:moveTo>
                  <a:lnTo>
                    <a:pt x="45464" y="20063"/>
                  </a:lnTo>
                  <a:lnTo>
                    <a:pt x="90250" y="41378"/>
                  </a:lnTo>
                  <a:lnTo>
                    <a:pt x="134335" y="63925"/>
                  </a:lnTo>
                  <a:lnTo>
                    <a:pt x="177694" y="87687"/>
                  </a:lnTo>
                  <a:lnTo>
                    <a:pt x="220305" y="112645"/>
                  </a:lnTo>
                  <a:lnTo>
                    <a:pt x="262144" y="138778"/>
                  </a:lnTo>
                  <a:lnTo>
                    <a:pt x="303189" y="166069"/>
                  </a:lnTo>
                  <a:lnTo>
                    <a:pt x="343416" y="194498"/>
                  </a:lnTo>
                  <a:lnTo>
                    <a:pt x="382801" y="224048"/>
                  </a:lnTo>
                  <a:lnTo>
                    <a:pt x="421322" y="254698"/>
                  </a:lnTo>
                  <a:lnTo>
                    <a:pt x="458955" y="286430"/>
                  </a:lnTo>
                  <a:lnTo>
                    <a:pt x="495677" y="319226"/>
                  </a:lnTo>
                  <a:lnTo>
                    <a:pt x="531465" y="353065"/>
                  </a:lnTo>
                  <a:lnTo>
                    <a:pt x="566296" y="387931"/>
                  </a:lnTo>
                  <a:lnTo>
                    <a:pt x="600146" y="423802"/>
                  </a:lnTo>
                  <a:lnTo>
                    <a:pt x="632992" y="460662"/>
                  </a:lnTo>
                  <a:lnTo>
                    <a:pt x="664811" y="498490"/>
                  </a:lnTo>
                  <a:lnTo>
                    <a:pt x="695579" y="537269"/>
                  </a:lnTo>
                  <a:lnTo>
                    <a:pt x="725274" y="576979"/>
                  </a:lnTo>
                  <a:lnTo>
                    <a:pt x="753871" y="617601"/>
                  </a:lnTo>
                </a:path>
              </a:pathLst>
            </a:custGeom>
            <a:ln w="9525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652010" y="2771393"/>
              <a:ext cx="1335405" cy="868680"/>
            </a:xfrm>
            <a:custGeom>
              <a:avLst/>
              <a:gdLst/>
              <a:ahLst/>
              <a:cxnLst/>
              <a:rect l="l" t="t" r="r" b="b"/>
              <a:pathLst>
                <a:path w="1335404" h="868679">
                  <a:moveTo>
                    <a:pt x="1190243" y="0"/>
                  </a:moveTo>
                  <a:lnTo>
                    <a:pt x="144779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79"/>
                  </a:lnTo>
                  <a:lnTo>
                    <a:pt x="0" y="723900"/>
                  </a:lnTo>
                  <a:lnTo>
                    <a:pt x="7376" y="769680"/>
                  </a:lnTo>
                  <a:lnTo>
                    <a:pt x="27919" y="809426"/>
                  </a:lnTo>
                  <a:lnTo>
                    <a:pt x="59253" y="840760"/>
                  </a:lnTo>
                  <a:lnTo>
                    <a:pt x="98999" y="861303"/>
                  </a:lnTo>
                  <a:lnTo>
                    <a:pt x="144779" y="868679"/>
                  </a:lnTo>
                  <a:lnTo>
                    <a:pt x="1190243" y="868679"/>
                  </a:lnTo>
                  <a:lnTo>
                    <a:pt x="1236024" y="861303"/>
                  </a:lnTo>
                  <a:lnTo>
                    <a:pt x="1275770" y="840760"/>
                  </a:lnTo>
                  <a:lnTo>
                    <a:pt x="1307104" y="809426"/>
                  </a:lnTo>
                  <a:lnTo>
                    <a:pt x="1327647" y="769680"/>
                  </a:lnTo>
                  <a:lnTo>
                    <a:pt x="1335024" y="723900"/>
                  </a:lnTo>
                  <a:lnTo>
                    <a:pt x="1335024" y="144779"/>
                  </a:lnTo>
                  <a:lnTo>
                    <a:pt x="1327647" y="98999"/>
                  </a:lnTo>
                  <a:lnTo>
                    <a:pt x="1307104" y="59253"/>
                  </a:lnTo>
                  <a:lnTo>
                    <a:pt x="1275770" y="27919"/>
                  </a:lnTo>
                  <a:lnTo>
                    <a:pt x="1236024" y="7376"/>
                  </a:lnTo>
                  <a:lnTo>
                    <a:pt x="1190243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652010" y="2771393"/>
              <a:ext cx="1335405" cy="868680"/>
            </a:xfrm>
            <a:custGeom>
              <a:avLst/>
              <a:gdLst/>
              <a:ahLst/>
              <a:cxnLst/>
              <a:rect l="l" t="t" r="r" b="b"/>
              <a:pathLst>
                <a:path w="1335404" h="868679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79" y="0"/>
                  </a:lnTo>
                  <a:lnTo>
                    <a:pt x="1190243" y="0"/>
                  </a:lnTo>
                  <a:lnTo>
                    <a:pt x="1236024" y="7376"/>
                  </a:lnTo>
                  <a:lnTo>
                    <a:pt x="1275770" y="27919"/>
                  </a:lnTo>
                  <a:lnTo>
                    <a:pt x="1307104" y="59253"/>
                  </a:lnTo>
                  <a:lnTo>
                    <a:pt x="1327647" y="98999"/>
                  </a:lnTo>
                  <a:lnTo>
                    <a:pt x="1335024" y="144779"/>
                  </a:lnTo>
                  <a:lnTo>
                    <a:pt x="1335024" y="723900"/>
                  </a:lnTo>
                  <a:lnTo>
                    <a:pt x="1327647" y="769680"/>
                  </a:lnTo>
                  <a:lnTo>
                    <a:pt x="1307104" y="809426"/>
                  </a:lnTo>
                  <a:lnTo>
                    <a:pt x="1275770" y="840760"/>
                  </a:lnTo>
                  <a:lnTo>
                    <a:pt x="1236024" y="861303"/>
                  </a:lnTo>
                  <a:lnTo>
                    <a:pt x="1190243" y="868679"/>
                  </a:lnTo>
                  <a:lnTo>
                    <a:pt x="144779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038471" y="3005073"/>
            <a:ext cx="5588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游戏</a:t>
            </a:r>
            <a:endParaRPr sz="2100">
              <a:latin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09897" y="3644455"/>
            <a:ext cx="1397000" cy="1945639"/>
            <a:chOff x="4009897" y="3644455"/>
            <a:chExt cx="1397000" cy="1945639"/>
          </a:xfrm>
        </p:grpSpPr>
        <p:sp>
          <p:nvSpPr>
            <p:cNvPr id="15" name="object 15"/>
            <p:cNvSpPr/>
            <p:nvPr/>
          </p:nvSpPr>
          <p:spPr>
            <a:xfrm>
              <a:off x="5112892" y="3649217"/>
              <a:ext cx="289560" cy="1049655"/>
            </a:xfrm>
            <a:custGeom>
              <a:avLst/>
              <a:gdLst/>
              <a:ahLst/>
              <a:cxnLst/>
              <a:rect l="l" t="t" r="r" b="b"/>
              <a:pathLst>
                <a:path w="289560" h="1049654">
                  <a:moveTo>
                    <a:pt x="286893" y="0"/>
                  </a:moveTo>
                  <a:lnTo>
                    <a:pt x="288800" y="50627"/>
                  </a:lnTo>
                  <a:lnTo>
                    <a:pt x="289227" y="101179"/>
                  </a:lnTo>
                  <a:lnTo>
                    <a:pt x="288184" y="151624"/>
                  </a:lnTo>
                  <a:lnTo>
                    <a:pt x="285678" y="201931"/>
                  </a:lnTo>
                  <a:lnTo>
                    <a:pt x="281718" y="252071"/>
                  </a:lnTo>
                  <a:lnTo>
                    <a:pt x="276312" y="302012"/>
                  </a:lnTo>
                  <a:lnTo>
                    <a:pt x="269468" y="351724"/>
                  </a:lnTo>
                  <a:lnTo>
                    <a:pt x="261195" y="401176"/>
                  </a:lnTo>
                  <a:lnTo>
                    <a:pt x="251501" y="450339"/>
                  </a:lnTo>
                  <a:lnTo>
                    <a:pt x="240395" y="499181"/>
                  </a:lnTo>
                  <a:lnTo>
                    <a:pt x="227885" y="547671"/>
                  </a:lnTo>
                  <a:lnTo>
                    <a:pt x="213979" y="595780"/>
                  </a:lnTo>
                  <a:lnTo>
                    <a:pt x="198686" y="643476"/>
                  </a:lnTo>
                  <a:lnTo>
                    <a:pt x="182014" y="690730"/>
                  </a:lnTo>
                  <a:lnTo>
                    <a:pt x="163971" y="737510"/>
                  </a:lnTo>
                  <a:lnTo>
                    <a:pt x="144566" y="783786"/>
                  </a:lnTo>
                  <a:lnTo>
                    <a:pt x="123808" y="829527"/>
                  </a:lnTo>
                  <a:lnTo>
                    <a:pt x="101703" y="874704"/>
                  </a:lnTo>
                  <a:lnTo>
                    <a:pt x="78262" y="919284"/>
                  </a:lnTo>
                  <a:lnTo>
                    <a:pt x="53492" y="963239"/>
                  </a:lnTo>
                  <a:lnTo>
                    <a:pt x="27402" y="1006536"/>
                  </a:lnTo>
                  <a:lnTo>
                    <a:pt x="0" y="1049146"/>
                  </a:lnTo>
                </a:path>
              </a:pathLst>
            </a:custGeom>
            <a:ln w="9525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022597" y="4708397"/>
              <a:ext cx="1335405" cy="868680"/>
            </a:xfrm>
            <a:custGeom>
              <a:avLst/>
              <a:gdLst/>
              <a:ahLst/>
              <a:cxnLst/>
              <a:rect l="l" t="t" r="r" b="b"/>
              <a:pathLst>
                <a:path w="1335404" h="868679">
                  <a:moveTo>
                    <a:pt x="1190243" y="0"/>
                  </a:moveTo>
                  <a:lnTo>
                    <a:pt x="144779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79"/>
                  </a:lnTo>
                  <a:lnTo>
                    <a:pt x="0" y="723899"/>
                  </a:lnTo>
                  <a:lnTo>
                    <a:pt x="7376" y="769680"/>
                  </a:lnTo>
                  <a:lnTo>
                    <a:pt x="27919" y="809426"/>
                  </a:lnTo>
                  <a:lnTo>
                    <a:pt x="59253" y="840760"/>
                  </a:lnTo>
                  <a:lnTo>
                    <a:pt x="98999" y="861303"/>
                  </a:lnTo>
                  <a:lnTo>
                    <a:pt x="144779" y="868679"/>
                  </a:lnTo>
                  <a:lnTo>
                    <a:pt x="1190243" y="868679"/>
                  </a:lnTo>
                  <a:lnTo>
                    <a:pt x="1236024" y="861303"/>
                  </a:lnTo>
                  <a:lnTo>
                    <a:pt x="1275770" y="840760"/>
                  </a:lnTo>
                  <a:lnTo>
                    <a:pt x="1307104" y="809426"/>
                  </a:lnTo>
                  <a:lnTo>
                    <a:pt x="1327647" y="769680"/>
                  </a:lnTo>
                  <a:lnTo>
                    <a:pt x="1335024" y="723899"/>
                  </a:lnTo>
                  <a:lnTo>
                    <a:pt x="1335024" y="144779"/>
                  </a:lnTo>
                  <a:lnTo>
                    <a:pt x="1327647" y="98999"/>
                  </a:lnTo>
                  <a:lnTo>
                    <a:pt x="1307104" y="59253"/>
                  </a:lnTo>
                  <a:lnTo>
                    <a:pt x="1275770" y="27919"/>
                  </a:lnTo>
                  <a:lnTo>
                    <a:pt x="1236024" y="7376"/>
                  </a:lnTo>
                  <a:lnTo>
                    <a:pt x="1190243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022597" y="4708397"/>
              <a:ext cx="1335405" cy="868680"/>
            </a:xfrm>
            <a:custGeom>
              <a:avLst/>
              <a:gdLst/>
              <a:ahLst/>
              <a:cxnLst/>
              <a:rect l="l" t="t" r="r" b="b"/>
              <a:pathLst>
                <a:path w="1335404" h="868679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79" y="0"/>
                  </a:lnTo>
                  <a:lnTo>
                    <a:pt x="1190243" y="0"/>
                  </a:lnTo>
                  <a:lnTo>
                    <a:pt x="1236024" y="7376"/>
                  </a:lnTo>
                  <a:lnTo>
                    <a:pt x="1275770" y="27919"/>
                  </a:lnTo>
                  <a:lnTo>
                    <a:pt x="1307104" y="59253"/>
                  </a:lnTo>
                  <a:lnTo>
                    <a:pt x="1327647" y="98999"/>
                  </a:lnTo>
                  <a:lnTo>
                    <a:pt x="1335024" y="144779"/>
                  </a:lnTo>
                  <a:lnTo>
                    <a:pt x="1335024" y="723899"/>
                  </a:lnTo>
                  <a:lnTo>
                    <a:pt x="1327647" y="769680"/>
                  </a:lnTo>
                  <a:lnTo>
                    <a:pt x="1307104" y="809426"/>
                  </a:lnTo>
                  <a:lnTo>
                    <a:pt x="1275770" y="840760"/>
                  </a:lnTo>
                  <a:lnTo>
                    <a:pt x="1236024" y="861303"/>
                  </a:lnTo>
                  <a:lnTo>
                    <a:pt x="1190243" y="868679"/>
                  </a:lnTo>
                  <a:lnTo>
                    <a:pt x="144779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899"/>
                  </a:lnTo>
                  <a:lnTo>
                    <a:pt x="0" y="1447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4409059" y="4942713"/>
            <a:ext cx="5588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时间</a:t>
            </a:r>
            <a:endParaRPr sz="2100">
              <a:latin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72310" y="4695697"/>
            <a:ext cx="2046605" cy="894080"/>
            <a:chOff x="1972310" y="4695697"/>
            <a:chExt cx="2046605" cy="894080"/>
          </a:xfrm>
        </p:grpSpPr>
        <p:sp>
          <p:nvSpPr>
            <p:cNvPr id="20" name="object 20"/>
            <p:cNvSpPr/>
            <p:nvPr/>
          </p:nvSpPr>
          <p:spPr>
            <a:xfrm>
              <a:off x="3325622" y="5437758"/>
              <a:ext cx="688340" cy="34925"/>
            </a:xfrm>
            <a:custGeom>
              <a:avLst/>
              <a:gdLst/>
              <a:ahLst/>
              <a:cxnLst/>
              <a:rect l="l" t="t" r="r" b="b"/>
              <a:pathLst>
                <a:path w="688339" h="34925">
                  <a:moveTo>
                    <a:pt x="687958" y="0"/>
                  </a:moveTo>
                  <a:lnTo>
                    <a:pt x="639223" y="9147"/>
                  </a:lnTo>
                  <a:lnTo>
                    <a:pt x="590301" y="16888"/>
                  </a:lnTo>
                  <a:lnTo>
                    <a:pt x="541223" y="23221"/>
                  </a:lnTo>
                  <a:lnTo>
                    <a:pt x="492021" y="28147"/>
                  </a:lnTo>
                  <a:lnTo>
                    <a:pt x="442725" y="31665"/>
                  </a:lnTo>
                  <a:lnTo>
                    <a:pt x="393368" y="33776"/>
                  </a:lnTo>
                  <a:lnTo>
                    <a:pt x="343979" y="34480"/>
                  </a:lnTo>
                  <a:lnTo>
                    <a:pt x="294590" y="33776"/>
                  </a:lnTo>
                  <a:lnTo>
                    <a:pt x="245233" y="31665"/>
                  </a:lnTo>
                  <a:lnTo>
                    <a:pt x="195937" y="28147"/>
                  </a:lnTo>
                  <a:lnTo>
                    <a:pt x="146735" y="23221"/>
                  </a:lnTo>
                  <a:lnTo>
                    <a:pt x="97657" y="16888"/>
                  </a:lnTo>
                  <a:lnTo>
                    <a:pt x="48735" y="91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985010" y="4708397"/>
              <a:ext cx="1335405" cy="868680"/>
            </a:xfrm>
            <a:custGeom>
              <a:avLst/>
              <a:gdLst/>
              <a:ahLst/>
              <a:cxnLst/>
              <a:rect l="l" t="t" r="r" b="b"/>
              <a:pathLst>
                <a:path w="1335404" h="868679">
                  <a:moveTo>
                    <a:pt x="1190244" y="0"/>
                  </a:moveTo>
                  <a:lnTo>
                    <a:pt x="144779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79"/>
                  </a:lnTo>
                  <a:lnTo>
                    <a:pt x="0" y="723899"/>
                  </a:lnTo>
                  <a:lnTo>
                    <a:pt x="7376" y="769680"/>
                  </a:lnTo>
                  <a:lnTo>
                    <a:pt x="27919" y="809426"/>
                  </a:lnTo>
                  <a:lnTo>
                    <a:pt x="59253" y="840760"/>
                  </a:lnTo>
                  <a:lnTo>
                    <a:pt x="98999" y="861303"/>
                  </a:lnTo>
                  <a:lnTo>
                    <a:pt x="144779" y="868679"/>
                  </a:lnTo>
                  <a:lnTo>
                    <a:pt x="1190244" y="868679"/>
                  </a:lnTo>
                  <a:lnTo>
                    <a:pt x="1236024" y="861303"/>
                  </a:lnTo>
                  <a:lnTo>
                    <a:pt x="1275770" y="840760"/>
                  </a:lnTo>
                  <a:lnTo>
                    <a:pt x="1307104" y="809426"/>
                  </a:lnTo>
                  <a:lnTo>
                    <a:pt x="1327647" y="769680"/>
                  </a:lnTo>
                  <a:lnTo>
                    <a:pt x="1335024" y="723899"/>
                  </a:lnTo>
                  <a:lnTo>
                    <a:pt x="1335024" y="144779"/>
                  </a:lnTo>
                  <a:lnTo>
                    <a:pt x="1327647" y="98999"/>
                  </a:lnTo>
                  <a:lnTo>
                    <a:pt x="1307104" y="59253"/>
                  </a:lnTo>
                  <a:lnTo>
                    <a:pt x="1275770" y="27919"/>
                  </a:lnTo>
                  <a:lnTo>
                    <a:pt x="1236024" y="7376"/>
                  </a:lnTo>
                  <a:lnTo>
                    <a:pt x="1190244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85010" y="4708397"/>
              <a:ext cx="1335405" cy="868680"/>
            </a:xfrm>
            <a:custGeom>
              <a:avLst/>
              <a:gdLst/>
              <a:ahLst/>
              <a:cxnLst/>
              <a:rect l="l" t="t" r="r" b="b"/>
              <a:pathLst>
                <a:path w="1335404" h="868679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79" y="0"/>
                  </a:lnTo>
                  <a:lnTo>
                    <a:pt x="1190244" y="0"/>
                  </a:lnTo>
                  <a:lnTo>
                    <a:pt x="1236024" y="7376"/>
                  </a:lnTo>
                  <a:lnTo>
                    <a:pt x="1275770" y="27919"/>
                  </a:lnTo>
                  <a:lnTo>
                    <a:pt x="1307104" y="59253"/>
                  </a:lnTo>
                  <a:lnTo>
                    <a:pt x="1327647" y="98999"/>
                  </a:lnTo>
                  <a:lnTo>
                    <a:pt x="1335024" y="144779"/>
                  </a:lnTo>
                  <a:lnTo>
                    <a:pt x="1335024" y="723899"/>
                  </a:lnTo>
                  <a:lnTo>
                    <a:pt x="1327647" y="769680"/>
                  </a:lnTo>
                  <a:lnTo>
                    <a:pt x="1307104" y="809426"/>
                  </a:lnTo>
                  <a:lnTo>
                    <a:pt x="1275770" y="840760"/>
                  </a:lnTo>
                  <a:lnTo>
                    <a:pt x="1236024" y="861303"/>
                  </a:lnTo>
                  <a:lnTo>
                    <a:pt x="1190244" y="868679"/>
                  </a:lnTo>
                  <a:lnTo>
                    <a:pt x="144779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899"/>
                  </a:lnTo>
                  <a:lnTo>
                    <a:pt x="0" y="1447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371725" y="4942713"/>
            <a:ext cx="5594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研讨</a:t>
            </a:r>
            <a:endParaRPr sz="2100">
              <a:latin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42897" y="2758694"/>
            <a:ext cx="1360805" cy="1945005"/>
            <a:chOff x="1342897" y="2758694"/>
            <a:chExt cx="1360805" cy="1945005"/>
          </a:xfrm>
        </p:grpSpPr>
        <p:sp>
          <p:nvSpPr>
            <p:cNvPr id="25" name="object 25"/>
            <p:cNvSpPr/>
            <p:nvPr/>
          </p:nvSpPr>
          <p:spPr>
            <a:xfrm>
              <a:off x="1937082" y="3649218"/>
              <a:ext cx="289560" cy="1049655"/>
            </a:xfrm>
            <a:custGeom>
              <a:avLst/>
              <a:gdLst/>
              <a:ahLst/>
              <a:cxnLst/>
              <a:rect l="l" t="t" r="r" b="b"/>
              <a:pathLst>
                <a:path w="289560" h="1049654">
                  <a:moveTo>
                    <a:pt x="289227" y="1049146"/>
                  </a:moveTo>
                  <a:lnTo>
                    <a:pt x="261825" y="1006536"/>
                  </a:lnTo>
                  <a:lnTo>
                    <a:pt x="235735" y="963239"/>
                  </a:lnTo>
                  <a:lnTo>
                    <a:pt x="210965" y="919284"/>
                  </a:lnTo>
                  <a:lnTo>
                    <a:pt x="187524" y="874704"/>
                  </a:lnTo>
                  <a:lnTo>
                    <a:pt x="165419" y="829527"/>
                  </a:lnTo>
                  <a:lnTo>
                    <a:pt x="144661" y="783786"/>
                  </a:lnTo>
                  <a:lnTo>
                    <a:pt x="125256" y="737510"/>
                  </a:lnTo>
                  <a:lnTo>
                    <a:pt x="107213" y="690730"/>
                  </a:lnTo>
                  <a:lnTo>
                    <a:pt x="90541" y="643476"/>
                  </a:lnTo>
                  <a:lnTo>
                    <a:pt x="75248" y="595780"/>
                  </a:lnTo>
                  <a:lnTo>
                    <a:pt x="61342" y="547671"/>
                  </a:lnTo>
                  <a:lnTo>
                    <a:pt x="48832" y="499181"/>
                  </a:lnTo>
                  <a:lnTo>
                    <a:pt x="37725" y="450339"/>
                  </a:lnTo>
                  <a:lnTo>
                    <a:pt x="28032" y="401176"/>
                  </a:lnTo>
                  <a:lnTo>
                    <a:pt x="19759" y="351724"/>
                  </a:lnTo>
                  <a:lnTo>
                    <a:pt x="12915" y="302012"/>
                  </a:lnTo>
                  <a:lnTo>
                    <a:pt x="7509" y="252071"/>
                  </a:lnTo>
                  <a:lnTo>
                    <a:pt x="3549" y="201931"/>
                  </a:lnTo>
                  <a:lnTo>
                    <a:pt x="1043" y="151624"/>
                  </a:lnTo>
                  <a:lnTo>
                    <a:pt x="0" y="101179"/>
                  </a:lnTo>
                  <a:lnTo>
                    <a:pt x="427" y="50627"/>
                  </a:lnTo>
                  <a:lnTo>
                    <a:pt x="2334" y="0"/>
                  </a:lnTo>
                </a:path>
              </a:pathLst>
            </a:custGeom>
            <a:ln w="9525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55597" y="2771394"/>
              <a:ext cx="1335405" cy="868680"/>
            </a:xfrm>
            <a:custGeom>
              <a:avLst/>
              <a:gdLst/>
              <a:ahLst/>
              <a:cxnLst/>
              <a:rect l="l" t="t" r="r" b="b"/>
              <a:pathLst>
                <a:path w="1335405" h="868679">
                  <a:moveTo>
                    <a:pt x="1190244" y="0"/>
                  </a:moveTo>
                  <a:lnTo>
                    <a:pt x="144780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79"/>
                  </a:lnTo>
                  <a:lnTo>
                    <a:pt x="0" y="723900"/>
                  </a:lnTo>
                  <a:lnTo>
                    <a:pt x="7376" y="769680"/>
                  </a:lnTo>
                  <a:lnTo>
                    <a:pt x="27919" y="809426"/>
                  </a:lnTo>
                  <a:lnTo>
                    <a:pt x="59253" y="840760"/>
                  </a:lnTo>
                  <a:lnTo>
                    <a:pt x="98999" y="861303"/>
                  </a:lnTo>
                  <a:lnTo>
                    <a:pt x="144780" y="868679"/>
                  </a:lnTo>
                  <a:lnTo>
                    <a:pt x="1190244" y="868679"/>
                  </a:lnTo>
                  <a:lnTo>
                    <a:pt x="1236024" y="861303"/>
                  </a:lnTo>
                  <a:lnTo>
                    <a:pt x="1275770" y="840760"/>
                  </a:lnTo>
                  <a:lnTo>
                    <a:pt x="1307104" y="809426"/>
                  </a:lnTo>
                  <a:lnTo>
                    <a:pt x="1327647" y="769680"/>
                  </a:lnTo>
                  <a:lnTo>
                    <a:pt x="1335024" y="723900"/>
                  </a:lnTo>
                  <a:lnTo>
                    <a:pt x="1335024" y="144779"/>
                  </a:lnTo>
                  <a:lnTo>
                    <a:pt x="1327647" y="98999"/>
                  </a:lnTo>
                  <a:lnTo>
                    <a:pt x="1307104" y="59253"/>
                  </a:lnTo>
                  <a:lnTo>
                    <a:pt x="1275770" y="27919"/>
                  </a:lnTo>
                  <a:lnTo>
                    <a:pt x="1236024" y="7376"/>
                  </a:lnTo>
                  <a:lnTo>
                    <a:pt x="1190244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355597" y="2771394"/>
              <a:ext cx="1335405" cy="868680"/>
            </a:xfrm>
            <a:custGeom>
              <a:avLst/>
              <a:gdLst/>
              <a:ahLst/>
              <a:cxnLst/>
              <a:rect l="l" t="t" r="r" b="b"/>
              <a:pathLst>
                <a:path w="1335405" h="868679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1190244" y="0"/>
                  </a:lnTo>
                  <a:lnTo>
                    <a:pt x="1236024" y="7376"/>
                  </a:lnTo>
                  <a:lnTo>
                    <a:pt x="1275770" y="27919"/>
                  </a:lnTo>
                  <a:lnTo>
                    <a:pt x="1307104" y="59253"/>
                  </a:lnTo>
                  <a:lnTo>
                    <a:pt x="1327647" y="98999"/>
                  </a:lnTo>
                  <a:lnTo>
                    <a:pt x="1335024" y="144779"/>
                  </a:lnTo>
                  <a:lnTo>
                    <a:pt x="1335024" y="723900"/>
                  </a:lnTo>
                  <a:lnTo>
                    <a:pt x="1327647" y="769680"/>
                  </a:lnTo>
                  <a:lnTo>
                    <a:pt x="1307104" y="809426"/>
                  </a:lnTo>
                  <a:lnTo>
                    <a:pt x="1275770" y="840760"/>
                  </a:lnTo>
                  <a:lnTo>
                    <a:pt x="1236024" y="861303"/>
                  </a:lnTo>
                  <a:lnTo>
                    <a:pt x="1190244" y="868679"/>
                  </a:lnTo>
                  <a:lnTo>
                    <a:pt x="144780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742313" y="3005073"/>
            <a:ext cx="5588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楷体" panose="02010609060101010101" charset="-122"/>
                <a:cs typeface="楷体" panose="02010609060101010101" charset="-122"/>
              </a:rPr>
              <a:t>环境</a:t>
            </a:r>
            <a:endParaRPr sz="2100">
              <a:latin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39136" y="2144648"/>
            <a:ext cx="754380" cy="617855"/>
          </a:xfrm>
          <a:custGeom>
            <a:avLst/>
            <a:gdLst/>
            <a:ahLst/>
            <a:cxnLst/>
            <a:rect l="l" t="t" r="r" b="b"/>
            <a:pathLst>
              <a:path w="754380" h="617855">
                <a:moveTo>
                  <a:pt x="0" y="617601"/>
                </a:moveTo>
                <a:lnTo>
                  <a:pt x="28597" y="576979"/>
                </a:lnTo>
                <a:lnTo>
                  <a:pt x="58292" y="537269"/>
                </a:lnTo>
                <a:lnTo>
                  <a:pt x="89060" y="498490"/>
                </a:lnTo>
                <a:lnTo>
                  <a:pt x="120879" y="460662"/>
                </a:lnTo>
                <a:lnTo>
                  <a:pt x="153725" y="423802"/>
                </a:lnTo>
                <a:lnTo>
                  <a:pt x="187575" y="387931"/>
                </a:lnTo>
                <a:lnTo>
                  <a:pt x="222406" y="353065"/>
                </a:lnTo>
                <a:lnTo>
                  <a:pt x="258194" y="319226"/>
                </a:lnTo>
                <a:lnTo>
                  <a:pt x="294916" y="286430"/>
                </a:lnTo>
                <a:lnTo>
                  <a:pt x="332549" y="254698"/>
                </a:lnTo>
                <a:lnTo>
                  <a:pt x="371070" y="224048"/>
                </a:lnTo>
                <a:lnTo>
                  <a:pt x="410455" y="194498"/>
                </a:lnTo>
                <a:lnTo>
                  <a:pt x="450682" y="166069"/>
                </a:lnTo>
                <a:lnTo>
                  <a:pt x="491727" y="138778"/>
                </a:lnTo>
                <a:lnTo>
                  <a:pt x="533566" y="112645"/>
                </a:lnTo>
                <a:lnTo>
                  <a:pt x="576177" y="87687"/>
                </a:lnTo>
                <a:lnTo>
                  <a:pt x="619536" y="63925"/>
                </a:lnTo>
                <a:lnTo>
                  <a:pt x="663621" y="41378"/>
                </a:lnTo>
                <a:lnTo>
                  <a:pt x="708407" y="20063"/>
                </a:lnTo>
                <a:lnTo>
                  <a:pt x="753871" y="0"/>
                </a:lnTo>
              </a:path>
            </a:pathLst>
          </a:custGeom>
          <a:ln w="9525">
            <a:solidFill>
              <a:srgbClr val="33993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43244" y="3476244"/>
            <a:ext cx="2857500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9178" y="412826"/>
            <a:ext cx="24669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配套政策措施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380236" y="1395221"/>
            <a:ext cx="402971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培训体系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 panose="05000000000000000000"/>
              <a:buChar char=""/>
            </a:pPr>
            <a:endParaRPr sz="15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绩效管理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 panose="05000000000000000000"/>
              <a:buChar char=""/>
            </a:pPr>
            <a:endParaRPr sz="15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晋升异动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 panose="05000000000000000000"/>
              <a:buChar char=""/>
            </a:pPr>
            <a:endParaRPr sz="15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职业发展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 indent="-342900">
              <a:lnSpc>
                <a:spcPct val="150000"/>
              </a:lnSpc>
              <a:spcBef>
                <a:spcPts val="144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新工具新技术如微信微课等 应用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72000" y="1719072"/>
            <a:ext cx="42672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19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目录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1470405" y="1720405"/>
            <a:ext cx="6581775" cy="4028440"/>
            <a:chOff x="1470405" y="1720405"/>
            <a:chExt cx="6581775" cy="4028440"/>
          </a:xfrm>
        </p:grpSpPr>
        <p:sp>
          <p:nvSpPr>
            <p:cNvPr id="6" name="object 6"/>
            <p:cNvSpPr/>
            <p:nvPr/>
          </p:nvSpPr>
          <p:spPr>
            <a:xfrm>
              <a:off x="1483105" y="1743836"/>
              <a:ext cx="842010" cy="3992245"/>
            </a:xfrm>
            <a:custGeom>
              <a:avLst/>
              <a:gdLst/>
              <a:ahLst/>
              <a:cxnLst/>
              <a:rect l="l" t="t" r="r" b="b"/>
              <a:pathLst>
                <a:path w="842010" h="3992245">
                  <a:moveTo>
                    <a:pt x="15366" y="0"/>
                  </a:moveTo>
                  <a:lnTo>
                    <a:pt x="49093" y="34314"/>
                  </a:lnTo>
                  <a:lnTo>
                    <a:pt x="82117" y="69056"/>
                  </a:lnTo>
                  <a:lnTo>
                    <a:pt x="114438" y="104216"/>
                  </a:lnTo>
                  <a:lnTo>
                    <a:pt x="146057" y="139786"/>
                  </a:lnTo>
                  <a:lnTo>
                    <a:pt x="176973" y="175757"/>
                  </a:lnTo>
                  <a:lnTo>
                    <a:pt x="207186" y="212119"/>
                  </a:lnTo>
                  <a:lnTo>
                    <a:pt x="236697" y="248864"/>
                  </a:lnTo>
                  <a:lnTo>
                    <a:pt x="265505" y="285983"/>
                  </a:lnTo>
                  <a:lnTo>
                    <a:pt x="293611" y="323466"/>
                  </a:lnTo>
                  <a:lnTo>
                    <a:pt x="321014" y="361304"/>
                  </a:lnTo>
                  <a:lnTo>
                    <a:pt x="347714" y="399490"/>
                  </a:lnTo>
                  <a:lnTo>
                    <a:pt x="373711" y="438012"/>
                  </a:lnTo>
                  <a:lnTo>
                    <a:pt x="399006" y="476864"/>
                  </a:lnTo>
                  <a:lnTo>
                    <a:pt x="423599" y="516035"/>
                  </a:lnTo>
                  <a:lnTo>
                    <a:pt x="447488" y="555516"/>
                  </a:lnTo>
                  <a:lnTo>
                    <a:pt x="470675" y="595299"/>
                  </a:lnTo>
                  <a:lnTo>
                    <a:pt x="493160" y="635375"/>
                  </a:lnTo>
                  <a:lnTo>
                    <a:pt x="514941" y="675734"/>
                  </a:lnTo>
                  <a:lnTo>
                    <a:pt x="536021" y="716367"/>
                  </a:lnTo>
                  <a:lnTo>
                    <a:pt x="556397" y="757267"/>
                  </a:lnTo>
                  <a:lnTo>
                    <a:pt x="576071" y="798423"/>
                  </a:lnTo>
                  <a:lnTo>
                    <a:pt x="595042" y="839826"/>
                  </a:lnTo>
                  <a:lnTo>
                    <a:pt x="613311" y="881468"/>
                  </a:lnTo>
                  <a:lnTo>
                    <a:pt x="630877" y="923339"/>
                  </a:lnTo>
                  <a:lnTo>
                    <a:pt x="647740" y="965431"/>
                  </a:lnTo>
                  <a:lnTo>
                    <a:pt x="663900" y="1007735"/>
                  </a:lnTo>
                  <a:lnTo>
                    <a:pt x="679359" y="1050241"/>
                  </a:lnTo>
                  <a:lnTo>
                    <a:pt x="694114" y="1092941"/>
                  </a:lnTo>
                  <a:lnTo>
                    <a:pt x="708167" y="1135825"/>
                  </a:lnTo>
                  <a:lnTo>
                    <a:pt x="721517" y="1178885"/>
                  </a:lnTo>
                  <a:lnTo>
                    <a:pt x="734164" y="1222111"/>
                  </a:lnTo>
                  <a:lnTo>
                    <a:pt x="746109" y="1265495"/>
                  </a:lnTo>
                  <a:lnTo>
                    <a:pt x="757351" y="1309027"/>
                  </a:lnTo>
                  <a:lnTo>
                    <a:pt x="767891" y="1352699"/>
                  </a:lnTo>
                  <a:lnTo>
                    <a:pt x="777728" y="1396501"/>
                  </a:lnTo>
                  <a:lnTo>
                    <a:pt x="786862" y="1440425"/>
                  </a:lnTo>
                  <a:lnTo>
                    <a:pt x="795294" y="1484461"/>
                  </a:lnTo>
                  <a:lnTo>
                    <a:pt x="803023" y="1528601"/>
                  </a:lnTo>
                  <a:lnTo>
                    <a:pt x="810049" y="1572836"/>
                  </a:lnTo>
                  <a:lnTo>
                    <a:pt x="816373" y="1617155"/>
                  </a:lnTo>
                  <a:lnTo>
                    <a:pt x="821994" y="1661552"/>
                  </a:lnTo>
                  <a:lnTo>
                    <a:pt x="826912" y="1706016"/>
                  </a:lnTo>
                  <a:lnTo>
                    <a:pt x="831128" y="1750538"/>
                  </a:lnTo>
                  <a:lnTo>
                    <a:pt x="834641" y="1795110"/>
                  </a:lnTo>
                  <a:lnTo>
                    <a:pt x="837452" y="1839723"/>
                  </a:lnTo>
                  <a:lnTo>
                    <a:pt x="839560" y="1884367"/>
                  </a:lnTo>
                  <a:lnTo>
                    <a:pt x="840965" y="1929033"/>
                  </a:lnTo>
                  <a:lnTo>
                    <a:pt x="841668" y="1973713"/>
                  </a:lnTo>
                  <a:lnTo>
                    <a:pt x="841668" y="2018398"/>
                  </a:lnTo>
                  <a:lnTo>
                    <a:pt x="840965" y="2063077"/>
                  </a:lnTo>
                  <a:lnTo>
                    <a:pt x="839560" y="2107744"/>
                  </a:lnTo>
                  <a:lnTo>
                    <a:pt x="837452" y="2152388"/>
                  </a:lnTo>
                  <a:lnTo>
                    <a:pt x="834641" y="2197000"/>
                  </a:lnTo>
                  <a:lnTo>
                    <a:pt x="831128" y="2241572"/>
                  </a:lnTo>
                  <a:lnTo>
                    <a:pt x="826912" y="2286094"/>
                  </a:lnTo>
                  <a:lnTo>
                    <a:pt x="821994" y="2330558"/>
                  </a:lnTo>
                  <a:lnTo>
                    <a:pt x="816373" y="2374955"/>
                  </a:lnTo>
                  <a:lnTo>
                    <a:pt x="810049" y="2419274"/>
                  </a:lnTo>
                  <a:lnTo>
                    <a:pt x="803023" y="2463509"/>
                  </a:lnTo>
                  <a:lnTo>
                    <a:pt x="795294" y="2507648"/>
                  </a:lnTo>
                  <a:lnTo>
                    <a:pt x="786862" y="2551685"/>
                  </a:lnTo>
                  <a:lnTo>
                    <a:pt x="777728" y="2595608"/>
                  </a:lnTo>
                  <a:lnTo>
                    <a:pt x="767891" y="2639410"/>
                  </a:lnTo>
                  <a:lnTo>
                    <a:pt x="757351" y="2683082"/>
                  </a:lnTo>
                  <a:lnTo>
                    <a:pt x="746109" y="2726614"/>
                  </a:lnTo>
                  <a:lnTo>
                    <a:pt x="734164" y="2769997"/>
                  </a:lnTo>
                  <a:lnTo>
                    <a:pt x="721517" y="2813223"/>
                  </a:lnTo>
                  <a:lnTo>
                    <a:pt x="708167" y="2856283"/>
                  </a:lnTo>
                  <a:lnTo>
                    <a:pt x="694114" y="2899167"/>
                  </a:lnTo>
                  <a:lnTo>
                    <a:pt x="679359" y="2941866"/>
                  </a:lnTo>
                  <a:lnTo>
                    <a:pt x="663900" y="2984372"/>
                  </a:lnTo>
                  <a:lnTo>
                    <a:pt x="647740" y="3026675"/>
                  </a:lnTo>
                  <a:lnTo>
                    <a:pt x="630877" y="3068766"/>
                  </a:lnTo>
                  <a:lnTo>
                    <a:pt x="613311" y="3110638"/>
                  </a:lnTo>
                  <a:lnTo>
                    <a:pt x="595042" y="3152279"/>
                  </a:lnTo>
                  <a:lnTo>
                    <a:pt x="576071" y="3193682"/>
                  </a:lnTo>
                  <a:lnTo>
                    <a:pt x="556397" y="3234837"/>
                  </a:lnTo>
                  <a:lnTo>
                    <a:pt x="536021" y="3275736"/>
                  </a:lnTo>
                  <a:lnTo>
                    <a:pt x="514941" y="3316369"/>
                  </a:lnTo>
                  <a:lnTo>
                    <a:pt x="493160" y="3356728"/>
                  </a:lnTo>
                  <a:lnTo>
                    <a:pt x="470675" y="3396803"/>
                  </a:lnTo>
                  <a:lnTo>
                    <a:pt x="447488" y="3436586"/>
                  </a:lnTo>
                  <a:lnTo>
                    <a:pt x="423599" y="3476066"/>
                  </a:lnTo>
                  <a:lnTo>
                    <a:pt x="399006" y="3515237"/>
                  </a:lnTo>
                  <a:lnTo>
                    <a:pt x="373711" y="3554088"/>
                  </a:lnTo>
                  <a:lnTo>
                    <a:pt x="347714" y="3592610"/>
                  </a:lnTo>
                  <a:lnTo>
                    <a:pt x="321014" y="3630794"/>
                  </a:lnTo>
                  <a:lnTo>
                    <a:pt x="293611" y="3668632"/>
                  </a:lnTo>
                  <a:lnTo>
                    <a:pt x="265505" y="3706115"/>
                  </a:lnTo>
                  <a:lnTo>
                    <a:pt x="236697" y="3743232"/>
                  </a:lnTo>
                  <a:lnTo>
                    <a:pt x="207186" y="3779977"/>
                  </a:lnTo>
                  <a:lnTo>
                    <a:pt x="176973" y="3816338"/>
                  </a:lnTo>
                  <a:lnTo>
                    <a:pt x="146057" y="3852308"/>
                  </a:lnTo>
                  <a:lnTo>
                    <a:pt x="114438" y="3887878"/>
                  </a:lnTo>
                  <a:lnTo>
                    <a:pt x="82117" y="3923037"/>
                  </a:lnTo>
                  <a:lnTo>
                    <a:pt x="49093" y="3957779"/>
                  </a:lnTo>
                  <a:lnTo>
                    <a:pt x="15366" y="3992092"/>
                  </a:lnTo>
                  <a:lnTo>
                    <a:pt x="0" y="3976814"/>
                  </a:lnTo>
                  <a:lnTo>
                    <a:pt x="33814" y="3942406"/>
                  </a:lnTo>
                  <a:lnTo>
                    <a:pt x="66918" y="3907564"/>
                  </a:lnTo>
                  <a:lnTo>
                    <a:pt x="99309" y="3872299"/>
                  </a:lnTo>
                  <a:lnTo>
                    <a:pt x="130988" y="3836619"/>
                  </a:lnTo>
                  <a:lnTo>
                    <a:pt x="161956" y="3800533"/>
                  </a:lnTo>
                  <a:lnTo>
                    <a:pt x="192211" y="3764051"/>
                  </a:lnTo>
                  <a:lnTo>
                    <a:pt x="221755" y="3727183"/>
                  </a:lnTo>
                  <a:lnTo>
                    <a:pt x="250586" y="3689936"/>
                  </a:lnTo>
                  <a:lnTo>
                    <a:pt x="278706" y="3652321"/>
                  </a:lnTo>
                  <a:lnTo>
                    <a:pt x="306114" y="3614346"/>
                  </a:lnTo>
                  <a:lnTo>
                    <a:pt x="332810" y="3576022"/>
                  </a:lnTo>
                  <a:lnTo>
                    <a:pt x="358794" y="3537356"/>
                  </a:lnTo>
                  <a:lnTo>
                    <a:pt x="384067" y="3498359"/>
                  </a:lnTo>
                  <a:lnTo>
                    <a:pt x="408627" y="3459039"/>
                  </a:lnTo>
                  <a:lnTo>
                    <a:pt x="432475" y="3419406"/>
                  </a:lnTo>
                  <a:lnTo>
                    <a:pt x="455612" y="3379469"/>
                  </a:lnTo>
                  <a:lnTo>
                    <a:pt x="478037" y="3339237"/>
                  </a:lnTo>
                  <a:lnTo>
                    <a:pt x="499749" y="3298719"/>
                  </a:lnTo>
                  <a:lnTo>
                    <a:pt x="520750" y="3257925"/>
                  </a:lnTo>
                  <a:lnTo>
                    <a:pt x="541039" y="3216863"/>
                  </a:lnTo>
                  <a:lnTo>
                    <a:pt x="560616" y="3175544"/>
                  </a:lnTo>
                  <a:lnTo>
                    <a:pt x="579482" y="3133976"/>
                  </a:lnTo>
                  <a:lnTo>
                    <a:pt x="597635" y="3092168"/>
                  </a:lnTo>
                  <a:lnTo>
                    <a:pt x="615076" y="3050130"/>
                  </a:lnTo>
                  <a:lnTo>
                    <a:pt x="631806" y="3007870"/>
                  </a:lnTo>
                  <a:lnTo>
                    <a:pt x="647824" y="2965399"/>
                  </a:lnTo>
                  <a:lnTo>
                    <a:pt x="663129" y="2922725"/>
                  </a:lnTo>
                  <a:lnTo>
                    <a:pt x="677723" y="2879858"/>
                  </a:lnTo>
                  <a:lnTo>
                    <a:pt x="691605" y="2836806"/>
                  </a:lnTo>
                  <a:lnTo>
                    <a:pt x="704775" y="2793579"/>
                  </a:lnTo>
                  <a:lnTo>
                    <a:pt x="717233" y="2750187"/>
                  </a:lnTo>
                  <a:lnTo>
                    <a:pt x="728980" y="2706638"/>
                  </a:lnTo>
                  <a:lnTo>
                    <a:pt x="740014" y="2662941"/>
                  </a:lnTo>
                  <a:lnTo>
                    <a:pt x="750336" y="2619106"/>
                  </a:lnTo>
                  <a:lnTo>
                    <a:pt x="759947" y="2575142"/>
                  </a:lnTo>
                  <a:lnTo>
                    <a:pt x="768846" y="2531059"/>
                  </a:lnTo>
                  <a:lnTo>
                    <a:pt x="777032" y="2486864"/>
                  </a:lnTo>
                  <a:lnTo>
                    <a:pt x="784507" y="2442569"/>
                  </a:lnTo>
                  <a:lnTo>
                    <a:pt x="791270" y="2398181"/>
                  </a:lnTo>
                  <a:lnTo>
                    <a:pt x="797321" y="2353710"/>
                  </a:lnTo>
                  <a:lnTo>
                    <a:pt x="802661" y="2309166"/>
                  </a:lnTo>
                  <a:lnTo>
                    <a:pt x="807288" y="2264557"/>
                  </a:lnTo>
                  <a:lnTo>
                    <a:pt x="811203" y="2219893"/>
                  </a:lnTo>
                  <a:lnTo>
                    <a:pt x="814407" y="2175183"/>
                  </a:lnTo>
                  <a:lnTo>
                    <a:pt x="816898" y="2130436"/>
                  </a:lnTo>
                  <a:lnTo>
                    <a:pt x="818678" y="2085662"/>
                  </a:lnTo>
                  <a:lnTo>
                    <a:pt x="819746" y="2040869"/>
                  </a:lnTo>
                  <a:lnTo>
                    <a:pt x="820102" y="1996066"/>
                  </a:lnTo>
                  <a:lnTo>
                    <a:pt x="819746" y="1951264"/>
                  </a:lnTo>
                  <a:lnTo>
                    <a:pt x="818678" y="1906471"/>
                  </a:lnTo>
                  <a:lnTo>
                    <a:pt x="816898" y="1861697"/>
                  </a:lnTo>
                  <a:lnTo>
                    <a:pt x="814407" y="1816950"/>
                  </a:lnTo>
                  <a:lnTo>
                    <a:pt x="811203" y="1772240"/>
                  </a:lnTo>
                  <a:lnTo>
                    <a:pt x="807288" y="1727576"/>
                  </a:lnTo>
                  <a:lnTo>
                    <a:pt x="802661" y="1682968"/>
                  </a:lnTo>
                  <a:lnTo>
                    <a:pt x="797321" y="1638424"/>
                  </a:lnTo>
                  <a:lnTo>
                    <a:pt x="791270" y="1593953"/>
                  </a:lnTo>
                  <a:lnTo>
                    <a:pt x="784507" y="1549566"/>
                  </a:lnTo>
                  <a:lnTo>
                    <a:pt x="777032" y="1505271"/>
                  </a:lnTo>
                  <a:lnTo>
                    <a:pt x="768846" y="1461077"/>
                  </a:lnTo>
                  <a:lnTo>
                    <a:pt x="759947" y="1416994"/>
                  </a:lnTo>
                  <a:lnTo>
                    <a:pt x="750336" y="1373031"/>
                  </a:lnTo>
                  <a:lnTo>
                    <a:pt x="740014" y="1329197"/>
                  </a:lnTo>
                  <a:lnTo>
                    <a:pt x="728980" y="1285501"/>
                  </a:lnTo>
                  <a:lnTo>
                    <a:pt x="717233" y="1241952"/>
                  </a:lnTo>
                  <a:lnTo>
                    <a:pt x="704775" y="1198560"/>
                  </a:lnTo>
                  <a:lnTo>
                    <a:pt x="691605" y="1155334"/>
                  </a:lnTo>
                  <a:lnTo>
                    <a:pt x="677723" y="1112283"/>
                  </a:lnTo>
                  <a:lnTo>
                    <a:pt x="663129" y="1069417"/>
                  </a:lnTo>
                  <a:lnTo>
                    <a:pt x="647824" y="1026744"/>
                  </a:lnTo>
                  <a:lnTo>
                    <a:pt x="631806" y="984273"/>
                  </a:lnTo>
                  <a:lnTo>
                    <a:pt x="615076" y="942015"/>
                  </a:lnTo>
                  <a:lnTo>
                    <a:pt x="597635" y="899978"/>
                  </a:lnTo>
                  <a:lnTo>
                    <a:pt x="579482" y="858171"/>
                  </a:lnTo>
                  <a:lnTo>
                    <a:pt x="560616" y="816604"/>
                  </a:lnTo>
                  <a:lnTo>
                    <a:pt x="541039" y="775286"/>
                  </a:lnTo>
                  <a:lnTo>
                    <a:pt x="520750" y="734226"/>
                  </a:lnTo>
                  <a:lnTo>
                    <a:pt x="499749" y="693433"/>
                  </a:lnTo>
                  <a:lnTo>
                    <a:pt x="478037" y="652916"/>
                  </a:lnTo>
                  <a:lnTo>
                    <a:pt x="455612" y="612685"/>
                  </a:lnTo>
                  <a:lnTo>
                    <a:pt x="432475" y="572750"/>
                  </a:lnTo>
                  <a:lnTo>
                    <a:pt x="408627" y="533118"/>
                  </a:lnTo>
                  <a:lnTo>
                    <a:pt x="384067" y="493799"/>
                  </a:lnTo>
                  <a:lnTo>
                    <a:pt x="358794" y="454803"/>
                  </a:lnTo>
                  <a:lnTo>
                    <a:pt x="332810" y="416139"/>
                  </a:lnTo>
                  <a:lnTo>
                    <a:pt x="306114" y="377816"/>
                  </a:lnTo>
                  <a:lnTo>
                    <a:pt x="278706" y="339843"/>
                  </a:lnTo>
                  <a:lnTo>
                    <a:pt x="250586" y="302230"/>
                  </a:lnTo>
                  <a:lnTo>
                    <a:pt x="221755" y="264985"/>
                  </a:lnTo>
                  <a:lnTo>
                    <a:pt x="192211" y="228118"/>
                  </a:lnTo>
                  <a:lnTo>
                    <a:pt x="161956" y="191638"/>
                  </a:lnTo>
                  <a:lnTo>
                    <a:pt x="130988" y="155554"/>
                  </a:lnTo>
                  <a:lnTo>
                    <a:pt x="99309" y="119876"/>
                  </a:lnTo>
                  <a:lnTo>
                    <a:pt x="66918" y="84613"/>
                  </a:lnTo>
                  <a:lnTo>
                    <a:pt x="33814" y="49773"/>
                  </a:lnTo>
                  <a:lnTo>
                    <a:pt x="0" y="15366"/>
                  </a:lnTo>
                  <a:lnTo>
                    <a:pt x="15366" y="0"/>
                  </a:lnTo>
                  <a:close/>
                </a:path>
              </a:pathLst>
            </a:custGeom>
            <a:ln w="25400">
              <a:solidFill>
                <a:srgbClr val="0000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48611" y="1790687"/>
              <a:ext cx="6203442" cy="730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2099" y="1725167"/>
              <a:ext cx="806195" cy="8061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62099" y="172516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8943" y="2833103"/>
              <a:ext cx="5833109" cy="73077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392426" y="1946529"/>
            <a:ext cx="2435225" cy="1373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训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管理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概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述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黑体" panose="02010609060101010101" charset="-122"/>
              <a:cs typeface="黑体" panose="02010609060101010101" charset="-122"/>
            </a:endParaRPr>
          </a:p>
          <a:p>
            <a:pPr marL="382270">
              <a:lnSpc>
                <a:spcPct val="100000"/>
              </a:lnSpc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训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系统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建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54517" y="2781109"/>
            <a:ext cx="6254115" cy="2956560"/>
            <a:chOff x="1854517" y="2781109"/>
            <a:chExt cx="6254115" cy="295656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9279" y="2785872"/>
              <a:ext cx="806195" cy="8061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59279" y="2785872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8943" y="3953243"/>
              <a:ext cx="5833109" cy="7307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9279" y="3887724"/>
              <a:ext cx="806195" cy="8061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59279" y="3887724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4999" y="5006339"/>
              <a:ext cx="6203442" cy="73077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449448" y="4108450"/>
            <a:ext cx="3143250" cy="1384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训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转化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及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效果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估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、培训管理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问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题及应对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61909" y="4065885"/>
            <a:ext cx="7254240" cy="1704339"/>
            <a:chOff x="1561909" y="4065885"/>
            <a:chExt cx="7254240" cy="1704339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6672" y="4959095"/>
              <a:ext cx="806196" cy="80619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66672" y="4959095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7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7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7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2120" y="4065885"/>
              <a:ext cx="703568" cy="476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151" y="1437391"/>
            <a:ext cx="7547609" cy="478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145" indent="381000">
              <a:lnSpc>
                <a:spcPct val="150000"/>
              </a:lnSpc>
              <a:spcBef>
                <a:spcPts val="95"/>
              </a:spcBef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陈阿土是某乡下人，从来没有出过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远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门。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攒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了半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辈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子的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钱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，终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参加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个旅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游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团 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出了国。国外的一切都是非常新鲜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，关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键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是，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陈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阿土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参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加的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豪华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团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，一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人住一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个标准间。这让他新奇不已。早晨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服务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来敲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送早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餐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时大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声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说道：Good  morning！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微软雅黑" panose="020B0503020204020204" charset="-122"/>
              <a:cs typeface="微软雅黑" panose="020B0503020204020204" charset="-122"/>
            </a:endParaRPr>
          </a:p>
          <a:p>
            <a:pPr marL="634365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陈阿土愣住了。这是什么</a:t>
            </a:r>
            <a:r>
              <a:rPr sz="2000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意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思呢</a:t>
            </a:r>
            <a:r>
              <a:rPr sz="20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？</a:t>
            </a:r>
            <a:r>
              <a:rPr sz="1600" spc="-10" dirty="0">
                <a:solidFill>
                  <a:srgbClr val="2929FF"/>
                </a:solidFill>
                <a:latin typeface="微软雅黑" panose="020B0503020204020204" charset="-122"/>
                <a:cs typeface="微软雅黑" panose="020B0503020204020204" charset="-122"/>
              </a:rPr>
              <a:t>在自己的家乡，一般陌生人见面都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1000"/>
              </a:lnSpc>
              <a:spcBef>
                <a:spcPts val="45"/>
              </a:spcBef>
            </a:pPr>
            <a:r>
              <a:rPr sz="1600" spc="-5" dirty="0">
                <a:solidFill>
                  <a:srgbClr val="2929FF"/>
                </a:solidFill>
                <a:latin typeface="微软雅黑" panose="020B0503020204020204" charset="-122"/>
                <a:cs typeface="微软雅黑" panose="020B0503020204020204" charset="-122"/>
              </a:rPr>
              <a:t>会问：“您贵姓？”</a:t>
            </a:r>
            <a:r>
              <a:rPr sz="1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于是陈阿土大声叫道：我叫陈阿土</a:t>
            </a:r>
            <a:r>
              <a:rPr sz="18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！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如是这般，连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三天，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都是那个服务生来敲门，每天都大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声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说：Good</a:t>
            </a:r>
            <a:r>
              <a:rPr sz="1600" spc="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morning！而陈阿土亦大声回道：“  我叫陈阿土！”但他非常的生气。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这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个服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生也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太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笨了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天天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问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自己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叫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什么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告诉他 又记不住，很烦的。终于他忍不住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去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问导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游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，Good</a:t>
            </a:r>
            <a:r>
              <a:rPr sz="1600" spc="3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moring是什么意思，导游告诉 了他，天啊！！真是丢脸死了。陈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阿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土反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复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练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习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Good</a:t>
            </a:r>
            <a:r>
              <a:rPr sz="1600" spc="1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morning，以便能体面地应对 服务生。又一天的早晨，服务生照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常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来敲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，门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开陈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阿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土就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声叫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道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：Good  moring！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与此同时，服务生叫道：我叫</a:t>
            </a:r>
            <a:r>
              <a:rPr sz="20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陈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阿土！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0599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我叫陈阿土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20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4955" y="478790"/>
            <a:ext cx="387350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93980"/>
                </a:solidFill>
              </a:rPr>
              <a:t>柯氏四级培训评估模式</a:t>
            </a:r>
            <a:endParaRPr sz="28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68807" y="1254442"/>
          <a:ext cx="8214995" cy="5064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7755"/>
                <a:gridCol w="1046480"/>
                <a:gridCol w="1694814"/>
                <a:gridCol w="1371600"/>
                <a:gridCol w="1577974"/>
                <a:gridCol w="1393825"/>
              </a:tblGrid>
              <a:tr h="377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宋体" pitchFamily="2" charset="-122"/>
                          <a:cs typeface="宋体" pitchFamily="2" charset="-122"/>
                        </a:rPr>
                        <a:t>评估层次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宋体" pitchFamily="2" charset="-122"/>
                          <a:cs typeface="宋体" pitchFamily="2" charset="-122"/>
                        </a:rPr>
                        <a:t>评估标准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428625" marR="120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宋体" pitchFamily="2" charset="-122"/>
                          <a:cs typeface="宋体" pitchFamily="2" charset="-122"/>
                        </a:rPr>
                        <a:t>评估重点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宋体" pitchFamily="2" charset="-122"/>
                          <a:cs typeface="宋体" pitchFamily="2" charset="-122"/>
                        </a:rPr>
                        <a:t>评估方法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宋体" pitchFamily="2" charset="-122"/>
                          <a:cs typeface="宋体" pitchFamily="2" charset="-122"/>
                        </a:rPr>
                        <a:t>评估主体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宋体" pitchFamily="2" charset="-122"/>
                          <a:cs typeface="宋体" pitchFamily="2" charset="-122"/>
                        </a:rPr>
                        <a:t>评估时间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宋体" pitchFamily="2" charset="-122"/>
                          <a:cs typeface="宋体" pitchFamily="2" charset="-122"/>
                        </a:rPr>
                        <a:t>第一层次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宋体" pitchFamily="2" charset="-122"/>
                          <a:cs typeface="宋体" pitchFamily="2" charset="-122"/>
                        </a:rPr>
                        <a:t>反应层面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68275">
                        <a:lnSpc>
                          <a:spcPts val="1620"/>
                        </a:lnSpc>
                        <a:spcBef>
                          <a:spcPts val="510"/>
                        </a:spcBef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学员对培训活动的 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整体性主观感受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91440" marR="12065">
                        <a:lnSpc>
                          <a:spcPts val="1635"/>
                        </a:lnSpc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（感受如何）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30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问卷调查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40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访谈法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45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观察法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30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培训组织机构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24155" algn="just">
                        <a:lnSpc>
                          <a:spcPct val="98000"/>
                        </a:lnSpc>
                        <a:spcBef>
                          <a:spcPts val="435"/>
                        </a:spcBef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培训进行中或 培训刚刚结束 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后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2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宋体" pitchFamily="2" charset="-122"/>
                          <a:cs typeface="宋体" pitchFamily="2" charset="-122"/>
                        </a:rPr>
                        <a:t>第二层次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宋体" pitchFamily="2" charset="-122"/>
                          <a:cs typeface="宋体" pitchFamily="2" charset="-122"/>
                        </a:rPr>
                        <a:t>知识层面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99000"/>
                        </a:lnSpc>
                        <a:spcBef>
                          <a:spcPts val="425"/>
                        </a:spcBef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了解学</a:t>
                      </a:r>
                      <a:r>
                        <a:rPr sz="1400" spc="-15" dirty="0">
                          <a:latin typeface="宋体" pitchFamily="2" charset="-122"/>
                          <a:cs typeface="宋体" pitchFamily="2" charset="-122"/>
                        </a:rPr>
                        <a:t>员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真正</a:t>
                      </a:r>
                      <a:r>
                        <a:rPr sz="1400" spc="-15" dirty="0">
                          <a:latin typeface="宋体" pitchFamily="2" charset="-122"/>
                          <a:cs typeface="宋体" pitchFamily="2" charset="-122"/>
                        </a:rPr>
                        <a:t>理解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、 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吸收的基本原理、 事实与技能（学得 如何）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30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测试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40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问卷调查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35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现场模拟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45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座谈会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30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培训组织机构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培训结束后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宋体" pitchFamily="2" charset="-122"/>
                          <a:cs typeface="宋体" pitchFamily="2" charset="-122"/>
                        </a:rPr>
                        <a:t>第三层次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宋体" pitchFamily="2" charset="-122"/>
                          <a:cs typeface="宋体" pitchFamily="2" charset="-122"/>
                        </a:rPr>
                        <a:t>行为层面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21285" algn="just">
                        <a:lnSpc>
                          <a:spcPct val="99000"/>
                        </a:lnSpc>
                        <a:spcBef>
                          <a:spcPts val="415"/>
                        </a:spcBef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了解学员接受培训 后行为习性是否有 所改变，并分析这 些改变与培训活动 的相关性</a:t>
                      </a:r>
                      <a:r>
                        <a:rPr sz="1400" spc="-395" dirty="0">
                          <a:latin typeface="宋体" pitchFamily="2" charset="-122"/>
                          <a:cs typeface="宋体" pitchFamily="2" charset="-122"/>
                        </a:rPr>
                        <a:t> 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（学以致 用如何）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35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绩效考核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35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观察法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50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访谈法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indent="-128905">
                        <a:lnSpc>
                          <a:spcPct val="100000"/>
                        </a:lnSpc>
                        <a:spcBef>
                          <a:spcPts val="335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spc="-5" dirty="0">
                          <a:latin typeface="宋体" pitchFamily="2" charset="-122"/>
                          <a:cs typeface="宋体" pitchFamily="2" charset="-122"/>
                        </a:rPr>
                        <a:t>培训组织机构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35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学员上级主管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35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同事及下属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40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直接客户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24155" algn="just">
                        <a:lnSpc>
                          <a:spcPct val="98000"/>
                        </a:lnSpc>
                        <a:spcBef>
                          <a:spcPts val="435"/>
                        </a:spcBef>
                      </a:pPr>
                      <a:r>
                        <a:rPr sz="1400" spc="-5" dirty="0">
                          <a:latin typeface="宋体" pitchFamily="2" charset="-122"/>
                          <a:cs typeface="宋体" pitchFamily="2" charset="-122"/>
                        </a:rPr>
                        <a:t>培训结束后三 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个月或下一个 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绩效考核期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1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latin typeface="宋体" pitchFamily="2" charset="-122"/>
                          <a:cs typeface="宋体" pitchFamily="2" charset="-122"/>
                        </a:rPr>
                        <a:t>第四层次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宋体" pitchFamily="2" charset="-122"/>
                          <a:cs typeface="宋体" pitchFamily="2" charset="-122"/>
                        </a:rPr>
                        <a:t>结果层面</a:t>
                      </a:r>
                      <a:endParaRPr sz="16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99000"/>
                        </a:lnSpc>
                        <a:spcBef>
                          <a:spcPts val="420"/>
                        </a:spcBef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了解学员个体及组 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织的绩</a:t>
                      </a:r>
                      <a:r>
                        <a:rPr sz="1400" spc="-15" dirty="0">
                          <a:latin typeface="宋体" pitchFamily="2" charset="-122"/>
                          <a:cs typeface="宋体" pitchFamily="2" charset="-122"/>
                        </a:rPr>
                        <a:t>效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改进</a:t>
                      </a:r>
                      <a:r>
                        <a:rPr sz="1400" spc="-15" dirty="0">
                          <a:latin typeface="宋体" pitchFamily="2" charset="-122"/>
                          <a:cs typeface="宋体" pitchFamily="2" charset="-122"/>
                        </a:rPr>
                        <a:t>情况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， 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并分析绩效变化与 企业培训活动之间 的相关情况（成效 如何）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35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投资回报率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92075" marR="40005">
                        <a:lnSpc>
                          <a:spcPts val="1610"/>
                        </a:lnSpc>
                        <a:spcBef>
                          <a:spcPts val="525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spc="335" dirty="0">
                          <a:latin typeface="宋体" pitchFamily="2" charset="-122"/>
                          <a:cs typeface="宋体" pitchFamily="2" charset="-122"/>
                        </a:rPr>
                        <a:t>绩效考核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结 果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92075" marR="40005">
                        <a:lnSpc>
                          <a:spcPts val="1620"/>
                        </a:lnSpc>
                        <a:spcBef>
                          <a:spcPts val="465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spc="335" dirty="0">
                          <a:latin typeface="宋体" pitchFamily="2" charset="-122"/>
                          <a:cs typeface="宋体" pitchFamily="2" charset="-122"/>
                        </a:rPr>
                        <a:t>企业运营</a:t>
                      </a: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情 况分析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indent="-128905">
                        <a:lnSpc>
                          <a:spcPct val="100000"/>
                        </a:lnSpc>
                        <a:spcBef>
                          <a:spcPts val="335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spc="-5" dirty="0">
                          <a:latin typeface="宋体" pitchFamily="2" charset="-122"/>
                          <a:cs typeface="宋体" pitchFamily="2" charset="-122"/>
                        </a:rPr>
                        <a:t>培训组织机构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40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学员上级主管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spcBef>
                          <a:spcPts val="345"/>
                        </a:spcBef>
                        <a:buSzPct val="82000"/>
                        <a:buFont typeface="Wingdings" panose="05000000000000000000"/>
                        <a:buChar char=""/>
                        <a:tabLst>
                          <a:tab pos="220345" algn="l"/>
                        </a:tabLst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企业运营部门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650"/>
                        </a:lnSpc>
                        <a:spcBef>
                          <a:spcPts val="405"/>
                        </a:spcBef>
                      </a:pPr>
                      <a:r>
                        <a:rPr sz="1400" spc="-5" dirty="0">
                          <a:latin typeface="宋体" pitchFamily="2" charset="-122"/>
                          <a:cs typeface="宋体" pitchFamily="2" charset="-122"/>
                        </a:rPr>
                        <a:t>下一个绩效考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  <a:p>
                      <a:pPr marL="92710">
                        <a:lnSpc>
                          <a:spcPts val="1650"/>
                        </a:lnSpc>
                      </a:pPr>
                      <a:r>
                        <a:rPr sz="1400" dirty="0">
                          <a:latin typeface="宋体" pitchFamily="2" charset="-122"/>
                          <a:cs typeface="宋体" pitchFamily="2" charset="-122"/>
                        </a:rPr>
                        <a:t>核期或一年后</a:t>
                      </a:r>
                      <a:endParaRPr sz="1400">
                        <a:latin typeface="宋体" pitchFamily="2" charset="-122"/>
                        <a:cs typeface="宋体" pitchFamily="2" charset="-122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21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行动学习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1065009" y="1208277"/>
            <a:ext cx="7229475" cy="2583815"/>
            <a:chOff x="1065009" y="1208277"/>
            <a:chExt cx="7229475" cy="258381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71372" y="1214627"/>
              <a:ext cx="7216139" cy="25709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71359" y="1214627"/>
              <a:ext cx="7216775" cy="2571115"/>
            </a:xfrm>
            <a:custGeom>
              <a:avLst/>
              <a:gdLst/>
              <a:ahLst/>
              <a:cxnLst/>
              <a:rect l="l" t="t" r="r" b="b"/>
              <a:pathLst>
                <a:path w="7216775" h="2571115">
                  <a:moveTo>
                    <a:pt x="12" y="482092"/>
                  </a:moveTo>
                  <a:lnTo>
                    <a:pt x="8205" y="431281"/>
                  </a:lnTo>
                  <a:lnTo>
                    <a:pt x="31017" y="387146"/>
                  </a:lnTo>
                  <a:lnTo>
                    <a:pt x="65802" y="352338"/>
                  </a:lnTo>
                  <a:lnTo>
                    <a:pt x="109914" y="329509"/>
                  </a:lnTo>
                  <a:lnTo>
                    <a:pt x="160705" y="321310"/>
                  </a:lnTo>
                  <a:lnTo>
                    <a:pt x="6894842" y="321310"/>
                  </a:lnTo>
                  <a:lnTo>
                    <a:pt x="6894842" y="160655"/>
                  </a:lnTo>
                  <a:lnTo>
                    <a:pt x="6903028" y="109858"/>
                  </a:lnTo>
                  <a:lnTo>
                    <a:pt x="6925826" y="65754"/>
                  </a:lnTo>
                  <a:lnTo>
                    <a:pt x="6960597" y="30983"/>
                  </a:lnTo>
                  <a:lnTo>
                    <a:pt x="7004700" y="8185"/>
                  </a:lnTo>
                  <a:lnTo>
                    <a:pt x="7055497" y="0"/>
                  </a:lnTo>
                  <a:lnTo>
                    <a:pt x="7106294" y="8185"/>
                  </a:lnTo>
                  <a:lnTo>
                    <a:pt x="7150398" y="30983"/>
                  </a:lnTo>
                  <a:lnTo>
                    <a:pt x="7185168" y="65754"/>
                  </a:lnTo>
                  <a:lnTo>
                    <a:pt x="7207966" y="109858"/>
                  </a:lnTo>
                  <a:lnTo>
                    <a:pt x="7216152" y="160655"/>
                  </a:lnTo>
                  <a:lnTo>
                    <a:pt x="7216152" y="2088896"/>
                  </a:lnTo>
                  <a:lnTo>
                    <a:pt x="7207966" y="2139706"/>
                  </a:lnTo>
                  <a:lnTo>
                    <a:pt x="7185168" y="2183841"/>
                  </a:lnTo>
                  <a:lnTo>
                    <a:pt x="7150398" y="2218649"/>
                  </a:lnTo>
                  <a:lnTo>
                    <a:pt x="7106294" y="2241478"/>
                  </a:lnTo>
                  <a:lnTo>
                    <a:pt x="7055497" y="2249678"/>
                  </a:lnTo>
                  <a:lnTo>
                    <a:pt x="321322" y="2249678"/>
                  </a:lnTo>
                  <a:lnTo>
                    <a:pt x="321322" y="2410333"/>
                  </a:lnTo>
                  <a:lnTo>
                    <a:pt x="313136" y="2461129"/>
                  </a:lnTo>
                  <a:lnTo>
                    <a:pt x="290340" y="2505233"/>
                  </a:lnTo>
                  <a:lnTo>
                    <a:pt x="255573" y="2540004"/>
                  </a:lnTo>
                  <a:lnTo>
                    <a:pt x="211477" y="2562802"/>
                  </a:lnTo>
                  <a:lnTo>
                    <a:pt x="160693" y="2570988"/>
                  </a:lnTo>
                  <a:lnTo>
                    <a:pt x="109901" y="2562802"/>
                  </a:lnTo>
                  <a:lnTo>
                    <a:pt x="65790" y="2540004"/>
                  </a:lnTo>
                  <a:lnTo>
                    <a:pt x="31004" y="2505233"/>
                  </a:lnTo>
                  <a:lnTo>
                    <a:pt x="8192" y="2461129"/>
                  </a:lnTo>
                  <a:lnTo>
                    <a:pt x="0" y="2410333"/>
                  </a:lnTo>
                  <a:lnTo>
                    <a:pt x="12" y="482092"/>
                  </a:lnTo>
                  <a:close/>
                </a:path>
                <a:path w="7216775" h="2571115">
                  <a:moveTo>
                    <a:pt x="6894842" y="321310"/>
                  </a:moveTo>
                  <a:lnTo>
                    <a:pt x="7055497" y="321310"/>
                  </a:lnTo>
                  <a:lnTo>
                    <a:pt x="7106294" y="313124"/>
                  </a:lnTo>
                  <a:lnTo>
                    <a:pt x="7150398" y="290326"/>
                  </a:lnTo>
                  <a:lnTo>
                    <a:pt x="7185168" y="255555"/>
                  </a:lnTo>
                  <a:lnTo>
                    <a:pt x="7207966" y="211451"/>
                  </a:lnTo>
                  <a:lnTo>
                    <a:pt x="7216152" y="160655"/>
                  </a:lnTo>
                </a:path>
              </a:pathLst>
            </a:custGeom>
            <a:ln w="12700">
              <a:solidFill>
                <a:srgbClr val="184D1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9724" y="1368932"/>
              <a:ext cx="173481" cy="1733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1372" y="1616329"/>
              <a:ext cx="321945" cy="1848485"/>
            </a:xfrm>
            <a:custGeom>
              <a:avLst/>
              <a:gdLst/>
              <a:ahLst/>
              <a:cxnLst/>
              <a:rect l="l" t="t" r="r" b="b"/>
              <a:pathLst>
                <a:path w="321944" h="1848485">
                  <a:moveTo>
                    <a:pt x="160693" y="241046"/>
                  </a:moveTo>
                  <a:lnTo>
                    <a:pt x="160693" y="80391"/>
                  </a:lnTo>
                  <a:lnTo>
                    <a:pt x="184224" y="23526"/>
                  </a:lnTo>
                  <a:lnTo>
                    <a:pt x="241046" y="0"/>
                  </a:lnTo>
                  <a:lnTo>
                    <a:pt x="272305" y="6310"/>
                  </a:lnTo>
                  <a:lnTo>
                    <a:pt x="297862" y="23526"/>
                  </a:lnTo>
                  <a:lnTo>
                    <a:pt x="315108" y="49077"/>
                  </a:lnTo>
                  <a:lnTo>
                    <a:pt x="321437" y="80391"/>
                  </a:lnTo>
                  <a:lnTo>
                    <a:pt x="313238" y="131187"/>
                  </a:lnTo>
                  <a:lnTo>
                    <a:pt x="290410" y="175291"/>
                  </a:lnTo>
                  <a:lnTo>
                    <a:pt x="255608" y="210062"/>
                  </a:lnTo>
                  <a:lnTo>
                    <a:pt x="211484" y="232860"/>
                  </a:lnTo>
                  <a:lnTo>
                    <a:pt x="160693" y="241046"/>
                  </a:lnTo>
                  <a:lnTo>
                    <a:pt x="109901" y="232860"/>
                  </a:lnTo>
                  <a:lnTo>
                    <a:pt x="65790" y="210062"/>
                  </a:lnTo>
                  <a:lnTo>
                    <a:pt x="31004" y="175291"/>
                  </a:lnTo>
                  <a:lnTo>
                    <a:pt x="8192" y="131187"/>
                  </a:lnTo>
                  <a:lnTo>
                    <a:pt x="0" y="80391"/>
                  </a:lnTo>
                </a:path>
                <a:path w="321944" h="1848485">
                  <a:moveTo>
                    <a:pt x="321309" y="80391"/>
                  </a:moveTo>
                  <a:lnTo>
                    <a:pt x="321309" y="1847977"/>
                  </a:lnTo>
                </a:path>
              </a:pathLst>
            </a:custGeom>
            <a:ln w="12700">
              <a:solidFill>
                <a:srgbClr val="184D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471930" y="1621281"/>
            <a:ext cx="6426200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通过学员自己去发现问题、查找原因，最后解决 问题。既解决了企业工作中遇到的问题，同时学 员也在行动的过程中得到了提升。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70120" y="4465320"/>
            <a:ext cx="4238625" cy="1143000"/>
            <a:chOff x="4770120" y="4465320"/>
            <a:chExt cx="4238625" cy="1143000"/>
          </a:xfrm>
        </p:grpSpPr>
        <p:sp>
          <p:nvSpPr>
            <p:cNvPr id="12" name="object 12"/>
            <p:cNvSpPr/>
            <p:nvPr/>
          </p:nvSpPr>
          <p:spPr>
            <a:xfrm>
              <a:off x="4789170" y="4484370"/>
              <a:ext cx="4200525" cy="1104900"/>
            </a:xfrm>
            <a:custGeom>
              <a:avLst/>
              <a:gdLst/>
              <a:ahLst/>
              <a:cxnLst/>
              <a:rect l="l" t="t" r="r" b="b"/>
              <a:pathLst>
                <a:path w="4200525" h="1104900">
                  <a:moveTo>
                    <a:pt x="2875914" y="0"/>
                  </a:moveTo>
                  <a:lnTo>
                    <a:pt x="2228850" y="222122"/>
                  </a:lnTo>
                  <a:lnTo>
                    <a:pt x="1890395" y="96519"/>
                  </a:lnTo>
                  <a:lnTo>
                    <a:pt x="1662556" y="326516"/>
                  </a:lnTo>
                  <a:lnTo>
                    <a:pt x="875410" y="185419"/>
                  </a:lnTo>
                  <a:lnTo>
                    <a:pt x="1044575" y="399922"/>
                  </a:lnTo>
                  <a:lnTo>
                    <a:pt x="227837" y="423036"/>
                  </a:lnTo>
                  <a:lnTo>
                    <a:pt x="765175" y="592962"/>
                  </a:lnTo>
                  <a:lnTo>
                    <a:pt x="0" y="658748"/>
                  </a:lnTo>
                  <a:lnTo>
                    <a:pt x="647572" y="786256"/>
                  </a:lnTo>
                  <a:lnTo>
                    <a:pt x="249808" y="911859"/>
                  </a:lnTo>
                  <a:lnTo>
                    <a:pt x="934338" y="933068"/>
                  </a:lnTo>
                  <a:lnTo>
                    <a:pt x="956055" y="1104899"/>
                  </a:lnTo>
                  <a:lnTo>
                    <a:pt x="1463675" y="927099"/>
                  </a:lnTo>
                  <a:lnTo>
                    <a:pt x="1691766" y="1008379"/>
                  </a:lnTo>
                  <a:lnTo>
                    <a:pt x="1919604" y="888491"/>
                  </a:lnTo>
                  <a:lnTo>
                    <a:pt x="2257932" y="963802"/>
                  </a:lnTo>
                  <a:lnTo>
                    <a:pt x="2368423" y="815085"/>
                  </a:lnTo>
                  <a:lnTo>
                    <a:pt x="2905505" y="888491"/>
                  </a:lnTo>
                  <a:lnTo>
                    <a:pt x="2846704" y="734059"/>
                  </a:lnTo>
                  <a:lnTo>
                    <a:pt x="3670680" y="799591"/>
                  </a:lnTo>
                  <a:lnTo>
                    <a:pt x="3185159" y="629665"/>
                  </a:lnTo>
                  <a:lnTo>
                    <a:pt x="3552571" y="577468"/>
                  </a:lnTo>
                  <a:lnTo>
                    <a:pt x="3302761" y="480948"/>
                  </a:lnTo>
                  <a:lnTo>
                    <a:pt x="4200144" y="339851"/>
                  </a:lnTo>
                  <a:lnTo>
                    <a:pt x="3185159" y="334136"/>
                  </a:lnTo>
                  <a:lnTo>
                    <a:pt x="3501516" y="162305"/>
                  </a:lnTo>
                  <a:lnTo>
                    <a:pt x="2824353" y="295528"/>
                  </a:lnTo>
                  <a:lnTo>
                    <a:pt x="2875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89170" y="4484370"/>
              <a:ext cx="4200525" cy="1104900"/>
            </a:xfrm>
            <a:custGeom>
              <a:avLst/>
              <a:gdLst/>
              <a:ahLst/>
              <a:cxnLst/>
              <a:rect l="l" t="t" r="r" b="b"/>
              <a:pathLst>
                <a:path w="4200525" h="1104900">
                  <a:moveTo>
                    <a:pt x="2228850" y="222122"/>
                  </a:moveTo>
                  <a:lnTo>
                    <a:pt x="2875914" y="0"/>
                  </a:lnTo>
                  <a:lnTo>
                    <a:pt x="2824353" y="295528"/>
                  </a:lnTo>
                  <a:lnTo>
                    <a:pt x="3501516" y="162305"/>
                  </a:lnTo>
                  <a:lnTo>
                    <a:pt x="3185159" y="334136"/>
                  </a:lnTo>
                  <a:lnTo>
                    <a:pt x="4200144" y="339851"/>
                  </a:lnTo>
                  <a:lnTo>
                    <a:pt x="3302761" y="480948"/>
                  </a:lnTo>
                  <a:lnTo>
                    <a:pt x="3552571" y="577468"/>
                  </a:lnTo>
                  <a:lnTo>
                    <a:pt x="3185159" y="629665"/>
                  </a:lnTo>
                  <a:lnTo>
                    <a:pt x="3670680" y="799591"/>
                  </a:lnTo>
                  <a:lnTo>
                    <a:pt x="2846704" y="734059"/>
                  </a:lnTo>
                  <a:lnTo>
                    <a:pt x="2905505" y="888491"/>
                  </a:lnTo>
                  <a:lnTo>
                    <a:pt x="2368423" y="815085"/>
                  </a:lnTo>
                  <a:lnTo>
                    <a:pt x="2257932" y="963802"/>
                  </a:lnTo>
                  <a:lnTo>
                    <a:pt x="1919604" y="888491"/>
                  </a:lnTo>
                  <a:lnTo>
                    <a:pt x="1691766" y="1008379"/>
                  </a:lnTo>
                  <a:lnTo>
                    <a:pt x="1463675" y="927099"/>
                  </a:lnTo>
                  <a:lnTo>
                    <a:pt x="956055" y="1104899"/>
                  </a:lnTo>
                  <a:lnTo>
                    <a:pt x="934338" y="933068"/>
                  </a:lnTo>
                  <a:lnTo>
                    <a:pt x="249808" y="911859"/>
                  </a:lnTo>
                  <a:lnTo>
                    <a:pt x="647572" y="786256"/>
                  </a:lnTo>
                  <a:lnTo>
                    <a:pt x="0" y="658748"/>
                  </a:lnTo>
                  <a:lnTo>
                    <a:pt x="765175" y="592962"/>
                  </a:lnTo>
                  <a:lnTo>
                    <a:pt x="227837" y="423036"/>
                  </a:lnTo>
                  <a:lnTo>
                    <a:pt x="1044575" y="399922"/>
                  </a:lnTo>
                  <a:lnTo>
                    <a:pt x="875410" y="185419"/>
                  </a:lnTo>
                  <a:lnTo>
                    <a:pt x="1662556" y="326516"/>
                  </a:lnTo>
                  <a:lnTo>
                    <a:pt x="1890395" y="96519"/>
                  </a:lnTo>
                  <a:lnTo>
                    <a:pt x="2228850" y="222122"/>
                  </a:lnTo>
                  <a:close/>
                </a:path>
              </a:pathLst>
            </a:custGeom>
            <a:ln w="38100">
              <a:solidFill>
                <a:srgbClr val="CCCC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921755" y="4958333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干中学，学中干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347" y="4000500"/>
            <a:ext cx="3342132" cy="22296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22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行动学习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344930" y="1221486"/>
            <a:ext cx="5855335" cy="533019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9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第一步：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找症状，明确问题并确定目标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第二步：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自由讨论原因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第三步：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剔除不相关原因，聚焦重要原因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第四步：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把原因逻辑化、系统化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第五步：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把原因按轻重缓急排队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第六步：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把原因转换为子目标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第七步：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自由讨论解决方案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第八步：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对解决问题的过程进行反思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第九步：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评估并确定解决方案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第十步：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制定行动计划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12465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私董会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3631184" y="1677136"/>
            <a:ext cx="4945380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私董会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是源自于美国的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项专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服务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主 要服务于快速成长阶段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企业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，他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们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以  “身份共鸣、非利益冲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、私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密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性”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基 本原则，每十几位组成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个“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人董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会 小组”，每月就其中某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成员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实工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中 的重要问题展开讨论，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深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入剖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问题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核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心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5080" algn="just">
              <a:lnSpc>
                <a:spcPct val="15000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，彼此信任，相互提出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极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具价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值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的建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议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 分享来之不易的经验教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与创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意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，共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寻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找解决方案并持续跟踪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施成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效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28244" y="2561844"/>
            <a:ext cx="3215639" cy="35341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24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46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私董会七步法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844702" y="1464310"/>
            <a:ext cx="5053965" cy="3738879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9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  <a:tab pos="1524635" algn="l"/>
              </a:tabLst>
            </a:pP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步骤一:	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躬问:</a:t>
            </a:r>
            <a:r>
              <a:rPr sz="24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提出问题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  <a:tab pos="1524635" algn="l"/>
              </a:tabLst>
            </a:pP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步骤二:	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探究:</a:t>
            </a:r>
            <a:r>
              <a:rPr sz="24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看清问题本质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  <a:tab pos="1524635" algn="l"/>
              </a:tabLst>
            </a:pP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步骤三:	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澄明:</a:t>
            </a:r>
            <a:r>
              <a:rPr sz="2400" spc="-3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成员剖析问题症结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  <a:tab pos="1524635" algn="l"/>
              </a:tabLst>
            </a:pP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步骤四:	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定见:</a:t>
            </a:r>
            <a:r>
              <a:rPr sz="2400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抓住核心问题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  <a:tab pos="1524635" algn="l"/>
              </a:tabLst>
            </a:pPr>
            <a:r>
              <a:rPr sz="2400" spc="-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步骤</a:t>
            </a: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五:	</a:t>
            </a:r>
            <a:r>
              <a:rPr sz="24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解晰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sz="2400" spc="-8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五花八门抛想法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  <a:tab pos="1524635" algn="l"/>
              </a:tabLst>
            </a:pP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步骤六:	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精思:</a:t>
            </a:r>
            <a:r>
              <a:rPr sz="2400" spc="-10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每人提一个建议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129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  <a:tab pos="1524635" algn="l"/>
              </a:tabLst>
            </a:pPr>
            <a:r>
              <a:rPr sz="2400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步骤七:	</a:t>
            </a: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心得:</a:t>
            </a:r>
            <a:r>
              <a:rPr sz="2400" spc="-9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总结普遍意义的收获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358128" y="4034028"/>
            <a:ext cx="2247900" cy="1854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25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9178" y="471677"/>
            <a:ext cx="20599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实操案例一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577721" y="1480184"/>
            <a:ext cx="189230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课后作业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 panose="05000000000000000000"/>
              <a:buChar char=""/>
            </a:pPr>
            <a:endParaRPr sz="15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主管评价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 panose="05000000000000000000"/>
              <a:buChar char=""/>
            </a:pPr>
            <a:endParaRPr sz="15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复盘改进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 panose="05000000000000000000"/>
              <a:buChar char=""/>
            </a:pPr>
            <a:endParaRPr sz="15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HR监督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 panose="05000000000000000000"/>
              <a:buChar char=""/>
            </a:pPr>
            <a:endParaRPr sz="155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和工作结合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012832" y="2357627"/>
            <a:ext cx="3559667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26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1286" y="287274"/>
            <a:ext cx="2061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93980"/>
                </a:solidFill>
              </a:rPr>
              <a:t>实操案例二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800100" y="2555737"/>
            <a:ext cx="7412990" cy="2028189"/>
            <a:chOff x="800100" y="2555737"/>
            <a:chExt cx="7412990" cy="2028189"/>
          </a:xfrm>
        </p:grpSpPr>
        <p:sp>
          <p:nvSpPr>
            <p:cNvPr id="6" name="object 6"/>
            <p:cNvSpPr/>
            <p:nvPr/>
          </p:nvSpPr>
          <p:spPr>
            <a:xfrm>
              <a:off x="3757447" y="2555737"/>
              <a:ext cx="1614805" cy="1614805"/>
            </a:xfrm>
            <a:custGeom>
              <a:avLst/>
              <a:gdLst/>
              <a:ahLst/>
              <a:cxnLst/>
              <a:rect l="l" t="t" r="r" b="b"/>
              <a:pathLst>
                <a:path w="1614804" h="1614804">
                  <a:moveTo>
                    <a:pt x="706618" y="0"/>
                  </a:moveTo>
                  <a:lnTo>
                    <a:pt x="657909" y="0"/>
                  </a:lnTo>
                  <a:lnTo>
                    <a:pt x="611035" y="14904"/>
                  </a:lnTo>
                  <a:lnTo>
                    <a:pt x="569696" y="44714"/>
                  </a:lnTo>
                  <a:lnTo>
                    <a:pt x="44805" y="569732"/>
                  </a:lnTo>
                  <a:lnTo>
                    <a:pt x="14935" y="611010"/>
                  </a:lnTo>
                  <a:lnTo>
                    <a:pt x="0" y="657853"/>
                  </a:lnTo>
                  <a:lnTo>
                    <a:pt x="0" y="706562"/>
                  </a:lnTo>
                  <a:lnTo>
                    <a:pt x="14935" y="753437"/>
                  </a:lnTo>
                  <a:lnTo>
                    <a:pt x="44805" y="794776"/>
                  </a:lnTo>
                  <a:lnTo>
                    <a:pt x="820140" y="1569984"/>
                  </a:lnTo>
                  <a:lnTo>
                    <a:pt x="861417" y="1599854"/>
                  </a:lnTo>
                  <a:lnTo>
                    <a:pt x="908254" y="1614789"/>
                  </a:lnTo>
                  <a:lnTo>
                    <a:pt x="956943" y="1614789"/>
                  </a:lnTo>
                  <a:lnTo>
                    <a:pt x="1003780" y="1599854"/>
                  </a:lnTo>
                  <a:lnTo>
                    <a:pt x="1045057" y="1569984"/>
                  </a:lnTo>
                  <a:lnTo>
                    <a:pt x="1570075" y="1045093"/>
                  </a:lnTo>
                  <a:lnTo>
                    <a:pt x="1599885" y="1003802"/>
                  </a:lnTo>
                  <a:lnTo>
                    <a:pt x="1614789" y="956934"/>
                  </a:lnTo>
                  <a:lnTo>
                    <a:pt x="1614789" y="908207"/>
                  </a:lnTo>
                  <a:lnTo>
                    <a:pt x="1599885" y="861339"/>
                  </a:lnTo>
                  <a:lnTo>
                    <a:pt x="1570075" y="820049"/>
                  </a:lnTo>
                  <a:lnTo>
                    <a:pt x="794740" y="44714"/>
                  </a:lnTo>
                  <a:lnTo>
                    <a:pt x="753462" y="14904"/>
                  </a:lnTo>
                  <a:lnTo>
                    <a:pt x="70661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79876" y="2636519"/>
              <a:ext cx="1906524" cy="19065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57447" y="2760207"/>
              <a:ext cx="1614805" cy="1614805"/>
            </a:xfrm>
            <a:custGeom>
              <a:avLst/>
              <a:gdLst/>
              <a:ahLst/>
              <a:cxnLst/>
              <a:rect l="l" t="t" r="r" b="b"/>
              <a:pathLst>
                <a:path w="1614804" h="1614804">
                  <a:moveTo>
                    <a:pt x="706618" y="0"/>
                  </a:moveTo>
                  <a:lnTo>
                    <a:pt x="657909" y="0"/>
                  </a:lnTo>
                  <a:lnTo>
                    <a:pt x="611035" y="14904"/>
                  </a:lnTo>
                  <a:lnTo>
                    <a:pt x="569696" y="44714"/>
                  </a:lnTo>
                  <a:lnTo>
                    <a:pt x="44805" y="569732"/>
                  </a:lnTo>
                  <a:lnTo>
                    <a:pt x="14935" y="611009"/>
                  </a:lnTo>
                  <a:lnTo>
                    <a:pt x="0" y="657845"/>
                  </a:lnTo>
                  <a:lnTo>
                    <a:pt x="0" y="706535"/>
                  </a:lnTo>
                  <a:lnTo>
                    <a:pt x="14935" y="753372"/>
                  </a:lnTo>
                  <a:lnTo>
                    <a:pt x="44805" y="794649"/>
                  </a:lnTo>
                  <a:lnTo>
                    <a:pt x="820140" y="1569984"/>
                  </a:lnTo>
                  <a:lnTo>
                    <a:pt x="861417" y="1599854"/>
                  </a:lnTo>
                  <a:lnTo>
                    <a:pt x="908254" y="1614789"/>
                  </a:lnTo>
                  <a:lnTo>
                    <a:pt x="956943" y="1614789"/>
                  </a:lnTo>
                  <a:lnTo>
                    <a:pt x="1003780" y="1599854"/>
                  </a:lnTo>
                  <a:lnTo>
                    <a:pt x="1045057" y="1569984"/>
                  </a:lnTo>
                  <a:lnTo>
                    <a:pt x="1570075" y="1045093"/>
                  </a:lnTo>
                  <a:lnTo>
                    <a:pt x="1599885" y="1003802"/>
                  </a:lnTo>
                  <a:lnTo>
                    <a:pt x="1614789" y="956934"/>
                  </a:lnTo>
                  <a:lnTo>
                    <a:pt x="1614789" y="908207"/>
                  </a:lnTo>
                  <a:lnTo>
                    <a:pt x="1599885" y="861339"/>
                  </a:lnTo>
                  <a:lnTo>
                    <a:pt x="1570075" y="820049"/>
                  </a:lnTo>
                  <a:lnTo>
                    <a:pt x="794740" y="44714"/>
                  </a:lnTo>
                  <a:lnTo>
                    <a:pt x="753462" y="14904"/>
                  </a:lnTo>
                  <a:lnTo>
                    <a:pt x="706618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57447" y="2760207"/>
              <a:ext cx="1614805" cy="1614805"/>
            </a:xfrm>
            <a:custGeom>
              <a:avLst/>
              <a:gdLst/>
              <a:ahLst/>
              <a:cxnLst/>
              <a:rect l="l" t="t" r="r" b="b"/>
              <a:pathLst>
                <a:path w="1614804" h="1614804">
                  <a:moveTo>
                    <a:pt x="44805" y="794649"/>
                  </a:moveTo>
                  <a:lnTo>
                    <a:pt x="14935" y="753372"/>
                  </a:lnTo>
                  <a:lnTo>
                    <a:pt x="0" y="706535"/>
                  </a:lnTo>
                  <a:lnTo>
                    <a:pt x="0" y="657845"/>
                  </a:lnTo>
                  <a:lnTo>
                    <a:pt x="14935" y="611009"/>
                  </a:lnTo>
                  <a:lnTo>
                    <a:pt x="44805" y="569732"/>
                  </a:lnTo>
                  <a:lnTo>
                    <a:pt x="569696" y="44714"/>
                  </a:lnTo>
                  <a:lnTo>
                    <a:pt x="611035" y="14904"/>
                  </a:lnTo>
                  <a:lnTo>
                    <a:pt x="657909" y="0"/>
                  </a:lnTo>
                  <a:lnTo>
                    <a:pt x="706618" y="0"/>
                  </a:lnTo>
                  <a:lnTo>
                    <a:pt x="753462" y="14904"/>
                  </a:lnTo>
                  <a:lnTo>
                    <a:pt x="794740" y="44714"/>
                  </a:lnTo>
                  <a:lnTo>
                    <a:pt x="1570075" y="820049"/>
                  </a:lnTo>
                  <a:lnTo>
                    <a:pt x="1599885" y="861339"/>
                  </a:lnTo>
                  <a:lnTo>
                    <a:pt x="1614789" y="908207"/>
                  </a:lnTo>
                  <a:lnTo>
                    <a:pt x="1614789" y="956934"/>
                  </a:lnTo>
                  <a:lnTo>
                    <a:pt x="1599885" y="1003802"/>
                  </a:lnTo>
                  <a:lnTo>
                    <a:pt x="1570075" y="1045093"/>
                  </a:lnTo>
                  <a:lnTo>
                    <a:pt x="1045057" y="1569984"/>
                  </a:lnTo>
                  <a:lnTo>
                    <a:pt x="1003780" y="1599854"/>
                  </a:lnTo>
                  <a:lnTo>
                    <a:pt x="956943" y="1614789"/>
                  </a:lnTo>
                  <a:lnTo>
                    <a:pt x="908254" y="1614789"/>
                  </a:lnTo>
                  <a:lnTo>
                    <a:pt x="861417" y="1599854"/>
                  </a:lnTo>
                  <a:lnTo>
                    <a:pt x="820140" y="1569984"/>
                  </a:lnTo>
                  <a:lnTo>
                    <a:pt x="44805" y="79464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96479" y="2968523"/>
              <a:ext cx="1615440" cy="1614805"/>
            </a:xfrm>
            <a:custGeom>
              <a:avLst/>
              <a:gdLst/>
              <a:ahLst/>
              <a:cxnLst/>
              <a:rect l="l" t="t" r="r" b="b"/>
              <a:pathLst>
                <a:path w="1615439" h="1614804">
                  <a:moveTo>
                    <a:pt x="706617" y="0"/>
                  </a:moveTo>
                  <a:lnTo>
                    <a:pt x="657890" y="0"/>
                  </a:lnTo>
                  <a:lnTo>
                    <a:pt x="611022" y="14935"/>
                  </a:lnTo>
                  <a:lnTo>
                    <a:pt x="569732" y="44805"/>
                  </a:lnTo>
                  <a:lnTo>
                    <a:pt x="44714" y="569696"/>
                  </a:lnTo>
                  <a:lnTo>
                    <a:pt x="14904" y="611035"/>
                  </a:lnTo>
                  <a:lnTo>
                    <a:pt x="0" y="657909"/>
                  </a:lnTo>
                  <a:lnTo>
                    <a:pt x="0" y="706618"/>
                  </a:lnTo>
                  <a:lnTo>
                    <a:pt x="14904" y="753462"/>
                  </a:lnTo>
                  <a:lnTo>
                    <a:pt x="44714" y="794740"/>
                  </a:lnTo>
                  <a:lnTo>
                    <a:pt x="820049" y="1570075"/>
                  </a:lnTo>
                  <a:lnTo>
                    <a:pt x="861388" y="1599885"/>
                  </a:lnTo>
                  <a:lnTo>
                    <a:pt x="908262" y="1614789"/>
                  </a:lnTo>
                  <a:lnTo>
                    <a:pt x="956971" y="1614789"/>
                  </a:lnTo>
                  <a:lnTo>
                    <a:pt x="1003815" y="1599885"/>
                  </a:lnTo>
                  <a:lnTo>
                    <a:pt x="1045093" y="1570075"/>
                  </a:lnTo>
                  <a:lnTo>
                    <a:pt x="1570111" y="1045057"/>
                  </a:lnTo>
                  <a:lnTo>
                    <a:pt x="1599920" y="1003780"/>
                  </a:lnTo>
                  <a:lnTo>
                    <a:pt x="1614825" y="956943"/>
                  </a:lnTo>
                  <a:lnTo>
                    <a:pt x="1614825" y="908254"/>
                  </a:lnTo>
                  <a:lnTo>
                    <a:pt x="1599920" y="861417"/>
                  </a:lnTo>
                  <a:lnTo>
                    <a:pt x="1570111" y="820140"/>
                  </a:lnTo>
                  <a:lnTo>
                    <a:pt x="794776" y="44805"/>
                  </a:lnTo>
                  <a:lnTo>
                    <a:pt x="753485" y="14935"/>
                  </a:lnTo>
                  <a:lnTo>
                    <a:pt x="70661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8944" y="2641091"/>
              <a:ext cx="1906524" cy="19065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96479" y="2764144"/>
              <a:ext cx="1615440" cy="1614805"/>
            </a:xfrm>
            <a:custGeom>
              <a:avLst/>
              <a:gdLst/>
              <a:ahLst/>
              <a:cxnLst/>
              <a:rect l="l" t="t" r="r" b="b"/>
              <a:pathLst>
                <a:path w="1615439" h="1614804">
                  <a:moveTo>
                    <a:pt x="706617" y="0"/>
                  </a:moveTo>
                  <a:lnTo>
                    <a:pt x="657890" y="0"/>
                  </a:lnTo>
                  <a:lnTo>
                    <a:pt x="611022" y="14904"/>
                  </a:lnTo>
                  <a:lnTo>
                    <a:pt x="569732" y="44714"/>
                  </a:lnTo>
                  <a:lnTo>
                    <a:pt x="44714" y="569605"/>
                  </a:lnTo>
                  <a:lnTo>
                    <a:pt x="14904" y="610944"/>
                  </a:lnTo>
                  <a:lnTo>
                    <a:pt x="0" y="657818"/>
                  </a:lnTo>
                  <a:lnTo>
                    <a:pt x="0" y="706527"/>
                  </a:lnTo>
                  <a:lnTo>
                    <a:pt x="14904" y="753371"/>
                  </a:lnTo>
                  <a:lnTo>
                    <a:pt x="44714" y="794649"/>
                  </a:lnTo>
                  <a:lnTo>
                    <a:pt x="820049" y="1569984"/>
                  </a:lnTo>
                  <a:lnTo>
                    <a:pt x="861388" y="1599793"/>
                  </a:lnTo>
                  <a:lnTo>
                    <a:pt x="908262" y="1614698"/>
                  </a:lnTo>
                  <a:lnTo>
                    <a:pt x="956971" y="1614698"/>
                  </a:lnTo>
                  <a:lnTo>
                    <a:pt x="1003815" y="1599793"/>
                  </a:lnTo>
                  <a:lnTo>
                    <a:pt x="1045093" y="1569984"/>
                  </a:lnTo>
                  <a:lnTo>
                    <a:pt x="1570111" y="1044966"/>
                  </a:lnTo>
                  <a:lnTo>
                    <a:pt x="1599920" y="1003689"/>
                  </a:lnTo>
                  <a:lnTo>
                    <a:pt x="1614825" y="956852"/>
                  </a:lnTo>
                  <a:lnTo>
                    <a:pt x="1614825" y="908162"/>
                  </a:lnTo>
                  <a:lnTo>
                    <a:pt x="1599920" y="861326"/>
                  </a:lnTo>
                  <a:lnTo>
                    <a:pt x="1570111" y="820049"/>
                  </a:lnTo>
                  <a:lnTo>
                    <a:pt x="794776" y="44714"/>
                  </a:lnTo>
                  <a:lnTo>
                    <a:pt x="753485" y="14904"/>
                  </a:lnTo>
                  <a:lnTo>
                    <a:pt x="706617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96479" y="2764144"/>
              <a:ext cx="1615440" cy="1614805"/>
            </a:xfrm>
            <a:custGeom>
              <a:avLst/>
              <a:gdLst/>
              <a:ahLst/>
              <a:cxnLst/>
              <a:rect l="l" t="t" r="r" b="b"/>
              <a:pathLst>
                <a:path w="1615439" h="1614804">
                  <a:moveTo>
                    <a:pt x="1570111" y="820049"/>
                  </a:moveTo>
                  <a:lnTo>
                    <a:pt x="1599920" y="861326"/>
                  </a:lnTo>
                  <a:lnTo>
                    <a:pt x="1614825" y="908162"/>
                  </a:lnTo>
                  <a:lnTo>
                    <a:pt x="1614825" y="956852"/>
                  </a:lnTo>
                  <a:lnTo>
                    <a:pt x="1599920" y="1003689"/>
                  </a:lnTo>
                  <a:lnTo>
                    <a:pt x="1570111" y="1044966"/>
                  </a:lnTo>
                  <a:lnTo>
                    <a:pt x="1045093" y="1569984"/>
                  </a:lnTo>
                  <a:lnTo>
                    <a:pt x="1003815" y="1599793"/>
                  </a:lnTo>
                  <a:lnTo>
                    <a:pt x="956971" y="1614698"/>
                  </a:lnTo>
                  <a:lnTo>
                    <a:pt x="908262" y="1614698"/>
                  </a:lnTo>
                  <a:lnTo>
                    <a:pt x="861388" y="1599793"/>
                  </a:lnTo>
                  <a:lnTo>
                    <a:pt x="820049" y="1569984"/>
                  </a:lnTo>
                  <a:lnTo>
                    <a:pt x="44714" y="794649"/>
                  </a:lnTo>
                  <a:lnTo>
                    <a:pt x="14904" y="753371"/>
                  </a:lnTo>
                  <a:lnTo>
                    <a:pt x="0" y="706527"/>
                  </a:lnTo>
                  <a:lnTo>
                    <a:pt x="0" y="657818"/>
                  </a:lnTo>
                  <a:lnTo>
                    <a:pt x="14904" y="610944"/>
                  </a:lnTo>
                  <a:lnTo>
                    <a:pt x="44714" y="569605"/>
                  </a:lnTo>
                  <a:lnTo>
                    <a:pt x="569732" y="44714"/>
                  </a:lnTo>
                  <a:lnTo>
                    <a:pt x="611022" y="14904"/>
                  </a:lnTo>
                  <a:lnTo>
                    <a:pt x="657890" y="0"/>
                  </a:lnTo>
                  <a:lnTo>
                    <a:pt x="706617" y="0"/>
                  </a:lnTo>
                  <a:lnTo>
                    <a:pt x="753485" y="14904"/>
                  </a:lnTo>
                  <a:lnTo>
                    <a:pt x="794776" y="44714"/>
                  </a:lnTo>
                  <a:lnTo>
                    <a:pt x="1570111" y="820049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83755" y="2555737"/>
              <a:ext cx="1614805" cy="1614805"/>
            </a:xfrm>
            <a:custGeom>
              <a:avLst/>
              <a:gdLst/>
              <a:ahLst/>
              <a:cxnLst/>
              <a:rect l="l" t="t" r="r" b="b"/>
              <a:pathLst>
                <a:path w="1614805" h="1614804">
                  <a:moveTo>
                    <a:pt x="706539" y="0"/>
                  </a:moveTo>
                  <a:lnTo>
                    <a:pt x="657830" y="0"/>
                  </a:lnTo>
                  <a:lnTo>
                    <a:pt x="610986" y="14904"/>
                  </a:lnTo>
                  <a:lnTo>
                    <a:pt x="569708" y="44714"/>
                  </a:lnTo>
                  <a:lnTo>
                    <a:pt x="44741" y="569732"/>
                  </a:lnTo>
                  <a:lnTo>
                    <a:pt x="14913" y="611010"/>
                  </a:lnTo>
                  <a:lnTo>
                    <a:pt x="0" y="657853"/>
                  </a:lnTo>
                  <a:lnTo>
                    <a:pt x="0" y="706562"/>
                  </a:lnTo>
                  <a:lnTo>
                    <a:pt x="14913" y="753437"/>
                  </a:lnTo>
                  <a:lnTo>
                    <a:pt x="44741" y="794776"/>
                  </a:lnTo>
                  <a:lnTo>
                    <a:pt x="820025" y="1569984"/>
                  </a:lnTo>
                  <a:lnTo>
                    <a:pt x="861364" y="1599854"/>
                  </a:lnTo>
                  <a:lnTo>
                    <a:pt x="908238" y="1614789"/>
                  </a:lnTo>
                  <a:lnTo>
                    <a:pt x="956948" y="1614789"/>
                  </a:lnTo>
                  <a:lnTo>
                    <a:pt x="1003791" y="1599854"/>
                  </a:lnTo>
                  <a:lnTo>
                    <a:pt x="1045069" y="1569984"/>
                  </a:lnTo>
                  <a:lnTo>
                    <a:pt x="1570087" y="1045093"/>
                  </a:lnTo>
                  <a:lnTo>
                    <a:pt x="1599897" y="1003802"/>
                  </a:lnTo>
                  <a:lnTo>
                    <a:pt x="1614801" y="956934"/>
                  </a:lnTo>
                  <a:lnTo>
                    <a:pt x="1614801" y="908207"/>
                  </a:lnTo>
                  <a:lnTo>
                    <a:pt x="1599897" y="861339"/>
                  </a:lnTo>
                  <a:lnTo>
                    <a:pt x="1570087" y="820049"/>
                  </a:lnTo>
                  <a:lnTo>
                    <a:pt x="794752" y="44714"/>
                  </a:lnTo>
                  <a:lnTo>
                    <a:pt x="753413" y="14904"/>
                  </a:lnTo>
                  <a:lnTo>
                    <a:pt x="70653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" y="2630423"/>
              <a:ext cx="1918716" cy="19187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83755" y="2760207"/>
              <a:ext cx="1614805" cy="1614805"/>
            </a:xfrm>
            <a:custGeom>
              <a:avLst/>
              <a:gdLst/>
              <a:ahLst/>
              <a:cxnLst/>
              <a:rect l="l" t="t" r="r" b="b"/>
              <a:pathLst>
                <a:path w="1614805" h="1614804">
                  <a:moveTo>
                    <a:pt x="706539" y="0"/>
                  </a:moveTo>
                  <a:lnTo>
                    <a:pt x="657830" y="0"/>
                  </a:lnTo>
                  <a:lnTo>
                    <a:pt x="610986" y="14904"/>
                  </a:lnTo>
                  <a:lnTo>
                    <a:pt x="569708" y="44714"/>
                  </a:lnTo>
                  <a:lnTo>
                    <a:pt x="44741" y="569732"/>
                  </a:lnTo>
                  <a:lnTo>
                    <a:pt x="14913" y="611009"/>
                  </a:lnTo>
                  <a:lnTo>
                    <a:pt x="0" y="657845"/>
                  </a:lnTo>
                  <a:lnTo>
                    <a:pt x="0" y="706535"/>
                  </a:lnTo>
                  <a:lnTo>
                    <a:pt x="14913" y="753372"/>
                  </a:lnTo>
                  <a:lnTo>
                    <a:pt x="44741" y="794649"/>
                  </a:lnTo>
                  <a:lnTo>
                    <a:pt x="820025" y="1569984"/>
                  </a:lnTo>
                  <a:lnTo>
                    <a:pt x="861364" y="1599854"/>
                  </a:lnTo>
                  <a:lnTo>
                    <a:pt x="908238" y="1614789"/>
                  </a:lnTo>
                  <a:lnTo>
                    <a:pt x="956948" y="1614789"/>
                  </a:lnTo>
                  <a:lnTo>
                    <a:pt x="1003791" y="1599854"/>
                  </a:lnTo>
                  <a:lnTo>
                    <a:pt x="1045069" y="1569984"/>
                  </a:lnTo>
                  <a:lnTo>
                    <a:pt x="1570087" y="1045093"/>
                  </a:lnTo>
                  <a:lnTo>
                    <a:pt x="1599897" y="1003802"/>
                  </a:lnTo>
                  <a:lnTo>
                    <a:pt x="1614801" y="956934"/>
                  </a:lnTo>
                  <a:lnTo>
                    <a:pt x="1614801" y="908207"/>
                  </a:lnTo>
                  <a:lnTo>
                    <a:pt x="1599897" y="861339"/>
                  </a:lnTo>
                  <a:lnTo>
                    <a:pt x="1570087" y="820049"/>
                  </a:lnTo>
                  <a:lnTo>
                    <a:pt x="794752" y="44714"/>
                  </a:lnTo>
                  <a:lnTo>
                    <a:pt x="753413" y="14904"/>
                  </a:lnTo>
                  <a:lnTo>
                    <a:pt x="706539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83755" y="2760207"/>
              <a:ext cx="1614805" cy="1614805"/>
            </a:xfrm>
            <a:custGeom>
              <a:avLst/>
              <a:gdLst/>
              <a:ahLst/>
              <a:cxnLst/>
              <a:rect l="l" t="t" r="r" b="b"/>
              <a:pathLst>
                <a:path w="1614805" h="1614804">
                  <a:moveTo>
                    <a:pt x="44741" y="794649"/>
                  </a:moveTo>
                  <a:lnTo>
                    <a:pt x="14913" y="753372"/>
                  </a:lnTo>
                  <a:lnTo>
                    <a:pt x="0" y="706535"/>
                  </a:lnTo>
                  <a:lnTo>
                    <a:pt x="0" y="657845"/>
                  </a:lnTo>
                  <a:lnTo>
                    <a:pt x="14913" y="611009"/>
                  </a:lnTo>
                  <a:lnTo>
                    <a:pt x="44741" y="569732"/>
                  </a:lnTo>
                  <a:lnTo>
                    <a:pt x="569708" y="44714"/>
                  </a:lnTo>
                  <a:lnTo>
                    <a:pt x="610986" y="14904"/>
                  </a:lnTo>
                  <a:lnTo>
                    <a:pt x="657830" y="0"/>
                  </a:lnTo>
                  <a:lnTo>
                    <a:pt x="706539" y="0"/>
                  </a:lnTo>
                  <a:lnTo>
                    <a:pt x="753413" y="14904"/>
                  </a:lnTo>
                  <a:lnTo>
                    <a:pt x="794752" y="44714"/>
                  </a:lnTo>
                  <a:lnTo>
                    <a:pt x="1570087" y="820049"/>
                  </a:lnTo>
                  <a:lnTo>
                    <a:pt x="1599897" y="861339"/>
                  </a:lnTo>
                  <a:lnTo>
                    <a:pt x="1614801" y="908207"/>
                  </a:lnTo>
                  <a:lnTo>
                    <a:pt x="1614801" y="956934"/>
                  </a:lnTo>
                  <a:lnTo>
                    <a:pt x="1599897" y="1003802"/>
                  </a:lnTo>
                  <a:lnTo>
                    <a:pt x="1570087" y="1045093"/>
                  </a:lnTo>
                  <a:lnTo>
                    <a:pt x="1045069" y="1569984"/>
                  </a:lnTo>
                  <a:lnTo>
                    <a:pt x="1003791" y="1599854"/>
                  </a:lnTo>
                  <a:lnTo>
                    <a:pt x="956948" y="1614789"/>
                  </a:lnTo>
                  <a:lnTo>
                    <a:pt x="908238" y="1614789"/>
                  </a:lnTo>
                  <a:lnTo>
                    <a:pt x="861364" y="1599854"/>
                  </a:lnTo>
                  <a:lnTo>
                    <a:pt x="820025" y="1569984"/>
                  </a:lnTo>
                  <a:lnTo>
                    <a:pt x="44741" y="794649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122570" y="2968523"/>
              <a:ext cx="1614805" cy="1614805"/>
            </a:xfrm>
            <a:custGeom>
              <a:avLst/>
              <a:gdLst/>
              <a:ahLst/>
              <a:cxnLst/>
              <a:rect l="l" t="t" r="r" b="b"/>
              <a:pathLst>
                <a:path w="1614804" h="1614804">
                  <a:moveTo>
                    <a:pt x="706582" y="0"/>
                  </a:moveTo>
                  <a:lnTo>
                    <a:pt x="657854" y="0"/>
                  </a:lnTo>
                  <a:lnTo>
                    <a:pt x="610986" y="14935"/>
                  </a:lnTo>
                  <a:lnTo>
                    <a:pt x="569696" y="44805"/>
                  </a:lnTo>
                  <a:lnTo>
                    <a:pt x="44805" y="569696"/>
                  </a:lnTo>
                  <a:lnTo>
                    <a:pt x="14935" y="611035"/>
                  </a:lnTo>
                  <a:lnTo>
                    <a:pt x="0" y="657909"/>
                  </a:lnTo>
                  <a:lnTo>
                    <a:pt x="0" y="706618"/>
                  </a:lnTo>
                  <a:lnTo>
                    <a:pt x="14935" y="753462"/>
                  </a:lnTo>
                  <a:lnTo>
                    <a:pt x="44805" y="794740"/>
                  </a:lnTo>
                  <a:lnTo>
                    <a:pt x="820013" y="1570075"/>
                  </a:lnTo>
                  <a:lnTo>
                    <a:pt x="861352" y="1599885"/>
                  </a:lnTo>
                  <a:lnTo>
                    <a:pt x="908226" y="1614789"/>
                  </a:lnTo>
                  <a:lnTo>
                    <a:pt x="956935" y="1614789"/>
                  </a:lnTo>
                  <a:lnTo>
                    <a:pt x="1003779" y="1599885"/>
                  </a:lnTo>
                  <a:lnTo>
                    <a:pt x="1045057" y="1570075"/>
                  </a:lnTo>
                  <a:lnTo>
                    <a:pt x="1570075" y="1045057"/>
                  </a:lnTo>
                  <a:lnTo>
                    <a:pt x="1599885" y="1003780"/>
                  </a:lnTo>
                  <a:lnTo>
                    <a:pt x="1614789" y="956943"/>
                  </a:lnTo>
                  <a:lnTo>
                    <a:pt x="1614789" y="908254"/>
                  </a:lnTo>
                  <a:lnTo>
                    <a:pt x="1599885" y="861417"/>
                  </a:lnTo>
                  <a:lnTo>
                    <a:pt x="1570075" y="820140"/>
                  </a:lnTo>
                  <a:lnTo>
                    <a:pt x="794740" y="44805"/>
                  </a:lnTo>
                  <a:lnTo>
                    <a:pt x="753450" y="14935"/>
                  </a:lnTo>
                  <a:lnTo>
                    <a:pt x="70658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5379" y="2641091"/>
              <a:ext cx="1906524" cy="19065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22570" y="2764144"/>
              <a:ext cx="1614805" cy="1614805"/>
            </a:xfrm>
            <a:custGeom>
              <a:avLst/>
              <a:gdLst/>
              <a:ahLst/>
              <a:cxnLst/>
              <a:rect l="l" t="t" r="r" b="b"/>
              <a:pathLst>
                <a:path w="1614804" h="1614804">
                  <a:moveTo>
                    <a:pt x="706582" y="0"/>
                  </a:moveTo>
                  <a:lnTo>
                    <a:pt x="657854" y="0"/>
                  </a:lnTo>
                  <a:lnTo>
                    <a:pt x="610986" y="14904"/>
                  </a:lnTo>
                  <a:lnTo>
                    <a:pt x="569696" y="44714"/>
                  </a:lnTo>
                  <a:lnTo>
                    <a:pt x="44805" y="569605"/>
                  </a:lnTo>
                  <a:lnTo>
                    <a:pt x="14935" y="610944"/>
                  </a:lnTo>
                  <a:lnTo>
                    <a:pt x="0" y="657818"/>
                  </a:lnTo>
                  <a:lnTo>
                    <a:pt x="0" y="706527"/>
                  </a:lnTo>
                  <a:lnTo>
                    <a:pt x="14935" y="753371"/>
                  </a:lnTo>
                  <a:lnTo>
                    <a:pt x="44805" y="794649"/>
                  </a:lnTo>
                  <a:lnTo>
                    <a:pt x="820013" y="1569984"/>
                  </a:lnTo>
                  <a:lnTo>
                    <a:pt x="861352" y="1599793"/>
                  </a:lnTo>
                  <a:lnTo>
                    <a:pt x="908226" y="1614698"/>
                  </a:lnTo>
                  <a:lnTo>
                    <a:pt x="956935" y="1614698"/>
                  </a:lnTo>
                  <a:lnTo>
                    <a:pt x="1003779" y="1599793"/>
                  </a:lnTo>
                  <a:lnTo>
                    <a:pt x="1045057" y="1569984"/>
                  </a:lnTo>
                  <a:lnTo>
                    <a:pt x="1570075" y="1044966"/>
                  </a:lnTo>
                  <a:lnTo>
                    <a:pt x="1599885" y="1003689"/>
                  </a:lnTo>
                  <a:lnTo>
                    <a:pt x="1614789" y="956852"/>
                  </a:lnTo>
                  <a:lnTo>
                    <a:pt x="1614789" y="908162"/>
                  </a:lnTo>
                  <a:lnTo>
                    <a:pt x="1599885" y="861326"/>
                  </a:lnTo>
                  <a:lnTo>
                    <a:pt x="1570075" y="820049"/>
                  </a:lnTo>
                  <a:lnTo>
                    <a:pt x="794740" y="44714"/>
                  </a:lnTo>
                  <a:lnTo>
                    <a:pt x="753450" y="14904"/>
                  </a:lnTo>
                  <a:lnTo>
                    <a:pt x="706582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122570" y="2764144"/>
              <a:ext cx="1614805" cy="1614805"/>
            </a:xfrm>
            <a:custGeom>
              <a:avLst/>
              <a:gdLst/>
              <a:ahLst/>
              <a:cxnLst/>
              <a:rect l="l" t="t" r="r" b="b"/>
              <a:pathLst>
                <a:path w="1614804" h="1614804">
                  <a:moveTo>
                    <a:pt x="1570075" y="820049"/>
                  </a:moveTo>
                  <a:lnTo>
                    <a:pt x="1599885" y="861326"/>
                  </a:lnTo>
                  <a:lnTo>
                    <a:pt x="1614789" y="908162"/>
                  </a:lnTo>
                  <a:lnTo>
                    <a:pt x="1614789" y="956852"/>
                  </a:lnTo>
                  <a:lnTo>
                    <a:pt x="1599885" y="1003689"/>
                  </a:lnTo>
                  <a:lnTo>
                    <a:pt x="1570075" y="1044966"/>
                  </a:lnTo>
                  <a:lnTo>
                    <a:pt x="1045057" y="1569984"/>
                  </a:lnTo>
                  <a:lnTo>
                    <a:pt x="1003779" y="1599793"/>
                  </a:lnTo>
                  <a:lnTo>
                    <a:pt x="956935" y="1614698"/>
                  </a:lnTo>
                  <a:lnTo>
                    <a:pt x="908226" y="1614698"/>
                  </a:lnTo>
                  <a:lnTo>
                    <a:pt x="861352" y="1599793"/>
                  </a:lnTo>
                  <a:lnTo>
                    <a:pt x="820013" y="1569984"/>
                  </a:lnTo>
                  <a:lnTo>
                    <a:pt x="44805" y="794649"/>
                  </a:lnTo>
                  <a:lnTo>
                    <a:pt x="14935" y="753371"/>
                  </a:lnTo>
                  <a:lnTo>
                    <a:pt x="0" y="706527"/>
                  </a:lnTo>
                  <a:lnTo>
                    <a:pt x="0" y="657818"/>
                  </a:lnTo>
                  <a:lnTo>
                    <a:pt x="14935" y="610944"/>
                  </a:lnTo>
                  <a:lnTo>
                    <a:pt x="44805" y="569605"/>
                  </a:lnTo>
                  <a:lnTo>
                    <a:pt x="569696" y="44714"/>
                  </a:lnTo>
                  <a:lnTo>
                    <a:pt x="610986" y="14904"/>
                  </a:lnTo>
                  <a:lnTo>
                    <a:pt x="657854" y="0"/>
                  </a:lnTo>
                  <a:lnTo>
                    <a:pt x="706582" y="0"/>
                  </a:lnTo>
                  <a:lnTo>
                    <a:pt x="753450" y="14904"/>
                  </a:lnTo>
                  <a:lnTo>
                    <a:pt x="794740" y="44714"/>
                  </a:lnTo>
                  <a:lnTo>
                    <a:pt x="1570075" y="82004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83593" y="2555737"/>
              <a:ext cx="1614805" cy="1614805"/>
            </a:xfrm>
            <a:custGeom>
              <a:avLst/>
              <a:gdLst/>
              <a:ahLst/>
              <a:cxnLst/>
              <a:rect l="l" t="t" r="r" b="b"/>
              <a:pathLst>
                <a:path w="1614804" h="1614804">
                  <a:moveTo>
                    <a:pt x="706527" y="0"/>
                  </a:moveTo>
                  <a:lnTo>
                    <a:pt x="657818" y="0"/>
                  </a:lnTo>
                  <a:lnTo>
                    <a:pt x="610944" y="14904"/>
                  </a:lnTo>
                  <a:lnTo>
                    <a:pt x="569605" y="44714"/>
                  </a:lnTo>
                  <a:lnTo>
                    <a:pt x="44714" y="569732"/>
                  </a:lnTo>
                  <a:lnTo>
                    <a:pt x="14904" y="611010"/>
                  </a:lnTo>
                  <a:lnTo>
                    <a:pt x="0" y="657853"/>
                  </a:lnTo>
                  <a:lnTo>
                    <a:pt x="0" y="706562"/>
                  </a:lnTo>
                  <a:lnTo>
                    <a:pt x="14904" y="753437"/>
                  </a:lnTo>
                  <a:lnTo>
                    <a:pt x="44714" y="794776"/>
                  </a:lnTo>
                  <a:lnTo>
                    <a:pt x="820049" y="1569984"/>
                  </a:lnTo>
                  <a:lnTo>
                    <a:pt x="861326" y="1599854"/>
                  </a:lnTo>
                  <a:lnTo>
                    <a:pt x="908162" y="1614789"/>
                  </a:lnTo>
                  <a:lnTo>
                    <a:pt x="956852" y="1614789"/>
                  </a:lnTo>
                  <a:lnTo>
                    <a:pt x="1003689" y="1599854"/>
                  </a:lnTo>
                  <a:lnTo>
                    <a:pt x="1044966" y="1569984"/>
                  </a:lnTo>
                  <a:lnTo>
                    <a:pt x="1569984" y="1045093"/>
                  </a:lnTo>
                  <a:lnTo>
                    <a:pt x="1599793" y="1003802"/>
                  </a:lnTo>
                  <a:lnTo>
                    <a:pt x="1614698" y="956934"/>
                  </a:lnTo>
                  <a:lnTo>
                    <a:pt x="1614698" y="908207"/>
                  </a:lnTo>
                  <a:lnTo>
                    <a:pt x="1599793" y="861339"/>
                  </a:lnTo>
                  <a:lnTo>
                    <a:pt x="1569984" y="820049"/>
                  </a:lnTo>
                  <a:lnTo>
                    <a:pt x="794649" y="44714"/>
                  </a:lnTo>
                  <a:lnTo>
                    <a:pt x="753371" y="14904"/>
                  </a:lnTo>
                  <a:lnTo>
                    <a:pt x="70652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6311" y="2636519"/>
              <a:ext cx="1906524" cy="190652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483593" y="2760207"/>
              <a:ext cx="1614805" cy="1614805"/>
            </a:xfrm>
            <a:custGeom>
              <a:avLst/>
              <a:gdLst/>
              <a:ahLst/>
              <a:cxnLst/>
              <a:rect l="l" t="t" r="r" b="b"/>
              <a:pathLst>
                <a:path w="1614804" h="1614804">
                  <a:moveTo>
                    <a:pt x="706527" y="0"/>
                  </a:moveTo>
                  <a:lnTo>
                    <a:pt x="657818" y="0"/>
                  </a:lnTo>
                  <a:lnTo>
                    <a:pt x="610944" y="14904"/>
                  </a:lnTo>
                  <a:lnTo>
                    <a:pt x="569605" y="44714"/>
                  </a:lnTo>
                  <a:lnTo>
                    <a:pt x="44714" y="569732"/>
                  </a:lnTo>
                  <a:lnTo>
                    <a:pt x="14904" y="611009"/>
                  </a:lnTo>
                  <a:lnTo>
                    <a:pt x="0" y="657845"/>
                  </a:lnTo>
                  <a:lnTo>
                    <a:pt x="0" y="706535"/>
                  </a:lnTo>
                  <a:lnTo>
                    <a:pt x="14904" y="753372"/>
                  </a:lnTo>
                  <a:lnTo>
                    <a:pt x="44714" y="794649"/>
                  </a:lnTo>
                  <a:lnTo>
                    <a:pt x="820049" y="1569984"/>
                  </a:lnTo>
                  <a:lnTo>
                    <a:pt x="861326" y="1599854"/>
                  </a:lnTo>
                  <a:lnTo>
                    <a:pt x="908162" y="1614789"/>
                  </a:lnTo>
                  <a:lnTo>
                    <a:pt x="956852" y="1614789"/>
                  </a:lnTo>
                  <a:lnTo>
                    <a:pt x="1003689" y="1599854"/>
                  </a:lnTo>
                  <a:lnTo>
                    <a:pt x="1044966" y="1569984"/>
                  </a:lnTo>
                  <a:lnTo>
                    <a:pt x="1569984" y="1045093"/>
                  </a:lnTo>
                  <a:lnTo>
                    <a:pt x="1599793" y="1003802"/>
                  </a:lnTo>
                  <a:lnTo>
                    <a:pt x="1614698" y="956934"/>
                  </a:lnTo>
                  <a:lnTo>
                    <a:pt x="1614698" y="908207"/>
                  </a:lnTo>
                  <a:lnTo>
                    <a:pt x="1599793" y="861339"/>
                  </a:lnTo>
                  <a:lnTo>
                    <a:pt x="1569984" y="820049"/>
                  </a:lnTo>
                  <a:lnTo>
                    <a:pt x="794649" y="44714"/>
                  </a:lnTo>
                  <a:lnTo>
                    <a:pt x="753371" y="14904"/>
                  </a:lnTo>
                  <a:lnTo>
                    <a:pt x="706527" y="0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483593" y="2760207"/>
              <a:ext cx="1614805" cy="1614805"/>
            </a:xfrm>
            <a:custGeom>
              <a:avLst/>
              <a:gdLst/>
              <a:ahLst/>
              <a:cxnLst/>
              <a:rect l="l" t="t" r="r" b="b"/>
              <a:pathLst>
                <a:path w="1614804" h="1614804">
                  <a:moveTo>
                    <a:pt x="44714" y="794649"/>
                  </a:moveTo>
                  <a:lnTo>
                    <a:pt x="14904" y="753372"/>
                  </a:lnTo>
                  <a:lnTo>
                    <a:pt x="0" y="706535"/>
                  </a:lnTo>
                  <a:lnTo>
                    <a:pt x="0" y="657845"/>
                  </a:lnTo>
                  <a:lnTo>
                    <a:pt x="14904" y="611009"/>
                  </a:lnTo>
                  <a:lnTo>
                    <a:pt x="44714" y="569732"/>
                  </a:lnTo>
                  <a:lnTo>
                    <a:pt x="569605" y="44714"/>
                  </a:lnTo>
                  <a:lnTo>
                    <a:pt x="610944" y="14904"/>
                  </a:lnTo>
                  <a:lnTo>
                    <a:pt x="657818" y="0"/>
                  </a:lnTo>
                  <a:lnTo>
                    <a:pt x="706527" y="0"/>
                  </a:lnTo>
                  <a:lnTo>
                    <a:pt x="753371" y="14904"/>
                  </a:lnTo>
                  <a:lnTo>
                    <a:pt x="794649" y="44714"/>
                  </a:lnTo>
                  <a:lnTo>
                    <a:pt x="1569984" y="820049"/>
                  </a:lnTo>
                  <a:lnTo>
                    <a:pt x="1599793" y="861339"/>
                  </a:lnTo>
                  <a:lnTo>
                    <a:pt x="1614698" y="908207"/>
                  </a:lnTo>
                  <a:lnTo>
                    <a:pt x="1614698" y="956934"/>
                  </a:lnTo>
                  <a:lnTo>
                    <a:pt x="1599793" y="1003802"/>
                  </a:lnTo>
                  <a:lnTo>
                    <a:pt x="1569984" y="1045093"/>
                  </a:lnTo>
                  <a:lnTo>
                    <a:pt x="1044966" y="1569984"/>
                  </a:lnTo>
                  <a:lnTo>
                    <a:pt x="1003689" y="1599854"/>
                  </a:lnTo>
                  <a:lnTo>
                    <a:pt x="956852" y="1614789"/>
                  </a:lnTo>
                  <a:lnTo>
                    <a:pt x="908162" y="1614789"/>
                  </a:lnTo>
                  <a:lnTo>
                    <a:pt x="861326" y="1599854"/>
                  </a:lnTo>
                  <a:lnTo>
                    <a:pt x="820049" y="1569984"/>
                  </a:lnTo>
                  <a:lnTo>
                    <a:pt x="44714" y="79464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1453133" y="3057270"/>
            <a:ext cx="7283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课前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0985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自评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100分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20416" y="3057270"/>
            <a:ext cx="7893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课堂汇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报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100分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35577" y="3057270"/>
            <a:ext cx="7283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课后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0858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实施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300分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99303" y="2904870"/>
            <a:ext cx="72834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课后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0985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评比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600分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3622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起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78522" y="3057270"/>
            <a:ext cx="7893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转训分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享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100分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3101" y="1302156"/>
            <a:ext cx="180467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600" spc="-3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18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sz="1600" spc="-3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18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日前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3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9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5S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自 </a:t>
            </a:r>
            <a:r>
              <a:rPr sz="1600" spc="17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00" spc="16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17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拍摄照片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39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放 到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PPT中提交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32786" y="4777892"/>
            <a:ext cx="20808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600" spc="5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5月</a:t>
            </a:r>
            <a:r>
              <a:rPr sz="1600" spc="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600" spc="5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60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日，</a:t>
            </a:r>
            <a:r>
              <a:rPr sz="1600" spc="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小</a:t>
            </a:r>
            <a:r>
              <a:rPr sz="160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组</a:t>
            </a:r>
            <a:r>
              <a:rPr sz="1600" spc="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讨</a:t>
            </a:r>
            <a:r>
              <a:rPr sz="160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论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分 </a:t>
            </a:r>
            <a:r>
              <a:rPr sz="160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1600" spc="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600" spc="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好自评完</a:t>
            </a:r>
            <a:r>
              <a:rPr sz="1600" spc="7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善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PP</a:t>
            </a:r>
            <a:r>
              <a:rPr sz="1600" spc="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T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600" spc="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汇报展示，评</a:t>
            </a:r>
            <a:r>
              <a:rPr sz="1600" spc="3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委</a:t>
            </a:r>
            <a:r>
              <a:rPr sz="1600" spc="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组根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据 </a:t>
            </a:r>
            <a:r>
              <a:rPr sz="1600" spc="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各组自我分析</a:t>
            </a:r>
            <a:r>
              <a:rPr sz="1600" spc="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合理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程 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度打分。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90365" y="1295806"/>
            <a:ext cx="197485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sz="1600" spc="-34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16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30</a:t>
            </a:r>
            <a:r>
              <a:rPr sz="1600" spc="-3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16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日前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3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17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1600" spc="16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节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点 </a:t>
            </a:r>
            <a:r>
              <a:rPr sz="1600" spc="7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提交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600" spc="9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S</a:t>
            </a:r>
            <a:r>
              <a:rPr sz="1600" spc="7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推</a:t>
            </a:r>
            <a:r>
              <a:rPr sz="1600" spc="8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00" spc="7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8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阶</a:t>
            </a:r>
            <a:r>
              <a:rPr sz="1600" spc="7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段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成 </a:t>
            </a:r>
            <a:r>
              <a:rPr sz="1600" spc="18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果及自</a:t>
            </a:r>
            <a:r>
              <a:rPr sz="1600" spc="18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00" spc="19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。每</a:t>
            </a:r>
            <a:r>
              <a:rPr sz="1600" spc="18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次</a:t>
            </a:r>
            <a:r>
              <a:rPr sz="1600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100 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分，共3次。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53329" y="4777892"/>
            <a:ext cx="1798320" cy="17818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85"/>
              </a:spcBef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1600" spc="-27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2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月后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26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2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继续</a:t>
            </a:r>
            <a:r>
              <a:rPr sz="1600" spc="229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推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20000"/>
              </a:lnSpc>
            </a:pPr>
            <a:r>
              <a:rPr sz="1600" spc="6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5S，</a:t>
            </a:r>
            <a:r>
              <a:rPr sz="1600" spc="8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做</a:t>
            </a:r>
            <a:r>
              <a:rPr sz="1600" spc="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好</a:t>
            </a:r>
            <a:r>
              <a:rPr sz="1600" spc="8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改善</a:t>
            </a:r>
            <a:r>
              <a:rPr sz="1600" spc="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保 </a:t>
            </a:r>
            <a:r>
              <a:rPr sz="1600" spc="1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持，</a:t>
            </a:r>
            <a:r>
              <a:rPr sz="1600" spc="1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评</a:t>
            </a:r>
            <a:r>
              <a:rPr sz="1600" spc="1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委</a:t>
            </a:r>
            <a:r>
              <a:rPr sz="1600" spc="1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组</a:t>
            </a:r>
            <a:r>
              <a:rPr sz="1600" spc="1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600" spc="13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神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秘 </a:t>
            </a:r>
            <a:r>
              <a:rPr sz="1600" spc="254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访客巡检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2-3</a:t>
            </a:r>
            <a:r>
              <a:rPr sz="1600" spc="-25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254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次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  </a:t>
            </a:r>
            <a:r>
              <a:rPr sz="1600" spc="2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每</a:t>
            </a:r>
            <a:r>
              <a:rPr sz="1600" spc="2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次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300</a:t>
            </a:r>
            <a:r>
              <a:rPr sz="1600" spc="-29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2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29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22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累加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02070" y="1295806"/>
            <a:ext cx="179387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600" spc="-3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19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30</a:t>
            </a:r>
            <a:r>
              <a:rPr sz="1600" spc="-3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18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日前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3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18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在事 </a:t>
            </a:r>
            <a:r>
              <a:rPr sz="1600" spc="9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业部开</a:t>
            </a:r>
            <a:r>
              <a:rPr sz="1600" spc="10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展</a:t>
            </a:r>
            <a:r>
              <a:rPr sz="1600" spc="4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5S</a:t>
            </a:r>
            <a:r>
              <a:rPr sz="1600" spc="9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转</a:t>
            </a:r>
            <a:r>
              <a:rPr sz="1600" spc="1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  </a:t>
            </a:r>
            <a:r>
              <a:rPr sz="1600" spc="8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强</a:t>
            </a:r>
            <a:r>
              <a:rPr sz="1600" spc="9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600" spc="4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5S</a:t>
            </a:r>
            <a:r>
              <a:rPr sz="1600" spc="9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600" spc="8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场管</a:t>
            </a:r>
            <a:r>
              <a:rPr sz="1600" spc="9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1600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推 行。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27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目录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1470405" y="1720405"/>
            <a:ext cx="6581775" cy="4028440"/>
            <a:chOff x="1470405" y="1720405"/>
            <a:chExt cx="6581775" cy="4028440"/>
          </a:xfrm>
        </p:grpSpPr>
        <p:sp>
          <p:nvSpPr>
            <p:cNvPr id="6" name="object 6"/>
            <p:cNvSpPr/>
            <p:nvPr/>
          </p:nvSpPr>
          <p:spPr>
            <a:xfrm>
              <a:off x="1483105" y="1743836"/>
              <a:ext cx="842010" cy="3992245"/>
            </a:xfrm>
            <a:custGeom>
              <a:avLst/>
              <a:gdLst/>
              <a:ahLst/>
              <a:cxnLst/>
              <a:rect l="l" t="t" r="r" b="b"/>
              <a:pathLst>
                <a:path w="842010" h="3992245">
                  <a:moveTo>
                    <a:pt x="15366" y="0"/>
                  </a:moveTo>
                  <a:lnTo>
                    <a:pt x="49093" y="34314"/>
                  </a:lnTo>
                  <a:lnTo>
                    <a:pt x="82117" y="69056"/>
                  </a:lnTo>
                  <a:lnTo>
                    <a:pt x="114438" y="104216"/>
                  </a:lnTo>
                  <a:lnTo>
                    <a:pt x="146057" y="139786"/>
                  </a:lnTo>
                  <a:lnTo>
                    <a:pt x="176973" y="175757"/>
                  </a:lnTo>
                  <a:lnTo>
                    <a:pt x="207186" y="212119"/>
                  </a:lnTo>
                  <a:lnTo>
                    <a:pt x="236697" y="248864"/>
                  </a:lnTo>
                  <a:lnTo>
                    <a:pt x="265505" y="285983"/>
                  </a:lnTo>
                  <a:lnTo>
                    <a:pt x="293611" y="323466"/>
                  </a:lnTo>
                  <a:lnTo>
                    <a:pt x="321014" y="361304"/>
                  </a:lnTo>
                  <a:lnTo>
                    <a:pt x="347714" y="399490"/>
                  </a:lnTo>
                  <a:lnTo>
                    <a:pt x="373711" y="438012"/>
                  </a:lnTo>
                  <a:lnTo>
                    <a:pt x="399006" y="476864"/>
                  </a:lnTo>
                  <a:lnTo>
                    <a:pt x="423599" y="516035"/>
                  </a:lnTo>
                  <a:lnTo>
                    <a:pt x="447488" y="555516"/>
                  </a:lnTo>
                  <a:lnTo>
                    <a:pt x="470675" y="595299"/>
                  </a:lnTo>
                  <a:lnTo>
                    <a:pt x="493160" y="635375"/>
                  </a:lnTo>
                  <a:lnTo>
                    <a:pt x="514941" y="675734"/>
                  </a:lnTo>
                  <a:lnTo>
                    <a:pt x="536021" y="716367"/>
                  </a:lnTo>
                  <a:lnTo>
                    <a:pt x="556397" y="757267"/>
                  </a:lnTo>
                  <a:lnTo>
                    <a:pt x="576071" y="798423"/>
                  </a:lnTo>
                  <a:lnTo>
                    <a:pt x="595042" y="839826"/>
                  </a:lnTo>
                  <a:lnTo>
                    <a:pt x="613311" y="881468"/>
                  </a:lnTo>
                  <a:lnTo>
                    <a:pt x="630877" y="923339"/>
                  </a:lnTo>
                  <a:lnTo>
                    <a:pt x="647740" y="965431"/>
                  </a:lnTo>
                  <a:lnTo>
                    <a:pt x="663900" y="1007735"/>
                  </a:lnTo>
                  <a:lnTo>
                    <a:pt x="679359" y="1050241"/>
                  </a:lnTo>
                  <a:lnTo>
                    <a:pt x="694114" y="1092941"/>
                  </a:lnTo>
                  <a:lnTo>
                    <a:pt x="708167" y="1135825"/>
                  </a:lnTo>
                  <a:lnTo>
                    <a:pt x="721517" y="1178885"/>
                  </a:lnTo>
                  <a:lnTo>
                    <a:pt x="734164" y="1222111"/>
                  </a:lnTo>
                  <a:lnTo>
                    <a:pt x="746109" y="1265495"/>
                  </a:lnTo>
                  <a:lnTo>
                    <a:pt x="757351" y="1309027"/>
                  </a:lnTo>
                  <a:lnTo>
                    <a:pt x="767891" y="1352699"/>
                  </a:lnTo>
                  <a:lnTo>
                    <a:pt x="777728" y="1396501"/>
                  </a:lnTo>
                  <a:lnTo>
                    <a:pt x="786862" y="1440425"/>
                  </a:lnTo>
                  <a:lnTo>
                    <a:pt x="795294" y="1484461"/>
                  </a:lnTo>
                  <a:lnTo>
                    <a:pt x="803023" y="1528601"/>
                  </a:lnTo>
                  <a:lnTo>
                    <a:pt x="810049" y="1572836"/>
                  </a:lnTo>
                  <a:lnTo>
                    <a:pt x="816373" y="1617155"/>
                  </a:lnTo>
                  <a:lnTo>
                    <a:pt x="821994" y="1661552"/>
                  </a:lnTo>
                  <a:lnTo>
                    <a:pt x="826912" y="1706016"/>
                  </a:lnTo>
                  <a:lnTo>
                    <a:pt x="831128" y="1750538"/>
                  </a:lnTo>
                  <a:lnTo>
                    <a:pt x="834641" y="1795110"/>
                  </a:lnTo>
                  <a:lnTo>
                    <a:pt x="837452" y="1839723"/>
                  </a:lnTo>
                  <a:lnTo>
                    <a:pt x="839560" y="1884367"/>
                  </a:lnTo>
                  <a:lnTo>
                    <a:pt x="840965" y="1929033"/>
                  </a:lnTo>
                  <a:lnTo>
                    <a:pt x="841668" y="1973713"/>
                  </a:lnTo>
                  <a:lnTo>
                    <a:pt x="841668" y="2018398"/>
                  </a:lnTo>
                  <a:lnTo>
                    <a:pt x="840965" y="2063077"/>
                  </a:lnTo>
                  <a:lnTo>
                    <a:pt x="839560" y="2107744"/>
                  </a:lnTo>
                  <a:lnTo>
                    <a:pt x="837452" y="2152388"/>
                  </a:lnTo>
                  <a:lnTo>
                    <a:pt x="834641" y="2197000"/>
                  </a:lnTo>
                  <a:lnTo>
                    <a:pt x="831128" y="2241572"/>
                  </a:lnTo>
                  <a:lnTo>
                    <a:pt x="826912" y="2286094"/>
                  </a:lnTo>
                  <a:lnTo>
                    <a:pt x="821994" y="2330558"/>
                  </a:lnTo>
                  <a:lnTo>
                    <a:pt x="816373" y="2374955"/>
                  </a:lnTo>
                  <a:lnTo>
                    <a:pt x="810049" y="2419274"/>
                  </a:lnTo>
                  <a:lnTo>
                    <a:pt x="803023" y="2463509"/>
                  </a:lnTo>
                  <a:lnTo>
                    <a:pt x="795294" y="2507648"/>
                  </a:lnTo>
                  <a:lnTo>
                    <a:pt x="786862" y="2551685"/>
                  </a:lnTo>
                  <a:lnTo>
                    <a:pt x="777728" y="2595608"/>
                  </a:lnTo>
                  <a:lnTo>
                    <a:pt x="767891" y="2639410"/>
                  </a:lnTo>
                  <a:lnTo>
                    <a:pt x="757351" y="2683082"/>
                  </a:lnTo>
                  <a:lnTo>
                    <a:pt x="746109" y="2726614"/>
                  </a:lnTo>
                  <a:lnTo>
                    <a:pt x="734164" y="2769997"/>
                  </a:lnTo>
                  <a:lnTo>
                    <a:pt x="721517" y="2813223"/>
                  </a:lnTo>
                  <a:lnTo>
                    <a:pt x="708167" y="2856283"/>
                  </a:lnTo>
                  <a:lnTo>
                    <a:pt x="694114" y="2899167"/>
                  </a:lnTo>
                  <a:lnTo>
                    <a:pt x="679359" y="2941866"/>
                  </a:lnTo>
                  <a:lnTo>
                    <a:pt x="663900" y="2984372"/>
                  </a:lnTo>
                  <a:lnTo>
                    <a:pt x="647740" y="3026675"/>
                  </a:lnTo>
                  <a:lnTo>
                    <a:pt x="630877" y="3068766"/>
                  </a:lnTo>
                  <a:lnTo>
                    <a:pt x="613311" y="3110638"/>
                  </a:lnTo>
                  <a:lnTo>
                    <a:pt x="595042" y="3152279"/>
                  </a:lnTo>
                  <a:lnTo>
                    <a:pt x="576071" y="3193682"/>
                  </a:lnTo>
                  <a:lnTo>
                    <a:pt x="556397" y="3234837"/>
                  </a:lnTo>
                  <a:lnTo>
                    <a:pt x="536021" y="3275736"/>
                  </a:lnTo>
                  <a:lnTo>
                    <a:pt x="514941" y="3316369"/>
                  </a:lnTo>
                  <a:lnTo>
                    <a:pt x="493160" y="3356728"/>
                  </a:lnTo>
                  <a:lnTo>
                    <a:pt x="470675" y="3396803"/>
                  </a:lnTo>
                  <a:lnTo>
                    <a:pt x="447488" y="3436586"/>
                  </a:lnTo>
                  <a:lnTo>
                    <a:pt x="423599" y="3476066"/>
                  </a:lnTo>
                  <a:lnTo>
                    <a:pt x="399006" y="3515237"/>
                  </a:lnTo>
                  <a:lnTo>
                    <a:pt x="373711" y="3554088"/>
                  </a:lnTo>
                  <a:lnTo>
                    <a:pt x="347714" y="3592610"/>
                  </a:lnTo>
                  <a:lnTo>
                    <a:pt x="321014" y="3630794"/>
                  </a:lnTo>
                  <a:lnTo>
                    <a:pt x="293611" y="3668632"/>
                  </a:lnTo>
                  <a:lnTo>
                    <a:pt x="265505" y="3706115"/>
                  </a:lnTo>
                  <a:lnTo>
                    <a:pt x="236697" y="3743232"/>
                  </a:lnTo>
                  <a:lnTo>
                    <a:pt x="207186" y="3779977"/>
                  </a:lnTo>
                  <a:lnTo>
                    <a:pt x="176973" y="3816338"/>
                  </a:lnTo>
                  <a:lnTo>
                    <a:pt x="146057" y="3852308"/>
                  </a:lnTo>
                  <a:lnTo>
                    <a:pt x="114438" y="3887878"/>
                  </a:lnTo>
                  <a:lnTo>
                    <a:pt x="82117" y="3923037"/>
                  </a:lnTo>
                  <a:lnTo>
                    <a:pt x="49093" y="3957779"/>
                  </a:lnTo>
                  <a:lnTo>
                    <a:pt x="15366" y="3992092"/>
                  </a:lnTo>
                  <a:lnTo>
                    <a:pt x="0" y="3976814"/>
                  </a:lnTo>
                  <a:lnTo>
                    <a:pt x="33814" y="3942406"/>
                  </a:lnTo>
                  <a:lnTo>
                    <a:pt x="66918" y="3907564"/>
                  </a:lnTo>
                  <a:lnTo>
                    <a:pt x="99309" y="3872299"/>
                  </a:lnTo>
                  <a:lnTo>
                    <a:pt x="130988" y="3836619"/>
                  </a:lnTo>
                  <a:lnTo>
                    <a:pt x="161956" y="3800533"/>
                  </a:lnTo>
                  <a:lnTo>
                    <a:pt x="192211" y="3764051"/>
                  </a:lnTo>
                  <a:lnTo>
                    <a:pt x="221755" y="3727183"/>
                  </a:lnTo>
                  <a:lnTo>
                    <a:pt x="250586" y="3689936"/>
                  </a:lnTo>
                  <a:lnTo>
                    <a:pt x="278706" y="3652321"/>
                  </a:lnTo>
                  <a:lnTo>
                    <a:pt x="306114" y="3614346"/>
                  </a:lnTo>
                  <a:lnTo>
                    <a:pt x="332810" y="3576022"/>
                  </a:lnTo>
                  <a:lnTo>
                    <a:pt x="358794" y="3537356"/>
                  </a:lnTo>
                  <a:lnTo>
                    <a:pt x="384067" y="3498359"/>
                  </a:lnTo>
                  <a:lnTo>
                    <a:pt x="408627" y="3459039"/>
                  </a:lnTo>
                  <a:lnTo>
                    <a:pt x="432475" y="3419406"/>
                  </a:lnTo>
                  <a:lnTo>
                    <a:pt x="455612" y="3379469"/>
                  </a:lnTo>
                  <a:lnTo>
                    <a:pt x="478037" y="3339237"/>
                  </a:lnTo>
                  <a:lnTo>
                    <a:pt x="499749" y="3298719"/>
                  </a:lnTo>
                  <a:lnTo>
                    <a:pt x="520750" y="3257925"/>
                  </a:lnTo>
                  <a:lnTo>
                    <a:pt x="541039" y="3216863"/>
                  </a:lnTo>
                  <a:lnTo>
                    <a:pt x="560616" y="3175544"/>
                  </a:lnTo>
                  <a:lnTo>
                    <a:pt x="579482" y="3133976"/>
                  </a:lnTo>
                  <a:lnTo>
                    <a:pt x="597635" y="3092168"/>
                  </a:lnTo>
                  <a:lnTo>
                    <a:pt x="615076" y="3050130"/>
                  </a:lnTo>
                  <a:lnTo>
                    <a:pt x="631806" y="3007870"/>
                  </a:lnTo>
                  <a:lnTo>
                    <a:pt x="647824" y="2965399"/>
                  </a:lnTo>
                  <a:lnTo>
                    <a:pt x="663129" y="2922725"/>
                  </a:lnTo>
                  <a:lnTo>
                    <a:pt x="677723" y="2879858"/>
                  </a:lnTo>
                  <a:lnTo>
                    <a:pt x="691605" y="2836806"/>
                  </a:lnTo>
                  <a:lnTo>
                    <a:pt x="704775" y="2793579"/>
                  </a:lnTo>
                  <a:lnTo>
                    <a:pt x="717233" y="2750187"/>
                  </a:lnTo>
                  <a:lnTo>
                    <a:pt x="728980" y="2706638"/>
                  </a:lnTo>
                  <a:lnTo>
                    <a:pt x="740014" y="2662941"/>
                  </a:lnTo>
                  <a:lnTo>
                    <a:pt x="750336" y="2619106"/>
                  </a:lnTo>
                  <a:lnTo>
                    <a:pt x="759947" y="2575142"/>
                  </a:lnTo>
                  <a:lnTo>
                    <a:pt x="768846" y="2531059"/>
                  </a:lnTo>
                  <a:lnTo>
                    <a:pt x="777032" y="2486864"/>
                  </a:lnTo>
                  <a:lnTo>
                    <a:pt x="784507" y="2442569"/>
                  </a:lnTo>
                  <a:lnTo>
                    <a:pt x="791270" y="2398181"/>
                  </a:lnTo>
                  <a:lnTo>
                    <a:pt x="797321" y="2353710"/>
                  </a:lnTo>
                  <a:lnTo>
                    <a:pt x="802661" y="2309166"/>
                  </a:lnTo>
                  <a:lnTo>
                    <a:pt x="807288" y="2264557"/>
                  </a:lnTo>
                  <a:lnTo>
                    <a:pt x="811203" y="2219893"/>
                  </a:lnTo>
                  <a:lnTo>
                    <a:pt x="814407" y="2175183"/>
                  </a:lnTo>
                  <a:lnTo>
                    <a:pt x="816898" y="2130436"/>
                  </a:lnTo>
                  <a:lnTo>
                    <a:pt x="818678" y="2085662"/>
                  </a:lnTo>
                  <a:lnTo>
                    <a:pt x="819746" y="2040869"/>
                  </a:lnTo>
                  <a:lnTo>
                    <a:pt x="820102" y="1996066"/>
                  </a:lnTo>
                  <a:lnTo>
                    <a:pt x="819746" y="1951264"/>
                  </a:lnTo>
                  <a:lnTo>
                    <a:pt x="818678" y="1906471"/>
                  </a:lnTo>
                  <a:lnTo>
                    <a:pt x="816898" y="1861697"/>
                  </a:lnTo>
                  <a:lnTo>
                    <a:pt x="814407" y="1816950"/>
                  </a:lnTo>
                  <a:lnTo>
                    <a:pt x="811203" y="1772240"/>
                  </a:lnTo>
                  <a:lnTo>
                    <a:pt x="807288" y="1727576"/>
                  </a:lnTo>
                  <a:lnTo>
                    <a:pt x="802661" y="1682968"/>
                  </a:lnTo>
                  <a:lnTo>
                    <a:pt x="797321" y="1638424"/>
                  </a:lnTo>
                  <a:lnTo>
                    <a:pt x="791270" y="1593953"/>
                  </a:lnTo>
                  <a:lnTo>
                    <a:pt x="784507" y="1549566"/>
                  </a:lnTo>
                  <a:lnTo>
                    <a:pt x="777032" y="1505271"/>
                  </a:lnTo>
                  <a:lnTo>
                    <a:pt x="768846" y="1461077"/>
                  </a:lnTo>
                  <a:lnTo>
                    <a:pt x="759947" y="1416994"/>
                  </a:lnTo>
                  <a:lnTo>
                    <a:pt x="750336" y="1373031"/>
                  </a:lnTo>
                  <a:lnTo>
                    <a:pt x="740014" y="1329197"/>
                  </a:lnTo>
                  <a:lnTo>
                    <a:pt x="728980" y="1285501"/>
                  </a:lnTo>
                  <a:lnTo>
                    <a:pt x="717233" y="1241952"/>
                  </a:lnTo>
                  <a:lnTo>
                    <a:pt x="704775" y="1198560"/>
                  </a:lnTo>
                  <a:lnTo>
                    <a:pt x="691605" y="1155334"/>
                  </a:lnTo>
                  <a:lnTo>
                    <a:pt x="677723" y="1112283"/>
                  </a:lnTo>
                  <a:lnTo>
                    <a:pt x="663129" y="1069417"/>
                  </a:lnTo>
                  <a:lnTo>
                    <a:pt x="647824" y="1026744"/>
                  </a:lnTo>
                  <a:lnTo>
                    <a:pt x="631806" y="984273"/>
                  </a:lnTo>
                  <a:lnTo>
                    <a:pt x="615076" y="942015"/>
                  </a:lnTo>
                  <a:lnTo>
                    <a:pt x="597635" y="899978"/>
                  </a:lnTo>
                  <a:lnTo>
                    <a:pt x="579482" y="858171"/>
                  </a:lnTo>
                  <a:lnTo>
                    <a:pt x="560616" y="816604"/>
                  </a:lnTo>
                  <a:lnTo>
                    <a:pt x="541039" y="775286"/>
                  </a:lnTo>
                  <a:lnTo>
                    <a:pt x="520750" y="734226"/>
                  </a:lnTo>
                  <a:lnTo>
                    <a:pt x="499749" y="693433"/>
                  </a:lnTo>
                  <a:lnTo>
                    <a:pt x="478037" y="652916"/>
                  </a:lnTo>
                  <a:lnTo>
                    <a:pt x="455612" y="612685"/>
                  </a:lnTo>
                  <a:lnTo>
                    <a:pt x="432475" y="572750"/>
                  </a:lnTo>
                  <a:lnTo>
                    <a:pt x="408627" y="533118"/>
                  </a:lnTo>
                  <a:lnTo>
                    <a:pt x="384067" y="493799"/>
                  </a:lnTo>
                  <a:lnTo>
                    <a:pt x="358794" y="454803"/>
                  </a:lnTo>
                  <a:lnTo>
                    <a:pt x="332810" y="416139"/>
                  </a:lnTo>
                  <a:lnTo>
                    <a:pt x="306114" y="377816"/>
                  </a:lnTo>
                  <a:lnTo>
                    <a:pt x="278706" y="339843"/>
                  </a:lnTo>
                  <a:lnTo>
                    <a:pt x="250586" y="302230"/>
                  </a:lnTo>
                  <a:lnTo>
                    <a:pt x="221755" y="264985"/>
                  </a:lnTo>
                  <a:lnTo>
                    <a:pt x="192211" y="228118"/>
                  </a:lnTo>
                  <a:lnTo>
                    <a:pt x="161956" y="191638"/>
                  </a:lnTo>
                  <a:lnTo>
                    <a:pt x="130988" y="155554"/>
                  </a:lnTo>
                  <a:lnTo>
                    <a:pt x="99309" y="119876"/>
                  </a:lnTo>
                  <a:lnTo>
                    <a:pt x="66918" y="84613"/>
                  </a:lnTo>
                  <a:lnTo>
                    <a:pt x="33814" y="49773"/>
                  </a:lnTo>
                  <a:lnTo>
                    <a:pt x="0" y="15366"/>
                  </a:lnTo>
                  <a:lnTo>
                    <a:pt x="15366" y="0"/>
                  </a:lnTo>
                  <a:close/>
                </a:path>
              </a:pathLst>
            </a:custGeom>
            <a:ln w="25400">
              <a:solidFill>
                <a:srgbClr val="0000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48611" y="1790687"/>
              <a:ext cx="6203442" cy="730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2099" y="1725167"/>
              <a:ext cx="806195" cy="8061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62099" y="172516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8943" y="2833103"/>
              <a:ext cx="5833109" cy="73077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392426" y="1946529"/>
            <a:ext cx="2435225" cy="1373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训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管理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概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述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黑体" panose="02010609060101010101" charset="-122"/>
              <a:cs typeface="黑体" panose="02010609060101010101" charset="-122"/>
            </a:endParaRPr>
          </a:p>
          <a:p>
            <a:pPr marL="382270">
              <a:lnSpc>
                <a:spcPct val="100000"/>
              </a:lnSpc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训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系统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建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54517" y="2781109"/>
            <a:ext cx="6254115" cy="2956560"/>
            <a:chOff x="1854517" y="2781109"/>
            <a:chExt cx="6254115" cy="295656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9279" y="2785872"/>
              <a:ext cx="806195" cy="8061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59279" y="2785872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8943" y="3953243"/>
              <a:ext cx="5833109" cy="7307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9279" y="3887724"/>
              <a:ext cx="806195" cy="8061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59279" y="3887724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4999" y="5006339"/>
              <a:ext cx="6203442" cy="73077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449448" y="4108450"/>
            <a:ext cx="3340100" cy="1384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训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转化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及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效果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估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、培训管理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问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题及应对策略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61909" y="4954333"/>
            <a:ext cx="7267575" cy="815975"/>
            <a:chOff x="1561909" y="4954333"/>
            <a:chExt cx="7267575" cy="81597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6672" y="4959096"/>
              <a:ext cx="806196" cy="80619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66672" y="4959096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7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7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7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3964" y="5119116"/>
              <a:ext cx="735342" cy="5174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718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1、老板不支持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130604" y="1496861"/>
            <a:ext cx="5351145" cy="406844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775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应对策略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153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用数据或案例告诉老板产</a:t>
            </a:r>
            <a:r>
              <a:rPr sz="2200" dirty="0"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2200" spc="-10" dirty="0">
                <a:latin typeface="微软雅黑" panose="020B0503020204020204" charset="-122"/>
                <a:cs typeface="微软雅黑" panose="020B0503020204020204" charset="-122"/>
              </a:rPr>
              <a:t>/</a:t>
            </a: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未来产出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19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微软雅黑" panose="020B0503020204020204" charset="-122"/>
                <a:cs typeface="微软雅黑" panose="020B0503020204020204" charset="-122"/>
              </a:rPr>
              <a:t>做出一次精</a:t>
            </a: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2200" spc="-10" dirty="0">
                <a:latin typeface="微软雅黑" panose="020B0503020204020204" charset="-122"/>
                <a:cs typeface="微软雅黑" panose="020B0503020204020204" charset="-122"/>
              </a:rPr>
              <a:t>/爆款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19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安排老板参加或观摩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19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意见领袖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198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200" spc="-10" dirty="0">
                <a:latin typeface="微软雅黑" panose="020B0503020204020204" charset="-122"/>
                <a:cs typeface="微软雅黑" panose="020B0503020204020204" charset="-122"/>
              </a:rPr>
              <a:t>HR</a:t>
            </a: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其他模块联动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19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培训工作做到极致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016973" y="3315715"/>
            <a:ext cx="3758769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29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718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2、主管不配合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130604" y="1847215"/>
            <a:ext cx="312102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应对策略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203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搞定老板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19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贴近工作实际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19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2200" dirty="0">
                <a:latin typeface="微软雅黑" panose="020B0503020204020204" charset="-122"/>
                <a:cs typeface="微软雅黑" panose="020B0503020204020204" charset="-122"/>
              </a:rPr>
              <a:t>H</a:t>
            </a:r>
            <a:r>
              <a:rPr sz="2200" spc="-15" dirty="0"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其他模块联动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643884" y="3429000"/>
            <a:ext cx="5042916" cy="31440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3255" y="1148416"/>
            <a:ext cx="8436610" cy="5535930"/>
            <a:chOff x="143255" y="1148416"/>
            <a:chExt cx="8436610" cy="553593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3255" y="4215383"/>
              <a:ext cx="3785616" cy="24688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68022" y="1153179"/>
              <a:ext cx="5006975" cy="3073400"/>
            </a:xfrm>
            <a:custGeom>
              <a:avLst/>
              <a:gdLst/>
              <a:ahLst/>
              <a:cxnLst/>
              <a:rect l="l" t="t" r="r" b="b"/>
              <a:pathLst>
                <a:path w="5006975" h="3073400">
                  <a:moveTo>
                    <a:pt x="455591" y="1011789"/>
                  </a:moveTo>
                  <a:lnTo>
                    <a:pt x="450167" y="967251"/>
                  </a:lnTo>
                  <a:lnTo>
                    <a:pt x="448370" y="923115"/>
                  </a:lnTo>
                  <a:lnTo>
                    <a:pt x="450100" y="879492"/>
                  </a:lnTo>
                  <a:lnTo>
                    <a:pt x="455258" y="836492"/>
                  </a:lnTo>
                  <a:lnTo>
                    <a:pt x="463744" y="794225"/>
                  </a:lnTo>
                  <a:lnTo>
                    <a:pt x="475458" y="752799"/>
                  </a:lnTo>
                  <a:lnTo>
                    <a:pt x="490301" y="712324"/>
                  </a:lnTo>
                  <a:lnTo>
                    <a:pt x="508174" y="672911"/>
                  </a:lnTo>
                  <a:lnTo>
                    <a:pt x="528975" y="634669"/>
                  </a:lnTo>
                  <a:lnTo>
                    <a:pt x="552606" y="597707"/>
                  </a:lnTo>
                  <a:lnTo>
                    <a:pt x="578967" y="562135"/>
                  </a:lnTo>
                  <a:lnTo>
                    <a:pt x="607959" y="528062"/>
                  </a:lnTo>
                  <a:lnTo>
                    <a:pt x="639481" y="495599"/>
                  </a:lnTo>
                  <a:lnTo>
                    <a:pt x="673435" y="464855"/>
                  </a:lnTo>
                  <a:lnTo>
                    <a:pt x="709720" y="435940"/>
                  </a:lnTo>
                  <a:lnTo>
                    <a:pt x="748236" y="408963"/>
                  </a:lnTo>
                  <a:lnTo>
                    <a:pt x="788885" y="384034"/>
                  </a:lnTo>
                  <a:lnTo>
                    <a:pt x="831566" y="361262"/>
                  </a:lnTo>
                  <a:lnTo>
                    <a:pt x="876180" y="340757"/>
                  </a:lnTo>
                  <a:lnTo>
                    <a:pt x="922627" y="322629"/>
                  </a:lnTo>
                  <a:lnTo>
                    <a:pt x="970808" y="306988"/>
                  </a:lnTo>
                  <a:lnTo>
                    <a:pt x="1020622" y="293942"/>
                  </a:lnTo>
                  <a:lnTo>
                    <a:pt x="1071971" y="283603"/>
                  </a:lnTo>
                  <a:lnTo>
                    <a:pt x="1124754" y="276078"/>
                  </a:lnTo>
                  <a:lnTo>
                    <a:pt x="1176820" y="271643"/>
                  </a:lnTo>
                  <a:lnTo>
                    <a:pt x="1228891" y="270128"/>
                  </a:lnTo>
                  <a:lnTo>
                    <a:pt x="1280797" y="271505"/>
                  </a:lnTo>
                  <a:lnTo>
                    <a:pt x="1332369" y="275747"/>
                  </a:lnTo>
                  <a:lnTo>
                    <a:pt x="1383437" y="282825"/>
                  </a:lnTo>
                  <a:lnTo>
                    <a:pt x="1433830" y="292711"/>
                  </a:lnTo>
                  <a:lnTo>
                    <a:pt x="1483379" y="305377"/>
                  </a:lnTo>
                  <a:lnTo>
                    <a:pt x="1531914" y="320795"/>
                  </a:lnTo>
                  <a:lnTo>
                    <a:pt x="1579264" y="338935"/>
                  </a:lnTo>
                  <a:lnTo>
                    <a:pt x="1625261" y="359771"/>
                  </a:lnTo>
                  <a:lnTo>
                    <a:pt x="1650813" y="323139"/>
                  </a:lnTo>
                  <a:lnTo>
                    <a:pt x="1679358" y="288906"/>
                  </a:lnTo>
                  <a:lnTo>
                    <a:pt x="1710682" y="257129"/>
                  </a:lnTo>
                  <a:lnTo>
                    <a:pt x="1744569" y="227861"/>
                  </a:lnTo>
                  <a:lnTo>
                    <a:pt x="1780804" y="201158"/>
                  </a:lnTo>
                  <a:lnTo>
                    <a:pt x="1819173" y="177075"/>
                  </a:lnTo>
                  <a:lnTo>
                    <a:pt x="1859461" y="155667"/>
                  </a:lnTo>
                  <a:lnTo>
                    <a:pt x="1901452" y="136989"/>
                  </a:lnTo>
                  <a:lnTo>
                    <a:pt x="1944933" y="121095"/>
                  </a:lnTo>
                  <a:lnTo>
                    <a:pt x="1989687" y="108042"/>
                  </a:lnTo>
                  <a:lnTo>
                    <a:pt x="2035501" y="97882"/>
                  </a:lnTo>
                  <a:lnTo>
                    <a:pt x="2082159" y="90673"/>
                  </a:lnTo>
                  <a:lnTo>
                    <a:pt x="2129447" y="86468"/>
                  </a:lnTo>
                  <a:lnTo>
                    <a:pt x="2177148" y="85322"/>
                  </a:lnTo>
                  <a:lnTo>
                    <a:pt x="2225050" y="87291"/>
                  </a:lnTo>
                  <a:lnTo>
                    <a:pt x="2272936" y="92429"/>
                  </a:lnTo>
                  <a:lnTo>
                    <a:pt x="2320593" y="100792"/>
                  </a:lnTo>
                  <a:lnTo>
                    <a:pt x="2367804" y="112434"/>
                  </a:lnTo>
                  <a:lnTo>
                    <a:pt x="2414355" y="127411"/>
                  </a:lnTo>
                  <a:lnTo>
                    <a:pt x="2460032" y="145776"/>
                  </a:lnTo>
                  <a:lnTo>
                    <a:pt x="2498652" y="164531"/>
                  </a:lnTo>
                  <a:lnTo>
                    <a:pt x="2535533" y="185512"/>
                  </a:lnTo>
                  <a:lnTo>
                    <a:pt x="2570510" y="208659"/>
                  </a:lnTo>
                  <a:lnTo>
                    <a:pt x="2603415" y="233914"/>
                  </a:lnTo>
                  <a:lnTo>
                    <a:pt x="2628814" y="196211"/>
                  </a:lnTo>
                  <a:lnTo>
                    <a:pt x="2658063" y="161509"/>
                  </a:lnTo>
                  <a:lnTo>
                    <a:pt x="2690822" y="129903"/>
                  </a:lnTo>
                  <a:lnTo>
                    <a:pt x="2726750" y="101489"/>
                  </a:lnTo>
                  <a:lnTo>
                    <a:pt x="2765506" y="76363"/>
                  </a:lnTo>
                  <a:lnTo>
                    <a:pt x="2806751" y="54620"/>
                  </a:lnTo>
                  <a:lnTo>
                    <a:pt x="2850142" y="36355"/>
                  </a:lnTo>
                  <a:lnTo>
                    <a:pt x="2895340" y="21666"/>
                  </a:lnTo>
                  <a:lnTo>
                    <a:pt x="2942004" y="10646"/>
                  </a:lnTo>
                  <a:lnTo>
                    <a:pt x="2989794" y="3392"/>
                  </a:lnTo>
                  <a:lnTo>
                    <a:pt x="3038368" y="0"/>
                  </a:lnTo>
                  <a:lnTo>
                    <a:pt x="3087386" y="564"/>
                  </a:lnTo>
                  <a:lnTo>
                    <a:pt x="3136508" y="5181"/>
                  </a:lnTo>
                  <a:lnTo>
                    <a:pt x="3185392" y="13946"/>
                  </a:lnTo>
                  <a:lnTo>
                    <a:pt x="3233699" y="26955"/>
                  </a:lnTo>
                  <a:lnTo>
                    <a:pt x="3281087" y="44303"/>
                  </a:lnTo>
                  <a:lnTo>
                    <a:pt x="3331184" y="68301"/>
                  </a:lnTo>
                  <a:lnTo>
                    <a:pt x="3377543" y="96834"/>
                  </a:lnTo>
                  <a:lnTo>
                    <a:pt x="3419711" y="129582"/>
                  </a:lnTo>
                  <a:lnTo>
                    <a:pt x="3457236" y="166223"/>
                  </a:lnTo>
                  <a:lnTo>
                    <a:pt x="3492079" y="134895"/>
                  </a:lnTo>
                  <a:lnTo>
                    <a:pt x="3529493" y="106794"/>
                  </a:lnTo>
                  <a:lnTo>
                    <a:pt x="3569198" y="81940"/>
                  </a:lnTo>
                  <a:lnTo>
                    <a:pt x="3610915" y="60350"/>
                  </a:lnTo>
                  <a:lnTo>
                    <a:pt x="3654364" y="42046"/>
                  </a:lnTo>
                  <a:lnTo>
                    <a:pt x="3699265" y="27046"/>
                  </a:lnTo>
                  <a:lnTo>
                    <a:pt x="3745339" y="15368"/>
                  </a:lnTo>
                  <a:lnTo>
                    <a:pt x="3792306" y="7033"/>
                  </a:lnTo>
                  <a:lnTo>
                    <a:pt x="3839887" y="2060"/>
                  </a:lnTo>
                  <a:lnTo>
                    <a:pt x="3887802" y="468"/>
                  </a:lnTo>
                  <a:lnTo>
                    <a:pt x="3935771" y="2275"/>
                  </a:lnTo>
                  <a:lnTo>
                    <a:pt x="3983514" y="7502"/>
                  </a:lnTo>
                  <a:lnTo>
                    <a:pt x="4030753" y="16167"/>
                  </a:lnTo>
                  <a:lnTo>
                    <a:pt x="4077208" y="28289"/>
                  </a:lnTo>
                  <a:lnTo>
                    <a:pt x="4122598" y="43889"/>
                  </a:lnTo>
                  <a:lnTo>
                    <a:pt x="4166645" y="62984"/>
                  </a:lnTo>
                  <a:lnTo>
                    <a:pt x="4209068" y="85595"/>
                  </a:lnTo>
                  <a:lnTo>
                    <a:pt x="4249589" y="111740"/>
                  </a:lnTo>
                  <a:lnTo>
                    <a:pt x="4290244" y="143486"/>
                  </a:lnTo>
                  <a:lnTo>
                    <a:pt x="4326729" y="178219"/>
                  </a:lnTo>
                  <a:lnTo>
                    <a:pt x="4358840" y="215647"/>
                  </a:lnTo>
                  <a:lnTo>
                    <a:pt x="4386373" y="255476"/>
                  </a:lnTo>
                  <a:lnTo>
                    <a:pt x="4409122" y="297414"/>
                  </a:lnTo>
                  <a:lnTo>
                    <a:pt x="4426884" y="341167"/>
                  </a:lnTo>
                  <a:lnTo>
                    <a:pt x="4439454" y="386441"/>
                  </a:lnTo>
                  <a:lnTo>
                    <a:pt x="4490248" y="399999"/>
                  </a:lnTo>
                  <a:lnTo>
                    <a:pt x="4538670" y="416843"/>
                  </a:lnTo>
                  <a:lnTo>
                    <a:pt x="4584589" y="436782"/>
                  </a:lnTo>
                  <a:lnTo>
                    <a:pt x="4627877" y="459626"/>
                  </a:lnTo>
                  <a:lnTo>
                    <a:pt x="4668402" y="485184"/>
                  </a:lnTo>
                  <a:lnTo>
                    <a:pt x="4706034" y="513266"/>
                  </a:lnTo>
                  <a:lnTo>
                    <a:pt x="4740644" y="543681"/>
                  </a:lnTo>
                  <a:lnTo>
                    <a:pt x="4772100" y="576240"/>
                  </a:lnTo>
                  <a:lnTo>
                    <a:pt x="4800273" y="610750"/>
                  </a:lnTo>
                  <a:lnTo>
                    <a:pt x="4825033" y="647023"/>
                  </a:lnTo>
                  <a:lnTo>
                    <a:pt x="4846249" y="684866"/>
                  </a:lnTo>
                  <a:lnTo>
                    <a:pt x="4863791" y="724090"/>
                  </a:lnTo>
                  <a:lnTo>
                    <a:pt x="4877528" y="764505"/>
                  </a:lnTo>
                  <a:lnTo>
                    <a:pt x="4887332" y="805919"/>
                  </a:lnTo>
                  <a:lnTo>
                    <a:pt x="4893071" y="848142"/>
                  </a:lnTo>
                  <a:lnTo>
                    <a:pt x="4894615" y="890983"/>
                  </a:lnTo>
                  <a:lnTo>
                    <a:pt x="4891835" y="934253"/>
                  </a:lnTo>
                  <a:lnTo>
                    <a:pt x="4884599" y="977760"/>
                  </a:lnTo>
                  <a:lnTo>
                    <a:pt x="4872778" y="1021314"/>
                  </a:lnTo>
                  <a:lnTo>
                    <a:pt x="4852704" y="1072642"/>
                  </a:lnTo>
                  <a:lnTo>
                    <a:pt x="4844584" y="1089259"/>
                  </a:lnTo>
                  <a:lnTo>
                    <a:pt x="4875850" y="1125793"/>
                  </a:lnTo>
                  <a:lnTo>
                    <a:pt x="4903718" y="1163486"/>
                  </a:lnTo>
                  <a:lnTo>
                    <a:pt x="4928208" y="1202199"/>
                  </a:lnTo>
                  <a:lnTo>
                    <a:pt x="4949344" y="1241798"/>
                  </a:lnTo>
                  <a:lnTo>
                    <a:pt x="4967145" y="1282144"/>
                  </a:lnTo>
                  <a:lnTo>
                    <a:pt x="4981633" y="1323100"/>
                  </a:lnTo>
                  <a:lnTo>
                    <a:pt x="4992829" y="1364531"/>
                  </a:lnTo>
                  <a:lnTo>
                    <a:pt x="5000756" y="1406298"/>
                  </a:lnTo>
                  <a:lnTo>
                    <a:pt x="5005434" y="1448266"/>
                  </a:lnTo>
                  <a:lnTo>
                    <a:pt x="5006885" y="1490298"/>
                  </a:lnTo>
                  <a:lnTo>
                    <a:pt x="5005130" y="1532255"/>
                  </a:lnTo>
                  <a:lnTo>
                    <a:pt x="5000191" y="1574003"/>
                  </a:lnTo>
                  <a:lnTo>
                    <a:pt x="4992088" y="1615403"/>
                  </a:lnTo>
                  <a:lnTo>
                    <a:pt x="4980844" y="1656319"/>
                  </a:lnTo>
                  <a:lnTo>
                    <a:pt x="4966479" y="1696613"/>
                  </a:lnTo>
                  <a:lnTo>
                    <a:pt x="4949015" y="1736150"/>
                  </a:lnTo>
                  <a:lnTo>
                    <a:pt x="4928474" y="1774793"/>
                  </a:lnTo>
                  <a:lnTo>
                    <a:pt x="4904877" y="1812403"/>
                  </a:lnTo>
                  <a:lnTo>
                    <a:pt x="4878245" y="1848846"/>
                  </a:lnTo>
                  <a:lnTo>
                    <a:pt x="4848600" y="1883983"/>
                  </a:lnTo>
                  <a:lnTo>
                    <a:pt x="4815962" y="1917677"/>
                  </a:lnTo>
                  <a:lnTo>
                    <a:pt x="4780354" y="1949793"/>
                  </a:lnTo>
                  <a:lnTo>
                    <a:pt x="4741797" y="1980193"/>
                  </a:lnTo>
                  <a:lnTo>
                    <a:pt x="4700312" y="2008739"/>
                  </a:lnTo>
                  <a:lnTo>
                    <a:pt x="4659330" y="2033359"/>
                  </a:lnTo>
                  <a:lnTo>
                    <a:pt x="4616680" y="2055656"/>
                  </a:lnTo>
                  <a:lnTo>
                    <a:pt x="4572503" y="2075580"/>
                  </a:lnTo>
                  <a:lnTo>
                    <a:pt x="4526941" y="2093083"/>
                  </a:lnTo>
                  <a:lnTo>
                    <a:pt x="4480134" y="2108116"/>
                  </a:lnTo>
                  <a:lnTo>
                    <a:pt x="4432225" y="2120628"/>
                  </a:lnTo>
                  <a:lnTo>
                    <a:pt x="4383354" y="2130572"/>
                  </a:lnTo>
                  <a:lnTo>
                    <a:pt x="4333663" y="2137898"/>
                  </a:lnTo>
                  <a:lnTo>
                    <a:pt x="4331234" y="2181607"/>
                  </a:lnTo>
                  <a:lnTo>
                    <a:pt x="4324883" y="2224369"/>
                  </a:lnTo>
                  <a:lnTo>
                    <a:pt x="4314760" y="2266060"/>
                  </a:lnTo>
                  <a:lnTo>
                    <a:pt x="4301014" y="2306556"/>
                  </a:lnTo>
                  <a:lnTo>
                    <a:pt x="4283797" y="2345736"/>
                  </a:lnTo>
                  <a:lnTo>
                    <a:pt x="4263257" y="2383475"/>
                  </a:lnTo>
                  <a:lnTo>
                    <a:pt x="4239546" y="2419650"/>
                  </a:lnTo>
                  <a:lnTo>
                    <a:pt x="4212814" y="2454139"/>
                  </a:lnTo>
                  <a:lnTo>
                    <a:pt x="4183210" y="2486817"/>
                  </a:lnTo>
                  <a:lnTo>
                    <a:pt x="4150885" y="2517561"/>
                  </a:lnTo>
                  <a:lnTo>
                    <a:pt x="4115989" y="2546249"/>
                  </a:lnTo>
                  <a:lnTo>
                    <a:pt x="4078672" y="2572757"/>
                  </a:lnTo>
                  <a:lnTo>
                    <a:pt x="4039084" y="2596961"/>
                  </a:lnTo>
                  <a:lnTo>
                    <a:pt x="3997376" y="2618739"/>
                  </a:lnTo>
                  <a:lnTo>
                    <a:pt x="3953698" y="2637967"/>
                  </a:lnTo>
                  <a:lnTo>
                    <a:pt x="3908199" y="2654523"/>
                  </a:lnTo>
                  <a:lnTo>
                    <a:pt x="3861030" y="2668281"/>
                  </a:lnTo>
                  <a:lnTo>
                    <a:pt x="3812342" y="2679121"/>
                  </a:lnTo>
                  <a:lnTo>
                    <a:pt x="3762283" y="2686917"/>
                  </a:lnTo>
                  <a:lnTo>
                    <a:pt x="3711005" y="2691547"/>
                  </a:lnTo>
                  <a:lnTo>
                    <a:pt x="3658658" y="2692888"/>
                  </a:lnTo>
                  <a:lnTo>
                    <a:pt x="3605948" y="2690775"/>
                  </a:lnTo>
                  <a:lnTo>
                    <a:pt x="3553788" y="2685231"/>
                  </a:lnTo>
                  <a:lnTo>
                    <a:pt x="3502413" y="2676310"/>
                  </a:lnTo>
                  <a:lnTo>
                    <a:pt x="3452063" y="2664066"/>
                  </a:lnTo>
                  <a:lnTo>
                    <a:pt x="3402975" y="2648551"/>
                  </a:lnTo>
                  <a:lnTo>
                    <a:pt x="3355386" y="2629820"/>
                  </a:lnTo>
                  <a:lnTo>
                    <a:pt x="3309535" y="2607925"/>
                  </a:lnTo>
                  <a:lnTo>
                    <a:pt x="3293051" y="2648768"/>
                  </a:lnTo>
                  <a:lnTo>
                    <a:pt x="3273707" y="2688106"/>
                  </a:lnTo>
                  <a:lnTo>
                    <a:pt x="3251632" y="2725883"/>
                  </a:lnTo>
                  <a:lnTo>
                    <a:pt x="3226954" y="2762042"/>
                  </a:lnTo>
                  <a:lnTo>
                    <a:pt x="3199802" y="2796524"/>
                  </a:lnTo>
                  <a:lnTo>
                    <a:pt x="3170304" y="2829271"/>
                  </a:lnTo>
                  <a:lnTo>
                    <a:pt x="3138589" y="2860227"/>
                  </a:lnTo>
                  <a:lnTo>
                    <a:pt x="3104785" y="2889333"/>
                  </a:lnTo>
                  <a:lnTo>
                    <a:pt x="3069021" y="2916532"/>
                  </a:lnTo>
                  <a:lnTo>
                    <a:pt x="3031425" y="2941767"/>
                  </a:lnTo>
                  <a:lnTo>
                    <a:pt x="2992126" y="2964979"/>
                  </a:lnTo>
                  <a:lnTo>
                    <a:pt x="2951252" y="2986111"/>
                  </a:lnTo>
                  <a:lnTo>
                    <a:pt x="2908932" y="3005105"/>
                  </a:lnTo>
                  <a:lnTo>
                    <a:pt x="2865295" y="3021904"/>
                  </a:lnTo>
                  <a:lnTo>
                    <a:pt x="2820468" y="3036450"/>
                  </a:lnTo>
                  <a:lnTo>
                    <a:pt x="2774580" y="3048685"/>
                  </a:lnTo>
                  <a:lnTo>
                    <a:pt x="2727761" y="3058552"/>
                  </a:lnTo>
                  <a:lnTo>
                    <a:pt x="2680137" y="3065993"/>
                  </a:lnTo>
                  <a:lnTo>
                    <a:pt x="2631839" y="3070951"/>
                  </a:lnTo>
                  <a:lnTo>
                    <a:pt x="2582993" y="3073367"/>
                  </a:lnTo>
                  <a:lnTo>
                    <a:pt x="2533730" y="3073185"/>
                  </a:lnTo>
                  <a:lnTo>
                    <a:pt x="2484177" y="3070346"/>
                  </a:lnTo>
                  <a:lnTo>
                    <a:pt x="2434462" y="3064793"/>
                  </a:lnTo>
                  <a:lnTo>
                    <a:pt x="2384715" y="3056468"/>
                  </a:lnTo>
                  <a:lnTo>
                    <a:pt x="2335064" y="3045313"/>
                  </a:lnTo>
                  <a:lnTo>
                    <a:pt x="2283864" y="3030676"/>
                  </a:lnTo>
                  <a:lnTo>
                    <a:pt x="2234227" y="3013193"/>
                  </a:lnTo>
                  <a:lnTo>
                    <a:pt x="2186306" y="2992958"/>
                  </a:lnTo>
                  <a:lnTo>
                    <a:pt x="2140254" y="2970069"/>
                  </a:lnTo>
                  <a:lnTo>
                    <a:pt x="2096224" y="2944618"/>
                  </a:lnTo>
                  <a:lnTo>
                    <a:pt x="2054370" y="2916703"/>
                  </a:lnTo>
                  <a:lnTo>
                    <a:pt x="2014845" y="2886418"/>
                  </a:lnTo>
                  <a:lnTo>
                    <a:pt x="1977802" y="2853858"/>
                  </a:lnTo>
                  <a:lnTo>
                    <a:pt x="1943393" y="2819119"/>
                  </a:lnTo>
                  <a:lnTo>
                    <a:pt x="1911773" y="2782296"/>
                  </a:lnTo>
                  <a:lnTo>
                    <a:pt x="1867591" y="2803201"/>
                  </a:lnTo>
                  <a:lnTo>
                    <a:pt x="1822613" y="2821786"/>
                  </a:lnTo>
                  <a:lnTo>
                    <a:pt x="1776942" y="2838073"/>
                  </a:lnTo>
                  <a:lnTo>
                    <a:pt x="1730682" y="2852084"/>
                  </a:lnTo>
                  <a:lnTo>
                    <a:pt x="1683937" y="2863841"/>
                  </a:lnTo>
                  <a:lnTo>
                    <a:pt x="1636809" y="2873365"/>
                  </a:lnTo>
                  <a:lnTo>
                    <a:pt x="1589404" y="2880677"/>
                  </a:lnTo>
                  <a:lnTo>
                    <a:pt x="1541823" y="2885800"/>
                  </a:lnTo>
                  <a:lnTo>
                    <a:pt x="1494171" y="2888755"/>
                  </a:lnTo>
                  <a:lnTo>
                    <a:pt x="1446551" y="2889564"/>
                  </a:lnTo>
                  <a:lnTo>
                    <a:pt x="1399066" y="2888249"/>
                  </a:lnTo>
                  <a:lnTo>
                    <a:pt x="1351821" y="2884830"/>
                  </a:lnTo>
                  <a:lnTo>
                    <a:pt x="1304919" y="2879331"/>
                  </a:lnTo>
                  <a:lnTo>
                    <a:pt x="1258463" y="2871773"/>
                  </a:lnTo>
                  <a:lnTo>
                    <a:pt x="1212556" y="2862176"/>
                  </a:lnTo>
                  <a:lnTo>
                    <a:pt x="1167304" y="2850564"/>
                  </a:lnTo>
                  <a:lnTo>
                    <a:pt x="1122808" y="2836957"/>
                  </a:lnTo>
                  <a:lnTo>
                    <a:pt x="1079172" y="2821378"/>
                  </a:lnTo>
                  <a:lnTo>
                    <a:pt x="1036501" y="2803847"/>
                  </a:lnTo>
                  <a:lnTo>
                    <a:pt x="994897" y="2784388"/>
                  </a:lnTo>
                  <a:lnTo>
                    <a:pt x="954465" y="2763020"/>
                  </a:lnTo>
                  <a:lnTo>
                    <a:pt x="915307" y="2739767"/>
                  </a:lnTo>
                  <a:lnTo>
                    <a:pt x="877527" y="2714650"/>
                  </a:lnTo>
                  <a:lnTo>
                    <a:pt x="841229" y="2687690"/>
                  </a:lnTo>
                  <a:lnTo>
                    <a:pt x="806516" y="2658909"/>
                  </a:lnTo>
                  <a:lnTo>
                    <a:pt x="773492" y="2628329"/>
                  </a:lnTo>
                  <a:lnTo>
                    <a:pt x="742260" y="2595971"/>
                  </a:lnTo>
                  <a:lnTo>
                    <a:pt x="712924" y="2561858"/>
                  </a:lnTo>
                  <a:lnTo>
                    <a:pt x="685588" y="2526010"/>
                  </a:lnTo>
                  <a:lnTo>
                    <a:pt x="682413" y="2521438"/>
                  </a:lnTo>
                  <a:lnTo>
                    <a:pt x="679238" y="2516993"/>
                  </a:lnTo>
                  <a:lnTo>
                    <a:pt x="676190" y="2512421"/>
                  </a:lnTo>
                  <a:lnTo>
                    <a:pt x="624632" y="2515294"/>
                  </a:lnTo>
                  <a:lnTo>
                    <a:pt x="573969" y="2513842"/>
                  </a:lnTo>
                  <a:lnTo>
                    <a:pt x="524481" y="2508252"/>
                  </a:lnTo>
                  <a:lnTo>
                    <a:pt x="476451" y="2498709"/>
                  </a:lnTo>
                  <a:lnTo>
                    <a:pt x="430158" y="2485400"/>
                  </a:lnTo>
                  <a:lnTo>
                    <a:pt x="385886" y="2468510"/>
                  </a:lnTo>
                  <a:lnTo>
                    <a:pt x="343914" y="2448224"/>
                  </a:lnTo>
                  <a:lnTo>
                    <a:pt x="304524" y="2424728"/>
                  </a:lnTo>
                  <a:lnTo>
                    <a:pt x="267998" y="2398208"/>
                  </a:lnTo>
                  <a:lnTo>
                    <a:pt x="234617" y="2368849"/>
                  </a:lnTo>
                  <a:lnTo>
                    <a:pt x="204661" y="2336838"/>
                  </a:lnTo>
                  <a:lnTo>
                    <a:pt x="178413" y="2302359"/>
                  </a:lnTo>
                  <a:lnTo>
                    <a:pt x="156154" y="2265599"/>
                  </a:lnTo>
                  <a:lnTo>
                    <a:pt x="138164" y="2226743"/>
                  </a:lnTo>
                  <a:lnTo>
                    <a:pt x="124726" y="2185977"/>
                  </a:lnTo>
                  <a:lnTo>
                    <a:pt x="116120" y="2143486"/>
                  </a:lnTo>
                  <a:lnTo>
                    <a:pt x="112665" y="2097396"/>
                  </a:lnTo>
                  <a:lnTo>
                    <a:pt x="115247" y="2051679"/>
                  </a:lnTo>
                  <a:lnTo>
                    <a:pt x="123710" y="2006722"/>
                  </a:lnTo>
                  <a:lnTo>
                    <a:pt x="137900" y="1962908"/>
                  </a:lnTo>
                  <a:lnTo>
                    <a:pt x="157663" y="1920625"/>
                  </a:lnTo>
                  <a:lnTo>
                    <a:pt x="182842" y="1880257"/>
                  </a:lnTo>
                  <a:lnTo>
                    <a:pt x="213285" y="1842190"/>
                  </a:lnTo>
                  <a:lnTo>
                    <a:pt x="248835" y="1806809"/>
                  </a:lnTo>
                  <a:lnTo>
                    <a:pt x="203045" y="1781390"/>
                  </a:lnTo>
                  <a:lnTo>
                    <a:pt x="161609" y="1752562"/>
                  </a:lnTo>
                  <a:lnTo>
                    <a:pt x="124635" y="1720678"/>
                  </a:lnTo>
                  <a:lnTo>
                    <a:pt x="92234" y="1686091"/>
                  </a:lnTo>
                  <a:lnTo>
                    <a:pt x="64516" y="1649155"/>
                  </a:lnTo>
                  <a:lnTo>
                    <a:pt x="41589" y="1610224"/>
                  </a:lnTo>
                  <a:lnTo>
                    <a:pt x="23565" y="1569649"/>
                  </a:lnTo>
                  <a:lnTo>
                    <a:pt x="10552" y="1527786"/>
                  </a:lnTo>
                  <a:lnTo>
                    <a:pt x="2660" y="1484986"/>
                  </a:lnTo>
                  <a:lnTo>
                    <a:pt x="0" y="1441604"/>
                  </a:lnTo>
                  <a:lnTo>
                    <a:pt x="2680" y="1397993"/>
                  </a:lnTo>
                  <a:lnTo>
                    <a:pt x="10810" y="1354507"/>
                  </a:lnTo>
                  <a:lnTo>
                    <a:pt x="24501" y="1311497"/>
                  </a:lnTo>
                  <a:lnTo>
                    <a:pt x="43862" y="1269319"/>
                  </a:lnTo>
                  <a:lnTo>
                    <a:pt x="69003" y="1228324"/>
                  </a:lnTo>
                  <a:lnTo>
                    <a:pt x="98210" y="1191042"/>
                  </a:lnTo>
                  <a:lnTo>
                    <a:pt x="131573" y="1156880"/>
                  </a:lnTo>
                  <a:lnTo>
                    <a:pt x="168735" y="1126033"/>
                  </a:lnTo>
                  <a:lnTo>
                    <a:pt x="209338" y="1098695"/>
                  </a:lnTo>
                  <a:lnTo>
                    <a:pt x="253021" y="1075060"/>
                  </a:lnTo>
                  <a:lnTo>
                    <a:pt x="299428" y="1055322"/>
                  </a:lnTo>
                  <a:lnTo>
                    <a:pt x="348199" y="1039677"/>
                  </a:lnTo>
                  <a:lnTo>
                    <a:pt x="398976" y="1028319"/>
                  </a:lnTo>
                  <a:lnTo>
                    <a:pt x="451400" y="1021441"/>
                  </a:lnTo>
                  <a:lnTo>
                    <a:pt x="455591" y="1011789"/>
                  </a:lnTo>
                  <a:close/>
                </a:path>
              </a:pathLst>
            </a:custGeom>
            <a:ln w="9525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9040" y="3946461"/>
              <a:ext cx="180213" cy="1802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27883" y="1309496"/>
              <a:ext cx="5782310" cy="2724785"/>
            </a:xfrm>
            <a:custGeom>
              <a:avLst/>
              <a:gdLst/>
              <a:ahLst/>
              <a:cxnLst/>
              <a:rect l="l" t="t" r="r" b="b"/>
              <a:pathLst>
                <a:path w="5782309" h="2724785">
                  <a:moveTo>
                    <a:pt x="341376" y="2553716"/>
                  </a:moveTo>
                  <a:lnTo>
                    <a:pt x="335276" y="2599079"/>
                  </a:lnTo>
                  <a:lnTo>
                    <a:pt x="318064" y="2639850"/>
                  </a:lnTo>
                  <a:lnTo>
                    <a:pt x="291369" y="2674397"/>
                  </a:lnTo>
                  <a:lnTo>
                    <a:pt x="256822" y="2701092"/>
                  </a:lnTo>
                  <a:lnTo>
                    <a:pt x="216051" y="2718304"/>
                  </a:lnTo>
                  <a:lnTo>
                    <a:pt x="170688" y="2724404"/>
                  </a:lnTo>
                  <a:lnTo>
                    <a:pt x="125324" y="2718304"/>
                  </a:lnTo>
                  <a:lnTo>
                    <a:pt x="84553" y="2701092"/>
                  </a:lnTo>
                  <a:lnTo>
                    <a:pt x="50006" y="2674397"/>
                  </a:lnTo>
                  <a:lnTo>
                    <a:pt x="23311" y="2639850"/>
                  </a:lnTo>
                  <a:lnTo>
                    <a:pt x="6099" y="2599079"/>
                  </a:lnTo>
                  <a:lnTo>
                    <a:pt x="0" y="2553716"/>
                  </a:lnTo>
                  <a:lnTo>
                    <a:pt x="6099" y="2508352"/>
                  </a:lnTo>
                  <a:lnTo>
                    <a:pt x="23311" y="2467581"/>
                  </a:lnTo>
                  <a:lnTo>
                    <a:pt x="50006" y="2433034"/>
                  </a:lnTo>
                  <a:lnTo>
                    <a:pt x="84553" y="2406339"/>
                  </a:lnTo>
                  <a:lnTo>
                    <a:pt x="125324" y="2389127"/>
                  </a:lnTo>
                  <a:lnTo>
                    <a:pt x="170688" y="2383028"/>
                  </a:lnTo>
                  <a:lnTo>
                    <a:pt x="216051" y="2389127"/>
                  </a:lnTo>
                  <a:lnTo>
                    <a:pt x="256822" y="2406339"/>
                  </a:lnTo>
                  <a:lnTo>
                    <a:pt x="291369" y="2433034"/>
                  </a:lnTo>
                  <a:lnTo>
                    <a:pt x="318064" y="2467581"/>
                  </a:lnTo>
                  <a:lnTo>
                    <a:pt x="335276" y="2508352"/>
                  </a:lnTo>
                  <a:lnTo>
                    <a:pt x="341376" y="2553716"/>
                  </a:lnTo>
                  <a:close/>
                </a:path>
                <a:path w="5782309" h="2724785">
                  <a:moveTo>
                    <a:pt x="1066545" y="2322322"/>
                  </a:moveTo>
                  <a:lnTo>
                    <a:pt x="1062423" y="2368330"/>
                  </a:lnTo>
                  <a:lnTo>
                    <a:pt x="1050536" y="2411639"/>
                  </a:lnTo>
                  <a:lnTo>
                    <a:pt x="1031606" y="2451523"/>
                  </a:lnTo>
                  <a:lnTo>
                    <a:pt x="1006355" y="2487258"/>
                  </a:lnTo>
                  <a:lnTo>
                    <a:pt x="975503" y="2518121"/>
                  </a:lnTo>
                  <a:lnTo>
                    <a:pt x="939771" y="2543386"/>
                  </a:lnTo>
                  <a:lnTo>
                    <a:pt x="899882" y="2562330"/>
                  </a:lnTo>
                  <a:lnTo>
                    <a:pt x="856555" y="2574227"/>
                  </a:lnTo>
                  <a:lnTo>
                    <a:pt x="810514" y="2578354"/>
                  </a:lnTo>
                  <a:lnTo>
                    <a:pt x="764505" y="2574227"/>
                  </a:lnTo>
                  <a:lnTo>
                    <a:pt x="721196" y="2562330"/>
                  </a:lnTo>
                  <a:lnTo>
                    <a:pt x="681312" y="2543386"/>
                  </a:lnTo>
                  <a:lnTo>
                    <a:pt x="645577" y="2518121"/>
                  </a:lnTo>
                  <a:lnTo>
                    <a:pt x="614714" y="2487258"/>
                  </a:lnTo>
                  <a:lnTo>
                    <a:pt x="589449" y="2451523"/>
                  </a:lnTo>
                  <a:lnTo>
                    <a:pt x="570505" y="2411639"/>
                  </a:lnTo>
                  <a:lnTo>
                    <a:pt x="558608" y="2368330"/>
                  </a:lnTo>
                  <a:lnTo>
                    <a:pt x="554482" y="2322322"/>
                  </a:lnTo>
                  <a:lnTo>
                    <a:pt x="558608" y="2276313"/>
                  </a:lnTo>
                  <a:lnTo>
                    <a:pt x="570505" y="2233004"/>
                  </a:lnTo>
                  <a:lnTo>
                    <a:pt x="589449" y="2193120"/>
                  </a:lnTo>
                  <a:lnTo>
                    <a:pt x="614714" y="2157385"/>
                  </a:lnTo>
                  <a:lnTo>
                    <a:pt x="645577" y="2126522"/>
                  </a:lnTo>
                  <a:lnTo>
                    <a:pt x="681312" y="2101257"/>
                  </a:lnTo>
                  <a:lnTo>
                    <a:pt x="721196" y="2082313"/>
                  </a:lnTo>
                  <a:lnTo>
                    <a:pt x="764505" y="2070416"/>
                  </a:lnTo>
                  <a:lnTo>
                    <a:pt x="810514" y="2066289"/>
                  </a:lnTo>
                  <a:lnTo>
                    <a:pt x="856555" y="2070416"/>
                  </a:lnTo>
                  <a:lnTo>
                    <a:pt x="899882" y="2082313"/>
                  </a:lnTo>
                  <a:lnTo>
                    <a:pt x="939771" y="2101257"/>
                  </a:lnTo>
                  <a:lnTo>
                    <a:pt x="975503" y="2126522"/>
                  </a:lnTo>
                  <a:lnTo>
                    <a:pt x="1006355" y="2157385"/>
                  </a:lnTo>
                  <a:lnTo>
                    <a:pt x="1031606" y="2193120"/>
                  </a:lnTo>
                  <a:lnTo>
                    <a:pt x="1050536" y="2233004"/>
                  </a:lnTo>
                  <a:lnTo>
                    <a:pt x="1062423" y="2276313"/>
                  </a:lnTo>
                  <a:lnTo>
                    <a:pt x="1066545" y="2322322"/>
                  </a:lnTo>
                  <a:close/>
                </a:path>
                <a:path w="5782309" h="2724785">
                  <a:moveTo>
                    <a:pt x="1487551" y="1695195"/>
                  </a:moveTo>
                  <a:lnTo>
                    <a:pt x="1436442" y="1696362"/>
                  </a:lnTo>
                  <a:lnTo>
                    <a:pt x="1385729" y="1693182"/>
                  </a:lnTo>
                  <a:lnTo>
                    <a:pt x="1335785" y="1685734"/>
                  </a:lnTo>
                  <a:lnTo>
                    <a:pt x="1286985" y="1674095"/>
                  </a:lnTo>
                  <a:lnTo>
                    <a:pt x="1239701" y="1658342"/>
                  </a:lnTo>
                  <a:lnTo>
                    <a:pt x="1194308" y="1638553"/>
                  </a:lnTo>
                </a:path>
                <a:path w="5782309" h="2724785">
                  <a:moveTo>
                    <a:pt x="1746250" y="2315464"/>
                  </a:moveTo>
                  <a:lnTo>
                    <a:pt x="1715027" y="2324889"/>
                  </a:lnTo>
                  <a:lnTo>
                    <a:pt x="1683162" y="2332577"/>
                  </a:lnTo>
                  <a:lnTo>
                    <a:pt x="1650773" y="2338502"/>
                  </a:lnTo>
                  <a:lnTo>
                    <a:pt x="1617980" y="2342641"/>
                  </a:lnTo>
                </a:path>
                <a:path w="5782309" h="2724785">
                  <a:moveTo>
                    <a:pt x="2851658" y="2613533"/>
                  </a:moveTo>
                  <a:lnTo>
                    <a:pt x="2829375" y="2583971"/>
                  </a:lnTo>
                  <a:lnTo>
                    <a:pt x="2809033" y="2553446"/>
                  </a:lnTo>
                  <a:lnTo>
                    <a:pt x="2790668" y="2522039"/>
                  </a:lnTo>
                  <a:lnTo>
                    <a:pt x="2774315" y="2489835"/>
                  </a:lnTo>
                </a:path>
                <a:path w="5782309" h="2724785">
                  <a:moveTo>
                    <a:pt x="4281043" y="2305050"/>
                  </a:moveTo>
                  <a:lnTo>
                    <a:pt x="4276524" y="2339443"/>
                  </a:lnTo>
                  <a:lnTo>
                    <a:pt x="4269851" y="2373598"/>
                  </a:lnTo>
                  <a:lnTo>
                    <a:pt x="4261058" y="2407419"/>
                  </a:lnTo>
                  <a:lnTo>
                    <a:pt x="4250182" y="2440813"/>
                  </a:lnTo>
                </a:path>
                <a:path w="5782309" h="2724785">
                  <a:moveTo>
                    <a:pt x="4894707" y="1465961"/>
                  </a:moveTo>
                  <a:lnTo>
                    <a:pt x="4943092" y="1487752"/>
                  </a:lnTo>
                  <a:lnTo>
                    <a:pt x="4988716" y="1512507"/>
                  </a:lnTo>
                  <a:lnTo>
                    <a:pt x="5031443" y="1540041"/>
                  </a:lnTo>
                  <a:lnTo>
                    <a:pt x="5071134" y="1570170"/>
                  </a:lnTo>
                  <a:lnTo>
                    <a:pt x="5107654" y="1602708"/>
                  </a:lnTo>
                  <a:lnTo>
                    <a:pt x="5140865" y="1637470"/>
                  </a:lnTo>
                  <a:lnTo>
                    <a:pt x="5170630" y="1674272"/>
                  </a:lnTo>
                  <a:lnTo>
                    <a:pt x="5196812" y="1712928"/>
                  </a:lnTo>
                  <a:lnTo>
                    <a:pt x="5219276" y="1753254"/>
                  </a:lnTo>
                  <a:lnTo>
                    <a:pt x="5237882" y="1795065"/>
                  </a:lnTo>
                  <a:lnTo>
                    <a:pt x="5252496" y="1838174"/>
                  </a:lnTo>
                  <a:lnTo>
                    <a:pt x="5262979" y="1882399"/>
                  </a:lnTo>
                  <a:lnTo>
                    <a:pt x="5269195" y="1927553"/>
                  </a:lnTo>
                  <a:lnTo>
                    <a:pt x="5271008" y="1973452"/>
                  </a:lnTo>
                </a:path>
                <a:path w="5782309" h="2724785">
                  <a:moveTo>
                    <a:pt x="5782310" y="925449"/>
                  </a:moveTo>
                  <a:lnTo>
                    <a:pt x="5757427" y="968461"/>
                  </a:lnTo>
                  <a:lnTo>
                    <a:pt x="5728027" y="1009248"/>
                  </a:lnTo>
                  <a:lnTo>
                    <a:pt x="5694317" y="1047567"/>
                  </a:lnTo>
                  <a:lnTo>
                    <a:pt x="5656504" y="1083172"/>
                  </a:lnTo>
                  <a:lnTo>
                    <a:pt x="5614797" y="1115822"/>
                  </a:lnTo>
                </a:path>
                <a:path w="5782309" h="2724785">
                  <a:moveTo>
                    <a:pt x="5380228" y="219455"/>
                  </a:moveTo>
                  <a:lnTo>
                    <a:pt x="5384367" y="241736"/>
                  </a:lnTo>
                  <a:lnTo>
                    <a:pt x="5387244" y="264160"/>
                  </a:lnTo>
                  <a:lnTo>
                    <a:pt x="5388836" y="286678"/>
                  </a:lnTo>
                  <a:lnTo>
                    <a:pt x="5389118" y="309244"/>
                  </a:lnTo>
                </a:path>
                <a:path w="5782309" h="2724785">
                  <a:moveTo>
                    <a:pt x="4309999" y="114553"/>
                  </a:moveTo>
                  <a:lnTo>
                    <a:pt x="4327699" y="84046"/>
                  </a:lnTo>
                  <a:lnTo>
                    <a:pt x="4347972" y="54705"/>
                  </a:lnTo>
                  <a:lnTo>
                    <a:pt x="4370720" y="26650"/>
                  </a:lnTo>
                  <a:lnTo>
                    <a:pt x="4395851" y="0"/>
                  </a:lnTo>
                </a:path>
                <a:path w="5782309" h="2724785">
                  <a:moveTo>
                    <a:pt x="3507104" y="169163"/>
                  </a:moveTo>
                  <a:lnTo>
                    <a:pt x="3514719" y="143670"/>
                  </a:lnTo>
                  <a:lnTo>
                    <a:pt x="3524202" y="118665"/>
                  </a:lnTo>
                  <a:lnTo>
                    <a:pt x="3535519" y="94208"/>
                  </a:lnTo>
                  <a:lnTo>
                    <a:pt x="3548633" y="70357"/>
                  </a:lnTo>
                </a:path>
                <a:path w="5782309" h="2724785">
                  <a:moveTo>
                    <a:pt x="2564765" y="202818"/>
                  </a:moveTo>
                  <a:lnTo>
                    <a:pt x="2604942" y="223855"/>
                  </a:lnTo>
                  <a:lnTo>
                    <a:pt x="2643489" y="246903"/>
                  </a:lnTo>
                  <a:lnTo>
                    <a:pt x="2680297" y="271881"/>
                  </a:lnTo>
                  <a:lnTo>
                    <a:pt x="2715260" y="298703"/>
                  </a:lnTo>
                </a:path>
                <a:path w="5782309" h="2724785">
                  <a:moveTo>
                    <a:pt x="1422019" y="956437"/>
                  </a:moveTo>
                  <a:lnTo>
                    <a:pt x="1413662" y="931535"/>
                  </a:lnTo>
                  <a:lnTo>
                    <a:pt x="1406509" y="906383"/>
                  </a:lnTo>
                  <a:lnTo>
                    <a:pt x="1400569" y="881016"/>
                  </a:lnTo>
                  <a:lnTo>
                    <a:pt x="1395857" y="855472"/>
                  </a:lnTo>
                </a:path>
              </a:pathLst>
            </a:custGeom>
            <a:ln w="9525">
              <a:solidFill>
                <a:srgbClr val="3399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个体能够彼此影响，组</a:t>
            </a:r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4340478" y="2113025"/>
            <a:ext cx="307340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织要影响成员。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部队、宗教更是如此！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30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7184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3、员工不参加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437794" y="1666113"/>
            <a:ext cx="3558540" cy="3919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应对策略：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203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贴近工作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19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结合员工职业生涯发展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19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HR其他模块联动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19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微软雅黑" panose="020B0503020204020204" charset="-122"/>
                <a:cs typeface="微软雅黑" panose="020B0503020204020204" charset="-122"/>
              </a:rPr>
              <a:t>结合员工兴趣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198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微软雅黑" panose="020B0503020204020204" charset="-122"/>
                <a:cs typeface="微软雅黑" panose="020B0503020204020204" charset="-122"/>
              </a:rPr>
              <a:t>形式新颖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lvl="1" indent="-287655">
              <a:lnSpc>
                <a:spcPct val="100000"/>
              </a:lnSpc>
              <a:spcBef>
                <a:spcPts val="19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微软雅黑" panose="020B0503020204020204" charset="-122"/>
                <a:cs typeface="微软雅黑" panose="020B0503020204020204" charset="-122"/>
              </a:rPr>
              <a:t>合理安排时间</a:t>
            </a:r>
            <a:endParaRPr sz="2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286755" y="2286000"/>
            <a:ext cx="3214116" cy="324764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31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46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小组汇报作业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122045" y="1219200"/>
            <a:ext cx="7602220" cy="9347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30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题目：以小组某成员所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公司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所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遇到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人力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源管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问题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案例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>
              <a:lnSpc>
                <a:spcPct val="100000"/>
              </a:lnSpc>
              <a:spcBef>
                <a:spcPts val="1205"/>
              </a:spcBef>
            </a:pP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，根据课堂所学，剖析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原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因，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并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提出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决方</a:t>
            </a:r>
            <a:r>
              <a:rPr sz="2000" b="1" spc="-15" dirty="0">
                <a:latin typeface="微软雅黑" panose="020B0503020204020204" charset="-122"/>
                <a:cs typeface="微软雅黑" panose="020B0503020204020204" charset="-122"/>
              </a:rPr>
              <a:t>案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0330" indent="-287020">
              <a:lnSpc>
                <a:spcPct val="100000"/>
              </a:lnSpc>
              <a:spcBef>
                <a:spcPts val="100"/>
              </a:spcBef>
              <a:buSzPct val="75000"/>
              <a:buChar char="–"/>
              <a:tabLst>
                <a:tab pos="1370965" algn="l"/>
                <a:tab pos="1371600" algn="l"/>
              </a:tabLst>
            </a:pPr>
            <a:r>
              <a:rPr dirty="0"/>
              <a:t>以小组为单位，在第</a:t>
            </a:r>
            <a:r>
              <a:rPr spc="-5" dirty="0"/>
              <a:t>9/10</a:t>
            </a:r>
            <a:r>
              <a:rPr dirty="0"/>
              <a:t>次课用PPT汇报</a:t>
            </a:r>
            <a:endParaRPr dirty="0"/>
          </a:p>
          <a:p>
            <a:pPr marL="1370330" indent="-287020">
              <a:lnSpc>
                <a:spcPct val="100000"/>
              </a:lnSpc>
              <a:spcBef>
                <a:spcPts val="1620"/>
              </a:spcBef>
              <a:buSzPct val="75000"/>
              <a:buChar char="–"/>
              <a:tabLst>
                <a:tab pos="1370965" algn="l"/>
                <a:tab pos="1371600" algn="l"/>
              </a:tabLst>
            </a:pPr>
            <a:r>
              <a:rPr dirty="0"/>
              <a:t>每个小组汇报时间为30分钟，答疑5分钟</a:t>
            </a:r>
            <a:endParaRPr dirty="0"/>
          </a:p>
          <a:p>
            <a:pPr marL="1370330" indent="-287020">
              <a:lnSpc>
                <a:spcPct val="100000"/>
              </a:lnSpc>
              <a:spcBef>
                <a:spcPts val="1620"/>
              </a:spcBef>
              <a:buClr>
                <a:srgbClr val="000000"/>
              </a:buClr>
              <a:buSzPct val="75000"/>
              <a:buFont typeface="΢"/>
              <a:buChar char="–"/>
              <a:tabLst>
                <a:tab pos="1370965" algn="l"/>
                <a:tab pos="1371600" algn="l"/>
              </a:tabLst>
            </a:pP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12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日</a:t>
            </a:r>
            <a:r>
              <a:rPr dirty="0"/>
              <a:t>前电子版提交给助教</a:t>
            </a:r>
            <a:endParaRPr dirty="0"/>
          </a:p>
          <a:p>
            <a:pPr marL="1370330" indent="-287020">
              <a:lnSpc>
                <a:spcPct val="100000"/>
              </a:lnSpc>
              <a:spcBef>
                <a:spcPts val="1620"/>
              </a:spcBef>
              <a:buClr>
                <a:srgbClr val="000000"/>
              </a:buClr>
              <a:buSzPct val="75000"/>
              <a:buFont typeface="΢"/>
              <a:buChar char="–"/>
              <a:tabLst>
                <a:tab pos="1370965" algn="l"/>
                <a:tab pos="1371600" algn="l"/>
              </a:tabLst>
            </a:pPr>
            <a:r>
              <a:rPr b="1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小组汇报占课程总成绩的</a:t>
            </a:r>
            <a:r>
              <a:rPr b="1" spc="5" dirty="0">
                <a:solidFill>
                  <a:srgbClr val="006FC0"/>
                </a:solidFill>
                <a:latin typeface="微软雅黑" panose="020B0503020204020204" charset="-122"/>
                <a:cs typeface="微软雅黑" panose="020B0503020204020204" charset="-122"/>
              </a:rPr>
              <a:t>30%</a:t>
            </a:r>
            <a:endParaRPr b="1" spc="5" dirty="0">
              <a:solidFill>
                <a:srgbClr val="006F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370330" indent="-287020">
              <a:lnSpc>
                <a:spcPct val="100000"/>
              </a:lnSpc>
              <a:spcBef>
                <a:spcPts val="1620"/>
              </a:spcBef>
              <a:buClr>
                <a:srgbClr val="000000"/>
              </a:buClr>
              <a:buSzPct val="75000"/>
              <a:buChar char="–"/>
              <a:tabLst>
                <a:tab pos="1370965" algn="l"/>
                <a:tab pos="1371600" algn="l"/>
              </a:tabLst>
            </a:pPr>
            <a:r>
              <a:rPr dirty="0">
                <a:solidFill>
                  <a:srgbClr val="FF3300"/>
                </a:solidFill>
              </a:rPr>
              <a:t>评分规则：</a:t>
            </a:r>
            <a:r>
              <a:rPr dirty="0"/>
              <a:t>100分制；每个小组出一名代表打分，求平均，</a:t>
            </a:r>
            <a:r>
              <a:rPr spc="5" dirty="0"/>
              <a:t>占</a:t>
            </a:r>
            <a:r>
              <a:rPr dirty="0"/>
              <a:t>50%</a:t>
            </a:r>
            <a:endParaRPr dirty="0"/>
          </a:p>
          <a:p>
            <a:pPr marL="1370330">
              <a:lnSpc>
                <a:spcPct val="100000"/>
              </a:lnSpc>
              <a:spcBef>
                <a:spcPts val="1080"/>
              </a:spcBef>
            </a:pPr>
            <a:r>
              <a:rPr dirty="0"/>
              <a:t>；教师打分，占50%</a:t>
            </a:r>
            <a:endParaRPr dirty="0"/>
          </a:p>
          <a:p>
            <a:pPr marL="1370330" marR="5080" indent="-287020">
              <a:lnSpc>
                <a:spcPct val="150000"/>
              </a:lnSpc>
              <a:spcBef>
                <a:spcPts val="545"/>
              </a:spcBef>
              <a:buClr>
                <a:srgbClr val="000000"/>
              </a:buClr>
              <a:buSzPct val="75000"/>
              <a:buChar char="–"/>
              <a:tabLst>
                <a:tab pos="1370965" algn="l"/>
                <a:tab pos="1371600" algn="l"/>
              </a:tabLst>
            </a:pPr>
            <a:r>
              <a:rPr dirty="0">
                <a:solidFill>
                  <a:srgbClr val="FF3300"/>
                </a:solidFill>
              </a:rPr>
              <a:t>评分标准：</a:t>
            </a:r>
            <a:r>
              <a:rPr dirty="0"/>
              <a:t>案例的典型性、原因的深刻性、解决方案的合理</a:t>
            </a:r>
            <a:r>
              <a:rPr spc="5" dirty="0"/>
              <a:t>性</a:t>
            </a:r>
            <a:r>
              <a:rPr spc="-5" dirty="0"/>
              <a:t>/</a:t>
            </a:r>
            <a:r>
              <a:rPr dirty="0"/>
              <a:t>可操 作性、人力资源管理知识的运用程度四个维度，各</a:t>
            </a:r>
            <a:r>
              <a:rPr spc="5" dirty="0"/>
              <a:t>占</a:t>
            </a:r>
            <a:r>
              <a:rPr spc="-5" dirty="0"/>
              <a:t>25%</a:t>
            </a:r>
            <a:r>
              <a:rPr dirty="0"/>
              <a:t>。</a:t>
            </a:r>
            <a:endParaRPr dirty="0"/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466332" y="2785872"/>
            <a:ext cx="2141219" cy="142646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42697" y="2757297"/>
            <a:ext cx="1477645" cy="986790"/>
            <a:chOff x="242697" y="2757297"/>
            <a:chExt cx="1477645" cy="986790"/>
          </a:xfrm>
        </p:grpSpPr>
        <p:sp>
          <p:nvSpPr>
            <p:cNvPr id="9" name="object 9"/>
            <p:cNvSpPr/>
            <p:nvPr/>
          </p:nvSpPr>
          <p:spPr>
            <a:xfrm>
              <a:off x="1191768" y="2785872"/>
              <a:ext cx="500380" cy="929640"/>
            </a:xfrm>
            <a:custGeom>
              <a:avLst/>
              <a:gdLst/>
              <a:ahLst/>
              <a:cxnLst/>
              <a:rect l="l" t="t" r="r" b="b"/>
              <a:pathLst>
                <a:path w="500380" h="929639">
                  <a:moveTo>
                    <a:pt x="499871" y="0"/>
                  </a:moveTo>
                  <a:lnTo>
                    <a:pt x="420867" y="2125"/>
                  </a:lnTo>
                  <a:lnTo>
                    <a:pt x="352257" y="8042"/>
                  </a:lnTo>
                  <a:lnTo>
                    <a:pt x="298155" y="17062"/>
                  </a:lnTo>
                  <a:lnTo>
                    <a:pt x="249935" y="41655"/>
                  </a:lnTo>
                  <a:lnTo>
                    <a:pt x="249935" y="423163"/>
                  </a:lnTo>
                  <a:lnTo>
                    <a:pt x="237195" y="436323"/>
                  </a:lnTo>
                  <a:lnTo>
                    <a:pt x="201716" y="447757"/>
                  </a:lnTo>
                  <a:lnTo>
                    <a:pt x="147614" y="456777"/>
                  </a:lnTo>
                  <a:lnTo>
                    <a:pt x="79004" y="462694"/>
                  </a:lnTo>
                  <a:lnTo>
                    <a:pt x="0" y="464819"/>
                  </a:lnTo>
                  <a:lnTo>
                    <a:pt x="79004" y="466945"/>
                  </a:lnTo>
                  <a:lnTo>
                    <a:pt x="147614" y="472862"/>
                  </a:lnTo>
                  <a:lnTo>
                    <a:pt x="201716" y="481882"/>
                  </a:lnTo>
                  <a:lnTo>
                    <a:pt x="237195" y="493316"/>
                  </a:lnTo>
                  <a:lnTo>
                    <a:pt x="249935" y="506475"/>
                  </a:lnTo>
                  <a:lnTo>
                    <a:pt x="249935" y="887983"/>
                  </a:lnTo>
                  <a:lnTo>
                    <a:pt x="262676" y="901143"/>
                  </a:lnTo>
                  <a:lnTo>
                    <a:pt x="298155" y="912577"/>
                  </a:lnTo>
                  <a:lnTo>
                    <a:pt x="352257" y="921597"/>
                  </a:lnTo>
                  <a:lnTo>
                    <a:pt x="420867" y="927514"/>
                  </a:lnTo>
                  <a:lnTo>
                    <a:pt x="499871" y="929639"/>
                  </a:lnTo>
                  <a:lnTo>
                    <a:pt x="4998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91768" y="2785872"/>
              <a:ext cx="500380" cy="929640"/>
            </a:xfrm>
            <a:custGeom>
              <a:avLst/>
              <a:gdLst/>
              <a:ahLst/>
              <a:cxnLst/>
              <a:rect l="l" t="t" r="r" b="b"/>
              <a:pathLst>
                <a:path w="500380" h="929639">
                  <a:moveTo>
                    <a:pt x="499871" y="929639"/>
                  </a:moveTo>
                  <a:lnTo>
                    <a:pt x="420867" y="927514"/>
                  </a:lnTo>
                  <a:lnTo>
                    <a:pt x="352257" y="921597"/>
                  </a:lnTo>
                  <a:lnTo>
                    <a:pt x="298155" y="912577"/>
                  </a:lnTo>
                  <a:lnTo>
                    <a:pt x="249935" y="887983"/>
                  </a:lnTo>
                  <a:lnTo>
                    <a:pt x="249935" y="506475"/>
                  </a:lnTo>
                  <a:lnTo>
                    <a:pt x="237195" y="493316"/>
                  </a:lnTo>
                  <a:lnTo>
                    <a:pt x="201716" y="481882"/>
                  </a:lnTo>
                  <a:lnTo>
                    <a:pt x="147614" y="472862"/>
                  </a:lnTo>
                  <a:lnTo>
                    <a:pt x="79004" y="466945"/>
                  </a:lnTo>
                  <a:lnTo>
                    <a:pt x="0" y="464819"/>
                  </a:lnTo>
                  <a:lnTo>
                    <a:pt x="79004" y="462694"/>
                  </a:lnTo>
                  <a:lnTo>
                    <a:pt x="147614" y="456777"/>
                  </a:lnTo>
                  <a:lnTo>
                    <a:pt x="201716" y="447757"/>
                  </a:lnTo>
                  <a:lnTo>
                    <a:pt x="237195" y="436323"/>
                  </a:lnTo>
                  <a:lnTo>
                    <a:pt x="249935" y="423163"/>
                  </a:lnTo>
                  <a:lnTo>
                    <a:pt x="249935" y="41655"/>
                  </a:lnTo>
                  <a:lnTo>
                    <a:pt x="262676" y="28496"/>
                  </a:lnTo>
                  <a:lnTo>
                    <a:pt x="298155" y="17062"/>
                  </a:lnTo>
                  <a:lnTo>
                    <a:pt x="352257" y="8042"/>
                  </a:lnTo>
                  <a:lnTo>
                    <a:pt x="420867" y="2125"/>
                  </a:lnTo>
                  <a:lnTo>
                    <a:pt x="499871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2222" y="2786634"/>
              <a:ext cx="928369" cy="715010"/>
            </a:xfrm>
            <a:custGeom>
              <a:avLst/>
              <a:gdLst/>
              <a:ahLst/>
              <a:cxnLst/>
              <a:rect l="l" t="t" r="r" b="b"/>
              <a:pathLst>
                <a:path w="928369" h="715010">
                  <a:moveTo>
                    <a:pt x="464058" y="0"/>
                  </a:moveTo>
                  <a:lnTo>
                    <a:pt x="309372" y="178688"/>
                  </a:lnTo>
                  <a:lnTo>
                    <a:pt x="0" y="178688"/>
                  </a:lnTo>
                  <a:lnTo>
                    <a:pt x="154686" y="357377"/>
                  </a:lnTo>
                  <a:lnTo>
                    <a:pt x="0" y="536066"/>
                  </a:lnTo>
                  <a:lnTo>
                    <a:pt x="309372" y="536066"/>
                  </a:lnTo>
                  <a:lnTo>
                    <a:pt x="464058" y="714755"/>
                  </a:lnTo>
                  <a:lnTo>
                    <a:pt x="618744" y="536066"/>
                  </a:lnTo>
                  <a:lnTo>
                    <a:pt x="928116" y="536066"/>
                  </a:lnTo>
                  <a:lnTo>
                    <a:pt x="773430" y="357377"/>
                  </a:lnTo>
                  <a:lnTo>
                    <a:pt x="928116" y="178688"/>
                  </a:lnTo>
                  <a:lnTo>
                    <a:pt x="618744" y="178688"/>
                  </a:lnTo>
                  <a:lnTo>
                    <a:pt x="464058" y="0"/>
                  </a:lnTo>
                  <a:close/>
                </a:path>
              </a:pathLst>
            </a:custGeom>
            <a:solidFill>
              <a:srgbClr val="FF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52222" y="2786634"/>
              <a:ext cx="928369" cy="715010"/>
            </a:xfrm>
            <a:custGeom>
              <a:avLst/>
              <a:gdLst/>
              <a:ahLst/>
              <a:cxnLst/>
              <a:rect l="l" t="t" r="r" b="b"/>
              <a:pathLst>
                <a:path w="928369" h="715010">
                  <a:moveTo>
                    <a:pt x="0" y="178688"/>
                  </a:moveTo>
                  <a:lnTo>
                    <a:pt x="309372" y="178688"/>
                  </a:lnTo>
                  <a:lnTo>
                    <a:pt x="464058" y="0"/>
                  </a:lnTo>
                  <a:lnTo>
                    <a:pt x="618744" y="178688"/>
                  </a:lnTo>
                  <a:lnTo>
                    <a:pt x="928116" y="178688"/>
                  </a:lnTo>
                  <a:lnTo>
                    <a:pt x="773430" y="357377"/>
                  </a:lnTo>
                  <a:lnTo>
                    <a:pt x="928116" y="536066"/>
                  </a:lnTo>
                  <a:lnTo>
                    <a:pt x="618744" y="536066"/>
                  </a:lnTo>
                  <a:lnTo>
                    <a:pt x="464058" y="714755"/>
                  </a:lnTo>
                  <a:lnTo>
                    <a:pt x="309372" y="536066"/>
                  </a:lnTo>
                  <a:lnTo>
                    <a:pt x="0" y="536066"/>
                  </a:lnTo>
                  <a:lnTo>
                    <a:pt x="154686" y="357377"/>
                  </a:lnTo>
                  <a:lnTo>
                    <a:pt x="0" y="178688"/>
                  </a:lnTo>
                  <a:close/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99363" y="3001772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57325"/>
                </a:solidFill>
                <a:latin typeface="微软雅黑" panose="020B0503020204020204" charset="-122"/>
                <a:cs typeface="微软雅黑" panose="020B0503020204020204" charset="-122"/>
              </a:rPr>
              <a:t>要求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2317" y="77495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38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7470" y="27430"/>
            <a:ext cx="6858000" cy="6830566"/>
            <a:chOff x="714755" y="27430"/>
            <a:chExt cx="6858000" cy="6830566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14755" y="27430"/>
              <a:ext cx="6858000" cy="68305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1148" y="3541775"/>
              <a:ext cx="182245" cy="1671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7695" y="3451098"/>
              <a:ext cx="184912" cy="1584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8885" y="4613782"/>
              <a:ext cx="177419" cy="163194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2276475" y="2124075"/>
            <a:ext cx="49625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>
                <a:solidFill>
                  <a:srgbClr val="FF0000"/>
                </a:solidFill>
                <a:latin typeface="微软雅黑" charset="0"/>
                <a:ea typeface="微软雅黑" charset="0"/>
              </a:rPr>
              <a:t>谢</a:t>
            </a:r>
            <a:r>
              <a:rPr lang="en-US" altLang="zh-CN" sz="6000">
                <a:solidFill>
                  <a:srgbClr val="FF0000"/>
                </a:solidFill>
                <a:latin typeface="微软雅黑" charset="0"/>
                <a:ea typeface="微软雅黑" charset="0"/>
              </a:rPr>
              <a:t>  </a:t>
            </a:r>
            <a:r>
              <a:rPr lang="zh-CN" altLang="en-US" sz="6000">
                <a:solidFill>
                  <a:srgbClr val="FF0000"/>
                </a:solidFill>
                <a:latin typeface="微软雅黑" charset="0"/>
                <a:ea typeface="微软雅黑" charset="0"/>
              </a:rPr>
              <a:t>谢</a:t>
            </a:r>
            <a:endParaRPr lang="zh-CN" altLang="en-US" sz="6000">
              <a:solidFill>
                <a:srgbClr val="FF0000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目录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1470405" y="1720405"/>
            <a:ext cx="6581775" cy="4028440"/>
            <a:chOff x="1470405" y="1720405"/>
            <a:chExt cx="6581775" cy="4028440"/>
          </a:xfrm>
        </p:grpSpPr>
        <p:sp>
          <p:nvSpPr>
            <p:cNvPr id="6" name="object 6"/>
            <p:cNvSpPr/>
            <p:nvPr/>
          </p:nvSpPr>
          <p:spPr>
            <a:xfrm>
              <a:off x="1483105" y="1743836"/>
              <a:ext cx="842010" cy="3992245"/>
            </a:xfrm>
            <a:custGeom>
              <a:avLst/>
              <a:gdLst/>
              <a:ahLst/>
              <a:cxnLst/>
              <a:rect l="l" t="t" r="r" b="b"/>
              <a:pathLst>
                <a:path w="842010" h="3992245">
                  <a:moveTo>
                    <a:pt x="15366" y="0"/>
                  </a:moveTo>
                  <a:lnTo>
                    <a:pt x="49093" y="34314"/>
                  </a:lnTo>
                  <a:lnTo>
                    <a:pt x="82117" y="69056"/>
                  </a:lnTo>
                  <a:lnTo>
                    <a:pt x="114438" y="104216"/>
                  </a:lnTo>
                  <a:lnTo>
                    <a:pt x="146057" y="139786"/>
                  </a:lnTo>
                  <a:lnTo>
                    <a:pt x="176973" y="175757"/>
                  </a:lnTo>
                  <a:lnTo>
                    <a:pt x="207186" y="212119"/>
                  </a:lnTo>
                  <a:lnTo>
                    <a:pt x="236697" y="248864"/>
                  </a:lnTo>
                  <a:lnTo>
                    <a:pt x="265505" y="285983"/>
                  </a:lnTo>
                  <a:lnTo>
                    <a:pt x="293611" y="323466"/>
                  </a:lnTo>
                  <a:lnTo>
                    <a:pt x="321014" y="361304"/>
                  </a:lnTo>
                  <a:lnTo>
                    <a:pt x="347714" y="399490"/>
                  </a:lnTo>
                  <a:lnTo>
                    <a:pt x="373711" y="438012"/>
                  </a:lnTo>
                  <a:lnTo>
                    <a:pt x="399006" y="476864"/>
                  </a:lnTo>
                  <a:lnTo>
                    <a:pt x="423599" y="516035"/>
                  </a:lnTo>
                  <a:lnTo>
                    <a:pt x="447488" y="555516"/>
                  </a:lnTo>
                  <a:lnTo>
                    <a:pt x="470675" y="595299"/>
                  </a:lnTo>
                  <a:lnTo>
                    <a:pt x="493160" y="635375"/>
                  </a:lnTo>
                  <a:lnTo>
                    <a:pt x="514941" y="675734"/>
                  </a:lnTo>
                  <a:lnTo>
                    <a:pt x="536021" y="716367"/>
                  </a:lnTo>
                  <a:lnTo>
                    <a:pt x="556397" y="757267"/>
                  </a:lnTo>
                  <a:lnTo>
                    <a:pt x="576071" y="798423"/>
                  </a:lnTo>
                  <a:lnTo>
                    <a:pt x="595042" y="839826"/>
                  </a:lnTo>
                  <a:lnTo>
                    <a:pt x="613311" y="881468"/>
                  </a:lnTo>
                  <a:lnTo>
                    <a:pt x="630877" y="923339"/>
                  </a:lnTo>
                  <a:lnTo>
                    <a:pt x="647740" y="965431"/>
                  </a:lnTo>
                  <a:lnTo>
                    <a:pt x="663900" y="1007735"/>
                  </a:lnTo>
                  <a:lnTo>
                    <a:pt x="679359" y="1050241"/>
                  </a:lnTo>
                  <a:lnTo>
                    <a:pt x="694114" y="1092941"/>
                  </a:lnTo>
                  <a:lnTo>
                    <a:pt x="708167" y="1135825"/>
                  </a:lnTo>
                  <a:lnTo>
                    <a:pt x="721517" y="1178885"/>
                  </a:lnTo>
                  <a:lnTo>
                    <a:pt x="734164" y="1222111"/>
                  </a:lnTo>
                  <a:lnTo>
                    <a:pt x="746109" y="1265495"/>
                  </a:lnTo>
                  <a:lnTo>
                    <a:pt x="757351" y="1309027"/>
                  </a:lnTo>
                  <a:lnTo>
                    <a:pt x="767891" y="1352699"/>
                  </a:lnTo>
                  <a:lnTo>
                    <a:pt x="777728" y="1396501"/>
                  </a:lnTo>
                  <a:lnTo>
                    <a:pt x="786862" y="1440425"/>
                  </a:lnTo>
                  <a:lnTo>
                    <a:pt x="795294" y="1484461"/>
                  </a:lnTo>
                  <a:lnTo>
                    <a:pt x="803023" y="1528601"/>
                  </a:lnTo>
                  <a:lnTo>
                    <a:pt x="810049" y="1572836"/>
                  </a:lnTo>
                  <a:lnTo>
                    <a:pt x="816373" y="1617155"/>
                  </a:lnTo>
                  <a:lnTo>
                    <a:pt x="821994" y="1661552"/>
                  </a:lnTo>
                  <a:lnTo>
                    <a:pt x="826912" y="1706016"/>
                  </a:lnTo>
                  <a:lnTo>
                    <a:pt x="831128" y="1750538"/>
                  </a:lnTo>
                  <a:lnTo>
                    <a:pt x="834641" y="1795110"/>
                  </a:lnTo>
                  <a:lnTo>
                    <a:pt x="837452" y="1839723"/>
                  </a:lnTo>
                  <a:lnTo>
                    <a:pt x="839560" y="1884367"/>
                  </a:lnTo>
                  <a:lnTo>
                    <a:pt x="840965" y="1929033"/>
                  </a:lnTo>
                  <a:lnTo>
                    <a:pt x="841668" y="1973713"/>
                  </a:lnTo>
                  <a:lnTo>
                    <a:pt x="841668" y="2018398"/>
                  </a:lnTo>
                  <a:lnTo>
                    <a:pt x="840965" y="2063077"/>
                  </a:lnTo>
                  <a:lnTo>
                    <a:pt x="839560" y="2107744"/>
                  </a:lnTo>
                  <a:lnTo>
                    <a:pt x="837452" y="2152388"/>
                  </a:lnTo>
                  <a:lnTo>
                    <a:pt x="834641" y="2197000"/>
                  </a:lnTo>
                  <a:lnTo>
                    <a:pt x="831128" y="2241572"/>
                  </a:lnTo>
                  <a:lnTo>
                    <a:pt x="826912" y="2286094"/>
                  </a:lnTo>
                  <a:lnTo>
                    <a:pt x="821994" y="2330558"/>
                  </a:lnTo>
                  <a:lnTo>
                    <a:pt x="816373" y="2374955"/>
                  </a:lnTo>
                  <a:lnTo>
                    <a:pt x="810049" y="2419274"/>
                  </a:lnTo>
                  <a:lnTo>
                    <a:pt x="803023" y="2463509"/>
                  </a:lnTo>
                  <a:lnTo>
                    <a:pt x="795294" y="2507648"/>
                  </a:lnTo>
                  <a:lnTo>
                    <a:pt x="786862" y="2551685"/>
                  </a:lnTo>
                  <a:lnTo>
                    <a:pt x="777728" y="2595608"/>
                  </a:lnTo>
                  <a:lnTo>
                    <a:pt x="767891" y="2639410"/>
                  </a:lnTo>
                  <a:lnTo>
                    <a:pt x="757351" y="2683082"/>
                  </a:lnTo>
                  <a:lnTo>
                    <a:pt x="746109" y="2726614"/>
                  </a:lnTo>
                  <a:lnTo>
                    <a:pt x="734164" y="2769997"/>
                  </a:lnTo>
                  <a:lnTo>
                    <a:pt x="721517" y="2813223"/>
                  </a:lnTo>
                  <a:lnTo>
                    <a:pt x="708167" y="2856283"/>
                  </a:lnTo>
                  <a:lnTo>
                    <a:pt x="694114" y="2899167"/>
                  </a:lnTo>
                  <a:lnTo>
                    <a:pt x="679359" y="2941866"/>
                  </a:lnTo>
                  <a:lnTo>
                    <a:pt x="663900" y="2984372"/>
                  </a:lnTo>
                  <a:lnTo>
                    <a:pt x="647740" y="3026675"/>
                  </a:lnTo>
                  <a:lnTo>
                    <a:pt x="630877" y="3068766"/>
                  </a:lnTo>
                  <a:lnTo>
                    <a:pt x="613311" y="3110638"/>
                  </a:lnTo>
                  <a:lnTo>
                    <a:pt x="595042" y="3152279"/>
                  </a:lnTo>
                  <a:lnTo>
                    <a:pt x="576071" y="3193682"/>
                  </a:lnTo>
                  <a:lnTo>
                    <a:pt x="556397" y="3234837"/>
                  </a:lnTo>
                  <a:lnTo>
                    <a:pt x="536021" y="3275736"/>
                  </a:lnTo>
                  <a:lnTo>
                    <a:pt x="514941" y="3316369"/>
                  </a:lnTo>
                  <a:lnTo>
                    <a:pt x="493160" y="3356728"/>
                  </a:lnTo>
                  <a:lnTo>
                    <a:pt x="470675" y="3396803"/>
                  </a:lnTo>
                  <a:lnTo>
                    <a:pt x="447488" y="3436586"/>
                  </a:lnTo>
                  <a:lnTo>
                    <a:pt x="423599" y="3476066"/>
                  </a:lnTo>
                  <a:lnTo>
                    <a:pt x="399006" y="3515237"/>
                  </a:lnTo>
                  <a:lnTo>
                    <a:pt x="373711" y="3554088"/>
                  </a:lnTo>
                  <a:lnTo>
                    <a:pt x="347714" y="3592610"/>
                  </a:lnTo>
                  <a:lnTo>
                    <a:pt x="321014" y="3630794"/>
                  </a:lnTo>
                  <a:lnTo>
                    <a:pt x="293611" y="3668632"/>
                  </a:lnTo>
                  <a:lnTo>
                    <a:pt x="265505" y="3706115"/>
                  </a:lnTo>
                  <a:lnTo>
                    <a:pt x="236697" y="3743232"/>
                  </a:lnTo>
                  <a:lnTo>
                    <a:pt x="207186" y="3779977"/>
                  </a:lnTo>
                  <a:lnTo>
                    <a:pt x="176973" y="3816338"/>
                  </a:lnTo>
                  <a:lnTo>
                    <a:pt x="146057" y="3852308"/>
                  </a:lnTo>
                  <a:lnTo>
                    <a:pt x="114438" y="3887878"/>
                  </a:lnTo>
                  <a:lnTo>
                    <a:pt x="82117" y="3923037"/>
                  </a:lnTo>
                  <a:lnTo>
                    <a:pt x="49093" y="3957779"/>
                  </a:lnTo>
                  <a:lnTo>
                    <a:pt x="15366" y="3992092"/>
                  </a:lnTo>
                  <a:lnTo>
                    <a:pt x="0" y="3976814"/>
                  </a:lnTo>
                  <a:lnTo>
                    <a:pt x="33814" y="3942406"/>
                  </a:lnTo>
                  <a:lnTo>
                    <a:pt x="66918" y="3907564"/>
                  </a:lnTo>
                  <a:lnTo>
                    <a:pt x="99309" y="3872299"/>
                  </a:lnTo>
                  <a:lnTo>
                    <a:pt x="130988" y="3836619"/>
                  </a:lnTo>
                  <a:lnTo>
                    <a:pt x="161956" y="3800533"/>
                  </a:lnTo>
                  <a:lnTo>
                    <a:pt x="192211" y="3764051"/>
                  </a:lnTo>
                  <a:lnTo>
                    <a:pt x="221755" y="3727183"/>
                  </a:lnTo>
                  <a:lnTo>
                    <a:pt x="250586" y="3689936"/>
                  </a:lnTo>
                  <a:lnTo>
                    <a:pt x="278706" y="3652321"/>
                  </a:lnTo>
                  <a:lnTo>
                    <a:pt x="306114" y="3614346"/>
                  </a:lnTo>
                  <a:lnTo>
                    <a:pt x="332810" y="3576022"/>
                  </a:lnTo>
                  <a:lnTo>
                    <a:pt x="358794" y="3537356"/>
                  </a:lnTo>
                  <a:lnTo>
                    <a:pt x="384067" y="3498359"/>
                  </a:lnTo>
                  <a:lnTo>
                    <a:pt x="408627" y="3459039"/>
                  </a:lnTo>
                  <a:lnTo>
                    <a:pt x="432475" y="3419406"/>
                  </a:lnTo>
                  <a:lnTo>
                    <a:pt x="455612" y="3379469"/>
                  </a:lnTo>
                  <a:lnTo>
                    <a:pt x="478037" y="3339237"/>
                  </a:lnTo>
                  <a:lnTo>
                    <a:pt x="499749" y="3298719"/>
                  </a:lnTo>
                  <a:lnTo>
                    <a:pt x="520750" y="3257925"/>
                  </a:lnTo>
                  <a:lnTo>
                    <a:pt x="541039" y="3216863"/>
                  </a:lnTo>
                  <a:lnTo>
                    <a:pt x="560616" y="3175544"/>
                  </a:lnTo>
                  <a:lnTo>
                    <a:pt x="579482" y="3133976"/>
                  </a:lnTo>
                  <a:lnTo>
                    <a:pt x="597635" y="3092168"/>
                  </a:lnTo>
                  <a:lnTo>
                    <a:pt x="615076" y="3050130"/>
                  </a:lnTo>
                  <a:lnTo>
                    <a:pt x="631806" y="3007870"/>
                  </a:lnTo>
                  <a:lnTo>
                    <a:pt x="647824" y="2965399"/>
                  </a:lnTo>
                  <a:lnTo>
                    <a:pt x="663129" y="2922725"/>
                  </a:lnTo>
                  <a:lnTo>
                    <a:pt x="677723" y="2879858"/>
                  </a:lnTo>
                  <a:lnTo>
                    <a:pt x="691605" y="2836806"/>
                  </a:lnTo>
                  <a:lnTo>
                    <a:pt x="704775" y="2793579"/>
                  </a:lnTo>
                  <a:lnTo>
                    <a:pt x="717233" y="2750187"/>
                  </a:lnTo>
                  <a:lnTo>
                    <a:pt x="728980" y="2706638"/>
                  </a:lnTo>
                  <a:lnTo>
                    <a:pt x="740014" y="2662941"/>
                  </a:lnTo>
                  <a:lnTo>
                    <a:pt x="750336" y="2619106"/>
                  </a:lnTo>
                  <a:lnTo>
                    <a:pt x="759947" y="2575142"/>
                  </a:lnTo>
                  <a:lnTo>
                    <a:pt x="768846" y="2531059"/>
                  </a:lnTo>
                  <a:lnTo>
                    <a:pt x="777032" y="2486864"/>
                  </a:lnTo>
                  <a:lnTo>
                    <a:pt x="784507" y="2442569"/>
                  </a:lnTo>
                  <a:lnTo>
                    <a:pt x="791270" y="2398181"/>
                  </a:lnTo>
                  <a:lnTo>
                    <a:pt x="797321" y="2353710"/>
                  </a:lnTo>
                  <a:lnTo>
                    <a:pt x="802661" y="2309166"/>
                  </a:lnTo>
                  <a:lnTo>
                    <a:pt x="807288" y="2264557"/>
                  </a:lnTo>
                  <a:lnTo>
                    <a:pt x="811203" y="2219893"/>
                  </a:lnTo>
                  <a:lnTo>
                    <a:pt x="814407" y="2175183"/>
                  </a:lnTo>
                  <a:lnTo>
                    <a:pt x="816898" y="2130436"/>
                  </a:lnTo>
                  <a:lnTo>
                    <a:pt x="818678" y="2085662"/>
                  </a:lnTo>
                  <a:lnTo>
                    <a:pt x="819746" y="2040869"/>
                  </a:lnTo>
                  <a:lnTo>
                    <a:pt x="820102" y="1996066"/>
                  </a:lnTo>
                  <a:lnTo>
                    <a:pt x="819746" y="1951264"/>
                  </a:lnTo>
                  <a:lnTo>
                    <a:pt x="818678" y="1906471"/>
                  </a:lnTo>
                  <a:lnTo>
                    <a:pt x="816898" y="1861697"/>
                  </a:lnTo>
                  <a:lnTo>
                    <a:pt x="814407" y="1816950"/>
                  </a:lnTo>
                  <a:lnTo>
                    <a:pt x="811203" y="1772240"/>
                  </a:lnTo>
                  <a:lnTo>
                    <a:pt x="807288" y="1727576"/>
                  </a:lnTo>
                  <a:lnTo>
                    <a:pt x="802661" y="1682968"/>
                  </a:lnTo>
                  <a:lnTo>
                    <a:pt x="797321" y="1638424"/>
                  </a:lnTo>
                  <a:lnTo>
                    <a:pt x="791270" y="1593953"/>
                  </a:lnTo>
                  <a:lnTo>
                    <a:pt x="784507" y="1549566"/>
                  </a:lnTo>
                  <a:lnTo>
                    <a:pt x="777032" y="1505271"/>
                  </a:lnTo>
                  <a:lnTo>
                    <a:pt x="768846" y="1461077"/>
                  </a:lnTo>
                  <a:lnTo>
                    <a:pt x="759947" y="1416994"/>
                  </a:lnTo>
                  <a:lnTo>
                    <a:pt x="750336" y="1373031"/>
                  </a:lnTo>
                  <a:lnTo>
                    <a:pt x="740014" y="1329197"/>
                  </a:lnTo>
                  <a:lnTo>
                    <a:pt x="728980" y="1285501"/>
                  </a:lnTo>
                  <a:lnTo>
                    <a:pt x="717233" y="1241952"/>
                  </a:lnTo>
                  <a:lnTo>
                    <a:pt x="704775" y="1198560"/>
                  </a:lnTo>
                  <a:lnTo>
                    <a:pt x="691605" y="1155334"/>
                  </a:lnTo>
                  <a:lnTo>
                    <a:pt x="677723" y="1112283"/>
                  </a:lnTo>
                  <a:lnTo>
                    <a:pt x="663129" y="1069417"/>
                  </a:lnTo>
                  <a:lnTo>
                    <a:pt x="647824" y="1026744"/>
                  </a:lnTo>
                  <a:lnTo>
                    <a:pt x="631806" y="984273"/>
                  </a:lnTo>
                  <a:lnTo>
                    <a:pt x="615076" y="942015"/>
                  </a:lnTo>
                  <a:lnTo>
                    <a:pt x="597635" y="899978"/>
                  </a:lnTo>
                  <a:lnTo>
                    <a:pt x="579482" y="858171"/>
                  </a:lnTo>
                  <a:lnTo>
                    <a:pt x="560616" y="816604"/>
                  </a:lnTo>
                  <a:lnTo>
                    <a:pt x="541039" y="775286"/>
                  </a:lnTo>
                  <a:lnTo>
                    <a:pt x="520750" y="734226"/>
                  </a:lnTo>
                  <a:lnTo>
                    <a:pt x="499749" y="693433"/>
                  </a:lnTo>
                  <a:lnTo>
                    <a:pt x="478037" y="652916"/>
                  </a:lnTo>
                  <a:lnTo>
                    <a:pt x="455612" y="612685"/>
                  </a:lnTo>
                  <a:lnTo>
                    <a:pt x="432475" y="572750"/>
                  </a:lnTo>
                  <a:lnTo>
                    <a:pt x="408627" y="533118"/>
                  </a:lnTo>
                  <a:lnTo>
                    <a:pt x="384067" y="493799"/>
                  </a:lnTo>
                  <a:lnTo>
                    <a:pt x="358794" y="454803"/>
                  </a:lnTo>
                  <a:lnTo>
                    <a:pt x="332810" y="416139"/>
                  </a:lnTo>
                  <a:lnTo>
                    <a:pt x="306114" y="377816"/>
                  </a:lnTo>
                  <a:lnTo>
                    <a:pt x="278706" y="339843"/>
                  </a:lnTo>
                  <a:lnTo>
                    <a:pt x="250586" y="302230"/>
                  </a:lnTo>
                  <a:lnTo>
                    <a:pt x="221755" y="264985"/>
                  </a:lnTo>
                  <a:lnTo>
                    <a:pt x="192211" y="228118"/>
                  </a:lnTo>
                  <a:lnTo>
                    <a:pt x="161956" y="191638"/>
                  </a:lnTo>
                  <a:lnTo>
                    <a:pt x="130988" y="155554"/>
                  </a:lnTo>
                  <a:lnTo>
                    <a:pt x="99309" y="119876"/>
                  </a:lnTo>
                  <a:lnTo>
                    <a:pt x="66918" y="84613"/>
                  </a:lnTo>
                  <a:lnTo>
                    <a:pt x="33814" y="49773"/>
                  </a:lnTo>
                  <a:lnTo>
                    <a:pt x="0" y="15366"/>
                  </a:lnTo>
                  <a:lnTo>
                    <a:pt x="15366" y="0"/>
                  </a:lnTo>
                  <a:close/>
                </a:path>
              </a:pathLst>
            </a:custGeom>
            <a:ln w="25400">
              <a:solidFill>
                <a:srgbClr val="0000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48611" y="1790687"/>
              <a:ext cx="6203442" cy="730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2099" y="1725167"/>
              <a:ext cx="806195" cy="8061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62099" y="1725167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6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8943" y="2833103"/>
              <a:ext cx="5833109" cy="73077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392426" y="1946529"/>
            <a:ext cx="2435225" cy="1373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一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训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管理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概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述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黑体" panose="02010609060101010101" charset="-122"/>
              <a:cs typeface="黑体" panose="02010609060101010101" charset="-122"/>
            </a:endParaRPr>
          </a:p>
          <a:p>
            <a:pPr marL="382270">
              <a:lnSpc>
                <a:spcPct val="100000"/>
              </a:lnSpc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二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训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系统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建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立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54517" y="2781109"/>
            <a:ext cx="6254115" cy="2956560"/>
            <a:chOff x="1854517" y="2781109"/>
            <a:chExt cx="6254115" cy="295656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9279" y="2785872"/>
              <a:ext cx="806195" cy="8061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59279" y="2785872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8943" y="3953243"/>
              <a:ext cx="5833109" cy="7307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9279" y="3887724"/>
              <a:ext cx="806195" cy="8061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59279" y="3887724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8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5" y="403098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8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4999" y="5006339"/>
              <a:ext cx="6203442" cy="73077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449448" y="4108450"/>
            <a:ext cx="3143250" cy="1384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三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训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转化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及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效果</a:t>
            </a:r>
            <a:r>
              <a:rPr sz="2000" b="1" spc="5" dirty="0">
                <a:latin typeface="黑体" panose="02010609060101010101" charset="-122"/>
                <a:cs typeface="黑体" panose="02010609060101010101" charset="-122"/>
              </a:rPr>
              <a:t>评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估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</a:pPr>
            <a:endParaRPr sz="20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四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、培训管理</a:t>
            </a:r>
            <a:r>
              <a:rPr sz="2000" b="1" dirty="0">
                <a:latin typeface="黑体" panose="02010609060101010101" charset="-122"/>
                <a:cs typeface="黑体" panose="02010609060101010101" charset="-122"/>
              </a:rPr>
              <a:t>问</a:t>
            </a:r>
            <a:r>
              <a:rPr sz="2000" b="1" spc="-5" dirty="0">
                <a:latin typeface="黑体" panose="02010609060101010101" charset="-122"/>
                <a:cs typeface="黑体" panose="02010609060101010101" charset="-122"/>
              </a:rPr>
              <a:t>题及应对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61909" y="1954976"/>
            <a:ext cx="7254240" cy="3815079"/>
            <a:chOff x="1561909" y="1954976"/>
            <a:chExt cx="7254240" cy="3815079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6672" y="4959096"/>
              <a:ext cx="806196" cy="80619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66672" y="4959096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7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7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7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7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7"/>
                  </a:lnTo>
                  <a:close/>
                </a:path>
              </a:pathLst>
            </a:custGeom>
            <a:ln w="9525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2120" y="1954976"/>
              <a:ext cx="703568" cy="4769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11579" y="412826"/>
            <a:ext cx="83946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培训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776427" y="1468997"/>
            <a:ext cx="8197850" cy="22479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4965" marR="106680" indent="-342900">
              <a:lnSpc>
                <a:spcPct val="145000"/>
              </a:lnSpc>
              <a:spcBef>
                <a:spcPts val="350"/>
              </a:spcBef>
              <a:buClr>
                <a:srgbClr val="0033CC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培训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是公司为了提高组织绩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效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而向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工传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授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知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识、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能和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文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化的 行为。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 marR="5080" indent="-342900">
              <a:lnSpc>
                <a:spcPct val="145000"/>
              </a:lnSpc>
              <a:spcBef>
                <a:spcPts val="1485"/>
              </a:spcBef>
              <a:buClr>
                <a:srgbClr val="0033CC"/>
              </a:buClr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培训管理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是公司根据战略规划，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集培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训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信息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制定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培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训规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，并做 好培训实施和转化的一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系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列过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89934" y="2796032"/>
            <a:ext cx="82550" cy="82550"/>
            <a:chOff x="3789934" y="2796032"/>
            <a:chExt cx="82550" cy="82550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796284" y="2802382"/>
              <a:ext cx="69341" cy="693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9934" y="2796032"/>
              <a:ext cx="82041" cy="8204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390135" y="2236089"/>
            <a:ext cx="151765" cy="151765"/>
            <a:chOff x="4390135" y="2236089"/>
            <a:chExt cx="151765" cy="1517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6485" y="2242439"/>
              <a:ext cx="138684" cy="1386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0135" y="2236089"/>
              <a:ext cx="151384" cy="151384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029199" y="1523873"/>
            <a:ext cx="220979" cy="220979"/>
            <a:chOff x="5043804" y="1631823"/>
            <a:chExt cx="220979" cy="220979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0154" y="1638173"/>
              <a:ext cx="208025" cy="2080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3804" y="1631823"/>
              <a:ext cx="220725" cy="22072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207399" y="60441"/>
            <a:ext cx="2444750" cy="1261110"/>
            <a:chOff x="5207399" y="60441"/>
            <a:chExt cx="2444750" cy="1261110"/>
          </a:xfrm>
        </p:grpSpPr>
        <p:sp>
          <p:nvSpPr>
            <p:cNvPr id="16" name="object 16"/>
            <p:cNvSpPr/>
            <p:nvPr/>
          </p:nvSpPr>
          <p:spPr>
            <a:xfrm>
              <a:off x="5479542" y="63245"/>
              <a:ext cx="0" cy="259079"/>
            </a:xfrm>
            <a:custGeom>
              <a:avLst/>
              <a:gdLst/>
              <a:ahLst/>
              <a:cxnLst/>
              <a:rect l="l" t="t" r="r" b="b"/>
              <a:pathLst>
                <a:path h="259079">
                  <a:moveTo>
                    <a:pt x="0" y="25907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213749" y="66791"/>
              <a:ext cx="2432050" cy="1248410"/>
            </a:xfrm>
            <a:custGeom>
              <a:avLst/>
              <a:gdLst/>
              <a:ahLst/>
              <a:cxnLst/>
              <a:rect l="l" t="t" r="r" b="b"/>
              <a:pathLst>
                <a:path w="2432050" h="1248410">
                  <a:moveTo>
                    <a:pt x="1888095" y="0"/>
                  </a:moveTo>
                  <a:lnTo>
                    <a:pt x="1841701" y="2664"/>
                  </a:lnTo>
                  <a:lnTo>
                    <a:pt x="1796499" y="10791"/>
                  </a:lnTo>
                  <a:lnTo>
                    <a:pt x="1753577" y="24318"/>
                  </a:lnTo>
                  <a:lnTo>
                    <a:pt x="1714022" y="43182"/>
                  </a:lnTo>
                  <a:lnTo>
                    <a:pt x="1678921" y="67320"/>
                  </a:lnTo>
                  <a:lnTo>
                    <a:pt x="1660688" y="52455"/>
                  </a:lnTo>
                  <a:lnTo>
                    <a:pt x="1617699" y="27583"/>
                  </a:lnTo>
                  <a:lnTo>
                    <a:pt x="1546835" y="5475"/>
                  </a:lnTo>
                  <a:lnTo>
                    <a:pt x="1499222" y="46"/>
                  </a:lnTo>
                  <a:lnTo>
                    <a:pt x="1451807" y="1194"/>
                  </a:lnTo>
                  <a:lnTo>
                    <a:pt x="1405918" y="8614"/>
                  </a:lnTo>
                  <a:lnTo>
                    <a:pt x="1362881" y="21999"/>
                  </a:lnTo>
                  <a:lnTo>
                    <a:pt x="1324021" y="41043"/>
                  </a:lnTo>
                  <a:lnTo>
                    <a:pt x="1290665" y="65438"/>
                  </a:lnTo>
                  <a:lnTo>
                    <a:pt x="1264139" y="94879"/>
                  </a:lnTo>
                  <a:lnTo>
                    <a:pt x="1248172" y="84622"/>
                  </a:lnTo>
                  <a:lnTo>
                    <a:pt x="1213239" y="66679"/>
                  </a:lnTo>
                  <a:lnTo>
                    <a:pt x="1144569" y="44358"/>
                  </a:lnTo>
                  <a:lnTo>
                    <a:pt x="1093244" y="36312"/>
                  </a:lnTo>
                  <a:lnTo>
                    <a:pt x="1041588" y="34681"/>
                  </a:lnTo>
                  <a:lnTo>
                    <a:pt x="990747" y="39222"/>
                  </a:lnTo>
                  <a:lnTo>
                    <a:pt x="941868" y="49689"/>
                  </a:lnTo>
                  <a:lnTo>
                    <a:pt x="896097" y="65838"/>
                  </a:lnTo>
                  <a:lnTo>
                    <a:pt x="854582" y="87425"/>
                  </a:lnTo>
                  <a:lnTo>
                    <a:pt x="818469" y="114205"/>
                  </a:lnTo>
                  <a:lnTo>
                    <a:pt x="788905" y="145933"/>
                  </a:lnTo>
                  <a:lnTo>
                    <a:pt x="743569" y="130129"/>
                  </a:lnTo>
                  <a:lnTo>
                    <a:pt x="695935" y="118745"/>
                  </a:lnTo>
                  <a:lnTo>
                    <a:pt x="646661" y="111872"/>
                  </a:lnTo>
                  <a:lnTo>
                    <a:pt x="596405" y="109601"/>
                  </a:lnTo>
                  <a:lnTo>
                    <a:pt x="545827" y="112024"/>
                  </a:lnTo>
                  <a:lnTo>
                    <a:pt x="490757" y="120146"/>
                  </a:lnTo>
                  <a:lnTo>
                    <a:pt x="439282" y="133467"/>
                  </a:lnTo>
                  <a:lnTo>
                    <a:pt x="391904" y="151522"/>
                  </a:lnTo>
                  <a:lnTo>
                    <a:pt x="349126" y="173850"/>
                  </a:lnTo>
                  <a:lnTo>
                    <a:pt x="311451" y="199986"/>
                  </a:lnTo>
                  <a:lnTo>
                    <a:pt x="279381" y="229469"/>
                  </a:lnTo>
                  <a:lnTo>
                    <a:pt x="253420" y="261833"/>
                  </a:lnTo>
                  <a:lnTo>
                    <a:pt x="234069" y="296618"/>
                  </a:lnTo>
                  <a:lnTo>
                    <a:pt x="221831" y="333358"/>
                  </a:lnTo>
                  <a:lnTo>
                    <a:pt x="217210" y="371592"/>
                  </a:lnTo>
                  <a:lnTo>
                    <a:pt x="220707" y="410855"/>
                  </a:lnTo>
                  <a:lnTo>
                    <a:pt x="218675" y="414792"/>
                  </a:lnTo>
                  <a:lnTo>
                    <a:pt x="162497" y="423642"/>
                  </a:lnTo>
                  <a:lnTo>
                    <a:pt x="111487" y="441208"/>
                  </a:lnTo>
                  <a:lnTo>
                    <a:pt x="67620" y="466584"/>
                  </a:lnTo>
                  <a:lnTo>
                    <a:pt x="32874" y="498866"/>
                  </a:lnTo>
                  <a:lnTo>
                    <a:pt x="10128" y="535121"/>
                  </a:lnTo>
                  <a:lnTo>
                    <a:pt x="0" y="572837"/>
                  </a:lnTo>
                  <a:lnTo>
                    <a:pt x="1963" y="610600"/>
                  </a:lnTo>
                  <a:lnTo>
                    <a:pt x="15493" y="646995"/>
                  </a:lnTo>
                  <a:lnTo>
                    <a:pt x="40068" y="680606"/>
                  </a:lnTo>
                  <a:lnTo>
                    <a:pt x="75161" y="710018"/>
                  </a:lnTo>
                  <a:lnTo>
                    <a:pt x="120250" y="733816"/>
                  </a:lnTo>
                  <a:lnTo>
                    <a:pt x="88148" y="763707"/>
                  </a:lnTo>
                  <a:lnTo>
                    <a:pt x="66322" y="797300"/>
                  </a:lnTo>
                  <a:lnTo>
                    <a:pt x="55331" y="833346"/>
                  </a:lnTo>
                  <a:lnTo>
                    <a:pt x="55734" y="870595"/>
                  </a:lnTo>
                  <a:lnTo>
                    <a:pt x="68703" y="909027"/>
                  </a:lnTo>
                  <a:lnTo>
                    <a:pt x="93025" y="943281"/>
                  </a:lnTo>
                  <a:lnTo>
                    <a:pt x="127066" y="972459"/>
                  </a:lnTo>
                  <a:lnTo>
                    <a:pt x="169194" y="995662"/>
                  </a:lnTo>
                  <a:lnTo>
                    <a:pt x="217775" y="1011994"/>
                  </a:lnTo>
                  <a:lnTo>
                    <a:pt x="271177" y="1020558"/>
                  </a:lnTo>
                  <a:lnTo>
                    <a:pt x="327768" y="1020455"/>
                  </a:lnTo>
                  <a:lnTo>
                    <a:pt x="332340" y="1026043"/>
                  </a:lnTo>
                  <a:lnTo>
                    <a:pt x="363304" y="1057560"/>
                  </a:lnTo>
                  <a:lnTo>
                    <a:pt x="398791" y="1085516"/>
                  </a:lnTo>
                  <a:lnTo>
                    <a:pt x="438244" y="1109814"/>
                  </a:lnTo>
                  <a:lnTo>
                    <a:pt x="481105" y="1130358"/>
                  </a:lnTo>
                  <a:lnTo>
                    <a:pt x="526814" y="1147048"/>
                  </a:lnTo>
                  <a:lnTo>
                    <a:pt x="574815" y="1159789"/>
                  </a:lnTo>
                  <a:lnTo>
                    <a:pt x="624549" y="1168482"/>
                  </a:lnTo>
                  <a:lnTo>
                    <a:pt x="675458" y="1173030"/>
                  </a:lnTo>
                  <a:lnTo>
                    <a:pt x="726984" y="1173335"/>
                  </a:lnTo>
                  <a:lnTo>
                    <a:pt x="778569" y="1169301"/>
                  </a:lnTo>
                  <a:lnTo>
                    <a:pt x="829654" y="1160829"/>
                  </a:lnTo>
                  <a:lnTo>
                    <a:pt x="879683" y="1147822"/>
                  </a:lnTo>
                  <a:lnTo>
                    <a:pt x="928097" y="1130183"/>
                  </a:lnTo>
                  <a:lnTo>
                    <a:pt x="960185" y="1159225"/>
                  </a:lnTo>
                  <a:lnTo>
                    <a:pt x="997382" y="1184732"/>
                  </a:lnTo>
                  <a:lnTo>
                    <a:pt x="1039096" y="1206398"/>
                  </a:lnTo>
                  <a:lnTo>
                    <a:pt x="1084735" y="1223919"/>
                  </a:lnTo>
                  <a:lnTo>
                    <a:pt x="1133710" y="1236990"/>
                  </a:lnTo>
                  <a:lnTo>
                    <a:pt x="1184043" y="1245119"/>
                  </a:lnTo>
                  <a:lnTo>
                    <a:pt x="1234274" y="1248374"/>
                  </a:lnTo>
                  <a:lnTo>
                    <a:pt x="1283839" y="1246965"/>
                  </a:lnTo>
                  <a:lnTo>
                    <a:pt x="1332178" y="1241106"/>
                  </a:lnTo>
                  <a:lnTo>
                    <a:pt x="1378726" y="1231006"/>
                  </a:lnTo>
                  <a:lnTo>
                    <a:pt x="1422920" y="1216876"/>
                  </a:lnTo>
                  <a:lnTo>
                    <a:pt x="1464199" y="1198929"/>
                  </a:lnTo>
                  <a:lnTo>
                    <a:pt x="1502000" y="1177375"/>
                  </a:lnTo>
                  <a:lnTo>
                    <a:pt x="1535760" y="1152426"/>
                  </a:lnTo>
                  <a:lnTo>
                    <a:pt x="1564916" y="1124292"/>
                  </a:lnTo>
                  <a:lnTo>
                    <a:pt x="1588905" y="1093185"/>
                  </a:lnTo>
                  <a:lnTo>
                    <a:pt x="1607166" y="1059317"/>
                  </a:lnTo>
                  <a:lnTo>
                    <a:pt x="1646714" y="1074037"/>
                  </a:lnTo>
                  <a:lnTo>
                    <a:pt x="1688573" y="1084780"/>
                  </a:lnTo>
                  <a:lnTo>
                    <a:pt x="1732146" y="1091428"/>
                  </a:lnTo>
                  <a:lnTo>
                    <a:pt x="1776838" y="1093861"/>
                  </a:lnTo>
                  <a:lnTo>
                    <a:pt x="1829616" y="1091153"/>
                  </a:lnTo>
                  <a:lnTo>
                    <a:pt x="1879752" y="1082803"/>
                  </a:lnTo>
                  <a:lnTo>
                    <a:pt x="1926573" y="1069273"/>
                  </a:lnTo>
                  <a:lnTo>
                    <a:pt x="1969402" y="1051024"/>
                  </a:lnTo>
                  <a:lnTo>
                    <a:pt x="2007565" y="1028519"/>
                  </a:lnTo>
                  <a:lnTo>
                    <a:pt x="2040386" y="1002220"/>
                  </a:lnTo>
                  <a:lnTo>
                    <a:pt x="2067190" y="972587"/>
                  </a:lnTo>
                  <a:lnTo>
                    <a:pt x="2087303" y="940083"/>
                  </a:lnTo>
                  <a:lnTo>
                    <a:pt x="2104752" y="868309"/>
                  </a:lnTo>
                  <a:lnTo>
                    <a:pt x="2152593" y="861310"/>
                  </a:lnTo>
                  <a:lnTo>
                    <a:pt x="2198589" y="850132"/>
                  </a:lnTo>
                  <a:lnTo>
                    <a:pt x="2242180" y="834930"/>
                  </a:lnTo>
                  <a:lnTo>
                    <a:pt x="2282806" y="815858"/>
                  </a:lnTo>
                  <a:lnTo>
                    <a:pt x="2328780" y="786794"/>
                  </a:lnTo>
                  <a:lnTo>
                    <a:pt x="2366479" y="753836"/>
                  </a:lnTo>
                  <a:lnTo>
                    <a:pt x="2395760" y="717754"/>
                  </a:lnTo>
                  <a:lnTo>
                    <a:pt x="2416479" y="679318"/>
                  </a:lnTo>
                  <a:lnTo>
                    <a:pt x="2428490" y="639296"/>
                  </a:lnTo>
                  <a:lnTo>
                    <a:pt x="2431652" y="598459"/>
                  </a:lnTo>
                  <a:lnTo>
                    <a:pt x="2425818" y="557577"/>
                  </a:lnTo>
                  <a:lnTo>
                    <a:pt x="2410846" y="517418"/>
                  </a:lnTo>
                  <a:lnTo>
                    <a:pt x="2386591" y="478753"/>
                  </a:lnTo>
                  <a:lnTo>
                    <a:pt x="2352910" y="442351"/>
                  </a:lnTo>
                  <a:lnTo>
                    <a:pt x="2356857" y="435562"/>
                  </a:lnTo>
                  <a:lnTo>
                    <a:pt x="2360482" y="428714"/>
                  </a:lnTo>
                  <a:lnTo>
                    <a:pt x="2363750" y="421795"/>
                  </a:lnTo>
                  <a:lnTo>
                    <a:pt x="2366626" y="414792"/>
                  </a:lnTo>
                  <a:lnTo>
                    <a:pt x="2376141" y="377448"/>
                  </a:lnTo>
                  <a:lnTo>
                    <a:pt x="2376044" y="340578"/>
                  </a:lnTo>
                  <a:lnTo>
                    <a:pt x="2349384" y="271168"/>
                  </a:lnTo>
                  <a:lnTo>
                    <a:pt x="2324008" y="240083"/>
                  </a:lnTo>
                  <a:lnTo>
                    <a:pt x="2291395" y="212382"/>
                  </a:lnTo>
                  <a:lnTo>
                    <a:pt x="2252136" y="188792"/>
                  </a:lnTo>
                  <a:lnTo>
                    <a:pt x="2206827" y="170040"/>
                  </a:lnTo>
                  <a:lnTo>
                    <a:pt x="2156060" y="156855"/>
                  </a:lnTo>
                  <a:lnTo>
                    <a:pt x="2143743" y="125053"/>
                  </a:lnTo>
                  <a:lnTo>
                    <a:pt x="2097106" y="68594"/>
                  </a:lnTo>
                  <a:lnTo>
                    <a:pt x="2063858" y="45222"/>
                  </a:lnTo>
                  <a:lnTo>
                    <a:pt x="2023563" y="25409"/>
                  </a:lnTo>
                  <a:lnTo>
                    <a:pt x="1980114" y="11309"/>
                  </a:lnTo>
                  <a:lnTo>
                    <a:pt x="1934595" y="2860"/>
                  </a:lnTo>
                  <a:lnTo>
                    <a:pt x="1888095" y="0"/>
                  </a:lnTo>
                  <a:close/>
                </a:path>
              </a:pathLst>
            </a:custGeom>
            <a:solidFill>
              <a:srgbClr val="EE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213749" y="66791"/>
              <a:ext cx="2432050" cy="1248410"/>
            </a:xfrm>
            <a:custGeom>
              <a:avLst/>
              <a:gdLst/>
              <a:ahLst/>
              <a:cxnLst/>
              <a:rect l="l" t="t" r="r" b="b"/>
              <a:pathLst>
                <a:path w="2432050" h="1248410">
                  <a:moveTo>
                    <a:pt x="220707" y="410855"/>
                  </a:moveTo>
                  <a:lnTo>
                    <a:pt x="217210" y="371592"/>
                  </a:lnTo>
                  <a:lnTo>
                    <a:pt x="221831" y="333358"/>
                  </a:lnTo>
                  <a:lnTo>
                    <a:pt x="234069" y="296618"/>
                  </a:lnTo>
                  <a:lnTo>
                    <a:pt x="253420" y="261833"/>
                  </a:lnTo>
                  <a:lnTo>
                    <a:pt x="279381" y="229469"/>
                  </a:lnTo>
                  <a:lnTo>
                    <a:pt x="311451" y="199986"/>
                  </a:lnTo>
                  <a:lnTo>
                    <a:pt x="349126" y="173850"/>
                  </a:lnTo>
                  <a:lnTo>
                    <a:pt x="391904" y="151522"/>
                  </a:lnTo>
                  <a:lnTo>
                    <a:pt x="439282" y="133467"/>
                  </a:lnTo>
                  <a:lnTo>
                    <a:pt x="490757" y="120146"/>
                  </a:lnTo>
                  <a:lnTo>
                    <a:pt x="545827" y="112024"/>
                  </a:lnTo>
                  <a:lnTo>
                    <a:pt x="596405" y="109601"/>
                  </a:lnTo>
                  <a:lnTo>
                    <a:pt x="646661" y="111872"/>
                  </a:lnTo>
                  <a:lnTo>
                    <a:pt x="695935" y="118745"/>
                  </a:lnTo>
                  <a:lnTo>
                    <a:pt x="743569" y="130129"/>
                  </a:lnTo>
                  <a:lnTo>
                    <a:pt x="788905" y="145933"/>
                  </a:lnTo>
                  <a:lnTo>
                    <a:pt x="818469" y="114205"/>
                  </a:lnTo>
                  <a:lnTo>
                    <a:pt x="854582" y="87425"/>
                  </a:lnTo>
                  <a:lnTo>
                    <a:pt x="896097" y="65838"/>
                  </a:lnTo>
                  <a:lnTo>
                    <a:pt x="941868" y="49689"/>
                  </a:lnTo>
                  <a:lnTo>
                    <a:pt x="990747" y="39222"/>
                  </a:lnTo>
                  <a:lnTo>
                    <a:pt x="1041588" y="34681"/>
                  </a:lnTo>
                  <a:lnTo>
                    <a:pt x="1093244" y="36312"/>
                  </a:lnTo>
                  <a:lnTo>
                    <a:pt x="1144569" y="44358"/>
                  </a:lnTo>
                  <a:lnTo>
                    <a:pt x="1194416" y="59065"/>
                  </a:lnTo>
                  <a:lnTo>
                    <a:pt x="1231182" y="75210"/>
                  </a:lnTo>
                  <a:lnTo>
                    <a:pt x="1264139" y="94879"/>
                  </a:lnTo>
                  <a:lnTo>
                    <a:pt x="1290665" y="65438"/>
                  </a:lnTo>
                  <a:lnTo>
                    <a:pt x="1324021" y="41043"/>
                  </a:lnTo>
                  <a:lnTo>
                    <a:pt x="1362881" y="21999"/>
                  </a:lnTo>
                  <a:lnTo>
                    <a:pt x="1405918" y="8614"/>
                  </a:lnTo>
                  <a:lnTo>
                    <a:pt x="1451807" y="1194"/>
                  </a:lnTo>
                  <a:lnTo>
                    <a:pt x="1499222" y="46"/>
                  </a:lnTo>
                  <a:lnTo>
                    <a:pt x="1546835" y="5475"/>
                  </a:lnTo>
                  <a:lnTo>
                    <a:pt x="1593323" y="17790"/>
                  </a:lnTo>
                  <a:lnTo>
                    <a:pt x="1640217" y="39174"/>
                  </a:lnTo>
                  <a:lnTo>
                    <a:pt x="1678921" y="67320"/>
                  </a:lnTo>
                  <a:lnTo>
                    <a:pt x="1714022" y="43182"/>
                  </a:lnTo>
                  <a:lnTo>
                    <a:pt x="1753577" y="24318"/>
                  </a:lnTo>
                  <a:lnTo>
                    <a:pt x="1796499" y="10791"/>
                  </a:lnTo>
                  <a:lnTo>
                    <a:pt x="1841701" y="2664"/>
                  </a:lnTo>
                  <a:lnTo>
                    <a:pt x="1888095" y="0"/>
                  </a:lnTo>
                  <a:lnTo>
                    <a:pt x="1934595" y="2860"/>
                  </a:lnTo>
                  <a:lnTo>
                    <a:pt x="1980114" y="11309"/>
                  </a:lnTo>
                  <a:lnTo>
                    <a:pt x="2023563" y="25409"/>
                  </a:lnTo>
                  <a:lnTo>
                    <a:pt x="2063858" y="45222"/>
                  </a:lnTo>
                  <a:lnTo>
                    <a:pt x="2097106" y="68594"/>
                  </a:lnTo>
                  <a:lnTo>
                    <a:pt x="2143743" y="125053"/>
                  </a:lnTo>
                  <a:lnTo>
                    <a:pt x="2156060" y="156855"/>
                  </a:lnTo>
                  <a:lnTo>
                    <a:pt x="2206827" y="170040"/>
                  </a:lnTo>
                  <a:lnTo>
                    <a:pt x="2252136" y="188792"/>
                  </a:lnTo>
                  <a:lnTo>
                    <a:pt x="2291395" y="212382"/>
                  </a:lnTo>
                  <a:lnTo>
                    <a:pt x="2324008" y="240083"/>
                  </a:lnTo>
                  <a:lnTo>
                    <a:pt x="2349384" y="271168"/>
                  </a:lnTo>
                  <a:lnTo>
                    <a:pt x="2376044" y="340578"/>
                  </a:lnTo>
                  <a:lnTo>
                    <a:pt x="2376141" y="377448"/>
                  </a:lnTo>
                  <a:lnTo>
                    <a:pt x="2366626" y="414792"/>
                  </a:lnTo>
                  <a:lnTo>
                    <a:pt x="2363750" y="421795"/>
                  </a:lnTo>
                  <a:lnTo>
                    <a:pt x="2360482" y="428714"/>
                  </a:lnTo>
                  <a:lnTo>
                    <a:pt x="2356857" y="435562"/>
                  </a:lnTo>
                  <a:lnTo>
                    <a:pt x="2352910" y="442351"/>
                  </a:lnTo>
                  <a:lnTo>
                    <a:pt x="2386591" y="478753"/>
                  </a:lnTo>
                  <a:lnTo>
                    <a:pt x="2410846" y="517418"/>
                  </a:lnTo>
                  <a:lnTo>
                    <a:pt x="2425818" y="557577"/>
                  </a:lnTo>
                  <a:lnTo>
                    <a:pt x="2431652" y="598459"/>
                  </a:lnTo>
                  <a:lnTo>
                    <a:pt x="2428490" y="639296"/>
                  </a:lnTo>
                  <a:lnTo>
                    <a:pt x="2416479" y="679318"/>
                  </a:lnTo>
                  <a:lnTo>
                    <a:pt x="2395760" y="717754"/>
                  </a:lnTo>
                  <a:lnTo>
                    <a:pt x="2366479" y="753836"/>
                  </a:lnTo>
                  <a:lnTo>
                    <a:pt x="2328780" y="786794"/>
                  </a:lnTo>
                  <a:lnTo>
                    <a:pt x="2282806" y="815858"/>
                  </a:lnTo>
                  <a:lnTo>
                    <a:pt x="2242180" y="834930"/>
                  </a:lnTo>
                  <a:lnTo>
                    <a:pt x="2198589" y="850132"/>
                  </a:lnTo>
                  <a:lnTo>
                    <a:pt x="2152593" y="861310"/>
                  </a:lnTo>
                  <a:lnTo>
                    <a:pt x="2104752" y="868309"/>
                  </a:lnTo>
                  <a:lnTo>
                    <a:pt x="2100048" y="905170"/>
                  </a:lnTo>
                  <a:lnTo>
                    <a:pt x="2067190" y="972587"/>
                  </a:lnTo>
                  <a:lnTo>
                    <a:pt x="2040386" y="1002220"/>
                  </a:lnTo>
                  <a:lnTo>
                    <a:pt x="2007565" y="1028519"/>
                  </a:lnTo>
                  <a:lnTo>
                    <a:pt x="1969402" y="1051024"/>
                  </a:lnTo>
                  <a:lnTo>
                    <a:pt x="1926573" y="1069273"/>
                  </a:lnTo>
                  <a:lnTo>
                    <a:pt x="1879752" y="1082803"/>
                  </a:lnTo>
                  <a:lnTo>
                    <a:pt x="1829616" y="1091153"/>
                  </a:lnTo>
                  <a:lnTo>
                    <a:pt x="1776838" y="1093861"/>
                  </a:lnTo>
                  <a:lnTo>
                    <a:pt x="1732146" y="1091428"/>
                  </a:lnTo>
                  <a:lnTo>
                    <a:pt x="1688573" y="1084780"/>
                  </a:lnTo>
                  <a:lnTo>
                    <a:pt x="1646714" y="1074037"/>
                  </a:lnTo>
                  <a:lnTo>
                    <a:pt x="1607166" y="1059317"/>
                  </a:lnTo>
                  <a:lnTo>
                    <a:pt x="1588905" y="1093185"/>
                  </a:lnTo>
                  <a:lnTo>
                    <a:pt x="1564916" y="1124292"/>
                  </a:lnTo>
                  <a:lnTo>
                    <a:pt x="1535760" y="1152426"/>
                  </a:lnTo>
                  <a:lnTo>
                    <a:pt x="1502000" y="1177375"/>
                  </a:lnTo>
                  <a:lnTo>
                    <a:pt x="1464199" y="1198929"/>
                  </a:lnTo>
                  <a:lnTo>
                    <a:pt x="1422920" y="1216876"/>
                  </a:lnTo>
                  <a:lnTo>
                    <a:pt x="1378726" y="1231006"/>
                  </a:lnTo>
                  <a:lnTo>
                    <a:pt x="1332178" y="1241106"/>
                  </a:lnTo>
                  <a:lnTo>
                    <a:pt x="1283839" y="1246965"/>
                  </a:lnTo>
                  <a:lnTo>
                    <a:pt x="1234274" y="1248374"/>
                  </a:lnTo>
                  <a:lnTo>
                    <a:pt x="1184043" y="1245119"/>
                  </a:lnTo>
                  <a:lnTo>
                    <a:pt x="1133710" y="1236990"/>
                  </a:lnTo>
                  <a:lnTo>
                    <a:pt x="1084735" y="1223919"/>
                  </a:lnTo>
                  <a:lnTo>
                    <a:pt x="1039096" y="1206398"/>
                  </a:lnTo>
                  <a:lnTo>
                    <a:pt x="997382" y="1184732"/>
                  </a:lnTo>
                  <a:lnTo>
                    <a:pt x="960185" y="1159225"/>
                  </a:lnTo>
                  <a:lnTo>
                    <a:pt x="928097" y="1130183"/>
                  </a:lnTo>
                  <a:lnTo>
                    <a:pt x="879683" y="1147822"/>
                  </a:lnTo>
                  <a:lnTo>
                    <a:pt x="829654" y="1160829"/>
                  </a:lnTo>
                  <a:lnTo>
                    <a:pt x="778569" y="1169301"/>
                  </a:lnTo>
                  <a:lnTo>
                    <a:pt x="726984" y="1173335"/>
                  </a:lnTo>
                  <a:lnTo>
                    <a:pt x="675458" y="1173030"/>
                  </a:lnTo>
                  <a:lnTo>
                    <a:pt x="624549" y="1168482"/>
                  </a:lnTo>
                  <a:lnTo>
                    <a:pt x="574815" y="1159789"/>
                  </a:lnTo>
                  <a:lnTo>
                    <a:pt x="526814" y="1147048"/>
                  </a:lnTo>
                  <a:lnTo>
                    <a:pt x="481105" y="1130358"/>
                  </a:lnTo>
                  <a:lnTo>
                    <a:pt x="438244" y="1109814"/>
                  </a:lnTo>
                  <a:lnTo>
                    <a:pt x="398791" y="1085516"/>
                  </a:lnTo>
                  <a:lnTo>
                    <a:pt x="363304" y="1057560"/>
                  </a:lnTo>
                  <a:lnTo>
                    <a:pt x="332340" y="1026043"/>
                  </a:lnTo>
                  <a:lnTo>
                    <a:pt x="330816" y="1024138"/>
                  </a:lnTo>
                  <a:lnTo>
                    <a:pt x="329292" y="1022360"/>
                  </a:lnTo>
                  <a:lnTo>
                    <a:pt x="327768" y="1020455"/>
                  </a:lnTo>
                  <a:lnTo>
                    <a:pt x="271177" y="1020558"/>
                  </a:lnTo>
                  <a:lnTo>
                    <a:pt x="217775" y="1011994"/>
                  </a:lnTo>
                  <a:lnTo>
                    <a:pt x="169194" y="995662"/>
                  </a:lnTo>
                  <a:lnTo>
                    <a:pt x="127066" y="972459"/>
                  </a:lnTo>
                  <a:lnTo>
                    <a:pt x="93025" y="943281"/>
                  </a:lnTo>
                  <a:lnTo>
                    <a:pt x="68703" y="909027"/>
                  </a:lnTo>
                  <a:lnTo>
                    <a:pt x="55734" y="870595"/>
                  </a:lnTo>
                  <a:lnTo>
                    <a:pt x="55331" y="833346"/>
                  </a:lnTo>
                  <a:lnTo>
                    <a:pt x="66322" y="797300"/>
                  </a:lnTo>
                  <a:lnTo>
                    <a:pt x="88148" y="763707"/>
                  </a:lnTo>
                  <a:lnTo>
                    <a:pt x="120250" y="733816"/>
                  </a:lnTo>
                  <a:lnTo>
                    <a:pt x="75161" y="710018"/>
                  </a:lnTo>
                  <a:lnTo>
                    <a:pt x="40068" y="680606"/>
                  </a:lnTo>
                  <a:lnTo>
                    <a:pt x="15493" y="646995"/>
                  </a:lnTo>
                  <a:lnTo>
                    <a:pt x="1963" y="610600"/>
                  </a:lnTo>
                  <a:lnTo>
                    <a:pt x="0" y="572837"/>
                  </a:lnTo>
                  <a:lnTo>
                    <a:pt x="10128" y="535121"/>
                  </a:lnTo>
                  <a:lnTo>
                    <a:pt x="32874" y="498866"/>
                  </a:lnTo>
                  <a:lnTo>
                    <a:pt x="67620" y="466584"/>
                  </a:lnTo>
                  <a:lnTo>
                    <a:pt x="111487" y="441208"/>
                  </a:lnTo>
                  <a:lnTo>
                    <a:pt x="162497" y="423642"/>
                  </a:lnTo>
                  <a:lnTo>
                    <a:pt x="218675" y="414792"/>
                  </a:lnTo>
                  <a:lnTo>
                    <a:pt x="220707" y="410855"/>
                  </a:lnTo>
                  <a:close/>
                </a:path>
                <a:path w="2432050" h="1248410">
                  <a:moveTo>
                    <a:pt x="265284" y="751977"/>
                  </a:moveTo>
                  <a:lnTo>
                    <a:pt x="228124" y="752046"/>
                  </a:lnTo>
                  <a:lnTo>
                    <a:pt x="191560" y="748151"/>
                  </a:lnTo>
                  <a:lnTo>
                    <a:pt x="156234" y="740422"/>
                  </a:lnTo>
                  <a:lnTo>
                    <a:pt x="122790" y="728990"/>
                  </a:lnTo>
                </a:path>
                <a:path w="2432050" h="1248410">
                  <a:moveTo>
                    <a:pt x="391014" y="1004072"/>
                  </a:moveTo>
                  <a:lnTo>
                    <a:pt x="375805" y="1007850"/>
                  </a:lnTo>
                  <a:lnTo>
                    <a:pt x="360311" y="1010962"/>
                  </a:lnTo>
                  <a:lnTo>
                    <a:pt x="344579" y="1013359"/>
                  </a:lnTo>
                  <a:lnTo>
                    <a:pt x="328657" y="1014994"/>
                  </a:lnTo>
                </a:path>
                <a:path w="2432050" h="1248410">
                  <a:moveTo>
                    <a:pt x="927970" y="1125103"/>
                  </a:moveTo>
                  <a:lnTo>
                    <a:pt x="917185" y="1113084"/>
                  </a:lnTo>
                  <a:lnTo>
                    <a:pt x="907316" y="1100671"/>
                  </a:lnTo>
                  <a:lnTo>
                    <a:pt x="898377" y="1087902"/>
                  </a:lnTo>
                  <a:lnTo>
                    <a:pt x="890378" y="1074811"/>
                  </a:lnTo>
                </a:path>
                <a:path w="2432050" h="1248410">
                  <a:moveTo>
                    <a:pt x="1622406" y="999754"/>
                  </a:moveTo>
                  <a:lnTo>
                    <a:pt x="1620243" y="1013724"/>
                  </a:lnTo>
                  <a:lnTo>
                    <a:pt x="1617008" y="1027599"/>
                  </a:lnTo>
                  <a:lnTo>
                    <a:pt x="1612726" y="1041331"/>
                  </a:lnTo>
                  <a:lnTo>
                    <a:pt x="1607420" y="1054872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8002" y="719327"/>
              <a:ext cx="195452" cy="21882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34457" y="130047"/>
              <a:ext cx="2131060" cy="453390"/>
            </a:xfrm>
            <a:custGeom>
              <a:avLst/>
              <a:gdLst/>
              <a:ahLst/>
              <a:cxnLst/>
              <a:rect l="l" t="t" r="r" b="b"/>
              <a:pathLst>
                <a:path w="2131059" h="453390">
                  <a:moveTo>
                    <a:pt x="2131060" y="376047"/>
                  </a:moveTo>
                  <a:lnTo>
                    <a:pt x="2115589" y="397758"/>
                  </a:lnTo>
                  <a:lnTo>
                    <a:pt x="2096738" y="418004"/>
                  </a:lnTo>
                  <a:lnTo>
                    <a:pt x="2074695" y="436608"/>
                  </a:lnTo>
                  <a:lnTo>
                    <a:pt x="2049652" y="453389"/>
                  </a:lnTo>
                </a:path>
                <a:path w="2131059" h="453390">
                  <a:moveTo>
                    <a:pt x="1935734" y="89153"/>
                  </a:moveTo>
                  <a:lnTo>
                    <a:pt x="1937783" y="98244"/>
                  </a:lnTo>
                  <a:lnTo>
                    <a:pt x="1939178" y="107394"/>
                  </a:lnTo>
                  <a:lnTo>
                    <a:pt x="1939930" y="116568"/>
                  </a:lnTo>
                  <a:lnTo>
                    <a:pt x="1940051" y="125729"/>
                  </a:lnTo>
                </a:path>
                <a:path w="2131059" h="453390">
                  <a:moveTo>
                    <a:pt x="1415795" y="46608"/>
                  </a:moveTo>
                  <a:lnTo>
                    <a:pt x="1424412" y="34182"/>
                  </a:lnTo>
                  <a:lnTo>
                    <a:pt x="1434242" y="22256"/>
                  </a:lnTo>
                  <a:lnTo>
                    <a:pt x="1445263" y="10854"/>
                  </a:lnTo>
                  <a:lnTo>
                    <a:pt x="1457451" y="0"/>
                  </a:lnTo>
                </a:path>
                <a:path w="2131059" h="453390">
                  <a:moveTo>
                    <a:pt x="1025778" y="68833"/>
                  </a:moveTo>
                  <a:lnTo>
                    <a:pt x="1029469" y="58455"/>
                  </a:lnTo>
                  <a:lnTo>
                    <a:pt x="1034065" y="48291"/>
                  </a:lnTo>
                  <a:lnTo>
                    <a:pt x="1039566" y="38365"/>
                  </a:lnTo>
                  <a:lnTo>
                    <a:pt x="1045971" y="28701"/>
                  </a:lnTo>
                </a:path>
                <a:path w="2131059" h="453390">
                  <a:moveTo>
                    <a:pt x="567943" y="82423"/>
                  </a:moveTo>
                  <a:lnTo>
                    <a:pt x="587462" y="91015"/>
                  </a:lnTo>
                  <a:lnTo>
                    <a:pt x="606170" y="100393"/>
                  </a:lnTo>
                  <a:lnTo>
                    <a:pt x="624022" y="110533"/>
                  </a:lnTo>
                  <a:lnTo>
                    <a:pt x="640968" y="121411"/>
                  </a:lnTo>
                </a:path>
                <a:path w="2131059" h="453390">
                  <a:moveTo>
                    <a:pt x="12700" y="388619"/>
                  </a:moveTo>
                  <a:lnTo>
                    <a:pt x="8679" y="378495"/>
                  </a:lnTo>
                  <a:lnTo>
                    <a:pt x="5206" y="368299"/>
                  </a:lnTo>
                  <a:lnTo>
                    <a:pt x="2305" y="358009"/>
                  </a:lnTo>
                  <a:lnTo>
                    <a:pt x="0" y="34759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887339" y="419480"/>
            <a:ext cx="914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5465" algn="l"/>
              </a:tabLst>
            </a:pPr>
            <a:r>
              <a:rPr sz="2800" b="1" spc="-5" dirty="0">
                <a:solidFill>
                  <a:srgbClr val="FF1A1A"/>
                </a:solidFill>
                <a:latin typeface="微软雅黑" panose="020B0503020204020204" charset="-122"/>
                <a:cs typeface="微软雅黑" panose="020B0503020204020204" charset="-122"/>
              </a:rPr>
              <a:t>概</a:t>
            </a:r>
            <a:r>
              <a:rPr sz="2800" b="1" spc="-5" dirty="0">
                <a:solidFill>
                  <a:srgbClr val="FF1A1A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800" b="1" spc="-5" dirty="0">
                <a:solidFill>
                  <a:srgbClr val="FF1A1A"/>
                </a:solidFill>
                <a:latin typeface="微软雅黑" panose="020B0503020204020204" charset="-122"/>
                <a:cs typeface="微软雅黑" panose="020B0503020204020204" charset="-122"/>
              </a:rPr>
              <a:t>念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15133" y="4501134"/>
            <a:ext cx="3716020" cy="121475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讨论：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态度能不能培训？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92468" y="4143755"/>
            <a:ext cx="1130807" cy="18958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条件反射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130604" y="1714626"/>
            <a:ext cx="7485380" cy="35331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4965" marR="5080" indent="-342900" algn="just">
              <a:lnSpc>
                <a:spcPts val="2280"/>
              </a:lnSpc>
              <a:spcBef>
                <a:spcPts val="280"/>
              </a:spcBef>
              <a:buSzPct val="75000"/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原来不能引起某一反应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刺激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通过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个学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习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过程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就是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把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这个 刺激与另一个能引起反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的刺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激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同时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给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予，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他们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彼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此建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起联 系，从而在条件刺激和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条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件反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之间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立起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联系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叫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做条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反射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54965">
              <a:lnSpc>
                <a:spcPts val="2225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86385" marR="91440" lvl="1" indent="-286385" algn="r">
              <a:lnSpc>
                <a:spcPct val="100000"/>
              </a:lnSpc>
              <a:spcBef>
                <a:spcPts val="545"/>
              </a:spcBef>
              <a:buSzPct val="75000"/>
              <a:buChar char="–"/>
              <a:tabLst>
                <a:tab pos="286385" algn="l"/>
                <a:tab pos="287020" algn="l"/>
              </a:tabLst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条件反射是人出生以后在生活过程中逐渐形成的后天性反射，是在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R="91440" algn="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非条件反射的基础上，经过一定的过程，在大脑皮层参与下完成的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>
              <a:lnSpc>
                <a:spcPct val="100000"/>
              </a:lnSpc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，是一种高级的神经活动，是高级神经活动的基本方式。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91440" lvl="1" indent="-287020" algn="just">
              <a:lnSpc>
                <a:spcPct val="100000"/>
              </a:lnSpc>
              <a:spcBef>
                <a:spcPts val="540"/>
              </a:spcBef>
              <a:buSzPct val="75000"/>
              <a:buChar char="–"/>
              <a:tabLst>
                <a:tab pos="7569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实验：每次给狗吃肉之前总是按蜂鸣器。于是，这声音就如同让狗 看到肉一样，也会使他们流下口水，即使蜂鸣器响过后没有食物， 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亦如此。不过，不能无休止的连续欺骗这些狗。如果蜂鸣器响过后 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不给食物，狗对该声音的反应就会愈来愈弱，分泌的唾液一次比一 次少。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7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强化理论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130604" y="1716989"/>
            <a:ext cx="7517130" cy="419290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4965" marR="67945" indent="-342900">
              <a:lnSpc>
                <a:spcPct val="95000"/>
              </a:lnSpc>
              <a:spcBef>
                <a:spcPts val="210"/>
              </a:spcBef>
              <a:buSzPct val="75000"/>
              <a:buFont typeface="Wingdings" panose="05000000000000000000"/>
              <a:buChar char=""/>
              <a:tabLst>
                <a:tab pos="354965" algn="l"/>
                <a:tab pos="355600" algn="l"/>
              </a:tabLst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人或动物为了达到某种目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的,</a:t>
            </a:r>
            <a:r>
              <a:rPr sz="1800" spc="-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会采取一定的行为作用于环境。当这种行 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为的后果对他有利时,</a:t>
            </a:r>
            <a:r>
              <a:rPr sz="1800" spc="-2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这种行为就会在以后重复出</a:t>
            </a:r>
            <a:r>
              <a:rPr sz="1800" spc="5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;</a:t>
            </a:r>
            <a:r>
              <a:rPr sz="1800" spc="-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不利时,</a:t>
            </a:r>
            <a:r>
              <a:rPr sz="1800" spc="-2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这种行为 就减弱或消失。人们可以用这种正强化或负强化的办法来影响行为的后 果,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从而修正其行为,</a:t>
            </a:r>
            <a:r>
              <a:rPr sz="1800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这就是强化理论, 也叫做行为修正理论。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85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塑造新行为：通过对趋向于所要塑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造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的行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的方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的行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不断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给予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强化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,直 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到引出所需要的新行为。但要注意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是:</a:t>
            </a:r>
            <a:r>
              <a:rPr sz="1600" spc="6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学生必须在他们能力所及的行为范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围内得到强化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同时这些行为又必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须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向新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行为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延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伸。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30480" lvl="1" indent="-287020" algn="just">
              <a:lnSpc>
                <a:spcPct val="100000"/>
              </a:lnSpc>
              <a:spcBef>
                <a:spcPts val="485"/>
              </a:spcBef>
              <a:buSzPct val="75000"/>
              <a:buChar char="–"/>
              <a:tabLst>
                <a:tab pos="7569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程序教学：知识学习细分为一系列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1600" spc="4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每下一个过程的复杂程度都比上一 个过程深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每一次学习的知识量都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比较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适的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依照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这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种安</a:t>
            </a:r>
            <a:r>
              <a:rPr sz="1600" spc="-35" dirty="0">
                <a:latin typeface="微软雅黑" panose="020B0503020204020204" charset="-122"/>
                <a:cs typeface="微软雅黑" panose="020B0503020204020204" charset="-122"/>
              </a:rPr>
              <a:t>排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1600" spc="2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学生每次学 习的量不大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学习由易到难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学习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容环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环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相扣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这样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循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序渐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使得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生学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习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起 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来不会出现过多的困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惑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习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材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料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dirty="0">
                <a:latin typeface="微软雅黑" panose="020B0503020204020204" charset="-122"/>
                <a:cs typeface="微软雅黑" panose="020B0503020204020204" charset="-122"/>
              </a:rPr>
              <a:t>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种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问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题</a:t>
            </a:r>
            <a:r>
              <a:rPr sz="1600" spc="7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5" dirty="0"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按照复杂程度的顺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序编排)</a:t>
            </a:r>
            <a:r>
              <a:rPr sz="1600" spc="-4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,学生作出正确反应的比率也会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比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较</a:t>
            </a:r>
            <a:r>
              <a:rPr sz="1600" spc="-40" dirty="0"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这样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下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去就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以逐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步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强化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复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杂 的反应。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756285" marR="55245" lvl="1" indent="-287020">
              <a:lnSpc>
                <a:spcPct val="100000"/>
              </a:lnSpc>
              <a:spcBef>
                <a:spcPts val="480"/>
              </a:spcBef>
              <a:buSzPct val="75000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普雷马克原理（Premack</a:t>
            </a:r>
            <a:r>
              <a:rPr sz="1600" spc="4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Principle）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即用高频的活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作为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低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频活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的强化 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物，或者说用学生喜爱的活动去强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学生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参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与不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喜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爱的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活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动。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如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“你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吃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完这 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些青菜，就可以去玩。”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8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59289" y="1418653"/>
            <a:ext cx="2353945" cy="1186180"/>
            <a:chOff x="3459289" y="1418653"/>
            <a:chExt cx="2353945" cy="1186180"/>
          </a:xfrm>
        </p:grpSpPr>
        <p:sp>
          <p:nvSpPr>
            <p:cNvPr id="5" name="object 5"/>
            <p:cNvSpPr/>
            <p:nvPr/>
          </p:nvSpPr>
          <p:spPr>
            <a:xfrm>
              <a:off x="3464052" y="1423416"/>
              <a:ext cx="2344420" cy="1176655"/>
            </a:xfrm>
            <a:custGeom>
              <a:avLst/>
              <a:gdLst/>
              <a:ahLst/>
              <a:cxnLst/>
              <a:rect l="l" t="t" r="r" b="b"/>
              <a:pathLst>
                <a:path w="2344420" h="1176655">
                  <a:moveTo>
                    <a:pt x="1171956" y="0"/>
                  </a:moveTo>
                  <a:lnTo>
                    <a:pt x="1109720" y="815"/>
                  </a:lnTo>
                  <a:lnTo>
                    <a:pt x="1048329" y="3234"/>
                  </a:lnTo>
                  <a:lnTo>
                    <a:pt x="987865" y="7217"/>
                  </a:lnTo>
                  <a:lnTo>
                    <a:pt x="928409" y="12722"/>
                  </a:lnTo>
                  <a:lnTo>
                    <a:pt x="870041" y="19709"/>
                  </a:lnTo>
                  <a:lnTo>
                    <a:pt x="812843" y="28137"/>
                  </a:lnTo>
                  <a:lnTo>
                    <a:pt x="756895" y="37965"/>
                  </a:lnTo>
                  <a:lnTo>
                    <a:pt x="702278" y="49154"/>
                  </a:lnTo>
                  <a:lnTo>
                    <a:pt x="649075" y="61661"/>
                  </a:lnTo>
                  <a:lnTo>
                    <a:pt x="597365" y="75448"/>
                  </a:lnTo>
                  <a:lnTo>
                    <a:pt x="547230" y="90471"/>
                  </a:lnTo>
                  <a:lnTo>
                    <a:pt x="498750" y="106692"/>
                  </a:lnTo>
                  <a:lnTo>
                    <a:pt x="452007" y="124070"/>
                  </a:lnTo>
                  <a:lnTo>
                    <a:pt x="407082" y="142563"/>
                  </a:lnTo>
                  <a:lnTo>
                    <a:pt x="364056" y="162132"/>
                  </a:lnTo>
                  <a:lnTo>
                    <a:pt x="323010" y="182735"/>
                  </a:lnTo>
                  <a:lnTo>
                    <a:pt x="284024" y="204332"/>
                  </a:lnTo>
                  <a:lnTo>
                    <a:pt x="247181" y="226882"/>
                  </a:lnTo>
                  <a:lnTo>
                    <a:pt x="212560" y="250344"/>
                  </a:lnTo>
                  <a:lnTo>
                    <a:pt x="180244" y="274679"/>
                  </a:lnTo>
                  <a:lnTo>
                    <a:pt x="150312" y="299844"/>
                  </a:lnTo>
                  <a:lnTo>
                    <a:pt x="97928" y="352506"/>
                  </a:lnTo>
                  <a:lnTo>
                    <a:pt x="56057" y="408004"/>
                  </a:lnTo>
                  <a:lnTo>
                    <a:pt x="25346" y="466013"/>
                  </a:lnTo>
                  <a:lnTo>
                    <a:pt x="6444" y="526208"/>
                  </a:lnTo>
                  <a:lnTo>
                    <a:pt x="0" y="588263"/>
                  </a:lnTo>
                  <a:lnTo>
                    <a:pt x="1624" y="619503"/>
                  </a:lnTo>
                  <a:lnTo>
                    <a:pt x="14378" y="680669"/>
                  </a:lnTo>
                  <a:lnTo>
                    <a:pt x="39266" y="739812"/>
                  </a:lnTo>
                  <a:lnTo>
                    <a:pt x="75638" y="796607"/>
                  </a:lnTo>
                  <a:lnTo>
                    <a:pt x="122847" y="850727"/>
                  </a:lnTo>
                  <a:lnTo>
                    <a:pt x="180244" y="901848"/>
                  </a:lnTo>
                  <a:lnTo>
                    <a:pt x="212560" y="926183"/>
                  </a:lnTo>
                  <a:lnTo>
                    <a:pt x="247181" y="949645"/>
                  </a:lnTo>
                  <a:lnTo>
                    <a:pt x="284024" y="972195"/>
                  </a:lnTo>
                  <a:lnTo>
                    <a:pt x="323010" y="993792"/>
                  </a:lnTo>
                  <a:lnTo>
                    <a:pt x="364056" y="1014395"/>
                  </a:lnTo>
                  <a:lnTo>
                    <a:pt x="407082" y="1033964"/>
                  </a:lnTo>
                  <a:lnTo>
                    <a:pt x="452007" y="1052457"/>
                  </a:lnTo>
                  <a:lnTo>
                    <a:pt x="498750" y="1069835"/>
                  </a:lnTo>
                  <a:lnTo>
                    <a:pt x="547230" y="1086056"/>
                  </a:lnTo>
                  <a:lnTo>
                    <a:pt x="597365" y="1101079"/>
                  </a:lnTo>
                  <a:lnTo>
                    <a:pt x="649075" y="1114866"/>
                  </a:lnTo>
                  <a:lnTo>
                    <a:pt x="702278" y="1127373"/>
                  </a:lnTo>
                  <a:lnTo>
                    <a:pt x="756895" y="1138562"/>
                  </a:lnTo>
                  <a:lnTo>
                    <a:pt x="812843" y="1148390"/>
                  </a:lnTo>
                  <a:lnTo>
                    <a:pt x="870041" y="1156818"/>
                  </a:lnTo>
                  <a:lnTo>
                    <a:pt x="928409" y="1163805"/>
                  </a:lnTo>
                  <a:lnTo>
                    <a:pt x="987865" y="1169310"/>
                  </a:lnTo>
                  <a:lnTo>
                    <a:pt x="1048329" y="1173293"/>
                  </a:lnTo>
                  <a:lnTo>
                    <a:pt x="1109720" y="1175712"/>
                  </a:lnTo>
                  <a:lnTo>
                    <a:pt x="1171956" y="1176528"/>
                  </a:lnTo>
                  <a:lnTo>
                    <a:pt x="1234191" y="1175712"/>
                  </a:lnTo>
                  <a:lnTo>
                    <a:pt x="1295582" y="1173293"/>
                  </a:lnTo>
                  <a:lnTo>
                    <a:pt x="1356046" y="1169310"/>
                  </a:lnTo>
                  <a:lnTo>
                    <a:pt x="1415502" y="1163805"/>
                  </a:lnTo>
                  <a:lnTo>
                    <a:pt x="1473870" y="1156818"/>
                  </a:lnTo>
                  <a:lnTo>
                    <a:pt x="1531068" y="1148390"/>
                  </a:lnTo>
                  <a:lnTo>
                    <a:pt x="1587016" y="1138562"/>
                  </a:lnTo>
                  <a:lnTo>
                    <a:pt x="1641633" y="1127373"/>
                  </a:lnTo>
                  <a:lnTo>
                    <a:pt x="1694836" y="1114866"/>
                  </a:lnTo>
                  <a:lnTo>
                    <a:pt x="1746546" y="1101079"/>
                  </a:lnTo>
                  <a:lnTo>
                    <a:pt x="1796681" y="1086056"/>
                  </a:lnTo>
                  <a:lnTo>
                    <a:pt x="1845161" y="1069835"/>
                  </a:lnTo>
                  <a:lnTo>
                    <a:pt x="1891904" y="1052457"/>
                  </a:lnTo>
                  <a:lnTo>
                    <a:pt x="1936829" y="1033964"/>
                  </a:lnTo>
                  <a:lnTo>
                    <a:pt x="1979855" y="1014395"/>
                  </a:lnTo>
                  <a:lnTo>
                    <a:pt x="2020901" y="993792"/>
                  </a:lnTo>
                  <a:lnTo>
                    <a:pt x="2059887" y="972195"/>
                  </a:lnTo>
                  <a:lnTo>
                    <a:pt x="2096730" y="949645"/>
                  </a:lnTo>
                  <a:lnTo>
                    <a:pt x="2131351" y="926183"/>
                  </a:lnTo>
                  <a:lnTo>
                    <a:pt x="2163667" y="901848"/>
                  </a:lnTo>
                  <a:lnTo>
                    <a:pt x="2193599" y="876683"/>
                  </a:lnTo>
                  <a:lnTo>
                    <a:pt x="2245983" y="824021"/>
                  </a:lnTo>
                  <a:lnTo>
                    <a:pt x="2287854" y="768523"/>
                  </a:lnTo>
                  <a:lnTo>
                    <a:pt x="2318565" y="710514"/>
                  </a:lnTo>
                  <a:lnTo>
                    <a:pt x="2337467" y="650319"/>
                  </a:lnTo>
                  <a:lnTo>
                    <a:pt x="2343912" y="588263"/>
                  </a:lnTo>
                  <a:lnTo>
                    <a:pt x="2342287" y="557024"/>
                  </a:lnTo>
                  <a:lnTo>
                    <a:pt x="2329533" y="495858"/>
                  </a:lnTo>
                  <a:lnTo>
                    <a:pt x="2304645" y="436715"/>
                  </a:lnTo>
                  <a:lnTo>
                    <a:pt x="2268273" y="379920"/>
                  </a:lnTo>
                  <a:lnTo>
                    <a:pt x="2221064" y="325800"/>
                  </a:lnTo>
                  <a:lnTo>
                    <a:pt x="2163667" y="274679"/>
                  </a:lnTo>
                  <a:lnTo>
                    <a:pt x="2131351" y="250344"/>
                  </a:lnTo>
                  <a:lnTo>
                    <a:pt x="2096730" y="226882"/>
                  </a:lnTo>
                  <a:lnTo>
                    <a:pt x="2059887" y="204332"/>
                  </a:lnTo>
                  <a:lnTo>
                    <a:pt x="2020901" y="182735"/>
                  </a:lnTo>
                  <a:lnTo>
                    <a:pt x="1979855" y="162132"/>
                  </a:lnTo>
                  <a:lnTo>
                    <a:pt x="1936829" y="142563"/>
                  </a:lnTo>
                  <a:lnTo>
                    <a:pt x="1891904" y="124070"/>
                  </a:lnTo>
                  <a:lnTo>
                    <a:pt x="1845161" y="106692"/>
                  </a:lnTo>
                  <a:lnTo>
                    <a:pt x="1796681" y="90471"/>
                  </a:lnTo>
                  <a:lnTo>
                    <a:pt x="1746546" y="75448"/>
                  </a:lnTo>
                  <a:lnTo>
                    <a:pt x="1694836" y="61661"/>
                  </a:lnTo>
                  <a:lnTo>
                    <a:pt x="1641633" y="49154"/>
                  </a:lnTo>
                  <a:lnTo>
                    <a:pt x="1587016" y="37965"/>
                  </a:lnTo>
                  <a:lnTo>
                    <a:pt x="1531068" y="28137"/>
                  </a:lnTo>
                  <a:lnTo>
                    <a:pt x="1473870" y="19709"/>
                  </a:lnTo>
                  <a:lnTo>
                    <a:pt x="1415502" y="12722"/>
                  </a:lnTo>
                  <a:lnTo>
                    <a:pt x="1356046" y="7217"/>
                  </a:lnTo>
                  <a:lnTo>
                    <a:pt x="1295582" y="3234"/>
                  </a:lnTo>
                  <a:lnTo>
                    <a:pt x="1234191" y="815"/>
                  </a:lnTo>
                  <a:lnTo>
                    <a:pt x="1171956" y="0"/>
                  </a:lnTo>
                  <a:close/>
                </a:path>
              </a:pathLst>
            </a:custGeom>
            <a:solidFill>
              <a:srgbClr val="FFEB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64052" y="1423416"/>
              <a:ext cx="2344420" cy="1176655"/>
            </a:xfrm>
            <a:custGeom>
              <a:avLst/>
              <a:gdLst/>
              <a:ahLst/>
              <a:cxnLst/>
              <a:rect l="l" t="t" r="r" b="b"/>
              <a:pathLst>
                <a:path w="2344420" h="1176655">
                  <a:moveTo>
                    <a:pt x="0" y="588263"/>
                  </a:moveTo>
                  <a:lnTo>
                    <a:pt x="6444" y="526208"/>
                  </a:lnTo>
                  <a:lnTo>
                    <a:pt x="25346" y="466013"/>
                  </a:lnTo>
                  <a:lnTo>
                    <a:pt x="56057" y="408004"/>
                  </a:lnTo>
                  <a:lnTo>
                    <a:pt x="97928" y="352506"/>
                  </a:lnTo>
                  <a:lnTo>
                    <a:pt x="150312" y="299844"/>
                  </a:lnTo>
                  <a:lnTo>
                    <a:pt x="180244" y="274679"/>
                  </a:lnTo>
                  <a:lnTo>
                    <a:pt x="212560" y="250344"/>
                  </a:lnTo>
                  <a:lnTo>
                    <a:pt x="247181" y="226882"/>
                  </a:lnTo>
                  <a:lnTo>
                    <a:pt x="284024" y="204332"/>
                  </a:lnTo>
                  <a:lnTo>
                    <a:pt x="323010" y="182735"/>
                  </a:lnTo>
                  <a:lnTo>
                    <a:pt x="364056" y="162132"/>
                  </a:lnTo>
                  <a:lnTo>
                    <a:pt x="407082" y="142563"/>
                  </a:lnTo>
                  <a:lnTo>
                    <a:pt x="452007" y="124070"/>
                  </a:lnTo>
                  <a:lnTo>
                    <a:pt x="498750" y="106692"/>
                  </a:lnTo>
                  <a:lnTo>
                    <a:pt x="547230" y="90471"/>
                  </a:lnTo>
                  <a:lnTo>
                    <a:pt x="597365" y="75448"/>
                  </a:lnTo>
                  <a:lnTo>
                    <a:pt x="649075" y="61661"/>
                  </a:lnTo>
                  <a:lnTo>
                    <a:pt x="702278" y="49154"/>
                  </a:lnTo>
                  <a:lnTo>
                    <a:pt x="756895" y="37965"/>
                  </a:lnTo>
                  <a:lnTo>
                    <a:pt x="812843" y="28137"/>
                  </a:lnTo>
                  <a:lnTo>
                    <a:pt x="870041" y="19709"/>
                  </a:lnTo>
                  <a:lnTo>
                    <a:pt x="928409" y="12722"/>
                  </a:lnTo>
                  <a:lnTo>
                    <a:pt x="987865" y="7217"/>
                  </a:lnTo>
                  <a:lnTo>
                    <a:pt x="1048329" y="3234"/>
                  </a:lnTo>
                  <a:lnTo>
                    <a:pt x="1109720" y="815"/>
                  </a:lnTo>
                  <a:lnTo>
                    <a:pt x="1171956" y="0"/>
                  </a:lnTo>
                  <a:lnTo>
                    <a:pt x="1234191" y="815"/>
                  </a:lnTo>
                  <a:lnTo>
                    <a:pt x="1295582" y="3234"/>
                  </a:lnTo>
                  <a:lnTo>
                    <a:pt x="1356046" y="7217"/>
                  </a:lnTo>
                  <a:lnTo>
                    <a:pt x="1415502" y="12722"/>
                  </a:lnTo>
                  <a:lnTo>
                    <a:pt x="1473870" y="19709"/>
                  </a:lnTo>
                  <a:lnTo>
                    <a:pt x="1531068" y="28137"/>
                  </a:lnTo>
                  <a:lnTo>
                    <a:pt x="1587016" y="37965"/>
                  </a:lnTo>
                  <a:lnTo>
                    <a:pt x="1641633" y="49154"/>
                  </a:lnTo>
                  <a:lnTo>
                    <a:pt x="1694836" y="61661"/>
                  </a:lnTo>
                  <a:lnTo>
                    <a:pt x="1746546" y="75448"/>
                  </a:lnTo>
                  <a:lnTo>
                    <a:pt x="1796681" y="90471"/>
                  </a:lnTo>
                  <a:lnTo>
                    <a:pt x="1845161" y="106692"/>
                  </a:lnTo>
                  <a:lnTo>
                    <a:pt x="1891904" y="124070"/>
                  </a:lnTo>
                  <a:lnTo>
                    <a:pt x="1936829" y="142563"/>
                  </a:lnTo>
                  <a:lnTo>
                    <a:pt x="1979855" y="162132"/>
                  </a:lnTo>
                  <a:lnTo>
                    <a:pt x="2020901" y="182735"/>
                  </a:lnTo>
                  <a:lnTo>
                    <a:pt x="2059887" y="204332"/>
                  </a:lnTo>
                  <a:lnTo>
                    <a:pt x="2096730" y="226882"/>
                  </a:lnTo>
                  <a:lnTo>
                    <a:pt x="2131351" y="250344"/>
                  </a:lnTo>
                  <a:lnTo>
                    <a:pt x="2163667" y="274679"/>
                  </a:lnTo>
                  <a:lnTo>
                    <a:pt x="2193599" y="299844"/>
                  </a:lnTo>
                  <a:lnTo>
                    <a:pt x="2245983" y="352506"/>
                  </a:lnTo>
                  <a:lnTo>
                    <a:pt x="2287854" y="408004"/>
                  </a:lnTo>
                  <a:lnTo>
                    <a:pt x="2318565" y="466013"/>
                  </a:lnTo>
                  <a:lnTo>
                    <a:pt x="2337467" y="526208"/>
                  </a:lnTo>
                  <a:lnTo>
                    <a:pt x="2343912" y="588263"/>
                  </a:lnTo>
                  <a:lnTo>
                    <a:pt x="2342287" y="619503"/>
                  </a:lnTo>
                  <a:lnTo>
                    <a:pt x="2329533" y="680669"/>
                  </a:lnTo>
                  <a:lnTo>
                    <a:pt x="2304645" y="739812"/>
                  </a:lnTo>
                  <a:lnTo>
                    <a:pt x="2268273" y="796607"/>
                  </a:lnTo>
                  <a:lnTo>
                    <a:pt x="2221064" y="850727"/>
                  </a:lnTo>
                  <a:lnTo>
                    <a:pt x="2163667" y="901848"/>
                  </a:lnTo>
                  <a:lnTo>
                    <a:pt x="2131351" y="926183"/>
                  </a:lnTo>
                  <a:lnTo>
                    <a:pt x="2096730" y="949645"/>
                  </a:lnTo>
                  <a:lnTo>
                    <a:pt x="2059887" y="972195"/>
                  </a:lnTo>
                  <a:lnTo>
                    <a:pt x="2020901" y="993792"/>
                  </a:lnTo>
                  <a:lnTo>
                    <a:pt x="1979855" y="1014395"/>
                  </a:lnTo>
                  <a:lnTo>
                    <a:pt x="1936829" y="1033964"/>
                  </a:lnTo>
                  <a:lnTo>
                    <a:pt x="1891904" y="1052457"/>
                  </a:lnTo>
                  <a:lnTo>
                    <a:pt x="1845161" y="1069835"/>
                  </a:lnTo>
                  <a:lnTo>
                    <a:pt x="1796681" y="1086056"/>
                  </a:lnTo>
                  <a:lnTo>
                    <a:pt x="1746546" y="1101079"/>
                  </a:lnTo>
                  <a:lnTo>
                    <a:pt x="1694836" y="1114866"/>
                  </a:lnTo>
                  <a:lnTo>
                    <a:pt x="1641633" y="1127373"/>
                  </a:lnTo>
                  <a:lnTo>
                    <a:pt x="1587016" y="1138562"/>
                  </a:lnTo>
                  <a:lnTo>
                    <a:pt x="1531068" y="1148390"/>
                  </a:lnTo>
                  <a:lnTo>
                    <a:pt x="1473870" y="1156818"/>
                  </a:lnTo>
                  <a:lnTo>
                    <a:pt x="1415502" y="1163805"/>
                  </a:lnTo>
                  <a:lnTo>
                    <a:pt x="1356046" y="1169310"/>
                  </a:lnTo>
                  <a:lnTo>
                    <a:pt x="1295582" y="1173293"/>
                  </a:lnTo>
                  <a:lnTo>
                    <a:pt x="1234191" y="1175712"/>
                  </a:lnTo>
                  <a:lnTo>
                    <a:pt x="1171956" y="1176528"/>
                  </a:lnTo>
                  <a:lnTo>
                    <a:pt x="1109720" y="1175712"/>
                  </a:lnTo>
                  <a:lnTo>
                    <a:pt x="1048329" y="1173293"/>
                  </a:lnTo>
                  <a:lnTo>
                    <a:pt x="987865" y="1169310"/>
                  </a:lnTo>
                  <a:lnTo>
                    <a:pt x="928409" y="1163805"/>
                  </a:lnTo>
                  <a:lnTo>
                    <a:pt x="870041" y="1156818"/>
                  </a:lnTo>
                  <a:lnTo>
                    <a:pt x="812843" y="1148390"/>
                  </a:lnTo>
                  <a:lnTo>
                    <a:pt x="756895" y="1138562"/>
                  </a:lnTo>
                  <a:lnTo>
                    <a:pt x="702278" y="1127373"/>
                  </a:lnTo>
                  <a:lnTo>
                    <a:pt x="649075" y="1114866"/>
                  </a:lnTo>
                  <a:lnTo>
                    <a:pt x="597365" y="1101079"/>
                  </a:lnTo>
                  <a:lnTo>
                    <a:pt x="547230" y="1086056"/>
                  </a:lnTo>
                  <a:lnTo>
                    <a:pt x="498750" y="1069835"/>
                  </a:lnTo>
                  <a:lnTo>
                    <a:pt x="452007" y="1052457"/>
                  </a:lnTo>
                  <a:lnTo>
                    <a:pt x="407082" y="1033964"/>
                  </a:lnTo>
                  <a:lnTo>
                    <a:pt x="364056" y="1014395"/>
                  </a:lnTo>
                  <a:lnTo>
                    <a:pt x="323010" y="993792"/>
                  </a:lnTo>
                  <a:lnTo>
                    <a:pt x="284024" y="972195"/>
                  </a:lnTo>
                  <a:lnTo>
                    <a:pt x="247181" y="949645"/>
                  </a:lnTo>
                  <a:lnTo>
                    <a:pt x="212560" y="926183"/>
                  </a:lnTo>
                  <a:lnTo>
                    <a:pt x="180244" y="901848"/>
                  </a:lnTo>
                  <a:lnTo>
                    <a:pt x="150312" y="876683"/>
                  </a:lnTo>
                  <a:lnTo>
                    <a:pt x="97928" y="824021"/>
                  </a:lnTo>
                  <a:lnTo>
                    <a:pt x="56057" y="768523"/>
                  </a:lnTo>
                  <a:lnTo>
                    <a:pt x="25346" y="710514"/>
                  </a:lnTo>
                  <a:lnTo>
                    <a:pt x="6444" y="650319"/>
                  </a:lnTo>
                  <a:lnTo>
                    <a:pt x="0" y="5882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166996" y="1849882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战略管理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5109" y="3067621"/>
            <a:ext cx="2054860" cy="1186180"/>
            <a:chOff x="495109" y="3067621"/>
            <a:chExt cx="2054860" cy="1186180"/>
          </a:xfrm>
        </p:grpSpPr>
        <p:sp>
          <p:nvSpPr>
            <p:cNvPr id="9" name="object 9"/>
            <p:cNvSpPr/>
            <p:nvPr/>
          </p:nvSpPr>
          <p:spPr>
            <a:xfrm>
              <a:off x="499872" y="3072383"/>
              <a:ext cx="2045335" cy="1176655"/>
            </a:xfrm>
            <a:custGeom>
              <a:avLst/>
              <a:gdLst/>
              <a:ahLst/>
              <a:cxnLst/>
              <a:rect l="l" t="t" r="r" b="b"/>
              <a:pathLst>
                <a:path w="2045335" h="1176654">
                  <a:moveTo>
                    <a:pt x="1022604" y="0"/>
                  </a:moveTo>
                  <a:lnTo>
                    <a:pt x="962518" y="998"/>
                  </a:lnTo>
                  <a:lnTo>
                    <a:pt x="903346" y="3958"/>
                  </a:lnTo>
                  <a:lnTo>
                    <a:pt x="845185" y="8822"/>
                  </a:lnTo>
                  <a:lnTo>
                    <a:pt x="788130" y="15537"/>
                  </a:lnTo>
                  <a:lnTo>
                    <a:pt x="732276" y="24047"/>
                  </a:lnTo>
                  <a:lnTo>
                    <a:pt x="677721" y="34297"/>
                  </a:lnTo>
                  <a:lnTo>
                    <a:pt x="624560" y="46231"/>
                  </a:lnTo>
                  <a:lnTo>
                    <a:pt x="572888" y="59795"/>
                  </a:lnTo>
                  <a:lnTo>
                    <a:pt x="522802" y="74934"/>
                  </a:lnTo>
                  <a:lnTo>
                    <a:pt x="474397" y="91591"/>
                  </a:lnTo>
                  <a:lnTo>
                    <a:pt x="427770" y="109712"/>
                  </a:lnTo>
                  <a:lnTo>
                    <a:pt x="383017" y="129242"/>
                  </a:lnTo>
                  <a:lnTo>
                    <a:pt x="340232" y="150125"/>
                  </a:lnTo>
                  <a:lnTo>
                    <a:pt x="299513" y="172307"/>
                  </a:lnTo>
                  <a:lnTo>
                    <a:pt x="260955" y="195731"/>
                  </a:lnTo>
                  <a:lnTo>
                    <a:pt x="224654" y="220344"/>
                  </a:lnTo>
                  <a:lnTo>
                    <a:pt x="190706" y="246090"/>
                  </a:lnTo>
                  <a:lnTo>
                    <a:pt x="159207" y="272912"/>
                  </a:lnTo>
                  <a:lnTo>
                    <a:pt x="130252" y="300758"/>
                  </a:lnTo>
                  <a:lnTo>
                    <a:pt x="103938" y="329570"/>
                  </a:lnTo>
                  <a:lnTo>
                    <a:pt x="59616" y="389876"/>
                  </a:lnTo>
                  <a:lnTo>
                    <a:pt x="27007" y="453387"/>
                  </a:lnTo>
                  <a:lnTo>
                    <a:pt x="6879" y="519664"/>
                  </a:lnTo>
                  <a:lnTo>
                    <a:pt x="0" y="588263"/>
                  </a:lnTo>
                  <a:lnTo>
                    <a:pt x="1735" y="622826"/>
                  </a:lnTo>
                  <a:lnTo>
                    <a:pt x="15335" y="690319"/>
                  </a:lnTo>
                  <a:lnTo>
                    <a:pt x="41799" y="755269"/>
                  </a:lnTo>
                  <a:lnTo>
                    <a:pt x="80361" y="817233"/>
                  </a:lnTo>
                  <a:lnTo>
                    <a:pt x="130252" y="875769"/>
                  </a:lnTo>
                  <a:lnTo>
                    <a:pt x="159207" y="903615"/>
                  </a:lnTo>
                  <a:lnTo>
                    <a:pt x="190706" y="930437"/>
                  </a:lnTo>
                  <a:lnTo>
                    <a:pt x="224654" y="956183"/>
                  </a:lnTo>
                  <a:lnTo>
                    <a:pt x="260955" y="980796"/>
                  </a:lnTo>
                  <a:lnTo>
                    <a:pt x="299513" y="1004220"/>
                  </a:lnTo>
                  <a:lnTo>
                    <a:pt x="340232" y="1026402"/>
                  </a:lnTo>
                  <a:lnTo>
                    <a:pt x="383017" y="1047285"/>
                  </a:lnTo>
                  <a:lnTo>
                    <a:pt x="427770" y="1066815"/>
                  </a:lnTo>
                  <a:lnTo>
                    <a:pt x="474397" y="1084936"/>
                  </a:lnTo>
                  <a:lnTo>
                    <a:pt x="522802" y="1101593"/>
                  </a:lnTo>
                  <a:lnTo>
                    <a:pt x="572888" y="1116732"/>
                  </a:lnTo>
                  <a:lnTo>
                    <a:pt x="624560" y="1130296"/>
                  </a:lnTo>
                  <a:lnTo>
                    <a:pt x="677721" y="1142230"/>
                  </a:lnTo>
                  <a:lnTo>
                    <a:pt x="732276" y="1152480"/>
                  </a:lnTo>
                  <a:lnTo>
                    <a:pt x="788130" y="1160990"/>
                  </a:lnTo>
                  <a:lnTo>
                    <a:pt x="845185" y="1167705"/>
                  </a:lnTo>
                  <a:lnTo>
                    <a:pt x="903346" y="1172569"/>
                  </a:lnTo>
                  <a:lnTo>
                    <a:pt x="962518" y="1175529"/>
                  </a:lnTo>
                  <a:lnTo>
                    <a:pt x="1022604" y="1176527"/>
                  </a:lnTo>
                  <a:lnTo>
                    <a:pt x="1082689" y="1175529"/>
                  </a:lnTo>
                  <a:lnTo>
                    <a:pt x="1141861" y="1172569"/>
                  </a:lnTo>
                  <a:lnTo>
                    <a:pt x="1200022" y="1167705"/>
                  </a:lnTo>
                  <a:lnTo>
                    <a:pt x="1257077" y="1160990"/>
                  </a:lnTo>
                  <a:lnTo>
                    <a:pt x="1312931" y="1152480"/>
                  </a:lnTo>
                  <a:lnTo>
                    <a:pt x="1367486" y="1142230"/>
                  </a:lnTo>
                  <a:lnTo>
                    <a:pt x="1420647" y="1130296"/>
                  </a:lnTo>
                  <a:lnTo>
                    <a:pt x="1472319" y="1116732"/>
                  </a:lnTo>
                  <a:lnTo>
                    <a:pt x="1522405" y="1101593"/>
                  </a:lnTo>
                  <a:lnTo>
                    <a:pt x="1570810" y="1084936"/>
                  </a:lnTo>
                  <a:lnTo>
                    <a:pt x="1617437" y="1066815"/>
                  </a:lnTo>
                  <a:lnTo>
                    <a:pt x="1662190" y="1047285"/>
                  </a:lnTo>
                  <a:lnTo>
                    <a:pt x="1704975" y="1026402"/>
                  </a:lnTo>
                  <a:lnTo>
                    <a:pt x="1745694" y="1004220"/>
                  </a:lnTo>
                  <a:lnTo>
                    <a:pt x="1784252" y="980796"/>
                  </a:lnTo>
                  <a:lnTo>
                    <a:pt x="1820553" y="956183"/>
                  </a:lnTo>
                  <a:lnTo>
                    <a:pt x="1854501" y="930437"/>
                  </a:lnTo>
                  <a:lnTo>
                    <a:pt x="1886000" y="903615"/>
                  </a:lnTo>
                  <a:lnTo>
                    <a:pt x="1914955" y="875769"/>
                  </a:lnTo>
                  <a:lnTo>
                    <a:pt x="1941269" y="846957"/>
                  </a:lnTo>
                  <a:lnTo>
                    <a:pt x="1985591" y="786651"/>
                  </a:lnTo>
                  <a:lnTo>
                    <a:pt x="2018200" y="723140"/>
                  </a:lnTo>
                  <a:lnTo>
                    <a:pt x="2038328" y="656863"/>
                  </a:lnTo>
                  <a:lnTo>
                    <a:pt x="2045208" y="588263"/>
                  </a:lnTo>
                  <a:lnTo>
                    <a:pt x="2043472" y="553701"/>
                  </a:lnTo>
                  <a:lnTo>
                    <a:pt x="2029872" y="486208"/>
                  </a:lnTo>
                  <a:lnTo>
                    <a:pt x="2003408" y="421258"/>
                  </a:lnTo>
                  <a:lnTo>
                    <a:pt x="1964846" y="359294"/>
                  </a:lnTo>
                  <a:lnTo>
                    <a:pt x="1914955" y="300758"/>
                  </a:lnTo>
                  <a:lnTo>
                    <a:pt x="1886000" y="272912"/>
                  </a:lnTo>
                  <a:lnTo>
                    <a:pt x="1854501" y="246090"/>
                  </a:lnTo>
                  <a:lnTo>
                    <a:pt x="1820553" y="220344"/>
                  </a:lnTo>
                  <a:lnTo>
                    <a:pt x="1784252" y="195731"/>
                  </a:lnTo>
                  <a:lnTo>
                    <a:pt x="1745694" y="172307"/>
                  </a:lnTo>
                  <a:lnTo>
                    <a:pt x="1704975" y="150125"/>
                  </a:lnTo>
                  <a:lnTo>
                    <a:pt x="1662190" y="129242"/>
                  </a:lnTo>
                  <a:lnTo>
                    <a:pt x="1617437" y="109712"/>
                  </a:lnTo>
                  <a:lnTo>
                    <a:pt x="1570810" y="91591"/>
                  </a:lnTo>
                  <a:lnTo>
                    <a:pt x="1522405" y="74934"/>
                  </a:lnTo>
                  <a:lnTo>
                    <a:pt x="1472319" y="59795"/>
                  </a:lnTo>
                  <a:lnTo>
                    <a:pt x="1420647" y="46231"/>
                  </a:lnTo>
                  <a:lnTo>
                    <a:pt x="1367486" y="34297"/>
                  </a:lnTo>
                  <a:lnTo>
                    <a:pt x="1312931" y="24047"/>
                  </a:lnTo>
                  <a:lnTo>
                    <a:pt x="1257077" y="15537"/>
                  </a:lnTo>
                  <a:lnTo>
                    <a:pt x="1200022" y="8822"/>
                  </a:lnTo>
                  <a:lnTo>
                    <a:pt x="1141861" y="3958"/>
                  </a:lnTo>
                  <a:lnTo>
                    <a:pt x="1082689" y="998"/>
                  </a:lnTo>
                  <a:lnTo>
                    <a:pt x="1022604" y="0"/>
                  </a:lnTo>
                  <a:close/>
                </a:path>
              </a:pathLst>
            </a:custGeom>
            <a:solidFill>
              <a:srgbClr val="75D1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9872" y="3072383"/>
              <a:ext cx="2045335" cy="1176655"/>
            </a:xfrm>
            <a:custGeom>
              <a:avLst/>
              <a:gdLst/>
              <a:ahLst/>
              <a:cxnLst/>
              <a:rect l="l" t="t" r="r" b="b"/>
              <a:pathLst>
                <a:path w="2045335" h="1176654">
                  <a:moveTo>
                    <a:pt x="0" y="588263"/>
                  </a:moveTo>
                  <a:lnTo>
                    <a:pt x="6879" y="519664"/>
                  </a:lnTo>
                  <a:lnTo>
                    <a:pt x="27007" y="453387"/>
                  </a:lnTo>
                  <a:lnTo>
                    <a:pt x="59616" y="389876"/>
                  </a:lnTo>
                  <a:lnTo>
                    <a:pt x="103938" y="329570"/>
                  </a:lnTo>
                  <a:lnTo>
                    <a:pt x="130252" y="300758"/>
                  </a:lnTo>
                  <a:lnTo>
                    <a:pt x="159207" y="272912"/>
                  </a:lnTo>
                  <a:lnTo>
                    <a:pt x="190706" y="246090"/>
                  </a:lnTo>
                  <a:lnTo>
                    <a:pt x="224654" y="220344"/>
                  </a:lnTo>
                  <a:lnTo>
                    <a:pt x="260955" y="195731"/>
                  </a:lnTo>
                  <a:lnTo>
                    <a:pt x="299513" y="172307"/>
                  </a:lnTo>
                  <a:lnTo>
                    <a:pt x="340232" y="150125"/>
                  </a:lnTo>
                  <a:lnTo>
                    <a:pt x="383017" y="129242"/>
                  </a:lnTo>
                  <a:lnTo>
                    <a:pt x="427770" y="109712"/>
                  </a:lnTo>
                  <a:lnTo>
                    <a:pt x="474397" y="91591"/>
                  </a:lnTo>
                  <a:lnTo>
                    <a:pt x="522802" y="74934"/>
                  </a:lnTo>
                  <a:lnTo>
                    <a:pt x="572888" y="59795"/>
                  </a:lnTo>
                  <a:lnTo>
                    <a:pt x="624560" y="46231"/>
                  </a:lnTo>
                  <a:lnTo>
                    <a:pt x="677721" y="34297"/>
                  </a:lnTo>
                  <a:lnTo>
                    <a:pt x="732276" y="24047"/>
                  </a:lnTo>
                  <a:lnTo>
                    <a:pt x="788130" y="15537"/>
                  </a:lnTo>
                  <a:lnTo>
                    <a:pt x="845185" y="8822"/>
                  </a:lnTo>
                  <a:lnTo>
                    <a:pt x="903346" y="3958"/>
                  </a:lnTo>
                  <a:lnTo>
                    <a:pt x="962518" y="998"/>
                  </a:lnTo>
                  <a:lnTo>
                    <a:pt x="1022604" y="0"/>
                  </a:lnTo>
                  <a:lnTo>
                    <a:pt x="1082689" y="998"/>
                  </a:lnTo>
                  <a:lnTo>
                    <a:pt x="1141861" y="3958"/>
                  </a:lnTo>
                  <a:lnTo>
                    <a:pt x="1200022" y="8822"/>
                  </a:lnTo>
                  <a:lnTo>
                    <a:pt x="1257077" y="15537"/>
                  </a:lnTo>
                  <a:lnTo>
                    <a:pt x="1312931" y="24047"/>
                  </a:lnTo>
                  <a:lnTo>
                    <a:pt x="1367486" y="34297"/>
                  </a:lnTo>
                  <a:lnTo>
                    <a:pt x="1420647" y="46231"/>
                  </a:lnTo>
                  <a:lnTo>
                    <a:pt x="1472319" y="59795"/>
                  </a:lnTo>
                  <a:lnTo>
                    <a:pt x="1522405" y="74934"/>
                  </a:lnTo>
                  <a:lnTo>
                    <a:pt x="1570810" y="91591"/>
                  </a:lnTo>
                  <a:lnTo>
                    <a:pt x="1617437" y="109712"/>
                  </a:lnTo>
                  <a:lnTo>
                    <a:pt x="1662190" y="129242"/>
                  </a:lnTo>
                  <a:lnTo>
                    <a:pt x="1704975" y="150125"/>
                  </a:lnTo>
                  <a:lnTo>
                    <a:pt x="1745694" y="172307"/>
                  </a:lnTo>
                  <a:lnTo>
                    <a:pt x="1784252" y="195731"/>
                  </a:lnTo>
                  <a:lnTo>
                    <a:pt x="1820553" y="220344"/>
                  </a:lnTo>
                  <a:lnTo>
                    <a:pt x="1854501" y="246090"/>
                  </a:lnTo>
                  <a:lnTo>
                    <a:pt x="1886000" y="272912"/>
                  </a:lnTo>
                  <a:lnTo>
                    <a:pt x="1914955" y="300758"/>
                  </a:lnTo>
                  <a:lnTo>
                    <a:pt x="1941269" y="329570"/>
                  </a:lnTo>
                  <a:lnTo>
                    <a:pt x="1985591" y="389876"/>
                  </a:lnTo>
                  <a:lnTo>
                    <a:pt x="2018200" y="453387"/>
                  </a:lnTo>
                  <a:lnTo>
                    <a:pt x="2038328" y="519664"/>
                  </a:lnTo>
                  <a:lnTo>
                    <a:pt x="2045208" y="588263"/>
                  </a:lnTo>
                  <a:lnTo>
                    <a:pt x="2043472" y="622826"/>
                  </a:lnTo>
                  <a:lnTo>
                    <a:pt x="2029872" y="690319"/>
                  </a:lnTo>
                  <a:lnTo>
                    <a:pt x="2003408" y="755269"/>
                  </a:lnTo>
                  <a:lnTo>
                    <a:pt x="1964846" y="817233"/>
                  </a:lnTo>
                  <a:lnTo>
                    <a:pt x="1914955" y="875769"/>
                  </a:lnTo>
                  <a:lnTo>
                    <a:pt x="1886000" y="903615"/>
                  </a:lnTo>
                  <a:lnTo>
                    <a:pt x="1854501" y="930437"/>
                  </a:lnTo>
                  <a:lnTo>
                    <a:pt x="1820553" y="956183"/>
                  </a:lnTo>
                  <a:lnTo>
                    <a:pt x="1784252" y="980796"/>
                  </a:lnTo>
                  <a:lnTo>
                    <a:pt x="1745694" y="1004220"/>
                  </a:lnTo>
                  <a:lnTo>
                    <a:pt x="1704975" y="1026402"/>
                  </a:lnTo>
                  <a:lnTo>
                    <a:pt x="1662190" y="1047285"/>
                  </a:lnTo>
                  <a:lnTo>
                    <a:pt x="1617437" y="1066815"/>
                  </a:lnTo>
                  <a:lnTo>
                    <a:pt x="1570810" y="1084936"/>
                  </a:lnTo>
                  <a:lnTo>
                    <a:pt x="1522405" y="1101593"/>
                  </a:lnTo>
                  <a:lnTo>
                    <a:pt x="1472319" y="1116732"/>
                  </a:lnTo>
                  <a:lnTo>
                    <a:pt x="1420647" y="1130296"/>
                  </a:lnTo>
                  <a:lnTo>
                    <a:pt x="1367486" y="1142230"/>
                  </a:lnTo>
                  <a:lnTo>
                    <a:pt x="1312931" y="1152480"/>
                  </a:lnTo>
                  <a:lnTo>
                    <a:pt x="1257077" y="1160990"/>
                  </a:lnTo>
                  <a:lnTo>
                    <a:pt x="1200022" y="1167705"/>
                  </a:lnTo>
                  <a:lnTo>
                    <a:pt x="1141861" y="1172569"/>
                  </a:lnTo>
                  <a:lnTo>
                    <a:pt x="1082689" y="1175529"/>
                  </a:lnTo>
                  <a:lnTo>
                    <a:pt x="1022604" y="1176527"/>
                  </a:lnTo>
                  <a:lnTo>
                    <a:pt x="962518" y="1175529"/>
                  </a:lnTo>
                  <a:lnTo>
                    <a:pt x="903346" y="1172569"/>
                  </a:lnTo>
                  <a:lnTo>
                    <a:pt x="845185" y="1167705"/>
                  </a:lnTo>
                  <a:lnTo>
                    <a:pt x="788130" y="1160990"/>
                  </a:lnTo>
                  <a:lnTo>
                    <a:pt x="732276" y="1152480"/>
                  </a:lnTo>
                  <a:lnTo>
                    <a:pt x="677721" y="1142230"/>
                  </a:lnTo>
                  <a:lnTo>
                    <a:pt x="624560" y="1130296"/>
                  </a:lnTo>
                  <a:lnTo>
                    <a:pt x="572888" y="1116732"/>
                  </a:lnTo>
                  <a:lnTo>
                    <a:pt x="522802" y="1101593"/>
                  </a:lnTo>
                  <a:lnTo>
                    <a:pt x="474397" y="1084936"/>
                  </a:lnTo>
                  <a:lnTo>
                    <a:pt x="427770" y="1066815"/>
                  </a:lnTo>
                  <a:lnTo>
                    <a:pt x="383017" y="1047285"/>
                  </a:lnTo>
                  <a:lnTo>
                    <a:pt x="340232" y="1026402"/>
                  </a:lnTo>
                  <a:lnTo>
                    <a:pt x="299513" y="1004220"/>
                  </a:lnTo>
                  <a:lnTo>
                    <a:pt x="260955" y="980796"/>
                  </a:lnTo>
                  <a:lnTo>
                    <a:pt x="224654" y="956183"/>
                  </a:lnTo>
                  <a:lnTo>
                    <a:pt x="190706" y="930437"/>
                  </a:lnTo>
                  <a:lnTo>
                    <a:pt x="159207" y="903615"/>
                  </a:lnTo>
                  <a:lnTo>
                    <a:pt x="130252" y="875769"/>
                  </a:lnTo>
                  <a:lnTo>
                    <a:pt x="103938" y="846957"/>
                  </a:lnTo>
                  <a:lnTo>
                    <a:pt x="59616" y="786651"/>
                  </a:lnTo>
                  <a:lnTo>
                    <a:pt x="27007" y="723140"/>
                  </a:lnTo>
                  <a:lnTo>
                    <a:pt x="6879" y="656863"/>
                  </a:lnTo>
                  <a:lnTo>
                    <a:pt x="0" y="5882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50570" y="3478530"/>
            <a:ext cx="1468755" cy="28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5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薪酬福利管理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809041" y="2991421"/>
            <a:ext cx="2054860" cy="1186180"/>
            <a:chOff x="6809041" y="2991421"/>
            <a:chExt cx="2054860" cy="1186180"/>
          </a:xfrm>
        </p:grpSpPr>
        <p:sp>
          <p:nvSpPr>
            <p:cNvPr id="13" name="object 13"/>
            <p:cNvSpPr/>
            <p:nvPr/>
          </p:nvSpPr>
          <p:spPr>
            <a:xfrm>
              <a:off x="6813804" y="2996183"/>
              <a:ext cx="2045335" cy="1176655"/>
            </a:xfrm>
            <a:custGeom>
              <a:avLst/>
              <a:gdLst/>
              <a:ahLst/>
              <a:cxnLst/>
              <a:rect l="l" t="t" r="r" b="b"/>
              <a:pathLst>
                <a:path w="2045334" h="1176654">
                  <a:moveTo>
                    <a:pt x="1022603" y="0"/>
                  </a:moveTo>
                  <a:lnTo>
                    <a:pt x="962518" y="998"/>
                  </a:lnTo>
                  <a:lnTo>
                    <a:pt x="903346" y="3958"/>
                  </a:lnTo>
                  <a:lnTo>
                    <a:pt x="845185" y="8822"/>
                  </a:lnTo>
                  <a:lnTo>
                    <a:pt x="788130" y="15537"/>
                  </a:lnTo>
                  <a:lnTo>
                    <a:pt x="732276" y="24047"/>
                  </a:lnTo>
                  <a:lnTo>
                    <a:pt x="677721" y="34297"/>
                  </a:lnTo>
                  <a:lnTo>
                    <a:pt x="624560" y="46231"/>
                  </a:lnTo>
                  <a:lnTo>
                    <a:pt x="572888" y="59795"/>
                  </a:lnTo>
                  <a:lnTo>
                    <a:pt x="522802" y="74934"/>
                  </a:lnTo>
                  <a:lnTo>
                    <a:pt x="474397" y="91591"/>
                  </a:lnTo>
                  <a:lnTo>
                    <a:pt x="427770" y="109712"/>
                  </a:lnTo>
                  <a:lnTo>
                    <a:pt x="383017" y="129242"/>
                  </a:lnTo>
                  <a:lnTo>
                    <a:pt x="340232" y="150125"/>
                  </a:lnTo>
                  <a:lnTo>
                    <a:pt x="299513" y="172307"/>
                  </a:lnTo>
                  <a:lnTo>
                    <a:pt x="260955" y="195731"/>
                  </a:lnTo>
                  <a:lnTo>
                    <a:pt x="224654" y="220344"/>
                  </a:lnTo>
                  <a:lnTo>
                    <a:pt x="190706" y="246090"/>
                  </a:lnTo>
                  <a:lnTo>
                    <a:pt x="159207" y="272912"/>
                  </a:lnTo>
                  <a:lnTo>
                    <a:pt x="130252" y="300758"/>
                  </a:lnTo>
                  <a:lnTo>
                    <a:pt x="103938" y="329570"/>
                  </a:lnTo>
                  <a:lnTo>
                    <a:pt x="59616" y="389876"/>
                  </a:lnTo>
                  <a:lnTo>
                    <a:pt x="27007" y="453387"/>
                  </a:lnTo>
                  <a:lnTo>
                    <a:pt x="6879" y="519664"/>
                  </a:lnTo>
                  <a:lnTo>
                    <a:pt x="0" y="588263"/>
                  </a:lnTo>
                  <a:lnTo>
                    <a:pt x="1735" y="622826"/>
                  </a:lnTo>
                  <a:lnTo>
                    <a:pt x="15335" y="690319"/>
                  </a:lnTo>
                  <a:lnTo>
                    <a:pt x="41799" y="755269"/>
                  </a:lnTo>
                  <a:lnTo>
                    <a:pt x="80361" y="817233"/>
                  </a:lnTo>
                  <a:lnTo>
                    <a:pt x="130252" y="875769"/>
                  </a:lnTo>
                  <a:lnTo>
                    <a:pt x="159207" y="903615"/>
                  </a:lnTo>
                  <a:lnTo>
                    <a:pt x="190706" y="930437"/>
                  </a:lnTo>
                  <a:lnTo>
                    <a:pt x="224654" y="956183"/>
                  </a:lnTo>
                  <a:lnTo>
                    <a:pt x="260955" y="980796"/>
                  </a:lnTo>
                  <a:lnTo>
                    <a:pt x="299513" y="1004220"/>
                  </a:lnTo>
                  <a:lnTo>
                    <a:pt x="340232" y="1026402"/>
                  </a:lnTo>
                  <a:lnTo>
                    <a:pt x="383017" y="1047285"/>
                  </a:lnTo>
                  <a:lnTo>
                    <a:pt x="427770" y="1066815"/>
                  </a:lnTo>
                  <a:lnTo>
                    <a:pt x="474397" y="1084936"/>
                  </a:lnTo>
                  <a:lnTo>
                    <a:pt x="522802" y="1101593"/>
                  </a:lnTo>
                  <a:lnTo>
                    <a:pt x="572888" y="1116732"/>
                  </a:lnTo>
                  <a:lnTo>
                    <a:pt x="624560" y="1130296"/>
                  </a:lnTo>
                  <a:lnTo>
                    <a:pt x="677721" y="1142230"/>
                  </a:lnTo>
                  <a:lnTo>
                    <a:pt x="732276" y="1152480"/>
                  </a:lnTo>
                  <a:lnTo>
                    <a:pt x="788130" y="1160990"/>
                  </a:lnTo>
                  <a:lnTo>
                    <a:pt x="845185" y="1167705"/>
                  </a:lnTo>
                  <a:lnTo>
                    <a:pt x="903346" y="1172569"/>
                  </a:lnTo>
                  <a:lnTo>
                    <a:pt x="962518" y="1175529"/>
                  </a:lnTo>
                  <a:lnTo>
                    <a:pt x="1022603" y="1176527"/>
                  </a:lnTo>
                  <a:lnTo>
                    <a:pt x="1082689" y="1175529"/>
                  </a:lnTo>
                  <a:lnTo>
                    <a:pt x="1141861" y="1172569"/>
                  </a:lnTo>
                  <a:lnTo>
                    <a:pt x="1200022" y="1167705"/>
                  </a:lnTo>
                  <a:lnTo>
                    <a:pt x="1257077" y="1160990"/>
                  </a:lnTo>
                  <a:lnTo>
                    <a:pt x="1312931" y="1152480"/>
                  </a:lnTo>
                  <a:lnTo>
                    <a:pt x="1367486" y="1142230"/>
                  </a:lnTo>
                  <a:lnTo>
                    <a:pt x="1420647" y="1130296"/>
                  </a:lnTo>
                  <a:lnTo>
                    <a:pt x="1472319" y="1116732"/>
                  </a:lnTo>
                  <a:lnTo>
                    <a:pt x="1522405" y="1101593"/>
                  </a:lnTo>
                  <a:lnTo>
                    <a:pt x="1570810" y="1084936"/>
                  </a:lnTo>
                  <a:lnTo>
                    <a:pt x="1617437" y="1066815"/>
                  </a:lnTo>
                  <a:lnTo>
                    <a:pt x="1662190" y="1047285"/>
                  </a:lnTo>
                  <a:lnTo>
                    <a:pt x="1704975" y="1026402"/>
                  </a:lnTo>
                  <a:lnTo>
                    <a:pt x="1745694" y="1004220"/>
                  </a:lnTo>
                  <a:lnTo>
                    <a:pt x="1784252" y="980796"/>
                  </a:lnTo>
                  <a:lnTo>
                    <a:pt x="1820553" y="956183"/>
                  </a:lnTo>
                  <a:lnTo>
                    <a:pt x="1854501" y="930437"/>
                  </a:lnTo>
                  <a:lnTo>
                    <a:pt x="1886000" y="903615"/>
                  </a:lnTo>
                  <a:lnTo>
                    <a:pt x="1914955" y="875769"/>
                  </a:lnTo>
                  <a:lnTo>
                    <a:pt x="1941269" y="846957"/>
                  </a:lnTo>
                  <a:lnTo>
                    <a:pt x="1985591" y="786651"/>
                  </a:lnTo>
                  <a:lnTo>
                    <a:pt x="2018200" y="723140"/>
                  </a:lnTo>
                  <a:lnTo>
                    <a:pt x="2038328" y="656863"/>
                  </a:lnTo>
                  <a:lnTo>
                    <a:pt x="2045207" y="588263"/>
                  </a:lnTo>
                  <a:lnTo>
                    <a:pt x="2043472" y="553701"/>
                  </a:lnTo>
                  <a:lnTo>
                    <a:pt x="2029872" y="486208"/>
                  </a:lnTo>
                  <a:lnTo>
                    <a:pt x="2003408" y="421258"/>
                  </a:lnTo>
                  <a:lnTo>
                    <a:pt x="1964846" y="359294"/>
                  </a:lnTo>
                  <a:lnTo>
                    <a:pt x="1914955" y="300758"/>
                  </a:lnTo>
                  <a:lnTo>
                    <a:pt x="1886000" y="272912"/>
                  </a:lnTo>
                  <a:lnTo>
                    <a:pt x="1854501" y="246090"/>
                  </a:lnTo>
                  <a:lnTo>
                    <a:pt x="1820553" y="220344"/>
                  </a:lnTo>
                  <a:lnTo>
                    <a:pt x="1784252" y="195731"/>
                  </a:lnTo>
                  <a:lnTo>
                    <a:pt x="1745694" y="172307"/>
                  </a:lnTo>
                  <a:lnTo>
                    <a:pt x="1704975" y="150125"/>
                  </a:lnTo>
                  <a:lnTo>
                    <a:pt x="1662190" y="129242"/>
                  </a:lnTo>
                  <a:lnTo>
                    <a:pt x="1617437" y="109712"/>
                  </a:lnTo>
                  <a:lnTo>
                    <a:pt x="1570810" y="91591"/>
                  </a:lnTo>
                  <a:lnTo>
                    <a:pt x="1522405" y="74934"/>
                  </a:lnTo>
                  <a:lnTo>
                    <a:pt x="1472319" y="59795"/>
                  </a:lnTo>
                  <a:lnTo>
                    <a:pt x="1420647" y="46231"/>
                  </a:lnTo>
                  <a:lnTo>
                    <a:pt x="1367486" y="34297"/>
                  </a:lnTo>
                  <a:lnTo>
                    <a:pt x="1312931" y="24047"/>
                  </a:lnTo>
                  <a:lnTo>
                    <a:pt x="1257077" y="15537"/>
                  </a:lnTo>
                  <a:lnTo>
                    <a:pt x="1200022" y="8822"/>
                  </a:lnTo>
                  <a:lnTo>
                    <a:pt x="1141861" y="3958"/>
                  </a:lnTo>
                  <a:lnTo>
                    <a:pt x="1082689" y="998"/>
                  </a:lnTo>
                  <a:lnTo>
                    <a:pt x="102260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13804" y="2996183"/>
              <a:ext cx="2045335" cy="1176655"/>
            </a:xfrm>
            <a:custGeom>
              <a:avLst/>
              <a:gdLst/>
              <a:ahLst/>
              <a:cxnLst/>
              <a:rect l="l" t="t" r="r" b="b"/>
              <a:pathLst>
                <a:path w="2045334" h="1176654">
                  <a:moveTo>
                    <a:pt x="0" y="588263"/>
                  </a:moveTo>
                  <a:lnTo>
                    <a:pt x="6879" y="519664"/>
                  </a:lnTo>
                  <a:lnTo>
                    <a:pt x="27007" y="453387"/>
                  </a:lnTo>
                  <a:lnTo>
                    <a:pt x="59616" y="389876"/>
                  </a:lnTo>
                  <a:lnTo>
                    <a:pt x="103938" y="329570"/>
                  </a:lnTo>
                  <a:lnTo>
                    <a:pt x="130252" y="300758"/>
                  </a:lnTo>
                  <a:lnTo>
                    <a:pt x="159207" y="272912"/>
                  </a:lnTo>
                  <a:lnTo>
                    <a:pt x="190706" y="246090"/>
                  </a:lnTo>
                  <a:lnTo>
                    <a:pt x="224654" y="220344"/>
                  </a:lnTo>
                  <a:lnTo>
                    <a:pt x="260955" y="195731"/>
                  </a:lnTo>
                  <a:lnTo>
                    <a:pt x="299513" y="172307"/>
                  </a:lnTo>
                  <a:lnTo>
                    <a:pt x="340232" y="150125"/>
                  </a:lnTo>
                  <a:lnTo>
                    <a:pt x="383017" y="129242"/>
                  </a:lnTo>
                  <a:lnTo>
                    <a:pt x="427770" y="109712"/>
                  </a:lnTo>
                  <a:lnTo>
                    <a:pt x="474397" y="91591"/>
                  </a:lnTo>
                  <a:lnTo>
                    <a:pt x="522802" y="74934"/>
                  </a:lnTo>
                  <a:lnTo>
                    <a:pt x="572888" y="59795"/>
                  </a:lnTo>
                  <a:lnTo>
                    <a:pt x="624560" y="46231"/>
                  </a:lnTo>
                  <a:lnTo>
                    <a:pt x="677721" y="34297"/>
                  </a:lnTo>
                  <a:lnTo>
                    <a:pt x="732276" y="24047"/>
                  </a:lnTo>
                  <a:lnTo>
                    <a:pt x="788130" y="15537"/>
                  </a:lnTo>
                  <a:lnTo>
                    <a:pt x="845185" y="8822"/>
                  </a:lnTo>
                  <a:lnTo>
                    <a:pt x="903346" y="3958"/>
                  </a:lnTo>
                  <a:lnTo>
                    <a:pt x="962518" y="998"/>
                  </a:lnTo>
                  <a:lnTo>
                    <a:pt x="1022603" y="0"/>
                  </a:lnTo>
                  <a:lnTo>
                    <a:pt x="1082689" y="998"/>
                  </a:lnTo>
                  <a:lnTo>
                    <a:pt x="1141861" y="3958"/>
                  </a:lnTo>
                  <a:lnTo>
                    <a:pt x="1200022" y="8822"/>
                  </a:lnTo>
                  <a:lnTo>
                    <a:pt x="1257077" y="15537"/>
                  </a:lnTo>
                  <a:lnTo>
                    <a:pt x="1312931" y="24047"/>
                  </a:lnTo>
                  <a:lnTo>
                    <a:pt x="1367486" y="34297"/>
                  </a:lnTo>
                  <a:lnTo>
                    <a:pt x="1420647" y="46231"/>
                  </a:lnTo>
                  <a:lnTo>
                    <a:pt x="1472319" y="59795"/>
                  </a:lnTo>
                  <a:lnTo>
                    <a:pt x="1522405" y="74934"/>
                  </a:lnTo>
                  <a:lnTo>
                    <a:pt x="1570810" y="91591"/>
                  </a:lnTo>
                  <a:lnTo>
                    <a:pt x="1617437" y="109712"/>
                  </a:lnTo>
                  <a:lnTo>
                    <a:pt x="1662190" y="129242"/>
                  </a:lnTo>
                  <a:lnTo>
                    <a:pt x="1704975" y="150125"/>
                  </a:lnTo>
                  <a:lnTo>
                    <a:pt x="1745694" y="172307"/>
                  </a:lnTo>
                  <a:lnTo>
                    <a:pt x="1784252" y="195731"/>
                  </a:lnTo>
                  <a:lnTo>
                    <a:pt x="1820553" y="220344"/>
                  </a:lnTo>
                  <a:lnTo>
                    <a:pt x="1854501" y="246090"/>
                  </a:lnTo>
                  <a:lnTo>
                    <a:pt x="1886000" y="272912"/>
                  </a:lnTo>
                  <a:lnTo>
                    <a:pt x="1914955" y="300758"/>
                  </a:lnTo>
                  <a:lnTo>
                    <a:pt x="1941269" y="329570"/>
                  </a:lnTo>
                  <a:lnTo>
                    <a:pt x="1985591" y="389876"/>
                  </a:lnTo>
                  <a:lnTo>
                    <a:pt x="2018200" y="453387"/>
                  </a:lnTo>
                  <a:lnTo>
                    <a:pt x="2038328" y="519664"/>
                  </a:lnTo>
                  <a:lnTo>
                    <a:pt x="2045207" y="588263"/>
                  </a:lnTo>
                  <a:lnTo>
                    <a:pt x="2043472" y="622826"/>
                  </a:lnTo>
                  <a:lnTo>
                    <a:pt x="2029872" y="690319"/>
                  </a:lnTo>
                  <a:lnTo>
                    <a:pt x="2003408" y="755269"/>
                  </a:lnTo>
                  <a:lnTo>
                    <a:pt x="1964846" y="817233"/>
                  </a:lnTo>
                  <a:lnTo>
                    <a:pt x="1914955" y="875769"/>
                  </a:lnTo>
                  <a:lnTo>
                    <a:pt x="1886000" y="903615"/>
                  </a:lnTo>
                  <a:lnTo>
                    <a:pt x="1854501" y="930437"/>
                  </a:lnTo>
                  <a:lnTo>
                    <a:pt x="1820553" y="956183"/>
                  </a:lnTo>
                  <a:lnTo>
                    <a:pt x="1784252" y="980796"/>
                  </a:lnTo>
                  <a:lnTo>
                    <a:pt x="1745694" y="1004220"/>
                  </a:lnTo>
                  <a:lnTo>
                    <a:pt x="1704975" y="1026402"/>
                  </a:lnTo>
                  <a:lnTo>
                    <a:pt x="1662190" y="1047285"/>
                  </a:lnTo>
                  <a:lnTo>
                    <a:pt x="1617437" y="1066815"/>
                  </a:lnTo>
                  <a:lnTo>
                    <a:pt x="1570810" y="1084936"/>
                  </a:lnTo>
                  <a:lnTo>
                    <a:pt x="1522405" y="1101593"/>
                  </a:lnTo>
                  <a:lnTo>
                    <a:pt x="1472319" y="1116732"/>
                  </a:lnTo>
                  <a:lnTo>
                    <a:pt x="1420647" y="1130296"/>
                  </a:lnTo>
                  <a:lnTo>
                    <a:pt x="1367486" y="1142230"/>
                  </a:lnTo>
                  <a:lnTo>
                    <a:pt x="1312931" y="1152480"/>
                  </a:lnTo>
                  <a:lnTo>
                    <a:pt x="1257077" y="1160990"/>
                  </a:lnTo>
                  <a:lnTo>
                    <a:pt x="1200022" y="1167705"/>
                  </a:lnTo>
                  <a:lnTo>
                    <a:pt x="1141861" y="1172569"/>
                  </a:lnTo>
                  <a:lnTo>
                    <a:pt x="1082689" y="1175529"/>
                  </a:lnTo>
                  <a:lnTo>
                    <a:pt x="1022603" y="1176527"/>
                  </a:lnTo>
                  <a:lnTo>
                    <a:pt x="962518" y="1175529"/>
                  </a:lnTo>
                  <a:lnTo>
                    <a:pt x="903346" y="1172569"/>
                  </a:lnTo>
                  <a:lnTo>
                    <a:pt x="845185" y="1167705"/>
                  </a:lnTo>
                  <a:lnTo>
                    <a:pt x="788130" y="1160990"/>
                  </a:lnTo>
                  <a:lnTo>
                    <a:pt x="732276" y="1152480"/>
                  </a:lnTo>
                  <a:lnTo>
                    <a:pt x="677721" y="1142230"/>
                  </a:lnTo>
                  <a:lnTo>
                    <a:pt x="624560" y="1130296"/>
                  </a:lnTo>
                  <a:lnTo>
                    <a:pt x="572888" y="1116732"/>
                  </a:lnTo>
                  <a:lnTo>
                    <a:pt x="522802" y="1101593"/>
                  </a:lnTo>
                  <a:lnTo>
                    <a:pt x="474397" y="1084936"/>
                  </a:lnTo>
                  <a:lnTo>
                    <a:pt x="427770" y="1066815"/>
                  </a:lnTo>
                  <a:lnTo>
                    <a:pt x="383017" y="1047285"/>
                  </a:lnTo>
                  <a:lnTo>
                    <a:pt x="340232" y="1026402"/>
                  </a:lnTo>
                  <a:lnTo>
                    <a:pt x="299513" y="1004220"/>
                  </a:lnTo>
                  <a:lnTo>
                    <a:pt x="260955" y="980796"/>
                  </a:lnTo>
                  <a:lnTo>
                    <a:pt x="224654" y="956183"/>
                  </a:lnTo>
                  <a:lnTo>
                    <a:pt x="190706" y="930437"/>
                  </a:lnTo>
                  <a:lnTo>
                    <a:pt x="159207" y="903615"/>
                  </a:lnTo>
                  <a:lnTo>
                    <a:pt x="130252" y="875769"/>
                  </a:lnTo>
                  <a:lnTo>
                    <a:pt x="103938" y="846957"/>
                  </a:lnTo>
                  <a:lnTo>
                    <a:pt x="59616" y="786651"/>
                  </a:lnTo>
                  <a:lnTo>
                    <a:pt x="27007" y="723140"/>
                  </a:lnTo>
                  <a:lnTo>
                    <a:pt x="6879" y="656863"/>
                  </a:lnTo>
                  <a:lnTo>
                    <a:pt x="0" y="5882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367396" y="342265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绩效管理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33609" y="4687633"/>
            <a:ext cx="2079625" cy="1245870"/>
            <a:chOff x="3733609" y="4687633"/>
            <a:chExt cx="2079625" cy="1245870"/>
          </a:xfrm>
        </p:grpSpPr>
        <p:sp>
          <p:nvSpPr>
            <p:cNvPr id="17" name="object 17"/>
            <p:cNvSpPr/>
            <p:nvPr/>
          </p:nvSpPr>
          <p:spPr>
            <a:xfrm>
              <a:off x="3738371" y="4692396"/>
              <a:ext cx="2070100" cy="1236345"/>
            </a:xfrm>
            <a:custGeom>
              <a:avLst/>
              <a:gdLst/>
              <a:ahLst/>
              <a:cxnLst/>
              <a:rect l="l" t="t" r="r" b="b"/>
              <a:pathLst>
                <a:path w="2070100" h="1236345">
                  <a:moveTo>
                    <a:pt x="1034795" y="0"/>
                  </a:moveTo>
                  <a:lnTo>
                    <a:pt x="976075" y="978"/>
                  </a:lnTo>
                  <a:lnTo>
                    <a:pt x="918215" y="3879"/>
                  </a:lnTo>
                  <a:lnTo>
                    <a:pt x="861300" y="8649"/>
                  </a:lnTo>
                  <a:lnTo>
                    <a:pt x="805420" y="15237"/>
                  </a:lnTo>
                  <a:lnTo>
                    <a:pt x="750662" y="23591"/>
                  </a:lnTo>
                  <a:lnTo>
                    <a:pt x="697112" y="33658"/>
                  </a:lnTo>
                  <a:lnTo>
                    <a:pt x="644858" y="45386"/>
                  </a:lnTo>
                  <a:lnTo>
                    <a:pt x="593987" y="58722"/>
                  </a:lnTo>
                  <a:lnTo>
                    <a:pt x="544588" y="73616"/>
                  </a:lnTo>
                  <a:lnTo>
                    <a:pt x="496746" y="90014"/>
                  </a:lnTo>
                  <a:lnTo>
                    <a:pt x="450551" y="107864"/>
                  </a:lnTo>
                  <a:lnTo>
                    <a:pt x="406088" y="127114"/>
                  </a:lnTo>
                  <a:lnTo>
                    <a:pt x="363445" y="147712"/>
                  </a:lnTo>
                  <a:lnTo>
                    <a:pt x="322710" y="169606"/>
                  </a:lnTo>
                  <a:lnTo>
                    <a:pt x="283970" y="192743"/>
                  </a:lnTo>
                  <a:lnTo>
                    <a:pt x="247312" y="217071"/>
                  </a:lnTo>
                  <a:lnTo>
                    <a:pt x="212824" y="242538"/>
                  </a:lnTo>
                  <a:lnTo>
                    <a:pt x="180593" y="269092"/>
                  </a:lnTo>
                  <a:lnTo>
                    <a:pt x="150706" y="296681"/>
                  </a:lnTo>
                  <a:lnTo>
                    <a:pt x="123251" y="325252"/>
                  </a:lnTo>
                  <a:lnTo>
                    <a:pt x="98315" y="354753"/>
                  </a:lnTo>
                  <a:lnTo>
                    <a:pt x="56350" y="416336"/>
                  </a:lnTo>
                  <a:lnTo>
                    <a:pt x="25510" y="481014"/>
                  </a:lnTo>
                  <a:lnTo>
                    <a:pt x="6494" y="548368"/>
                  </a:lnTo>
                  <a:lnTo>
                    <a:pt x="0" y="617981"/>
                  </a:lnTo>
                  <a:lnTo>
                    <a:pt x="1638" y="653049"/>
                  </a:lnTo>
                  <a:lnTo>
                    <a:pt x="14480" y="721593"/>
                  </a:lnTo>
                  <a:lnTo>
                    <a:pt x="39496" y="787666"/>
                  </a:lnTo>
                  <a:lnTo>
                    <a:pt x="75986" y="850853"/>
                  </a:lnTo>
                  <a:lnTo>
                    <a:pt x="123251" y="910734"/>
                  </a:lnTo>
                  <a:lnTo>
                    <a:pt x="150706" y="939305"/>
                  </a:lnTo>
                  <a:lnTo>
                    <a:pt x="180593" y="966893"/>
                  </a:lnTo>
                  <a:lnTo>
                    <a:pt x="212824" y="993446"/>
                  </a:lnTo>
                  <a:lnTo>
                    <a:pt x="247312" y="1018913"/>
                  </a:lnTo>
                  <a:lnTo>
                    <a:pt x="283970" y="1043240"/>
                  </a:lnTo>
                  <a:lnTo>
                    <a:pt x="322710" y="1066376"/>
                  </a:lnTo>
                  <a:lnTo>
                    <a:pt x="363445" y="1088268"/>
                  </a:lnTo>
                  <a:lnTo>
                    <a:pt x="406088" y="1108864"/>
                  </a:lnTo>
                  <a:lnTo>
                    <a:pt x="450551" y="1128113"/>
                  </a:lnTo>
                  <a:lnTo>
                    <a:pt x="496746" y="1145961"/>
                  </a:lnTo>
                  <a:lnTo>
                    <a:pt x="544588" y="1162357"/>
                  </a:lnTo>
                  <a:lnTo>
                    <a:pt x="593987" y="1177249"/>
                  </a:lnTo>
                  <a:lnTo>
                    <a:pt x="644858" y="1190584"/>
                  </a:lnTo>
                  <a:lnTo>
                    <a:pt x="697112" y="1202311"/>
                  </a:lnTo>
                  <a:lnTo>
                    <a:pt x="750662" y="1212376"/>
                  </a:lnTo>
                  <a:lnTo>
                    <a:pt x="805420" y="1220728"/>
                  </a:lnTo>
                  <a:lnTo>
                    <a:pt x="861300" y="1227315"/>
                  </a:lnTo>
                  <a:lnTo>
                    <a:pt x="918215" y="1232085"/>
                  </a:lnTo>
                  <a:lnTo>
                    <a:pt x="976075" y="1234985"/>
                  </a:lnTo>
                  <a:lnTo>
                    <a:pt x="1034795" y="1235963"/>
                  </a:lnTo>
                  <a:lnTo>
                    <a:pt x="1093516" y="1234985"/>
                  </a:lnTo>
                  <a:lnTo>
                    <a:pt x="1151376" y="1232085"/>
                  </a:lnTo>
                  <a:lnTo>
                    <a:pt x="1208291" y="1227315"/>
                  </a:lnTo>
                  <a:lnTo>
                    <a:pt x="1264171" y="1220728"/>
                  </a:lnTo>
                  <a:lnTo>
                    <a:pt x="1318929" y="1212376"/>
                  </a:lnTo>
                  <a:lnTo>
                    <a:pt x="1372479" y="1202311"/>
                  </a:lnTo>
                  <a:lnTo>
                    <a:pt x="1424733" y="1190584"/>
                  </a:lnTo>
                  <a:lnTo>
                    <a:pt x="1475604" y="1177249"/>
                  </a:lnTo>
                  <a:lnTo>
                    <a:pt x="1525003" y="1162357"/>
                  </a:lnTo>
                  <a:lnTo>
                    <a:pt x="1572845" y="1145961"/>
                  </a:lnTo>
                  <a:lnTo>
                    <a:pt x="1619040" y="1128113"/>
                  </a:lnTo>
                  <a:lnTo>
                    <a:pt x="1663503" y="1108864"/>
                  </a:lnTo>
                  <a:lnTo>
                    <a:pt x="1706146" y="1088268"/>
                  </a:lnTo>
                  <a:lnTo>
                    <a:pt x="1746881" y="1066376"/>
                  </a:lnTo>
                  <a:lnTo>
                    <a:pt x="1785621" y="1043240"/>
                  </a:lnTo>
                  <a:lnTo>
                    <a:pt x="1822279" y="1018913"/>
                  </a:lnTo>
                  <a:lnTo>
                    <a:pt x="1856767" y="993446"/>
                  </a:lnTo>
                  <a:lnTo>
                    <a:pt x="1888998" y="966893"/>
                  </a:lnTo>
                  <a:lnTo>
                    <a:pt x="1918885" y="939305"/>
                  </a:lnTo>
                  <a:lnTo>
                    <a:pt x="1946340" y="910734"/>
                  </a:lnTo>
                  <a:lnTo>
                    <a:pt x="1971276" y="881232"/>
                  </a:lnTo>
                  <a:lnTo>
                    <a:pt x="2013241" y="819647"/>
                  </a:lnTo>
                  <a:lnTo>
                    <a:pt x="2044081" y="754964"/>
                  </a:lnTo>
                  <a:lnTo>
                    <a:pt x="2063097" y="687604"/>
                  </a:lnTo>
                  <a:lnTo>
                    <a:pt x="2069591" y="617981"/>
                  </a:lnTo>
                  <a:lnTo>
                    <a:pt x="2067953" y="582919"/>
                  </a:lnTo>
                  <a:lnTo>
                    <a:pt x="2055111" y="514383"/>
                  </a:lnTo>
                  <a:lnTo>
                    <a:pt x="2030095" y="448315"/>
                  </a:lnTo>
                  <a:lnTo>
                    <a:pt x="1993605" y="385132"/>
                  </a:lnTo>
                  <a:lnTo>
                    <a:pt x="1946340" y="325252"/>
                  </a:lnTo>
                  <a:lnTo>
                    <a:pt x="1918885" y="296681"/>
                  </a:lnTo>
                  <a:lnTo>
                    <a:pt x="1888998" y="269092"/>
                  </a:lnTo>
                  <a:lnTo>
                    <a:pt x="1856767" y="242538"/>
                  </a:lnTo>
                  <a:lnTo>
                    <a:pt x="1822279" y="217071"/>
                  </a:lnTo>
                  <a:lnTo>
                    <a:pt x="1785621" y="192743"/>
                  </a:lnTo>
                  <a:lnTo>
                    <a:pt x="1746881" y="169606"/>
                  </a:lnTo>
                  <a:lnTo>
                    <a:pt x="1706146" y="147712"/>
                  </a:lnTo>
                  <a:lnTo>
                    <a:pt x="1663503" y="127114"/>
                  </a:lnTo>
                  <a:lnTo>
                    <a:pt x="1619040" y="107864"/>
                  </a:lnTo>
                  <a:lnTo>
                    <a:pt x="1572845" y="90014"/>
                  </a:lnTo>
                  <a:lnTo>
                    <a:pt x="1525003" y="73616"/>
                  </a:lnTo>
                  <a:lnTo>
                    <a:pt x="1475604" y="58722"/>
                  </a:lnTo>
                  <a:lnTo>
                    <a:pt x="1424733" y="45386"/>
                  </a:lnTo>
                  <a:lnTo>
                    <a:pt x="1372479" y="33658"/>
                  </a:lnTo>
                  <a:lnTo>
                    <a:pt x="1318929" y="23591"/>
                  </a:lnTo>
                  <a:lnTo>
                    <a:pt x="1264171" y="15237"/>
                  </a:lnTo>
                  <a:lnTo>
                    <a:pt x="1208291" y="8649"/>
                  </a:lnTo>
                  <a:lnTo>
                    <a:pt x="1151376" y="3879"/>
                  </a:lnTo>
                  <a:lnTo>
                    <a:pt x="1093516" y="978"/>
                  </a:lnTo>
                  <a:lnTo>
                    <a:pt x="1034795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738371" y="4692396"/>
              <a:ext cx="2070100" cy="1236345"/>
            </a:xfrm>
            <a:custGeom>
              <a:avLst/>
              <a:gdLst/>
              <a:ahLst/>
              <a:cxnLst/>
              <a:rect l="l" t="t" r="r" b="b"/>
              <a:pathLst>
                <a:path w="2070100" h="1236345">
                  <a:moveTo>
                    <a:pt x="0" y="617981"/>
                  </a:moveTo>
                  <a:lnTo>
                    <a:pt x="6494" y="548368"/>
                  </a:lnTo>
                  <a:lnTo>
                    <a:pt x="25510" y="481014"/>
                  </a:lnTo>
                  <a:lnTo>
                    <a:pt x="56350" y="416336"/>
                  </a:lnTo>
                  <a:lnTo>
                    <a:pt x="98315" y="354753"/>
                  </a:lnTo>
                  <a:lnTo>
                    <a:pt x="123251" y="325252"/>
                  </a:lnTo>
                  <a:lnTo>
                    <a:pt x="150706" y="296681"/>
                  </a:lnTo>
                  <a:lnTo>
                    <a:pt x="180593" y="269092"/>
                  </a:lnTo>
                  <a:lnTo>
                    <a:pt x="212824" y="242538"/>
                  </a:lnTo>
                  <a:lnTo>
                    <a:pt x="247312" y="217071"/>
                  </a:lnTo>
                  <a:lnTo>
                    <a:pt x="283970" y="192743"/>
                  </a:lnTo>
                  <a:lnTo>
                    <a:pt x="322710" y="169606"/>
                  </a:lnTo>
                  <a:lnTo>
                    <a:pt x="363445" y="147712"/>
                  </a:lnTo>
                  <a:lnTo>
                    <a:pt x="406088" y="127114"/>
                  </a:lnTo>
                  <a:lnTo>
                    <a:pt x="450551" y="107864"/>
                  </a:lnTo>
                  <a:lnTo>
                    <a:pt x="496746" y="90014"/>
                  </a:lnTo>
                  <a:lnTo>
                    <a:pt x="544588" y="73616"/>
                  </a:lnTo>
                  <a:lnTo>
                    <a:pt x="593987" y="58722"/>
                  </a:lnTo>
                  <a:lnTo>
                    <a:pt x="644858" y="45386"/>
                  </a:lnTo>
                  <a:lnTo>
                    <a:pt x="697112" y="33658"/>
                  </a:lnTo>
                  <a:lnTo>
                    <a:pt x="750662" y="23591"/>
                  </a:lnTo>
                  <a:lnTo>
                    <a:pt x="805420" y="15237"/>
                  </a:lnTo>
                  <a:lnTo>
                    <a:pt x="861300" y="8649"/>
                  </a:lnTo>
                  <a:lnTo>
                    <a:pt x="918215" y="3879"/>
                  </a:lnTo>
                  <a:lnTo>
                    <a:pt x="976075" y="978"/>
                  </a:lnTo>
                  <a:lnTo>
                    <a:pt x="1034795" y="0"/>
                  </a:lnTo>
                  <a:lnTo>
                    <a:pt x="1093516" y="978"/>
                  </a:lnTo>
                  <a:lnTo>
                    <a:pt x="1151376" y="3879"/>
                  </a:lnTo>
                  <a:lnTo>
                    <a:pt x="1208291" y="8649"/>
                  </a:lnTo>
                  <a:lnTo>
                    <a:pt x="1264171" y="15237"/>
                  </a:lnTo>
                  <a:lnTo>
                    <a:pt x="1318929" y="23591"/>
                  </a:lnTo>
                  <a:lnTo>
                    <a:pt x="1372479" y="33658"/>
                  </a:lnTo>
                  <a:lnTo>
                    <a:pt x="1424733" y="45386"/>
                  </a:lnTo>
                  <a:lnTo>
                    <a:pt x="1475604" y="58722"/>
                  </a:lnTo>
                  <a:lnTo>
                    <a:pt x="1525003" y="73616"/>
                  </a:lnTo>
                  <a:lnTo>
                    <a:pt x="1572845" y="90014"/>
                  </a:lnTo>
                  <a:lnTo>
                    <a:pt x="1619040" y="107864"/>
                  </a:lnTo>
                  <a:lnTo>
                    <a:pt x="1663503" y="127114"/>
                  </a:lnTo>
                  <a:lnTo>
                    <a:pt x="1706146" y="147712"/>
                  </a:lnTo>
                  <a:lnTo>
                    <a:pt x="1746881" y="169606"/>
                  </a:lnTo>
                  <a:lnTo>
                    <a:pt x="1785621" y="192743"/>
                  </a:lnTo>
                  <a:lnTo>
                    <a:pt x="1822279" y="217071"/>
                  </a:lnTo>
                  <a:lnTo>
                    <a:pt x="1856767" y="242538"/>
                  </a:lnTo>
                  <a:lnTo>
                    <a:pt x="1888998" y="269092"/>
                  </a:lnTo>
                  <a:lnTo>
                    <a:pt x="1918885" y="296681"/>
                  </a:lnTo>
                  <a:lnTo>
                    <a:pt x="1946340" y="325252"/>
                  </a:lnTo>
                  <a:lnTo>
                    <a:pt x="1971276" y="354753"/>
                  </a:lnTo>
                  <a:lnTo>
                    <a:pt x="2013241" y="416336"/>
                  </a:lnTo>
                  <a:lnTo>
                    <a:pt x="2044081" y="481014"/>
                  </a:lnTo>
                  <a:lnTo>
                    <a:pt x="2063097" y="548368"/>
                  </a:lnTo>
                  <a:lnTo>
                    <a:pt x="2069591" y="617981"/>
                  </a:lnTo>
                  <a:lnTo>
                    <a:pt x="2067953" y="653049"/>
                  </a:lnTo>
                  <a:lnTo>
                    <a:pt x="2055111" y="721593"/>
                  </a:lnTo>
                  <a:lnTo>
                    <a:pt x="2030095" y="787666"/>
                  </a:lnTo>
                  <a:lnTo>
                    <a:pt x="1993605" y="850853"/>
                  </a:lnTo>
                  <a:lnTo>
                    <a:pt x="1946340" y="910734"/>
                  </a:lnTo>
                  <a:lnTo>
                    <a:pt x="1918885" y="939305"/>
                  </a:lnTo>
                  <a:lnTo>
                    <a:pt x="1888998" y="966893"/>
                  </a:lnTo>
                  <a:lnTo>
                    <a:pt x="1856767" y="993446"/>
                  </a:lnTo>
                  <a:lnTo>
                    <a:pt x="1822279" y="1018913"/>
                  </a:lnTo>
                  <a:lnTo>
                    <a:pt x="1785621" y="1043240"/>
                  </a:lnTo>
                  <a:lnTo>
                    <a:pt x="1746881" y="1066376"/>
                  </a:lnTo>
                  <a:lnTo>
                    <a:pt x="1706146" y="1088268"/>
                  </a:lnTo>
                  <a:lnTo>
                    <a:pt x="1663503" y="1108864"/>
                  </a:lnTo>
                  <a:lnTo>
                    <a:pt x="1619040" y="1128113"/>
                  </a:lnTo>
                  <a:lnTo>
                    <a:pt x="1572845" y="1145961"/>
                  </a:lnTo>
                  <a:lnTo>
                    <a:pt x="1525003" y="1162357"/>
                  </a:lnTo>
                  <a:lnTo>
                    <a:pt x="1475604" y="1177249"/>
                  </a:lnTo>
                  <a:lnTo>
                    <a:pt x="1424733" y="1190584"/>
                  </a:lnTo>
                  <a:lnTo>
                    <a:pt x="1372479" y="1202311"/>
                  </a:lnTo>
                  <a:lnTo>
                    <a:pt x="1318929" y="1212376"/>
                  </a:lnTo>
                  <a:lnTo>
                    <a:pt x="1264171" y="1220728"/>
                  </a:lnTo>
                  <a:lnTo>
                    <a:pt x="1208291" y="1227315"/>
                  </a:lnTo>
                  <a:lnTo>
                    <a:pt x="1151376" y="1232085"/>
                  </a:lnTo>
                  <a:lnTo>
                    <a:pt x="1093516" y="1234985"/>
                  </a:lnTo>
                  <a:lnTo>
                    <a:pt x="1034795" y="1235963"/>
                  </a:lnTo>
                  <a:lnTo>
                    <a:pt x="976075" y="1234985"/>
                  </a:lnTo>
                  <a:lnTo>
                    <a:pt x="918215" y="1232085"/>
                  </a:lnTo>
                  <a:lnTo>
                    <a:pt x="861300" y="1227315"/>
                  </a:lnTo>
                  <a:lnTo>
                    <a:pt x="805420" y="1220728"/>
                  </a:lnTo>
                  <a:lnTo>
                    <a:pt x="750662" y="1212376"/>
                  </a:lnTo>
                  <a:lnTo>
                    <a:pt x="697112" y="1202311"/>
                  </a:lnTo>
                  <a:lnTo>
                    <a:pt x="644858" y="1190584"/>
                  </a:lnTo>
                  <a:lnTo>
                    <a:pt x="593987" y="1177249"/>
                  </a:lnTo>
                  <a:lnTo>
                    <a:pt x="544588" y="1162357"/>
                  </a:lnTo>
                  <a:lnTo>
                    <a:pt x="496746" y="1145961"/>
                  </a:lnTo>
                  <a:lnTo>
                    <a:pt x="450551" y="1128113"/>
                  </a:lnTo>
                  <a:lnTo>
                    <a:pt x="406088" y="1108864"/>
                  </a:lnTo>
                  <a:lnTo>
                    <a:pt x="363445" y="1088268"/>
                  </a:lnTo>
                  <a:lnTo>
                    <a:pt x="322710" y="1066376"/>
                  </a:lnTo>
                  <a:lnTo>
                    <a:pt x="283970" y="1043240"/>
                  </a:lnTo>
                  <a:lnTo>
                    <a:pt x="247312" y="1018913"/>
                  </a:lnTo>
                  <a:lnTo>
                    <a:pt x="212824" y="993446"/>
                  </a:lnTo>
                  <a:lnTo>
                    <a:pt x="180593" y="966893"/>
                  </a:lnTo>
                  <a:lnTo>
                    <a:pt x="150706" y="939305"/>
                  </a:lnTo>
                  <a:lnTo>
                    <a:pt x="123251" y="910734"/>
                  </a:lnTo>
                  <a:lnTo>
                    <a:pt x="98315" y="881232"/>
                  </a:lnTo>
                  <a:lnTo>
                    <a:pt x="56350" y="819647"/>
                  </a:lnTo>
                  <a:lnTo>
                    <a:pt x="25510" y="754964"/>
                  </a:lnTo>
                  <a:lnTo>
                    <a:pt x="6494" y="687604"/>
                  </a:lnTo>
                  <a:lnTo>
                    <a:pt x="0" y="61798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038600" y="5128260"/>
            <a:ext cx="1454150" cy="28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ts val="2105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晋升异动管理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89320" y="4325111"/>
            <a:ext cx="1169035" cy="725805"/>
          </a:xfrm>
          <a:custGeom>
            <a:avLst/>
            <a:gdLst/>
            <a:ahLst/>
            <a:cxnLst/>
            <a:rect l="l" t="t" r="r" b="b"/>
            <a:pathLst>
              <a:path w="1169034" h="725804">
                <a:moveTo>
                  <a:pt x="101980" y="563118"/>
                </a:moveTo>
                <a:lnTo>
                  <a:pt x="0" y="725424"/>
                </a:lnTo>
                <a:lnTo>
                  <a:pt x="191007" y="709676"/>
                </a:lnTo>
                <a:lnTo>
                  <a:pt x="170332" y="675639"/>
                </a:lnTo>
                <a:lnTo>
                  <a:pt x="136905" y="675639"/>
                </a:lnTo>
                <a:lnTo>
                  <a:pt x="107314" y="626744"/>
                </a:lnTo>
                <a:lnTo>
                  <a:pt x="131649" y="611959"/>
                </a:lnTo>
                <a:lnTo>
                  <a:pt x="101980" y="563118"/>
                </a:lnTo>
                <a:close/>
              </a:path>
              <a:path w="1169034" h="725804">
                <a:moveTo>
                  <a:pt x="131649" y="611959"/>
                </a:moveTo>
                <a:lnTo>
                  <a:pt x="107314" y="626744"/>
                </a:lnTo>
                <a:lnTo>
                  <a:pt x="136905" y="675639"/>
                </a:lnTo>
                <a:lnTo>
                  <a:pt x="161320" y="660804"/>
                </a:lnTo>
                <a:lnTo>
                  <a:pt x="131649" y="611959"/>
                </a:lnTo>
                <a:close/>
              </a:path>
              <a:path w="1169034" h="725804">
                <a:moveTo>
                  <a:pt x="161320" y="660804"/>
                </a:moveTo>
                <a:lnTo>
                  <a:pt x="136905" y="675639"/>
                </a:lnTo>
                <a:lnTo>
                  <a:pt x="170332" y="675639"/>
                </a:lnTo>
                <a:lnTo>
                  <a:pt x="161320" y="660804"/>
                </a:lnTo>
                <a:close/>
              </a:path>
              <a:path w="1169034" h="725804">
                <a:moveTo>
                  <a:pt x="1138808" y="0"/>
                </a:moveTo>
                <a:lnTo>
                  <a:pt x="131649" y="611959"/>
                </a:lnTo>
                <a:lnTo>
                  <a:pt x="161320" y="660804"/>
                </a:lnTo>
                <a:lnTo>
                  <a:pt x="1168527" y="48768"/>
                </a:lnTo>
                <a:lnTo>
                  <a:pt x="1138808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53717" y="2017776"/>
            <a:ext cx="1230630" cy="955675"/>
          </a:xfrm>
          <a:custGeom>
            <a:avLst/>
            <a:gdLst/>
            <a:ahLst/>
            <a:cxnLst/>
            <a:rect l="l" t="t" r="r" b="b"/>
            <a:pathLst>
              <a:path w="1230629" h="955675">
                <a:moveTo>
                  <a:pt x="1077111" y="81850"/>
                </a:moveTo>
                <a:lnTo>
                  <a:pt x="0" y="910082"/>
                </a:lnTo>
                <a:lnTo>
                  <a:pt x="34797" y="955294"/>
                </a:lnTo>
                <a:lnTo>
                  <a:pt x="1111955" y="127151"/>
                </a:lnTo>
                <a:lnTo>
                  <a:pt x="1077111" y="81850"/>
                </a:lnTo>
                <a:close/>
              </a:path>
              <a:path w="1230629" h="955675">
                <a:moveTo>
                  <a:pt x="1199256" y="64388"/>
                </a:moveTo>
                <a:lnTo>
                  <a:pt x="1099820" y="64388"/>
                </a:lnTo>
                <a:lnTo>
                  <a:pt x="1134618" y="109727"/>
                </a:lnTo>
                <a:lnTo>
                  <a:pt x="1111955" y="127151"/>
                </a:lnTo>
                <a:lnTo>
                  <a:pt x="1146809" y="172465"/>
                </a:lnTo>
                <a:lnTo>
                  <a:pt x="1199256" y="64388"/>
                </a:lnTo>
                <a:close/>
              </a:path>
              <a:path w="1230629" h="955675">
                <a:moveTo>
                  <a:pt x="1099820" y="64388"/>
                </a:moveTo>
                <a:lnTo>
                  <a:pt x="1077111" y="81850"/>
                </a:lnTo>
                <a:lnTo>
                  <a:pt x="1111955" y="127151"/>
                </a:lnTo>
                <a:lnTo>
                  <a:pt x="1134618" y="109727"/>
                </a:lnTo>
                <a:lnTo>
                  <a:pt x="1099820" y="64388"/>
                </a:lnTo>
                <a:close/>
              </a:path>
              <a:path w="1230629" h="955675">
                <a:moveTo>
                  <a:pt x="1230503" y="0"/>
                </a:moveTo>
                <a:lnTo>
                  <a:pt x="1042288" y="36575"/>
                </a:lnTo>
                <a:lnTo>
                  <a:pt x="1077111" y="81850"/>
                </a:lnTo>
                <a:lnTo>
                  <a:pt x="1099820" y="64388"/>
                </a:lnTo>
                <a:lnTo>
                  <a:pt x="1199256" y="64388"/>
                </a:lnTo>
                <a:lnTo>
                  <a:pt x="1230503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2221992" y="3186429"/>
            <a:ext cx="3482975" cy="1981200"/>
            <a:chOff x="2221992" y="3186429"/>
            <a:chExt cx="3482975" cy="1981200"/>
          </a:xfrm>
        </p:grpSpPr>
        <p:sp>
          <p:nvSpPr>
            <p:cNvPr id="23" name="object 23"/>
            <p:cNvSpPr/>
            <p:nvPr/>
          </p:nvSpPr>
          <p:spPr>
            <a:xfrm>
              <a:off x="2221992" y="4265675"/>
              <a:ext cx="1365885" cy="902335"/>
            </a:xfrm>
            <a:custGeom>
              <a:avLst/>
              <a:gdLst/>
              <a:ahLst/>
              <a:cxnLst/>
              <a:rect l="l" t="t" r="r" b="b"/>
              <a:pathLst>
                <a:path w="1365885" h="902335">
                  <a:moveTo>
                    <a:pt x="159325" y="69538"/>
                  </a:moveTo>
                  <a:lnTo>
                    <a:pt x="128197" y="117413"/>
                  </a:lnTo>
                  <a:lnTo>
                    <a:pt x="1334643" y="901826"/>
                  </a:lnTo>
                  <a:lnTo>
                    <a:pt x="1365884" y="853821"/>
                  </a:lnTo>
                  <a:lnTo>
                    <a:pt x="159325" y="69538"/>
                  </a:lnTo>
                  <a:close/>
                </a:path>
                <a:path w="1365885" h="902335">
                  <a:moveTo>
                    <a:pt x="0" y="0"/>
                  </a:moveTo>
                  <a:lnTo>
                    <a:pt x="97027" y="165354"/>
                  </a:lnTo>
                  <a:lnTo>
                    <a:pt x="128197" y="117413"/>
                  </a:lnTo>
                  <a:lnTo>
                    <a:pt x="104266" y="101854"/>
                  </a:lnTo>
                  <a:lnTo>
                    <a:pt x="135381" y="53975"/>
                  </a:lnTo>
                  <a:lnTo>
                    <a:pt x="169444" y="53975"/>
                  </a:lnTo>
                  <a:lnTo>
                    <a:pt x="190500" y="21590"/>
                  </a:lnTo>
                  <a:lnTo>
                    <a:pt x="0" y="0"/>
                  </a:lnTo>
                  <a:close/>
                </a:path>
                <a:path w="1365885" h="902335">
                  <a:moveTo>
                    <a:pt x="135381" y="53975"/>
                  </a:moveTo>
                  <a:lnTo>
                    <a:pt x="104266" y="101854"/>
                  </a:lnTo>
                  <a:lnTo>
                    <a:pt x="128197" y="117413"/>
                  </a:lnTo>
                  <a:lnTo>
                    <a:pt x="159325" y="69538"/>
                  </a:lnTo>
                  <a:lnTo>
                    <a:pt x="135381" y="53975"/>
                  </a:lnTo>
                  <a:close/>
                </a:path>
                <a:path w="1365885" h="902335">
                  <a:moveTo>
                    <a:pt x="169444" y="53975"/>
                  </a:moveTo>
                  <a:lnTo>
                    <a:pt x="135381" y="53975"/>
                  </a:lnTo>
                  <a:lnTo>
                    <a:pt x="159325" y="69538"/>
                  </a:lnTo>
                  <a:lnTo>
                    <a:pt x="169444" y="53975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316224" y="3192779"/>
              <a:ext cx="2382520" cy="853440"/>
            </a:xfrm>
            <a:custGeom>
              <a:avLst/>
              <a:gdLst/>
              <a:ahLst/>
              <a:cxnLst/>
              <a:rect l="l" t="t" r="r" b="b"/>
              <a:pathLst>
                <a:path w="2382520" h="853439">
                  <a:moveTo>
                    <a:pt x="1191005" y="0"/>
                  </a:moveTo>
                  <a:lnTo>
                    <a:pt x="1123425" y="675"/>
                  </a:lnTo>
                  <a:lnTo>
                    <a:pt x="1056833" y="2677"/>
                  </a:lnTo>
                  <a:lnTo>
                    <a:pt x="991330" y="5970"/>
                  </a:lnTo>
                  <a:lnTo>
                    <a:pt x="927016" y="10517"/>
                  </a:lnTo>
                  <a:lnTo>
                    <a:pt x="863993" y="16284"/>
                  </a:lnTo>
                  <a:lnTo>
                    <a:pt x="802361" y="23233"/>
                  </a:lnTo>
                  <a:lnTo>
                    <a:pt x="742220" y="31329"/>
                  </a:lnTo>
                  <a:lnTo>
                    <a:pt x="683671" y="40535"/>
                  </a:lnTo>
                  <a:lnTo>
                    <a:pt x="626815" y="50817"/>
                  </a:lnTo>
                  <a:lnTo>
                    <a:pt x="571751" y="62137"/>
                  </a:lnTo>
                  <a:lnTo>
                    <a:pt x="518582" y="74460"/>
                  </a:lnTo>
                  <a:lnTo>
                    <a:pt x="467406" y="87750"/>
                  </a:lnTo>
                  <a:lnTo>
                    <a:pt x="418326" y="101970"/>
                  </a:lnTo>
                  <a:lnTo>
                    <a:pt x="371441" y="117085"/>
                  </a:lnTo>
                  <a:lnTo>
                    <a:pt x="326851" y="133060"/>
                  </a:lnTo>
                  <a:lnTo>
                    <a:pt x="284659" y="149857"/>
                  </a:lnTo>
                  <a:lnTo>
                    <a:pt x="244963" y="167441"/>
                  </a:lnTo>
                  <a:lnTo>
                    <a:pt x="207865" y="185775"/>
                  </a:lnTo>
                  <a:lnTo>
                    <a:pt x="173465" y="204825"/>
                  </a:lnTo>
                  <a:lnTo>
                    <a:pt x="113163" y="244925"/>
                  </a:lnTo>
                  <a:lnTo>
                    <a:pt x="64861" y="287452"/>
                  </a:lnTo>
                  <a:lnTo>
                    <a:pt x="29363" y="332119"/>
                  </a:lnTo>
                  <a:lnTo>
                    <a:pt x="7475" y="378637"/>
                  </a:lnTo>
                  <a:lnTo>
                    <a:pt x="0" y="426720"/>
                  </a:lnTo>
                  <a:lnTo>
                    <a:pt x="1885" y="450938"/>
                  </a:lnTo>
                  <a:lnTo>
                    <a:pt x="16667" y="498274"/>
                  </a:lnTo>
                  <a:lnTo>
                    <a:pt x="45461" y="543903"/>
                  </a:lnTo>
                  <a:lnTo>
                    <a:pt x="87462" y="587536"/>
                  </a:lnTo>
                  <a:lnTo>
                    <a:pt x="141865" y="628886"/>
                  </a:lnTo>
                  <a:lnTo>
                    <a:pt x="207865" y="667664"/>
                  </a:lnTo>
                  <a:lnTo>
                    <a:pt x="244963" y="685998"/>
                  </a:lnTo>
                  <a:lnTo>
                    <a:pt x="284659" y="703582"/>
                  </a:lnTo>
                  <a:lnTo>
                    <a:pt x="326851" y="720379"/>
                  </a:lnTo>
                  <a:lnTo>
                    <a:pt x="371441" y="736354"/>
                  </a:lnTo>
                  <a:lnTo>
                    <a:pt x="418326" y="751469"/>
                  </a:lnTo>
                  <a:lnTo>
                    <a:pt x="467406" y="765689"/>
                  </a:lnTo>
                  <a:lnTo>
                    <a:pt x="518582" y="778979"/>
                  </a:lnTo>
                  <a:lnTo>
                    <a:pt x="571751" y="791302"/>
                  </a:lnTo>
                  <a:lnTo>
                    <a:pt x="626815" y="802622"/>
                  </a:lnTo>
                  <a:lnTo>
                    <a:pt x="683671" y="812904"/>
                  </a:lnTo>
                  <a:lnTo>
                    <a:pt x="742220" y="822110"/>
                  </a:lnTo>
                  <a:lnTo>
                    <a:pt x="802361" y="830206"/>
                  </a:lnTo>
                  <a:lnTo>
                    <a:pt x="863993" y="837155"/>
                  </a:lnTo>
                  <a:lnTo>
                    <a:pt x="927016" y="842922"/>
                  </a:lnTo>
                  <a:lnTo>
                    <a:pt x="991330" y="847469"/>
                  </a:lnTo>
                  <a:lnTo>
                    <a:pt x="1056833" y="850762"/>
                  </a:lnTo>
                  <a:lnTo>
                    <a:pt x="1123425" y="852764"/>
                  </a:lnTo>
                  <a:lnTo>
                    <a:pt x="1191005" y="853440"/>
                  </a:lnTo>
                  <a:lnTo>
                    <a:pt x="1258586" y="852764"/>
                  </a:lnTo>
                  <a:lnTo>
                    <a:pt x="1325178" y="850762"/>
                  </a:lnTo>
                  <a:lnTo>
                    <a:pt x="1390681" y="847469"/>
                  </a:lnTo>
                  <a:lnTo>
                    <a:pt x="1454995" y="842922"/>
                  </a:lnTo>
                  <a:lnTo>
                    <a:pt x="1518018" y="837155"/>
                  </a:lnTo>
                  <a:lnTo>
                    <a:pt x="1579650" y="830206"/>
                  </a:lnTo>
                  <a:lnTo>
                    <a:pt x="1639791" y="822110"/>
                  </a:lnTo>
                  <a:lnTo>
                    <a:pt x="1698340" y="812904"/>
                  </a:lnTo>
                  <a:lnTo>
                    <a:pt x="1755196" y="802622"/>
                  </a:lnTo>
                  <a:lnTo>
                    <a:pt x="1810260" y="791302"/>
                  </a:lnTo>
                  <a:lnTo>
                    <a:pt x="1863429" y="778979"/>
                  </a:lnTo>
                  <a:lnTo>
                    <a:pt x="1914605" y="765689"/>
                  </a:lnTo>
                  <a:lnTo>
                    <a:pt x="1963685" y="751469"/>
                  </a:lnTo>
                  <a:lnTo>
                    <a:pt x="2010570" y="736354"/>
                  </a:lnTo>
                  <a:lnTo>
                    <a:pt x="2055160" y="720379"/>
                  </a:lnTo>
                  <a:lnTo>
                    <a:pt x="2097352" y="703582"/>
                  </a:lnTo>
                  <a:lnTo>
                    <a:pt x="2137048" y="685998"/>
                  </a:lnTo>
                  <a:lnTo>
                    <a:pt x="2174146" y="667664"/>
                  </a:lnTo>
                  <a:lnTo>
                    <a:pt x="2208546" y="648614"/>
                  </a:lnTo>
                  <a:lnTo>
                    <a:pt x="2268848" y="608514"/>
                  </a:lnTo>
                  <a:lnTo>
                    <a:pt x="2317150" y="565987"/>
                  </a:lnTo>
                  <a:lnTo>
                    <a:pt x="2352648" y="521320"/>
                  </a:lnTo>
                  <a:lnTo>
                    <a:pt x="2374536" y="474802"/>
                  </a:lnTo>
                  <a:lnTo>
                    <a:pt x="2382012" y="426720"/>
                  </a:lnTo>
                  <a:lnTo>
                    <a:pt x="2380126" y="402501"/>
                  </a:lnTo>
                  <a:lnTo>
                    <a:pt x="2365344" y="355165"/>
                  </a:lnTo>
                  <a:lnTo>
                    <a:pt x="2336550" y="309536"/>
                  </a:lnTo>
                  <a:lnTo>
                    <a:pt x="2294549" y="265903"/>
                  </a:lnTo>
                  <a:lnTo>
                    <a:pt x="2240146" y="224553"/>
                  </a:lnTo>
                  <a:lnTo>
                    <a:pt x="2174146" y="185775"/>
                  </a:lnTo>
                  <a:lnTo>
                    <a:pt x="2137048" y="167441"/>
                  </a:lnTo>
                  <a:lnTo>
                    <a:pt x="2097352" y="149857"/>
                  </a:lnTo>
                  <a:lnTo>
                    <a:pt x="2055160" y="133060"/>
                  </a:lnTo>
                  <a:lnTo>
                    <a:pt x="2010570" y="117085"/>
                  </a:lnTo>
                  <a:lnTo>
                    <a:pt x="1963685" y="101970"/>
                  </a:lnTo>
                  <a:lnTo>
                    <a:pt x="1914605" y="87750"/>
                  </a:lnTo>
                  <a:lnTo>
                    <a:pt x="1863429" y="74460"/>
                  </a:lnTo>
                  <a:lnTo>
                    <a:pt x="1810260" y="62137"/>
                  </a:lnTo>
                  <a:lnTo>
                    <a:pt x="1755196" y="50817"/>
                  </a:lnTo>
                  <a:lnTo>
                    <a:pt x="1698340" y="40535"/>
                  </a:lnTo>
                  <a:lnTo>
                    <a:pt x="1639791" y="31329"/>
                  </a:lnTo>
                  <a:lnTo>
                    <a:pt x="1579650" y="23233"/>
                  </a:lnTo>
                  <a:lnTo>
                    <a:pt x="1518018" y="16284"/>
                  </a:lnTo>
                  <a:lnTo>
                    <a:pt x="1454995" y="10517"/>
                  </a:lnTo>
                  <a:lnTo>
                    <a:pt x="1390681" y="5970"/>
                  </a:lnTo>
                  <a:lnTo>
                    <a:pt x="1325178" y="2677"/>
                  </a:lnTo>
                  <a:lnTo>
                    <a:pt x="1258586" y="675"/>
                  </a:lnTo>
                  <a:lnTo>
                    <a:pt x="119100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316224" y="3192779"/>
              <a:ext cx="2382520" cy="853440"/>
            </a:xfrm>
            <a:custGeom>
              <a:avLst/>
              <a:gdLst/>
              <a:ahLst/>
              <a:cxnLst/>
              <a:rect l="l" t="t" r="r" b="b"/>
              <a:pathLst>
                <a:path w="2382520" h="853439">
                  <a:moveTo>
                    <a:pt x="0" y="426720"/>
                  </a:moveTo>
                  <a:lnTo>
                    <a:pt x="7475" y="378637"/>
                  </a:lnTo>
                  <a:lnTo>
                    <a:pt x="29363" y="332119"/>
                  </a:lnTo>
                  <a:lnTo>
                    <a:pt x="64861" y="287452"/>
                  </a:lnTo>
                  <a:lnTo>
                    <a:pt x="113163" y="244925"/>
                  </a:lnTo>
                  <a:lnTo>
                    <a:pt x="173465" y="204825"/>
                  </a:lnTo>
                  <a:lnTo>
                    <a:pt x="207865" y="185775"/>
                  </a:lnTo>
                  <a:lnTo>
                    <a:pt x="244963" y="167441"/>
                  </a:lnTo>
                  <a:lnTo>
                    <a:pt x="284659" y="149857"/>
                  </a:lnTo>
                  <a:lnTo>
                    <a:pt x="326851" y="133060"/>
                  </a:lnTo>
                  <a:lnTo>
                    <a:pt x="371441" y="117085"/>
                  </a:lnTo>
                  <a:lnTo>
                    <a:pt x="418326" y="101970"/>
                  </a:lnTo>
                  <a:lnTo>
                    <a:pt x="467406" y="87750"/>
                  </a:lnTo>
                  <a:lnTo>
                    <a:pt x="518582" y="74460"/>
                  </a:lnTo>
                  <a:lnTo>
                    <a:pt x="571751" y="62137"/>
                  </a:lnTo>
                  <a:lnTo>
                    <a:pt x="626815" y="50817"/>
                  </a:lnTo>
                  <a:lnTo>
                    <a:pt x="683671" y="40535"/>
                  </a:lnTo>
                  <a:lnTo>
                    <a:pt x="742220" y="31329"/>
                  </a:lnTo>
                  <a:lnTo>
                    <a:pt x="802361" y="23233"/>
                  </a:lnTo>
                  <a:lnTo>
                    <a:pt x="863993" y="16284"/>
                  </a:lnTo>
                  <a:lnTo>
                    <a:pt x="927016" y="10517"/>
                  </a:lnTo>
                  <a:lnTo>
                    <a:pt x="991330" y="5970"/>
                  </a:lnTo>
                  <a:lnTo>
                    <a:pt x="1056833" y="2677"/>
                  </a:lnTo>
                  <a:lnTo>
                    <a:pt x="1123425" y="675"/>
                  </a:lnTo>
                  <a:lnTo>
                    <a:pt x="1191005" y="0"/>
                  </a:lnTo>
                  <a:lnTo>
                    <a:pt x="1258586" y="675"/>
                  </a:lnTo>
                  <a:lnTo>
                    <a:pt x="1325178" y="2677"/>
                  </a:lnTo>
                  <a:lnTo>
                    <a:pt x="1390681" y="5970"/>
                  </a:lnTo>
                  <a:lnTo>
                    <a:pt x="1454995" y="10517"/>
                  </a:lnTo>
                  <a:lnTo>
                    <a:pt x="1518018" y="16284"/>
                  </a:lnTo>
                  <a:lnTo>
                    <a:pt x="1579650" y="23233"/>
                  </a:lnTo>
                  <a:lnTo>
                    <a:pt x="1639791" y="31329"/>
                  </a:lnTo>
                  <a:lnTo>
                    <a:pt x="1698340" y="40535"/>
                  </a:lnTo>
                  <a:lnTo>
                    <a:pt x="1755196" y="50817"/>
                  </a:lnTo>
                  <a:lnTo>
                    <a:pt x="1810260" y="62137"/>
                  </a:lnTo>
                  <a:lnTo>
                    <a:pt x="1863429" y="74460"/>
                  </a:lnTo>
                  <a:lnTo>
                    <a:pt x="1914605" y="87750"/>
                  </a:lnTo>
                  <a:lnTo>
                    <a:pt x="1963685" y="101970"/>
                  </a:lnTo>
                  <a:lnTo>
                    <a:pt x="2010570" y="117085"/>
                  </a:lnTo>
                  <a:lnTo>
                    <a:pt x="2055160" y="133060"/>
                  </a:lnTo>
                  <a:lnTo>
                    <a:pt x="2097352" y="149857"/>
                  </a:lnTo>
                  <a:lnTo>
                    <a:pt x="2137048" y="167441"/>
                  </a:lnTo>
                  <a:lnTo>
                    <a:pt x="2174146" y="185775"/>
                  </a:lnTo>
                  <a:lnTo>
                    <a:pt x="2208546" y="204825"/>
                  </a:lnTo>
                  <a:lnTo>
                    <a:pt x="2268848" y="244925"/>
                  </a:lnTo>
                  <a:lnTo>
                    <a:pt x="2317150" y="287452"/>
                  </a:lnTo>
                  <a:lnTo>
                    <a:pt x="2352648" y="332119"/>
                  </a:lnTo>
                  <a:lnTo>
                    <a:pt x="2374536" y="378637"/>
                  </a:lnTo>
                  <a:lnTo>
                    <a:pt x="2382012" y="426720"/>
                  </a:lnTo>
                  <a:lnTo>
                    <a:pt x="2380126" y="450938"/>
                  </a:lnTo>
                  <a:lnTo>
                    <a:pt x="2365344" y="498274"/>
                  </a:lnTo>
                  <a:lnTo>
                    <a:pt x="2336550" y="543903"/>
                  </a:lnTo>
                  <a:lnTo>
                    <a:pt x="2294549" y="587536"/>
                  </a:lnTo>
                  <a:lnTo>
                    <a:pt x="2240146" y="628886"/>
                  </a:lnTo>
                  <a:lnTo>
                    <a:pt x="2174146" y="667664"/>
                  </a:lnTo>
                  <a:lnTo>
                    <a:pt x="2137048" y="685998"/>
                  </a:lnTo>
                  <a:lnTo>
                    <a:pt x="2097352" y="703582"/>
                  </a:lnTo>
                  <a:lnTo>
                    <a:pt x="2055160" y="720379"/>
                  </a:lnTo>
                  <a:lnTo>
                    <a:pt x="2010570" y="736354"/>
                  </a:lnTo>
                  <a:lnTo>
                    <a:pt x="1963685" y="751469"/>
                  </a:lnTo>
                  <a:lnTo>
                    <a:pt x="1914605" y="765689"/>
                  </a:lnTo>
                  <a:lnTo>
                    <a:pt x="1863429" y="778979"/>
                  </a:lnTo>
                  <a:lnTo>
                    <a:pt x="1810260" y="791302"/>
                  </a:lnTo>
                  <a:lnTo>
                    <a:pt x="1755196" y="802622"/>
                  </a:lnTo>
                  <a:lnTo>
                    <a:pt x="1698340" y="812904"/>
                  </a:lnTo>
                  <a:lnTo>
                    <a:pt x="1639791" y="822110"/>
                  </a:lnTo>
                  <a:lnTo>
                    <a:pt x="1579650" y="830206"/>
                  </a:lnTo>
                  <a:lnTo>
                    <a:pt x="1518018" y="837155"/>
                  </a:lnTo>
                  <a:lnTo>
                    <a:pt x="1454995" y="842922"/>
                  </a:lnTo>
                  <a:lnTo>
                    <a:pt x="1390681" y="847469"/>
                  </a:lnTo>
                  <a:lnTo>
                    <a:pt x="1325178" y="850762"/>
                  </a:lnTo>
                  <a:lnTo>
                    <a:pt x="1258586" y="852764"/>
                  </a:lnTo>
                  <a:lnTo>
                    <a:pt x="1191005" y="853440"/>
                  </a:lnTo>
                  <a:lnTo>
                    <a:pt x="1123425" y="852764"/>
                  </a:lnTo>
                  <a:lnTo>
                    <a:pt x="1056833" y="850762"/>
                  </a:lnTo>
                  <a:lnTo>
                    <a:pt x="991330" y="847469"/>
                  </a:lnTo>
                  <a:lnTo>
                    <a:pt x="927016" y="842922"/>
                  </a:lnTo>
                  <a:lnTo>
                    <a:pt x="863993" y="837155"/>
                  </a:lnTo>
                  <a:lnTo>
                    <a:pt x="802361" y="830206"/>
                  </a:lnTo>
                  <a:lnTo>
                    <a:pt x="742220" y="822110"/>
                  </a:lnTo>
                  <a:lnTo>
                    <a:pt x="683671" y="812904"/>
                  </a:lnTo>
                  <a:lnTo>
                    <a:pt x="626815" y="802622"/>
                  </a:lnTo>
                  <a:lnTo>
                    <a:pt x="571751" y="791302"/>
                  </a:lnTo>
                  <a:lnTo>
                    <a:pt x="518582" y="778979"/>
                  </a:lnTo>
                  <a:lnTo>
                    <a:pt x="467406" y="765689"/>
                  </a:lnTo>
                  <a:lnTo>
                    <a:pt x="418326" y="751469"/>
                  </a:lnTo>
                  <a:lnTo>
                    <a:pt x="371441" y="736354"/>
                  </a:lnTo>
                  <a:lnTo>
                    <a:pt x="326851" y="720379"/>
                  </a:lnTo>
                  <a:lnTo>
                    <a:pt x="284659" y="703582"/>
                  </a:lnTo>
                  <a:lnTo>
                    <a:pt x="244963" y="685998"/>
                  </a:lnTo>
                  <a:lnTo>
                    <a:pt x="207865" y="667664"/>
                  </a:lnTo>
                  <a:lnTo>
                    <a:pt x="173465" y="648614"/>
                  </a:lnTo>
                  <a:lnTo>
                    <a:pt x="113163" y="608514"/>
                  </a:lnTo>
                  <a:lnTo>
                    <a:pt x="64861" y="565987"/>
                  </a:lnTo>
                  <a:lnTo>
                    <a:pt x="29363" y="521320"/>
                  </a:lnTo>
                  <a:lnTo>
                    <a:pt x="7475" y="474802"/>
                  </a:lnTo>
                  <a:lnTo>
                    <a:pt x="0" y="426720"/>
                  </a:lnTo>
                  <a:close/>
                </a:path>
              </a:pathLst>
            </a:custGeom>
            <a:ln w="1269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5851905" y="1995551"/>
            <a:ext cx="1434465" cy="1726564"/>
            <a:chOff x="5851905" y="1995551"/>
            <a:chExt cx="1434465" cy="1726564"/>
          </a:xfrm>
        </p:grpSpPr>
        <p:sp>
          <p:nvSpPr>
            <p:cNvPr id="27" name="object 27"/>
            <p:cNvSpPr/>
            <p:nvPr/>
          </p:nvSpPr>
          <p:spPr>
            <a:xfrm>
              <a:off x="6110096" y="1995551"/>
              <a:ext cx="1176655" cy="955040"/>
            </a:xfrm>
            <a:custGeom>
              <a:avLst/>
              <a:gdLst/>
              <a:ahLst/>
              <a:cxnLst/>
              <a:rect l="l" t="t" r="r" b="b"/>
              <a:pathLst>
                <a:path w="1176654" h="955039">
                  <a:moveTo>
                    <a:pt x="1024686" y="869643"/>
                  </a:moveTo>
                  <a:lnTo>
                    <a:pt x="988822" y="914146"/>
                  </a:lnTo>
                  <a:lnTo>
                    <a:pt x="1176147" y="954913"/>
                  </a:lnTo>
                  <a:lnTo>
                    <a:pt x="1145337" y="887602"/>
                  </a:lnTo>
                  <a:lnTo>
                    <a:pt x="1046987" y="887602"/>
                  </a:lnTo>
                  <a:lnTo>
                    <a:pt x="1024686" y="869643"/>
                  </a:lnTo>
                  <a:close/>
                </a:path>
                <a:path w="1176654" h="955039">
                  <a:moveTo>
                    <a:pt x="1060566" y="825122"/>
                  </a:moveTo>
                  <a:lnTo>
                    <a:pt x="1024686" y="869643"/>
                  </a:lnTo>
                  <a:lnTo>
                    <a:pt x="1046987" y="887602"/>
                  </a:lnTo>
                  <a:lnTo>
                    <a:pt x="1082802" y="843026"/>
                  </a:lnTo>
                  <a:lnTo>
                    <a:pt x="1060566" y="825122"/>
                  </a:lnTo>
                  <a:close/>
                </a:path>
                <a:path w="1176654" h="955039">
                  <a:moveTo>
                    <a:pt x="1096391" y="780669"/>
                  </a:moveTo>
                  <a:lnTo>
                    <a:pt x="1060566" y="825122"/>
                  </a:lnTo>
                  <a:lnTo>
                    <a:pt x="1082802" y="843026"/>
                  </a:lnTo>
                  <a:lnTo>
                    <a:pt x="1046987" y="887602"/>
                  </a:lnTo>
                  <a:lnTo>
                    <a:pt x="1145337" y="887602"/>
                  </a:lnTo>
                  <a:lnTo>
                    <a:pt x="1096391" y="780669"/>
                  </a:lnTo>
                  <a:close/>
                </a:path>
                <a:path w="1176654" h="955039">
                  <a:moveTo>
                    <a:pt x="35813" y="0"/>
                  </a:moveTo>
                  <a:lnTo>
                    <a:pt x="0" y="44450"/>
                  </a:lnTo>
                  <a:lnTo>
                    <a:pt x="1024686" y="869643"/>
                  </a:lnTo>
                  <a:lnTo>
                    <a:pt x="1060566" y="825122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858255" y="3500628"/>
              <a:ext cx="856615" cy="215265"/>
            </a:xfrm>
            <a:custGeom>
              <a:avLst/>
              <a:gdLst/>
              <a:ahLst/>
              <a:cxnLst/>
              <a:rect l="l" t="t" r="r" b="b"/>
              <a:pathLst>
                <a:path w="856615" h="215264">
                  <a:moveTo>
                    <a:pt x="749046" y="0"/>
                  </a:moveTo>
                  <a:lnTo>
                    <a:pt x="749046" y="53721"/>
                  </a:lnTo>
                  <a:lnTo>
                    <a:pt x="107442" y="53721"/>
                  </a:lnTo>
                  <a:lnTo>
                    <a:pt x="107442" y="0"/>
                  </a:lnTo>
                  <a:lnTo>
                    <a:pt x="0" y="107442"/>
                  </a:lnTo>
                  <a:lnTo>
                    <a:pt x="107442" y="214884"/>
                  </a:lnTo>
                  <a:lnTo>
                    <a:pt x="107442" y="161163"/>
                  </a:lnTo>
                  <a:lnTo>
                    <a:pt x="749046" y="161163"/>
                  </a:lnTo>
                  <a:lnTo>
                    <a:pt x="749046" y="214884"/>
                  </a:lnTo>
                  <a:lnTo>
                    <a:pt x="856488" y="107442"/>
                  </a:lnTo>
                  <a:lnTo>
                    <a:pt x="749046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858255" y="3500628"/>
              <a:ext cx="856615" cy="215265"/>
            </a:xfrm>
            <a:custGeom>
              <a:avLst/>
              <a:gdLst/>
              <a:ahLst/>
              <a:cxnLst/>
              <a:rect l="l" t="t" r="r" b="b"/>
              <a:pathLst>
                <a:path w="856615" h="215264">
                  <a:moveTo>
                    <a:pt x="0" y="107442"/>
                  </a:moveTo>
                  <a:lnTo>
                    <a:pt x="107442" y="0"/>
                  </a:lnTo>
                  <a:lnTo>
                    <a:pt x="107442" y="53721"/>
                  </a:lnTo>
                  <a:lnTo>
                    <a:pt x="749046" y="53721"/>
                  </a:lnTo>
                  <a:lnTo>
                    <a:pt x="749046" y="0"/>
                  </a:lnTo>
                  <a:lnTo>
                    <a:pt x="856488" y="107442"/>
                  </a:lnTo>
                  <a:lnTo>
                    <a:pt x="749046" y="214884"/>
                  </a:lnTo>
                  <a:lnTo>
                    <a:pt x="749046" y="161163"/>
                  </a:lnTo>
                  <a:lnTo>
                    <a:pt x="107442" y="161163"/>
                  </a:lnTo>
                  <a:lnTo>
                    <a:pt x="107442" y="214884"/>
                  </a:lnTo>
                  <a:lnTo>
                    <a:pt x="0" y="107442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046093" y="346964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培训管理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598930" y="421005"/>
            <a:ext cx="484822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093980"/>
                </a:solidFill>
              </a:rPr>
              <a:t>培训管理与其他模块关系</a:t>
            </a:r>
            <a:endParaRPr sz="3200"/>
          </a:p>
        </p:txBody>
      </p:sp>
      <p:grpSp>
        <p:nvGrpSpPr>
          <p:cNvPr id="32" name="object 32"/>
          <p:cNvGrpSpPr/>
          <p:nvPr/>
        </p:nvGrpSpPr>
        <p:grpSpPr>
          <a:xfrm>
            <a:off x="2494533" y="2593594"/>
            <a:ext cx="2298700" cy="2052320"/>
            <a:chOff x="2494533" y="2593594"/>
            <a:chExt cx="2298700" cy="2052320"/>
          </a:xfrm>
        </p:grpSpPr>
        <p:sp>
          <p:nvSpPr>
            <p:cNvPr id="33" name="object 33"/>
            <p:cNvSpPr/>
            <p:nvPr/>
          </p:nvSpPr>
          <p:spPr>
            <a:xfrm>
              <a:off x="2500883" y="3572255"/>
              <a:ext cx="856615" cy="213360"/>
            </a:xfrm>
            <a:custGeom>
              <a:avLst/>
              <a:gdLst/>
              <a:ahLst/>
              <a:cxnLst/>
              <a:rect l="l" t="t" r="r" b="b"/>
              <a:pathLst>
                <a:path w="856614" h="213360">
                  <a:moveTo>
                    <a:pt x="749808" y="0"/>
                  </a:moveTo>
                  <a:lnTo>
                    <a:pt x="749808" y="53340"/>
                  </a:lnTo>
                  <a:lnTo>
                    <a:pt x="106680" y="53340"/>
                  </a:lnTo>
                  <a:lnTo>
                    <a:pt x="106680" y="0"/>
                  </a:lnTo>
                  <a:lnTo>
                    <a:pt x="0" y="106680"/>
                  </a:lnTo>
                  <a:lnTo>
                    <a:pt x="106680" y="213360"/>
                  </a:lnTo>
                  <a:lnTo>
                    <a:pt x="106680" y="160020"/>
                  </a:lnTo>
                  <a:lnTo>
                    <a:pt x="749808" y="160020"/>
                  </a:lnTo>
                  <a:lnTo>
                    <a:pt x="749808" y="213360"/>
                  </a:lnTo>
                  <a:lnTo>
                    <a:pt x="856488" y="106680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500883" y="3572255"/>
              <a:ext cx="856615" cy="213360"/>
            </a:xfrm>
            <a:custGeom>
              <a:avLst/>
              <a:gdLst/>
              <a:ahLst/>
              <a:cxnLst/>
              <a:rect l="l" t="t" r="r" b="b"/>
              <a:pathLst>
                <a:path w="856614" h="213360">
                  <a:moveTo>
                    <a:pt x="0" y="106680"/>
                  </a:moveTo>
                  <a:lnTo>
                    <a:pt x="106680" y="0"/>
                  </a:lnTo>
                  <a:lnTo>
                    <a:pt x="106680" y="53340"/>
                  </a:lnTo>
                  <a:lnTo>
                    <a:pt x="749808" y="53340"/>
                  </a:lnTo>
                  <a:lnTo>
                    <a:pt x="749808" y="0"/>
                  </a:lnTo>
                  <a:lnTo>
                    <a:pt x="856488" y="106680"/>
                  </a:lnTo>
                  <a:lnTo>
                    <a:pt x="749808" y="213360"/>
                  </a:lnTo>
                  <a:lnTo>
                    <a:pt x="749808" y="160020"/>
                  </a:lnTo>
                  <a:lnTo>
                    <a:pt x="106680" y="160020"/>
                  </a:lnTo>
                  <a:lnTo>
                    <a:pt x="106680" y="213360"/>
                  </a:lnTo>
                  <a:lnTo>
                    <a:pt x="0" y="10668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500372" y="2599944"/>
              <a:ext cx="287020" cy="593090"/>
            </a:xfrm>
            <a:custGeom>
              <a:avLst/>
              <a:gdLst/>
              <a:ahLst/>
              <a:cxnLst/>
              <a:rect l="l" t="t" r="r" b="b"/>
              <a:pathLst>
                <a:path w="287020" h="593089">
                  <a:moveTo>
                    <a:pt x="143255" y="0"/>
                  </a:moveTo>
                  <a:lnTo>
                    <a:pt x="0" y="143255"/>
                  </a:lnTo>
                  <a:lnTo>
                    <a:pt x="71627" y="143255"/>
                  </a:lnTo>
                  <a:lnTo>
                    <a:pt x="71627" y="449579"/>
                  </a:lnTo>
                  <a:lnTo>
                    <a:pt x="0" y="449579"/>
                  </a:lnTo>
                  <a:lnTo>
                    <a:pt x="143255" y="592835"/>
                  </a:lnTo>
                  <a:lnTo>
                    <a:pt x="286512" y="449579"/>
                  </a:lnTo>
                  <a:lnTo>
                    <a:pt x="214883" y="449579"/>
                  </a:lnTo>
                  <a:lnTo>
                    <a:pt x="214883" y="143255"/>
                  </a:lnTo>
                  <a:lnTo>
                    <a:pt x="286512" y="143255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500372" y="2599944"/>
              <a:ext cx="287020" cy="593090"/>
            </a:xfrm>
            <a:custGeom>
              <a:avLst/>
              <a:gdLst/>
              <a:ahLst/>
              <a:cxnLst/>
              <a:rect l="l" t="t" r="r" b="b"/>
              <a:pathLst>
                <a:path w="287020" h="593089">
                  <a:moveTo>
                    <a:pt x="0" y="143255"/>
                  </a:moveTo>
                  <a:lnTo>
                    <a:pt x="143255" y="0"/>
                  </a:lnTo>
                  <a:lnTo>
                    <a:pt x="286512" y="143255"/>
                  </a:lnTo>
                  <a:lnTo>
                    <a:pt x="214883" y="143255"/>
                  </a:lnTo>
                  <a:lnTo>
                    <a:pt x="214883" y="449579"/>
                  </a:lnTo>
                  <a:lnTo>
                    <a:pt x="286512" y="449579"/>
                  </a:lnTo>
                  <a:lnTo>
                    <a:pt x="143255" y="592835"/>
                  </a:lnTo>
                  <a:lnTo>
                    <a:pt x="0" y="449579"/>
                  </a:lnTo>
                  <a:lnTo>
                    <a:pt x="71627" y="449579"/>
                  </a:lnTo>
                  <a:lnTo>
                    <a:pt x="71627" y="143255"/>
                  </a:lnTo>
                  <a:lnTo>
                    <a:pt x="0" y="143255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500372" y="4046219"/>
              <a:ext cx="287020" cy="593090"/>
            </a:xfrm>
            <a:custGeom>
              <a:avLst/>
              <a:gdLst/>
              <a:ahLst/>
              <a:cxnLst/>
              <a:rect l="l" t="t" r="r" b="b"/>
              <a:pathLst>
                <a:path w="287020" h="593089">
                  <a:moveTo>
                    <a:pt x="143255" y="0"/>
                  </a:moveTo>
                  <a:lnTo>
                    <a:pt x="0" y="143255"/>
                  </a:lnTo>
                  <a:lnTo>
                    <a:pt x="71627" y="143255"/>
                  </a:lnTo>
                  <a:lnTo>
                    <a:pt x="71627" y="449579"/>
                  </a:lnTo>
                  <a:lnTo>
                    <a:pt x="0" y="449579"/>
                  </a:lnTo>
                  <a:lnTo>
                    <a:pt x="143255" y="592835"/>
                  </a:lnTo>
                  <a:lnTo>
                    <a:pt x="286512" y="449579"/>
                  </a:lnTo>
                  <a:lnTo>
                    <a:pt x="214883" y="449579"/>
                  </a:lnTo>
                  <a:lnTo>
                    <a:pt x="214883" y="143255"/>
                  </a:lnTo>
                  <a:lnTo>
                    <a:pt x="286512" y="143255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500372" y="4046219"/>
              <a:ext cx="287020" cy="593090"/>
            </a:xfrm>
            <a:custGeom>
              <a:avLst/>
              <a:gdLst/>
              <a:ahLst/>
              <a:cxnLst/>
              <a:rect l="l" t="t" r="r" b="b"/>
              <a:pathLst>
                <a:path w="287020" h="593089">
                  <a:moveTo>
                    <a:pt x="0" y="143255"/>
                  </a:moveTo>
                  <a:lnTo>
                    <a:pt x="143255" y="0"/>
                  </a:lnTo>
                  <a:lnTo>
                    <a:pt x="286512" y="143255"/>
                  </a:lnTo>
                  <a:lnTo>
                    <a:pt x="214883" y="143255"/>
                  </a:lnTo>
                  <a:lnTo>
                    <a:pt x="214883" y="449579"/>
                  </a:lnTo>
                  <a:lnTo>
                    <a:pt x="286512" y="449579"/>
                  </a:lnTo>
                  <a:lnTo>
                    <a:pt x="143255" y="592835"/>
                  </a:lnTo>
                  <a:lnTo>
                    <a:pt x="0" y="449579"/>
                  </a:lnTo>
                  <a:lnTo>
                    <a:pt x="71627" y="449579"/>
                  </a:lnTo>
                  <a:lnTo>
                    <a:pt x="71627" y="143255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4320" y="774954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9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7753" y="475233"/>
            <a:ext cx="2466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93980"/>
                </a:solidFill>
              </a:rPr>
              <a:t>培训管理现状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130604" y="1545462"/>
            <a:ext cx="5816600" cy="320865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一年花那么多培训费有产出吗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员工培训完就跳槽了，还培训啥呢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培训时很激动，培训后就一点动静也没有了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3053080">
              <a:lnSpc>
                <a:spcPct val="145000"/>
              </a:lnSpc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培训影响工作时间 培训后效率提升了吗 培训占用个人时间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0201" y="1746250"/>
            <a:ext cx="370840" cy="259715"/>
            <a:chOff x="600201" y="1746250"/>
            <a:chExt cx="370840" cy="259715"/>
          </a:xfrm>
        </p:grpSpPr>
        <p:sp>
          <p:nvSpPr>
            <p:cNvPr id="7" name="object 7"/>
            <p:cNvSpPr/>
            <p:nvPr/>
          </p:nvSpPr>
          <p:spPr>
            <a:xfrm>
              <a:off x="606551" y="1752600"/>
              <a:ext cx="358140" cy="247015"/>
            </a:xfrm>
            <a:custGeom>
              <a:avLst/>
              <a:gdLst/>
              <a:ahLst/>
              <a:cxnLst/>
              <a:rect l="l" t="t" r="r" b="b"/>
              <a:pathLst>
                <a:path w="358140" h="247014">
                  <a:moveTo>
                    <a:pt x="179070" y="0"/>
                  </a:moveTo>
                  <a:lnTo>
                    <a:pt x="35471" y="48895"/>
                  </a:lnTo>
                  <a:lnTo>
                    <a:pt x="0" y="158750"/>
                  </a:lnTo>
                  <a:lnTo>
                    <a:pt x="99377" y="246887"/>
                  </a:lnTo>
                  <a:lnTo>
                    <a:pt x="258762" y="246887"/>
                  </a:lnTo>
                  <a:lnTo>
                    <a:pt x="358139" y="158750"/>
                  </a:lnTo>
                  <a:lnTo>
                    <a:pt x="322668" y="48895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6551" y="1752600"/>
              <a:ext cx="358140" cy="247015"/>
            </a:xfrm>
            <a:custGeom>
              <a:avLst/>
              <a:gdLst/>
              <a:ahLst/>
              <a:cxnLst/>
              <a:rect l="l" t="t" r="r" b="b"/>
              <a:pathLst>
                <a:path w="358140" h="247014">
                  <a:moveTo>
                    <a:pt x="0" y="158750"/>
                  </a:moveTo>
                  <a:lnTo>
                    <a:pt x="35471" y="48895"/>
                  </a:lnTo>
                  <a:lnTo>
                    <a:pt x="179070" y="0"/>
                  </a:lnTo>
                  <a:lnTo>
                    <a:pt x="322668" y="48895"/>
                  </a:lnTo>
                  <a:lnTo>
                    <a:pt x="358139" y="158750"/>
                  </a:lnTo>
                  <a:lnTo>
                    <a:pt x="258762" y="246887"/>
                  </a:lnTo>
                  <a:lnTo>
                    <a:pt x="99377" y="246887"/>
                  </a:lnTo>
                  <a:lnTo>
                    <a:pt x="0" y="1587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600201" y="2851150"/>
            <a:ext cx="370840" cy="259715"/>
            <a:chOff x="600201" y="2851150"/>
            <a:chExt cx="370840" cy="259715"/>
          </a:xfrm>
        </p:grpSpPr>
        <p:sp>
          <p:nvSpPr>
            <p:cNvPr id="10" name="object 10"/>
            <p:cNvSpPr/>
            <p:nvPr/>
          </p:nvSpPr>
          <p:spPr>
            <a:xfrm>
              <a:off x="606551" y="2857500"/>
              <a:ext cx="358140" cy="247015"/>
            </a:xfrm>
            <a:custGeom>
              <a:avLst/>
              <a:gdLst/>
              <a:ahLst/>
              <a:cxnLst/>
              <a:rect l="l" t="t" r="r" b="b"/>
              <a:pathLst>
                <a:path w="358140" h="247014">
                  <a:moveTo>
                    <a:pt x="179070" y="0"/>
                  </a:moveTo>
                  <a:lnTo>
                    <a:pt x="35471" y="48895"/>
                  </a:lnTo>
                  <a:lnTo>
                    <a:pt x="0" y="158750"/>
                  </a:lnTo>
                  <a:lnTo>
                    <a:pt x="99377" y="246887"/>
                  </a:lnTo>
                  <a:lnTo>
                    <a:pt x="258762" y="246887"/>
                  </a:lnTo>
                  <a:lnTo>
                    <a:pt x="358139" y="158750"/>
                  </a:lnTo>
                  <a:lnTo>
                    <a:pt x="322668" y="48895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06551" y="2857500"/>
              <a:ext cx="358140" cy="247015"/>
            </a:xfrm>
            <a:custGeom>
              <a:avLst/>
              <a:gdLst/>
              <a:ahLst/>
              <a:cxnLst/>
              <a:rect l="l" t="t" r="r" b="b"/>
              <a:pathLst>
                <a:path w="358140" h="247014">
                  <a:moveTo>
                    <a:pt x="0" y="158750"/>
                  </a:moveTo>
                  <a:lnTo>
                    <a:pt x="35471" y="48895"/>
                  </a:lnTo>
                  <a:lnTo>
                    <a:pt x="179070" y="0"/>
                  </a:lnTo>
                  <a:lnTo>
                    <a:pt x="322668" y="48895"/>
                  </a:lnTo>
                  <a:lnTo>
                    <a:pt x="358139" y="158750"/>
                  </a:lnTo>
                  <a:lnTo>
                    <a:pt x="258762" y="246887"/>
                  </a:lnTo>
                  <a:lnTo>
                    <a:pt x="99377" y="246887"/>
                  </a:lnTo>
                  <a:lnTo>
                    <a:pt x="0" y="1587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600201" y="3922521"/>
            <a:ext cx="370840" cy="261620"/>
            <a:chOff x="600201" y="3922521"/>
            <a:chExt cx="370840" cy="261620"/>
          </a:xfrm>
        </p:grpSpPr>
        <p:sp>
          <p:nvSpPr>
            <p:cNvPr id="13" name="object 13"/>
            <p:cNvSpPr/>
            <p:nvPr/>
          </p:nvSpPr>
          <p:spPr>
            <a:xfrm>
              <a:off x="606551" y="3928871"/>
              <a:ext cx="358140" cy="248920"/>
            </a:xfrm>
            <a:custGeom>
              <a:avLst/>
              <a:gdLst/>
              <a:ahLst/>
              <a:cxnLst/>
              <a:rect l="l" t="t" r="r" b="b"/>
              <a:pathLst>
                <a:path w="358140" h="248920">
                  <a:moveTo>
                    <a:pt x="179070" y="0"/>
                  </a:moveTo>
                  <a:lnTo>
                    <a:pt x="35471" y="49148"/>
                  </a:lnTo>
                  <a:lnTo>
                    <a:pt x="0" y="159765"/>
                  </a:lnTo>
                  <a:lnTo>
                    <a:pt x="99377" y="248411"/>
                  </a:lnTo>
                  <a:lnTo>
                    <a:pt x="258762" y="248411"/>
                  </a:lnTo>
                  <a:lnTo>
                    <a:pt x="358139" y="159765"/>
                  </a:lnTo>
                  <a:lnTo>
                    <a:pt x="322668" y="49148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6551" y="3928871"/>
              <a:ext cx="358140" cy="248920"/>
            </a:xfrm>
            <a:custGeom>
              <a:avLst/>
              <a:gdLst/>
              <a:ahLst/>
              <a:cxnLst/>
              <a:rect l="l" t="t" r="r" b="b"/>
              <a:pathLst>
                <a:path w="358140" h="248920">
                  <a:moveTo>
                    <a:pt x="0" y="159765"/>
                  </a:moveTo>
                  <a:lnTo>
                    <a:pt x="35471" y="49148"/>
                  </a:lnTo>
                  <a:lnTo>
                    <a:pt x="179070" y="0"/>
                  </a:lnTo>
                  <a:lnTo>
                    <a:pt x="322668" y="49148"/>
                  </a:lnTo>
                  <a:lnTo>
                    <a:pt x="358139" y="159765"/>
                  </a:lnTo>
                  <a:lnTo>
                    <a:pt x="258762" y="248411"/>
                  </a:lnTo>
                  <a:lnTo>
                    <a:pt x="99377" y="248411"/>
                  </a:lnTo>
                  <a:lnTo>
                    <a:pt x="0" y="15976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600201" y="2279650"/>
            <a:ext cx="370840" cy="259715"/>
            <a:chOff x="600201" y="2279650"/>
            <a:chExt cx="370840" cy="259715"/>
          </a:xfrm>
        </p:grpSpPr>
        <p:sp>
          <p:nvSpPr>
            <p:cNvPr id="16" name="object 16"/>
            <p:cNvSpPr/>
            <p:nvPr/>
          </p:nvSpPr>
          <p:spPr>
            <a:xfrm>
              <a:off x="606551" y="2286000"/>
              <a:ext cx="358140" cy="247015"/>
            </a:xfrm>
            <a:custGeom>
              <a:avLst/>
              <a:gdLst/>
              <a:ahLst/>
              <a:cxnLst/>
              <a:rect l="l" t="t" r="r" b="b"/>
              <a:pathLst>
                <a:path w="358140" h="247014">
                  <a:moveTo>
                    <a:pt x="179070" y="0"/>
                  </a:moveTo>
                  <a:lnTo>
                    <a:pt x="35471" y="48895"/>
                  </a:lnTo>
                  <a:lnTo>
                    <a:pt x="0" y="158750"/>
                  </a:lnTo>
                  <a:lnTo>
                    <a:pt x="99377" y="246887"/>
                  </a:lnTo>
                  <a:lnTo>
                    <a:pt x="258762" y="246887"/>
                  </a:lnTo>
                  <a:lnTo>
                    <a:pt x="358139" y="158750"/>
                  </a:lnTo>
                  <a:lnTo>
                    <a:pt x="322668" y="48895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6551" y="2286000"/>
              <a:ext cx="358140" cy="247015"/>
            </a:xfrm>
            <a:custGeom>
              <a:avLst/>
              <a:gdLst/>
              <a:ahLst/>
              <a:cxnLst/>
              <a:rect l="l" t="t" r="r" b="b"/>
              <a:pathLst>
                <a:path w="358140" h="247014">
                  <a:moveTo>
                    <a:pt x="0" y="158750"/>
                  </a:moveTo>
                  <a:lnTo>
                    <a:pt x="35471" y="48895"/>
                  </a:lnTo>
                  <a:lnTo>
                    <a:pt x="179070" y="0"/>
                  </a:lnTo>
                  <a:lnTo>
                    <a:pt x="322668" y="48895"/>
                  </a:lnTo>
                  <a:lnTo>
                    <a:pt x="358139" y="158750"/>
                  </a:lnTo>
                  <a:lnTo>
                    <a:pt x="258762" y="246887"/>
                  </a:lnTo>
                  <a:lnTo>
                    <a:pt x="99377" y="246887"/>
                  </a:lnTo>
                  <a:lnTo>
                    <a:pt x="0" y="158750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600201" y="3351021"/>
            <a:ext cx="370840" cy="261620"/>
            <a:chOff x="600201" y="3351021"/>
            <a:chExt cx="370840" cy="261620"/>
          </a:xfrm>
        </p:grpSpPr>
        <p:sp>
          <p:nvSpPr>
            <p:cNvPr id="19" name="object 19"/>
            <p:cNvSpPr/>
            <p:nvPr/>
          </p:nvSpPr>
          <p:spPr>
            <a:xfrm>
              <a:off x="606551" y="3357371"/>
              <a:ext cx="358140" cy="248920"/>
            </a:xfrm>
            <a:custGeom>
              <a:avLst/>
              <a:gdLst/>
              <a:ahLst/>
              <a:cxnLst/>
              <a:rect l="l" t="t" r="r" b="b"/>
              <a:pathLst>
                <a:path w="358140" h="248920">
                  <a:moveTo>
                    <a:pt x="179070" y="0"/>
                  </a:moveTo>
                  <a:lnTo>
                    <a:pt x="35471" y="49149"/>
                  </a:lnTo>
                  <a:lnTo>
                    <a:pt x="0" y="159765"/>
                  </a:lnTo>
                  <a:lnTo>
                    <a:pt x="99377" y="248412"/>
                  </a:lnTo>
                  <a:lnTo>
                    <a:pt x="258762" y="248412"/>
                  </a:lnTo>
                  <a:lnTo>
                    <a:pt x="358139" y="159765"/>
                  </a:lnTo>
                  <a:lnTo>
                    <a:pt x="322668" y="49149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06551" y="3357371"/>
              <a:ext cx="358140" cy="248920"/>
            </a:xfrm>
            <a:custGeom>
              <a:avLst/>
              <a:gdLst/>
              <a:ahLst/>
              <a:cxnLst/>
              <a:rect l="l" t="t" r="r" b="b"/>
              <a:pathLst>
                <a:path w="358140" h="248920">
                  <a:moveTo>
                    <a:pt x="0" y="159765"/>
                  </a:moveTo>
                  <a:lnTo>
                    <a:pt x="35471" y="49149"/>
                  </a:lnTo>
                  <a:lnTo>
                    <a:pt x="179070" y="0"/>
                  </a:lnTo>
                  <a:lnTo>
                    <a:pt x="322668" y="49149"/>
                  </a:lnTo>
                  <a:lnTo>
                    <a:pt x="358139" y="159765"/>
                  </a:lnTo>
                  <a:lnTo>
                    <a:pt x="258762" y="248412"/>
                  </a:lnTo>
                  <a:lnTo>
                    <a:pt x="99377" y="248412"/>
                  </a:lnTo>
                  <a:lnTo>
                    <a:pt x="0" y="159765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600201" y="4422394"/>
            <a:ext cx="370840" cy="261620"/>
            <a:chOff x="600201" y="4422394"/>
            <a:chExt cx="370840" cy="261620"/>
          </a:xfrm>
        </p:grpSpPr>
        <p:sp>
          <p:nvSpPr>
            <p:cNvPr id="22" name="object 22"/>
            <p:cNvSpPr/>
            <p:nvPr/>
          </p:nvSpPr>
          <p:spPr>
            <a:xfrm>
              <a:off x="606551" y="4428744"/>
              <a:ext cx="358140" cy="248920"/>
            </a:xfrm>
            <a:custGeom>
              <a:avLst/>
              <a:gdLst/>
              <a:ahLst/>
              <a:cxnLst/>
              <a:rect l="l" t="t" r="r" b="b"/>
              <a:pathLst>
                <a:path w="358140" h="248920">
                  <a:moveTo>
                    <a:pt x="179070" y="0"/>
                  </a:moveTo>
                  <a:lnTo>
                    <a:pt x="35471" y="49148"/>
                  </a:lnTo>
                  <a:lnTo>
                    <a:pt x="0" y="159765"/>
                  </a:lnTo>
                  <a:lnTo>
                    <a:pt x="99377" y="248411"/>
                  </a:lnTo>
                  <a:lnTo>
                    <a:pt x="258762" y="248411"/>
                  </a:lnTo>
                  <a:lnTo>
                    <a:pt x="358139" y="159765"/>
                  </a:lnTo>
                  <a:lnTo>
                    <a:pt x="322668" y="49148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06551" y="4428744"/>
              <a:ext cx="358140" cy="248920"/>
            </a:xfrm>
            <a:custGeom>
              <a:avLst/>
              <a:gdLst/>
              <a:ahLst/>
              <a:cxnLst/>
              <a:rect l="l" t="t" r="r" b="b"/>
              <a:pathLst>
                <a:path w="358140" h="248920">
                  <a:moveTo>
                    <a:pt x="0" y="159765"/>
                  </a:moveTo>
                  <a:lnTo>
                    <a:pt x="35471" y="49148"/>
                  </a:lnTo>
                  <a:lnTo>
                    <a:pt x="179070" y="0"/>
                  </a:lnTo>
                  <a:lnTo>
                    <a:pt x="322668" y="49148"/>
                  </a:lnTo>
                  <a:lnTo>
                    <a:pt x="358139" y="159765"/>
                  </a:lnTo>
                  <a:lnTo>
                    <a:pt x="258762" y="248411"/>
                  </a:lnTo>
                  <a:lnTo>
                    <a:pt x="99377" y="248411"/>
                  </a:lnTo>
                  <a:lnTo>
                    <a:pt x="0" y="159765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53127" y="3357245"/>
            <a:ext cx="4178300" cy="304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3539</Words>
  <Application>WPS 演示</Application>
  <PresentationFormat>On-screen Show (4:3)</PresentationFormat>
  <Paragraphs>468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汉仪旗黑</vt:lpstr>
      <vt:lpstr>Cambria</vt:lpstr>
      <vt:lpstr>黑体</vt:lpstr>
      <vt:lpstr>方正正大黑简体</vt:lpstr>
      <vt:lpstr>Times New Roman</vt:lpstr>
      <vt:lpstr>汉仪中黑KW</vt:lpstr>
      <vt:lpstr>Wingdings</vt:lpstr>
      <vt:lpstr>楷体</vt:lpstr>
      <vt:lpstr>汉仪楷体KW</vt:lpstr>
      <vt:lpstr>汉仪书宋二KW</vt:lpstr>
      <vt:lpstr>΢</vt:lpstr>
      <vt:lpstr>微软雅黑</vt:lpstr>
      <vt:lpstr>Calibri</vt:lpstr>
      <vt:lpstr>Helvetica Neue</vt:lpstr>
      <vt:lpstr>宋体</vt:lpstr>
      <vt:lpstr>Arial Unicode MS</vt:lpstr>
      <vt:lpstr>苹方-简</vt:lpstr>
      <vt:lpstr>Thonburi</vt:lpstr>
      <vt:lpstr>Office Theme</vt:lpstr>
      <vt:lpstr>PowerPoint 演示文稿</vt:lpstr>
      <vt:lpstr>我叫陈阿土</vt:lpstr>
      <vt:lpstr>个体能够彼此影响，组</vt:lpstr>
      <vt:lpstr>目录</vt:lpstr>
      <vt:lpstr>培训</vt:lpstr>
      <vt:lpstr>条件反射</vt:lpstr>
      <vt:lpstr>强化理论</vt:lpstr>
      <vt:lpstr>培训管理与其他模块关系</vt:lpstr>
      <vt:lpstr>培训管理现状</vt:lpstr>
      <vt:lpstr>原因</vt:lpstr>
      <vt:lpstr>目录</vt:lpstr>
      <vt:lpstr>培训系统</vt:lpstr>
      <vt:lpstr>PowerPoint 演示文稿</vt:lpstr>
      <vt:lpstr>培训对象</vt:lpstr>
      <vt:lpstr>培训规划</vt:lpstr>
      <vt:lpstr>培训准备</vt:lpstr>
      <vt:lpstr>培训实施</vt:lpstr>
      <vt:lpstr>配套政策措施</vt:lpstr>
      <vt:lpstr>目录</vt:lpstr>
      <vt:lpstr>柯氏四级培训评估模式</vt:lpstr>
      <vt:lpstr>行动学习</vt:lpstr>
      <vt:lpstr>行动学习</vt:lpstr>
      <vt:lpstr>私董会</vt:lpstr>
      <vt:lpstr>私董会七步法</vt:lpstr>
      <vt:lpstr>实操案例一</vt:lpstr>
      <vt:lpstr>实操案例二</vt:lpstr>
      <vt:lpstr>目录</vt:lpstr>
      <vt:lpstr>1、老板不支持</vt:lpstr>
      <vt:lpstr>2、主管不配合</vt:lpstr>
      <vt:lpstr>3、员工不参加</vt:lpstr>
      <vt:lpstr>小组汇报作业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第六章	培训管理</dc:title>
  <dc:creator>Cathy Meng</dc:creator>
  <cp:lastModifiedBy>专吃肉的羊</cp:lastModifiedBy>
  <cp:revision>8</cp:revision>
  <dcterms:created xsi:type="dcterms:W3CDTF">2022-11-10T14:54:43Z</dcterms:created>
  <dcterms:modified xsi:type="dcterms:W3CDTF">2022-11-10T14:54:43Z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2020-12-25T16:00:00Z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2021-08-04T16:00:00Z</vt:filetime>
  </property>
  <property fmtid="{D5CDD505-2E9C-101B-9397-08002B2CF9AE}" pid="5" name="ICV">
    <vt:lpwstr>C7780FDE4FFA48E1A232E4F9FC092DAA</vt:lpwstr>
  </property>
  <property fmtid="{D5CDD505-2E9C-101B-9397-08002B2CF9AE}" pid="6" name="KSOProductBuildVer">
    <vt:lpwstr>2052-4.6.1.7467</vt:lpwstr>
  </property>
</Properties>
</file>