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50"/>
        <p:guide pos="21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085" y="6377940"/>
            <a:ext cx="2240915" cy="454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38399" cy="6857999"/>
          </a:xfrm>
          <a:prstGeom prst="rect">
            <a:avLst/>
          </a:prstGeom>
        </p:spPr>
      </p:pic>
      <p:sp>
        <p:nvSpPr>
          <p:cNvPr id="17" name="bg object 17"/>
          <p:cNvSpPr/>
          <p:nvPr userDrawn="1"/>
        </p:nvSpPr>
        <p:spPr>
          <a:xfrm>
            <a:off x="1524762" y="1067561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508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237744" y="0"/>
                </a:moveTo>
                <a:lnTo>
                  <a:pt x="0" y="0"/>
                </a:lnTo>
                <a:lnTo>
                  <a:pt x="0" y="589788"/>
                </a:lnTo>
                <a:lnTo>
                  <a:pt x="237744" y="589788"/>
                </a:lnTo>
                <a:lnTo>
                  <a:pt x="237744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0" y="589788"/>
                </a:moveTo>
                <a:lnTo>
                  <a:pt x="237744" y="589788"/>
                </a:lnTo>
                <a:lnTo>
                  <a:pt x="237744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6927" y="290271"/>
            <a:ext cx="701014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037" y="1600200"/>
            <a:ext cx="7400925" cy="173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3085" y="6377940"/>
            <a:ext cx="2240915" cy="454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9" Type="http://schemas.openxmlformats.org/officeDocument/2006/relationships/image" Target="../media/image58.png"/><Relationship Id="rId18" Type="http://schemas.openxmlformats.org/officeDocument/2006/relationships/image" Target="../media/image57.png"/><Relationship Id="rId17" Type="http://schemas.openxmlformats.org/officeDocument/2006/relationships/image" Target="../media/image56.png"/><Relationship Id="rId16" Type="http://schemas.openxmlformats.org/officeDocument/2006/relationships/image" Target="../media/image55.pn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81.png"/><Relationship Id="rId22" Type="http://schemas.openxmlformats.org/officeDocument/2006/relationships/image" Target="../media/image80.png"/><Relationship Id="rId21" Type="http://schemas.openxmlformats.org/officeDocument/2006/relationships/image" Target="../media/image79.png"/><Relationship Id="rId20" Type="http://schemas.openxmlformats.org/officeDocument/2006/relationships/image" Target="../media/image78.png"/><Relationship Id="rId2" Type="http://schemas.openxmlformats.org/officeDocument/2006/relationships/image" Target="../media/image60.png"/><Relationship Id="rId19" Type="http://schemas.openxmlformats.org/officeDocument/2006/relationships/image" Target="../media/image77.png"/><Relationship Id="rId18" Type="http://schemas.openxmlformats.org/officeDocument/2006/relationships/image" Target="../media/image76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15" Type="http://schemas.openxmlformats.org/officeDocument/2006/relationships/image" Target="../media/image73.png"/><Relationship Id="rId14" Type="http://schemas.openxmlformats.org/officeDocument/2006/relationships/image" Target="../media/image72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1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11.png"/><Relationship Id="rId7" Type="http://schemas.openxmlformats.org/officeDocument/2006/relationships/image" Target="../media/image85.png"/><Relationship Id="rId6" Type="http://schemas.openxmlformats.org/officeDocument/2006/relationships/image" Target="../media/image9.png"/><Relationship Id="rId5" Type="http://schemas.openxmlformats.org/officeDocument/2006/relationships/image" Target="../media/image84.png"/><Relationship Id="rId4" Type="http://schemas.openxmlformats.org/officeDocument/2006/relationships/image" Target="../media/image8.png"/><Relationship Id="rId3" Type="http://schemas.openxmlformats.org/officeDocument/2006/relationships/image" Target="../media/image83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3.jpe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9.png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98.png"/><Relationship Id="rId4" Type="http://schemas.openxmlformats.org/officeDocument/2006/relationships/image" Target="../media/image8.png"/><Relationship Id="rId3" Type="http://schemas.openxmlformats.org/officeDocument/2006/relationships/image" Target="../media/image9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3.png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98.png"/><Relationship Id="rId4" Type="http://schemas.openxmlformats.org/officeDocument/2006/relationships/image" Target="../media/image8.png"/><Relationship Id="rId3" Type="http://schemas.openxmlformats.org/officeDocument/2006/relationships/image" Target="../media/image9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-468630" y="4372610"/>
            <a:ext cx="1600835" cy="6877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0"/>
              </a:spcBef>
            </a:pPr>
            <a:r>
              <a:rPr lang="zh-CN"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崔岑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29" name="图片 6"/>
          <p:cNvPicPr>
            <a:picLocks noChangeAspect="1"/>
          </p:cNvPicPr>
          <p:nvPr/>
        </p:nvPicPr>
        <p:blipFill>
          <a:blip r:embed="rId1"/>
          <a:srcRect r="10985"/>
          <a:stretch>
            <a:fillRect/>
          </a:stretch>
        </p:blipFill>
        <p:spPr>
          <a:xfrm>
            <a:off x="0" y="-635"/>
            <a:ext cx="9159240" cy="631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9"/>
          <p:cNvSpPr/>
          <p:nvPr/>
        </p:nvSpPr>
        <p:spPr>
          <a:xfrm>
            <a:off x="-5715" y="3819525"/>
            <a:ext cx="9158605" cy="897255"/>
          </a:xfrm>
          <a:custGeom>
            <a:avLst/>
            <a:gdLst/>
            <a:ahLst/>
            <a:cxnLst>
              <a:cxn ang="0">
                <a:pos x="0" y="125029"/>
              </a:cxn>
              <a:cxn ang="0">
                <a:pos x="12191998" y="590944"/>
              </a:cxn>
              <a:cxn ang="0">
                <a:pos x="12191999" y="777308"/>
              </a:cxn>
              <a:cxn ang="0">
                <a:pos x="0" y="854960"/>
              </a:cxn>
              <a:cxn ang="0">
                <a:pos x="0" y="125029"/>
              </a:cxn>
            </a:cxnLst>
            <a:pathLst>
              <a:path w="12192001" h="853191">
                <a:moveTo>
                  <a:pt x="0" y="124771"/>
                </a:moveTo>
                <a:cubicBezTo>
                  <a:pt x="5412352" y="-185195"/>
                  <a:pt x="8530955" y="124772"/>
                  <a:pt x="12192000" y="589721"/>
                </a:cubicBezTo>
                <a:cubicBezTo>
                  <a:pt x="12192000" y="806697"/>
                  <a:pt x="12192001" y="558723"/>
                  <a:pt x="12192001" y="775699"/>
                </a:cubicBezTo>
                <a:cubicBezTo>
                  <a:pt x="7973018" y="-61210"/>
                  <a:pt x="4420461" y="636214"/>
                  <a:pt x="0" y="853191"/>
                </a:cubicBezTo>
                <a:lnTo>
                  <a:pt x="0" y="124771"/>
                </a:lnTo>
                <a:close/>
              </a:path>
            </a:pathLst>
          </a:custGeom>
          <a:gradFill rotWithShape="1">
            <a:gsLst>
              <a:gs pos="0">
                <a:srgbClr val="D8D8D8">
                  <a:alpha val="100000"/>
                </a:srgbClr>
              </a:gs>
              <a:gs pos="50000">
                <a:srgbClr val="ACCBF9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10800000" scaled="1"/>
            <a:tileRect/>
          </a:gra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矩形 7"/>
          <p:cNvSpPr/>
          <p:nvPr/>
        </p:nvSpPr>
        <p:spPr>
          <a:xfrm>
            <a:off x="-5715" y="4336415"/>
            <a:ext cx="9158605" cy="2534920"/>
          </a:xfrm>
          <a:custGeom>
            <a:avLst/>
            <a:gdLst/>
            <a:ahLst/>
            <a:cxnLst>
              <a:cxn ang="0">
                <a:pos x="0" y="481394"/>
              </a:cxn>
              <a:cxn ang="0">
                <a:pos x="8398042" y="0"/>
              </a:cxn>
              <a:cxn ang="0">
                <a:pos x="12192000" y="300871"/>
              </a:cxn>
              <a:cxn ang="0">
                <a:pos x="12192000" y="2406987"/>
              </a:cxn>
              <a:cxn ang="0">
                <a:pos x="0" y="2406987"/>
              </a:cxn>
              <a:cxn ang="0">
                <a:pos x="0" y="481394"/>
              </a:cxn>
            </a:cxnLst>
            <a:pathLst>
              <a:path w="12192000" h="2406313">
                <a:moveTo>
                  <a:pt x="0" y="481260"/>
                </a:moveTo>
                <a:cubicBezTo>
                  <a:pt x="4255168" y="110287"/>
                  <a:pt x="5391484" y="52137"/>
                  <a:pt x="8398042" y="0"/>
                </a:cubicBezTo>
                <a:cubicBezTo>
                  <a:pt x="10693309" y="80210"/>
                  <a:pt x="10342989" y="77660"/>
                  <a:pt x="12192000" y="300787"/>
                </a:cubicBezTo>
                <a:lnTo>
                  <a:pt x="12192000" y="2406313"/>
                </a:lnTo>
                <a:lnTo>
                  <a:pt x="0" y="2406313"/>
                </a:lnTo>
                <a:lnTo>
                  <a:pt x="0" y="481260"/>
                </a:lnTo>
                <a:close/>
              </a:path>
            </a:pathLst>
          </a:custGeom>
          <a:blipFill rotWithShape="1">
            <a:blip r:embed="rId2"/>
          </a:blip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任意多边形 8"/>
          <p:cNvSpPr/>
          <p:nvPr/>
        </p:nvSpPr>
        <p:spPr>
          <a:xfrm>
            <a:off x="-14605" y="4139565"/>
            <a:ext cx="9173210" cy="527050"/>
          </a:xfrm>
          <a:custGeom>
            <a:avLst/>
            <a:gdLst/>
            <a:ahLst/>
            <a:cxnLst>
              <a:cxn ang="0">
                <a:pos x="0" y="499971"/>
              </a:cxn>
              <a:cxn ang="0">
                <a:pos x="4276402" y="159134"/>
              </a:cxn>
              <a:cxn ang="0">
                <a:pos x="8506321" y="4207"/>
              </a:cxn>
              <a:cxn ang="0">
                <a:pos x="12209437" y="314059"/>
              </a:cxn>
            </a:cxnLst>
            <a:pathLst>
              <a:path w="12212664" h="500155">
                <a:moveTo>
                  <a:pt x="0" y="500155"/>
                </a:moveTo>
                <a:cubicBezTo>
                  <a:pt x="1429718" y="371002"/>
                  <a:pt x="2859437" y="241850"/>
                  <a:pt x="4277532" y="159192"/>
                </a:cubicBezTo>
                <a:cubicBezTo>
                  <a:pt x="5695627" y="76534"/>
                  <a:pt x="7186047" y="-21621"/>
                  <a:pt x="8508569" y="4209"/>
                </a:cubicBezTo>
                <a:cubicBezTo>
                  <a:pt x="9831091" y="30039"/>
                  <a:pt x="11021877" y="172107"/>
                  <a:pt x="12212664" y="314175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2" name="标题 1"/>
          <p:cNvSpPr>
            <a:spLocks noGrp="1"/>
          </p:cNvSpPr>
          <p:nvPr/>
        </p:nvSpPr>
        <p:spPr>
          <a:xfrm>
            <a:off x="1600200" y="2667000"/>
            <a:ext cx="6358255" cy="99314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>
            <a:lvl1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+mj-lt"/>
                <a:ea typeface="+mj-ea"/>
                <a:cs typeface="+mj-cs"/>
                <a:sym typeface="Cambria" panose="02040503050406030204" pitchFamily="18" charset="0"/>
              </a:defRPr>
            </a:lvl1pPr>
            <a:lvl2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2pPr>
            <a:lvl3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3pPr>
            <a:lvl4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4pPr>
            <a:lvl5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5pPr>
            <a:lvl6pPr marL="13716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6pPr>
            <a:lvl7pPr marL="18288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7pPr>
            <a:lvl8pPr marL="22860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8pPr>
            <a:lvl9pPr marL="27432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9pPr>
          </a:lstStyle>
          <a:p>
            <a:pPr marL="0" indent="0" eaLnBrk="1" fontAlgn="base" hangingPunct="1"/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人力资源</a:t>
            </a:r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规划</a:t>
            </a:r>
            <a:endParaRPr lang="zh-CN" altLang="en-US" sz="6000" strike="noStrike" noProof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3079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6049010" y="5038090"/>
            <a:ext cx="2963545" cy="1309370"/>
          </a:xfr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崔岑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CN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09415" y="1313688"/>
            <a:ext cx="2534584" cy="1981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7485" y="1959356"/>
            <a:ext cx="6635750" cy="3409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人力资源规划的战略性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业战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的落地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0099"/>
              </a:buClr>
              <a:buFont typeface="Wingdings" panose="05000000000000000000"/>
              <a:buChar char=""/>
            </a:pPr>
            <a:endParaRPr sz="2700">
              <a:latin typeface="微软雅黑" panose="020B0503020204020204" charset="-122"/>
              <a:cs typeface="微软雅黑" panose="020B0503020204020204" charset="-122"/>
            </a:endParaRPr>
          </a:p>
          <a:p>
            <a:pPr marL="215265" indent="-203200">
              <a:lnSpc>
                <a:spcPct val="100000"/>
              </a:lnSpc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基于战略的员工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核心</a:t>
            </a:r>
            <a:r>
              <a:rPr sz="2000" b="1" spc="-5" dirty="0"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与技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的培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育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，满</a:t>
            </a:r>
            <a:r>
              <a:rPr sz="2000" spc="-20" dirty="0"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r>
              <a:rPr sz="2000" spc="-20" dirty="0">
                <a:latin typeface="微软雅黑" panose="020B0503020204020204" charset="-122"/>
                <a:cs typeface="微软雅黑" panose="020B0503020204020204" charset="-122"/>
              </a:rPr>
              <a:t>战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略与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发展需求的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人才队伍建设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3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30000"/>
              </a:lnSpc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人力资源规划是人力资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他职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活动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基础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为其 他人力资源管理职能活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确的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展方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和管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评估的 依据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4945" y="420370"/>
            <a:ext cx="560641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人力资源规划的价值与</a:t>
            </a:r>
            <a:r>
              <a:rPr spc="-15" dirty="0">
                <a:solidFill>
                  <a:srgbClr val="093980"/>
                </a:solidFill>
              </a:rPr>
              <a:t>作</a:t>
            </a:r>
            <a:r>
              <a:rPr dirty="0">
                <a:solidFill>
                  <a:srgbClr val="093980"/>
                </a:solidFill>
              </a:rPr>
              <a:t>用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21051" y="4928615"/>
            <a:ext cx="2500883" cy="16657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7257" y="1416814"/>
            <a:ext cx="7602855" cy="316674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820"/>
              </a:spcBef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充分利用现有的人才，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稳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有效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内部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才市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，解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企业人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力 资源的多余与不足的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题。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微软雅黑" panose="020B0503020204020204" charset="-122"/>
              <a:cs typeface="微软雅黑" panose="020B0503020204020204" charset="-122"/>
            </a:endParaRPr>
          </a:p>
          <a:p>
            <a:pPr marL="215265" indent="-203200">
              <a:lnSpc>
                <a:spcPct val="100000"/>
              </a:lnSpc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实现人与职位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动态</a:t>
            </a:r>
            <a:r>
              <a:rPr sz="2000" b="1" spc="-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配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避免</a:t>
            </a:r>
            <a:r>
              <a:rPr sz="2000" spc="-2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才浪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费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Wingdings" panose="05000000000000000000"/>
              <a:buChar char=""/>
            </a:pPr>
            <a:endParaRPr sz="2850">
              <a:latin typeface="微软雅黑" panose="020B0503020204020204" charset="-122"/>
              <a:cs typeface="微软雅黑" panose="020B0503020204020204" charset="-122"/>
            </a:endParaRPr>
          </a:p>
          <a:p>
            <a:pPr marL="215265" indent="-203200">
              <a:lnSpc>
                <a:spcPct val="100000"/>
              </a:lnSpc>
              <a:buClr>
                <a:srgbClr val="000099"/>
              </a:buClr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通过人力资源规划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形成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才梯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，对组织需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的人力资源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适当储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备，对组织紧缺人力资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spc="-2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引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进与</a:t>
            </a: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训预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警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4945" y="420370"/>
            <a:ext cx="525335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人力资源规划的价值与</a:t>
            </a:r>
            <a:r>
              <a:rPr spc="-15" dirty="0">
                <a:solidFill>
                  <a:srgbClr val="093980"/>
                </a:solidFill>
              </a:rPr>
              <a:t>作</a:t>
            </a:r>
            <a:r>
              <a:rPr dirty="0">
                <a:solidFill>
                  <a:srgbClr val="093980"/>
                </a:solidFill>
              </a:rPr>
              <a:t>用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8925" y="356235"/>
            <a:ext cx="48818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人力资源规划责权划分</a:t>
            </a:r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3462" y="1415478"/>
          <a:ext cx="8196580" cy="481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1225550"/>
                <a:gridCol w="1167129"/>
                <a:gridCol w="1152525"/>
                <a:gridCol w="1102995"/>
              </a:tblGrid>
              <a:tr h="670560">
                <a:tc>
                  <a:txBody>
                    <a:bodyPr/>
                    <a:lstStyle/>
                    <a:p>
                      <a:pPr marL="48641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制定人力资源计划的项目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193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249555" marR="240665" indent="1200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900" b="1" spc="-5" dirty="0">
                          <a:latin typeface="宋体" pitchFamily="2" charset="-122"/>
                          <a:cs typeface="宋体" pitchFamily="2" charset="-122"/>
                        </a:rPr>
                        <a:t>高层 </a:t>
                      </a:r>
                      <a:r>
                        <a:rPr sz="1900" b="1" spc="10" dirty="0">
                          <a:latin typeface="宋体" pitchFamily="2" charset="-122"/>
                          <a:cs typeface="宋体" pitchFamily="2" charset="-122"/>
                        </a:rPr>
                        <a:t>管理者</a:t>
                      </a:r>
                      <a:endParaRPr sz="19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89535" indent="-2425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900" b="1" spc="10" dirty="0">
                          <a:latin typeface="宋体" pitchFamily="2" charset="-122"/>
                          <a:cs typeface="宋体" pitchFamily="2" charset="-122"/>
                        </a:rPr>
                        <a:t>人力资源 </a:t>
                      </a:r>
                      <a:r>
                        <a:rPr sz="1900" b="1" spc="-5" dirty="0">
                          <a:latin typeface="宋体" pitchFamily="2" charset="-122"/>
                          <a:cs typeface="宋体" pitchFamily="2" charset="-122"/>
                        </a:rPr>
                        <a:t>部门</a:t>
                      </a:r>
                      <a:endParaRPr sz="19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213360" marR="2051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900" b="1" spc="10" dirty="0">
                          <a:latin typeface="宋体" pitchFamily="2" charset="-122"/>
                          <a:cs typeface="宋体" pitchFamily="2" charset="-122"/>
                        </a:rPr>
                        <a:t>职能部 门经理</a:t>
                      </a:r>
                      <a:endParaRPr sz="19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431165" marR="179070" indent="-242570">
                        <a:lnSpc>
                          <a:spcPts val="2200"/>
                        </a:lnSpc>
                        <a:spcBef>
                          <a:spcPts val="555"/>
                        </a:spcBef>
                      </a:pPr>
                      <a:r>
                        <a:rPr sz="1900" b="1" spc="10" dirty="0">
                          <a:latin typeface="宋体" pitchFamily="2" charset="-122"/>
                          <a:cs typeface="宋体" pitchFamily="2" charset="-122"/>
                        </a:rPr>
                        <a:t>相关专 </a:t>
                      </a:r>
                      <a:r>
                        <a:rPr sz="1900" b="1" spc="-15" dirty="0">
                          <a:latin typeface="宋体" pitchFamily="2" charset="-122"/>
                          <a:cs typeface="宋体" pitchFamily="2" charset="-122"/>
                        </a:rPr>
                        <a:t>家</a:t>
                      </a:r>
                      <a:endParaRPr sz="19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制定组织战略目标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3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制定人力资源战略目标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收集相关信息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预测内部人力资</a:t>
                      </a:r>
                      <a:r>
                        <a:rPr sz="1800" b="1" spc="5" dirty="0">
                          <a:latin typeface="宋体" pitchFamily="2" charset="-122"/>
                          <a:cs typeface="宋体" pitchFamily="2" charset="-122"/>
                        </a:rPr>
                        <a:t>源</a:t>
                      </a: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需求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预测外部人力资源供给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预测内部人力资源供给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分析组织人力资源现状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制定企业组织人力资源计划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实施人力资源计划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宋体" pitchFamily="2" charset="-122"/>
                          <a:cs typeface="宋体" pitchFamily="2" charset="-122"/>
                        </a:rPr>
                        <a:t>收集人力资源计划实施反馈信息</a:t>
                      </a:r>
                      <a:endParaRPr sz="18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Verdana" panose="020B0604030504040204"/>
                          <a:cs typeface="Verdana" panose="020B0604030504040204"/>
                        </a:rPr>
                        <a:t>P</a:t>
                      </a:r>
                      <a:endParaRPr sz="21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4353" y="1538605"/>
            <a:ext cx="6645909" cy="4432300"/>
            <a:chOff x="1304353" y="1538605"/>
            <a:chExt cx="6645909" cy="44323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4480" y="5239512"/>
              <a:ext cx="6395466" cy="730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6" y="1551305"/>
              <a:ext cx="842010" cy="3991610"/>
            </a:xfrm>
            <a:custGeom>
              <a:avLst/>
              <a:gdLst/>
              <a:ahLst/>
              <a:cxnLst/>
              <a:rect l="l" t="t" r="r" b="b"/>
              <a:pathLst>
                <a:path w="842010" h="3991610">
                  <a:moveTo>
                    <a:pt x="15366" y="0"/>
                  </a:moveTo>
                  <a:lnTo>
                    <a:pt x="49105" y="34306"/>
                  </a:lnTo>
                  <a:lnTo>
                    <a:pt x="82140" y="69040"/>
                  </a:lnTo>
                  <a:lnTo>
                    <a:pt x="114473" y="104193"/>
                  </a:lnTo>
                  <a:lnTo>
                    <a:pt x="146102" y="139756"/>
                  </a:lnTo>
                  <a:lnTo>
                    <a:pt x="177029" y="175720"/>
                  </a:lnTo>
                  <a:lnTo>
                    <a:pt x="207253" y="212075"/>
                  </a:lnTo>
                  <a:lnTo>
                    <a:pt x="236774" y="248813"/>
                  </a:lnTo>
                  <a:lnTo>
                    <a:pt x="265592" y="285925"/>
                  </a:lnTo>
                  <a:lnTo>
                    <a:pt x="293707" y="323401"/>
                  </a:lnTo>
                  <a:lnTo>
                    <a:pt x="321119" y="361233"/>
                  </a:lnTo>
                  <a:lnTo>
                    <a:pt x="347829" y="399412"/>
                  </a:lnTo>
                  <a:lnTo>
                    <a:pt x="373835" y="437929"/>
                  </a:lnTo>
                  <a:lnTo>
                    <a:pt x="399139" y="476774"/>
                  </a:lnTo>
                  <a:lnTo>
                    <a:pt x="423740" y="515939"/>
                  </a:lnTo>
                  <a:lnTo>
                    <a:pt x="447638" y="555415"/>
                  </a:lnTo>
                  <a:lnTo>
                    <a:pt x="470833" y="595192"/>
                  </a:lnTo>
                  <a:lnTo>
                    <a:pt x="493325" y="635262"/>
                  </a:lnTo>
                  <a:lnTo>
                    <a:pt x="515114" y="675616"/>
                  </a:lnTo>
                  <a:lnTo>
                    <a:pt x="536201" y="716244"/>
                  </a:lnTo>
                  <a:lnTo>
                    <a:pt x="556584" y="757138"/>
                  </a:lnTo>
                  <a:lnTo>
                    <a:pt x="576265" y="798288"/>
                  </a:lnTo>
                  <a:lnTo>
                    <a:pt x="595243" y="839687"/>
                  </a:lnTo>
                  <a:lnTo>
                    <a:pt x="613517" y="881324"/>
                  </a:lnTo>
                  <a:lnTo>
                    <a:pt x="631089" y="923190"/>
                  </a:lnTo>
                  <a:lnTo>
                    <a:pt x="647959" y="965277"/>
                  </a:lnTo>
                  <a:lnTo>
                    <a:pt x="664125" y="1007576"/>
                  </a:lnTo>
                  <a:lnTo>
                    <a:pt x="679588" y="1050078"/>
                  </a:lnTo>
                  <a:lnTo>
                    <a:pt x="694349" y="1092773"/>
                  </a:lnTo>
                  <a:lnTo>
                    <a:pt x="708406" y="1135652"/>
                  </a:lnTo>
                  <a:lnTo>
                    <a:pt x="721761" y="1178707"/>
                  </a:lnTo>
                  <a:lnTo>
                    <a:pt x="734413" y="1221929"/>
                  </a:lnTo>
                  <a:lnTo>
                    <a:pt x="746362" y="1265309"/>
                  </a:lnTo>
                  <a:lnTo>
                    <a:pt x="757608" y="1308837"/>
                  </a:lnTo>
                  <a:lnTo>
                    <a:pt x="768151" y="1352504"/>
                  </a:lnTo>
                  <a:lnTo>
                    <a:pt x="777991" y="1396303"/>
                  </a:lnTo>
                  <a:lnTo>
                    <a:pt x="787129" y="1440222"/>
                  </a:lnTo>
                  <a:lnTo>
                    <a:pt x="795563" y="1484255"/>
                  </a:lnTo>
                  <a:lnTo>
                    <a:pt x="803295" y="1528391"/>
                  </a:lnTo>
                  <a:lnTo>
                    <a:pt x="810324" y="1572621"/>
                  </a:lnTo>
                  <a:lnTo>
                    <a:pt x="816650" y="1616937"/>
                  </a:lnTo>
                  <a:lnTo>
                    <a:pt x="822273" y="1661330"/>
                  </a:lnTo>
                  <a:lnTo>
                    <a:pt x="827193" y="1705790"/>
                  </a:lnTo>
                  <a:lnTo>
                    <a:pt x="831410" y="1750308"/>
                  </a:lnTo>
                  <a:lnTo>
                    <a:pt x="834925" y="1794876"/>
                  </a:lnTo>
                  <a:lnTo>
                    <a:pt x="837736" y="1839485"/>
                  </a:lnTo>
                  <a:lnTo>
                    <a:pt x="839845" y="1884125"/>
                  </a:lnTo>
                  <a:lnTo>
                    <a:pt x="841251" y="1928788"/>
                  </a:lnTo>
                  <a:lnTo>
                    <a:pt x="841953" y="1973464"/>
                  </a:lnTo>
                  <a:lnTo>
                    <a:pt x="841953" y="2018145"/>
                  </a:lnTo>
                  <a:lnTo>
                    <a:pt x="841251" y="2062821"/>
                  </a:lnTo>
                  <a:lnTo>
                    <a:pt x="839845" y="2107484"/>
                  </a:lnTo>
                  <a:lnTo>
                    <a:pt x="837736" y="2152124"/>
                  </a:lnTo>
                  <a:lnTo>
                    <a:pt x="834925" y="2196733"/>
                  </a:lnTo>
                  <a:lnTo>
                    <a:pt x="831410" y="2241301"/>
                  </a:lnTo>
                  <a:lnTo>
                    <a:pt x="827193" y="2285819"/>
                  </a:lnTo>
                  <a:lnTo>
                    <a:pt x="822273" y="2330279"/>
                  </a:lnTo>
                  <a:lnTo>
                    <a:pt x="816650" y="2374672"/>
                  </a:lnTo>
                  <a:lnTo>
                    <a:pt x="810324" y="2418988"/>
                  </a:lnTo>
                  <a:lnTo>
                    <a:pt x="803295" y="2463218"/>
                  </a:lnTo>
                  <a:lnTo>
                    <a:pt x="795563" y="2507354"/>
                  </a:lnTo>
                  <a:lnTo>
                    <a:pt x="787129" y="2551387"/>
                  </a:lnTo>
                  <a:lnTo>
                    <a:pt x="777991" y="2595306"/>
                  </a:lnTo>
                  <a:lnTo>
                    <a:pt x="768151" y="2639105"/>
                  </a:lnTo>
                  <a:lnTo>
                    <a:pt x="757608" y="2682772"/>
                  </a:lnTo>
                  <a:lnTo>
                    <a:pt x="746362" y="2726300"/>
                  </a:lnTo>
                  <a:lnTo>
                    <a:pt x="734413" y="2769680"/>
                  </a:lnTo>
                  <a:lnTo>
                    <a:pt x="721761" y="2812902"/>
                  </a:lnTo>
                  <a:lnTo>
                    <a:pt x="708406" y="2855957"/>
                  </a:lnTo>
                  <a:lnTo>
                    <a:pt x="694349" y="2898836"/>
                  </a:lnTo>
                  <a:lnTo>
                    <a:pt x="679588" y="2941531"/>
                  </a:lnTo>
                  <a:lnTo>
                    <a:pt x="664125" y="2984033"/>
                  </a:lnTo>
                  <a:lnTo>
                    <a:pt x="647959" y="3026332"/>
                  </a:lnTo>
                  <a:lnTo>
                    <a:pt x="631089" y="3068419"/>
                  </a:lnTo>
                  <a:lnTo>
                    <a:pt x="613517" y="3110285"/>
                  </a:lnTo>
                  <a:lnTo>
                    <a:pt x="595243" y="3151922"/>
                  </a:lnTo>
                  <a:lnTo>
                    <a:pt x="576265" y="3193321"/>
                  </a:lnTo>
                  <a:lnTo>
                    <a:pt x="556584" y="3234471"/>
                  </a:lnTo>
                  <a:lnTo>
                    <a:pt x="536201" y="3275365"/>
                  </a:lnTo>
                  <a:lnTo>
                    <a:pt x="515114" y="3315993"/>
                  </a:lnTo>
                  <a:lnTo>
                    <a:pt x="493325" y="3356347"/>
                  </a:lnTo>
                  <a:lnTo>
                    <a:pt x="470833" y="3396417"/>
                  </a:lnTo>
                  <a:lnTo>
                    <a:pt x="447638" y="3436194"/>
                  </a:lnTo>
                  <a:lnTo>
                    <a:pt x="423740" y="3475670"/>
                  </a:lnTo>
                  <a:lnTo>
                    <a:pt x="399139" y="3514835"/>
                  </a:lnTo>
                  <a:lnTo>
                    <a:pt x="373835" y="3553680"/>
                  </a:lnTo>
                  <a:lnTo>
                    <a:pt x="347829" y="3592197"/>
                  </a:lnTo>
                  <a:lnTo>
                    <a:pt x="321119" y="3630376"/>
                  </a:lnTo>
                  <a:lnTo>
                    <a:pt x="293707" y="3668208"/>
                  </a:lnTo>
                  <a:lnTo>
                    <a:pt x="265592" y="3705684"/>
                  </a:lnTo>
                  <a:lnTo>
                    <a:pt x="236774" y="3742796"/>
                  </a:lnTo>
                  <a:lnTo>
                    <a:pt x="207253" y="3779534"/>
                  </a:lnTo>
                  <a:lnTo>
                    <a:pt x="177029" y="3815889"/>
                  </a:lnTo>
                  <a:lnTo>
                    <a:pt x="146102" y="3851853"/>
                  </a:lnTo>
                  <a:lnTo>
                    <a:pt x="114473" y="3887416"/>
                  </a:lnTo>
                  <a:lnTo>
                    <a:pt x="82140" y="3922569"/>
                  </a:lnTo>
                  <a:lnTo>
                    <a:pt x="49105" y="3957303"/>
                  </a:lnTo>
                  <a:lnTo>
                    <a:pt x="15366" y="3991610"/>
                  </a:lnTo>
                  <a:lnTo>
                    <a:pt x="0" y="3976243"/>
                  </a:lnTo>
                  <a:lnTo>
                    <a:pt x="33826" y="3941844"/>
                  </a:lnTo>
                  <a:lnTo>
                    <a:pt x="66941" y="3907012"/>
                  </a:lnTo>
                  <a:lnTo>
                    <a:pt x="99343" y="3871756"/>
                  </a:lnTo>
                  <a:lnTo>
                    <a:pt x="131034" y="3836085"/>
                  </a:lnTo>
                  <a:lnTo>
                    <a:pt x="162012" y="3800009"/>
                  </a:lnTo>
                  <a:lnTo>
                    <a:pt x="192278" y="3763536"/>
                  </a:lnTo>
                  <a:lnTo>
                    <a:pt x="221832" y="3726676"/>
                  </a:lnTo>
                  <a:lnTo>
                    <a:pt x="250674" y="3689438"/>
                  </a:lnTo>
                  <a:lnTo>
                    <a:pt x="278803" y="3651831"/>
                  </a:lnTo>
                  <a:lnTo>
                    <a:pt x="306221" y="3613864"/>
                  </a:lnTo>
                  <a:lnTo>
                    <a:pt x="332926" y="3575548"/>
                  </a:lnTo>
                  <a:lnTo>
                    <a:pt x="358919" y="3536890"/>
                  </a:lnTo>
                  <a:lnTo>
                    <a:pt x="384200" y="3497900"/>
                  </a:lnTo>
                  <a:lnTo>
                    <a:pt x="408769" y="3458588"/>
                  </a:lnTo>
                  <a:lnTo>
                    <a:pt x="432626" y="3418962"/>
                  </a:lnTo>
                  <a:lnTo>
                    <a:pt x="455771" y="3379032"/>
                  </a:lnTo>
                  <a:lnTo>
                    <a:pt x="478203" y="3338807"/>
                  </a:lnTo>
                  <a:lnTo>
                    <a:pt x="499924" y="3298296"/>
                  </a:lnTo>
                  <a:lnTo>
                    <a:pt x="520932" y="3257509"/>
                  </a:lnTo>
                  <a:lnTo>
                    <a:pt x="541228" y="3216454"/>
                  </a:lnTo>
                  <a:lnTo>
                    <a:pt x="560812" y="3175141"/>
                  </a:lnTo>
                  <a:lnTo>
                    <a:pt x="579684" y="3133579"/>
                  </a:lnTo>
                  <a:lnTo>
                    <a:pt x="597843" y="3091778"/>
                  </a:lnTo>
                  <a:lnTo>
                    <a:pt x="615291" y="3049746"/>
                  </a:lnTo>
                  <a:lnTo>
                    <a:pt x="632026" y="3007493"/>
                  </a:lnTo>
                  <a:lnTo>
                    <a:pt x="648049" y="2965027"/>
                  </a:lnTo>
                  <a:lnTo>
                    <a:pt x="663360" y="2922359"/>
                  </a:lnTo>
                  <a:lnTo>
                    <a:pt x="677959" y="2879497"/>
                  </a:lnTo>
                  <a:lnTo>
                    <a:pt x="691846" y="2836451"/>
                  </a:lnTo>
                  <a:lnTo>
                    <a:pt x="705021" y="2793230"/>
                  </a:lnTo>
                  <a:lnTo>
                    <a:pt x="717483" y="2749843"/>
                  </a:lnTo>
                  <a:lnTo>
                    <a:pt x="729233" y="2706299"/>
                  </a:lnTo>
                  <a:lnTo>
                    <a:pt x="740272" y="2662608"/>
                  </a:lnTo>
                  <a:lnTo>
                    <a:pt x="750598" y="2618778"/>
                  </a:lnTo>
                  <a:lnTo>
                    <a:pt x="760212" y="2574819"/>
                  </a:lnTo>
                  <a:lnTo>
                    <a:pt x="769113" y="2530740"/>
                  </a:lnTo>
                  <a:lnTo>
                    <a:pt x="777303" y="2486551"/>
                  </a:lnTo>
                  <a:lnTo>
                    <a:pt x="784781" y="2442260"/>
                  </a:lnTo>
                  <a:lnTo>
                    <a:pt x="791546" y="2397878"/>
                  </a:lnTo>
                  <a:lnTo>
                    <a:pt x="797599" y="2353412"/>
                  </a:lnTo>
                  <a:lnTo>
                    <a:pt x="802940" y="2308872"/>
                  </a:lnTo>
                  <a:lnTo>
                    <a:pt x="807569" y="2264268"/>
                  </a:lnTo>
                  <a:lnTo>
                    <a:pt x="811486" y="2219609"/>
                  </a:lnTo>
                  <a:lnTo>
                    <a:pt x="814691" y="2174903"/>
                  </a:lnTo>
                  <a:lnTo>
                    <a:pt x="817183" y="2130161"/>
                  </a:lnTo>
                  <a:lnTo>
                    <a:pt x="818963" y="2085391"/>
                  </a:lnTo>
                  <a:lnTo>
                    <a:pt x="820032" y="2040602"/>
                  </a:lnTo>
                  <a:lnTo>
                    <a:pt x="820388" y="1995804"/>
                  </a:lnTo>
                  <a:lnTo>
                    <a:pt x="820032" y="1951007"/>
                  </a:lnTo>
                  <a:lnTo>
                    <a:pt x="818963" y="1906218"/>
                  </a:lnTo>
                  <a:lnTo>
                    <a:pt x="817183" y="1861448"/>
                  </a:lnTo>
                  <a:lnTo>
                    <a:pt x="814691" y="1816706"/>
                  </a:lnTo>
                  <a:lnTo>
                    <a:pt x="811486" y="1772000"/>
                  </a:lnTo>
                  <a:lnTo>
                    <a:pt x="807569" y="1727341"/>
                  </a:lnTo>
                  <a:lnTo>
                    <a:pt x="802940" y="1682737"/>
                  </a:lnTo>
                  <a:lnTo>
                    <a:pt x="797599" y="1638197"/>
                  </a:lnTo>
                  <a:lnTo>
                    <a:pt x="791546" y="1593731"/>
                  </a:lnTo>
                  <a:lnTo>
                    <a:pt x="784781" y="1549349"/>
                  </a:lnTo>
                  <a:lnTo>
                    <a:pt x="777303" y="1505058"/>
                  </a:lnTo>
                  <a:lnTo>
                    <a:pt x="769113" y="1460869"/>
                  </a:lnTo>
                  <a:lnTo>
                    <a:pt x="760212" y="1416790"/>
                  </a:lnTo>
                  <a:lnTo>
                    <a:pt x="750598" y="1372831"/>
                  </a:lnTo>
                  <a:lnTo>
                    <a:pt x="740272" y="1329001"/>
                  </a:lnTo>
                  <a:lnTo>
                    <a:pt x="729233" y="1285310"/>
                  </a:lnTo>
                  <a:lnTo>
                    <a:pt x="717483" y="1241766"/>
                  </a:lnTo>
                  <a:lnTo>
                    <a:pt x="705021" y="1198379"/>
                  </a:lnTo>
                  <a:lnTo>
                    <a:pt x="691846" y="1155158"/>
                  </a:lnTo>
                  <a:lnTo>
                    <a:pt x="677959" y="1112112"/>
                  </a:lnTo>
                  <a:lnTo>
                    <a:pt x="663360" y="1069250"/>
                  </a:lnTo>
                  <a:lnTo>
                    <a:pt x="648049" y="1026582"/>
                  </a:lnTo>
                  <a:lnTo>
                    <a:pt x="632026" y="984116"/>
                  </a:lnTo>
                  <a:lnTo>
                    <a:pt x="615291" y="941863"/>
                  </a:lnTo>
                  <a:lnTo>
                    <a:pt x="597843" y="899831"/>
                  </a:lnTo>
                  <a:lnTo>
                    <a:pt x="579684" y="858030"/>
                  </a:lnTo>
                  <a:lnTo>
                    <a:pt x="560812" y="816468"/>
                  </a:lnTo>
                  <a:lnTo>
                    <a:pt x="541228" y="775155"/>
                  </a:lnTo>
                  <a:lnTo>
                    <a:pt x="520932" y="734100"/>
                  </a:lnTo>
                  <a:lnTo>
                    <a:pt x="499924" y="693313"/>
                  </a:lnTo>
                  <a:lnTo>
                    <a:pt x="478203" y="652802"/>
                  </a:lnTo>
                  <a:lnTo>
                    <a:pt x="455771" y="612577"/>
                  </a:lnTo>
                  <a:lnTo>
                    <a:pt x="432626" y="572647"/>
                  </a:lnTo>
                  <a:lnTo>
                    <a:pt x="408769" y="533021"/>
                  </a:lnTo>
                  <a:lnTo>
                    <a:pt x="384200" y="493709"/>
                  </a:lnTo>
                  <a:lnTo>
                    <a:pt x="358919" y="454719"/>
                  </a:lnTo>
                  <a:lnTo>
                    <a:pt x="332926" y="416061"/>
                  </a:lnTo>
                  <a:lnTo>
                    <a:pt x="306221" y="377745"/>
                  </a:lnTo>
                  <a:lnTo>
                    <a:pt x="278803" y="339778"/>
                  </a:lnTo>
                  <a:lnTo>
                    <a:pt x="250674" y="302171"/>
                  </a:lnTo>
                  <a:lnTo>
                    <a:pt x="221832" y="264933"/>
                  </a:lnTo>
                  <a:lnTo>
                    <a:pt x="192278" y="228073"/>
                  </a:lnTo>
                  <a:lnTo>
                    <a:pt x="162012" y="191600"/>
                  </a:lnTo>
                  <a:lnTo>
                    <a:pt x="131034" y="155524"/>
                  </a:lnTo>
                  <a:lnTo>
                    <a:pt x="99343" y="119853"/>
                  </a:lnTo>
                  <a:lnTo>
                    <a:pt x="66941" y="84597"/>
                  </a:lnTo>
                  <a:lnTo>
                    <a:pt x="33826" y="49765"/>
                  </a:lnTo>
                  <a:lnTo>
                    <a:pt x="0" y="15367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1598663"/>
              <a:ext cx="6201917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116" y="1551432"/>
              <a:ext cx="806196" cy="806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09116" y="155143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4" y="2526779"/>
              <a:ext cx="5833110" cy="7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784" y="2479547"/>
              <a:ext cx="806196" cy="806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0784" y="24795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8924" y="3456419"/>
              <a:ext cx="5833110" cy="730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84" y="3409187"/>
              <a:ext cx="806196" cy="806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0784" y="34091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4312907"/>
              <a:ext cx="6203442" cy="73077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目录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39" y="1753870"/>
            <a:ext cx="3844925" cy="399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17525" marR="5080">
              <a:lnSpc>
                <a:spcPts val="7320"/>
              </a:lnSpc>
              <a:spcBef>
                <a:spcPts val="105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、企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人力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源规划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求预测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黑体" panose="02010609060101010101" charset="-122"/>
              <a:cs typeface="黑体" panose="02010609060101010101" charset="-122"/>
            </a:endParaRPr>
          </a:p>
          <a:p>
            <a:pPr marL="205105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给预测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五、人力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供需动态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4981" y="2636256"/>
            <a:ext cx="7661275" cy="3298825"/>
            <a:chOff x="994981" y="2636256"/>
            <a:chExt cx="7661275" cy="329882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6" y="4265676"/>
              <a:ext cx="806196" cy="8061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08176" y="426567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3587" y="2636256"/>
              <a:ext cx="702110" cy="4783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5123688"/>
              <a:ext cx="806195" cy="8061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9744" y="5123688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6"/>
                  </a:lnTo>
                  <a:lnTo>
                    <a:pt x="795550" y="495522"/>
                  </a:lnTo>
                  <a:lnTo>
                    <a:pt x="782696" y="539043"/>
                  </a:lnTo>
                  <a:lnTo>
                    <a:pt x="765225" y="580367"/>
                  </a:lnTo>
                  <a:lnTo>
                    <a:pt x="743439" y="619191"/>
                  </a:lnTo>
                  <a:lnTo>
                    <a:pt x="717641" y="655212"/>
                  </a:lnTo>
                  <a:lnTo>
                    <a:pt x="688133" y="688128"/>
                  </a:lnTo>
                  <a:lnTo>
                    <a:pt x="655217" y="717637"/>
                  </a:lnTo>
                  <a:lnTo>
                    <a:pt x="619196" y="743436"/>
                  </a:lnTo>
                  <a:lnTo>
                    <a:pt x="580372" y="765223"/>
                  </a:lnTo>
                  <a:lnTo>
                    <a:pt x="539048" y="782695"/>
                  </a:lnTo>
                  <a:lnTo>
                    <a:pt x="495526" y="795549"/>
                  </a:lnTo>
                  <a:lnTo>
                    <a:pt x="450108" y="803483"/>
                  </a:lnTo>
                  <a:lnTo>
                    <a:pt x="403097" y="806196"/>
                  </a:lnTo>
                  <a:lnTo>
                    <a:pt x="356087" y="803483"/>
                  </a:lnTo>
                  <a:lnTo>
                    <a:pt x="310669" y="795549"/>
                  </a:lnTo>
                  <a:lnTo>
                    <a:pt x="267147" y="782695"/>
                  </a:lnTo>
                  <a:lnTo>
                    <a:pt x="225823" y="765223"/>
                  </a:lnTo>
                  <a:lnTo>
                    <a:pt x="186999" y="743436"/>
                  </a:lnTo>
                  <a:lnTo>
                    <a:pt x="150978" y="717637"/>
                  </a:lnTo>
                  <a:lnTo>
                    <a:pt x="118062" y="688128"/>
                  </a:lnTo>
                  <a:lnTo>
                    <a:pt x="88554" y="655212"/>
                  </a:lnTo>
                  <a:lnTo>
                    <a:pt x="62756" y="619191"/>
                  </a:lnTo>
                  <a:lnTo>
                    <a:pt x="40970" y="580367"/>
                  </a:lnTo>
                  <a:lnTo>
                    <a:pt x="23499" y="539043"/>
                  </a:lnTo>
                  <a:lnTo>
                    <a:pt x="10645" y="495522"/>
                  </a:lnTo>
                  <a:lnTo>
                    <a:pt x="2711" y="450106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9244" y="477138"/>
            <a:ext cx="2874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73"/>
                </a:solidFill>
              </a:rPr>
              <a:t>企业经营价值链</a:t>
            </a:r>
            <a:endParaRPr dirty="0">
              <a:solidFill>
                <a:srgbClr val="000073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761" y="4987035"/>
            <a:ext cx="334010" cy="85725"/>
          </a:xfrm>
          <a:custGeom>
            <a:avLst/>
            <a:gdLst/>
            <a:ahLst/>
            <a:cxnLst/>
            <a:rect l="l" t="t" r="r" b="b"/>
            <a:pathLst>
              <a:path w="334010" h="85725">
                <a:moveTo>
                  <a:pt x="248030" y="0"/>
                </a:moveTo>
                <a:lnTo>
                  <a:pt x="248030" y="85725"/>
                </a:lnTo>
                <a:lnTo>
                  <a:pt x="305265" y="57150"/>
                </a:lnTo>
                <a:lnTo>
                  <a:pt x="262254" y="57150"/>
                </a:lnTo>
                <a:lnTo>
                  <a:pt x="262254" y="28575"/>
                </a:lnTo>
                <a:lnTo>
                  <a:pt x="305096" y="28575"/>
                </a:lnTo>
                <a:lnTo>
                  <a:pt x="248030" y="0"/>
                </a:lnTo>
                <a:close/>
              </a:path>
              <a:path w="334010" h="85725">
                <a:moveTo>
                  <a:pt x="24803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48030" y="57150"/>
                </a:lnTo>
                <a:lnTo>
                  <a:pt x="248030" y="28575"/>
                </a:lnTo>
                <a:close/>
              </a:path>
              <a:path w="334010" h="85725">
                <a:moveTo>
                  <a:pt x="305096" y="28575"/>
                </a:moveTo>
                <a:lnTo>
                  <a:pt x="262254" y="28575"/>
                </a:lnTo>
                <a:lnTo>
                  <a:pt x="262254" y="57150"/>
                </a:lnTo>
                <a:lnTo>
                  <a:pt x="305265" y="57150"/>
                </a:lnTo>
                <a:lnTo>
                  <a:pt x="333755" y="42925"/>
                </a:lnTo>
                <a:lnTo>
                  <a:pt x="30509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65803" y="5696711"/>
            <a:ext cx="1828800" cy="5440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66800" y="2362200"/>
            <a:ext cx="6040755" cy="2710815"/>
            <a:chOff x="1066800" y="2362200"/>
            <a:chExt cx="6040755" cy="2710815"/>
          </a:xfrm>
        </p:grpSpPr>
        <p:sp>
          <p:nvSpPr>
            <p:cNvPr id="8" name="object 8"/>
            <p:cNvSpPr/>
            <p:nvPr/>
          </p:nvSpPr>
          <p:spPr>
            <a:xfrm>
              <a:off x="5639562" y="4987035"/>
              <a:ext cx="1468120" cy="85725"/>
            </a:xfrm>
            <a:custGeom>
              <a:avLst/>
              <a:gdLst/>
              <a:ahLst/>
              <a:cxnLst/>
              <a:rect l="l" t="t" r="r" b="b"/>
              <a:pathLst>
                <a:path w="1468120" h="85725">
                  <a:moveTo>
                    <a:pt x="466344" y="42926"/>
                  </a:moveTo>
                  <a:lnTo>
                    <a:pt x="437680" y="28575"/>
                  </a:lnTo>
                  <a:lnTo>
                    <a:pt x="380619" y="0"/>
                  </a:lnTo>
                  <a:lnTo>
                    <a:pt x="380619" y="28575"/>
                  </a:lnTo>
                  <a:lnTo>
                    <a:pt x="0" y="28575"/>
                  </a:lnTo>
                  <a:lnTo>
                    <a:pt x="0" y="57150"/>
                  </a:lnTo>
                  <a:lnTo>
                    <a:pt x="380619" y="57150"/>
                  </a:lnTo>
                  <a:lnTo>
                    <a:pt x="380619" y="85725"/>
                  </a:lnTo>
                  <a:lnTo>
                    <a:pt x="437845" y="57150"/>
                  </a:lnTo>
                  <a:lnTo>
                    <a:pt x="466344" y="42926"/>
                  </a:lnTo>
                  <a:close/>
                </a:path>
                <a:path w="1468120" h="85725">
                  <a:moveTo>
                    <a:pt x="1467612" y="42926"/>
                  </a:moveTo>
                  <a:lnTo>
                    <a:pt x="1438948" y="28575"/>
                  </a:lnTo>
                  <a:lnTo>
                    <a:pt x="1381887" y="0"/>
                  </a:lnTo>
                  <a:lnTo>
                    <a:pt x="1381887" y="28575"/>
                  </a:lnTo>
                  <a:lnTo>
                    <a:pt x="1066800" y="28575"/>
                  </a:lnTo>
                  <a:lnTo>
                    <a:pt x="1066800" y="57150"/>
                  </a:lnTo>
                  <a:lnTo>
                    <a:pt x="1381887" y="57150"/>
                  </a:lnTo>
                  <a:lnTo>
                    <a:pt x="1381887" y="85725"/>
                  </a:lnTo>
                  <a:lnTo>
                    <a:pt x="1439113" y="57150"/>
                  </a:lnTo>
                  <a:lnTo>
                    <a:pt x="1467612" y="42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2362200"/>
              <a:ext cx="1333500" cy="57607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38200" y="4572000"/>
            <a:ext cx="1621155" cy="841375"/>
            <a:chOff x="838200" y="4572000"/>
            <a:chExt cx="1621155" cy="841375"/>
          </a:xfrm>
        </p:grpSpPr>
        <p:sp>
          <p:nvSpPr>
            <p:cNvPr id="11" name="object 11"/>
            <p:cNvSpPr/>
            <p:nvPr/>
          </p:nvSpPr>
          <p:spPr>
            <a:xfrm>
              <a:off x="2058161" y="4987036"/>
              <a:ext cx="401320" cy="85725"/>
            </a:xfrm>
            <a:custGeom>
              <a:avLst/>
              <a:gdLst/>
              <a:ahLst/>
              <a:cxnLst/>
              <a:rect l="l" t="t" r="r" b="b"/>
              <a:pathLst>
                <a:path w="401319" h="85725">
                  <a:moveTo>
                    <a:pt x="315087" y="0"/>
                  </a:moveTo>
                  <a:lnTo>
                    <a:pt x="315087" y="85725"/>
                  </a:lnTo>
                  <a:lnTo>
                    <a:pt x="372321" y="57150"/>
                  </a:lnTo>
                  <a:lnTo>
                    <a:pt x="329311" y="57150"/>
                  </a:lnTo>
                  <a:lnTo>
                    <a:pt x="329311" y="28575"/>
                  </a:lnTo>
                  <a:lnTo>
                    <a:pt x="372152" y="28575"/>
                  </a:lnTo>
                  <a:lnTo>
                    <a:pt x="315087" y="0"/>
                  </a:lnTo>
                  <a:close/>
                </a:path>
                <a:path w="401319" h="85725">
                  <a:moveTo>
                    <a:pt x="315087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15087" y="57150"/>
                  </a:lnTo>
                  <a:lnTo>
                    <a:pt x="315087" y="28575"/>
                  </a:lnTo>
                  <a:close/>
                </a:path>
                <a:path w="401319" h="85725">
                  <a:moveTo>
                    <a:pt x="372152" y="28575"/>
                  </a:moveTo>
                  <a:lnTo>
                    <a:pt x="329311" y="28575"/>
                  </a:lnTo>
                  <a:lnTo>
                    <a:pt x="329311" y="57150"/>
                  </a:lnTo>
                  <a:lnTo>
                    <a:pt x="372321" y="57150"/>
                  </a:lnTo>
                  <a:lnTo>
                    <a:pt x="400812" y="42925"/>
                  </a:lnTo>
                  <a:lnTo>
                    <a:pt x="372152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4572000"/>
              <a:ext cx="1219200" cy="84124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65803" y="5696711"/>
            <a:ext cx="1828800" cy="5441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08635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经营人才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7808" y="1524000"/>
            <a:ext cx="1828800" cy="5440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797808" y="1524000"/>
            <a:ext cx="1828800" cy="5441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经营客户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800" y="2362200"/>
            <a:ext cx="1333500" cy="57658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52705">
              <a:lnSpc>
                <a:spcPct val="100000"/>
              </a:lnSpc>
              <a:spcBef>
                <a:spcPts val="300"/>
              </a:spcBef>
            </a:pPr>
            <a:r>
              <a:rPr sz="1600" b="1" spc="254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企业的可持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续性发展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066800" cy="58216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19400" y="2362200"/>
            <a:ext cx="1066800" cy="5822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客户忠诚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7200" y="2362200"/>
            <a:ext cx="1133855" cy="5821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267200" y="2362200"/>
            <a:ext cx="1134110" cy="5822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客户满意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1200" y="2133600"/>
            <a:ext cx="1066800" cy="89153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791200" y="2133600"/>
            <a:ext cx="1066800" cy="89154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86360" algn="just">
              <a:lnSpc>
                <a:spcPct val="100000"/>
              </a:lnSpc>
              <a:spcBef>
                <a:spcPts val="300"/>
              </a:spcBef>
            </a:pP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18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创 </a:t>
            </a: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600" b="1" spc="18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带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来利益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200" y="2362200"/>
            <a:ext cx="1066800" cy="58216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15200" y="2362200"/>
            <a:ext cx="1066800" cy="5822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85725">
              <a:lnSpc>
                <a:spcPct val="100000"/>
              </a:lnSpc>
              <a:spcBef>
                <a:spcPts val="300"/>
              </a:spcBef>
            </a:pP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600" b="1" spc="18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异</a:t>
            </a:r>
            <a:r>
              <a:rPr sz="1600" b="1" spc="17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产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品与服务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6600" y="4724400"/>
            <a:ext cx="1133855" cy="8382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086600" y="4724400"/>
            <a:ext cx="1134110" cy="83820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39370">
              <a:lnSpc>
                <a:spcPct val="100000"/>
              </a:lnSpc>
              <a:spcBef>
                <a:spcPts val="305"/>
              </a:spcBef>
            </a:pPr>
            <a:r>
              <a:rPr sz="1600" b="1" spc="35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员工生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产 率与素质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6000" y="4724400"/>
            <a:ext cx="752855" cy="76504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096000" y="4724400"/>
            <a:ext cx="753110" cy="76517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86360">
              <a:lnSpc>
                <a:spcPct val="100000"/>
              </a:lnSpc>
              <a:spcBef>
                <a:spcPts val="305"/>
              </a:spcBef>
              <a:tabLst>
                <a:tab pos="456565" algn="l"/>
              </a:tabLst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工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满意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1000" y="4648200"/>
            <a:ext cx="1447800" cy="8382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191000" y="4648200"/>
            <a:ext cx="1447800" cy="838200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76835" algn="just">
              <a:lnSpc>
                <a:spcPct val="100000"/>
              </a:lnSpc>
              <a:spcBef>
                <a:spcPts val="305"/>
              </a:spcBef>
            </a:pPr>
            <a:r>
              <a:rPr sz="1600" b="1" spc="6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员工需求得到 满足与个人价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值实现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14600" y="4648200"/>
            <a:ext cx="1219200" cy="83362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514600" y="4648200"/>
            <a:ext cx="1219200" cy="83375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104775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企业人力 资源产品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服务的</a:t>
            </a:r>
            <a:r>
              <a:rPr sz="16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8200" y="4572000"/>
            <a:ext cx="1219200" cy="84137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104775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企业人力 资源开发 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与管理</a:t>
            </a:r>
            <a:r>
              <a:rPr sz="16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统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5072" y="1626107"/>
            <a:ext cx="8697595" cy="241300"/>
          </a:xfrm>
          <a:custGeom>
            <a:avLst/>
            <a:gdLst/>
            <a:ahLst/>
            <a:cxnLst/>
            <a:rect l="l" t="t" r="r" b="b"/>
            <a:pathLst>
              <a:path w="8697595" h="241300">
                <a:moveTo>
                  <a:pt x="3581400" y="126492"/>
                </a:moveTo>
                <a:lnTo>
                  <a:pt x="3505200" y="88392"/>
                </a:lnTo>
                <a:lnTo>
                  <a:pt x="3352800" y="12192"/>
                </a:lnTo>
                <a:lnTo>
                  <a:pt x="3352800" y="88392"/>
                </a:lnTo>
                <a:lnTo>
                  <a:pt x="0" y="88392"/>
                </a:lnTo>
                <a:lnTo>
                  <a:pt x="0" y="164592"/>
                </a:lnTo>
                <a:lnTo>
                  <a:pt x="3352800" y="164592"/>
                </a:lnTo>
                <a:lnTo>
                  <a:pt x="3352800" y="240792"/>
                </a:lnTo>
                <a:lnTo>
                  <a:pt x="3505200" y="164592"/>
                </a:lnTo>
                <a:lnTo>
                  <a:pt x="3581400" y="126492"/>
                </a:lnTo>
                <a:close/>
              </a:path>
              <a:path w="8697595" h="241300">
                <a:moveTo>
                  <a:pt x="8697468" y="76200"/>
                </a:moveTo>
                <a:lnTo>
                  <a:pt x="5660136" y="76200"/>
                </a:lnTo>
                <a:lnTo>
                  <a:pt x="5660136" y="0"/>
                </a:lnTo>
                <a:lnTo>
                  <a:pt x="5431536" y="114300"/>
                </a:lnTo>
                <a:lnTo>
                  <a:pt x="5660136" y="228600"/>
                </a:lnTo>
                <a:lnTo>
                  <a:pt x="5660136" y="152400"/>
                </a:lnTo>
                <a:lnTo>
                  <a:pt x="8697468" y="152400"/>
                </a:lnTo>
                <a:lnTo>
                  <a:pt x="8697468" y="7620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336" y="5797296"/>
            <a:ext cx="8821420" cy="248920"/>
          </a:xfrm>
          <a:custGeom>
            <a:avLst/>
            <a:gdLst/>
            <a:ahLst/>
            <a:cxnLst/>
            <a:rect l="l" t="t" r="r" b="b"/>
            <a:pathLst>
              <a:path w="8821420" h="248920">
                <a:moveTo>
                  <a:pt x="3733800" y="134112"/>
                </a:moveTo>
                <a:lnTo>
                  <a:pt x="3657600" y="96012"/>
                </a:lnTo>
                <a:lnTo>
                  <a:pt x="3505200" y="19812"/>
                </a:lnTo>
                <a:lnTo>
                  <a:pt x="3505200" y="96012"/>
                </a:lnTo>
                <a:lnTo>
                  <a:pt x="0" y="96012"/>
                </a:lnTo>
                <a:lnTo>
                  <a:pt x="0" y="172212"/>
                </a:lnTo>
                <a:lnTo>
                  <a:pt x="3505200" y="172212"/>
                </a:lnTo>
                <a:lnTo>
                  <a:pt x="3505200" y="248412"/>
                </a:lnTo>
                <a:lnTo>
                  <a:pt x="3657600" y="172212"/>
                </a:lnTo>
                <a:lnTo>
                  <a:pt x="3733800" y="134112"/>
                </a:lnTo>
                <a:close/>
              </a:path>
              <a:path w="8821420" h="248920">
                <a:moveTo>
                  <a:pt x="8820912" y="76200"/>
                </a:moveTo>
                <a:lnTo>
                  <a:pt x="5782056" y="76200"/>
                </a:lnTo>
                <a:lnTo>
                  <a:pt x="5782056" y="0"/>
                </a:lnTo>
                <a:lnTo>
                  <a:pt x="5553456" y="114300"/>
                </a:lnTo>
                <a:lnTo>
                  <a:pt x="5782056" y="228612"/>
                </a:lnTo>
                <a:lnTo>
                  <a:pt x="5782056" y="152400"/>
                </a:lnTo>
                <a:lnTo>
                  <a:pt x="8820912" y="152400"/>
                </a:lnTo>
                <a:lnTo>
                  <a:pt x="8820912" y="7620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24000" y="3810000"/>
            <a:ext cx="1925320" cy="0"/>
          </a:xfrm>
          <a:custGeom>
            <a:avLst/>
            <a:gdLst/>
            <a:ahLst/>
            <a:cxnLst/>
            <a:rect l="l" t="t" r="r" b="b"/>
            <a:pathLst>
              <a:path w="1925320">
                <a:moveTo>
                  <a:pt x="1924812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3505200" y="3581400"/>
            <a:ext cx="4516120" cy="544195"/>
            <a:chOff x="3505200" y="3581400"/>
            <a:chExt cx="4516120" cy="544195"/>
          </a:xfrm>
        </p:grpSpPr>
        <p:sp>
          <p:nvSpPr>
            <p:cNvPr id="38" name="object 38"/>
            <p:cNvSpPr/>
            <p:nvPr/>
          </p:nvSpPr>
          <p:spPr>
            <a:xfrm>
              <a:off x="6019800" y="3810000"/>
              <a:ext cx="2001520" cy="0"/>
            </a:xfrm>
            <a:custGeom>
              <a:avLst/>
              <a:gdLst/>
              <a:ahLst/>
              <a:cxnLst/>
              <a:rect l="l" t="t" r="r" b="b"/>
              <a:pathLst>
                <a:path w="2001520">
                  <a:moveTo>
                    <a:pt x="2001011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5200" y="3581400"/>
              <a:ext cx="2534412" cy="54406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596074" y="2531110"/>
            <a:ext cx="8347075" cy="2657475"/>
            <a:chOff x="596074" y="2531110"/>
            <a:chExt cx="8347075" cy="2657475"/>
          </a:xfrm>
        </p:grpSpPr>
        <p:sp>
          <p:nvSpPr>
            <p:cNvPr id="41" name="object 41"/>
            <p:cNvSpPr/>
            <p:nvPr/>
          </p:nvSpPr>
          <p:spPr>
            <a:xfrm>
              <a:off x="2386584" y="2531109"/>
              <a:ext cx="6556375" cy="2657475"/>
            </a:xfrm>
            <a:custGeom>
              <a:avLst/>
              <a:gdLst/>
              <a:ahLst/>
              <a:cxnLst/>
              <a:rect l="l" t="t" r="r" b="b"/>
              <a:pathLst>
                <a:path w="6556375" h="2657475">
                  <a:moveTo>
                    <a:pt x="419100" y="102235"/>
                  </a:moveTo>
                  <a:lnTo>
                    <a:pt x="36042" y="99364"/>
                  </a:lnTo>
                  <a:lnTo>
                    <a:pt x="36347" y="99187"/>
                  </a:lnTo>
                  <a:lnTo>
                    <a:pt x="92202" y="67183"/>
                  </a:lnTo>
                  <a:lnTo>
                    <a:pt x="95250" y="65405"/>
                  </a:lnTo>
                  <a:lnTo>
                    <a:pt x="96393" y="61468"/>
                  </a:lnTo>
                  <a:lnTo>
                    <a:pt x="92837" y="55372"/>
                  </a:lnTo>
                  <a:lnTo>
                    <a:pt x="89027" y="54356"/>
                  </a:lnTo>
                  <a:lnTo>
                    <a:pt x="85979" y="56134"/>
                  </a:lnTo>
                  <a:lnTo>
                    <a:pt x="0" y="105410"/>
                  </a:lnTo>
                  <a:lnTo>
                    <a:pt x="88265" y="157734"/>
                  </a:lnTo>
                  <a:lnTo>
                    <a:pt x="92075" y="156845"/>
                  </a:lnTo>
                  <a:lnTo>
                    <a:pt x="95631" y="150749"/>
                  </a:lnTo>
                  <a:lnTo>
                    <a:pt x="94742" y="146812"/>
                  </a:lnTo>
                  <a:lnTo>
                    <a:pt x="36080" y="112064"/>
                  </a:lnTo>
                  <a:lnTo>
                    <a:pt x="419100" y="114935"/>
                  </a:lnTo>
                  <a:lnTo>
                    <a:pt x="419100" y="102235"/>
                  </a:lnTo>
                  <a:close/>
                </a:path>
                <a:path w="6556375" h="2657475">
                  <a:moveTo>
                    <a:pt x="1866900" y="90043"/>
                  </a:moveTo>
                  <a:lnTo>
                    <a:pt x="1522069" y="88506"/>
                  </a:lnTo>
                  <a:lnTo>
                    <a:pt x="1522247" y="88392"/>
                  </a:lnTo>
                  <a:lnTo>
                    <a:pt x="1581023" y="54356"/>
                  </a:lnTo>
                  <a:lnTo>
                    <a:pt x="1582166" y="50546"/>
                  </a:lnTo>
                  <a:lnTo>
                    <a:pt x="1578610" y="44450"/>
                  </a:lnTo>
                  <a:lnTo>
                    <a:pt x="1574673" y="43434"/>
                  </a:lnTo>
                  <a:lnTo>
                    <a:pt x="1485900" y="94742"/>
                  </a:lnTo>
                  <a:lnTo>
                    <a:pt x="1574292" y="146812"/>
                  </a:lnTo>
                  <a:lnTo>
                    <a:pt x="1578229" y="145796"/>
                  </a:lnTo>
                  <a:lnTo>
                    <a:pt x="1581785" y="139700"/>
                  </a:lnTo>
                  <a:lnTo>
                    <a:pt x="1580769" y="135890"/>
                  </a:lnTo>
                  <a:lnTo>
                    <a:pt x="1521866" y="101206"/>
                  </a:lnTo>
                  <a:lnTo>
                    <a:pt x="1866900" y="102743"/>
                  </a:lnTo>
                  <a:lnTo>
                    <a:pt x="1866900" y="90043"/>
                  </a:lnTo>
                  <a:close/>
                </a:path>
                <a:path w="6556375" h="2657475">
                  <a:moveTo>
                    <a:pt x="3348736" y="97536"/>
                  </a:moveTo>
                  <a:lnTo>
                    <a:pt x="3069005" y="96139"/>
                  </a:lnTo>
                  <a:lnTo>
                    <a:pt x="3069209" y="96012"/>
                  </a:lnTo>
                  <a:lnTo>
                    <a:pt x="3128010" y="62103"/>
                  </a:lnTo>
                  <a:lnTo>
                    <a:pt x="3129026" y="58166"/>
                  </a:lnTo>
                  <a:lnTo>
                    <a:pt x="3127248" y="55245"/>
                  </a:lnTo>
                  <a:lnTo>
                    <a:pt x="3125470" y="52197"/>
                  </a:lnTo>
                  <a:lnTo>
                    <a:pt x="3121660" y="51054"/>
                  </a:lnTo>
                  <a:lnTo>
                    <a:pt x="3032760" y="102362"/>
                  </a:lnTo>
                  <a:lnTo>
                    <a:pt x="3121152" y="154559"/>
                  </a:lnTo>
                  <a:lnTo>
                    <a:pt x="3124962" y="153543"/>
                  </a:lnTo>
                  <a:lnTo>
                    <a:pt x="3128518" y="147447"/>
                  </a:lnTo>
                  <a:lnTo>
                    <a:pt x="3127502" y="143510"/>
                  </a:lnTo>
                  <a:lnTo>
                    <a:pt x="3124581" y="141732"/>
                  </a:lnTo>
                  <a:lnTo>
                    <a:pt x="3068739" y="108839"/>
                  </a:lnTo>
                  <a:lnTo>
                    <a:pt x="3348609" y="110236"/>
                  </a:lnTo>
                  <a:lnTo>
                    <a:pt x="3348736" y="97536"/>
                  </a:lnTo>
                  <a:close/>
                </a:path>
                <a:path w="6556375" h="2657475">
                  <a:moveTo>
                    <a:pt x="4872609" y="114808"/>
                  </a:moveTo>
                  <a:lnTo>
                    <a:pt x="4872228" y="102108"/>
                  </a:lnTo>
                  <a:lnTo>
                    <a:pt x="4522660" y="109258"/>
                  </a:lnTo>
                  <a:lnTo>
                    <a:pt x="4511776" y="115900"/>
                  </a:lnTo>
                  <a:lnTo>
                    <a:pt x="4520412" y="110617"/>
                  </a:lnTo>
                  <a:lnTo>
                    <a:pt x="4522660" y="109258"/>
                  </a:lnTo>
                  <a:lnTo>
                    <a:pt x="4577842" y="75565"/>
                  </a:lnTo>
                  <a:lnTo>
                    <a:pt x="4580763" y="73660"/>
                  </a:lnTo>
                  <a:lnTo>
                    <a:pt x="4581779" y="69850"/>
                  </a:lnTo>
                  <a:lnTo>
                    <a:pt x="4579874" y="66802"/>
                  </a:lnTo>
                  <a:lnTo>
                    <a:pt x="4578096" y="63881"/>
                  </a:lnTo>
                  <a:lnTo>
                    <a:pt x="4574159" y="62865"/>
                  </a:lnTo>
                  <a:lnTo>
                    <a:pt x="4571238" y="64770"/>
                  </a:lnTo>
                  <a:lnTo>
                    <a:pt x="4486656" y="116332"/>
                  </a:lnTo>
                  <a:lnTo>
                    <a:pt x="4573270" y="164592"/>
                  </a:lnTo>
                  <a:lnTo>
                    <a:pt x="4576318" y="166243"/>
                  </a:lnTo>
                  <a:lnTo>
                    <a:pt x="4580128" y="165100"/>
                  </a:lnTo>
                  <a:lnTo>
                    <a:pt x="4581906" y="162052"/>
                  </a:lnTo>
                  <a:lnTo>
                    <a:pt x="4583557" y="159004"/>
                  </a:lnTo>
                  <a:lnTo>
                    <a:pt x="4582414" y="155194"/>
                  </a:lnTo>
                  <a:lnTo>
                    <a:pt x="4579366" y="153416"/>
                  </a:lnTo>
                  <a:lnTo>
                    <a:pt x="4523549" y="122428"/>
                  </a:lnTo>
                  <a:lnTo>
                    <a:pt x="4522686" y="121958"/>
                  </a:lnTo>
                  <a:lnTo>
                    <a:pt x="4872609" y="114808"/>
                  </a:lnTo>
                  <a:close/>
                </a:path>
                <a:path w="6556375" h="2657475">
                  <a:moveTo>
                    <a:pt x="6449949" y="55372"/>
                  </a:moveTo>
                  <a:lnTo>
                    <a:pt x="6060630" y="43764"/>
                  </a:lnTo>
                  <a:lnTo>
                    <a:pt x="6061926" y="43053"/>
                  </a:lnTo>
                  <a:lnTo>
                    <a:pt x="6120511" y="11176"/>
                  </a:lnTo>
                  <a:lnTo>
                    <a:pt x="6121654" y="7239"/>
                  </a:lnTo>
                  <a:lnTo>
                    <a:pt x="6118352" y="1143"/>
                  </a:lnTo>
                  <a:lnTo>
                    <a:pt x="6114415" y="0"/>
                  </a:lnTo>
                  <a:lnTo>
                    <a:pt x="6024372" y="49022"/>
                  </a:lnTo>
                  <a:lnTo>
                    <a:pt x="6108446" y="101473"/>
                  </a:lnTo>
                  <a:lnTo>
                    <a:pt x="6111367" y="103378"/>
                  </a:lnTo>
                  <a:lnTo>
                    <a:pt x="6115304" y="102489"/>
                  </a:lnTo>
                  <a:lnTo>
                    <a:pt x="6117209" y="99441"/>
                  </a:lnTo>
                  <a:lnTo>
                    <a:pt x="6118987" y="96520"/>
                  </a:lnTo>
                  <a:lnTo>
                    <a:pt x="6118098" y="92583"/>
                  </a:lnTo>
                  <a:lnTo>
                    <a:pt x="6115177" y="90678"/>
                  </a:lnTo>
                  <a:lnTo>
                    <a:pt x="6060148" y="56464"/>
                  </a:lnTo>
                  <a:lnTo>
                    <a:pt x="6449568" y="68072"/>
                  </a:lnTo>
                  <a:lnTo>
                    <a:pt x="6449949" y="55372"/>
                  </a:lnTo>
                  <a:close/>
                </a:path>
                <a:path w="6556375" h="2657475">
                  <a:moveTo>
                    <a:pt x="6556248" y="96774"/>
                  </a:moveTo>
                  <a:lnTo>
                    <a:pt x="6554470" y="93726"/>
                  </a:lnTo>
                  <a:lnTo>
                    <a:pt x="6512192" y="20447"/>
                  </a:lnTo>
                  <a:lnTo>
                    <a:pt x="6504940" y="7874"/>
                  </a:lnTo>
                  <a:lnTo>
                    <a:pt x="6454648" y="93218"/>
                  </a:lnTo>
                  <a:lnTo>
                    <a:pt x="6452870" y="96139"/>
                  </a:lnTo>
                  <a:lnTo>
                    <a:pt x="6453759" y="100076"/>
                  </a:lnTo>
                  <a:lnTo>
                    <a:pt x="6459855" y="103632"/>
                  </a:lnTo>
                  <a:lnTo>
                    <a:pt x="6463792" y="102616"/>
                  </a:lnTo>
                  <a:lnTo>
                    <a:pt x="6465570" y="99568"/>
                  </a:lnTo>
                  <a:lnTo>
                    <a:pt x="6498399" y="43954"/>
                  </a:lnTo>
                  <a:lnTo>
                    <a:pt x="6498514" y="33007"/>
                  </a:lnTo>
                  <a:lnTo>
                    <a:pt x="6498450" y="43853"/>
                  </a:lnTo>
                  <a:lnTo>
                    <a:pt x="6484480" y="2579382"/>
                  </a:lnTo>
                  <a:lnTo>
                    <a:pt x="6443091" y="2555875"/>
                  </a:lnTo>
                  <a:lnTo>
                    <a:pt x="6440043" y="2554097"/>
                  </a:lnTo>
                  <a:lnTo>
                    <a:pt x="6436106" y="2555113"/>
                  </a:lnTo>
                  <a:lnTo>
                    <a:pt x="6434455" y="2558161"/>
                  </a:lnTo>
                  <a:lnTo>
                    <a:pt x="6432677" y="2561209"/>
                  </a:lnTo>
                  <a:lnTo>
                    <a:pt x="6433693" y="2565146"/>
                  </a:lnTo>
                  <a:lnTo>
                    <a:pt x="6436741" y="2566797"/>
                  </a:lnTo>
                  <a:lnTo>
                    <a:pt x="6484391" y="2593962"/>
                  </a:lnTo>
                  <a:lnTo>
                    <a:pt x="6484366" y="2598928"/>
                  </a:lnTo>
                  <a:lnTo>
                    <a:pt x="5833745" y="2606294"/>
                  </a:lnTo>
                  <a:lnTo>
                    <a:pt x="5833999" y="2618994"/>
                  </a:lnTo>
                  <a:lnTo>
                    <a:pt x="6493154" y="2611526"/>
                  </a:lnTo>
                  <a:lnTo>
                    <a:pt x="6434709" y="2646553"/>
                  </a:lnTo>
                  <a:lnTo>
                    <a:pt x="6433693" y="2650490"/>
                  </a:lnTo>
                  <a:lnTo>
                    <a:pt x="6435471" y="2653538"/>
                  </a:lnTo>
                  <a:lnTo>
                    <a:pt x="6437249" y="2656459"/>
                  </a:lnTo>
                  <a:lnTo>
                    <a:pt x="6441186" y="2657475"/>
                  </a:lnTo>
                  <a:lnTo>
                    <a:pt x="6444234" y="2655697"/>
                  </a:lnTo>
                  <a:lnTo>
                    <a:pt x="6529197" y="2604770"/>
                  </a:lnTo>
                  <a:lnTo>
                    <a:pt x="6518237" y="2598547"/>
                  </a:lnTo>
                  <a:lnTo>
                    <a:pt x="6497129" y="2586571"/>
                  </a:lnTo>
                  <a:lnTo>
                    <a:pt x="6511150" y="43954"/>
                  </a:lnTo>
                  <a:lnTo>
                    <a:pt x="6543421" y="100076"/>
                  </a:lnTo>
                  <a:lnTo>
                    <a:pt x="6545199" y="103124"/>
                  </a:lnTo>
                  <a:lnTo>
                    <a:pt x="6549136" y="104140"/>
                  </a:lnTo>
                  <a:lnTo>
                    <a:pt x="6555232" y="100584"/>
                  </a:lnTo>
                  <a:lnTo>
                    <a:pt x="6556248" y="96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0362" y="2667762"/>
              <a:ext cx="0" cy="2392680"/>
            </a:xfrm>
            <a:custGeom>
              <a:avLst/>
              <a:gdLst/>
              <a:ahLst/>
              <a:cxnLst/>
              <a:rect l="l" t="t" r="r" b="b"/>
              <a:pathLst>
                <a:path h="2392679">
                  <a:moveTo>
                    <a:pt x="0" y="0"/>
                  </a:moveTo>
                  <a:lnTo>
                    <a:pt x="0" y="239268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7194" y="2582418"/>
              <a:ext cx="422909" cy="103505"/>
            </a:xfrm>
            <a:custGeom>
              <a:avLst/>
              <a:gdLst/>
              <a:ahLst/>
              <a:cxnLst/>
              <a:rect l="l" t="t" r="r" b="b"/>
              <a:pathLst>
                <a:path w="422909" h="103505">
                  <a:moveTo>
                    <a:pt x="89014" y="0"/>
                  </a:moveTo>
                  <a:lnTo>
                    <a:pt x="85966" y="1778"/>
                  </a:lnTo>
                  <a:lnTo>
                    <a:pt x="0" y="51054"/>
                  </a:lnTo>
                  <a:lnTo>
                    <a:pt x="88239" y="103378"/>
                  </a:lnTo>
                  <a:lnTo>
                    <a:pt x="92138" y="102489"/>
                  </a:lnTo>
                  <a:lnTo>
                    <a:pt x="95707" y="96393"/>
                  </a:lnTo>
                  <a:lnTo>
                    <a:pt x="94716" y="92456"/>
                  </a:lnTo>
                  <a:lnTo>
                    <a:pt x="36066" y="57705"/>
                  </a:lnTo>
                  <a:lnTo>
                    <a:pt x="12547" y="57531"/>
                  </a:lnTo>
                  <a:lnTo>
                    <a:pt x="12649" y="44831"/>
                  </a:lnTo>
                  <a:lnTo>
                    <a:pt x="36390" y="44831"/>
                  </a:lnTo>
                  <a:lnTo>
                    <a:pt x="92290" y="12827"/>
                  </a:lnTo>
                  <a:lnTo>
                    <a:pt x="95326" y="11049"/>
                  </a:lnTo>
                  <a:lnTo>
                    <a:pt x="96380" y="7112"/>
                  </a:lnTo>
                  <a:lnTo>
                    <a:pt x="92900" y="1016"/>
                  </a:lnTo>
                  <a:lnTo>
                    <a:pt x="89014" y="0"/>
                  </a:lnTo>
                  <a:close/>
                </a:path>
                <a:path w="422909" h="103505">
                  <a:moveTo>
                    <a:pt x="36086" y="45005"/>
                  </a:moveTo>
                  <a:lnTo>
                    <a:pt x="25174" y="51252"/>
                  </a:lnTo>
                  <a:lnTo>
                    <a:pt x="36066" y="57705"/>
                  </a:lnTo>
                  <a:lnTo>
                    <a:pt x="422249" y="60579"/>
                  </a:lnTo>
                  <a:lnTo>
                    <a:pt x="422351" y="47879"/>
                  </a:lnTo>
                  <a:lnTo>
                    <a:pt x="36086" y="45005"/>
                  </a:lnTo>
                  <a:close/>
                </a:path>
                <a:path w="422909" h="103505">
                  <a:moveTo>
                    <a:pt x="12649" y="44831"/>
                  </a:moveTo>
                  <a:lnTo>
                    <a:pt x="12547" y="57531"/>
                  </a:lnTo>
                  <a:lnTo>
                    <a:pt x="36066" y="57705"/>
                  </a:lnTo>
                  <a:lnTo>
                    <a:pt x="34270" y="56642"/>
                  </a:lnTo>
                  <a:lnTo>
                    <a:pt x="15760" y="56642"/>
                  </a:lnTo>
                  <a:lnTo>
                    <a:pt x="15836" y="45720"/>
                  </a:lnTo>
                  <a:lnTo>
                    <a:pt x="34837" y="45720"/>
                  </a:lnTo>
                  <a:lnTo>
                    <a:pt x="36086" y="45005"/>
                  </a:lnTo>
                  <a:lnTo>
                    <a:pt x="12649" y="44831"/>
                  </a:lnTo>
                  <a:close/>
                </a:path>
                <a:path w="422909" h="103505">
                  <a:moveTo>
                    <a:pt x="15836" y="45720"/>
                  </a:moveTo>
                  <a:lnTo>
                    <a:pt x="15760" y="56642"/>
                  </a:lnTo>
                  <a:lnTo>
                    <a:pt x="25174" y="51252"/>
                  </a:lnTo>
                  <a:lnTo>
                    <a:pt x="15836" y="45720"/>
                  </a:lnTo>
                  <a:close/>
                </a:path>
                <a:path w="422909" h="103505">
                  <a:moveTo>
                    <a:pt x="25174" y="51252"/>
                  </a:moveTo>
                  <a:lnTo>
                    <a:pt x="15760" y="56642"/>
                  </a:lnTo>
                  <a:lnTo>
                    <a:pt x="34270" y="56642"/>
                  </a:lnTo>
                  <a:lnTo>
                    <a:pt x="25174" y="51252"/>
                  </a:lnTo>
                  <a:close/>
                </a:path>
                <a:path w="422909" h="103505">
                  <a:moveTo>
                    <a:pt x="34837" y="45720"/>
                  </a:moveTo>
                  <a:lnTo>
                    <a:pt x="15836" y="45720"/>
                  </a:lnTo>
                  <a:lnTo>
                    <a:pt x="25174" y="51252"/>
                  </a:lnTo>
                  <a:lnTo>
                    <a:pt x="34837" y="45720"/>
                  </a:lnTo>
                  <a:close/>
                </a:path>
                <a:path w="422909" h="103505">
                  <a:moveTo>
                    <a:pt x="36390" y="44831"/>
                  </a:moveTo>
                  <a:lnTo>
                    <a:pt x="12649" y="44831"/>
                  </a:lnTo>
                  <a:lnTo>
                    <a:pt x="36086" y="45005"/>
                  </a:lnTo>
                  <a:lnTo>
                    <a:pt x="36390" y="44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176" y="5009261"/>
              <a:ext cx="144627" cy="10337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505200" y="3581400"/>
            <a:ext cx="2534920" cy="54419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企业经</a:t>
            </a:r>
            <a:r>
              <a:rPr sz="16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600" b="1" spc="-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价值链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486854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企业战略与人力资源规划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1545462"/>
            <a:ext cx="5549900" cy="16167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企业战略决定了人力资源规划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人力资源规划是企业战略的支撑和保障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人力资源战略必须围绕匹配企业战略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08065" y="3136138"/>
            <a:ext cx="3542665" cy="2300605"/>
            <a:chOff x="5608065" y="3136138"/>
            <a:chExt cx="3542665" cy="2300605"/>
          </a:xfrm>
        </p:grpSpPr>
        <p:sp>
          <p:nvSpPr>
            <p:cNvPr id="7" name="object 7"/>
            <p:cNvSpPr/>
            <p:nvPr/>
          </p:nvSpPr>
          <p:spPr>
            <a:xfrm>
              <a:off x="5614415" y="3142488"/>
              <a:ext cx="3529965" cy="2287905"/>
            </a:xfrm>
            <a:custGeom>
              <a:avLst/>
              <a:gdLst/>
              <a:ahLst/>
              <a:cxnLst/>
              <a:rect l="l" t="t" r="r" b="b"/>
              <a:pathLst>
                <a:path w="3529965" h="2287904">
                  <a:moveTo>
                    <a:pt x="2416810" y="0"/>
                  </a:moveTo>
                  <a:lnTo>
                    <a:pt x="1872995" y="459866"/>
                  </a:lnTo>
                  <a:lnTo>
                    <a:pt x="1588642" y="199898"/>
                  </a:lnTo>
                  <a:lnTo>
                    <a:pt x="1397127" y="675894"/>
                  </a:lnTo>
                  <a:lnTo>
                    <a:pt x="735711" y="383921"/>
                  </a:lnTo>
                  <a:lnTo>
                    <a:pt x="877824" y="827913"/>
                  </a:lnTo>
                  <a:lnTo>
                    <a:pt x="191516" y="875792"/>
                  </a:lnTo>
                  <a:lnTo>
                    <a:pt x="643001" y="1227582"/>
                  </a:lnTo>
                  <a:lnTo>
                    <a:pt x="0" y="1363726"/>
                  </a:lnTo>
                  <a:lnTo>
                    <a:pt x="544195" y="1627759"/>
                  </a:lnTo>
                  <a:lnTo>
                    <a:pt x="209931" y="1887728"/>
                  </a:lnTo>
                  <a:lnTo>
                    <a:pt x="785113" y="1931670"/>
                  </a:lnTo>
                  <a:lnTo>
                    <a:pt x="803529" y="2287524"/>
                  </a:lnTo>
                  <a:lnTo>
                    <a:pt x="1229994" y="1919478"/>
                  </a:lnTo>
                  <a:lnTo>
                    <a:pt x="1421638" y="2087626"/>
                  </a:lnTo>
                  <a:lnTo>
                    <a:pt x="1613154" y="1839595"/>
                  </a:lnTo>
                  <a:lnTo>
                    <a:pt x="1897507" y="1995424"/>
                  </a:lnTo>
                  <a:lnTo>
                    <a:pt x="1990343" y="1687576"/>
                  </a:lnTo>
                  <a:lnTo>
                    <a:pt x="2441575" y="1839595"/>
                  </a:lnTo>
                  <a:lnTo>
                    <a:pt x="2392299" y="1519682"/>
                  </a:lnTo>
                  <a:lnTo>
                    <a:pt x="3084576" y="1655445"/>
                  </a:lnTo>
                  <a:lnTo>
                    <a:pt x="2676652" y="1303655"/>
                  </a:lnTo>
                  <a:lnTo>
                    <a:pt x="2985389" y="1195705"/>
                  </a:lnTo>
                  <a:lnTo>
                    <a:pt x="2775458" y="995680"/>
                  </a:lnTo>
                  <a:lnTo>
                    <a:pt x="3529584" y="703707"/>
                  </a:lnTo>
                  <a:lnTo>
                    <a:pt x="2676652" y="691769"/>
                  </a:lnTo>
                  <a:lnTo>
                    <a:pt x="2942463" y="335914"/>
                  </a:lnTo>
                  <a:lnTo>
                    <a:pt x="2373503" y="611759"/>
                  </a:lnTo>
                  <a:lnTo>
                    <a:pt x="24168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14415" y="3142488"/>
              <a:ext cx="3529965" cy="2287905"/>
            </a:xfrm>
            <a:custGeom>
              <a:avLst/>
              <a:gdLst/>
              <a:ahLst/>
              <a:cxnLst/>
              <a:rect l="l" t="t" r="r" b="b"/>
              <a:pathLst>
                <a:path w="3529965" h="2287904">
                  <a:moveTo>
                    <a:pt x="1872995" y="459866"/>
                  </a:moveTo>
                  <a:lnTo>
                    <a:pt x="2416810" y="0"/>
                  </a:lnTo>
                  <a:lnTo>
                    <a:pt x="2373503" y="611759"/>
                  </a:lnTo>
                  <a:lnTo>
                    <a:pt x="2942463" y="335914"/>
                  </a:lnTo>
                  <a:lnTo>
                    <a:pt x="2676652" y="691769"/>
                  </a:lnTo>
                  <a:lnTo>
                    <a:pt x="3529584" y="703707"/>
                  </a:lnTo>
                  <a:lnTo>
                    <a:pt x="2775458" y="995680"/>
                  </a:lnTo>
                  <a:lnTo>
                    <a:pt x="2985389" y="1195705"/>
                  </a:lnTo>
                  <a:lnTo>
                    <a:pt x="2676652" y="1303655"/>
                  </a:lnTo>
                  <a:lnTo>
                    <a:pt x="3084576" y="1655445"/>
                  </a:lnTo>
                  <a:lnTo>
                    <a:pt x="2392299" y="1519682"/>
                  </a:lnTo>
                  <a:lnTo>
                    <a:pt x="2441575" y="1839595"/>
                  </a:lnTo>
                  <a:lnTo>
                    <a:pt x="1990343" y="1687576"/>
                  </a:lnTo>
                  <a:lnTo>
                    <a:pt x="1897507" y="1995424"/>
                  </a:lnTo>
                  <a:lnTo>
                    <a:pt x="1613154" y="1839595"/>
                  </a:lnTo>
                  <a:lnTo>
                    <a:pt x="1421638" y="2087626"/>
                  </a:lnTo>
                  <a:lnTo>
                    <a:pt x="1229994" y="1919478"/>
                  </a:lnTo>
                  <a:lnTo>
                    <a:pt x="803529" y="2287524"/>
                  </a:lnTo>
                  <a:lnTo>
                    <a:pt x="785113" y="1931670"/>
                  </a:lnTo>
                  <a:lnTo>
                    <a:pt x="209931" y="1887728"/>
                  </a:lnTo>
                  <a:lnTo>
                    <a:pt x="544195" y="1627759"/>
                  </a:lnTo>
                  <a:lnTo>
                    <a:pt x="0" y="1363726"/>
                  </a:lnTo>
                  <a:lnTo>
                    <a:pt x="643001" y="1227582"/>
                  </a:lnTo>
                  <a:lnTo>
                    <a:pt x="191516" y="875792"/>
                  </a:lnTo>
                  <a:lnTo>
                    <a:pt x="877824" y="827913"/>
                  </a:lnTo>
                  <a:lnTo>
                    <a:pt x="735711" y="383921"/>
                  </a:lnTo>
                  <a:lnTo>
                    <a:pt x="1397127" y="675894"/>
                  </a:lnTo>
                  <a:lnTo>
                    <a:pt x="1588642" y="199898"/>
                  </a:lnTo>
                  <a:lnTo>
                    <a:pt x="1872995" y="459866"/>
                  </a:lnTo>
                  <a:close/>
                </a:path>
              </a:pathLst>
            </a:custGeom>
            <a:ln w="12700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628003" y="4118559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84D18"/>
                </a:solidFill>
                <a:latin typeface="微软雅黑" panose="020B0503020204020204" charset="-122"/>
                <a:cs typeface="微软雅黑" panose="020B0503020204020204" charset="-122"/>
              </a:rPr>
              <a:t>二者关系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71116" y="3572255"/>
            <a:ext cx="2214372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12750"/>
            <a:ext cx="53860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企业战略与人力资源规划</a:t>
            </a:r>
            <a:endParaRPr dirty="0">
              <a:solidFill>
                <a:srgbClr val="093980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7650" y="1390650"/>
          <a:ext cx="7210425" cy="461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370"/>
                <a:gridCol w="1571625"/>
                <a:gridCol w="1857375"/>
                <a:gridCol w="2071370"/>
              </a:tblGrid>
              <a:tr h="1151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企业战略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典型企业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企业特征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人力资源规划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9933"/>
                    </a:solidFill>
                  </a:tcPr>
                </a:tc>
              </a:tr>
              <a:tr h="1150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总成本领先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531495" marR="396875" indent="-128270">
                        <a:lnSpc>
                          <a:spcPct val="100000"/>
                        </a:lnSpc>
                        <a:spcBef>
                          <a:spcPts val="2055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富士康 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京东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0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410845" indent="1263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同质化 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竞争激烈 规模经济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市场滞后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</a:tr>
              <a:tr h="1151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差异化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marL="403225" marR="396875" indent="127635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苹果 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海底捞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410845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产品差异 服务差异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市场领先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E8"/>
                    </a:solidFill>
                  </a:tcPr>
                </a:tc>
              </a:tr>
              <a:tr h="1150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专一化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劳斯莱斯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2000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LV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410845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细分市场 细分产品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市场跟随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E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653415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企业不同发展阶段与人</a:t>
            </a:r>
            <a:r>
              <a:rPr spc="-15" dirty="0">
                <a:solidFill>
                  <a:srgbClr val="093980"/>
                </a:solidFill>
              </a:rPr>
              <a:t>力</a:t>
            </a:r>
            <a:r>
              <a:rPr dirty="0">
                <a:solidFill>
                  <a:srgbClr val="093980"/>
                </a:solidFill>
              </a:rPr>
              <a:t>资源</a:t>
            </a:r>
            <a:r>
              <a:rPr spc="-15" dirty="0">
                <a:solidFill>
                  <a:srgbClr val="093980"/>
                </a:solidFill>
              </a:rPr>
              <a:t>规</a:t>
            </a:r>
            <a:r>
              <a:rPr dirty="0">
                <a:solidFill>
                  <a:srgbClr val="093980"/>
                </a:solidFill>
              </a:rPr>
              <a:t>划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6488" y="1929383"/>
            <a:ext cx="7835265" cy="3633470"/>
            <a:chOff x="856488" y="1929383"/>
            <a:chExt cx="7835265" cy="363347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56488" y="1929383"/>
              <a:ext cx="7834883" cy="36332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8048" y="4428744"/>
              <a:ext cx="1164590" cy="358140"/>
            </a:xfrm>
            <a:custGeom>
              <a:avLst/>
              <a:gdLst/>
              <a:ahLst/>
              <a:cxnLst/>
              <a:rect l="l" t="t" r="r" b="b"/>
              <a:pathLst>
                <a:path w="1164589" h="358139">
                  <a:moveTo>
                    <a:pt x="1104645" y="0"/>
                  </a:moveTo>
                  <a:lnTo>
                    <a:pt x="59689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89" y="358139"/>
                  </a:lnTo>
                  <a:lnTo>
                    <a:pt x="1104645" y="358139"/>
                  </a:lnTo>
                  <a:lnTo>
                    <a:pt x="1127902" y="353456"/>
                  </a:lnTo>
                  <a:lnTo>
                    <a:pt x="1146873" y="340677"/>
                  </a:lnTo>
                  <a:lnTo>
                    <a:pt x="1159652" y="321706"/>
                  </a:lnTo>
                  <a:lnTo>
                    <a:pt x="1164335" y="298449"/>
                  </a:lnTo>
                  <a:lnTo>
                    <a:pt x="1164335" y="59689"/>
                  </a:lnTo>
                  <a:lnTo>
                    <a:pt x="1159652" y="36433"/>
                  </a:lnTo>
                  <a:lnTo>
                    <a:pt x="1146873" y="17462"/>
                  </a:lnTo>
                  <a:lnTo>
                    <a:pt x="1127902" y="4683"/>
                  </a:lnTo>
                  <a:lnTo>
                    <a:pt x="110464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8048" y="4428744"/>
              <a:ext cx="1164590" cy="358140"/>
            </a:xfrm>
            <a:custGeom>
              <a:avLst/>
              <a:gdLst/>
              <a:ahLst/>
              <a:cxnLst/>
              <a:rect l="l" t="t" r="r" b="b"/>
              <a:pathLst>
                <a:path w="1164589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89" y="0"/>
                  </a:lnTo>
                  <a:lnTo>
                    <a:pt x="1104645" y="0"/>
                  </a:lnTo>
                  <a:lnTo>
                    <a:pt x="1127902" y="4683"/>
                  </a:lnTo>
                  <a:lnTo>
                    <a:pt x="1146873" y="17462"/>
                  </a:lnTo>
                  <a:lnTo>
                    <a:pt x="1159652" y="36433"/>
                  </a:lnTo>
                  <a:lnTo>
                    <a:pt x="1164335" y="59689"/>
                  </a:lnTo>
                  <a:lnTo>
                    <a:pt x="1164335" y="298449"/>
                  </a:lnTo>
                  <a:lnTo>
                    <a:pt x="1159652" y="321706"/>
                  </a:lnTo>
                  <a:lnTo>
                    <a:pt x="1146873" y="340677"/>
                  </a:lnTo>
                  <a:lnTo>
                    <a:pt x="1127902" y="353456"/>
                  </a:lnTo>
                  <a:lnTo>
                    <a:pt x="1104645" y="358139"/>
                  </a:lnTo>
                  <a:lnTo>
                    <a:pt x="59689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071497" y="4466590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市场滞后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66033" y="2994405"/>
            <a:ext cx="4513580" cy="941069"/>
            <a:chOff x="3066033" y="2994405"/>
            <a:chExt cx="4513580" cy="941069"/>
          </a:xfrm>
        </p:grpSpPr>
        <p:sp>
          <p:nvSpPr>
            <p:cNvPr id="11" name="object 11"/>
            <p:cNvSpPr/>
            <p:nvPr/>
          </p:nvSpPr>
          <p:spPr>
            <a:xfrm>
              <a:off x="3072383" y="3572255"/>
              <a:ext cx="1213485" cy="356870"/>
            </a:xfrm>
            <a:custGeom>
              <a:avLst/>
              <a:gdLst/>
              <a:ahLst/>
              <a:cxnLst/>
              <a:rect l="l" t="t" r="r" b="b"/>
              <a:pathLst>
                <a:path w="1213485" h="356870">
                  <a:moveTo>
                    <a:pt x="1153668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80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6"/>
                  </a:lnTo>
                  <a:lnTo>
                    <a:pt x="1153668" y="356616"/>
                  </a:lnTo>
                  <a:lnTo>
                    <a:pt x="1176778" y="351936"/>
                  </a:lnTo>
                  <a:lnTo>
                    <a:pt x="1195673" y="339185"/>
                  </a:lnTo>
                  <a:lnTo>
                    <a:pt x="1208424" y="320290"/>
                  </a:lnTo>
                  <a:lnTo>
                    <a:pt x="1213104" y="297180"/>
                  </a:lnTo>
                  <a:lnTo>
                    <a:pt x="1213104" y="59436"/>
                  </a:lnTo>
                  <a:lnTo>
                    <a:pt x="1208424" y="36325"/>
                  </a:lnTo>
                  <a:lnTo>
                    <a:pt x="1195673" y="17430"/>
                  </a:lnTo>
                  <a:lnTo>
                    <a:pt x="1176778" y="4679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72383" y="3572255"/>
              <a:ext cx="1213485" cy="356870"/>
            </a:xfrm>
            <a:custGeom>
              <a:avLst/>
              <a:gdLst/>
              <a:ahLst/>
              <a:cxnLst/>
              <a:rect l="l" t="t" r="r" b="b"/>
              <a:pathLst>
                <a:path w="1213485" h="3568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1153668" y="0"/>
                  </a:lnTo>
                  <a:lnTo>
                    <a:pt x="1176778" y="4679"/>
                  </a:lnTo>
                  <a:lnTo>
                    <a:pt x="1195673" y="17430"/>
                  </a:lnTo>
                  <a:lnTo>
                    <a:pt x="1208424" y="36325"/>
                  </a:lnTo>
                  <a:lnTo>
                    <a:pt x="1213104" y="59436"/>
                  </a:lnTo>
                  <a:lnTo>
                    <a:pt x="1213104" y="297180"/>
                  </a:lnTo>
                  <a:lnTo>
                    <a:pt x="1208424" y="320290"/>
                  </a:lnTo>
                  <a:lnTo>
                    <a:pt x="1195673" y="339185"/>
                  </a:lnTo>
                  <a:lnTo>
                    <a:pt x="1176778" y="351936"/>
                  </a:lnTo>
                  <a:lnTo>
                    <a:pt x="1153668" y="356616"/>
                  </a:lnTo>
                  <a:lnTo>
                    <a:pt x="59436" y="356616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80"/>
                  </a:lnTo>
                  <a:lnTo>
                    <a:pt x="0" y="594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255" y="3000755"/>
              <a:ext cx="1214755" cy="356870"/>
            </a:xfrm>
            <a:custGeom>
              <a:avLst/>
              <a:gdLst/>
              <a:ahLst/>
              <a:cxnLst/>
              <a:rect l="l" t="t" r="r" b="b"/>
              <a:pathLst>
                <a:path w="1214754" h="356870">
                  <a:moveTo>
                    <a:pt x="1155192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80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6"/>
                  </a:lnTo>
                  <a:lnTo>
                    <a:pt x="1155192" y="356616"/>
                  </a:lnTo>
                  <a:lnTo>
                    <a:pt x="1178302" y="351936"/>
                  </a:lnTo>
                  <a:lnTo>
                    <a:pt x="1197197" y="339185"/>
                  </a:lnTo>
                  <a:lnTo>
                    <a:pt x="1209948" y="320290"/>
                  </a:lnTo>
                  <a:lnTo>
                    <a:pt x="1214628" y="297180"/>
                  </a:lnTo>
                  <a:lnTo>
                    <a:pt x="1214628" y="59436"/>
                  </a:lnTo>
                  <a:lnTo>
                    <a:pt x="1209948" y="36325"/>
                  </a:lnTo>
                  <a:lnTo>
                    <a:pt x="1197197" y="17430"/>
                  </a:lnTo>
                  <a:lnTo>
                    <a:pt x="1178302" y="4679"/>
                  </a:lnTo>
                  <a:lnTo>
                    <a:pt x="115519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15255" y="3000755"/>
              <a:ext cx="1214755" cy="356870"/>
            </a:xfrm>
            <a:custGeom>
              <a:avLst/>
              <a:gdLst/>
              <a:ahLst/>
              <a:cxnLst/>
              <a:rect l="l" t="t" r="r" b="b"/>
              <a:pathLst>
                <a:path w="1214754" h="3568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1155192" y="0"/>
                  </a:lnTo>
                  <a:lnTo>
                    <a:pt x="1178302" y="4679"/>
                  </a:lnTo>
                  <a:lnTo>
                    <a:pt x="1197197" y="17430"/>
                  </a:lnTo>
                  <a:lnTo>
                    <a:pt x="1209948" y="36325"/>
                  </a:lnTo>
                  <a:lnTo>
                    <a:pt x="1214628" y="59436"/>
                  </a:lnTo>
                  <a:lnTo>
                    <a:pt x="1214628" y="297180"/>
                  </a:lnTo>
                  <a:lnTo>
                    <a:pt x="1209948" y="320290"/>
                  </a:lnTo>
                  <a:lnTo>
                    <a:pt x="1197197" y="339185"/>
                  </a:lnTo>
                  <a:lnTo>
                    <a:pt x="1178302" y="351936"/>
                  </a:lnTo>
                  <a:lnTo>
                    <a:pt x="1155192" y="356616"/>
                  </a:lnTo>
                  <a:lnTo>
                    <a:pt x="59436" y="356616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80"/>
                  </a:lnTo>
                  <a:lnTo>
                    <a:pt x="0" y="594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58127" y="3179063"/>
              <a:ext cx="1214755" cy="356870"/>
            </a:xfrm>
            <a:custGeom>
              <a:avLst/>
              <a:gdLst/>
              <a:ahLst/>
              <a:cxnLst/>
              <a:rect l="l" t="t" r="r" b="b"/>
              <a:pathLst>
                <a:path w="1214754" h="356870">
                  <a:moveTo>
                    <a:pt x="1155192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80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5"/>
                  </a:lnTo>
                  <a:lnTo>
                    <a:pt x="1155192" y="356615"/>
                  </a:lnTo>
                  <a:lnTo>
                    <a:pt x="1178302" y="351936"/>
                  </a:lnTo>
                  <a:lnTo>
                    <a:pt x="1197197" y="339185"/>
                  </a:lnTo>
                  <a:lnTo>
                    <a:pt x="1209948" y="320290"/>
                  </a:lnTo>
                  <a:lnTo>
                    <a:pt x="1214627" y="297180"/>
                  </a:lnTo>
                  <a:lnTo>
                    <a:pt x="1214627" y="59436"/>
                  </a:lnTo>
                  <a:lnTo>
                    <a:pt x="1209948" y="36325"/>
                  </a:lnTo>
                  <a:lnTo>
                    <a:pt x="1197197" y="17430"/>
                  </a:lnTo>
                  <a:lnTo>
                    <a:pt x="1178302" y="4679"/>
                  </a:lnTo>
                  <a:lnTo>
                    <a:pt x="115519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58127" y="3179063"/>
              <a:ext cx="1214755" cy="356870"/>
            </a:xfrm>
            <a:custGeom>
              <a:avLst/>
              <a:gdLst/>
              <a:ahLst/>
              <a:cxnLst/>
              <a:rect l="l" t="t" r="r" b="b"/>
              <a:pathLst>
                <a:path w="1214754" h="3568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1155192" y="0"/>
                  </a:lnTo>
                  <a:lnTo>
                    <a:pt x="1178302" y="4679"/>
                  </a:lnTo>
                  <a:lnTo>
                    <a:pt x="1197197" y="17430"/>
                  </a:lnTo>
                  <a:lnTo>
                    <a:pt x="1209948" y="36325"/>
                  </a:lnTo>
                  <a:lnTo>
                    <a:pt x="1214627" y="59436"/>
                  </a:lnTo>
                  <a:lnTo>
                    <a:pt x="1214627" y="297180"/>
                  </a:lnTo>
                  <a:lnTo>
                    <a:pt x="1209948" y="320290"/>
                  </a:lnTo>
                  <a:lnTo>
                    <a:pt x="1197197" y="339185"/>
                  </a:lnTo>
                  <a:lnTo>
                    <a:pt x="1178302" y="351936"/>
                  </a:lnTo>
                  <a:lnTo>
                    <a:pt x="1155192" y="356615"/>
                  </a:lnTo>
                  <a:lnTo>
                    <a:pt x="59436" y="356615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80"/>
                  </a:lnTo>
                  <a:lnTo>
                    <a:pt x="0" y="5943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260597" y="3037458"/>
            <a:ext cx="4123054" cy="84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66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市场跟随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286125" algn="ctr">
              <a:lnSpc>
                <a:spcPts val="1665"/>
              </a:lnSpc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市场滞后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市场领先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5600" y="522605"/>
            <a:ext cx="696785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三个层次的组织规划与人力资源规</a:t>
            </a:r>
            <a:r>
              <a:rPr sz="2800" dirty="0"/>
              <a:t>划</a:t>
            </a:r>
            <a:r>
              <a:rPr sz="2800" spc="-5" dirty="0"/>
              <a:t>的关系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85800" y="3810000"/>
            <a:ext cx="533400" cy="2087880"/>
          </a:xfrm>
          <a:prstGeom prst="rect">
            <a:avLst/>
          </a:prstGeom>
          <a:solidFill>
            <a:srgbClr val="FFCC00"/>
          </a:solidFill>
          <a:ln w="9525">
            <a:solidFill>
              <a:srgbClr val="959595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63830" marR="158750" algn="just">
              <a:lnSpc>
                <a:spcPct val="99000"/>
              </a:lnSpc>
              <a:spcBef>
                <a:spcPts val="435"/>
              </a:spcBef>
            </a:pPr>
            <a:r>
              <a:rPr sz="1600" b="1" spc="-10" dirty="0">
                <a:latin typeface="黑体" panose="02010609060101010101" charset="-122"/>
                <a:cs typeface="黑体" panose="02010609060101010101" charset="-122"/>
              </a:rPr>
              <a:t>人 力 </a:t>
            </a:r>
            <a:r>
              <a:rPr sz="1600" b="1" spc="-10" dirty="0">
                <a:latin typeface="黑体" panose="02010609060101010101" charset="-122"/>
                <a:cs typeface="黑体" panose="02010609060101010101" charset="-122"/>
              </a:rPr>
              <a:t>资 </a:t>
            </a:r>
            <a:r>
              <a:rPr sz="1600" b="1" spc="-10" dirty="0">
                <a:latin typeface="黑体" panose="02010609060101010101" charset="-122"/>
                <a:cs typeface="黑体" panose="02010609060101010101" charset="-122"/>
              </a:rPr>
              <a:t>源 计 划 过 程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1037" y="1600200"/>
          <a:ext cx="7400925" cy="173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1524000"/>
                <a:gridCol w="533400"/>
                <a:gridCol w="1828800"/>
                <a:gridCol w="533400"/>
                <a:gridCol w="1905000"/>
              </a:tblGrid>
              <a:tr h="280038">
                <a:tc>
                  <a:txBody>
                    <a:bodyPr/>
                    <a:lstStyle/>
                    <a:p>
                      <a:pPr marL="163830">
                        <a:lnSpc>
                          <a:spcPts val="1685"/>
                        </a:lnSpc>
                        <a:spcBef>
                          <a:spcPts val="415"/>
                        </a:spcBef>
                      </a:pPr>
                      <a:r>
                        <a:rPr sz="16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企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2705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T w="9525">
                      <a:solidFill>
                        <a:srgbClr val="959595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1785"/>
                        </a:lnSpc>
                        <a:spcBef>
                          <a:spcPts val="320"/>
                        </a:spcBef>
                      </a:pP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战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略</a:t>
                      </a:r>
                      <a:r>
                        <a:rPr sz="1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计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划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4064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T w="9525">
                      <a:solidFill>
                        <a:srgbClr val="959595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ts val="1785"/>
                        </a:lnSpc>
                        <a:spcBef>
                          <a:spcPts val="320"/>
                        </a:spcBef>
                      </a:pP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经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营</a:t>
                      </a:r>
                      <a:r>
                        <a:rPr sz="1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计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划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4064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T w="9525">
                      <a:solidFill>
                        <a:srgbClr val="959595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ts val="1785"/>
                        </a:lnSpc>
                        <a:spcBef>
                          <a:spcPts val="320"/>
                        </a:spcBef>
                      </a:pP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度</a:t>
                      </a:r>
                      <a:r>
                        <a:rPr sz="16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计</a:t>
                      </a:r>
                      <a:r>
                        <a:rPr sz="16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黑体" panose="02010609060101010101" charset="-122"/>
                          <a:cs typeface="黑体" panose="02010609060101010101" charset="-122"/>
                        </a:rPr>
                        <a:t>划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4064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T w="9525">
                      <a:solidFill>
                        <a:srgbClr val="959595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</a:tr>
              <a:tr h="1446653">
                <a:tc>
                  <a:txBody>
                    <a:bodyPr/>
                    <a:lstStyle/>
                    <a:p>
                      <a:pPr marL="163830" marR="158750" algn="just">
                        <a:lnSpc>
                          <a:spcPct val="99000"/>
                        </a:lnSpc>
                        <a:spcBef>
                          <a:spcPts val="160"/>
                        </a:spcBef>
                      </a:pPr>
                      <a:r>
                        <a:rPr sz="16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业 计 划 过 程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B w="9525">
                      <a:solidFill>
                        <a:srgbClr val="959595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（长期）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Wingdings" panose="05000000000000000000"/>
                        <a:buChar char="◼"/>
                        <a:tabLst>
                          <a:tab pos="294640" algn="l"/>
                        </a:tabLst>
                      </a:pP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愿景</a:t>
                      </a:r>
                      <a:r>
                        <a:rPr sz="1600" spc="-5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使命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Wingdings" panose="05000000000000000000"/>
                        <a:buChar char="◼"/>
                        <a:tabLst>
                          <a:tab pos="294640" algn="l"/>
                        </a:tabLst>
                      </a:pP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环境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Wingdings" panose="05000000000000000000"/>
                        <a:buChar char="◼"/>
                        <a:tabLst>
                          <a:tab pos="294640" algn="l"/>
                        </a:tabLst>
                      </a:pP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目标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Wingdings" panose="05000000000000000000"/>
                        <a:buChar char="◼"/>
                        <a:tabLst>
                          <a:tab pos="294640" algn="l"/>
                        </a:tabLst>
                      </a:pP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战略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31115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B w="9525">
                      <a:solidFill>
                        <a:srgbClr val="959595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（中长期）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5910" marR="154940" indent="-204470">
                        <a:lnSpc>
                          <a:spcPct val="130000"/>
                        </a:lnSpc>
                        <a:spcBef>
                          <a:spcPts val="105"/>
                        </a:spcBef>
                      </a:pPr>
                      <a:r>
                        <a:rPr sz="1600" spc="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计</a:t>
                      </a:r>
                      <a:r>
                        <a:rPr sz="1600" dirty="0">
                          <a:latin typeface="宋体" pitchFamily="2" charset="-122"/>
                          <a:cs typeface="宋体" pitchFamily="2" charset="-122"/>
                        </a:rPr>
                        <a:t>划方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案</a:t>
                      </a:r>
                      <a:r>
                        <a:rPr sz="1600" dirty="0">
                          <a:latin typeface="宋体" pitchFamily="2" charset="-122"/>
                          <a:cs typeface="宋体" pitchFamily="2" charset="-122"/>
                        </a:rPr>
                        <a:t>所需</a:t>
                      </a:r>
                      <a:r>
                        <a:rPr sz="1600" spc="-1225" dirty="0">
                          <a:latin typeface="宋体" pitchFamily="2" charset="-122"/>
                          <a:cs typeface="宋体" pitchFamily="2" charset="-122"/>
                        </a:rPr>
                        <a:t>的 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资源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组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织策略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78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开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发新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项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目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8419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B w="9525">
                      <a:solidFill>
                        <a:srgbClr val="959595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（短期）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75">
                        <a:lnSpc>
                          <a:spcPts val="1745"/>
                        </a:lnSpc>
                      </a:pPr>
                      <a:r>
                        <a:rPr sz="1600" spc="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目标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075">
                        <a:lnSpc>
                          <a:spcPts val="1730"/>
                        </a:lnSpc>
                      </a:pPr>
                      <a:r>
                        <a:rPr sz="1600" spc="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预算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075">
                        <a:lnSpc>
                          <a:spcPts val="1730"/>
                        </a:lnSpc>
                      </a:pPr>
                      <a:r>
                        <a:rPr sz="1600" spc="78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项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目计</a:t>
                      </a:r>
                      <a:r>
                        <a:rPr sz="1600" spc="5" dirty="0">
                          <a:latin typeface="宋体" pitchFamily="2" charset="-122"/>
                          <a:cs typeface="宋体" pitchFamily="2" charset="-122"/>
                        </a:rPr>
                        <a:t>划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与安排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96545" marR="230505" indent="-204470">
                        <a:lnSpc>
                          <a:spcPts val="1730"/>
                        </a:lnSpc>
                        <a:spcBef>
                          <a:spcPts val="120"/>
                        </a:spcBef>
                      </a:pPr>
                      <a:r>
                        <a:rPr sz="1600" spc="5" dirty="0">
                          <a:latin typeface="Wingdings" panose="05000000000000000000"/>
                          <a:cs typeface="Wingdings" panose="05000000000000000000"/>
                        </a:rPr>
                        <a:t>◼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对</a:t>
                      </a:r>
                      <a:r>
                        <a:rPr sz="1600" dirty="0">
                          <a:latin typeface="宋体" pitchFamily="2" charset="-122"/>
                          <a:cs typeface="宋体" pitchFamily="2" charset="-122"/>
                        </a:rPr>
                        <a:t>结果</a:t>
                      </a:r>
                      <a:r>
                        <a:rPr sz="1600" spc="10" dirty="0">
                          <a:latin typeface="宋体" pitchFamily="2" charset="-122"/>
                          <a:cs typeface="宋体" pitchFamily="2" charset="-122"/>
                        </a:rPr>
                        <a:t>的</a:t>
                      </a:r>
                      <a:r>
                        <a:rPr sz="1600" dirty="0">
                          <a:latin typeface="宋体" pitchFamily="2" charset="-122"/>
                          <a:cs typeface="宋体" pitchFamily="2" charset="-122"/>
                        </a:rPr>
                        <a:t>监督</a:t>
                      </a:r>
                      <a:r>
                        <a:rPr sz="1600" spc="-1225" dirty="0">
                          <a:latin typeface="宋体" pitchFamily="2" charset="-122"/>
                          <a:cs typeface="宋体" pitchFamily="2" charset="-122"/>
                        </a:rPr>
                        <a:t>与 </a:t>
                      </a: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控制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3810" marB="0">
                    <a:lnL w="9525">
                      <a:solidFill>
                        <a:srgbClr val="959595"/>
                      </a:solidFill>
                      <a:prstDash val="solid"/>
                    </a:lnL>
                    <a:lnR w="9525">
                      <a:solidFill>
                        <a:srgbClr val="959595"/>
                      </a:solidFill>
                      <a:prstDash val="solid"/>
                    </a:lnR>
                    <a:lnB w="9525">
                      <a:solidFill>
                        <a:srgbClr val="959595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752600" y="3810000"/>
            <a:ext cx="1524000" cy="2087880"/>
          </a:xfrm>
          <a:prstGeom prst="rect">
            <a:avLst/>
          </a:prstGeom>
          <a:solidFill>
            <a:srgbClr val="CCFFFF"/>
          </a:solidFill>
          <a:ln w="9525">
            <a:solidFill>
              <a:srgbClr val="959595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350"/>
              </a:spcBef>
            </a:pPr>
            <a:r>
              <a:rPr sz="1600" u="sng" spc="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分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析问题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91440">
              <a:lnSpc>
                <a:spcPts val="1730"/>
              </a:lnSpc>
              <a:spcBef>
                <a:spcPts val="840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企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业需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求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（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1440">
              <a:lnSpc>
                <a:spcPts val="1730"/>
              </a:lnSpc>
            </a:pPr>
            <a:r>
              <a:rPr sz="1600" dirty="0">
                <a:latin typeface="宋体" pitchFamily="2" charset="-122"/>
                <a:cs typeface="宋体" pitchFamily="2" charset="-122"/>
              </a:rPr>
              <a:t>对</a:t>
            </a:r>
            <a:r>
              <a:rPr sz="1600" spc="-10" dirty="0">
                <a:latin typeface="宋体" pitchFamily="2" charset="-122"/>
                <a:cs typeface="宋体" pitchFamily="2" charset="-122"/>
              </a:rPr>
              <a:t>HR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要</a:t>
            </a:r>
            <a:r>
              <a:rPr sz="1600" dirty="0">
                <a:latin typeface="宋体" pitchFamily="2" charset="-122"/>
                <a:cs typeface="宋体" pitchFamily="2" charset="-122"/>
              </a:rPr>
              <a:t>求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）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1440">
              <a:lnSpc>
                <a:spcPct val="100000"/>
              </a:lnSpc>
              <a:spcBef>
                <a:spcPts val="580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外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部因素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295910" marR="255905" indent="-204470">
              <a:lnSpc>
                <a:spcPct val="125000"/>
              </a:lnSpc>
              <a:spcBef>
                <a:spcPts val="95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内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部供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给</a:t>
            </a:r>
            <a:r>
              <a:rPr sz="1600" spc="-1230" dirty="0">
                <a:latin typeface="宋体" pitchFamily="2" charset="-122"/>
                <a:cs typeface="宋体" pitchFamily="2" charset="-122"/>
              </a:rPr>
              <a:t>分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析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0" y="3810000"/>
            <a:ext cx="1828800" cy="2087880"/>
          </a:xfrm>
          <a:prstGeom prst="rect">
            <a:avLst/>
          </a:prstGeom>
          <a:solidFill>
            <a:srgbClr val="CCFFFF"/>
          </a:solidFill>
          <a:ln w="9525">
            <a:solidFill>
              <a:srgbClr val="959595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350"/>
              </a:spcBef>
            </a:pPr>
            <a:r>
              <a:rPr sz="1600" u="sng" spc="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预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测需求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92075">
              <a:lnSpc>
                <a:spcPct val="100000"/>
              </a:lnSpc>
              <a:spcBef>
                <a:spcPts val="430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雇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员数量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  <a:spcBef>
                <a:spcPts val="195"/>
              </a:spcBef>
            </a:pPr>
            <a:r>
              <a:rPr sz="1600" spc="790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dirty="0">
                <a:latin typeface="宋体" pitchFamily="2" charset="-122"/>
                <a:cs typeface="宋体" pitchFamily="2" charset="-122"/>
              </a:rPr>
              <a:t>雇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员</a:t>
            </a:r>
            <a:r>
              <a:rPr sz="1600" spc="-10" dirty="0">
                <a:latin typeface="宋体" pitchFamily="2" charset="-122"/>
                <a:cs typeface="宋体" pitchFamily="2" charset="-122"/>
              </a:rPr>
              <a:t>结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构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  <a:spcBef>
                <a:spcPts val="195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组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织和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工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作设计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244475" marR="154940" indent="-152400">
              <a:lnSpc>
                <a:spcPct val="110000"/>
              </a:lnSpc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可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供的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所需</a:t>
            </a:r>
            <a:r>
              <a:rPr sz="1600" spc="-1235" dirty="0">
                <a:latin typeface="宋体" pitchFamily="2" charset="-122"/>
                <a:cs typeface="宋体" pitchFamily="2" charset="-122"/>
              </a:rPr>
              <a:t>的 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资源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  <a:spcBef>
                <a:spcPts val="190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净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需求量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0" y="3810000"/>
            <a:ext cx="1905000" cy="2087880"/>
          </a:xfrm>
          <a:prstGeom prst="rect">
            <a:avLst/>
          </a:prstGeom>
          <a:solidFill>
            <a:srgbClr val="CCFFFF"/>
          </a:solidFill>
          <a:ln w="9525">
            <a:solidFill>
              <a:srgbClr val="959595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350"/>
              </a:spcBef>
            </a:pPr>
            <a:r>
              <a:rPr sz="1600" u="sng" spc="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制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定行</a:t>
            </a:r>
            <a:r>
              <a:rPr sz="1600" u="sng" spc="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动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方案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规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划审核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</a:pPr>
            <a:r>
              <a:rPr sz="1600" spc="790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dirty="0">
                <a:latin typeface="宋体" pitchFamily="2" charset="-122"/>
                <a:cs typeface="宋体" pitchFamily="2" charset="-122"/>
              </a:rPr>
              <a:t>招聘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升与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调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动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组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织变动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培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训与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发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展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工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资与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福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利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2075">
              <a:lnSpc>
                <a:spcPct val="100000"/>
              </a:lnSpc>
            </a:pPr>
            <a:r>
              <a:rPr sz="1600" spc="785" dirty="0">
                <a:latin typeface="Wingdings" panose="05000000000000000000"/>
                <a:cs typeface="Wingdings" panose="05000000000000000000"/>
              </a:rPr>
              <a:t>◼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劳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动关系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71837" y="2281237"/>
            <a:ext cx="542925" cy="390525"/>
            <a:chOff x="3271837" y="2281237"/>
            <a:chExt cx="542925" cy="390525"/>
          </a:xfrm>
        </p:grpSpPr>
        <p:sp>
          <p:nvSpPr>
            <p:cNvPr id="11" name="object 11"/>
            <p:cNvSpPr/>
            <p:nvPr/>
          </p:nvSpPr>
          <p:spPr>
            <a:xfrm>
              <a:off x="3276600" y="22860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400050" y="0"/>
                  </a:moveTo>
                  <a:lnTo>
                    <a:pt x="40005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00050" y="285750"/>
                  </a:lnTo>
                  <a:lnTo>
                    <a:pt x="400050" y="381000"/>
                  </a:lnTo>
                  <a:lnTo>
                    <a:pt x="53340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76600" y="22860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0" y="95250"/>
                  </a:moveTo>
                  <a:lnTo>
                    <a:pt x="400050" y="95250"/>
                  </a:lnTo>
                  <a:lnTo>
                    <a:pt x="400050" y="0"/>
                  </a:lnTo>
                  <a:lnTo>
                    <a:pt x="533400" y="190500"/>
                  </a:lnTo>
                  <a:lnTo>
                    <a:pt x="400050" y="381000"/>
                  </a:lnTo>
                  <a:lnTo>
                    <a:pt x="40005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634037" y="2281237"/>
            <a:ext cx="542925" cy="390525"/>
            <a:chOff x="5634037" y="2281237"/>
            <a:chExt cx="542925" cy="390525"/>
          </a:xfrm>
        </p:grpSpPr>
        <p:sp>
          <p:nvSpPr>
            <p:cNvPr id="14" name="object 14"/>
            <p:cNvSpPr/>
            <p:nvPr/>
          </p:nvSpPr>
          <p:spPr>
            <a:xfrm>
              <a:off x="5638800" y="22860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400050" y="0"/>
                  </a:moveTo>
                  <a:lnTo>
                    <a:pt x="40005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00050" y="285750"/>
                  </a:lnTo>
                  <a:lnTo>
                    <a:pt x="400050" y="381000"/>
                  </a:lnTo>
                  <a:lnTo>
                    <a:pt x="53340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38800" y="22860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0" y="95250"/>
                  </a:moveTo>
                  <a:lnTo>
                    <a:pt x="400050" y="95250"/>
                  </a:lnTo>
                  <a:lnTo>
                    <a:pt x="400050" y="0"/>
                  </a:lnTo>
                  <a:lnTo>
                    <a:pt x="533400" y="190500"/>
                  </a:lnTo>
                  <a:lnTo>
                    <a:pt x="400050" y="381000"/>
                  </a:lnTo>
                  <a:lnTo>
                    <a:pt x="40005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3271837" y="4643437"/>
            <a:ext cx="542925" cy="390525"/>
            <a:chOff x="3271837" y="4643437"/>
            <a:chExt cx="542925" cy="390525"/>
          </a:xfrm>
        </p:grpSpPr>
        <p:sp>
          <p:nvSpPr>
            <p:cNvPr id="17" name="object 17"/>
            <p:cNvSpPr/>
            <p:nvPr/>
          </p:nvSpPr>
          <p:spPr>
            <a:xfrm>
              <a:off x="3276600" y="46482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400050" y="0"/>
                  </a:moveTo>
                  <a:lnTo>
                    <a:pt x="40005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00050" y="285750"/>
                  </a:lnTo>
                  <a:lnTo>
                    <a:pt x="400050" y="381000"/>
                  </a:lnTo>
                  <a:lnTo>
                    <a:pt x="53340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76600" y="46482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0" y="95250"/>
                  </a:moveTo>
                  <a:lnTo>
                    <a:pt x="400050" y="95250"/>
                  </a:lnTo>
                  <a:lnTo>
                    <a:pt x="400050" y="0"/>
                  </a:lnTo>
                  <a:lnTo>
                    <a:pt x="533400" y="190500"/>
                  </a:lnTo>
                  <a:lnTo>
                    <a:pt x="400050" y="381000"/>
                  </a:lnTo>
                  <a:lnTo>
                    <a:pt x="40005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634037" y="4643437"/>
            <a:ext cx="542925" cy="390525"/>
            <a:chOff x="5634037" y="4643437"/>
            <a:chExt cx="542925" cy="390525"/>
          </a:xfrm>
        </p:grpSpPr>
        <p:sp>
          <p:nvSpPr>
            <p:cNvPr id="20" name="object 20"/>
            <p:cNvSpPr/>
            <p:nvPr/>
          </p:nvSpPr>
          <p:spPr>
            <a:xfrm>
              <a:off x="5638800" y="46482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400050" y="0"/>
                  </a:moveTo>
                  <a:lnTo>
                    <a:pt x="40005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00050" y="285750"/>
                  </a:lnTo>
                  <a:lnTo>
                    <a:pt x="400050" y="381000"/>
                  </a:lnTo>
                  <a:lnTo>
                    <a:pt x="53340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38800" y="46482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0" y="95250"/>
                  </a:moveTo>
                  <a:lnTo>
                    <a:pt x="400050" y="95250"/>
                  </a:lnTo>
                  <a:lnTo>
                    <a:pt x="400050" y="0"/>
                  </a:lnTo>
                  <a:lnTo>
                    <a:pt x="533400" y="190500"/>
                  </a:lnTo>
                  <a:lnTo>
                    <a:pt x="400050" y="381000"/>
                  </a:lnTo>
                  <a:lnTo>
                    <a:pt x="40005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2357437" y="3348037"/>
            <a:ext cx="314325" cy="466725"/>
            <a:chOff x="2357437" y="3348037"/>
            <a:chExt cx="314325" cy="466725"/>
          </a:xfrm>
        </p:grpSpPr>
        <p:sp>
          <p:nvSpPr>
            <p:cNvPr id="23" name="object 23"/>
            <p:cNvSpPr/>
            <p:nvPr/>
          </p:nvSpPr>
          <p:spPr>
            <a:xfrm>
              <a:off x="23622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42900"/>
                  </a:lnTo>
                  <a:lnTo>
                    <a:pt x="0" y="342900"/>
                  </a:lnTo>
                  <a:lnTo>
                    <a:pt x="152400" y="457200"/>
                  </a:lnTo>
                  <a:lnTo>
                    <a:pt x="304800" y="342900"/>
                  </a:lnTo>
                  <a:lnTo>
                    <a:pt x="228600" y="3429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622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42900"/>
                  </a:moveTo>
                  <a:lnTo>
                    <a:pt x="76200" y="3429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42900"/>
                  </a:lnTo>
                  <a:lnTo>
                    <a:pt x="304800" y="342900"/>
                  </a:lnTo>
                  <a:lnTo>
                    <a:pt x="1524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4567237" y="3348037"/>
            <a:ext cx="314325" cy="466725"/>
            <a:chOff x="4567237" y="3348037"/>
            <a:chExt cx="314325" cy="466725"/>
          </a:xfrm>
        </p:grpSpPr>
        <p:sp>
          <p:nvSpPr>
            <p:cNvPr id="26" name="object 26"/>
            <p:cNvSpPr/>
            <p:nvPr/>
          </p:nvSpPr>
          <p:spPr>
            <a:xfrm>
              <a:off x="45720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42900"/>
                  </a:lnTo>
                  <a:lnTo>
                    <a:pt x="0" y="342900"/>
                  </a:lnTo>
                  <a:lnTo>
                    <a:pt x="152400" y="457200"/>
                  </a:lnTo>
                  <a:lnTo>
                    <a:pt x="304800" y="342900"/>
                  </a:lnTo>
                  <a:lnTo>
                    <a:pt x="228600" y="3429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720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42900"/>
                  </a:moveTo>
                  <a:lnTo>
                    <a:pt x="76200" y="3429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42900"/>
                  </a:lnTo>
                  <a:lnTo>
                    <a:pt x="304800" y="342900"/>
                  </a:lnTo>
                  <a:lnTo>
                    <a:pt x="1524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853237" y="3348037"/>
            <a:ext cx="314325" cy="466725"/>
            <a:chOff x="6853237" y="3348037"/>
            <a:chExt cx="314325" cy="466725"/>
          </a:xfrm>
        </p:grpSpPr>
        <p:sp>
          <p:nvSpPr>
            <p:cNvPr id="29" name="object 29"/>
            <p:cNvSpPr/>
            <p:nvPr/>
          </p:nvSpPr>
          <p:spPr>
            <a:xfrm>
              <a:off x="68580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42900"/>
                  </a:lnTo>
                  <a:lnTo>
                    <a:pt x="0" y="342900"/>
                  </a:lnTo>
                  <a:lnTo>
                    <a:pt x="152400" y="457200"/>
                  </a:lnTo>
                  <a:lnTo>
                    <a:pt x="304800" y="342900"/>
                  </a:lnTo>
                  <a:lnTo>
                    <a:pt x="228600" y="3429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858000" y="33528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42900"/>
                  </a:moveTo>
                  <a:lnTo>
                    <a:pt x="76200" y="3429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42900"/>
                  </a:lnTo>
                  <a:lnTo>
                    <a:pt x="304800" y="342900"/>
                  </a:lnTo>
                  <a:lnTo>
                    <a:pt x="1524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4383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89009" y="437133"/>
            <a:ext cx="250825" cy="602615"/>
            <a:chOff x="8589009" y="437133"/>
            <a:chExt cx="250825" cy="602615"/>
          </a:xfrm>
        </p:grpSpPr>
        <p:sp>
          <p:nvSpPr>
            <p:cNvPr id="4" name="object 4"/>
            <p:cNvSpPr/>
            <p:nvPr/>
          </p:nvSpPr>
          <p:spPr>
            <a:xfrm>
              <a:off x="8595359" y="443483"/>
              <a:ext cx="238125" cy="589915"/>
            </a:xfrm>
            <a:custGeom>
              <a:avLst/>
              <a:gdLst/>
              <a:ahLst/>
              <a:cxnLst/>
              <a:rect l="l" t="t" r="r" b="b"/>
              <a:pathLst>
                <a:path w="238125" h="589915">
                  <a:moveTo>
                    <a:pt x="237744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237744" y="58978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95359" y="443483"/>
              <a:ext cx="238125" cy="589915"/>
            </a:xfrm>
            <a:custGeom>
              <a:avLst/>
              <a:gdLst/>
              <a:ahLst/>
              <a:cxnLst/>
              <a:rect l="l" t="t" r="r" b="b"/>
              <a:pathLst>
                <a:path w="238125" h="589915">
                  <a:moveTo>
                    <a:pt x="0" y="589788"/>
                  </a:moveTo>
                  <a:lnTo>
                    <a:pt x="237744" y="589788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589788"/>
                  </a:lnTo>
                  <a:close/>
                </a:path>
              </a:pathLst>
            </a:custGeom>
            <a:ln w="127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502" y="399795"/>
            <a:ext cx="4058412" cy="3973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0195" y="295910"/>
            <a:ext cx="453517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人力资源规划框架系统</a:t>
            </a:r>
            <a:endParaRPr dirty="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99361" y="1036859"/>
          <a:ext cx="7340600" cy="49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95"/>
                <a:gridCol w="1295400"/>
                <a:gridCol w="228600"/>
                <a:gridCol w="1295400"/>
                <a:gridCol w="228600"/>
                <a:gridCol w="1295400"/>
                <a:gridCol w="228600"/>
                <a:gridCol w="1752600"/>
                <a:gridCol w="814704"/>
              </a:tblGrid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外在环境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公司战略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组织环境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人力资</a:t>
                      </a:r>
                      <a:r>
                        <a:rPr sz="20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源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现状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9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153221" y="1505711"/>
            <a:ext cx="5072380" cy="2036445"/>
            <a:chOff x="2153221" y="1505711"/>
            <a:chExt cx="5072380" cy="2036445"/>
          </a:xfrm>
        </p:grpSpPr>
        <p:sp>
          <p:nvSpPr>
            <p:cNvPr id="12" name="object 12"/>
            <p:cNvSpPr/>
            <p:nvPr/>
          </p:nvSpPr>
          <p:spPr>
            <a:xfrm>
              <a:off x="2348484" y="1505711"/>
              <a:ext cx="4876800" cy="317500"/>
            </a:xfrm>
            <a:custGeom>
              <a:avLst/>
              <a:gdLst/>
              <a:ahLst/>
              <a:cxnLst/>
              <a:rect l="l" t="t" r="r" b="b"/>
              <a:pathLst>
                <a:path w="4876800" h="3175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228600"/>
                  </a:ln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  <a:path w="4876800" h="317500">
                  <a:moveTo>
                    <a:pt x="1524000" y="240792"/>
                  </a:moveTo>
                  <a:lnTo>
                    <a:pt x="1492250" y="240792"/>
                  </a:lnTo>
                  <a:lnTo>
                    <a:pt x="1492250" y="12192"/>
                  </a:lnTo>
                  <a:lnTo>
                    <a:pt x="1479550" y="12192"/>
                  </a:lnTo>
                  <a:lnTo>
                    <a:pt x="1479550" y="240792"/>
                  </a:lnTo>
                  <a:lnTo>
                    <a:pt x="1447800" y="240792"/>
                  </a:lnTo>
                  <a:lnTo>
                    <a:pt x="1485900" y="316992"/>
                  </a:lnTo>
                  <a:lnTo>
                    <a:pt x="1517650" y="253492"/>
                  </a:lnTo>
                  <a:lnTo>
                    <a:pt x="1524000" y="240792"/>
                  </a:lnTo>
                  <a:close/>
                </a:path>
                <a:path w="4876800" h="317500">
                  <a:moveTo>
                    <a:pt x="3124200" y="240792"/>
                  </a:moveTo>
                  <a:lnTo>
                    <a:pt x="3092450" y="240792"/>
                  </a:lnTo>
                  <a:lnTo>
                    <a:pt x="3092450" y="12192"/>
                  </a:lnTo>
                  <a:lnTo>
                    <a:pt x="3079750" y="12192"/>
                  </a:lnTo>
                  <a:lnTo>
                    <a:pt x="3079750" y="240792"/>
                  </a:lnTo>
                  <a:lnTo>
                    <a:pt x="3048000" y="240792"/>
                  </a:lnTo>
                  <a:lnTo>
                    <a:pt x="3086100" y="316992"/>
                  </a:lnTo>
                  <a:lnTo>
                    <a:pt x="3117850" y="253492"/>
                  </a:lnTo>
                  <a:lnTo>
                    <a:pt x="3124200" y="240792"/>
                  </a:lnTo>
                  <a:close/>
                </a:path>
                <a:path w="4876800" h="317500">
                  <a:moveTo>
                    <a:pt x="4876800" y="228600"/>
                  </a:moveTo>
                  <a:lnTo>
                    <a:pt x="4845050" y="228600"/>
                  </a:lnTo>
                  <a:lnTo>
                    <a:pt x="4845050" y="0"/>
                  </a:lnTo>
                  <a:lnTo>
                    <a:pt x="4832350" y="0"/>
                  </a:lnTo>
                  <a:lnTo>
                    <a:pt x="4832350" y="228600"/>
                  </a:lnTo>
                  <a:lnTo>
                    <a:pt x="4800600" y="228600"/>
                  </a:lnTo>
                  <a:lnTo>
                    <a:pt x="4838700" y="304800"/>
                  </a:lnTo>
                  <a:lnTo>
                    <a:pt x="4870450" y="241300"/>
                  </a:lnTo>
                  <a:lnTo>
                    <a:pt x="48768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86583" y="1796795"/>
              <a:ext cx="4800600" cy="0"/>
            </a:xfrm>
            <a:custGeom>
              <a:avLst/>
              <a:gdLst/>
              <a:ahLst/>
              <a:cxnLst/>
              <a:rect l="l" t="t" r="r" b="b"/>
              <a:pathLst>
                <a:path w="4800600">
                  <a:moveTo>
                    <a:pt x="0" y="0"/>
                  </a:moveTo>
                  <a:lnTo>
                    <a:pt x="48006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34483" y="1796795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57983" y="2546603"/>
              <a:ext cx="1752600" cy="990600"/>
            </a:xfrm>
            <a:custGeom>
              <a:avLst/>
              <a:gdLst/>
              <a:ahLst/>
              <a:cxnLst/>
              <a:rect l="l" t="t" r="r" b="b"/>
              <a:pathLst>
                <a:path w="1752600" h="990600">
                  <a:moveTo>
                    <a:pt x="1752600" y="0"/>
                  </a:moveTo>
                  <a:lnTo>
                    <a:pt x="1752600" y="476250"/>
                  </a:lnTo>
                  <a:lnTo>
                    <a:pt x="876300" y="990600"/>
                  </a:lnTo>
                  <a:lnTo>
                    <a:pt x="0" y="476250"/>
                  </a:lnTo>
                  <a:lnTo>
                    <a:pt x="0" y="0"/>
                  </a:lnTo>
                  <a:lnTo>
                    <a:pt x="17526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541523" y="2572257"/>
            <a:ext cx="83629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人力资源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需求预测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10784" y="2546604"/>
            <a:ext cx="1752600" cy="990600"/>
          </a:xfrm>
          <a:custGeom>
            <a:avLst/>
            <a:gdLst/>
            <a:ahLst/>
            <a:cxnLst/>
            <a:rect l="l" t="t" r="r" b="b"/>
            <a:pathLst>
              <a:path w="1752600" h="990600">
                <a:moveTo>
                  <a:pt x="1752599" y="0"/>
                </a:moveTo>
                <a:lnTo>
                  <a:pt x="1752599" y="476250"/>
                </a:lnTo>
                <a:lnTo>
                  <a:pt x="876300" y="990600"/>
                </a:lnTo>
                <a:lnTo>
                  <a:pt x="0" y="476250"/>
                </a:lnTo>
                <a:lnTo>
                  <a:pt x="0" y="0"/>
                </a:lnTo>
                <a:lnTo>
                  <a:pt x="175259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94578" y="2572257"/>
            <a:ext cx="83629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人力资源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供给预测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58083" y="2084641"/>
            <a:ext cx="3467100" cy="1910080"/>
            <a:chOff x="2958083" y="2084641"/>
            <a:chExt cx="3467100" cy="1910080"/>
          </a:xfrm>
        </p:grpSpPr>
        <p:sp>
          <p:nvSpPr>
            <p:cNvPr id="20" name="object 20"/>
            <p:cNvSpPr/>
            <p:nvPr/>
          </p:nvSpPr>
          <p:spPr>
            <a:xfrm>
              <a:off x="2996183" y="2089404"/>
              <a:ext cx="3352800" cy="0"/>
            </a:xfrm>
            <a:custGeom>
              <a:avLst/>
              <a:gdLst/>
              <a:ahLst/>
              <a:cxnLst/>
              <a:rect l="l" t="t" r="r" b="b"/>
              <a:pathLst>
                <a:path w="3352800">
                  <a:moveTo>
                    <a:pt x="0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58084" y="2089403"/>
              <a:ext cx="3429000" cy="457200"/>
            </a:xfrm>
            <a:custGeom>
              <a:avLst/>
              <a:gdLst/>
              <a:ahLst/>
              <a:cxnLst/>
              <a:rect l="l" t="t" r="r" b="b"/>
              <a:pathLst>
                <a:path w="3429000" h="457200">
                  <a:moveTo>
                    <a:pt x="76200" y="381000"/>
                  </a:moveTo>
                  <a:lnTo>
                    <a:pt x="44450" y="3810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81000"/>
                  </a:lnTo>
                  <a:lnTo>
                    <a:pt x="0" y="381000"/>
                  </a:lnTo>
                  <a:lnTo>
                    <a:pt x="38100" y="457200"/>
                  </a:lnTo>
                  <a:lnTo>
                    <a:pt x="69850" y="393700"/>
                  </a:lnTo>
                  <a:lnTo>
                    <a:pt x="76200" y="381000"/>
                  </a:lnTo>
                  <a:close/>
                </a:path>
                <a:path w="3429000" h="457200">
                  <a:moveTo>
                    <a:pt x="3429000" y="381000"/>
                  </a:moveTo>
                  <a:lnTo>
                    <a:pt x="3397250" y="381000"/>
                  </a:lnTo>
                  <a:lnTo>
                    <a:pt x="3397250" y="0"/>
                  </a:lnTo>
                  <a:lnTo>
                    <a:pt x="3384550" y="0"/>
                  </a:lnTo>
                  <a:lnTo>
                    <a:pt x="3384550" y="381000"/>
                  </a:lnTo>
                  <a:lnTo>
                    <a:pt x="3352800" y="381000"/>
                  </a:lnTo>
                  <a:lnTo>
                    <a:pt x="3390900" y="457200"/>
                  </a:lnTo>
                  <a:lnTo>
                    <a:pt x="3422650" y="393700"/>
                  </a:lnTo>
                  <a:lnTo>
                    <a:pt x="342900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2467" y="3537204"/>
              <a:ext cx="76200" cy="228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983" y="3537204"/>
              <a:ext cx="76200" cy="228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20567" y="3765804"/>
              <a:ext cx="3352800" cy="0"/>
            </a:xfrm>
            <a:custGeom>
              <a:avLst/>
              <a:gdLst/>
              <a:ahLst/>
              <a:cxnLst/>
              <a:rect l="l" t="t" r="r" b="b"/>
              <a:pathLst>
                <a:path w="3352800">
                  <a:moveTo>
                    <a:pt x="0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4483" y="3765804"/>
              <a:ext cx="76200" cy="2286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529584" y="3994403"/>
            <a:ext cx="2286000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人力资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总规划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9584" y="4604003"/>
            <a:ext cx="2286000" cy="5854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各项业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规划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 panose="02020603050405020304"/>
                <a:cs typeface="Times New Roman" panose="02020603050405020304"/>
              </a:rPr>
              <a:t>HR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开发与管理政策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4484" y="4375403"/>
            <a:ext cx="76200" cy="2286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377184" y="5492496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0" y="457199"/>
                </a:moveTo>
                <a:lnTo>
                  <a:pt x="1295400" y="0"/>
                </a:lnTo>
                <a:lnTo>
                  <a:pt x="2590800" y="457199"/>
                </a:lnTo>
                <a:lnTo>
                  <a:pt x="1295400" y="914399"/>
                </a:lnTo>
                <a:lnTo>
                  <a:pt x="0" y="4571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996054" y="5671820"/>
            <a:ext cx="13423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HR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规划的实施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计划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6505" y="1213103"/>
            <a:ext cx="7105650" cy="5605780"/>
            <a:chOff x="996505" y="1213103"/>
            <a:chExt cx="7105650" cy="560578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4483" y="5251703"/>
              <a:ext cx="76200" cy="2286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634483" y="6420612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31750" y="304800"/>
                  </a:moveTo>
                  <a:lnTo>
                    <a:pt x="0" y="304800"/>
                  </a:lnTo>
                  <a:lnTo>
                    <a:pt x="38100" y="380997"/>
                  </a:lnTo>
                  <a:lnTo>
                    <a:pt x="69851" y="317497"/>
                  </a:lnTo>
                  <a:lnTo>
                    <a:pt x="31750" y="317497"/>
                  </a:lnTo>
                  <a:lnTo>
                    <a:pt x="31750" y="304800"/>
                  </a:lnTo>
                  <a:close/>
                </a:path>
                <a:path w="76200" h="381000">
                  <a:moveTo>
                    <a:pt x="44450" y="0"/>
                  </a:moveTo>
                  <a:lnTo>
                    <a:pt x="31750" y="0"/>
                  </a:lnTo>
                  <a:lnTo>
                    <a:pt x="31750" y="317497"/>
                  </a:lnTo>
                  <a:lnTo>
                    <a:pt x="44450" y="317497"/>
                  </a:lnTo>
                  <a:lnTo>
                    <a:pt x="44450" y="0"/>
                  </a:lnTo>
                  <a:close/>
                </a:path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317497"/>
                  </a:lnTo>
                  <a:lnTo>
                    <a:pt x="69851" y="317497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01267" y="1251203"/>
              <a:ext cx="3671570" cy="5562600"/>
            </a:xfrm>
            <a:custGeom>
              <a:avLst/>
              <a:gdLst/>
              <a:ahLst/>
              <a:cxnLst/>
              <a:rect l="l" t="t" r="r" b="b"/>
              <a:pathLst>
                <a:path w="3671570" h="5562600">
                  <a:moveTo>
                    <a:pt x="3671316" y="5562600"/>
                  </a:moveTo>
                  <a:lnTo>
                    <a:pt x="13715" y="5562600"/>
                  </a:lnTo>
                </a:path>
                <a:path w="3671570" h="5562600">
                  <a:moveTo>
                    <a:pt x="0" y="55626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14983" y="1213103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609600" y="0"/>
                  </a:moveTo>
                  <a:lnTo>
                    <a:pt x="609600" y="76200"/>
                  </a:lnTo>
                  <a:lnTo>
                    <a:pt x="673099" y="44450"/>
                  </a:lnTo>
                  <a:lnTo>
                    <a:pt x="622299" y="44450"/>
                  </a:lnTo>
                  <a:lnTo>
                    <a:pt x="622299" y="31750"/>
                  </a:lnTo>
                  <a:lnTo>
                    <a:pt x="673099" y="31750"/>
                  </a:lnTo>
                  <a:lnTo>
                    <a:pt x="609600" y="0"/>
                  </a:lnTo>
                  <a:close/>
                </a:path>
                <a:path w="685800" h="76200">
                  <a:moveTo>
                    <a:pt x="609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9600" y="44450"/>
                  </a:lnTo>
                  <a:lnTo>
                    <a:pt x="609600" y="31750"/>
                  </a:lnTo>
                  <a:close/>
                </a:path>
                <a:path w="685800" h="76200">
                  <a:moveTo>
                    <a:pt x="673099" y="31750"/>
                  </a:moveTo>
                  <a:lnTo>
                    <a:pt x="622299" y="31750"/>
                  </a:lnTo>
                  <a:lnTo>
                    <a:pt x="622299" y="44450"/>
                  </a:lnTo>
                  <a:lnTo>
                    <a:pt x="673099" y="44450"/>
                  </a:lnTo>
                  <a:lnTo>
                    <a:pt x="685799" y="38100"/>
                  </a:lnTo>
                  <a:lnTo>
                    <a:pt x="67309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24583" y="2013203"/>
              <a:ext cx="6477000" cy="4572000"/>
            </a:xfrm>
            <a:custGeom>
              <a:avLst/>
              <a:gdLst/>
              <a:ahLst/>
              <a:cxnLst/>
              <a:rect l="l" t="t" r="r" b="b"/>
              <a:pathLst>
                <a:path w="6477000" h="4572000">
                  <a:moveTo>
                    <a:pt x="0" y="0"/>
                  </a:moveTo>
                  <a:lnTo>
                    <a:pt x="6476999" y="0"/>
                  </a:lnTo>
                </a:path>
                <a:path w="6477000" h="4572000">
                  <a:moveTo>
                    <a:pt x="0" y="1905000"/>
                  </a:moveTo>
                  <a:lnTo>
                    <a:pt x="6476999" y="1905000"/>
                  </a:lnTo>
                </a:path>
                <a:path w="6477000" h="4572000">
                  <a:moveTo>
                    <a:pt x="0" y="3352800"/>
                  </a:moveTo>
                  <a:lnTo>
                    <a:pt x="6476999" y="3352800"/>
                  </a:lnTo>
                </a:path>
                <a:path w="6477000" h="4572000">
                  <a:moveTo>
                    <a:pt x="0" y="4572000"/>
                  </a:moveTo>
                  <a:lnTo>
                    <a:pt x="6476999" y="457200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169619" y="5468213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实施计划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9619" y="4020439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制定规划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9619" y="2115057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预测供需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718" y="1160805"/>
            <a:ext cx="7656195" cy="509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90" indent="482600" algn="just">
              <a:lnSpc>
                <a:spcPct val="130000"/>
              </a:lnSpc>
              <a:spcBef>
                <a:spcPts val="100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D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集团在短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</a:rPr>
              <a:t>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5年之内由一家手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作坊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展成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国内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名的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品制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造商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业最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初从来不定什么计划，缺人了，就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去人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市场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聘。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业日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益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正规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，开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每年年 初定计划：收入多少，利润多少，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量多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，员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定编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数多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等等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的可以 新招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，人数超编的就要求减人，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般在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初招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新员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。可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一年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不时的 有人升职、有人平调、有人降职、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，年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又有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编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制限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且人力 资源部也不知道应当多招多少人或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招什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样的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，结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果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人力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源经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一年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头的往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人才市场跑。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7338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近来由于3名高级技术工人退休，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名跳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槽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，生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线立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即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瘫痪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集团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召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开紧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急会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，命令人力资源经理3天之内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</a:rPr>
              <a:t>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到合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顶替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600" spc="-20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恢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复生</a:t>
            </a:r>
            <a:r>
              <a:rPr sz="1600" spc="10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资源经 理两个晚上没睡觉，频繁奔走于全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各地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才市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和面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试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之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后勉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招到2名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已经退休的高级技术工人，使生产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重新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始了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运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转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刚喘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口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，地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区经理又打电话给他说自己的公司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编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能接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前几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分过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去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5名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学生，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人力资源经理不由怒气冲冲地说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：“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你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己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说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招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你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9690">
              <a:lnSpc>
                <a:spcPct val="130000"/>
              </a:lnSpc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!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”地区经理说：“是啊，我两个月前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给我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早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就不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了。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人力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资源经理分辩道：“招人也是需要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间的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我又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是孙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空，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一说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就变出 一个给你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?”……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7805" y="422909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案例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1611510"/>
            <a:ext cx="2593340" cy="17132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7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外在环境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51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政策法规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技术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劳动力择业倾向等等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666116"/>
            <a:ext cx="2390775" cy="20180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7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公司战略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51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目标任务产品组合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市场组合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经营区域生产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技术竞争重点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财务及利润指标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9289" y="1710054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组织环境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6489" y="2079777"/>
            <a:ext cx="1933575" cy="15500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组织结构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管理机制管理风格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组织氛围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薪酬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企业文化等等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289" y="3764660"/>
            <a:ext cx="219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人力资源状况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6489" y="4134002"/>
            <a:ext cx="1528445" cy="12458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素质结构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5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人力成本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员工价值观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人事政策等等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06751" y="2148839"/>
            <a:ext cx="1059180" cy="634365"/>
            <a:chOff x="2206751" y="2148839"/>
            <a:chExt cx="1059180" cy="634365"/>
          </a:xfrm>
        </p:grpSpPr>
        <p:sp>
          <p:nvSpPr>
            <p:cNvPr id="5" name="object 5"/>
            <p:cNvSpPr/>
            <p:nvPr/>
          </p:nvSpPr>
          <p:spPr>
            <a:xfrm>
              <a:off x="2206751" y="2148839"/>
              <a:ext cx="982980" cy="558165"/>
            </a:xfrm>
            <a:custGeom>
              <a:avLst/>
              <a:gdLst/>
              <a:ahLst/>
              <a:cxnLst/>
              <a:rect l="l" t="t" r="r" b="b"/>
              <a:pathLst>
                <a:path w="982980" h="558164">
                  <a:moveTo>
                    <a:pt x="890016" y="0"/>
                  </a:moveTo>
                  <a:lnTo>
                    <a:pt x="92964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3"/>
                  </a:lnTo>
                  <a:lnTo>
                    <a:pt x="0" y="464820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4" y="557784"/>
                  </a:lnTo>
                  <a:lnTo>
                    <a:pt x="890016" y="557784"/>
                  </a:lnTo>
                  <a:lnTo>
                    <a:pt x="926187" y="550473"/>
                  </a:lnTo>
                  <a:lnTo>
                    <a:pt x="955738" y="530542"/>
                  </a:lnTo>
                  <a:lnTo>
                    <a:pt x="975669" y="500991"/>
                  </a:lnTo>
                  <a:lnTo>
                    <a:pt x="982980" y="464820"/>
                  </a:lnTo>
                  <a:lnTo>
                    <a:pt x="982980" y="92963"/>
                  </a:lnTo>
                  <a:lnTo>
                    <a:pt x="975669" y="56792"/>
                  </a:lnTo>
                  <a:lnTo>
                    <a:pt x="955738" y="27241"/>
                  </a:lnTo>
                  <a:lnTo>
                    <a:pt x="926187" y="731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44851" y="2186939"/>
              <a:ext cx="982980" cy="558165"/>
            </a:xfrm>
            <a:custGeom>
              <a:avLst/>
              <a:gdLst/>
              <a:ahLst/>
              <a:cxnLst/>
              <a:rect l="l" t="t" r="r" b="b"/>
              <a:pathLst>
                <a:path w="982980" h="558164">
                  <a:moveTo>
                    <a:pt x="890016" y="0"/>
                  </a:moveTo>
                  <a:lnTo>
                    <a:pt x="92964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3"/>
                  </a:lnTo>
                  <a:lnTo>
                    <a:pt x="0" y="464820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4" y="557784"/>
                  </a:lnTo>
                  <a:lnTo>
                    <a:pt x="890016" y="557784"/>
                  </a:lnTo>
                  <a:lnTo>
                    <a:pt x="926187" y="550473"/>
                  </a:lnTo>
                  <a:lnTo>
                    <a:pt x="955738" y="530542"/>
                  </a:lnTo>
                  <a:lnTo>
                    <a:pt x="975669" y="500991"/>
                  </a:lnTo>
                  <a:lnTo>
                    <a:pt x="982980" y="464820"/>
                  </a:lnTo>
                  <a:lnTo>
                    <a:pt x="982980" y="92963"/>
                  </a:lnTo>
                  <a:lnTo>
                    <a:pt x="975669" y="56792"/>
                  </a:lnTo>
                  <a:lnTo>
                    <a:pt x="955738" y="27241"/>
                  </a:lnTo>
                  <a:lnTo>
                    <a:pt x="926187" y="7310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82951" y="2225039"/>
              <a:ext cx="982980" cy="5577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54655" y="2304669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人力资源 需求分析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24243" y="1655064"/>
            <a:ext cx="1263650" cy="1617345"/>
            <a:chOff x="6524243" y="1655064"/>
            <a:chExt cx="1263650" cy="1617345"/>
          </a:xfrm>
        </p:grpSpPr>
        <p:sp>
          <p:nvSpPr>
            <p:cNvPr id="10" name="object 10"/>
            <p:cNvSpPr/>
            <p:nvPr/>
          </p:nvSpPr>
          <p:spPr>
            <a:xfrm>
              <a:off x="6528815" y="1655064"/>
              <a:ext cx="1179830" cy="532130"/>
            </a:xfrm>
            <a:custGeom>
              <a:avLst/>
              <a:gdLst/>
              <a:ahLst/>
              <a:cxnLst/>
              <a:rect l="l" t="t" r="r" b="b"/>
              <a:pathLst>
                <a:path w="1179829" h="532130">
                  <a:moveTo>
                    <a:pt x="1090929" y="0"/>
                  </a:moveTo>
                  <a:lnTo>
                    <a:pt x="88645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5" y="531876"/>
                  </a:lnTo>
                  <a:lnTo>
                    <a:pt x="1090929" y="531876"/>
                  </a:lnTo>
                  <a:lnTo>
                    <a:pt x="1125408" y="524900"/>
                  </a:lnTo>
                  <a:lnTo>
                    <a:pt x="1153588" y="505888"/>
                  </a:lnTo>
                  <a:lnTo>
                    <a:pt x="1172600" y="477708"/>
                  </a:lnTo>
                  <a:lnTo>
                    <a:pt x="1179576" y="443230"/>
                  </a:lnTo>
                  <a:lnTo>
                    <a:pt x="1179576" y="88646"/>
                  </a:lnTo>
                  <a:lnTo>
                    <a:pt x="1172600" y="54167"/>
                  </a:lnTo>
                  <a:lnTo>
                    <a:pt x="1153588" y="25987"/>
                  </a:lnTo>
                  <a:lnTo>
                    <a:pt x="1125408" y="6975"/>
                  </a:lnTo>
                  <a:lnTo>
                    <a:pt x="109092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66915" y="1693164"/>
              <a:ext cx="1179830" cy="532130"/>
            </a:xfrm>
            <a:custGeom>
              <a:avLst/>
              <a:gdLst/>
              <a:ahLst/>
              <a:cxnLst/>
              <a:rect l="l" t="t" r="r" b="b"/>
              <a:pathLst>
                <a:path w="1179829" h="532130">
                  <a:moveTo>
                    <a:pt x="1090929" y="0"/>
                  </a:moveTo>
                  <a:lnTo>
                    <a:pt x="88645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5" y="531876"/>
                  </a:lnTo>
                  <a:lnTo>
                    <a:pt x="1090929" y="531876"/>
                  </a:lnTo>
                  <a:lnTo>
                    <a:pt x="1125408" y="524900"/>
                  </a:lnTo>
                  <a:lnTo>
                    <a:pt x="1153588" y="505888"/>
                  </a:lnTo>
                  <a:lnTo>
                    <a:pt x="1172600" y="477708"/>
                  </a:lnTo>
                  <a:lnTo>
                    <a:pt x="1179576" y="443230"/>
                  </a:lnTo>
                  <a:lnTo>
                    <a:pt x="1179576" y="88646"/>
                  </a:lnTo>
                  <a:lnTo>
                    <a:pt x="1172600" y="54167"/>
                  </a:lnTo>
                  <a:lnTo>
                    <a:pt x="1153588" y="25987"/>
                  </a:lnTo>
                  <a:lnTo>
                    <a:pt x="1125408" y="6975"/>
                  </a:lnTo>
                  <a:lnTo>
                    <a:pt x="109092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5015" y="1731264"/>
              <a:ext cx="1179576" cy="5318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24243" y="2665476"/>
              <a:ext cx="1187450" cy="530860"/>
            </a:xfrm>
            <a:custGeom>
              <a:avLst/>
              <a:gdLst/>
              <a:ahLst/>
              <a:cxnLst/>
              <a:rect l="l" t="t" r="r" b="b"/>
              <a:pathLst>
                <a:path w="1187450" h="530860">
                  <a:moveTo>
                    <a:pt x="1098803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7" y="25908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1" y="530351"/>
                  </a:lnTo>
                  <a:lnTo>
                    <a:pt x="1098803" y="530351"/>
                  </a:lnTo>
                  <a:lnTo>
                    <a:pt x="1133189" y="523398"/>
                  </a:lnTo>
                  <a:lnTo>
                    <a:pt x="1161288" y="504443"/>
                  </a:lnTo>
                  <a:lnTo>
                    <a:pt x="1180242" y="476345"/>
                  </a:lnTo>
                  <a:lnTo>
                    <a:pt x="1187196" y="441960"/>
                  </a:lnTo>
                  <a:lnTo>
                    <a:pt x="1187196" y="88391"/>
                  </a:lnTo>
                  <a:lnTo>
                    <a:pt x="1180242" y="54006"/>
                  </a:lnTo>
                  <a:lnTo>
                    <a:pt x="1161287" y="25908"/>
                  </a:lnTo>
                  <a:lnTo>
                    <a:pt x="1133189" y="6953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62343" y="2703576"/>
              <a:ext cx="1187450" cy="530860"/>
            </a:xfrm>
            <a:custGeom>
              <a:avLst/>
              <a:gdLst/>
              <a:ahLst/>
              <a:cxnLst/>
              <a:rect l="l" t="t" r="r" b="b"/>
              <a:pathLst>
                <a:path w="1187450" h="530860">
                  <a:moveTo>
                    <a:pt x="1098803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7" y="25908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1" y="530351"/>
                  </a:lnTo>
                  <a:lnTo>
                    <a:pt x="1098803" y="530351"/>
                  </a:lnTo>
                  <a:lnTo>
                    <a:pt x="1133189" y="523398"/>
                  </a:lnTo>
                  <a:lnTo>
                    <a:pt x="1161288" y="504443"/>
                  </a:lnTo>
                  <a:lnTo>
                    <a:pt x="1180242" y="476345"/>
                  </a:lnTo>
                  <a:lnTo>
                    <a:pt x="1187196" y="441960"/>
                  </a:lnTo>
                  <a:lnTo>
                    <a:pt x="1187196" y="88391"/>
                  </a:lnTo>
                  <a:lnTo>
                    <a:pt x="1180242" y="54006"/>
                  </a:lnTo>
                  <a:lnTo>
                    <a:pt x="1161287" y="25908"/>
                  </a:lnTo>
                  <a:lnTo>
                    <a:pt x="1133189" y="6953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443" y="2741676"/>
              <a:ext cx="1187196" cy="5303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37350" y="2786633"/>
            <a:ext cx="915669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0500" marR="5080" indent="-178435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人员调</a:t>
            </a:r>
            <a:r>
              <a:rPr sz="1400" b="1" spc="-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配</a:t>
            </a: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补 </a:t>
            </a: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充计划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78523" y="3872484"/>
            <a:ext cx="1156970" cy="603885"/>
            <a:chOff x="6478523" y="3872484"/>
            <a:chExt cx="1156970" cy="603885"/>
          </a:xfrm>
        </p:grpSpPr>
        <p:sp>
          <p:nvSpPr>
            <p:cNvPr id="18" name="object 18"/>
            <p:cNvSpPr/>
            <p:nvPr/>
          </p:nvSpPr>
          <p:spPr>
            <a:xfrm>
              <a:off x="6478523" y="3872484"/>
              <a:ext cx="1080770" cy="527685"/>
            </a:xfrm>
            <a:custGeom>
              <a:avLst/>
              <a:gdLst/>
              <a:ahLst/>
              <a:cxnLst/>
              <a:rect l="l" t="t" r="r" b="b"/>
              <a:pathLst>
                <a:path w="1080770" h="527685">
                  <a:moveTo>
                    <a:pt x="992631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9" y="473618"/>
                  </a:lnTo>
                  <a:lnTo>
                    <a:pt x="25749" y="501554"/>
                  </a:lnTo>
                  <a:lnTo>
                    <a:pt x="53685" y="520394"/>
                  </a:lnTo>
                  <a:lnTo>
                    <a:pt x="87883" y="527304"/>
                  </a:lnTo>
                  <a:lnTo>
                    <a:pt x="992631" y="527304"/>
                  </a:lnTo>
                  <a:lnTo>
                    <a:pt x="1026830" y="520394"/>
                  </a:lnTo>
                  <a:lnTo>
                    <a:pt x="1054766" y="501554"/>
                  </a:lnTo>
                  <a:lnTo>
                    <a:pt x="1073606" y="473618"/>
                  </a:lnTo>
                  <a:lnTo>
                    <a:pt x="1080516" y="439420"/>
                  </a:lnTo>
                  <a:lnTo>
                    <a:pt x="1080516" y="87884"/>
                  </a:lnTo>
                  <a:lnTo>
                    <a:pt x="1073606" y="53685"/>
                  </a:lnTo>
                  <a:lnTo>
                    <a:pt x="1054766" y="25749"/>
                  </a:lnTo>
                  <a:lnTo>
                    <a:pt x="1026830" y="6909"/>
                  </a:lnTo>
                  <a:lnTo>
                    <a:pt x="99263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16623" y="3910584"/>
              <a:ext cx="1080770" cy="527685"/>
            </a:xfrm>
            <a:custGeom>
              <a:avLst/>
              <a:gdLst/>
              <a:ahLst/>
              <a:cxnLst/>
              <a:rect l="l" t="t" r="r" b="b"/>
              <a:pathLst>
                <a:path w="1080770" h="527685">
                  <a:moveTo>
                    <a:pt x="992631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9" y="473618"/>
                  </a:lnTo>
                  <a:lnTo>
                    <a:pt x="25749" y="501554"/>
                  </a:lnTo>
                  <a:lnTo>
                    <a:pt x="53685" y="520394"/>
                  </a:lnTo>
                  <a:lnTo>
                    <a:pt x="87883" y="527304"/>
                  </a:lnTo>
                  <a:lnTo>
                    <a:pt x="992631" y="527304"/>
                  </a:lnTo>
                  <a:lnTo>
                    <a:pt x="1026830" y="520394"/>
                  </a:lnTo>
                  <a:lnTo>
                    <a:pt x="1054766" y="501554"/>
                  </a:lnTo>
                  <a:lnTo>
                    <a:pt x="1073606" y="473618"/>
                  </a:lnTo>
                  <a:lnTo>
                    <a:pt x="1080516" y="439420"/>
                  </a:lnTo>
                  <a:lnTo>
                    <a:pt x="1080516" y="87884"/>
                  </a:lnTo>
                  <a:lnTo>
                    <a:pt x="1073606" y="53685"/>
                  </a:lnTo>
                  <a:lnTo>
                    <a:pt x="1054766" y="25749"/>
                  </a:lnTo>
                  <a:lnTo>
                    <a:pt x="1026830" y="6909"/>
                  </a:lnTo>
                  <a:lnTo>
                    <a:pt x="99263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4723" y="3948684"/>
              <a:ext cx="1080516" cy="5273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727317" y="3982669"/>
            <a:ext cx="7391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素质提升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计划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22719" y="5026152"/>
            <a:ext cx="1155700" cy="563880"/>
            <a:chOff x="6522719" y="5026152"/>
            <a:chExt cx="1155700" cy="563880"/>
          </a:xfrm>
        </p:grpSpPr>
        <p:sp>
          <p:nvSpPr>
            <p:cNvPr id="23" name="object 23"/>
            <p:cNvSpPr/>
            <p:nvPr/>
          </p:nvSpPr>
          <p:spPr>
            <a:xfrm>
              <a:off x="6522719" y="5026152"/>
              <a:ext cx="1079500" cy="487680"/>
            </a:xfrm>
            <a:custGeom>
              <a:avLst/>
              <a:gdLst/>
              <a:ahLst/>
              <a:cxnLst/>
              <a:rect l="l" t="t" r="r" b="b"/>
              <a:pathLst>
                <a:path w="1079500" h="487679">
                  <a:moveTo>
                    <a:pt x="997711" y="0"/>
                  </a:moveTo>
                  <a:lnTo>
                    <a:pt x="81279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80"/>
                  </a:lnTo>
                  <a:lnTo>
                    <a:pt x="0" y="406400"/>
                  </a:lnTo>
                  <a:lnTo>
                    <a:pt x="6395" y="438013"/>
                  </a:lnTo>
                  <a:lnTo>
                    <a:pt x="23828" y="463851"/>
                  </a:lnTo>
                  <a:lnTo>
                    <a:pt x="49666" y="481284"/>
                  </a:lnTo>
                  <a:lnTo>
                    <a:pt x="81279" y="487680"/>
                  </a:lnTo>
                  <a:lnTo>
                    <a:pt x="997711" y="487680"/>
                  </a:lnTo>
                  <a:lnTo>
                    <a:pt x="1029325" y="481284"/>
                  </a:lnTo>
                  <a:lnTo>
                    <a:pt x="1055163" y="463851"/>
                  </a:lnTo>
                  <a:lnTo>
                    <a:pt x="1072596" y="438013"/>
                  </a:lnTo>
                  <a:lnTo>
                    <a:pt x="1078991" y="406400"/>
                  </a:lnTo>
                  <a:lnTo>
                    <a:pt x="1078991" y="81280"/>
                  </a:lnTo>
                  <a:lnTo>
                    <a:pt x="1072596" y="49666"/>
                  </a:lnTo>
                  <a:lnTo>
                    <a:pt x="1055163" y="23828"/>
                  </a:lnTo>
                  <a:lnTo>
                    <a:pt x="1029325" y="6395"/>
                  </a:lnTo>
                  <a:lnTo>
                    <a:pt x="99771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560819" y="5064252"/>
              <a:ext cx="1079500" cy="487680"/>
            </a:xfrm>
            <a:custGeom>
              <a:avLst/>
              <a:gdLst/>
              <a:ahLst/>
              <a:cxnLst/>
              <a:rect l="l" t="t" r="r" b="b"/>
              <a:pathLst>
                <a:path w="1079500" h="487679">
                  <a:moveTo>
                    <a:pt x="997711" y="0"/>
                  </a:moveTo>
                  <a:lnTo>
                    <a:pt x="81279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80"/>
                  </a:lnTo>
                  <a:lnTo>
                    <a:pt x="0" y="406400"/>
                  </a:lnTo>
                  <a:lnTo>
                    <a:pt x="6395" y="438013"/>
                  </a:lnTo>
                  <a:lnTo>
                    <a:pt x="23828" y="463851"/>
                  </a:lnTo>
                  <a:lnTo>
                    <a:pt x="49666" y="481284"/>
                  </a:lnTo>
                  <a:lnTo>
                    <a:pt x="81279" y="487680"/>
                  </a:lnTo>
                  <a:lnTo>
                    <a:pt x="997711" y="487680"/>
                  </a:lnTo>
                  <a:lnTo>
                    <a:pt x="1029325" y="481284"/>
                  </a:lnTo>
                  <a:lnTo>
                    <a:pt x="1055163" y="463851"/>
                  </a:lnTo>
                  <a:lnTo>
                    <a:pt x="1072596" y="438013"/>
                  </a:lnTo>
                  <a:lnTo>
                    <a:pt x="1078991" y="406400"/>
                  </a:lnTo>
                  <a:lnTo>
                    <a:pt x="1078991" y="81280"/>
                  </a:lnTo>
                  <a:lnTo>
                    <a:pt x="1072596" y="49666"/>
                  </a:lnTo>
                  <a:lnTo>
                    <a:pt x="1055163" y="23828"/>
                  </a:lnTo>
                  <a:lnTo>
                    <a:pt x="1029325" y="6395"/>
                  </a:lnTo>
                  <a:lnTo>
                    <a:pt x="99771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9" y="5102352"/>
              <a:ext cx="1078991" cy="4876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770878" y="5117338"/>
            <a:ext cx="739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退休解聘 </a:t>
            </a: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计划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35123" y="4553711"/>
            <a:ext cx="1150620" cy="591820"/>
            <a:chOff x="2135123" y="4553711"/>
            <a:chExt cx="1150620" cy="591820"/>
          </a:xfrm>
        </p:grpSpPr>
        <p:sp>
          <p:nvSpPr>
            <p:cNvPr id="28" name="object 28"/>
            <p:cNvSpPr/>
            <p:nvPr/>
          </p:nvSpPr>
          <p:spPr>
            <a:xfrm>
              <a:off x="2135123" y="4553711"/>
              <a:ext cx="1074420" cy="515620"/>
            </a:xfrm>
            <a:custGeom>
              <a:avLst/>
              <a:gdLst/>
              <a:ahLst/>
              <a:cxnLst/>
              <a:rect l="l" t="t" r="r" b="b"/>
              <a:pathLst>
                <a:path w="1074420" h="515620">
                  <a:moveTo>
                    <a:pt x="988568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1"/>
                  </a:lnTo>
                  <a:lnTo>
                    <a:pt x="0" y="429260"/>
                  </a:lnTo>
                  <a:lnTo>
                    <a:pt x="6752" y="462659"/>
                  </a:lnTo>
                  <a:lnTo>
                    <a:pt x="25161" y="489950"/>
                  </a:lnTo>
                  <a:lnTo>
                    <a:pt x="52452" y="508359"/>
                  </a:lnTo>
                  <a:lnTo>
                    <a:pt x="85851" y="515112"/>
                  </a:lnTo>
                  <a:lnTo>
                    <a:pt x="988568" y="515112"/>
                  </a:lnTo>
                  <a:lnTo>
                    <a:pt x="1021967" y="508359"/>
                  </a:lnTo>
                  <a:lnTo>
                    <a:pt x="1049258" y="489950"/>
                  </a:lnTo>
                  <a:lnTo>
                    <a:pt x="1067667" y="462659"/>
                  </a:lnTo>
                  <a:lnTo>
                    <a:pt x="1074420" y="429260"/>
                  </a:lnTo>
                  <a:lnTo>
                    <a:pt x="1074420" y="85851"/>
                  </a:lnTo>
                  <a:lnTo>
                    <a:pt x="1067667" y="52452"/>
                  </a:lnTo>
                  <a:lnTo>
                    <a:pt x="1049258" y="25161"/>
                  </a:lnTo>
                  <a:lnTo>
                    <a:pt x="1021967" y="6752"/>
                  </a:lnTo>
                  <a:lnTo>
                    <a:pt x="98856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73223" y="4591811"/>
              <a:ext cx="1074420" cy="515620"/>
            </a:xfrm>
            <a:custGeom>
              <a:avLst/>
              <a:gdLst/>
              <a:ahLst/>
              <a:cxnLst/>
              <a:rect l="l" t="t" r="r" b="b"/>
              <a:pathLst>
                <a:path w="1074420" h="515620">
                  <a:moveTo>
                    <a:pt x="988568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1"/>
                  </a:lnTo>
                  <a:lnTo>
                    <a:pt x="0" y="429260"/>
                  </a:lnTo>
                  <a:lnTo>
                    <a:pt x="6752" y="462659"/>
                  </a:lnTo>
                  <a:lnTo>
                    <a:pt x="25161" y="489950"/>
                  </a:lnTo>
                  <a:lnTo>
                    <a:pt x="52452" y="508359"/>
                  </a:lnTo>
                  <a:lnTo>
                    <a:pt x="85851" y="515112"/>
                  </a:lnTo>
                  <a:lnTo>
                    <a:pt x="988568" y="515112"/>
                  </a:lnTo>
                  <a:lnTo>
                    <a:pt x="1021967" y="508359"/>
                  </a:lnTo>
                  <a:lnTo>
                    <a:pt x="1049258" y="489950"/>
                  </a:lnTo>
                  <a:lnTo>
                    <a:pt x="1067667" y="462659"/>
                  </a:lnTo>
                  <a:lnTo>
                    <a:pt x="1074420" y="429260"/>
                  </a:lnTo>
                  <a:lnTo>
                    <a:pt x="1074420" y="85851"/>
                  </a:lnTo>
                  <a:lnTo>
                    <a:pt x="1067667" y="52452"/>
                  </a:lnTo>
                  <a:lnTo>
                    <a:pt x="1049258" y="25161"/>
                  </a:lnTo>
                  <a:lnTo>
                    <a:pt x="1021967" y="6752"/>
                  </a:lnTo>
                  <a:lnTo>
                    <a:pt x="9885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1323" y="4629911"/>
              <a:ext cx="1074420" cy="51511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351913" y="4688204"/>
            <a:ext cx="791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人力资</a:t>
            </a:r>
            <a:r>
              <a:rPr sz="1200" b="1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源供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给分析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1411" y="4390644"/>
            <a:ext cx="750824" cy="87884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421638" y="4583048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环境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1411" y="1994916"/>
            <a:ext cx="750824" cy="880363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421638" y="2191257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战略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785615" y="2610611"/>
            <a:ext cx="535305" cy="1993900"/>
            <a:chOff x="3785615" y="2610611"/>
            <a:chExt cx="535305" cy="1993900"/>
          </a:xfrm>
        </p:grpSpPr>
        <p:sp>
          <p:nvSpPr>
            <p:cNvPr id="37" name="object 37"/>
            <p:cNvSpPr/>
            <p:nvPr/>
          </p:nvSpPr>
          <p:spPr>
            <a:xfrm>
              <a:off x="3785615" y="2610611"/>
              <a:ext cx="459105" cy="1917700"/>
            </a:xfrm>
            <a:custGeom>
              <a:avLst/>
              <a:gdLst/>
              <a:ahLst/>
              <a:cxnLst/>
              <a:rect l="l" t="t" r="r" b="b"/>
              <a:pathLst>
                <a:path w="459104" h="1917700">
                  <a:moveTo>
                    <a:pt x="382270" y="0"/>
                  </a:moveTo>
                  <a:lnTo>
                    <a:pt x="76454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1840738"/>
                  </a:lnTo>
                  <a:lnTo>
                    <a:pt x="6016" y="1870471"/>
                  </a:lnTo>
                  <a:lnTo>
                    <a:pt x="22415" y="1894776"/>
                  </a:lnTo>
                  <a:lnTo>
                    <a:pt x="46720" y="1911175"/>
                  </a:lnTo>
                  <a:lnTo>
                    <a:pt x="76454" y="1917192"/>
                  </a:lnTo>
                  <a:lnTo>
                    <a:pt x="382270" y="1917192"/>
                  </a:lnTo>
                  <a:lnTo>
                    <a:pt x="412003" y="1911175"/>
                  </a:lnTo>
                  <a:lnTo>
                    <a:pt x="436308" y="1894776"/>
                  </a:lnTo>
                  <a:lnTo>
                    <a:pt x="452707" y="1870471"/>
                  </a:lnTo>
                  <a:lnTo>
                    <a:pt x="458724" y="1840738"/>
                  </a:lnTo>
                  <a:lnTo>
                    <a:pt x="458724" y="76453"/>
                  </a:lnTo>
                  <a:lnTo>
                    <a:pt x="452707" y="46720"/>
                  </a:lnTo>
                  <a:lnTo>
                    <a:pt x="436308" y="22415"/>
                  </a:lnTo>
                  <a:lnTo>
                    <a:pt x="412003" y="6016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23715" y="2648711"/>
              <a:ext cx="459105" cy="1917700"/>
            </a:xfrm>
            <a:custGeom>
              <a:avLst/>
              <a:gdLst/>
              <a:ahLst/>
              <a:cxnLst/>
              <a:rect l="l" t="t" r="r" b="b"/>
              <a:pathLst>
                <a:path w="459104" h="1917700">
                  <a:moveTo>
                    <a:pt x="382270" y="0"/>
                  </a:moveTo>
                  <a:lnTo>
                    <a:pt x="76454" y="0"/>
                  </a:lnTo>
                  <a:lnTo>
                    <a:pt x="46720" y="6016"/>
                  </a:lnTo>
                  <a:lnTo>
                    <a:pt x="22415" y="22415"/>
                  </a:lnTo>
                  <a:lnTo>
                    <a:pt x="6016" y="46720"/>
                  </a:lnTo>
                  <a:lnTo>
                    <a:pt x="0" y="76453"/>
                  </a:lnTo>
                  <a:lnTo>
                    <a:pt x="0" y="1840738"/>
                  </a:lnTo>
                  <a:lnTo>
                    <a:pt x="6016" y="1870471"/>
                  </a:lnTo>
                  <a:lnTo>
                    <a:pt x="22415" y="1894776"/>
                  </a:lnTo>
                  <a:lnTo>
                    <a:pt x="46720" y="1911175"/>
                  </a:lnTo>
                  <a:lnTo>
                    <a:pt x="76454" y="1917192"/>
                  </a:lnTo>
                  <a:lnTo>
                    <a:pt x="382270" y="1917192"/>
                  </a:lnTo>
                  <a:lnTo>
                    <a:pt x="412003" y="1911175"/>
                  </a:lnTo>
                  <a:lnTo>
                    <a:pt x="436308" y="1894776"/>
                  </a:lnTo>
                  <a:lnTo>
                    <a:pt x="452707" y="1870471"/>
                  </a:lnTo>
                  <a:lnTo>
                    <a:pt x="458724" y="1840738"/>
                  </a:lnTo>
                  <a:lnTo>
                    <a:pt x="458724" y="76453"/>
                  </a:lnTo>
                  <a:lnTo>
                    <a:pt x="452707" y="46720"/>
                  </a:lnTo>
                  <a:lnTo>
                    <a:pt x="436308" y="22415"/>
                  </a:lnTo>
                  <a:lnTo>
                    <a:pt x="412003" y="6016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1815" y="2686811"/>
              <a:ext cx="458724" cy="191719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989323" y="2882011"/>
            <a:ext cx="2044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1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 </a:t>
            </a: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资 源 总 规 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7503" y="5023103"/>
            <a:ext cx="540512" cy="6532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37503" y="3883152"/>
            <a:ext cx="540512" cy="65328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37503" y="2689860"/>
            <a:ext cx="540512" cy="65176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37503" y="1662683"/>
            <a:ext cx="540512" cy="65481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2107692" y="1461769"/>
            <a:ext cx="3782695" cy="4382770"/>
            <a:chOff x="2107692" y="1461769"/>
            <a:chExt cx="3782695" cy="4382770"/>
          </a:xfrm>
        </p:grpSpPr>
        <p:sp>
          <p:nvSpPr>
            <p:cNvPr id="46" name="object 46"/>
            <p:cNvSpPr/>
            <p:nvPr/>
          </p:nvSpPr>
          <p:spPr>
            <a:xfrm>
              <a:off x="2107692" y="3375659"/>
              <a:ext cx="1085215" cy="530860"/>
            </a:xfrm>
            <a:custGeom>
              <a:avLst/>
              <a:gdLst/>
              <a:ahLst/>
              <a:cxnLst/>
              <a:rect l="l" t="t" r="r" b="b"/>
              <a:pathLst>
                <a:path w="1085214" h="530860">
                  <a:moveTo>
                    <a:pt x="996695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59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1" y="530351"/>
                  </a:lnTo>
                  <a:lnTo>
                    <a:pt x="996695" y="530351"/>
                  </a:lnTo>
                  <a:lnTo>
                    <a:pt x="1031081" y="523398"/>
                  </a:lnTo>
                  <a:lnTo>
                    <a:pt x="1059179" y="504444"/>
                  </a:lnTo>
                  <a:lnTo>
                    <a:pt x="1078134" y="476345"/>
                  </a:lnTo>
                  <a:lnTo>
                    <a:pt x="1085088" y="441959"/>
                  </a:lnTo>
                  <a:lnTo>
                    <a:pt x="1085088" y="88391"/>
                  </a:lnTo>
                  <a:lnTo>
                    <a:pt x="1078134" y="54006"/>
                  </a:lnTo>
                  <a:lnTo>
                    <a:pt x="1059180" y="25908"/>
                  </a:lnTo>
                  <a:lnTo>
                    <a:pt x="1031081" y="6953"/>
                  </a:lnTo>
                  <a:lnTo>
                    <a:pt x="9966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145792" y="3413759"/>
              <a:ext cx="1085215" cy="530860"/>
            </a:xfrm>
            <a:custGeom>
              <a:avLst/>
              <a:gdLst/>
              <a:ahLst/>
              <a:cxnLst/>
              <a:rect l="l" t="t" r="r" b="b"/>
              <a:pathLst>
                <a:path w="1085214" h="530860">
                  <a:moveTo>
                    <a:pt x="996695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59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1" y="530351"/>
                  </a:lnTo>
                  <a:lnTo>
                    <a:pt x="996695" y="530351"/>
                  </a:lnTo>
                  <a:lnTo>
                    <a:pt x="1031081" y="523398"/>
                  </a:lnTo>
                  <a:lnTo>
                    <a:pt x="1059179" y="504444"/>
                  </a:lnTo>
                  <a:lnTo>
                    <a:pt x="1078134" y="476345"/>
                  </a:lnTo>
                  <a:lnTo>
                    <a:pt x="1085088" y="441959"/>
                  </a:lnTo>
                  <a:lnTo>
                    <a:pt x="1085088" y="88391"/>
                  </a:lnTo>
                  <a:lnTo>
                    <a:pt x="1078134" y="54006"/>
                  </a:lnTo>
                  <a:lnTo>
                    <a:pt x="1059180" y="25908"/>
                  </a:lnTo>
                  <a:lnTo>
                    <a:pt x="1031081" y="6953"/>
                  </a:lnTo>
                  <a:lnTo>
                    <a:pt x="9966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3892" y="3451859"/>
              <a:ext cx="1085087" cy="53035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877306" y="1474469"/>
              <a:ext cx="0" cy="4357370"/>
            </a:xfrm>
            <a:custGeom>
              <a:avLst/>
              <a:gdLst/>
              <a:ahLst/>
              <a:cxnLst/>
              <a:rect l="l" t="t" r="r" b="b"/>
              <a:pathLst>
                <a:path h="4357370">
                  <a:moveTo>
                    <a:pt x="0" y="0"/>
                  </a:moveTo>
                  <a:lnTo>
                    <a:pt x="0" y="4357116"/>
                  </a:lnTo>
                </a:path>
              </a:pathLst>
            </a:custGeom>
            <a:ln w="25400">
              <a:solidFill>
                <a:srgbClr val="0066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357877" y="2384297"/>
              <a:ext cx="295910" cy="2661285"/>
            </a:xfrm>
            <a:custGeom>
              <a:avLst/>
              <a:gdLst/>
              <a:ahLst/>
              <a:cxnLst/>
              <a:rect l="l" t="t" r="r" b="b"/>
              <a:pathLst>
                <a:path w="295910" h="2661285">
                  <a:moveTo>
                    <a:pt x="295656" y="2660904"/>
                  </a:moveTo>
                  <a:lnTo>
                    <a:pt x="238107" y="2638367"/>
                  </a:lnTo>
                  <a:lnTo>
                    <a:pt x="191119" y="2576909"/>
                  </a:lnTo>
                  <a:lnTo>
                    <a:pt x="173069" y="2534468"/>
                  </a:lnTo>
                  <a:lnTo>
                    <a:pt x="159442" y="2485757"/>
                  </a:lnTo>
                  <a:lnTo>
                    <a:pt x="150830" y="2431929"/>
                  </a:lnTo>
                  <a:lnTo>
                    <a:pt x="147827" y="2374138"/>
                  </a:lnTo>
                  <a:lnTo>
                    <a:pt x="147827" y="1617218"/>
                  </a:lnTo>
                  <a:lnTo>
                    <a:pt x="144825" y="1559426"/>
                  </a:lnTo>
                  <a:lnTo>
                    <a:pt x="136213" y="1505598"/>
                  </a:lnTo>
                  <a:lnTo>
                    <a:pt x="122586" y="1456887"/>
                  </a:lnTo>
                  <a:lnTo>
                    <a:pt x="104536" y="1414446"/>
                  </a:lnTo>
                  <a:lnTo>
                    <a:pt x="82659" y="1379429"/>
                  </a:lnTo>
                  <a:lnTo>
                    <a:pt x="29797" y="1336278"/>
                  </a:lnTo>
                  <a:lnTo>
                    <a:pt x="0" y="1330452"/>
                  </a:lnTo>
                  <a:lnTo>
                    <a:pt x="29797" y="1324625"/>
                  </a:lnTo>
                  <a:lnTo>
                    <a:pt x="82659" y="1281474"/>
                  </a:lnTo>
                  <a:lnTo>
                    <a:pt x="104536" y="1246457"/>
                  </a:lnTo>
                  <a:lnTo>
                    <a:pt x="122586" y="1204016"/>
                  </a:lnTo>
                  <a:lnTo>
                    <a:pt x="136213" y="1155305"/>
                  </a:lnTo>
                  <a:lnTo>
                    <a:pt x="144825" y="1101477"/>
                  </a:lnTo>
                  <a:lnTo>
                    <a:pt x="147827" y="1043686"/>
                  </a:lnTo>
                  <a:lnTo>
                    <a:pt x="147827" y="286765"/>
                  </a:lnTo>
                  <a:lnTo>
                    <a:pt x="150830" y="228974"/>
                  </a:lnTo>
                  <a:lnTo>
                    <a:pt x="159442" y="175146"/>
                  </a:lnTo>
                  <a:lnTo>
                    <a:pt x="173069" y="126435"/>
                  </a:lnTo>
                  <a:lnTo>
                    <a:pt x="191119" y="83994"/>
                  </a:lnTo>
                  <a:lnTo>
                    <a:pt x="212996" y="48977"/>
                  </a:lnTo>
                  <a:lnTo>
                    <a:pt x="265858" y="5826"/>
                  </a:lnTo>
                  <a:lnTo>
                    <a:pt x="295656" y="0"/>
                  </a:lnTo>
                </a:path>
              </a:pathLst>
            </a:custGeom>
            <a:ln w="41274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4790694" y="2204669"/>
            <a:ext cx="922019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人力资</a:t>
            </a:r>
            <a:r>
              <a:rPr sz="1400" b="1" spc="5" dirty="0">
                <a:latin typeface="Microsoft JhengHei" panose="020B0604030504040204" charset="-120"/>
                <a:cs typeface="Microsoft JhengHei" panose="020B0604030504040204" charset="-120"/>
              </a:rPr>
              <a:t>源总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量目标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99310" y="6066840"/>
            <a:ext cx="79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3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信息收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集与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8900">
              <a:lnSpc>
                <a:spcPct val="100000"/>
              </a:lnSpc>
            </a:pPr>
            <a:r>
              <a:rPr sz="1200" b="1" u="sng" spc="-3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处理阶段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91457" y="6066840"/>
            <a:ext cx="1097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sng" spc="-29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总体规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划与分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析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</a:pPr>
            <a:r>
              <a:rPr sz="1200" b="1" u="sng" spc="-29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阶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段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01257" y="6066840"/>
            <a:ext cx="944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sng" spc="-29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制订、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实施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计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</a:pPr>
            <a:r>
              <a:rPr sz="1200" b="1" u="sng" spc="-29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划阶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段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30323" y="3518154"/>
            <a:ext cx="79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现有人</a:t>
            </a:r>
            <a:r>
              <a:rPr sz="1200" b="1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力资 </a:t>
            </a:r>
            <a:r>
              <a:rPr sz="1200" b="1" spc="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源盘点</a:t>
            </a:r>
            <a:endParaRPr sz="1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194816" y="1083563"/>
            <a:ext cx="6645909" cy="3432810"/>
            <a:chOff x="1194816" y="1083563"/>
            <a:chExt cx="6645909" cy="3432810"/>
          </a:xfrm>
        </p:grpSpPr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81148" y="2797556"/>
              <a:ext cx="404875" cy="59232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5908" y="3977131"/>
              <a:ext cx="420116" cy="53898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20216" y="1108963"/>
              <a:ext cx="6620509" cy="472440"/>
            </a:xfrm>
            <a:custGeom>
              <a:avLst/>
              <a:gdLst/>
              <a:ahLst/>
              <a:cxnLst/>
              <a:rect l="l" t="t" r="r" b="b"/>
              <a:pathLst>
                <a:path w="6620509" h="472440">
                  <a:moveTo>
                    <a:pt x="6199505" y="0"/>
                  </a:moveTo>
                  <a:lnTo>
                    <a:pt x="6199505" y="40894"/>
                  </a:lnTo>
                  <a:lnTo>
                    <a:pt x="420751" y="40894"/>
                  </a:lnTo>
                  <a:lnTo>
                    <a:pt x="420751" y="0"/>
                  </a:lnTo>
                  <a:lnTo>
                    <a:pt x="0" y="236220"/>
                  </a:lnTo>
                  <a:lnTo>
                    <a:pt x="420751" y="472439"/>
                  </a:lnTo>
                  <a:lnTo>
                    <a:pt x="420751" y="431546"/>
                  </a:lnTo>
                  <a:lnTo>
                    <a:pt x="6199505" y="431546"/>
                  </a:lnTo>
                  <a:lnTo>
                    <a:pt x="6199505" y="472439"/>
                  </a:lnTo>
                  <a:lnTo>
                    <a:pt x="6620256" y="236220"/>
                  </a:lnTo>
                  <a:lnTo>
                    <a:pt x="619950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7258" y="1252727"/>
              <a:ext cx="2645410" cy="19113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4816" y="1083563"/>
              <a:ext cx="6620256" cy="472439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3161157" y="1181480"/>
            <a:ext cx="4492625" cy="1038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基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于战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略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源规</a:t>
            </a:r>
            <a:r>
              <a:rPr sz="1600" b="1" spc="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划</a:t>
            </a:r>
            <a:r>
              <a:rPr sz="16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系</a:t>
            </a:r>
            <a:r>
              <a:rPr sz="1600" b="1" spc="-1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统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黑体" panose="02010609060101010101" charset="-122"/>
              <a:cs typeface="黑体" panose="02010609060101010101" charset="-122"/>
            </a:endParaRPr>
          </a:p>
          <a:p>
            <a:pPr marL="3576320" algn="ctr">
              <a:lnSpc>
                <a:spcPts val="1645"/>
              </a:lnSpc>
            </a:pPr>
            <a:r>
              <a:rPr sz="1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管</a:t>
            </a: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理</a:t>
            </a:r>
            <a:r>
              <a:rPr sz="1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体</a:t>
            </a:r>
            <a:r>
              <a:rPr sz="1400" b="1" spc="-2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制</a:t>
            </a:r>
            <a:r>
              <a:rPr sz="1400" b="1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调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3577590" algn="ctr">
              <a:lnSpc>
                <a:spcPts val="1645"/>
              </a:lnSpc>
            </a:pPr>
            <a:r>
              <a:rPr sz="1400" b="1" spc="-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整计划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12334" y="3449192"/>
            <a:ext cx="920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人力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资源结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构优</a:t>
            </a:r>
            <a:r>
              <a:rPr sz="1400" b="1" spc="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目</a:t>
            </a:r>
            <a:r>
              <a:rPr sz="1400" b="1" spc="5" dirty="0">
                <a:latin typeface="Microsoft JhengHei" panose="020B0604030504040204" charset="-120"/>
                <a:cs typeface="Microsoft JhengHei" panose="020B0604030504040204" charset="-120"/>
              </a:rPr>
              <a:t>标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12334" y="4644009"/>
            <a:ext cx="9201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人力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资源素 </a:t>
            </a:r>
            <a:r>
              <a:rPr sz="1400" b="1" spc="10" dirty="0">
                <a:latin typeface="Microsoft JhengHei" panose="020B0604030504040204" charset="-120"/>
                <a:cs typeface="Microsoft JhengHei" panose="020B0604030504040204" charset="-120"/>
              </a:rPr>
              <a:t>质提</a:t>
            </a:r>
            <a:r>
              <a:rPr sz="1400" b="1" dirty="0">
                <a:latin typeface="Microsoft JhengHei" panose="020B0604030504040204" charset="-120"/>
                <a:cs typeface="Microsoft JhengHei" panose="020B0604030504040204" charset="-120"/>
              </a:rPr>
              <a:t>升目标</a:t>
            </a: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96111" y="1459230"/>
            <a:ext cx="7153909" cy="4540885"/>
            <a:chOff x="896111" y="1459230"/>
            <a:chExt cx="7153909" cy="4540885"/>
          </a:xfrm>
        </p:grpSpPr>
        <p:sp>
          <p:nvSpPr>
            <p:cNvPr id="66" name="object 66"/>
            <p:cNvSpPr/>
            <p:nvPr/>
          </p:nvSpPr>
          <p:spPr>
            <a:xfrm>
              <a:off x="915161" y="1927098"/>
              <a:ext cx="7115809" cy="4053840"/>
            </a:xfrm>
            <a:custGeom>
              <a:avLst/>
              <a:gdLst/>
              <a:ahLst/>
              <a:cxnLst/>
              <a:rect l="l" t="t" r="r" b="b"/>
              <a:pathLst>
                <a:path w="7115809" h="4053840">
                  <a:moveTo>
                    <a:pt x="6868667" y="0"/>
                  </a:moveTo>
                  <a:lnTo>
                    <a:pt x="7098792" y="0"/>
                  </a:lnTo>
                </a:path>
                <a:path w="7115809" h="4053840">
                  <a:moveTo>
                    <a:pt x="6885432" y="1039367"/>
                  </a:moveTo>
                  <a:lnTo>
                    <a:pt x="7115556" y="1039367"/>
                  </a:lnTo>
                </a:path>
                <a:path w="7115809" h="4053840">
                  <a:moveTo>
                    <a:pt x="6868667" y="2286000"/>
                  </a:moveTo>
                  <a:lnTo>
                    <a:pt x="7098792" y="2286000"/>
                  </a:lnTo>
                </a:path>
                <a:path w="7115809" h="4053840">
                  <a:moveTo>
                    <a:pt x="6885432" y="3430524"/>
                  </a:moveTo>
                  <a:lnTo>
                    <a:pt x="7115556" y="3430524"/>
                  </a:lnTo>
                </a:path>
                <a:path w="7115809" h="4053840">
                  <a:moveTo>
                    <a:pt x="7115556" y="0"/>
                  </a:moveTo>
                  <a:lnTo>
                    <a:pt x="7115556" y="4053840"/>
                  </a:lnTo>
                </a:path>
                <a:path w="7115809" h="4053840">
                  <a:moveTo>
                    <a:pt x="7115556" y="4053840"/>
                  </a:moveTo>
                  <a:lnTo>
                    <a:pt x="0" y="4053840"/>
                  </a:lnTo>
                </a:path>
                <a:path w="7115809" h="4053840">
                  <a:moveTo>
                    <a:pt x="0" y="4053840"/>
                  </a:moveTo>
                  <a:lnTo>
                    <a:pt x="0" y="1350264"/>
                  </a:lnTo>
                </a:path>
              </a:pathLst>
            </a:custGeom>
            <a:ln w="38100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31925" y="3220212"/>
              <a:ext cx="445134" cy="114300"/>
            </a:xfrm>
            <a:custGeom>
              <a:avLst/>
              <a:gdLst/>
              <a:ahLst/>
              <a:cxnLst/>
              <a:rect l="l" t="t" r="r" b="b"/>
              <a:pathLst>
                <a:path w="445134" h="114300">
                  <a:moveTo>
                    <a:pt x="330708" y="0"/>
                  </a:moveTo>
                  <a:lnTo>
                    <a:pt x="330708" y="114300"/>
                  </a:lnTo>
                  <a:lnTo>
                    <a:pt x="406908" y="76200"/>
                  </a:lnTo>
                  <a:lnTo>
                    <a:pt x="349758" y="76200"/>
                  </a:lnTo>
                  <a:lnTo>
                    <a:pt x="349758" y="38100"/>
                  </a:lnTo>
                  <a:lnTo>
                    <a:pt x="406908" y="38100"/>
                  </a:lnTo>
                  <a:lnTo>
                    <a:pt x="330708" y="0"/>
                  </a:lnTo>
                  <a:close/>
                </a:path>
                <a:path w="445134" h="114300">
                  <a:moveTo>
                    <a:pt x="330708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330708" y="76200"/>
                  </a:lnTo>
                  <a:lnTo>
                    <a:pt x="330708" y="38100"/>
                  </a:lnTo>
                  <a:close/>
                </a:path>
                <a:path w="445134" h="114300">
                  <a:moveTo>
                    <a:pt x="406908" y="38100"/>
                  </a:moveTo>
                  <a:lnTo>
                    <a:pt x="349758" y="38100"/>
                  </a:lnTo>
                  <a:lnTo>
                    <a:pt x="349758" y="76200"/>
                  </a:lnTo>
                  <a:lnTo>
                    <a:pt x="406908" y="76200"/>
                  </a:lnTo>
                  <a:lnTo>
                    <a:pt x="445008" y="57150"/>
                  </a:lnTo>
                  <a:lnTo>
                    <a:pt x="406908" y="3810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76933" y="2237994"/>
              <a:ext cx="0" cy="2703830"/>
            </a:xfrm>
            <a:custGeom>
              <a:avLst/>
              <a:gdLst/>
              <a:ahLst/>
              <a:cxnLst/>
              <a:rect l="l" t="t" r="r" b="b"/>
              <a:pathLst>
                <a:path h="2703829">
                  <a:moveTo>
                    <a:pt x="0" y="0"/>
                  </a:moveTo>
                  <a:lnTo>
                    <a:pt x="0" y="2703575"/>
                  </a:lnTo>
                </a:path>
              </a:pathLst>
            </a:custGeom>
            <a:ln w="38100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8895" y="2272283"/>
              <a:ext cx="445007" cy="27035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665982" y="1459230"/>
              <a:ext cx="0" cy="4354195"/>
            </a:xfrm>
            <a:custGeom>
              <a:avLst/>
              <a:gdLst/>
              <a:ahLst/>
              <a:cxnLst/>
              <a:rect l="l" t="t" r="r" b="b"/>
              <a:pathLst>
                <a:path h="4354195">
                  <a:moveTo>
                    <a:pt x="0" y="0"/>
                  </a:moveTo>
                  <a:lnTo>
                    <a:pt x="0" y="4354068"/>
                  </a:lnTo>
                </a:path>
              </a:pathLst>
            </a:custGeom>
            <a:ln w="25400">
              <a:solidFill>
                <a:srgbClr val="0066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8093456" y="2783586"/>
            <a:ext cx="20447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规 划 结 果 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反 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馈 与 完 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066800" y="290195"/>
            <a:ext cx="743394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5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人力资源战略规划的操</a:t>
            </a:r>
            <a:r>
              <a:rPr spc="-15" dirty="0"/>
              <a:t>作</a:t>
            </a:r>
            <a:r>
              <a:rPr dirty="0"/>
              <a:t>程序</a:t>
            </a:r>
            <a:r>
              <a:rPr spc="-15" dirty="0"/>
              <a:t>与</a:t>
            </a:r>
            <a:r>
              <a:rPr dirty="0"/>
              <a:t>方法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5508" y="1067641"/>
            <a:ext cx="7649845" cy="1397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6515" marR="5080" indent="-44450">
              <a:lnSpc>
                <a:spcPct val="150000"/>
              </a:lnSpc>
              <a:spcBef>
                <a:spcPts val="90"/>
              </a:spcBef>
            </a:pP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所谓人力资源盘点，就</a:t>
            </a:r>
            <a:r>
              <a:rPr sz="2000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对企</a:t>
            </a:r>
            <a:r>
              <a:rPr sz="2000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的人</a:t>
            </a:r>
            <a:r>
              <a:rPr sz="2000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000" spc="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000" b="1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b="1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000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业人</a:t>
            </a:r>
            <a:r>
              <a:rPr sz="2000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资源</a:t>
            </a:r>
            <a:r>
              <a:rPr sz="2000" b="1" spc="-1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战略 </a:t>
            </a:r>
            <a:r>
              <a:rPr sz="2000" b="1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的差距进行比较分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的科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程序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是企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人力</a:t>
            </a:r>
            <a:r>
              <a:rPr sz="2000" spc="-1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0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源战略 规划的起点和基础。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9178" y="40665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人力资源盘点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71675" y="3490722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8800" y="4974335"/>
            <a:ext cx="810895" cy="1132840"/>
            <a:chOff x="1828800" y="4974335"/>
            <a:chExt cx="810895" cy="1132840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28800" y="4974335"/>
              <a:ext cx="810755" cy="11323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948" y="5073395"/>
              <a:ext cx="729983" cy="9951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6044" y="4998719"/>
              <a:ext cx="721360" cy="1042669"/>
            </a:xfrm>
            <a:custGeom>
              <a:avLst/>
              <a:gdLst/>
              <a:ahLst/>
              <a:cxnLst/>
              <a:rect l="l" t="t" r="r" b="b"/>
              <a:pathLst>
                <a:path w="721360" h="1042670">
                  <a:moveTo>
                    <a:pt x="720851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720851" y="1042415"/>
                  </a:lnTo>
                  <a:lnTo>
                    <a:pt x="7208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76044" y="4998719"/>
              <a:ext cx="721360" cy="1042669"/>
            </a:xfrm>
            <a:custGeom>
              <a:avLst/>
              <a:gdLst/>
              <a:ahLst/>
              <a:cxnLst/>
              <a:rect l="l" t="t" r="r" b="b"/>
              <a:pathLst>
                <a:path w="721360" h="1042670">
                  <a:moveTo>
                    <a:pt x="0" y="1042415"/>
                  </a:moveTo>
                  <a:lnTo>
                    <a:pt x="720851" y="1042415"/>
                  </a:lnTo>
                  <a:lnTo>
                    <a:pt x="720851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88426" y="5134736"/>
            <a:ext cx="6737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1</a:t>
            </a:r>
            <a:endParaRPr sz="1600">
              <a:latin typeface="PMingLiU"/>
              <a:cs typeface="PMingLiU"/>
            </a:endParaRPr>
          </a:p>
          <a:p>
            <a:pPr marL="145415" marR="114300"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不胜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29739" y="2785872"/>
            <a:ext cx="4991100" cy="3427729"/>
            <a:chOff x="1729739" y="2785872"/>
            <a:chExt cx="4991100" cy="34277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847" y="5905500"/>
              <a:ext cx="4888992" cy="3078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75281" y="5983147"/>
              <a:ext cx="4695190" cy="118110"/>
            </a:xfrm>
            <a:custGeom>
              <a:avLst/>
              <a:gdLst/>
              <a:ahLst/>
              <a:cxnLst/>
              <a:rect l="l" t="t" r="r" b="b"/>
              <a:pathLst>
                <a:path w="4695190" h="118110">
                  <a:moveTo>
                    <a:pt x="4673024" y="46100"/>
                  </a:moveTo>
                  <a:lnTo>
                    <a:pt x="4669663" y="46100"/>
                  </a:lnTo>
                  <a:lnTo>
                    <a:pt x="4669663" y="71500"/>
                  </a:lnTo>
                  <a:lnTo>
                    <a:pt x="4622669" y="71595"/>
                  </a:lnTo>
                  <a:lnTo>
                    <a:pt x="4581017" y="95999"/>
                  </a:lnTo>
                  <a:lnTo>
                    <a:pt x="4578984" y="103771"/>
                  </a:lnTo>
                  <a:lnTo>
                    <a:pt x="4586097" y="115874"/>
                  </a:lnTo>
                  <a:lnTo>
                    <a:pt x="4593844" y="117906"/>
                  </a:lnTo>
                  <a:lnTo>
                    <a:pt x="4694809" y="58750"/>
                  </a:lnTo>
                  <a:lnTo>
                    <a:pt x="4673024" y="46100"/>
                  </a:lnTo>
                  <a:close/>
                </a:path>
                <a:path w="4695190" h="118110">
                  <a:moveTo>
                    <a:pt x="4622606" y="46196"/>
                  </a:moveTo>
                  <a:lnTo>
                    <a:pt x="0" y="55537"/>
                  </a:lnTo>
                  <a:lnTo>
                    <a:pt x="0" y="80937"/>
                  </a:lnTo>
                  <a:lnTo>
                    <a:pt x="4622669" y="71595"/>
                  </a:lnTo>
                  <a:lnTo>
                    <a:pt x="4644391" y="58860"/>
                  </a:lnTo>
                  <a:lnTo>
                    <a:pt x="4622606" y="46196"/>
                  </a:lnTo>
                  <a:close/>
                </a:path>
                <a:path w="4695190" h="118110">
                  <a:moveTo>
                    <a:pt x="4644391" y="58860"/>
                  </a:moveTo>
                  <a:lnTo>
                    <a:pt x="4622669" y="71595"/>
                  </a:lnTo>
                  <a:lnTo>
                    <a:pt x="4669663" y="71500"/>
                  </a:lnTo>
                  <a:lnTo>
                    <a:pt x="4669663" y="69786"/>
                  </a:lnTo>
                  <a:lnTo>
                    <a:pt x="4663186" y="69786"/>
                  </a:lnTo>
                  <a:lnTo>
                    <a:pt x="4644391" y="58860"/>
                  </a:lnTo>
                  <a:close/>
                </a:path>
                <a:path w="4695190" h="118110">
                  <a:moveTo>
                    <a:pt x="4663186" y="47840"/>
                  </a:moveTo>
                  <a:lnTo>
                    <a:pt x="4644391" y="58860"/>
                  </a:lnTo>
                  <a:lnTo>
                    <a:pt x="4663186" y="69786"/>
                  </a:lnTo>
                  <a:lnTo>
                    <a:pt x="4663186" y="47840"/>
                  </a:lnTo>
                  <a:close/>
                </a:path>
                <a:path w="4695190" h="118110">
                  <a:moveTo>
                    <a:pt x="4669663" y="47840"/>
                  </a:moveTo>
                  <a:lnTo>
                    <a:pt x="4663186" y="47840"/>
                  </a:lnTo>
                  <a:lnTo>
                    <a:pt x="4663186" y="69786"/>
                  </a:lnTo>
                  <a:lnTo>
                    <a:pt x="4669663" y="69786"/>
                  </a:lnTo>
                  <a:lnTo>
                    <a:pt x="4669663" y="47840"/>
                  </a:lnTo>
                  <a:close/>
                </a:path>
                <a:path w="4695190" h="118110">
                  <a:moveTo>
                    <a:pt x="4669663" y="46100"/>
                  </a:moveTo>
                  <a:lnTo>
                    <a:pt x="4622606" y="46196"/>
                  </a:lnTo>
                  <a:lnTo>
                    <a:pt x="4644391" y="58860"/>
                  </a:lnTo>
                  <a:lnTo>
                    <a:pt x="4663186" y="47840"/>
                  </a:lnTo>
                  <a:lnTo>
                    <a:pt x="4669663" y="47840"/>
                  </a:lnTo>
                  <a:lnTo>
                    <a:pt x="4669663" y="46100"/>
                  </a:lnTo>
                  <a:close/>
                </a:path>
                <a:path w="4695190" h="118110">
                  <a:moveTo>
                    <a:pt x="4593590" y="0"/>
                  </a:moveTo>
                  <a:lnTo>
                    <a:pt x="4585843" y="2057"/>
                  </a:lnTo>
                  <a:lnTo>
                    <a:pt x="4582287" y="8127"/>
                  </a:lnTo>
                  <a:lnTo>
                    <a:pt x="4578858" y="14198"/>
                  </a:lnTo>
                  <a:lnTo>
                    <a:pt x="4580890" y="21970"/>
                  </a:lnTo>
                  <a:lnTo>
                    <a:pt x="4622606" y="46196"/>
                  </a:lnTo>
                  <a:lnTo>
                    <a:pt x="4673024" y="46100"/>
                  </a:lnTo>
                  <a:lnTo>
                    <a:pt x="459359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9739" y="2785872"/>
              <a:ext cx="306324" cy="33299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26386" y="2922270"/>
              <a:ext cx="118110" cy="3134995"/>
            </a:xfrm>
            <a:custGeom>
              <a:avLst/>
              <a:gdLst/>
              <a:ahLst/>
              <a:cxnLst/>
              <a:rect l="l" t="t" r="r" b="b"/>
              <a:pathLst>
                <a:path w="118110" h="3134995">
                  <a:moveTo>
                    <a:pt x="59042" y="50283"/>
                  </a:moveTo>
                  <a:lnTo>
                    <a:pt x="46299" y="72029"/>
                  </a:lnTo>
                  <a:lnTo>
                    <a:pt x="46191" y="115950"/>
                  </a:lnTo>
                  <a:lnTo>
                    <a:pt x="40767" y="3134702"/>
                  </a:lnTo>
                  <a:lnTo>
                    <a:pt x="66167" y="3134753"/>
                  </a:lnTo>
                  <a:lnTo>
                    <a:pt x="71670" y="72029"/>
                  </a:lnTo>
                  <a:lnTo>
                    <a:pt x="59042" y="50283"/>
                  </a:lnTo>
                  <a:close/>
                </a:path>
                <a:path w="118110" h="3134995">
                  <a:moveTo>
                    <a:pt x="73604" y="25018"/>
                  </a:moveTo>
                  <a:lnTo>
                    <a:pt x="46355" y="25018"/>
                  </a:lnTo>
                  <a:lnTo>
                    <a:pt x="71755" y="25145"/>
                  </a:lnTo>
                  <a:lnTo>
                    <a:pt x="71699" y="72079"/>
                  </a:lnTo>
                  <a:lnTo>
                    <a:pt x="92456" y="107822"/>
                  </a:lnTo>
                  <a:lnTo>
                    <a:pt x="95885" y="113918"/>
                  </a:lnTo>
                  <a:lnTo>
                    <a:pt x="103631" y="115950"/>
                  </a:lnTo>
                  <a:lnTo>
                    <a:pt x="115824" y="108838"/>
                  </a:lnTo>
                  <a:lnTo>
                    <a:pt x="117856" y="101091"/>
                  </a:lnTo>
                  <a:lnTo>
                    <a:pt x="73604" y="25018"/>
                  </a:lnTo>
                  <a:close/>
                </a:path>
                <a:path w="118110" h="3134995">
                  <a:moveTo>
                    <a:pt x="59055" y="0"/>
                  </a:moveTo>
                  <a:lnTo>
                    <a:pt x="3480" y="94995"/>
                  </a:lnTo>
                  <a:lnTo>
                    <a:pt x="0" y="100837"/>
                  </a:lnTo>
                  <a:lnTo>
                    <a:pt x="2031" y="108712"/>
                  </a:lnTo>
                  <a:lnTo>
                    <a:pt x="8000" y="112267"/>
                  </a:lnTo>
                  <a:lnTo>
                    <a:pt x="14096" y="115824"/>
                  </a:lnTo>
                  <a:lnTo>
                    <a:pt x="21843" y="113791"/>
                  </a:lnTo>
                  <a:lnTo>
                    <a:pt x="46270" y="72079"/>
                  </a:lnTo>
                  <a:lnTo>
                    <a:pt x="46355" y="25018"/>
                  </a:lnTo>
                  <a:lnTo>
                    <a:pt x="73604" y="25018"/>
                  </a:lnTo>
                  <a:lnTo>
                    <a:pt x="59055" y="0"/>
                  </a:lnTo>
                  <a:close/>
                </a:path>
                <a:path w="118110" h="3134995">
                  <a:moveTo>
                    <a:pt x="46355" y="25018"/>
                  </a:moveTo>
                  <a:lnTo>
                    <a:pt x="46270" y="72079"/>
                  </a:lnTo>
                  <a:lnTo>
                    <a:pt x="59042" y="50283"/>
                  </a:lnTo>
                  <a:lnTo>
                    <a:pt x="48132" y="31495"/>
                  </a:lnTo>
                  <a:lnTo>
                    <a:pt x="71743" y="31495"/>
                  </a:lnTo>
                  <a:lnTo>
                    <a:pt x="71755" y="25145"/>
                  </a:lnTo>
                  <a:lnTo>
                    <a:pt x="46355" y="25018"/>
                  </a:lnTo>
                  <a:close/>
                </a:path>
                <a:path w="118110" h="3134995">
                  <a:moveTo>
                    <a:pt x="71743" y="31495"/>
                  </a:moveTo>
                  <a:lnTo>
                    <a:pt x="48132" y="31495"/>
                  </a:lnTo>
                  <a:lnTo>
                    <a:pt x="69976" y="31622"/>
                  </a:lnTo>
                  <a:lnTo>
                    <a:pt x="59042" y="50283"/>
                  </a:lnTo>
                  <a:lnTo>
                    <a:pt x="71670" y="72029"/>
                  </a:lnTo>
                  <a:lnTo>
                    <a:pt x="71743" y="31495"/>
                  </a:lnTo>
                  <a:close/>
                </a:path>
                <a:path w="118110" h="3134995">
                  <a:moveTo>
                    <a:pt x="48132" y="31495"/>
                  </a:moveTo>
                  <a:lnTo>
                    <a:pt x="59042" y="50283"/>
                  </a:lnTo>
                  <a:lnTo>
                    <a:pt x="69976" y="31622"/>
                  </a:lnTo>
                  <a:lnTo>
                    <a:pt x="48132" y="31495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85187" y="3124200"/>
              <a:ext cx="4486910" cy="2926080"/>
            </a:xfrm>
            <a:custGeom>
              <a:avLst/>
              <a:gdLst/>
              <a:ahLst/>
              <a:cxnLst/>
              <a:rect l="l" t="t" r="r" b="b"/>
              <a:pathLst>
                <a:path w="4486910" h="2926079">
                  <a:moveTo>
                    <a:pt x="0" y="2926080"/>
                  </a:moveTo>
                  <a:lnTo>
                    <a:pt x="4486656" y="2926080"/>
                  </a:lnTo>
                  <a:lnTo>
                    <a:pt x="4486656" y="0"/>
                  </a:lnTo>
                  <a:lnTo>
                    <a:pt x="0" y="0"/>
                  </a:lnTo>
                  <a:lnTo>
                    <a:pt x="0" y="2926080"/>
                  </a:lnTo>
                  <a:close/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9171" y="3110484"/>
              <a:ext cx="129641" cy="30007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74797" y="3132581"/>
              <a:ext cx="22860" cy="2908935"/>
            </a:xfrm>
            <a:custGeom>
              <a:avLst/>
              <a:gdLst/>
              <a:ahLst/>
              <a:cxnLst/>
              <a:rect l="l" t="t" r="r" b="b"/>
              <a:pathLst>
                <a:path w="22860" h="2908935">
                  <a:moveTo>
                    <a:pt x="22606" y="0"/>
                  </a:moveTo>
                  <a:lnTo>
                    <a:pt x="0" y="2908401"/>
                  </a:lnTo>
                </a:path>
              </a:pathLst>
            </a:custGeom>
            <a:ln w="25400">
              <a:solidFill>
                <a:srgbClr val="33993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80" y="3139440"/>
              <a:ext cx="112834" cy="29778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43905" y="3161538"/>
              <a:ext cx="5715" cy="2885440"/>
            </a:xfrm>
            <a:custGeom>
              <a:avLst/>
              <a:gdLst/>
              <a:ahLst/>
              <a:cxnLst/>
              <a:rect l="l" t="t" r="r" b="b"/>
              <a:pathLst>
                <a:path w="5714" h="2885440">
                  <a:moveTo>
                    <a:pt x="0" y="0"/>
                  </a:moveTo>
                  <a:lnTo>
                    <a:pt x="5588" y="2885363"/>
                  </a:lnTo>
                </a:path>
              </a:pathLst>
            </a:custGeom>
            <a:ln w="25400">
              <a:solidFill>
                <a:srgbClr val="33993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3851" y="4994206"/>
              <a:ext cx="4558284" cy="1157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07285" y="5029961"/>
              <a:ext cx="4465320" cy="9525"/>
            </a:xfrm>
            <a:custGeom>
              <a:avLst/>
              <a:gdLst/>
              <a:ahLst/>
              <a:cxnLst/>
              <a:rect l="l" t="t" r="r" b="b"/>
              <a:pathLst>
                <a:path w="4465320" h="9525">
                  <a:moveTo>
                    <a:pt x="0" y="9525"/>
                  </a:moveTo>
                  <a:lnTo>
                    <a:pt x="4464812" y="0"/>
                  </a:lnTo>
                </a:path>
              </a:pathLst>
            </a:custGeom>
            <a:ln w="25400">
              <a:solidFill>
                <a:srgbClr val="FF1A1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851" y="3995938"/>
              <a:ext cx="4543044" cy="1113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07285" y="4031741"/>
              <a:ext cx="4449445" cy="4445"/>
            </a:xfrm>
            <a:custGeom>
              <a:avLst/>
              <a:gdLst/>
              <a:ahLst/>
              <a:cxnLst/>
              <a:rect l="l" t="t" r="r" b="b"/>
              <a:pathLst>
                <a:path w="4449445" h="4445">
                  <a:moveTo>
                    <a:pt x="0" y="4063"/>
                  </a:moveTo>
                  <a:lnTo>
                    <a:pt x="4449191" y="0"/>
                  </a:lnTo>
                </a:path>
              </a:pathLst>
            </a:custGeom>
            <a:ln w="25400">
              <a:solidFill>
                <a:srgbClr val="FF1A1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222044" y="2590926"/>
            <a:ext cx="1968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潜力（能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600" spc="80" dirty="0">
                <a:latin typeface="PMingLiU"/>
                <a:cs typeface="PMingLiU"/>
              </a:rPr>
              <a:t>+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价值观）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9442" y="6077203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8998" y="6082690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3673" y="6096101"/>
            <a:ext cx="962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41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spc="-7" baseline="2000" dirty="0">
                <a:latin typeface="微软雅黑" panose="020B0503020204020204" charset="-122"/>
                <a:cs typeface="微软雅黑" panose="020B0503020204020204" charset="-122"/>
              </a:rPr>
              <a:t>绩效</a:t>
            </a:r>
            <a:endParaRPr sz="2400" baseline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66214" y="4460824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1708" y="5423712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0414" y="5343793"/>
            <a:ext cx="570230" cy="760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5"/>
              </a:spcBef>
            </a:pPr>
            <a:r>
              <a:rPr sz="1600" spc="135" dirty="0">
                <a:latin typeface="PMingLiU"/>
                <a:cs typeface="PMingLiU"/>
              </a:rPr>
              <a:t>2</a:t>
            </a:r>
            <a:endParaRPr sz="1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latin typeface="PMingLiU"/>
                <a:cs typeface="PMingLiU"/>
              </a:rPr>
              <a:t>待改</a:t>
            </a:r>
            <a:endParaRPr sz="1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latin typeface="PMingLiU"/>
                <a:cs typeface="PMingLiU"/>
              </a:rPr>
              <a:t>进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26285" y="4358401"/>
            <a:ext cx="456565" cy="75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5"/>
              </a:spcBef>
            </a:pPr>
            <a:r>
              <a:rPr sz="1600" spc="135" dirty="0">
                <a:latin typeface="PMingLiU"/>
                <a:cs typeface="PMingLiU"/>
              </a:rPr>
              <a:t>4</a:t>
            </a:r>
            <a:endParaRPr sz="1600">
              <a:latin typeface="PMingLiU"/>
              <a:cs typeface="PMingLiU"/>
            </a:endParaRPr>
          </a:p>
          <a:p>
            <a:pPr marR="42545">
              <a:lnSpc>
                <a:spcPct val="100000"/>
              </a:lnSpc>
            </a:pPr>
            <a:r>
              <a:rPr sz="1600" spc="-5" dirty="0">
                <a:latin typeface="PMingLiU"/>
                <a:cs typeface="PMingLiU"/>
              </a:rPr>
              <a:t>待改 </a:t>
            </a:r>
            <a:r>
              <a:rPr sz="1600" spc="-5" dirty="0">
                <a:latin typeface="PMingLiU"/>
                <a:cs typeface="PMingLiU"/>
              </a:rPr>
              <a:t>进</a:t>
            </a:r>
            <a:endParaRPr sz="1600">
              <a:latin typeface="PMingLiU"/>
              <a:cs typeface="PMingLiU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549651" y="5004815"/>
            <a:ext cx="2836545" cy="1103630"/>
            <a:chOff x="2549651" y="5004815"/>
            <a:chExt cx="2836545" cy="110363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9651" y="5004815"/>
              <a:ext cx="2836164" cy="11033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96895" y="5029199"/>
              <a:ext cx="2746375" cy="1013460"/>
            </a:xfrm>
            <a:custGeom>
              <a:avLst/>
              <a:gdLst/>
              <a:ahLst/>
              <a:cxnLst/>
              <a:rect l="l" t="t" r="r" b="b"/>
              <a:pathLst>
                <a:path w="2746375" h="1013460">
                  <a:moveTo>
                    <a:pt x="2746248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2746248" y="1013460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596895" y="5029199"/>
              <a:ext cx="2746375" cy="1013460"/>
            </a:xfrm>
            <a:custGeom>
              <a:avLst/>
              <a:gdLst/>
              <a:ahLst/>
              <a:cxnLst/>
              <a:rect l="l" t="t" r="r" b="b"/>
              <a:pathLst>
                <a:path w="2746375" h="1013460">
                  <a:moveTo>
                    <a:pt x="0" y="1013460"/>
                  </a:moveTo>
                  <a:lnTo>
                    <a:pt x="2746248" y="1013460"/>
                  </a:lnTo>
                  <a:lnTo>
                    <a:pt x="2746248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2610104" y="5272532"/>
            <a:ext cx="272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2</a:t>
            </a:r>
            <a:endParaRPr sz="1600">
              <a:latin typeface="PMingLiU"/>
              <a:cs typeface="PMingLiU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待改进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37944" y="3971531"/>
            <a:ext cx="801611" cy="1115580"/>
            <a:chOff x="1837944" y="3979151"/>
            <a:chExt cx="801611" cy="1115580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7944" y="3979151"/>
              <a:ext cx="801611" cy="11155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2996" y="4069092"/>
              <a:ext cx="729983" cy="9951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885188" y="4003548"/>
              <a:ext cx="711835" cy="1026160"/>
            </a:xfrm>
            <a:custGeom>
              <a:avLst/>
              <a:gdLst/>
              <a:ahLst/>
              <a:cxnLst/>
              <a:rect l="l" t="t" r="r" b="b"/>
              <a:pathLst>
                <a:path w="711835" h="1026160">
                  <a:moveTo>
                    <a:pt x="711707" y="0"/>
                  </a:moveTo>
                  <a:lnTo>
                    <a:pt x="0" y="0"/>
                  </a:lnTo>
                  <a:lnTo>
                    <a:pt x="0" y="1025651"/>
                  </a:lnTo>
                  <a:lnTo>
                    <a:pt x="711707" y="1025651"/>
                  </a:lnTo>
                  <a:lnTo>
                    <a:pt x="7117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84934" y="4003281"/>
              <a:ext cx="711835" cy="1035685"/>
            </a:xfrm>
            <a:custGeom>
              <a:avLst/>
              <a:gdLst/>
              <a:ahLst/>
              <a:cxnLst/>
              <a:rect l="l" t="t" r="r" b="b"/>
              <a:pathLst>
                <a:path w="711835" h="1026160">
                  <a:moveTo>
                    <a:pt x="0" y="1025651"/>
                  </a:moveTo>
                  <a:lnTo>
                    <a:pt x="711707" y="1025651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1025651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888426" y="4131055"/>
            <a:ext cx="673735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5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4</a:t>
            </a:r>
            <a:endParaRPr sz="1600">
              <a:latin typeface="PMingLiU"/>
              <a:cs typeface="PMingLiU"/>
            </a:endParaRPr>
          </a:p>
          <a:p>
            <a:pPr marL="32385"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待改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1115"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34895" y="3099816"/>
            <a:ext cx="805180" cy="1028700"/>
            <a:chOff x="1834895" y="3099816"/>
            <a:chExt cx="805180" cy="1028700"/>
          </a:xfrm>
        </p:grpSpPr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4895" y="3099816"/>
              <a:ext cx="804697" cy="10012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2995" y="3133356"/>
              <a:ext cx="729983" cy="99515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82139" y="3124200"/>
              <a:ext cx="715010" cy="911860"/>
            </a:xfrm>
            <a:custGeom>
              <a:avLst/>
              <a:gdLst/>
              <a:ahLst/>
              <a:cxnLst/>
              <a:rect l="l" t="t" r="r" b="b"/>
              <a:pathLst>
                <a:path w="715010" h="911860">
                  <a:moveTo>
                    <a:pt x="714756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714756" y="911351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882139" y="3124200"/>
              <a:ext cx="715010" cy="911860"/>
            </a:xfrm>
            <a:custGeom>
              <a:avLst/>
              <a:gdLst/>
              <a:ahLst/>
              <a:cxnLst/>
              <a:rect l="l" t="t" r="r" b="b"/>
              <a:pathLst>
                <a:path w="715010" h="911860">
                  <a:moveTo>
                    <a:pt x="0" y="911351"/>
                  </a:moveTo>
                  <a:lnTo>
                    <a:pt x="714756" y="911351"/>
                  </a:lnTo>
                  <a:lnTo>
                    <a:pt x="714756" y="0"/>
                  </a:lnTo>
                  <a:lnTo>
                    <a:pt x="0" y="0"/>
                  </a:lnTo>
                  <a:lnTo>
                    <a:pt x="0" y="911351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889950" y="3194430"/>
            <a:ext cx="6724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7</a:t>
            </a:r>
            <a:endParaRPr sz="1600">
              <a:latin typeface="PMingLiU"/>
              <a:cs typeface="PMingLiU"/>
            </a:endParaRPr>
          </a:p>
          <a:p>
            <a:pPr marL="147320" marR="112395"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待改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92852" y="5004815"/>
            <a:ext cx="1122045" cy="1103630"/>
            <a:chOff x="5292852" y="5004815"/>
            <a:chExt cx="1122045" cy="1103630"/>
          </a:xfrm>
        </p:grpSpPr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2852" y="5004815"/>
              <a:ext cx="1121664" cy="110336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40096" y="5029199"/>
              <a:ext cx="1031875" cy="1013460"/>
            </a:xfrm>
            <a:custGeom>
              <a:avLst/>
              <a:gdLst/>
              <a:ahLst/>
              <a:cxnLst/>
              <a:rect l="l" t="t" r="r" b="b"/>
              <a:pathLst>
                <a:path w="1031875" h="1013460">
                  <a:moveTo>
                    <a:pt x="1031748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031748" y="1013460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340096" y="5029199"/>
              <a:ext cx="1031875" cy="1013460"/>
            </a:xfrm>
            <a:custGeom>
              <a:avLst/>
              <a:gdLst/>
              <a:ahLst/>
              <a:cxnLst/>
              <a:rect l="l" t="t" r="r" b="b"/>
              <a:pathLst>
                <a:path w="1031875" h="1013460">
                  <a:moveTo>
                    <a:pt x="0" y="1013460"/>
                  </a:moveTo>
                  <a:lnTo>
                    <a:pt x="1031748" y="1013460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5362194" y="5272532"/>
            <a:ext cx="1011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3</a:t>
            </a:r>
            <a:endParaRPr sz="1600">
              <a:latin typeface="PMingLiU"/>
              <a:cs typeface="PMingLiU"/>
            </a:endParaRPr>
          </a:p>
          <a:p>
            <a:pPr marR="13970"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待改进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546604" y="3098304"/>
            <a:ext cx="2836545" cy="1996439"/>
            <a:chOff x="2546604" y="3098304"/>
            <a:chExt cx="2836545" cy="1996439"/>
          </a:xfrm>
        </p:grpSpPr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9652" y="3098304"/>
              <a:ext cx="2833116" cy="10027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596896" y="3122675"/>
              <a:ext cx="2743200" cy="913130"/>
            </a:xfrm>
            <a:custGeom>
              <a:avLst/>
              <a:gdLst/>
              <a:ahLst/>
              <a:cxnLst/>
              <a:rect l="l" t="t" r="r" b="b"/>
              <a:pathLst>
                <a:path w="2743200" h="913129">
                  <a:moveTo>
                    <a:pt x="0" y="912876"/>
                  </a:moveTo>
                  <a:lnTo>
                    <a:pt x="2743200" y="912876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</a:pathLst>
            </a:custGeom>
            <a:ln w="9524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46604" y="4012679"/>
              <a:ext cx="2833116" cy="10820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593848" y="4037075"/>
              <a:ext cx="2743200" cy="992505"/>
            </a:xfrm>
            <a:custGeom>
              <a:avLst/>
              <a:gdLst/>
              <a:ahLst/>
              <a:cxnLst/>
              <a:rect l="l" t="t" r="r" b="b"/>
              <a:pathLst>
                <a:path w="2743200" h="992504">
                  <a:moveTo>
                    <a:pt x="2743200" y="0"/>
                  </a:moveTo>
                  <a:lnTo>
                    <a:pt x="0" y="0"/>
                  </a:lnTo>
                  <a:lnTo>
                    <a:pt x="0" y="992124"/>
                  </a:lnTo>
                  <a:lnTo>
                    <a:pt x="2743200" y="99212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593848" y="4037075"/>
              <a:ext cx="2743200" cy="992505"/>
            </a:xfrm>
            <a:custGeom>
              <a:avLst/>
              <a:gdLst/>
              <a:ahLst/>
              <a:cxnLst/>
              <a:rect l="l" t="t" r="r" b="b"/>
              <a:pathLst>
                <a:path w="2743200" h="992504">
                  <a:moveTo>
                    <a:pt x="0" y="992124"/>
                  </a:moveTo>
                  <a:lnTo>
                    <a:pt x="2743200" y="992124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2610104" y="4268800"/>
            <a:ext cx="272161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5</a:t>
            </a:r>
            <a:endParaRPr sz="1600">
              <a:latin typeface="PMingLiU"/>
              <a:cs typeface="PMingLiU"/>
            </a:endParaRPr>
          </a:p>
          <a:p>
            <a:pPr marR="381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基本胜任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285232" y="3962400"/>
            <a:ext cx="1136015" cy="1239520"/>
            <a:chOff x="5285232" y="3962400"/>
            <a:chExt cx="1136015" cy="1239520"/>
          </a:xfrm>
        </p:grpSpPr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9804" y="4005071"/>
              <a:ext cx="1129284" cy="109118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5232" y="3962400"/>
              <a:ext cx="1135392" cy="123901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37048" y="4029456"/>
              <a:ext cx="1039494" cy="1001394"/>
            </a:xfrm>
            <a:custGeom>
              <a:avLst/>
              <a:gdLst/>
              <a:ahLst/>
              <a:cxnLst/>
              <a:rect l="l" t="t" r="r" b="b"/>
              <a:pathLst>
                <a:path w="1039495" h="1001395">
                  <a:moveTo>
                    <a:pt x="1039368" y="0"/>
                  </a:moveTo>
                  <a:lnTo>
                    <a:pt x="0" y="0"/>
                  </a:lnTo>
                  <a:lnTo>
                    <a:pt x="0" y="1001268"/>
                  </a:lnTo>
                  <a:lnTo>
                    <a:pt x="1039368" y="1001268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337048" y="4029456"/>
              <a:ext cx="1039494" cy="1001394"/>
            </a:xfrm>
            <a:custGeom>
              <a:avLst/>
              <a:gdLst/>
              <a:ahLst/>
              <a:cxnLst/>
              <a:rect l="l" t="t" r="r" b="b"/>
              <a:pathLst>
                <a:path w="1039495" h="1001395">
                  <a:moveTo>
                    <a:pt x="0" y="1001268"/>
                  </a:moveTo>
                  <a:lnTo>
                    <a:pt x="1039368" y="1001268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001268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5362194" y="4023486"/>
            <a:ext cx="10090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95"/>
              </a:spcBef>
            </a:pPr>
            <a:r>
              <a:rPr sz="1600" spc="135" dirty="0">
                <a:latin typeface="PMingLiU"/>
                <a:cs typeface="PMingLiU"/>
              </a:rPr>
              <a:t>6</a:t>
            </a:r>
            <a:endParaRPr sz="1600">
              <a:latin typeface="PMingLiU"/>
              <a:cs typeface="PMingLiU"/>
            </a:endParaRPr>
          </a:p>
          <a:p>
            <a:pPr marL="88900" marR="100965" algn="just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胜任，需 进一步提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升能力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292852" y="3098304"/>
            <a:ext cx="1136015" cy="1004569"/>
            <a:chOff x="5292852" y="3098304"/>
            <a:chExt cx="1136015" cy="1004569"/>
          </a:xfrm>
        </p:grpSpPr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5900" y="3098304"/>
              <a:ext cx="1130808" cy="10043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92852" y="3255251"/>
              <a:ext cx="1135392" cy="75134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343144" y="3122675"/>
              <a:ext cx="1041400" cy="914400"/>
            </a:xfrm>
            <a:custGeom>
              <a:avLst/>
              <a:gdLst/>
              <a:ahLst/>
              <a:cxnLst/>
              <a:rect l="l" t="t" r="r" b="b"/>
              <a:pathLst>
                <a:path w="1041400" h="914400">
                  <a:moveTo>
                    <a:pt x="1040891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040891" y="914400"/>
                  </a:lnTo>
                  <a:lnTo>
                    <a:pt x="104089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343144" y="3122675"/>
              <a:ext cx="1041400" cy="914400"/>
            </a:xfrm>
            <a:custGeom>
              <a:avLst/>
              <a:gdLst/>
              <a:ahLst/>
              <a:cxnLst/>
              <a:rect l="l" t="t" r="r" b="b"/>
              <a:pathLst>
                <a:path w="1041400" h="914400">
                  <a:moveTo>
                    <a:pt x="0" y="914400"/>
                  </a:moveTo>
                  <a:lnTo>
                    <a:pt x="1040891" y="914400"/>
                  </a:lnTo>
                  <a:lnTo>
                    <a:pt x="104089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2610104" y="3316351"/>
            <a:ext cx="37636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115">
              <a:lnSpc>
                <a:spcPct val="100000"/>
              </a:lnSpc>
              <a:spcBef>
                <a:spcPts val="95"/>
              </a:spcBef>
              <a:tabLst>
                <a:tab pos="3196590" algn="l"/>
              </a:tabLst>
            </a:pPr>
            <a:r>
              <a:rPr sz="1600" spc="135" dirty="0">
                <a:latin typeface="PMingLiU"/>
                <a:cs typeface="PMingLiU"/>
              </a:rPr>
              <a:t>8	9</a:t>
            </a:r>
            <a:endParaRPr sz="1600">
              <a:latin typeface="PMingLiU"/>
              <a:cs typeface="PMingLiU"/>
            </a:endParaRPr>
          </a:p>
          <a:p>
            <a:pPr marL="243205">
              <a:lnSpc>
                <a:spcPct val="100000"/>
              </a:lnSpc>
              <a:tabLst>
                <a:tab pos="284797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胜任，需进一步提升绩效	完全胜任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478385" y="3066077"/>
            <a:ext cx="407670" cy="1704339"/>
            <a:chOff x="6478385" y="3066077"/>
            <a:chExt cx="407670" cy="1704339"/>
          </a:xfrm>
        </p:grpSpPr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78385" y="3514086"/>
              <a:ext cx="378241" cy="37536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516623" y="3529583"/>
              <a:ext cx="306705" cy="303530"/>
            </a:xfrm>
            <a:custGeom>
              <a:avLst/>
              <a:gdLst/>
              <a:ahLst/>
              <a:cxnLst/>
              <a:rect l="l" t="t" r="r" b="b"/>
              <a:pathLst>
                <a:path w="306704" h="303529">
                  <a:moveTo>
                    <a:pt x="0" y="303275"/>
                  </a:moveTo>
                  <a:lnTo>
                    <a:pt x="306324" y="303275"/>
                  </a:lnTo>
                  <a:lnTo>
                    <a:pt x="306324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90543" y="3963666"/>
              <a:ext cx="376810" cy="37536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528815" y="3979163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29">
                  <a:moveTo>
                    <a:pt x="304800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304800" y="303275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528815" y="3979163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29">
                  <a:moveTo>
                    <a:pt x="0" y="303275"/>
                  </a:moveTo>
                  <a:lnTo>
                    <a:pt x="304800" y="303275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90543" y="3066077"/>
              <a:ext cx="376810" cy="37681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528815" y="308152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528815" y="308152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800"/>
                  </a:move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08831" y="4394958"/>
              <a:ext cx="376810" cy="37536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47103" y="4410455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29">
                  <a:moveTo>
                    <a:pt x="304800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04800" y="30327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547103" y="4410455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29">
                  <a:moveTo>
                    <a:pt x="0" y="303276"/>
                  </a:moveTo>
                  <a:lnTo>
                    <a:pt x="304800" y="303276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9525">
              <a:solidFill>
                <a:srgbClr val="2E97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/>
          <p:cNvSpPr txBox="1"/>
          <p:nvPr/>
        </p:nvSpPr>
        <p:spPr>
          <a:xfrm>
            <a:off x="6437757" y="2669286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重点关注：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71156" y="3128263"/>
            <a:ext cx="2052320" cy="160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进入下一级后备资源池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1750">
              <a:lnSpc>
                <a:spcPct val="100000"/>
              </a:lnSpc>
              <a:spcBef>
                <a:spcPts val="139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培养与发展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42545">
              <a:lnSpc>
                <a:spcPct val="100000"/>
              </a:lnSpc>
              <a:spcBef>
                <a:spcPts val="1620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待改进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5245">
              <a:lnSpc>
                <a:spcPct val="100000"/>
              </a:lnSpc>
              <a:spcBef>
                <a:spcPts val="177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免职转岗</a:t>
            </a:r>
            <a:r>
              <a:rPr sz="1600" spc="25" dirty="0">
                <a:latin typeface="PMingLiU"/>
                <a:cs typeface="PMingLiU"/>
              </a:rPr>
              <a:t>/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辞退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43000" y="1143000"/>
            <a:ext cx="7560310" cy="56203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9178" y="40665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人力资源盘点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4353" y="1538605"/>
            <a:ext cx="6645909" cy="4432300"/>
            <a:chOff x="1304353" y="1538605"/>
            <a:chExt cx="6645909" cy="44323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4480" y="5239512"/>
              <a:ext cx="6395466" cy="730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6" y="1551305"/>
              <a:ext cx="842010" cy="3991610"/>
            </a:xfrm>
            <a:custGeom>
              <a:avLst/>
              <a:gdLst/>
              <a:ahLst/>
              <a:cxnLst/>
              <a:rect l="l" t="t" r="r" b="b"/>
              <a:pathLst>
                <a:path w="842010" h="3991610">
                  <a:moveTo>
                    <a:pt x="15366" y="0"/>
                  </a:moveTo>
                  <a:lnTo>
                    <a:pt x="49105" y="34306"/>
                  </a:lnTo>
                  <a:lnTo>
                    <a:pt x="82140" y="69040"/>
                  </a:lnTo>
                  <a:lnTo>
                    <a:pt x="114473" y="104193"/>
                  </a:lnTo>
                  <a:lnTo>
                    <a:pt x="146102" y="139756"/>
                  </a:lnTo>
                  <a:lnTo>
                    <a:pt x="177029" y="175720"/>
                  </a:lnTo>
                  <a:lnTo>
                    <a:pt x="207253" y="212075"/>
                  </a:lnTo>
                  <a:lnTo>
                    <a:pt x="236774" y="248813"/>
                  </a:lnTo>
                  <a:lnTo>
                    <a:pt x="265592" y="285925"/>
                  </a:lnTo>
                  <a:lnTo>
                    <a:pt x="293707" y="323401"/>
                  </a:lnTo>
                  <a:lnTo>
                    <a:pt x="321119" y="361233"/>
                  </a:lnTo>
                  <a:lnTo>
                    <a:pt x="347829" y="399412"/>
                  </a:lnTo>
                  <a:lnTo>
                    <a:pt x="373835" y="437929"/>
                  </a:lnTo>
                  <a:lnTo>
                    <a:pt x="399139" y="476774"/>
                  </a:lnTo>
                  <a:lnTo>
                    <a:pt x="423740" y="515939"/>
                  </a:lnTo>
                  <a:lnTo>
                    <a:pt x="447638" y="555415"/>
                  </a:lnTo>
                  <a:lnTo>
                    <a:pt x="470833" y="595192"/>
                  </a:lnTo>
                  <a:lnTo>
                    <a:pt x="493325" y="635262"/>
                  </a:lnTo>
                  <a:lnTo>
                    <a:pt x="515114" y="675616"/>
                  </a:lnTo>
                  <a:lnTo>
                    <a:pt x="536201" y="716244"/>
                  </a:lnTo>
                  <a:lnTo>
                    <a:pt x="556584" y="757138"/>
                  </a:lnTo>
                  <a:lnTo>
                    <a:pt x="576265" y="798288"/>
                  </a:lnTo>
                  <a:lnTo>
                    <a:pt x="595243" y="839687"/>
                  </a:lnTo>
                  <a:lnTo>
                    <a:pt x="613517" y="881324"/>
                  </a:lnTo>
                  <a:lnTo>
                    <a:pt x="631089" y="923190"/>
                  </a:lnTo>
                  <a:lnTo>
                    <a:pt x="647959" y="965277"/>
                  </a:lnTo>
                  <a:lnTo>
                    <a:pt x="664125" y="1007576"/>
                  </a:lnTo>
                  <a:lnTo>
                    <a:pt x="679588" y="1050078"/>
                  </a:lnTo>
                  <a:lnTo>
                    <a:pt x="694349" y="1092773"/>
                  </a:lnTo>
                  <a:lnTo>
                    <a:pt x="708406" y="1135652"/>
                  </a:lnTo>
                  <a:lnTo>
                    <a:pt x="721761" y="1178707"/>
                  </a:lnTo>
                  <a:lnTo>
                    <a:pt x="734413" y="1221929"/>
                  </a:lnTo>
                  <a:lnTo>
                    <a:pt x="746362" y="1265309"/>
                  </a:lnTo>
                  <a:lnTo>
                    <a:pt x="757608" y="1308837"/>
                  </a:lnTo>
                  <a:lnTo>
                    <a:pt x="768151" y="1352504"/>
                  </a:lnTo>
                  <a:lnTo>
                    <a:pt x="777991" y="1396303"/>
                  </a:lnTo>
                  <a:lnTo>
                    <a:pt x="787129" y="1440222"/>
                  </a:lnTo>
                  <a:lnTo>
                    <a:pt x="795563" y="1484255"/>
                  </a:lnTo>
                  <a:lnTo>
                    <a:pt x="803295" y="1528391"/>
                  </a:lnTo>
                  <a:lnTo>
                    <a:pt x="810324" y="1572621"/>
                  </a:lnTo>
                  <a:lnTo>
                    <a:pt x="816650" y="1616937"/>
                  </a:lnTo>
                  <a:lnTo>
                    <a:pt x="822273" y="1661330"/>
                  </a:lnTo>
                  <a:lnTo>
                    <a:pt x="827193" y="1705790"/>
                  </a:lnTo>
                  <a:lnTo>
                    <a:pt x="831410" y="1750308"/>
                  </a:lnTo>
                  <a:lnTo>
                    <a:pt x="834925" y="1794876"/>
                  </a:lnTo>
                  <a:lnTo>
                    <a:pt x="837736" y="1839485"/>
                  </a:lnTo>
                  <a:lnTo>
                    <a:pt x="839845" y="1884125"/>
                  </a:lnTo>
                  <a:lnTo>
                    <a:pt x="841251" y="1928788"/>
                  </a:lnTo>
                  <a:lnTo>
                    <a:pt x="841953" y="1973464"/>
                  </a:lnTo>
                  <a:lnTo>
                    <a:pt x="841953" y="2018145"/>
                  </a:lnTo>
                  <a:lnTo>
                    <a:pt x="841251" y="2062821"/>
                  </a:lnTo>
                  <a:lnTo>
                    <a:pt x="839845" y="2107484"/>
                  </a:lnTo>
                  <a:lnTo>
                    <a:pt x="837736" y="2152124"/>
                  </a:lnTo>
                  <a:lnTo>
                    <a:pt x="834925" y="2196733"/>
                  </a:lnTo>
                  <a:lnTo>
                    <a:pt x="831410" y="2241301"/>
                  </a:lnTo>
                  <a:lnTo>
                    <a:pt x="827193" y="2285819"/>
                  </a:lnTo>
                  <a:lnTo>
                    <a:pt x="822273" y="2330279"/>
                  </a:lnTo>
                  <a:lnTo>
                    <a:pt x="816650" y="2374672"/>
                  </a:lnTo>
                  <a:lnTo>
                    <a:pt x="810324" y="2418988"/>
                  </a:lnTo>
                  <a:lnTo>
                    <a:pt x="803295" y="2463218"/>
                  </a:lnTo>
                  <a:lnTo>
                    <a:pt x="795563" y="2507354"/>
                  </a:lnTo>
                  <a:lnTo>
                    <a:pt x="787129" y="2551387"/>
                  </a:lnTo>
                  <a:lnTo>
                    <a:pt x="777991" y="2595306"/>
                  </a:lnTo>
                  <a:lnTo>
                    <a:pt x="768151" y="2639105"/>
                  </a:lnTo>
                  <a:lnTo>
                    <a:pt x="757608" y="2682772"/>
                  </a:lnTo>
                  <a:lnTo>
                    <a:pt x="746362" y="2726300"/>
                  </a:lnTo>
                  <a:lnTo>
                    <a:pt x="734413" y="2769680"/>
                  </a:lnTo>
                  <a:lnTo>
                    <a:pt x="721761" y="2812902"/>
                  </a:lnTo>
                  <a:lnTo>
                    <a:pt x="708406" y="2855957"/>
                  </a:lnTo>
                  <a:lnTo>
                    <a:pt x="694349" y="2898836"/>
                  </a:lnTo>
                  <a:lnTo>
                    <a:pt x="679588" y="2941531"/>
                  </a:lnTo>
                  <a:lnTo>
                    <a:pt x="664125" y="2984033"/>
                  </a:lnTo>
                  <a:lnTo>
                    <a:pt x="647959" y="3026332"/>
                  </a:lnTo>
                  <a:lnTo>
                    <a:pt x="631089" y="3068419"/>
                  </a:lnTo>
                  <a:lnTo>
                    <a:pt x="613517" y="3110285"/>
                  </a:lnTo>
                  <a:lnTo>
                    <a:pt x="595243" y="3151922"/>
                  </a:lnTo>
                  <a:lnTo>
                    <a:pt x="576265" y="3193321"/>
                  </a:lnTo>
                  <a:lnTo>
                    <a:pt x="556584" y="3234471"/>
                  </a:lnTo>
                  <a:lnTo>
                    <a:pt x="536201" y="3275365"/>
                  </a:lnTo>
                  <a:lnTo>
                    <a:pt x="515114" y="3315993"/>
                  </a:lnTo>
                  <a:lnTo>
                    <a:pt x="493325" y="3356347"/>
                  </a:lnTo>
                  <a:lnTo>
                    <a:pt x="470833" y="3396417"/>
                  </a:lnTo>
                  <a:lnTo>
                    <a:pt x="447638" y="3436194"/>
                  </a:lnTo>
                  <a:lnTo>
                    <a:pt x="423740" y="3475670"/>
                  </a:lnTo>
                  <a:lnTo>
                    <a:pt x="399139" y="3514835"/>
                  </a:lnTo>
                  <a:lnTo>
                    <a:pt x="373835" y="3553680"/>
                  </a:lnTo>
                  <a:lnTo>
                    <a:pt x="347829" y="3592197"/>
                  </a:lnTo>
                  <a:lnTo>
                    <a:pt x="321119" y="3630376"/>
                  </a:lnTo>
                  <a:lnTo>
                    <a:pt x="293707" y="3668208"/>
                  </a:lnTo>
                  <a:lnTo>
                    <a:pt x="265592" y="3705684"/>
                  </a:lnTo>
                  <a:lnTo>
                    <a:pt x="236774" y="3742796"/>
                  </a:lnTo>
                  <a:lnTo>
                    <a:pt x="207253" y="3779534"/>
                  </a:lnTo>
                  <a:lnTo>
                    <a:pt x="177029" y="3815889"/>
                  </a:lnTo>
                  <a:lnTo>
                    <a:pt x="146102" y="3851853"/>
                  </a:lnTo>
                  <a:lnTo>
                    <a:pt x="114473" y="3887416"/>
                  </a:lnTo>
                  <a:lnTo>
                    <a:pt x="82140" y="3922569"/>
                  </a:lnTo>
                  <a:lnTo>
                    <a:pt x="49105" y="3957303"/>
                  </a:lnTo>
                  <a:lnTo>
                    <a:pt x="15366" y="3991610"/>
                  </a:lnTo>
                  <a:lnTo>
                    <a:pt x="0" y="3976243"/>
                  </a:lnTo>
                  <a:lnTo>
                    <a:pt x="33826" y="3941844"/>
                  </a:lnTo>
                  <a:lnTo>
                    <a:pt x="66941" y="3907012"/>
                  </a:lnTo>
                  <a:lnTo>
                    <a:pt x="99343" y="3871756"/>
                  </a:lnTo>
                  <a:lnTo>
                    <a:pt x="131034" y="3836085"/>
                  </a:lnTo>
                  <a:lnTo>
                    <a:pt x="162012" y="3800009"/>
                  </a:lnTo>
                  <a:lnTo>
                    <a:pt x="192278" y="3763536"/>
                  </a:lnTo>
                  <a:lnTo>
                    <a:pt x="221832" y="3726676"/>
                  </a:lnTo>
                  <a:lnTo>
                    <a:pt x="250674" y="3689438"/>
                  </a:lnTo>
                  <a:lnTo>
                    <a:pt x="278803" y="3651831"/>
                  </a:lnTo>
                  <a:lnTo>
                    <a:pt x="306221" y="3613864"/>
                  </a:lnTo>
                  <a:lnTo>
                    <a:pt x="332926" y="3575548"/>
                  </a:lnTo>
                  <a:lnTo>
                    <a:pt x="358919" y="3536890"/>
                  </a:lnTo>
                  <a:lnTo>
                    <a:pt x="384200" y="3497900"/>
                  </a:lnTo>
                  <a:lnTo>
                    <a:pt x="408769" y="3458588"/>
                  </a:lnTo>
                  <a:lnTo>
                    <a:pt x="432626" y="3418962"/>
                  </a:lnTo>
                  <a:lnTo>
                    <a:pt x="455771" y="3379032"/>
                  </a:lnTo>
                  <a:lnTo>
                    <a:pt x="478203" y="3338807"/>
                  </a:lnTo>
                  <a:lnTo>
                    <a:pt x="499924" y="3298296"/>
                  </a:lnTo>
                  <a:lnTo>
                    <a:pt x="520932" y="3257509"/>
                  </a:lnTo>
                  <a:lnTo>
                    <a:pt x="541228" y="3216454"/>
                  </a:lnTo>
                  <a:lnTo>
                    <a:pt x="560812" y="3175141"/>
                  </a:lnTo>
                  <a:lnTo>
                    <a:pt x="579684" y="3133579"/>
                  </a:lnTo>
                  <a:lnTo>
                    <a:pt x="597843" y="3091778"/>
                  </a:lnTo>
                  <a:lnTo>
                    <a:pt x="615291" y="3049746"/>
                  </a:lnTo>
                  <a:lnTo>
                    <a:pt x="632026" y="3007493"/>
                  </a:lnTo>
                  <a:lnTo>
                    <a:pt x="648049" y="2965027"/>
                  </a:lnTo>
                  <a:lnTo>
                    <a:pt x="663360" y="2922359"/>
                  </a:lnTo>
                  <a:lnTo>
                    <a:pt x="677959" y="2879497"/>
                  </a:lnTo>
                  <a:lnTo>
                    <a:pt x="691846" y="2836451"/>
                  </a:lnTo>
                  <a:lnTo>
                    <a:pt x="705021" y="2793230"/>
                  </a:lnTo>
                  <a:lnTo>
                    <a:pt x="717483" y="2749843"/>
                  </a:lnTo>
                  <a:lnTo>
                    <a:pt x="729233" y="2706299"/>
                  </a:lnTo>
                  <a:lnTo>
                    <a:pt x="740272" y="2662608"/>
                  </a:lnTo>
                  <a:lnTo>
                    <a:pt x="750598" y="2618778"/>
                  </a:lnTo>
                  <a:lnTo>
                    <a:pt x="760212" y="2574819"/>
                  </a:lnTo>
                  <a:lnTo>
                    <a:pt x="769113" y="2530740"/>
                  </a:lnTo>
                  <a:lnTo>
                    <a:pt x="777303" y="2486551"/>
                  </a:lnTo>
                  <a:lnTo>
                    <a:pt x="784781" y="2442260"/>
                  </a:lnTo>
                  <a:lnTo>
                    <a:pt x="791546" y="2397878"/>
                  </a:lnTo>
                  <a:lnTo>
                    <a:pt x="797599" y="2353412"/>
                  </a:lnTo>
                  <a:lnTo>
                    <a:pt x="802940" y="2308872"/>
                  </a:lnTo>
                  <a:lnTo>
                    <a:pt x="807569" y="2264268"/>
                  </a:lnTo>
                  <a:lnTo>
                    <a:pt x="811486" y="2219609"/>
                  </a:lnTo>
                  <a:lnTo>
                    <a:pt x="814691" y="2174903"/>
                  </a:lnTo>
                  <a:lnTo>
                    <a:pt x="817183" y="2130161"/>
                  </a:lnTo>
                  <a:lnTo>
                    <a:pt x="818963" y="2085391"/>
                  </a:lnTo>
                  <a:lnTo>
                    <a:pt x="820032" y="2040602"/>
                  </a:lnTo>
                  <a:lnTo>
                    <a:pt x="820388" y="1995804"/>
                  </a:lnTo>
                  <a:lnTo>
                    <a:pt x="820032" y="1951007"/>
                  </a:lnTo>
                  <a:lnTo>
                    <a:pt x="818963" y="1906218"/>
                  </a:lnTo>
                  <a:lnTo>
                    <a:pt x="817183" y="1861448"/>
                  </a:lnTo>
                  <a:lnTo>
                    <a:pt x="814691" y="1816706"/>
                  </a:lnTo>
                  <a:lnTo>
                    <a:pt x="811486" y="1772000"/>
                  </a:lnTo>
                  <a:lnTo>
                    <a:pt x="807569" y="1727341"/>
                  </a:lnTo>
                  <a:lnTo>
                    <a:pt x="802940" y="1682737"/>
                  </a:lnTo>
                  <a:lnTo>
                    <a:pt x="797599" y="1638197"/>
                  </a:lnTo>
                  <a:lnTo>
                    <a:pt x="791546" y="1593731"/>
                  </a:lnTo>
                  <a:lnTo>
                    <a:pt x="784781" y="1549349"/>
                  </a:lnTo>
                  <a:lnTo>
                    <a:pt x="777303" y="1505058"/>
                  </a:lnTo>
                  <a:lnTo>
                    <a:pt x="769113" y="1460869"/>
                  </a:lnTo>
                  <a:lnTo>
                    <a:pt x="760212" y="1416790"/>
                  </a:lnTo>
                  <a:lnTo>
                    <a:pt x="750598" y="1372831"/>
                  </a:lnTo>
                  <a:lnTo>
                    <a:pt x="740272" y="1329001"/>
                  </a:lnTo>
                  <a:lnTo>
                    <a:pt x="729233" y="1285310"/>
                  </a:lnTo>
                  <a:lnTo>
                    <a:pt x="717483" y="1241766"/>
                  </a:lnTo>
                  <a:lnTo>
                    <a:pt x="705021" y="1198379"/>
                  </a:lnTo>
                  <a:lnTo>
                    <a:pt x="691846" y="1155158"/>
                  </a:lnTo>
                  <a:lnTo>
                    <a:pt x="677959" y="1112112"/>
                  </a:lnTo>
                  <a:lnTo>
                    <a:pt x="663360" y="1069250"/>
                  </a:lnTo>
                  <a:lnTo>
                    <a:pt x="648049" y="1026582"/>
                  </a:lnTo>
                  <a:lnTo>
                    <a:pt x="632026" y="984116"/>
                  </a:lnTo>
                  <a:lnTo>
                    <a:pt x="615291" y="941863"/>
                  </a:lnTo>
                  <a:lnTo>
                    <a:pt x="597843" y="899831"/>
                  </a:lnTo>
                  <a:lnTo>
                    <a:pt x="579684" y="858030"/>
                  </a:lnTo>
                  <a:lnTo>
                    <a:pt x="560812" y="816468"/>
                  </a:lnTo>
                  <a:lnTo>
                    <a:pt x="541228" y="775155"/>
                  </a:lnTo>
                  <a:lnTo>
                    <a:pt x="520932" y="734100"/>
                  </a:lnTo>
                  <a:lnTo>
                    <a:pt x="499924" y="693313"/>
                  </a:lnTo>
                  <a:lnTo>
                    <a:pt x="478203" y="652802"/>
                  </a:lnTo>
                  <a:lnTo>
                    <a:pt x="455771" y="612577"/>
                  </a:lnTo>
                  <a:lnTo>
                    <a:pt x="432626" y="572647"/>
                  </a:lnTo>
                  <a:lnTo>
                    <a:pt x="408769" y="533021"/>
                  </a:lnTo>
                  <a:lnTo>
                    <a:pt x="384200" y="493709"/>
                  </a:lnTo>
                  <a:lnTo>
                    <a:pt x="358919" y="454719"/>
                  </a:lnTo>
                  <a:lnTo>
                    <a:pt x="332926" y="416061"/>
                  </a:lnTo>
                  <a:lnTo>
                    <a:pt x="306221" y="377745"/>
                  </a:lnTo>
                  <a:lnTo>
                    <a:pt x="278803" y="339778"/>
                  </a:lnTo>
                  <a:lnTo>
                    <a:pt x="250674" y="302171"/>
                  </a:lnTo>
                  <a:lnTo>
                    <a:pt x="221832" y="264933"/>
                  </a:lnTo>
                  <a:lnTo>
                    <a:pt x="192278" y="228073"/>
                  </a:lnTo>
                  <a:lnTo>
                    <a:pt x="162012" y="191600"/>
                  </a:lnTo>
                  <a:lnTo>
                    <a:pt x="131034" y="155524"/>
                  </a:lnTo>
                  <a:lnTo>
                    <a:pt x="99343" y="119853"/>
                  </a:lnTo>
                  <a:lnTo>
                    <a:pt x="66941" y="84597"/>
                  </a:lnTo>
                  <a:lnTo>
                    <a:pt x="33826" y="49765"/>
                  </a:lnTo>
                  <a:lnTo>
                    <a:pt x="0" y="15367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1598663"/>
              <a:ext cx="6201917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116" y="1551432"/>
              <a:ext cx="806196" cy="806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09116" y="155143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4" y="2526779"/>
              <a:ext cx="5833110" cy="7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784" y="2479547"/>
              <a:ext cx="806196" cy="806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0784" y="24795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8924" y="3456419"/>
              <a:ext cx="5833110" cy="730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0784" y="3409187"/>
              <a:ext cx="806196" cy="806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0784" y="34091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6504" y="4312907"/>
              <a:ext cx="6203442" cy="73077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目录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39" y="1753870"/>
            <a:ext cx="3844925" cy="399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17525" marR="5080">
              <a:lnSpc>
                <a:spcPts val="7320"/>
              </a:lnSpc>
              <a:spcBef>
                <a:spcPts val="105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、企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人力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源规划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求预测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黑体" panose="02010609060101010101" charset="-122"/>
              <a:cs typeface="黑体" panose="02010609060101010101" charset="-122"/>
            </a:endParaRPr>
          </a:p>
          <a:p>
            <a:pPr marL="205105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给预测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五、人力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供需动态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4981" y="3566014"/>
            <a:ext cx="7661275" cy="2369185"/>
            <a:chOff x="994981" y="3566014"/>
            <a:chExt cx="7661275" cy="23691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6" y="4265676"/>
              <a:ext cx="806196" cy="8061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08176" y="426567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3587" y="3566014"/>
              <a:ext cx="702110" cy="476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5123688"/>
              <a:ext cx="806195" cy="8061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9744" y="5123688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6"/>
                  </a:lnTo>
                  <a:lnTo>
                    <a:pt x="795550" y="495522"/>
                  </a:lnTo>
                  <a:lnTo>
                    <a:pt x="782696" y="539043"/>
                  </a:lnTo>
                  <a:lnTo>
                    <a:pt x="765225" y="580367"/>
                  </a:lnTo>
                  <a:lnTo>
                    <a:pt x="743439" y="619191"/>
                  </a:lnTo>
                  <a:lnTo>
                    <a:pt x="717641" y="655212"/>
                  </a:lnTo>
                  <a:lnTo>
                    <a:pt x="688133" y="688128"/>
                  </a:lnTo>
                  <a:lnTo>
                    <a:pt x="655217" y="717637"/>
                  </a:lnTo>
                  <a:lnTo>
                    <a:pt x="619196" y="743436"/>
                  </a:lnTo>
                  <a:lnTo>
                    <a:pt x="580372" y="765223"/>
                  </a:lnTo>
                  <a:lnTo>
                    <a:pt x="539048" y="782695"/>
                  </a:lnTo>
                  <a:lnTo>
                    <a:pt x="495526" y="795549"/>
                  </a:lnTo>
                  <a:lnTo>
                    <a:pt x="450108" y="803483"/>
                  </a:lnTo>
                  <a:lnTo>
                    <a:pt x="403097" y="806196"/>
                  </a:lnTo>
                  <a:lnTo>
                    <a:pt x="356087" y="803483"/>
                  </a:lnTo>
                  <a:lnTo>
                    <a:pt x="310669" y="795549"/>
                  </a:lnTo>
                  <a:lnTo>
                    <a:pt x="267147" y="782695"/>
                  </a:lnTo>
                  <a:lnTo>
                    <a:pt x="225823" y="765223"/>
                  </a:lnTo>
                  <a:lnTo>
                    <a:pt x="186999" y="743436"/>
                  </a:lnTo>
                  <a:lnTo>
                    <a:pt x="150978" y="717637"/>
                  </a:lnTo>
                  <a:lnTo>
                    <a:pt x="118062" y="688128"/>
                  </a:lnTo>
                  <a:lnTo>
                    <a:pt x="88554" y="655212"/>
                  </a:lnTo>
                  <a:lnTo>
                    <a:pt x="62756" y="619191"/>
                  </a:lnTo>
                  <a:lnTo>
                    <a:pt x="40970" y="580367"/>
                  </a:lnTo>
                  <a:lnTo>
                    <a:pt x="23499" y="539043"/>
                  </a:lnTo>
                  <a:lnTo>
                    <a:pt x="10645" y="495522"/>
                  </a:lnTo>
                  <a:lnTo>
                    <a:pt x="2711" y="450106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86127" y="5262371"/>
            <a:ext cx="3214116" cy="15956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9178" y="392683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人力资源需求预测</a:t>
            </a:r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21894" y="1208277"/>
            <a:ext cx="1584325" cy="787400"/>
            <a:chOff x="421894" y="1208277"/>
            <a:chExt cx="1584325" cy="787400"/>
          </a:xfrm>
        </p:grpSpPr>
        <p:sp>
          <p:nvSpPr>
            <p:cNvPr id="7" name="object 7"/>
            <p:cNvSpPr/>
            <p:nvPr/>
          </p:nvSpPr>
          <p:spPr>
            <a:xfrm>
              <a:off x="428244" y="1214627"/>
              <a:ext cx="1571625" cy="774700"/>
            </a:xfrm>
            <a:custGeom>
              <a:avLst/>
              <a:gdLst/>
              <a:ahLst/>
              <a:cxnLst/>
              <a:rect l="l" t="t" r="r" b="b"/>
              <a:pathLst>
                <a:path w="1571625" h="774700">
                  <a:moveTo>
                    <a:pt x="785622" y="0"/>
                  </a:moveTo>
                  <a:lnTo>
                    <a:pt x="543674" y="153288"/>
                  </a:lnTo>
                  <a:lnTo>
                    <a:pt x="155600" y="153288"/>
                  </a:lnTo>
                  <a:lnTo>
                    <a:pt x="241947" y="344550"/>
                  </a:lnTo>
                  <a:lnTo>
                    <a:pt x="0" y="497839"/>
                  </a:lnTo>
                  <a:lnTo>
                    <a:pt x="349631" y="582930"/>
                  </a:lnTo>
                  <a:lnTo>
                    <a:pt x="435991" y="774192"/>
                  </a:lnTo>
                  <a:lnTo>
                    <a:pt x="785622" y="689101"/>
                  </a:lnTo>
                  <a:lnTo>
                    <a:pt x="1135253" y="774192"/>
                  </a:lnTo>
                  <a:lnTo>
                    <a:pt x="1221613" y="582930"/>
                  </a:lnTo>
                  <a:lnTo>
                    <a:pt x="1571244" y="497839"/>
                  </a:lnTo>
                  <a:lnTo>
                    <a:pt x="1329308" y="344550"/>
                  </a:lnTo>
                  <a:lnTo>
                    <a:pt x="1415669" y="153288"/>
                  </a:lnTo>
                  <a:lnTo>
                    <a:pt x="1027557" y="153288"/>
                  </a:lnTo>
                  <a:lnTo>
                    <a:pt x="78562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244" y="1214627"/>
              <a:ext cx="1571625" cy="774700"/>
            </a:xfrm>
            <a:custGeom>
              <a:avLst/>
              <a:gdLst/>
              <a:ahLst/>
              <a:cxnLst/>
              <a:rect l="l" t="t" r="r" b="b"/>
              <a:pathLst>
                <a:path w="1571625" h="774700">
                  <a:moveTo>
                    <a:pt x="0" y="497839"/>
                  </a:moveTo>
                  <a:lnTo>
                    <a:pt x="241947" y="344550"/>
                  </a:lnTo>
                  <a:lnTo>
                    <a:pt x="155600" y="153288"/>
                  </a:lnTo>
                  <a:lnTo>
                    <a:pt x="543674" y="153288"/>
                  </a:lnTo>
                  <a:lnTo>
                    <a:pt x="785622" y="0"/>
                  </a:lnTo>
                  <a:lnTo>
                    <a:pt x="1027557" y="153288"/>
                  </a:lnTo>
                  <a:lnTo>
                    <a:pt x="1415669" y="153288"/>
                  </a:lnTo>
                  <a:lnTo>
                    <a:pt x="1329308" y="344550"/>
                  </a:lnTo>
                  <a:lnTo>
                    <a:pt x="1571244" y="497839"/>
                  </a:lnTo>
                  <a:lnTo>
                    <a:pt x="1221613" y="582930"/>
                  </a:lnTo>
                  <a:lnTo>
                    <a:pt x="1135253" y="774192"/>
                  </a:lnTo>
                  <a:lnTo>
                    <a:pt x="785622" y="689101"/>
                  </a:lnTo>
                  <a:lnTo>
                    <a:pt x="435991" y="774192"/>
                  </a:lnTo>
                  <a:lnTo>
                    <a:pt x="349631" y="582930"/>
                  </a:lnTo>
                  <a:lnTo>
                    <a:pt x="0" y="4978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97127" y="1376629"/>
            <a:ext cx="7772400" cy="356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定义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50620">
              <a:lnSpc>
                <a:spcPts val="217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人力资源需求预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据企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某个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514985" marR="131445">
              <a:lnSpc>
                <a:spcPct val="130000"/>
              </a:lnSpc>
              <a:spcBef>
                <a:spcPts val="46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内企业所需员工的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数量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质量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行预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确定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员补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充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的计 划方案实施教育培训方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50">
              <a:latin typeface="微软雅黑" panose="020B0503020204020204" charset="-122"/>
              <a:cs typeface="微软雅黑" panose="020B0503020204020204" charset="-122"/>
            </a:endParaRPr>
          </a:p>
          <a:p>
            <a:pPr marL="514985" marR="130810" indent="447675" algn="just">
              <a:lnSpc>
                <a:spcPct val="130000"/>
              </a:lnSpc>
              <a:spcBef>
                <a:spcPts val="5"/>
              </a:spcBef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人力资源需求预测是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司编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人力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源战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规划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核心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前 提条件。预测的基础是</a:t>
            </a:r>
            <a:r>
              <a:rPr sz="2000" b="1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2000" b="1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司发展规</a:t>
            </a:r>
            <a:r>
              <a:rPr sz="2000" b="1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b="1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公司年度预</a:t>
            </a:r>
            <a:r>
              <a:rPr sz="2000" b="1" spc="-2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算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。对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力资 源需求预测要持动态的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观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点，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虑到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测期</a:t>
            </a:r>
            <a:r>
              <a:rPr sz="20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000" b="1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劳动</a:t>
            </a:r>
            <a:r>
              <a:rPr sz="2000" b="1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b="1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产率</a:t>
            </a:r>
            <a:r>
              <a:rPr sz="2000" b="1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提高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514985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、工作方法的改进及机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械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化、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动化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平的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高等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化因</a:t>
            </a:r>
            <a:r>
              <a:rPr sz="20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068" y="2436622"/>
            <a:ext cx="53530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人力 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资源 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需求 预测 方法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7967" y="2398776"/>
            <a:ext cx="417830" cy="2139950"/>
          </a:xfrm>
          <a:custGeom>
            <a:avLst/>
            <a:gdLst/>
            <a:ahLst/>
            <a:cxnLst/>
            <a:rect l="l" t="t" r="r" b="b"/>
            <a:pathLst>
              <a:path w="417830" h="2139950">
                <a:moveTo>
                  <a:pt x="417575" y="2139696"/>
                </a:moveTo>
                <a:lnTo>
                  <a:pt x="362069" y="2133880"/>
                </a:lnTo>
                <a:lnTo>
                  <a:pt x="312194" y="2117471"/>
                </a:lnTo>
                <a:lnTo>
                  <a:pt x="269938" y="2092023"/>
                </a:lnTo>
                <a:lnTo>
                  <a:pt x="237292" y="2059093"/>
                </a:lnTo>
                <a:lnTo>
                  <a:pt x="216245" y="2020236"/>
                </a:lnTo>
                <a:lnTo>
                  <a:pt x="208787" y="1977009"/>
                </a:lnTo>
                <a:lnTo>
                  <a:pt x="208787" y="1232535"/>
                </a:lnTo>
                <a:lnTo>
                  <a:pt x="201330" y="1189307"/>
                </a:lnTo>
                <a:lnTo>
                  <a:pt x="180283" y="1150450"/>
                </a:lnTo>
                <a:lnTo>
                  <a:pt x="147637" y="1117520"/>
                </a:lnTo>
                <a:lnTo>
                  <a:pt x="105381" y="1092073"/>
                </a:lnTo>
                <a:lnTo>
                  <a:pt x="55506" y="1075663"/>
                </a:lnTo>
                <a:lnTo>
                  <a:pt x="0" y="1069848"/>
                </a:lnTo>
                <a:lnTo>
                  <a:pt x="55506" y="1064032"/>
                </a:lnTo>
                <a:lnTo>
                  <a:pt x="105381" y="1047623"/>
                </a:lnTo>
                <a:lnTo>
                  <a:pt x="147637" y="1022175"/>
                </a:lnTo>
                <a:lnTo>
                  <a:pt x="180283" y="989245"/>
                </a:lnTo>
                <a:lnTo>
                  <a:pt x="201330" y="950388"/>
                </a:lnTo>
                <a:lnTo>
                  <a:pt x="208787" y="907161"/>
                </a:lnTo>
                <a:lnTo>
                  <a:pt x="208787" y="162687"/>
                </a:lnTo>
                <a:lnTo>
                  <a:pt x="216245" y="119459"/>
                </a:lnTo>
                <a:lnTo>
                  <a:pt x="237292" y="80602"/>
                </a:lnTo>
                <a:lnTo>
                  <a:pt x="269938" y="47672"/>
                </a:lnTo>
                <a:lnTo>
                  <a:pt x="312194" y="22225"/>
                </a:lnTo>
                <a:lnTo>
                  <a:pt x="362069" y="5815"/>
                </a:lnTo>
                <a:lnTo>
                  <a:pt x="417575" y="0"/>
                </a:lnTo>
              </a:path>
            </a:pathLst>
          </a:custGeom>
          <a:ln w="635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78583" y="2307158"/>
            <a:ext cx="155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定性</a:t>
            </a:r>
            <a:r>
              <a:rPr sz="2000" b="1" spc="-5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583" y="4369434"/>
            <a:ext cx="1551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定量预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方法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7976" y="1748027"/>
            <a:ext cx="417830" cy="1411605"/>
          </a:xfrm>
          <a:custGeom>
            <a:avLst/>
            <a:gdLst/>
            <a:ahLst/>
            <a:cxnLst/>
            <a:rect l="l" t="t" r="r" b="b"/>
            <a:pathLst>
              <a:path w="417829" h="1411605">
                <a:moveTo>
                  <a:pt x="417575" y="1411224"/>
                </a:moveTo>
                <a:lnTo>
                  <a:pt x="362069" y="1407393"/>
                </a:lnTo>
                <a:lnTo>
                  <a:pt x="312194" y="1396581"/>
                </a:lnTo>
                <a:lnTo>
                  <a:pt x="269938" y="1379807"/>
                </a:lnTo>
                <a:lnTo>
                  <a:pt x="237292" y="1358090"/>
                </a:lnTo>
                <a:lnTo>
                  <a:pt x="208787" y="1303909"/>
                </a:lnTo>
                <a:lnTo>
                  <a:pt x="208787" y="792480"/>
                </a:lnTo>
                <a:lnTo>
                  <a:pt x="201330" y="763937"/>
                </a:lnTo>
                <a:lnTo>
                  <a:pt x="147637" y="716581"/>
                </a:lnTo>
                <a:lnTo>
                  <a:pt x="105381" y="699807"/>
                </a:lnTo>
                <a:lnTo>
                  <a:pt x="55506" y="688995"/>
                </a:lnTo>
                <a:lnTo>
                  <a:pt x="0" y="685164"/>
                </a:lnTo>
                <a:lnTo>
                  <a:pt x="55506" y="681334"/>
                </a:lnTo>
                <a:lnTo>
                  <a:pt x="105381" y="670522"/>
                </a:lnTo>
                <a:lnTo>
                  <a:pt x="147637" y="653748"/>
                </a:lnTo>
                <a:lnTo>
                  <a:pt x="180283" y="632031"/>
                </a:lnTo>
                <a:lnTo>
                  <a:pt x="208787" y="577850"/>
                </a:lnTo>
                <a:lnTo>
                  <a:pt x="208787" y="107314"/>
                </a:lnTo>
                <a:lnTo>
                  <a:pt x="216245" y="78772"/>
                </a:lnTo>
                <a:lnTo>
                  <a:pt x="237292" y="53133"/>
                </a:lnTo>
                <a:lnTo>
                  <a:pt x="269938" y="31416"/>
                </a:lnTo>
                <a:lnTo>
                  <a:pt x="312194" y="14642"/>
                </a:lnTo>
                <a:lnTo>
                  <a:pt x="362069" y="3830"/>
                </a:lnTo>
                <a:lnTo>
                  <a:pt x="417575" y="0"/>
                </a:lnTo>
              </a:path>
            </a:pathLst>
          </a:custGeom>
          <a:ln w="6350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17976" y="3701796"/>
            <a:ext cx="417830" cy="1671955"/>
          </a:xfrm>
          <a:custGeom>
            <a:avLst/>
            <a:gdLst/>
            <a:ahLst/>
            <a:cxnLst/>
            <a:rect l="l" t="t" r="r" b="b"/>
            <a:pathLst>
              <a:path w="417829" h="1671954">
                <a:moveTo>
                  <a:pt x="417575" y="1671827"/>
                </a:moveTo>
                <a:lnTo>
                  <a:pt x="362069" y="1667288"/>
                </a:lnTo>
                <a:lnTo>
                  <a:pt x="312194" y="1654476"/>
                </a:lnTo>
                <a:lnTo>
                  <a:pt x="269938" y="1634601"/>
                </a:lnTo>
                <a:lnTo>
                  <a:pt x="237292" y="1608873"/>
                </a:lnTo>
                <a:lnTo>
                  <a:pt x="208787" y="1544700"/>
                </a:lnTo>
                <a:lnTo>
                  <a:pt x="208787" y="963040"/>
                </a:lnTo>
                <a:lnTo>
                  <a:pt x="201330" y="929238"/>
                </a:lnTo>
                <a:lnTo>
                  <a:pt x="147637" y="873140"/>
                </a:lnTo>
                <a:lnTo>
                  <a:pt x="105381" y="853265"/>
                </a:lnTo>
                <a:lnTo>
                  <a:pt x="55506" y="840453"/>
                </a:lnTo>
                <a:lnTo>
                  <a:pt x="0" y="835913"/>
                </a:lnTo>
                <a:lnTo>
                  <a:pt x="55506" y="831374"/>
                </a:lnTo>
                <a:lnTo>
                  <a:pt x="105381" y="818562"/>
                </a:lnTo>
                <a:lnTo>
                  <a:pt x="147637" y="798687"/>
                </a:lnTo>
                <a:lnTo>
                  <a:pt x="180283" y="772959"/>
                </a:lnTo>
                <a:lnTo>
                  <a:pt x="208787" y="708786"/>
                </a:lnTo>
                <a:lnTo>
                  <a:pt x="208787" y="127126"/>
                </a:lnTo>
                <a:lnTo>
                  <a:pt x="216245" y="93324"/>
                </a:lnTo>
                <a:lnTo>
                  <a:pt x="237292" y="62954"/>
                </a:lnTo>
                <a:lnTo>
                  <a:pt x="269938" y="37226"/>
                </a:lnTo>
                <a:lnTo>
                  <a:pt x="312194" y="17351"/>
                </a:lnTo>
                <a:lnTo>
                  <a:pt x="362069" y="4539"/>
                </a:lnTo>
                <a:lnTo>
                  <a:pt x="417575" y="0"/>
                </a:lnTo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28338" y="1655191"/>
            <a:ext cx="1297305" cy="2096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经验预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法 微观集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法 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描述法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工作分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德尔菲法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回归分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8338" y="4335221"/>
            <a:ext cx="1296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000" b="1" spc="-5" dirty="0">
                <a:latin typeface="微软雅黑" panose="020B0503020204020204" charset="-122"/>
                <a:cs typeface="微软雅黑" panose="020B0503020204020204" charset="-122"/>
              </a:rPr>
              <a:t>负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荷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8338" y="5250307"/>
            <a:ext cx="1296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转换比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率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79550" y="445135"/>
            <a:ext cx="485711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人力资源需求预测方法</a:t>
            </a:r>
            <a:endParaRPr dirty="0"/>
          </a:p>
        </p:txBody>
      </p:sp>
      <p:pic>
        <p:nvPicPr>
          <p:cNvPr id="14" name="object 1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43244" y="1950720"/>
            <a:ext cx="2633472" cy="29062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488" y="1475232"/>
            <a:ext cx="7978140" cy="4239895"/>
          </a:xfrm>
          <a:custGeom>
            <a:avLst/>
            <a:gdLst/>
            <a:ahLst/>
            <a:cxnLst/>
            <a:rect l="l" t="t" r="r" b="b"/>
            <a:pathLst>
              <a:path w="7978140" h="4239895">
                <a:moveTo>
                  <a:pt x="7978140" y="0"/>
                </a:moveTo>
                <a:lnTo>
                  <a:pt x="0" y="0"/>
                </a:lnTo>
                <a:lnTo>
                  <a:pt x="0" y="4239768"/>
                </a:lnTo>
                <a:lnTo>
                  <a:pt x="7978140" y="4239768"/>
                </a:lnTo>
                <a:lnTo>
                  <a:pt x="7978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87602" y="3656202"/>
            <a:ext cx="7658100" cy="190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经验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建立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启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式决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础</a:t>
            </a:r>
            <a:r>
              <a:rPr sz="2000" spc="95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决策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55" dirty="0"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2000" spc="70" dirty="0">
                <a:latin typeface="微软雅黑" panose="020B0503020204020204" charset="-122"/>
                <a:cs typeface="微软雅黑" panose="020B0503020204020204" charset="-122"/>
              </a:rPr>
              <a:t>本假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558165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人力资源的需求与某些因</a:t>
            </a:r>
            <a:r>
              <a:rPr sz="2000" spc="-1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的变</a:t>
            </a:r>
            <a:r>
              <a:rPr sz="2000" spc="-1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之间</a:t>
            </a:r>
            <a:r>
              <a:rPr sz="2000" spc="-1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在着</a:t>
            </a:r>
            <a:r>
              <a:rPr sz="2000" spc="-1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某</a:t>
            </a: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种关</a:t>
            </a:r>
            <a:r>
              <a:rPr sz="2000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20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558165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由于此种方法完全依靠管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者的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人经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和能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预测结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果的准确性不能保证，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常只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于短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经验预测法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2249" y="1642339"/>
            <a:ext cx="8231505" cy="1753870"/>
            <a:chOff x="422249" y="1642339"/>
            <a:chExt cx="8231505" cy="1753870"/>
          </a:xfrm>
        </p:grpSpPr>
        <p:sp>
          <p:nvSpPr>
            <p:cNvPr id="8" name="object 8"/>
            <p:cNvSpPr/>
            <p:nvPr/>
          </p:nvSpPr>
          <p:spPr>
            <a:xfrm>
              <a:off x="428599" y="1853438"/>
              <a:ext cx="1261110" cy="697865"/>
            </a:xfrm>
            <a:custGeom>
              <a:avLst/>
              <a:gdLst/>
              <a:ahLst/>
              <a:cxnLst/>
              <a:rect l="l" t="t" r="r" b="b"/>
              <a:pathLst>
                <a:path w="1261110" h="697864">
                  <a:moveTo>
                    <a:pt x="119278" y="0"/>
                  </a:moveTo>
                  <a:lnTo>
                    <a:pt x="0" y="369442"/>
                  </a:lnTo>
                  <a:lnTo>
                    <a:pt x="1016533" y="697611"/>
                  </a:lnTo>
                  <a:lnTo>
                    <a:pt x="1260881" y="572515"/>
                  </a:lnTo>
                  <a:lnTo>
                    <a:pt x="1135786" y="328167"/>
                  </a:lnTo>
                  <a:lnTo>
                    <a:pt x="11927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599" y="1853438"/>
              <a:ext cx="1261110" cy="697865"/>
            </a:xfrm>
            <a:custGeom>
              <a:avLst/>
              <a:gdLst/>
              <a:ahLst/>
              <a:cxnLst/>
              <a:rect l="l" t="t" r="r" b="b"/>
              <a:pathLst>
                <a:path w="1261110" h="697864">
                  <a:moveTo>
                    <a:pt x="119278" y="0"/>
                  </a:moveTo>
                  <a:lnTo>
                    <a:pt x="1135786" y="328167"/>
                  </a:lnTo>
                  <a:lnTo>
                    <a:pt x="1260881" y="572515"/>
                  </a:lnTo>
                  <a:lnTo>
                    <a:pt x="1016533" y="697611"/>
                  </a:lnTo>
                  <a:lnTo>
                    <a:pt x="0" y="369442"/>
                  </a:lnTo>
                  <a:lnTo>
                    <a:pt x="119278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0953" y="2058797"/>
              <a:ext cx="507365" cy="345440"/>
            </a:xfrm>
            <a:custGeom>
              <a:avLst/>
              <a:gdLst/>
              <a:ahLst/>
              <a:cxnLst/>
              <a:rect l="l" t="t" r="r" b="b"/>
              <a:pathLst>
                <a:path w="507365" h="345439">
                  <a:moveTo>
                    <a:pt x="399259" y="262127"/>
                  </a:moveTo>
                  <a:lnTo>
                    <a:pt x="372300" y="262127"/>
                  </a:lnTo>
                  <a:lnTo>
                    <a:pt x="387068" y="282199"/>
                  </a:lnTo>
                  <a:lnTo>
                    <a:pt x="406206" y="302783"/>
                  </a:lnTo>
                  <a:lnTo>
                    <a:pt x="429711" y="323867"/>
                  </a:lnTo>
                  <a:lnTo>
                    <a:pt x="457581" y="345439"/>
                  </a:lnTo>
                  <a:lnTo>
                    <a:pt x="462460" y="342058"/>
                  </a:lnTo>
                  <a:lnTo>
                    <a:pt x="467953" y="338391"/>
                  </a:lnTo>
                  <a:lnTo>
                    <a:pt x="474061" y="334438"/>
                  </a:lnTo>
                  <a:lnTo>
                    <a:pt x="480783" y="330200"/>
                  </a:lnTo>
                  <a:lnTo>
                    <a:pt x="452080" y="311507"/>
                  </a:lnTo>
                  <a:lnTo>
                    <a:pt x="427710" y="292385"/>
                  </a:lnTo>
                  <a:lnTo>
                    <a:pt x="407674" y="272835"/>
                  </a:lnTo>
                  <a:lnTo>
                    <a:pt x="399259" y="262127"/>
                  </a:lnTo>
                  <a:close/>
                </a:path>
                <a:path w="507365" h="345439">
                  <a:moveTo>
                    <a:pt x="358203" y="77977"/>
                  </a:moveTo>
                  <a:lnTo>
                    <a:pt x="337464" y="79120"/>
                  </a:lnTo>
                  <a:lnTo>
                    <a:pt x="336316" y="123132"/>
                  </a:lnTo>
                  <a:lnTo>
                    <a:pt x="336249" y="127571"/>
                  </a:lnTo>
                  <a:lnTo>
                    <a:pt x="339940" y="170592"/>
                  </a:lnTo>
                  <a:lnTo>
                    <a:pt x="348651" y="209530"/>
                  </a:lnTo>
                  <a:lnTo>
                    <a:pt x="362343" y="243966"/>
                  </a:lnTo>
                  <a:lnTo>
                    <a:pt x="338962" y="251275"/>
                  </a:lnTo>
                  <a:lnTo>
                    <a:pt x="311377" y="256238"/>
                  </a:lnTo>
                  <a:lnTo>
                    <a:pt x="279588" y="258843"/>
                  </a:lnTo>
                  <a:lnTo>
                    <a:pt x="243598" y="259079"/>
                  </a:lnTo>
                  <a:lnTo>
                    <a:pt x="246722" y="267207"/>
                  </a:lnTo>
                  <a:lnTo>
                    <a:pt x="249072" y="274827"/>
                  </a:lnTo>
                  <a:lnTo>
                    <a:pt x="250659" y="281686"/>
                  </a:lnTo>
                  <a:lnTo>
                    <a:pt x="287223" y="279665"/>
                  </a:lnTo>
                  <a:lnTo>
                    <a:pt x="319685" y="275716"/>
                  </a:lnTo>
                  <a:lnTo>
                    <a:pt x="348045" y="269863"/>
                  </a:lnTo>
                  <a:lnTo>
                    <a:pt x="372300" y="262127"/>
                  </a:lnTo>
                  <a:lnTo>
                    <a:pt x="399259" y="262127"/>
                  </a:lnTo>
                  <a:lnTo>
                    <a:pt x="391972" y="252856"/>
                  </a:lnTo>
                  <a:lnTo>
                    <a:pt x="419776" y="234950"/>
                  </a:lnTo>
                  <a:lnTo>
                    <a:pt x="381469" y="234950"/>
                  </a:lnTo>
                  <a:lnTo>
                    <a:pt x="368313" y="201582"/>
                  </a:lnTo>
                  <a:lnTo>
                    <a:pt x="360049" y="164322"/>
                  </a:lnTo>
                  <a:lnTo>
                    <a:pt x="356798" y="124587"/>
                  </a:lnTo>
                  <a:lnTo>
                    <a:pt x="356859" y="117808"/>
                  </a:lnTo>
                  <a:lnTo>
                    <a:pt x="358203" y="77977"/>
                  </a:lnTo>
                  <a:close/>
                </a:path>
                <a:path w="507365" h="345439">
                  <a:moveTo>
                    <a:pt x="78802" y="164083"/>
                  </a:moveTo>
                  <a:lnTo>
                    <a:pt x="60223" y="164083"/>
                  </a:lnTo>
                  <a:lnTo>
                    <a:pt x="68415" y="187658"/>
                  </a:lnTo>
                  <a:lnTo>
                    <a:pt x="100633" y="221948"/>
                  </a:lnTo>
                  <a:lnTo>
                    <a:pt x="147035" y="240543"/>
                  </a:lnTo>
                  <a:lnTo>
                    <a:pt x="197536" y="257256"/>
                  </a:lnTo>
                  <a:lnTo>
                    <a:pt x="225666" y="266064"/>
                  </a:lnTo>
                  <a:lnTo>
                    <a:pt x="229806" y="259714"/>
                  </a:lnTo>
                  <a:lnTo>
                    <a:pt x="234200" y="254000"/>
                  </a:lnTo>
                  <a:lnTo>
                    <a:pt x="238861" y="248665"/>
                  </a:lnTo>
                  <a:lnTo>
                    <a:pt x="211448" y="240714"/>
                  </a:lnTo>
                  <a:lnTo>
                    <a:pt x="185148" y="232663"/>
                  </a:lnTo>
                  <a:lnTo>
                    <a:pt x="160108" y="224573"/>
                  </a:lnTo>
                  <a:lnTo>
                    <a:pt x="136182" y="216407"/>
                  </a:lnTo>
                  <a:lnTo>
                    <a:pt x="138643" y="208787"/>
                  </a:lnTo>
                  <a:lnTo>
                    <a:pt x="116967" y="208787"/>
                  </a:lnTo>
                  <a:lnTo>
                    <a:pt x="100559" y="197992"/>
                  </a:lnTo>
                  <a:lnTo>
                    <a:pt x="88023" y="183895"/>
                  </a:lnTo>
                  <a:lnTo>
                    <a:pt x="79351" y="166461"/>
                  </a:lnTo>
                  <a:lnTo>
                    <a:pt x="78802" y="164083"/>
                  </a:lnTo>
                  <a:close/>
                </a:path>
                <a:path w="507365" h="345439">
                  <a:moveTo>
                    <a:pt x="487819" y="119887"/>
                  </a:moveTo>
                  <a:lnTo>
                    <a:pt x="467377" y="156154"/>
                  </a:lnTo>
                  <a:lnTo>
                    <a:pt x="442836" y="187420"/>
                  </a:lnTo>
                  <a:lnTo>
                    <a:pt x="414199" y="213685"/>
                  </a:lnTo>
                  <a:lnTo>
                    <a:pt x="381469" y="234950"/>
                  </a:lnTo>
                  <a:lnTo>
                    <a:pt x="419776" y="234950"/>
                  </a:lnTo>
                  <a:lnTo>
                    <a:pt x="425396" y="231330"/>
                  </a:lnTo>
                  <a:lnTo>
                    <a:pt x="455695" y="203707"/>
                  </a:lnTo>
                  <a:lnTo>
                    <a:pt x="482869" y="169989"/>
                  </a:lnTo>
                  <a:lnTo>
                    <a:pt x="506920" y="130175"/>
                  </a:lnTo>
                  <a:lnTo>
                    <a:pt x="487819" y="119887"/>
                  </a:lnTo>
                  <a:close/>
                </a:path>
                <a:path w="507365" h="345439">
                  <a:moveTo>
                    <a:pt x="48196" y="52069"/>
                  </a:moveTo>
                  <a:lnTo>
                    <a:pt x="42468" y="69850"/>
                  </a:lnTo>
                  <a:lnTo>
                    <a:pt x="150571" y="104775"/>
                  </a:lnTo>
                  <a:lnTo>
                    <a:pt x="116967" y="208787"/>
                  </a:lnTo>
                  <a:lnTo>
                    <a:pt x="138643" y="208787"/>
                  </a:lnTo>
                  <a:lnTo>
                    <a:pt x="152184" y="166877"/>
                  </a:lnTo>
                  <a:lnTo>
                    <a:pt x="211919" y="166877"/>
                  </a:lnTo>
                  <a:lnTo>
                    <a:pt x="157822" y="149351"/>
                  </a:lnTo>
                  <a:lnTo>
                    <a:pt x="170192" y="111125"/>
                  </a:lnTo>
                  <a:lnTo>
                    <a:pt x="231184" y="111125"/>
                  </a:lnTo>
                  <a:lnTo>
                    <a:pt x="48196" y="52069"/>
                  </a:lnTo>
                  <a:close/>
                </a:path>
                <a:path w="507365" h="345439">
                  <a:moveTo>
                    <a:pt x="77482" y="98170"/>
                  </a:moveTo>
                  <a:lnTo>
                    <a:pt x="62402" y="127246"/>
                  </a:lnTo>
                  <a:lnTo>
                    <a:pt x="44461" y="151034"/>
                  </a:lnTo>
                  <a:lnTo>
                    <a:pt x="23659" y="169537"/>
                  </a:lnTo>
                  <a:lnTo>
                    <a:pt x="0" y="182752"/>
                  </a:lnTo>
                  <a:lnTo>
                    <a:pt x="2743" y="190500"/>
                  </a:lnTo>
                  <a:lnTo>
                    <a:pt x="4941" y="197996"/>
                  </a:lnTo>
                  <a:lnTo>
                    <a:pt x="6578" y="205231"/>
                  </a:lnTo>
                  <a:lnTo>
                    <a:pt x="21204" y="197373"/>
                  </a:lnTo>
                  <a:lnTo>
                    <a:pt x="35020" y="187896"/>
                  </a:lnTo>
                  <a:lnTo>
                    <a:pt x="48026" y="176799"/>
                  </a:lnTo>
                  <a:lnTo>
                    <a:pt x="60223" y="164083"/>
                  </a:lnTo>
                  <a:lnTo>
                    <a:pt x="78802" y="164083"/>
                  </a:lnTo>
                  <a:lnTo>
                    <a:pt x="74549" y="145668"/>
                  </a:lnTo>
                  <a:lnTo>
                    <a:pt x="80377" y="136858"/>
                  </a:lnTo>
                  <a:lnTo>
                    <a:pt x="85956" y="127571"/>
                  </a:lnTo>
                  <a:lnTo>
                    <a:pt x="91283" y="117808"/>
                  </a:lnTo>
                  <a:lnTo>
                    <a:pt x="96354" y="107568"/>
                  </a:lnTo>
                  <a:lnTo>
                    <a:pt x="77482" y="98170"/>
                  </a:lnTo>
                  <a:close/>
                </a:path>
                <a:path w="507365" h="345439">
                  <a:moveTo>
                    <a:pt x="211919" y="166877"/>
                  </a:moveTo>
                  <a:lnTo>
                    <a:pt x="152184" y="166877"/>
                  </a:lnTo>
                  <a:lnTo>
                    <a:pt x="234492" y="193420"/>
                  </a:lnTo>
                  <a:lnTo>
                    <a:pt x="240144" y="176022"/>
                  </a:lnTo>
                  <a:lnTo>
                    <a:pt x="211919" y="166877"/>
                  </a:lnTo>
                  <a:close/>
                </a:path>
                <a:path w="507365" h="345439">
                  <a:moveTo>
                    <a:pt x="421017" y="79248"/>
                  </a:moveTo>
                  <a:lnTo>
                    <a:pt x="401078" y="81914"/>
                  </a:lnTo>
                  <a:lnTo>
                    <a:pt x="404064" y="98170"/>
                  </a:lnTo>
                  <a:lnTo>
                    <a:pt x="406633" y="114093"/>
                  </a:lnTo>
                  <a:lnTo>
                    <a:pt x="409049" y="131296"/>
                  </a:lnTo>
                  <a:lnTo>
                    <a:pt x="411225" y="149225"/>
                  </a:lnTo>
                  <a:lnTo>
                    <a:pt x="432892" y="145161"/>
                  </a:lnTo>
                  <a:lnTo>
                    <a:pt x="430772" y="129825"/>
                  </a:lnTo>
                  <a:lnTo>
                    <a:pt x="428088" y="113728"/>
                  </a:lnTo>
                  <a:lnTo>
                    <a:pt x="424837" y="96869"/>
                  </a:lnTo>
                  <a:lnTo>
                    <a:pt x="421017" y="79248"/>
                  </a:lnTo>
                  <a:close/>
                </a:path>
                <a:path w="507365" h="345439">
                  <a:moveTo>
                    <a:pt x="231184" y="111125"/>
                  </a:moveTo>
                  <a:lnTo>
                    <a:pt x="170192" y="111125"/>
                  </a:lnTo>
                  <a:lnTo>
                    <a:pt x="267169" y="142366"/>
                  </a:lnTo>
                  <a:lnTo>
                    <a:pt x="272897" y="124587"/>
                  </a:lnTo>
                  <a:lnTo>
                    <a:pt x="231184" y="111125"/>
                  </a:lnTo>
                  <a:close/>
                </a:path>
                <a:path w="507365" h="345439">
                  <a:moveTo>
                    <a:pt x="148121" y="23749"/>
                  </a:moveTo>
                  <a:lnTo>
                    <a:pt x="87388" y="23749"/>
                  </a:lnTo>
                  <a:lnTo>
                    <a:pt x="259346" y="79248"/>
                  </a:lnTo>
                  <a:lnTo>
                    <a:pt x="250558" y="106425"/>
                  </a:lnTo>
                  <a:lnTo>
                    <a:pt x="269240" y="112522"/>
                  </a:lnTo>
                  <a:lnTo>
                    <a:pt x="283756" y="67563"/>
                  </a:lnTo>
                  <a:lnTo>
                    <a:pt x="187959" y="36575"/>
                  </a:lnTo>
                  <a:lnTo>
                    <a:pt x="200431" y="34416"/>
                  </a:lnTo>
                  <a:lnTo>
                    <a:pt x="199676" y="32512"/>
                  </a:lnTo>
                  <a:lnTo>
                    <a:pt x="175310" y="32512"/>
                  </a:lnTo>
                  <a:lnTo>
                    <a:pt x="148121" y="23749"/>
                  </a:lnTo>
                  <a:close/>
                </a:path>
                <a:path w="507365" h="345439">
                  <a:moveTo>
                    <a:pt x="74434" y="0"/>
                  </a:moveTo>
                  <a:lnTo>
                    <a:pt x="59994" y="44703"/>
                  </a:lnTo>
                  <a:lnTo>
                    <a:pt x="78689" y="50673"/>
                  </a:lnTo>
                  <a:lnTo>
                    <a:pt x="87388" y="23749"/>
                  </a:lnTo>
                  <a:lnTo>
                    <a:pt x="148121" y="23749"/>
                  </a:lnTo>
                  <a:lnTo>
                    <a:pt x="74434" y="0"/>
                  </a:lnTo>
                  <a:close/>
                </a:path>
                <a:path w="507365" h="345439">
                  <a:moveTo>
                    <a:pt x="188048" y="4063"/>
                  </a:moveTo>
                  <a:lnTo>
                    <a:pt x="166941" y="7874"/>
                  </a:lnTo>
                  <a:lnTo>
                    <a:pt x="169215" y="13991"/>
                  </a:lnTo>
                  <a:lnTo>
                    <a:pt x="171369" y="20145"/>
                  </a:lnTo>
                  <a:lnTo>
                    <a:pt x="173401" y="26322"/>
                  </a:lnTo>
                  <a:lnTo>
                    <a:pt x="175310" y="32512"/>
                  </a:lnTo>
                  <a:lnTo>
                    <a:pt x="199676" y="32512"/>
                  </a:lnTo>
                  <a:lnTo>
                    <a:pt x="197183" y="26227"/>
                  </a:lnTo>
                  <a:lnTo>
                    <a:pt x="194035" y="18430"/>
                  </a:lnTo>
                  <a:lnTo>
                    <a:pt x="190989" y="11039"/>
                  </a:lnTo>
                  <a:lnTo>
                    <a:pt x="188048" y="4063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43775" y="1648689"/>
              <a:ext cx="6903720" cy="1741170"/>
            </a:xfrm>
            <a:custGeom>
              <a:avLst/>
              <a:gdLst/>
              <a:ahLst/>
              <a:cxnLst/>
              <a:rect l="l" t="t" r="r" b="b"/>
              <a:pathLst>
                <a:path w="6903720" h="1741170">
                  <a:moveTo>
                    <a:pt x="4242703" y="16"/>
                  </a:moveTo>
                  <a:lnTo>
                    <a:pt x="4185826" y="0"/>
                  </a:lnTo>
                  <a:lnTo>
                    <a:pt x="4129402" y="1571"/>
                  </a:lnTo>
                  <a:lnTo>
                    <a:pt x="4073711" y="4697"/>
                  </a:lnTo>
                  <a:lnTo>
                    <a:pt x="4019034" y="9346"/>
                  </a:lnTo>
                  <a:lnTo>
                    <a:pt x="3965650" y="15486"/>
                  </a:lnTo>
                  <a:lnTo>
                    <a:pt x="3913841" y="23084"/>
                  </a:lnTo>
                  <a:lnTo>
                    <a:pt x="3863888" y="32108"/>
                  </a:lnTo>
                  <a:lnTo>
                    <a:pt x="3816069" y="42525"/>
                  </a:lnTo>
                  <a:lnTo>
                    <a:pt x="3770667" y="54304"/>
                  </a:lnTo>
                  <a:lnTo>
                    <a:pt x="3727962" y="67412"/>
                  </a:lnTo>
                  <a:lnTo>
                    <a:pt x="3688233" y="81816"/>
                  </a:lnTo>
                  <a:lnTo>
                    <a:pt x="3651762" y="97484"/>
                  </a:lnTo>
                  <a:lnTo>
                    <a:pt x="3589716" y="132485"/>
                  </a:lnTo>
                  <a:lnTo>
                    <a:pt x="3544262" y="118185"/>
                  </a:lnTo>
                  <a:lnTo>
                    <a:pt x="3496021" y="105053"/>
                  </a:lnTo>
                  <a:lnTo>
                    <a:pt x="3445162" y="93159"/>
                  </a:lnTo>
                  <a:lnTo>
                    <a:pt x="3391850" y="82574"/>
                  </a:lnTo>
                  <a:lnTo>
                    <a:pt x="3339476" y="73771"/>
                  </a:lnTo>
                  <a:lnTo>
                    <a:pt x="3286229" y="66304"/>
                  </a:lnTo>
                  <a:lnTo>
                    <a:pt x="3232280" y="60157"/>
                  </a:lnTo>
                  <a:lnTo>
                    <a:pt x="3177801" y="55309"/>
                  </a:lnTo>
                  <a:lnTo>
                    <a:pt x="3122962" y="51745"/>
                  </a:lnTo>
                  <a:lnTo>
                    <a:pt x="3067936" y="49445"/>
                  </a:lnTo>
                  <a:lnTo>
                    <a:pt x="3012894" y="48391"/>
                  </a:lnTo>
                  <a:lnTo>
                    <a:pt x="2958008" y="48566"/>
                  </a:lnTo>
                  <a:lnTo>
                    <a:pt x="2903449" y="49951"/>
                  </a:lnTo>
                  <a:lnTo>
                    <a:pt x="2849389" y="52529"/>
                  </a:lnTo>
                  <a:lnTo>
                    <a:pt x="2795999" y="56282"/>
                  </a:lnTo>
                  <a:lnTo>
                    <a:pt x="2743451" y="61190"/>
                  </a:lnTo>
                  <a:lnTo>
                    <a:pt x="2691916" y="67237"/>
                  </a:lnTo>
                  <a:lnTo>
                    <a:pt x="2641567" y="74405"/>
                  </a:lnTo>
                  <a:lnTo>
                    <a:pt x="2592573" y="82674"/>
                  </a:lnTo>
                  <a:lnTo>
                    <a:pt x="2545108" y="92028"/>
                  </a:lnTo>
                  <a:lnTo>
                    <a:pt x="2499342" y="102449"/>
                  </a:lnTo>
                  <a:lnTo>
                    <a:pt x="2455447" y="113917"/>
                  </a:lnTo>
                  <a:lnTo>
                    <a:pt x="2413595" y="126416"/>
                  </a:lnTo>
                  <a:lnTo>
                    <a:pt x="2373956" y="139927"/>
                  </a:lnTo>
                  <a:lnTo>
                    <a:pt x="2336704" y="154432"/>
                  </a:lnTo>
                  <a:lnTo>
                    <a:pt x="2270042" y="186352"/>
                  </a:lnTo>
                  <a:lnTo>
                    <a:pt x="2240976" y="203732"/>
                  </a:lnTo>
                  <a:lnTo>
                    <a:pt x="2195853" y="195139"/>
                  </a:lnTo>
                  <a:lnTo>
                    <a:pt x="2149750" y="187325"/>
                  </a:lnTo>
                  <a:lnTo>
                    <a:pt x="2102751" y="180296"/>
                  </a:lnTo>
                  <a:lnTo>
                    <a:pt x="2054940" y="174058"/>
                  </a:lnTo>
                  <a:lnTo>
                    <a:pt x="2006404" y="168615"/>
                  </a:lnTo>
                  <a:lnTo>
                    <a:pt x="1957225" y="163973"/>
                  </a:lnTo>
                  <a:lnTo>
                    <a:pt x="1907490" y="160139"/>
                  </a:lnTo>
                  <a:lnTo>
                    <a:pt x="1857282" y="157117"/>
                  </a:lnTo>
                  <a:lnTo>
                    <a:pt x="1806686" y="154914"/>
                  </a:lnTo>
                  <a:lnTo>
                    <a:pt x="1755788" y="153534"/>
                  </a:lnTo>
                  <a:lnTo>
                    <a:pt x="1704671" y="152983"/>
                  </a:lnTo>
                  <a:lnTo>
                    <a:pt x="1653420" y="153267"/>
                  </a:lnTo>
                  <a:lnTo>
                    <a:pt x="1602121" y="154391"/>
                  </a:lnTo>
                  <a:lnTo>
                    <a:pt x="1550858" y="156361"/>
                  </a:lnTo>
                  <a:lnTo>
                    <a:pt x="1480951" y="160422"/>
                  </a:lnTo>
                  <a:lnTo>
                    <a:pt x="1412863" y="165955"/>
                  </a:lnTo>
                  <a:lnTo>
                    <a:pt x="1346713" y="172904"/>
                  </a:lnTo>
                  <a:lnTo>
                    <a:pt x="1282624" y="181215"/>
                  </a:lnTo>
                  <a:lnTo>
                    <a:pt x="1220718" y="190833"/>
                  </a:lnTo>
                  <a:lnTo>
                    <a:pt x="1161115" y="201702"/>
                  </a:lnTo>
                  <a:lnTo>
                    <a:pt x="1103938" y="213769"/>
                  </a:lnTo>
                  <a:lnTo>
                    <a:pt x="1049309" y="226978"/>
                  </a:lnTo>
                  <a:lnTo>
                    <a:pt x="997349" y="241273"/>
                  </a:lnTo>
                  <a:lnTo>
                    <a:pt x="948179" y="256601"/>
                  </a:lnTo>
                  <a:lnTo>
                    <a:pt x="901921" y="272907"/>
                  </a:lnTo>
                  <a:lnTo>
                    <a:pt x="858697" y="290134"/>
                  </a:lnTo>
                  <a:lnTo>
                    <a:pt x="818628" y="308230"/>
                  </a:lnTo>
                  <a:lnTo>
                    <a:pt x="781837" y="327137"/>
                  </a:lnTo>
                  <a:lnTo>
                    <a:pt x="748444" y="346803"/>
                  </a:lnTo>
                  <a:lnTo>
                    <a:pt x="692341" y="388187"/>
                  </a:lnTo>
                  <a:lnTo>
                    <a:pt x="651293" y="431943"/>
                  </a:lnTo>
                  <a:lnTo>
                    <a:pt x="626271" y="477631"/>
                  </a:lnTo>
                  <a:lnTo>
                    <a:pt x="618250" y="524813"/>
                  </a:lnTo>
                  <a:lnTo>
                    <a:pt x="620919" y="548826"/>
                  </a:lnTo>
                  <a:lnTo>
                    <a:pt x="628203" y="573048"/>
                  </a:lnTo>
                  <a:lnTo>
                    <a:pt x="622361" y="578509"/>
                  </a:lnTo>
                  <a:lnTo>
                    <a:pt x="563077" y="581531"/>
                  </a:lnTo>
                  <a:lnTo>
                    <a:pt x="505249" y="586262"/>
                  </a:lnTo>
                  <a:lnTo>
                    <a:pt x="449149" y="592641"/>
                  </a:lnTo>
                  <a:lnTo>
                    <a:pt x="395049" y="600608"/>
                  </a:lnTo>
                  <a:lnTo>
                    <a:pt x="343221" y="610102"/>
                  </a:lnTo>
                  <a:lnTo>
                    <a:pt x="293936" y="621062"/>
                  </a:lnTo>
                  <a:lnTo>
                    <a:pt x="247466" y="633427"/>
                  </a:lnTo>
                  <a:lnTo>
                    <a:pt x="204085" y="647137"/>
                  </a:lnTo>
                  <a:lnTo>
                    <a:pt x="164062" y="662132"/>
                  </a:lnTo>
                  <a:lnTo>
                    <a:pt x="127671" y="678349"/>
                  </a:lnTo>
                  <a:lnTo>
                    <a:pt x="60509" y="718965"/>
                  </a:lnTo>
                  <a:lnTo>
                    <a:pt x="14920" y="767236"/>
                  </a:lnTo>
                  <a:lnTo>
                    <a:pt x="0" y="816577"/>
                  </a:lnTo>
                  <a:lnTo>
                    <a:pt x="3662" y="841150"/>
                  </a:lnTo>
                  <a:lnTo>
                    <a:pt x="32478" y="889099"/>
                  </a:lnTo>
                  <a:lnTo>
                    <a:pt x="88937" y="934123"/>
                  </a:lnTo>
                  <a:lnTo>
                    <a:pt x="127155" y="955038"/>
                  </a:lnTo>
                  <a:lnTo>
                    <a:pt x="171831" y="974622"/>
                  </a:lnTo>
                  <a:lnTo>
                    <a:pt x="222812" y="992675"/>
                  </a:lnTo>
                  <a:lnTo>
                    <a:pt x="279948" y="1008998"/>
                  </a:lnTo>
                  <a:lnTo>
                    <a:pt x="343088" y="1023390"/>
                  </a:lnTo>
                  <a:lnTo>
                    <a:pt x="279269" y="1050493"/>
                  </a:lnTo>
                  <a:lnTo>
                    <a:pt x="228101" y="1080154"/>
                  </a:lnTo>
                  <a:lnTo>
                    <a:pt x="190084" y="1111861"/>
                  </a:lnTo>
                  <a:lnTo>
                    <a:pt x="165720" y="1145103"/>
                  </a:lnTo>
                  <a:lnTo>
                    <a:pt x="155510" y="1179368"/>
                  </a:lnTo>
                  <a:lnTo>
                    <a:pt x="159954" y="1214144"/>
                  </a:lnTo>
                  <a:lnTo>
                    <a:pt x="187838" y="1258650"/>
                  </a:lnTo>
                  <a:lnTo>
                    <a:pt x="238120" y="1299365"/>
                  </a:lnTo>
                  <a:lnTo>
                    <a:pt x="308213" y="1335588"/>
                  </a:lnTo>
                  <a:lnTo>
                    <a:pt x="349881" y="1351796"/>
                  </a:lnTo>
                  <a:lnTo>
                    <a:pt x="395531" y="1366617"/>
                  </a:lnTo>
                  <a:lnTo>
                    <a:pt x="444840" y="1379966"/>
                  </a:lnTo>
                  <a:lnTo>
                    <a:pt x="497485" y="1391753"/>
                  </a:lnTo>
                  <a:lnTo>
                    <a:pt x="553142" y="1401891"/>
                  </a:lnTo>
                  <a:lnTo>
                    <a:pt x="611489" y="1410292"/>
                  </a:lnTo>
                  <a:lnTo>
                    <a:pt x="672202" y="1416870"/>
                  </a:lnTo>
                  <a:lnTo>
                    <a:pt x="734956" y="1421535"/>
                  </a:lnTo>
                  <a:lnTo>
                    <a:pt x="799430" y="1424202"/>
                  </a:lnTo>
                  <a:lnTo>
                    <a:pt x="865299" y="1424781"/>
                  </a:lnTo>
                  <a:lnTo>
                    <a:pt x="932241" y="1423186"/>
                  </a:lnTo>
                  <a:lnTo>
                    <a:pt x="945195" y="1430806"/>
                  </a:lnTo>
                  <a:lnTo>
                    <a:pt x="1009177" y="1463928"/>
                  </a:lnTo>
                  <a:lnTo>
                    <a:pt x="1080470" y="1494330"/>
                  </a:lnTo>
                  <a:lnTo>
                    <a:pt x="1118655" y="1508493"/>
                  </a:lnTo>
                  <a:lnTo>
                    <a:pt x="1158424" y="1521955"/>
                  </a:lnTo>
                  <a:lnTo>
                    <a:pt x="1199696" y="1534709"/>
                  </a:lnTo>
                  <a:lnTo>
                    <a:pt x="1242389" y="1546748"/>
                  </a:lnTo>
                  <a:lnTo>
                    <a:pt x="1286423" y="1558065"/>
                  </a:lnTo>
                  <a:lnTo>
                    <a:pt x="1331717" y="1568652"/>
                  </a:lnTo>
                  <a:lnTo>
                    <a:pt x="1378189" y="1578504"/>
                  </a:lnTo>
                  <a:lnTo>
                    <a:pt x="1425757" y="1587612"/>
                  </a:lnTo>
                  <a:lnTo>
                    <a:pt x="1474342" y="1595971"/>
                  </a:lnTo>
                  <a:lnTo>
                    <a:pt x="1523862" y="1603573"/>
                  </a:lnTo>
                  <a:lnTo>
                    <a:pt x="1574235" y="1610410"/>
                  </a:lnTo>
                  <a:lnTo>
                    <a:pt x="1625380" y="1616477"/>
                  </a:lnTo>
                  <a:lnTo>
                    <a:pt x="1677217" y="1621765"/>
                  </a:lnTo>
                  <a:lnTo>
                    <a:pt x="1729663" y="1626269"/>
                  </a:lnTo>
                  <a:lnTo>
                    <a:pt x="1782639" y="1629981"/>
                  </a:lnTo>
                  <a:lnTo>
                    <a:pt x="1836062" y="1632894"/>
                  </a:lnTo>
                  <a:lnTo>
                    <a:pt x="1889852" y="1635001"/>
                  </a:lnTo>
                  <a:lnTo>
                    <a:pt x="1943927" y="1636295"/>
                  </a:lnTo>
                  <a:lnTo>
                    <a:pt x="1998207" y="1636769"/>
                  </a:lnTo>
                  <a:lnTo>
                    <a:pt x="2052610" y="1636416"/>
                  </a:lnTo>
                  <a:lnTo>
                    <a:pt x="2107054" y="1635230"/>
                  </a:lnTo>
                  <a:lnTo>
                    <a:pt x="2161459" y="1633202"/>
                  </a:lnTo>
                  <a:lnTo>
                    <a:pt x="2215744" y="1630327"/>
                  </a:lnTo>
                  <a:lnTo>
                    <a:pt x="2269827" y="1626597"/>
                  </a:lnTo>
                  <a:lnTo>
                    <a:pt x="2323627" y="1622005"/>
                  </a:lnTo>
                  <a:lnTo>
                    <a:pt x="2377064" y="1616545"/>
                  </a:lnTo>
                  <a:lnTo>
                    <a:pt x="2430055" y="1610209"/>
                  </a:lnTo>
                  <a:lnTo>
                    <a:pt x="2482520" y="1602990"/>
                  </a:lnTo>
                  <a:lnTo>
                    <a:pt x="2534378" y="1594881"/>
                  </a:lnTo>
                  <a:lnTo>
                    <a:pt x="2585547" y="1585876"/>
                  </a:lnTo>
                  <a:lnTo>
                    <a:pt x="2635946" y="1575967"/>
                  </a:lnTo>
                  <a:lnTo>
                    <a:pt x="2672004" y="1593445"/>
                  </a:lnTo>
                  <a:lnTo>
                    <a:pt x="2710756" y="1610109"/>
                  </a:lnTo>
                  <a:lnTo>
                    <a:pt x="2752079" y="1625927"/>
                  </a:lnTo>
                  <a:lnTo>
                    <a:pt x="2795853" y="1640869"/>
                  </a:lnTo>
                  <a:lnTo>
                    <a:pt x="2841955" y="1654901"/>
                  </a:lnTo>
                  <a:lnTo>
                    <a:pt x="2890263" y="1667994"/>
                  </a:lnTo>
                  <a:lnTo>
                    <a:pt x="2940657" y="1680116"/>
                  </a:lnTo>
                  <a:lnTo>
                    <a:pt x="2993013" y="1691236"/>
                  </a:lnTo>
                  <a:lnTo>
                    <a:pt x="3047211" y="1701322"/>
                  </a:lnTo>
                  <a:lnTo>
                    <a:pt x="3103129" y="1710343"/>
                  </a:lnTo>
                  <a:lnTo>
                    <a:pt x="3160645" y="1718268"/>
                  </a:lnTo>
                  <a:lnTo>
                    <a:pt x="3219638" y="1725065"/>
                  </a:lnTo>
                  <a:lnTo>
                    <a:pt x="3280767" y="1730785"/>
                  </a:lnTo>
                  <a:lnTo>
                    <a:pt x="3342014" y="1735224"/>
                  </a:lnTo>
                  <a:lnTo>
                    <a:pt x="3403253" y="1738405"/>
                  </a:lnTo>
                  <a:lnTo>
                    <a:pt x="3464358" y="1740351"/>
                  </a:lnTo>
                  <a:lnTo>
                    <a:pt x="3525203" y="1741087"/>
                  </a:lnTo>
                  <a:lnTo>
                    <a:pt x="3585662" y="1740634"/>
                  </a:lnTo>
                  <a:lnTo>
                    <a:pt x="3645610" y="1739017"/>
                  </a:lnTo>
                  <a:lnTo>
                    <a:pt x="3704919" y="1736259"/>
                  </a:lnTo>
                  <a:lnTo>
                    <a:pt x="3763465" y="1732382"/>
                  </a:lnTo>
                  <a:lnTo>
                    <a:pt x="3821121" y="1727411"/>
                  </a:lnTo>
                  <a:lnTo>
                    <a:pt x="3877761" y="1721369"/>
                  </a:lnTo>
                  <a:lnTo>
                    <a:pt x="3933260" y="1714278"/>
                  </a:lnTo>
                  <a:lnTo>
                    <a:pt x="3987490" y="1706163"/>
                  </a:lnTo>
                  <a:lnTo>
                    <a:pt x="4040328" y="1697045"/>
                  </a:lnTo>
                  <a:lnTo>
                    <a:pt x="4091645" y="1686950"/>
                  </a:lnTo>
                  <a:lnTo>
                    <a:pt x="4141317" y="1675900"/>
                  </a:lnTo>
                  <a:lnTo>
                    <a:pt x="4189217" y="1663918"/>
                  </a:lnTo>
                  <a:lnTo>
                    <a:pt x="4235220" y="1651028"/>
                  </a:lnTo>
                  <a:lnTo>
                    <a:pt x="4279200" y="1637252"/>
                  </a:lnTo>
                  <a:lnTo>
                    <a:pt x="4321029" y="1622615"/>
                  </a:lnTo>
                  <a:lnTo>
                    <a:pt x="4360584" y="1607139"/>
                  </a:lnTo>
                  <a:lnTo>
                    <a:pt x="4397737" y="1590848"/>
                  </a:lnTo>
                  <a:lnTo>
                    <a:pt x="4432362" y="1573766"/>
                  </a:lnTo>
                  <a:lnTo>
                    <a:pt x="4493528" y="1537317"/>
                  </a:lnTo>
                  <a:lnTo>
                    <a:pt x="4543072" y="1497981"/>
                  </a:lnTo>
                  <a:lnTo>
                    <a:pt x="4563171" y="1477288"/>
                  </a:lnTo>
                  <a:lnTo>
                    <a:pt x="4607177" y="1486152"/>
                  </a:lnTo>
                  <a:lnTo>
                    <a:pt x="4652404" y="1494144"/>
                  </a:lnTo>
                  <a:lnTo>
                    <a:pt x="4698741" y="1501254"/>
                  </a:lnTo>
                  <a:lnTo>
                    <a:pt x="4746075" y="1507471"/>
                  </a:lnTo>
                  <a:lnTo>
                    <a:pt x="4794295" y="1512784"/>
                  </a:lnTo>
                  <a:lnTo>
                    <a:pt x="4843288" y="1517183"/>
                  </a:lnTo>
                  <a:lnTo>
                    <a:pt x="4892943" y="1520657"/>
                  </a:lnTo>
                  <a:lnTo>
                    <a:pt x="4943147" y="1523195"/>
                  </a:lnTo>
                  <a:lnTo>
                    <a:pt x="4993788" y="1524786"/>
                  </a:lnTo>
                  <a:lnTo>
                    <a:pt x="5044755" y="1525421"/>
                  </a:lnTo>
                  <a:lnTo>
                    <a:pt x="5113679" y="1524740"/>
                  </a:lnTo>
                  <a:lnTo>
                    <a:pt x="5181268" y="1522356"/>
                  </a:lnTo>
                  <a:lnTo>
                    <a:pt x="5247342" y="1518332"/>
                  </a:lnTo>
                  <a:lnTo>
                    <a:pt x="5311720" y="1512726"/>
                  </a:lnTo>
                  <a:lnTo>
                    <a:pt x="5374223" y="1505601"/>
                  </a:lnTo>
                  <a:lnTo>
                    <a:pt x="5434670" y="1497017"/>
                  </a:lnTo>
                  <a:lnTo>
                    <a:pt x="5492881" y="1487035"/>
                  </a:lnTo>
                  <a:lnTo>
                    <a:pt x="5548677" y="1475716"/>
                  </a:lnTo>
                  <a:lnTo>
                    <a:pt x="5601878" y="1463121"/>
                  </a:lnTo>
                  <a:lnTo>
                    <a:pt x="5652303" y="1449311"/>
                  </a:lnTo>
                  <a:lnTo>
                    <a:pt x="5699773" y="1434346"/>
                  </a:lnTo>
                  <a:lnTo>
                    <a:pt x="5744107" y="1418288"/>
                  </a:lnTo>
                  <a:lnTo>
                    <a:pt x="5785127" y="1401198"/>
                  </a:lnTo>
                  <a:lnTo>
                    <a:pt x="5822650" y="1383135"/>
                  </a:lnTo>
                  <a:lnTo>
                    <a:pt x="5856499" y="1364163"/>
                  </a:lnTo>
                  <a:lnTo>
                    <a:pt x="5912450" y="1323729"/>
                  </a:lnTo>
                  <a:lnTo>
                    <a:pt x="5951540" y="1280382"/>
                  </a:lnTo>
                  <a:lnTo>
                    <a:pt x="5972329" y="1234611"/>
                  </a:lnTo>
                  <a:lnTo>
                    <a:pt x="5975411" y="1210969"/>
                  </a:lnTo>
                  <a:lnTo>
                    <a:pt x="6030304" y="1207782"/>
                  </a:lnTo>
                  <a:lnTo>
                    <a:pt x="6084502" y="1203641"/>
                  </a:lnTo>
                  <a:lnTo>
                    <a:pt x="6137904" y="1198560"/>
                  </a:lnTo>
                  <a:lnTo>
                    <a:pt x="6190410" y="1192553"/>
                  </a:lnTo>
                  <a:lnTo>
                    <a:pt x="6241920" y="1185632"/>
                  </a:lnTo>
                  <a:lnTo>
                    <a:pt x="6292333" y="1177813"/>
                  </a:lnTo>
                  <a:lnTo>
                    <a:pt x="6341547" y="1169108"/>
                  </a:lnTo>
                  <a:lnTo>
                    <a:pt x="6389463" y="1159531"/>
                  </a:lnTo>
                  <a:lnTo>
                    <a:pt x="6435980" y="1149096"/>
                  </a:lnTo>
                  <a:lnTo>
                    <a:pt x="6480998" y="1137817"/>
                  </a:lnTo>
                  <a:lnTo>
                    <a:pt x="6543187" y="1120122"/>
                  </a:lnTo>
                  <a:lnTo>
                    <a:pt x="6600571" y="1101186"/>
                  </a:lnTo>
                  <a:lnTo>
                    <a:pt x="6653111" y="1081111"/>
                  </a:lnTo>
                  <a:lnTo>
                    <a:pt x="6700768" y="1059996"/>
                  </a:lnTo>
                  <a:lnTo>
                    <a:pt x="6743504" y="1037942"/>
                  </a:lnTo>
                  <a:lnTo>
                    <a:pt x="6781281" y="1015050"/>
                  </a:lnTo>
                  <a:lnTo>
                    <a:pt x="6814060" y="991422"/>
                  </a:lnTo>
                  <a:lnTo>
                    <a:pt x="6864471" y="942355"/>
                  </a:lnTo>
                  <a:lnTo>
                    <a:pt x="6894430" y="891548"/>
                  </a:lnTo>
                  <a:lnTo>
                    <a:pt x="6903629" y="839806"/>
                  </a:lnTo>
                  <a:lnTo>
                    <a:pt x="6900348" y="813835"/>
                  </a:lnTo>
                  <a:lnTo>
                    <a:pt x="6877831" y="762201"/>
                  </a:lnTo>
                  <a:lnTo>
                    <a:pt x="6833785" y="711644"/>
                  </a:lnTo>
                  <a:lnTo>
                    <a:pt x="6803593" y="687023"/>
                  </a:lnTo>
                  <a:lnTo>
                    <a:pt x="6767904" y="662972"/>
                  </a:lnTo>
                  <a:lnTo>
                    <a:pt x="6726679" y="639595"/>
                  </a:lnTo>
                  <a:lnTo>
                    <a:pt x="6679880" y="616990"/>
                  </a:lnTo>
                  <a:lnTo>
                    <a:pt x="6691044" y="607566"/>
                  </a:lnTo>
                  <a:lnTo>
                    <a:pt x="6718869" y="578509"/>
                  </a:lnTo>
                  <a:lnTo>
                    <a:pt x="6745092" y="529199"/>
                  </a:lnTo>
                  <a:lnTo>
                    <a:pt x="6748903" y="504690"/>
                  </a:lnTo>
                  <a:lnTo>
                    <a:pt x="6746754" y="480423"/>
                  </a:lnTo>
                  <a:lnTo>
                    <a:pt x="6725290" y="433046"/>
                  </a:lnTo>
                  <a:lnTo>
                    <a:pt x="6682135" y="387932"/>
                  </a:lnTo>
                  <a:lnTo>
                    <a:pt x="6618725" y="345943"/>
                  </a:lnTo>
                  <a:lnTo>
                    <a:pt x="6579873" y="326391"/>
                  </a:lnTo>
                  <a:lnTo>
                    <a:pt x="6536495" y="307945"/>
                  </a:lnTo>
                  <a:lnTo>
                    <a:pt x="6488771" y="290712"/>
                  </a:lnTo>
                  <a:lnTo>
                    <a:pt x="6436881" y="274801"/>
                  </a:lnTo>
                  <a:lnTo>
                    <a:pt x="6381003" y="260319"/>
                  </a:lnTo>
                  <a:lnTo>
                    <a:pt x="6321317" y="247374"/>
                  </a:lnTo>
                  <a:lnTo>
                    <a:pt x="6258003" y="236075"/>
                  </a:lnTo>
                  <a:lnTo>
                    <a:pt x="6191240" y="226529"/>
                  </a:lnTo>
                  <a:lnTo>
                    <a:pt x="6121207" y="218845"/>
                  </a:lnTo>
                  <a:lnTo>
                    <a:pt x="6100284" y="189012"/>
                  </a:lnTo>
                  <a:lnTo>
                    <a:pt x="6069692" y="160392"/>
                  </a:lnTo>
                  <a:lnTo>
                    <a:pt x="6029878" y="133247"/>
                  </a:lnTo>
                  <a:lnTo>
                    <a:pt x="5981290" y="107837"/>
                  </a:lnTo>
                  <a:lnTo>
                    <a:pt x="5924377" y="84425"/>
                  </a:lnTo>
                  <a:lnTo>
                    <a:pt x="5859587" y="63270"/>
                  </a:lnTo>
                  <a:lnTo>
                    <a:pt x="5814073" y="51006"/>
                  </a:lnTo>
                  <a:lnTo>
                    <a:pt x="5766756" y="40084"/>
                  </a:lnTo>
                  <a:lnTo>
                    <a:pt x="5717848" y="30497"/>
                  </a:lnTo>
                  <a:lnTo>
                    <a:pt x="5667560" y="22240"/>
                  </a:lnTo>
                  <a:lnTo>
                    <a:pt x="5616103" y="15307"/>
                  </a:lnTo>
                  <a:lnTo>
                    <a:pt x="5563687" y="9691"/>
                  </a:lnTo>
                  <a:lnTo>
                    <a:pt x="5510525" y="5387"/>
                  </a:lnTo>
                  <a:lnTo>
                    <a:pt x="5456826" y="2389"/>
                  </a:lnTo>
                  <a:lnTo>
                    <a:pt x="5402803" y="690"/>
                  </a:lnTo>
                  <a:lnTo>
                    <a:pt x="5348666" y="285"/>
                  </a:lnTo>
                  <a:lnTo>
                    <a:pt x="5294627" y="1167"/>
                  </a:lnTo>
                  <a:lnTo>
                    <a:pt x="5240896" y="3331"/>
                  </a:lnTo>
                  <a:lnTo>
                    <a:pt x="5187685" y="6770"/>
                  </a:lnTo>
                  <a:lnTo>
                    <a:pt x="5135205" y="11479"/>
                  </a:lnTo>
                  <a:lnTo>
                    <a:pt x="5083667" y="17451"/>
                  </a:lnTo>
                  <a:lnTo>
                    <a:pt x="5033282" y="24681"/>
                  </a:lnTo>
                  <a:lnTo>
                    <a:pt x="4984261" y="33162"/>
                  </a:lnTo>
                  <a:lnTo>
                    <a:pt x="4936815" y="42889"/>
                  </a:lnTo>
                  <a:lnTo>
                    <a:pt x="4891155" y="53855"/>
                  </a:lnTo>
                  <a:lnTo>
                    <a:pt x="4847493" y="66055"/>
                  </a:lnTo>
                  <a:lnTo>
                    <a:pt x="4806039" y="79482"/>
                  </a:lnTo>
                  <a:lnTo>
                    <a:pt x="4767006" y="94131"/>
                  </a:lnTo>
                  <a:lnTo>
                    <a:pt x="4726109" y="77351"/>
                  </a:lnTo>
                  <a:lnTo>
                    <a:pt x="4681048" y="61966"/>
                  </a:lnTo>
                  <a:lnTo>
                    <a:pt x="4632141" y="48063"/>
                  </a:lnTo>
                  <a:lnTo>
                    <a:pt x="4579704" y="35727"/>
                  </a:lnTo>
                  <a:lnTo>
                    <a:pt x="4524055" y="25043"/>
                  </a:lnTo>
                  <a:lnTo>
                    <a:pt x="4469123" y="16604"/>
                  </a:lnTo>
                  <a:lnTo>
                    <a:pt x="4413242" y="9914"/>
                  </a:lnTo>
                  <a:lnTo>
                    <a:pt x="4356691" y="4941"/>
                  </a:lnTo>
                  <a:lnTo>
                    <a:pt x="4299751" y="1652"/>
                  </a:lnTo>
                  <a:lnTo>
                    <a:pt x="4242703" y="16"/>
                  </a:lnTo>
                  <a:close/>
                </a:path>
              </a:pathLst>
            </a:custGeom>
            <a:solidFill>
              <a:srgbClr val="FFE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43775" y="1648689"/>
              <a:ext cx="6903720" cy="1741170"/>
            </a:xfrm>
            <a:custGeom>
              <a:avLst/>
              <a:gdLst/>
              <a:ahLst/>
              <a:cxnLst/>
              <a:rect l="l" t="t" r="r" b="b"/>
              <a:pathLst>
                <a:path w="6903720" h="1741170">
                  <a:moveTo>
                    <a:pt x="628203" y="573048"/>
                  </a:moveTo>
                  <a:lnTo>
                    <a:pt x="620919" y="548826"/>
                  </a:lnTo>
                  <a:lnTo>
                    <a:pt x="618250" y="524813"/>
                  </a:lnTo>
                  <a:lnTo>
                    <a:pt x="620075" y="501063"/>
                  </a:lnTo>
                  <a:lnTo>
                    <a:pt x="636718" y="454573"/>
                  </a:lnTo>
                  <a:lnTo>
                    <a:pt x="669874" y="409796"/>
                  </a:lnTo>
                  <a:lnTo>
                    <a:pt x="718572" y="367171"/>
                  </a:lnTo>
                  <a:lnTo>
                    <a:pt x="781837" y="327137"/>
                  </a:lnTo>
                  <a:lnTo>
                    <a:pt x="818628" y="308230"/>
                  </a:lnTo>
                  <a:lnTo>
                    <a:pt x="858697" y="290134"/>
                  </a:lnTo>
                  <a:lnTo>
                    <a:pt x="901921" y="272907"/>
                  </a:lnTo>
                  <a:lnTo>
                    <a:pt x="948179" y="256601"/>
                  </a:lnTo>
                  <a:lnTo>
                    <a:pt x="997349" y="241273"/>
                  </a:lnTo>
                  <a:lnTo>
                    <a:pt x="1049309" y="226978"/>
                  </a:lnTo>
                  <a:lnTo>
                    <a:pt x="1103938" y="213769"/>
                  </a:lnTo>
                  <a:lnTo>
                    <a:pt x="1161115" y="201702"/>
                  </a:lnTo>
                  <a:lnTo>
                    <a:pt x="1220718" y="190833"/>
                  </a:lnTo>
                  <a:lnTo>
                    <a:pt x="1282624" y="181215"/>
                  </a:lnTo>
                  <a:lnTo>
                    <a:pt x="1346713" y="172904"/>
                  </a:lnTo>
                  <a:lnTo>
                    <a:pt x="1412863" y="165955"/>
                  </a:lnTo>
                  <a:lnTo>
                    <a:pt x="1480951" y="160422"/>
                  </a:lnTo>
                  <a:lnTo>
                    <a:pt x="1550858" y="156361"/>
                  </a:lnTo>
                  <a:lnTo>
                    <a:pt x="1602121" y="154391"/>
                  </a:lnTo>
                  <a:lnTo>
                    <a:pt x="1653420" y="153267"/>
                  </a:lnTo>
                  <a:lnTo>
                    <a:pt x="1704671" y="152983"/>
                  </a:lnTo>
                  <a:lnTo>
                    <a:pt x="1755788" y="153534"/>
                  </a:lnTo>
                  <a:lnTo>
                    <a:pt x="1806686" y="154914"/>
                  </a:lnTo>
                  <a:lnTo>
                    <a:pt x="1857282" y="157117"/>
                  </a:lnTo>
                  <a:lnTo>
                    <a:pt x="1907490" y="160139"/>
                  </a:lnTo>
                  <a:lnTo>
                    <a:pt x="1957225" y="163973"/>
                  </a:lnTo>
                  <a:lnTo>
                    <a:pt x="2006404" y="168615"/>
                  </a:lnTo>
                  <a:lnTo>
                    <a:pt x="2054940" y="174058"/>
                  </a:lnTo>
                  <a:lnTo>
                    <a:pt x="2102751" y="180296"/>
                  </a:lnTo>
                  <a:lnTo>
                    <a:pt x="2149750" y="187325"/>
                  </a:lnTo>
                  <a:lnTo>
                    <a:pt x="2195853" y="195139"/>
                  </a:lnTo>
                  <a:lnTo>
                    <a:pt x="2240976" y="203732"/>
                  </a:lnTo>
                  <a:lnTo>
                    <a:pt x="2270042" y="186352"/>
                  </a:lnTo>
                  <a:lnTo>
                    <a:pt x="2336704" y="154432"/>
                  </a:lnTo>
                  <a:lnTo>
                    <a:pt x="2373956" y="139927"/>
                  </a:lnTo>
                  <a:lnTo>
                    <a:pt x="2413595" y="126416"/>
                  </a:lnTo>
                  <a:lnTo>
                    <a:pt x="2455447" y="113917"/>
                  </a:lnTo>
                  <a:lnTo>
                    <a:pt x="2499342" y="102449"/>
                  </a:lnTo>
                  <a:lnTo>
                    <a:pt x="2545108" y="92028"/>
                  </a:lnTo>
                  <a:lnTo>
                    <a:pt x="2592573" y="82674"/>
                  </a:lnTo>
                  <a:lnTo>
                    <a:pt x="2641567" y="74405"/>
                  </a:lnTo>
                  <a:lnTo>
                    <a:pt x="2691916" y="67237"/>
                  </a:lnTo>
                  <a:lnTo>
                    <a:pt x="2743451" y="61190"/>
                  </a:lnTo>
                  <a:lnTo>
                    <a:pt x="2795999" y="56282"/>
                  </a:lnTo>
                  <a:lnTo>
                    <a:pt x="2849389" y="52529"/>
                  </a:lnTo>
                  <a:lnTo>
                    <a:pt x="2903449" y="49951"/>
                  </a:lnTo>
                  <a:lnTo>
                    <a:pt x="2958008" y="48566"/>
                  </a:lnTo>
                  <a:lnTo>
                    <a:pt x="3012894" y="48391"/>
                  </a:lnTo>
                  <a:lnTo>
                    <a:pt x="3067936" y="49445"/>
                  </a:lnTo>
                  <a:lnTo>
                    <a:pt x="3122962" y="51745"/>
                  </a:lnTo>
                  <a:lnTo>
                    <a:pt x="3177801" y="55309"/>
                  </a:lnTo>
                  <a:lnTo>
                    <a:pt x="3232280" y="60157"/>
                  </a:lnTo>
                  <a:lnTo>
                    <a:pt x="3286229" y="66304"/>
                  </a:lnTo>
                  <a:lnTo>
                    <a:pt x="3339476" y="73771"/>
                  </a:lnTo>
                  <a:lnTo>
                    <a:pt x="3391850" y="82574"/>
                  </a:lnTo>
                  <a:lnTo>
                    <a:pt x="3445162" y="93159"/>
                  </a:lnTo>
                  <a:lnTo>
                    <a:pt x="3496021" y="105053"/>
                  </a:lnTo>
                  <a:lnTo>
                    <a:pt x="3544262" y="118185"/>
                  </a:lnTo>
                  <a:lnTo>
                    <a:pt x="3589716" y="132485"/>
                  </a:lnTo>
                  <a:lnTo>
                    <a:pt x="3618830" y="114385"/>
                  </a:lnTo>
                  <a:lnTo>
                    <a:pt x="3688233" y="81816"/>
                  </a:lnTo>
                  <a:lnTo>
                    <a:pt x="3727962" y="67412"/>
                  </a:lnTo>
                  <a:lnTo>
                    <a:pt x="3770667" y="54304"/>
                  </a:lnTo>
                  <a:lnTo>
                    <a:pt x="3816069" y="42525"/>
                  </a:lnTo>
                  <a:lnTo>
                    <a:pt x="3863888" y="32108"/>
                  </a:lnTo>
                  <a:lnTo>
                    <a:pt x="3913841" y="23084"/>
                  </a:lnTo>
                  <a:lnTo>
                    <a:pt x="3965650" y="15486"/>
                  </a:lnTo>
                  <a:lnTo>
                    <a:pt x="4019034" y="9346"/>
                  </a:lnTo>
                  <a:lnTo>
                    <a:pt x="4073711" y="4697"/>
                  </a:lnTo>
                  <a:lnTo>
                    <a:pt x="4129402" y="1571"/>
                  </a:lnTo>
                  <a:lnTo>
                    <a:pt x="4185826" y="0"/>
                  </a:lnTo>
                  <a:lnTo>
                    <a:pt x="4242703" y="16"/>
                  </a:lnTo>
                  <a:lnTo>
                    <a:pt x="4299751" y="1652"/>
                  </a:lnTo>
                  <a:lnTo>
                    <a:pt x="4356691" y="4941"/>
                  </a:lnTo>
                  <a:lnTo>
                    <a:pt x="4413242" y="9914"/>
                  </a:lnTo>
                  <a:lnTo>
                    <a:pt x="4469123" y="16604"/>
                  </a:lnTo>
                  <a:lnTo>
                    <a:pt x="4524055" y="25043"/>
                  </a:lnTo>
                  <a:lnTo>
                    <a:pt x="4579704" y="35727"/>
                  </a:lnTo>
                  <a:lnTo>
                    <a:pt x="4632141" y="48063"/>
                  </a:lnTo>
                  <a:lnTo>
                    <a:pt x="4681048" y="61966"/>
                  </a:lnTo>
                  <a:lnTo>
                    <a:pt x="4726109" y="77351"/>
                  </a:lnTo>
                  <a:lnTo>
                    <a:pt x="4767006" y="94131"/>
                  </a:lnTo>
                  <a:lnTo>
                    <a:pt x="4806039" y="79482"/>
                  </a:lnTo>
                  <a:lnTo>
                    <a:pt x="4847493" y="66055"/>
                  </a:lnTo>
                  <a:lnTo>
                    <a:pt x="4891155" y="53855"/>
                  </a:lnTo>
                  <a:lnTo>
                    <a:pt x="4936815" y="42889"/>
                  </a:lnTo>
                  <a:lnTo>
                    <a:pt x="4984261" y="33162"/>
                  </a:lnTo>
                  <a:lnTo>
                    <a:pt x="5033282" y="24681"/>
                  </a:lnTo>
                  <a:lnTo>
                    <a:pt x="5083667" y="17451"/>
                  </a:lnTo>
                  <a:lnTo>
                    <a:pt x="5135205" y="11479"/>
                  </a:lnTo>
                  <a:lnTo>
                    <a:pt x="5187685" y="6770"/>
                  </a:lnTo>
                  <a:lnTo>
                    <a:pt x="5240896" y="3331"/>
                  </a:lnTo>
                  <a:lnTo>
                    <a:pt x="5294627" y="1167"/>
                  </a:lnTo>
                  <a:lnTo>
                    <a:pt x="5348666" y="285"/>
                  </a:lnTo>
                  <a:lnTo>
                    <a:pt x="5402803" y="690"/>
                  </a:lnTo>
                  <a:lnTo>
                    <a:pt x="5456826" y="2389"/>
                  </a:lnTo>
                  <a:lnTo>
                    <a:pt x="5510525" y="5387"/>
                  </a:lnTo>
                  <a:lnTo>
                    <a:pt x="5563687" y="9691"/>
                  </a:lnTo>
                  <a:lnTo>
                    <a:pt x="5616103" y="15307"/>
                  </a:lnTo>
                  <a:lnTo>
                    <a:pt x="5667560" y="22240"/>
                  </a:lnTo>
                  <a:lnTo>
                    <a:pt x="5717848" y="30497"/>
                  </a:lnTo>
                  <a:lnTo>
                    <a:pt x="5766756" y="40084"/>
                  </a:lnTo>
                  <a:lnTo>
                    <a:pt x="5814073" y="51006"/>
                  </a:lnTo>
                  <a:lnTo>
                    <a:pt x="5859587" y="63270"/>
                  </a:lnTo>
                  <a:lnTo>
                    <a:pt x="5924377" y="84425"/>
                  </a:lnTo>
                  <a:lnTo>
                    <a:pt x="5981290" y="107837"/>
                  </a:lnTo>
                  <a:lnTo>
                    <a:pt x="6029878" y="133247"/>
                  </a:lnTo>
                  <a:lnTo>
                    <a:pt x="6069692" y="160392"/>
                  </a:lnTo>
                  <a:lnTo>
                    <a:pt x="6100284" y="189012"/>
                  </a:lnTo>
                  <a:lnTo>
                    <a:pt x="6121207" y="218845"/>
                  </a:lnTo>
                  <a:lnTo>
                    <a:pt x="6191240" y="226529"/>
                  </a:lnTo>
                  <a:lnTo>
                    <a:pt x="6258003" y="236075"/>
                  </a:lnTo>
                  <a:lnTo>
                    <a:pt x="6321317" y="247374"/>
                  </a:lnTo>
                  <a:lnTo>
                    <a:pt x="6381003" y="260319"/>
                  </a:lnTo>
                  <a:lnTo>
                    <a:pt x="6436881" y="274801"/>
                  </a:lnTo>
                  <a:lnTo>
                    <a:pt x="6488771" y="290712"/>
                  </a:lnTo>
                  <a:lnTo>
                    <a:pt x="6536495" y="307945"/>
                  </a:lnTo>
                  <a:lnTo>
                    <a:pt x="6579873" y="326391"/>
                  </a:lnTo>
                  <a:lnTo>
                    <a:pt x="6618725" y="345943"/>
                  </a:lnTo>
                  <a:lnTo>
                    <a:pt x="6652872" y="366493"/>
                  </a:lnTo>
                  <a:lnTo>
                    <a:pt x="6706334" y="410152"/>
                  </a:lnTo>
                  <a:lnTo>
                    <a:pt x="6738823" y="456506"/>
                  </a:lnTo>
                  <a:lnTo>
                    <a:pt x="6748903" y="504690"/>
                  </a:lnTo>
                  <a:lnTo>
                    <a:pt x="6745092" y="529199"/>
                  </a:lnTo>
                  <a:lnTo>
                    <a:pt x="6718869" y="578509"/>
                  </a:lnTo>
                  <a:lnTo>
                    <a:pt x="6691044" y="607566"/>
                  </a:lnTo>
                  <a:lnTo>
                    <a:pt x="6679880" y="616990"/>
                  </a:lnTo>
                  <a:lnTo>
                    <a:pt x="6726679" y="639595"/>
                  </a:lnTo>
                  <a:lnTo>
                    <a:pt x="6767904" y="662972"/>
                  </a:lnTo>
                  <a:lnTo>
                    <a:pt x="6803593" y="687023"/>
                  </a:lnTo>
                  <a:lnTo>
                    <a:pt x="6833785" y="711644"/>
                  </a:lnTo>
                  <a:lnTo>
                    <a:pt x="6877831" y="762201"/>
                  </a:lnTo>
                  <a:lnTo>
                    <a:pt x="6900348" y="813835"/>
                  </a:lnTo>
                  <a:lnTo>
                    <a:pt x="6903629" y="839806"/>
                  </a:lnTo>
                  <a:lnTo>
                    <a:pt x="6901644" y="865743"/>
                  </a:lnTo>
                  <a:lnTo>
                    <a:pt x="6882027" y="917119"/>
                  </a:lnTo>
                  <a:lnTo>
                    <a:pt x="6841803" y="967156"/>
                  </a:lnTo>
                  <a:lnTo>
                    <a:pt x="6781281" y="1015050"/>
                  </a:lnTo>
                  <a:lnTo>
                    <a:pt x="6743504" y="1037942"/>
                  </a:lnTo>
                  <a:lnTo>
                    <a:pt x="6700768" y="1059996"/>
                  </a:lnTo>
                  <a:lnTo>
                    <a:pt x="6653111" y="1081111"/>
                  </a:lnTo>
                  <a:lnTo>
                    <a:pt x="6600571" y="1101186"/>
                  </a:lnTo>
                  <a:lnTo>
                    <a:pt x="6543187" y="1120122"/>
                  </a:lnTo>
                  <a:lnTo>
                    <a:pt x="6480998" y="1137817"/>
                  </a:lnTo>
                  <a:lnTo>
                    <a:pt x="6435980" y="1149096"/>
                  </a:lnTo>
                  <a:lnTo>
                    <a:pt x="6389463" y="1159531"/>
                  </a:lnTo>
                  <a:lnTo>
                    <a:pt x="6341547" y="1169108"/>
                  </a:lnTo>
                  <a:lnTo>
                    <a:pt x="6292333" y="1177813"/>
                  </a:lnTo>
                  <a:lnTo>
                    <a:pt x="6241920" y="1185632"/>
                  </a:lnTo>
                  <a:lnTo>
                    <a:pt x="6190410" y="1192553"/>
                  </a:lnTo>
                  <a:lnTo>
                    <a:pt x="6137904" y="1198560"/>
                  </a:lnTo>
                  <a:lnTo>
                    <a:pt x="6084502" y="1203641"/>
                  </a:lnTo>
                  <a:lnTo>
                    <a:pt x="6030304" y="1207782"/>
                  </a:lnTo>
                  <a:lnTo>
                    <a:pt x="5975411" y="1210969"/>
                  </a:lnTo>
                  <a:lnTo>
                    <a:pt x="5972329" y="1234611"/>
                  </a:lnTo>
                  <a:lnTo>
                    <a:pt x="5951540" y="1280382"/>
                  </a:lnTo>
                  <a:lnTo>
                    <a:pt x="5912450" y="1323729"/>
                  </a:lnTo>
                  <a:lnTo>
                    <a:pt x="5856499" y="1364163"/>
                  </a:lnTo>
                  <a:lnTo>
                    <a:pt x="5822650" y="1383135"/>
                  </a:lnTo>
                  <a:lnTo>
                    <a:pt x="5785127" y="1401198"/>
                  </a:lnTo>
                  <a:lnTo>
                    <a:pt x="5744107" y="1418288"/>
                  </a:lnTo>
                  <a:lnTo>
                    <a:pt x="5699773" y="1434346"/>
                  </a:lnTo>
                  <a:lnTo>
                    <a:pt x="5652303" y="1449311"/>
                  </a:lnTo>
                  <a:lnTo>
                    <a:pt x="5601878" y="1463121"/>
                  </a:lnTo>
                  <a:lnTo>
                    <a:pt x="5548677" y="1475716"/>
                  </a:lnTo>
                  <a:lnTo>
                    <a:pt x="5492881" y="1487035"/>
                  </a:lnTo>
                  <a:lnTo>
                    <a:pt x="5434670" y="1497017"/>
                  </a:lnTo>
                  <a:lnTo>
                    <a:pt x="5374223" y="1505601"/>
                  </a:lnTo>
                  <a:lnTo>
                    <a:pt x="5311720" y="1512726"/>
                  </a:lnTo>
                  <a:lnTo>
                    <a:pt x="5247342" y="1518332"/>
                  </a:lnTo>
                  <a:lnTo>
                    <a:pt x="5181268" y="1522356"/>
                  </a:lnTo>
                  <a:lnTo>
                    <a:pt x="5113679" y="1524740"/>
                  </a:lnTo>
                  <a:lnTo>
                    <a:pt x="5044755" y="1525421"/>
                  </a:lnTo>
                  <a:lnTo>
                    <a:pt x="4993788" y="1524786"/>
                  </a:lnTo>
                  <a:lnTo>
                    <a:pt x="4943147" y="1523195"/>
                  </a:lnTo>
                  <a:lnTo>
                    <a:pt x="4892943" y="1520657"/>
                  </a:lnTo>
                  <a:lnTo>
                    <a:pt x="4843288" y="1517183"/>
                  </a:lnTo>
                  <a:lnTo>
                    <a:pt x="4794295" y="1512784"/>
                  </a:lnTo>
                  <a:lnTo>
                    <a:pt x="4746075" y="1507471"/>
                  </a:lnTo>
                  <a:lnTo>
                    <a:pt x="4698741" y="1501254"/>
                  </a:lnTo>
                  <a:lnTo>
                    <a:pt x="4652404" y="1494144"/>
                  </a:lnTo>
                  <a:lnTo>
                    <a:pt x="4607177" y="1486152"/>
                  </a:lnTo>
                  <a:lnTo>
                    <a:pt x="4563171" y="1477288"/>
                  </a:lnTo>
                  <a:lnTo>
                    <a:pt x="4543072" y="1497981"/>
                  </a:lnTo>
                  <a:lnTo>
                    <a:pt x="4493528" y="1537317"/>
                  </a:lnTo>
                  <a:lnTo>
                    <a:pt x="4432362" y="1573766"/>
                  </a:lnTo>
                  <a:lnTo>
                    <a:pt x="4397737" y="1590848"/>
                  </a:lnTo>
                  <a:lnTo>
                    <a:pt x="4360584" y="1607139"/>
                  </a:lnTo>
                  <a:lnTo>
                    <a:pt x="4321029" y="1622615"/>
                  </a:lnTo>
                  <a:lnTo>
                    <a:pt x="4279200" y="1637252"/>
                  </a:lnTo>
                  <a:lnTo>
                    <a:pt x="4235220" y="1651028"/>
                  </a:lnTo>
                  <a:lnTo>
                    <a:pt x="4189217" y="1663918"/>
                  </a:lnTo>
                  <a:lnTo>
                    <a:pt x="4141317" y="1675900"/>
                  </a:lnTo>
                  <a:lnTo>
                    <a:pt x="4091645" y="1686950"/>
                  </a:lnTo>
                  <a:lnTo>
                    <a:pt x="4040328" y="1697045"/>
                  </a:lnTo>
                  <a:lnTo>
                    <a:pt x="3987490" y="1706163"/>
                  </a:lnTo>
                  <a:lnTo>
                    <a:pt x="3933260" y="1714278"/>
                  </a:lnTo>
                  <a:lnTo>
                    <a:pt x="3877761" y="1721369"/>
                  </a:lnTo>
                  <a:lnTo>
                    <a:pt x="3821121" y="1727411"/>
                  </a:lnTo>
                  <a:lnTo>
                    <a:pt x="3763465" y="1732382"/>
                  </a:lnTo>
                  <a:lnTo>
                    <a:pt x="3704919" y="1736259"/>
                  </a:lnTo>
                  <a:lnTo>
                    <a:pt x="3645610" y="1739017"/>
                  </a:lnTo>
                  <a:lnTo>
                    <a:pt x="3585662" y="1740634"/>
                  </a:lnTo>
                  <a:lnTo>
                    <a:pt x="3525203" y="1741087"/>
                  </a:lnTo>
                  <a:lnTo>
                    <a:pt x="3464358" y="1740351"/>
                  </a:lnTo>
                  <a:lnTo>
                    <a:pt x="3403253" y="1738405"/>
                  </a:lnTo>
                  <a:lnTo>
                    <a:pt x="3342014" y="1735224"/>
                  </a:lnTo>
                  <a:lnTo>
                    <a:pt x="3280767" y="1730785"/>
                  </a:lnTo>
                  <a:lnTo>
                    <a:pt x="3219638" y="1725065"/>
                  </a:lnTo>
                  <a:lnTo>
                    <a:pt x="3160645" y="1718268"/>
                  </a:lnTo>
                  <a:lnTo>
                    <a:pt x="3103129" y="1710343"/>
                  </a:lnTo>
                  <a:lnTo>
                    <a:pt x="3047211" y="1701322"/>
                  </a:lnTo>
                  <a:lnTo>
                    <a:pt x="2993013" y="1691236"/>
                  </a:lnTo>
                  <a:lnTo>
                    <a:pt x="2940657" y="1680116"/>
                  </a:lnTo>
                  <a:lnTo>
                    <a:pt x="2890263" y="1667994"/>
                  </a:lnTo>
                  <a:lnTo>
                    <a:pt x="2841955" y="1654901"/>
                  </a:lnTo>
                  <a:lnTo>
                    <a:pt x="2795853" y="1640869"/>
                  </a:lnTo>
                  <a:lnTo>
                    <a:pt x="2752079" y="1625927"/>
                  </a:lnTo>
                  <a:lnTo>
                    <a:pt x="2710756" y="1610109"/>
                  </a:lnTo>
                  <a:lnTo>
                    <a:pt x="2672004" y="1593445"/>
                  </a:lnTo>
                  <a:lnTo>
                    <a:pt x="2635946" y="1575967"/>
                  </a:lnTo>
                  <a:lnTo>
                    <a:pt x="2585547" y="1585876"/>
                  </a:lnTo>
                  <a:lnTo>
                    <a:pt x="2534378" y="1594881"/>
                  </a:lnTo>
                  <a:lnTo>
                    <a:pt x="2482520" y="1602990"/>
                  </a:lnTo>
                  <a:lnTo>
                    <a:pt x="2430055" y="1610209"/>
                  </a:lnTo>
                  <a:lnTo>
                    <a:pt x="2377064" y="1616545"/>
                  </a:lnTo>
                  <a:lnTo>
                    <a:pt x="2323627" y="1622005"/>
                  </a:lnTo>
                  <a:lnTo>
                    <a:pt x="2269827" y="1626597"/>
                  </a:lnTo>
                  <a:lnTo>
                    <a:pt x="2215744" y="1630327"/>
                  </a:lnTo>
                  <a:lnTo>
                    <a:pt x="2161459" y="1633202"/>
                  </a:lnTo>
                  <a:lnTo>
                    <a:pt x="2107054" y="1635230"/>
                  </a:lnTo>
                  <a:lnTo>
                    <a:pt x="2052610" y="1636416"/>
                  </a:lnTo>
                  <a:lnTo>
                    <a:pt x="1998207" y="1636769"/>
                  </a:lnTo>
                  <a:lnTo>
                    <a:pt x="1943927" y="1636295"/>
                  </a:lnTo>
                  <a:lnTo>
                    <a:pt x="1889852" y="1635001"/>
                  </a:lnTo>
                  <a:lnTo>
                    <a:pt x="1836062" y="1632894"/>
                  </a:lnTo>
                  <a:lnTo>
                    <a:pt x="1782639" y="1629981"/>
                  </a:lnTo>
                  <a:lnTo>
                    <a:pt x="1729663" y="1626269"/>
                  </a:lnTo>
                  <a:lnTo>
                    <a:pt x="1677217" y="1621765"/>
                  </a:lnTo>
                  <a:lnTo>
                    <a:pt x="1625380" y="1616477"/>
                  </a:lnTo>
                  <a:lnTo>
                    <a:pt x="1574235" y="1610410"/>
                  </a:lnTo>
                  <a:lnTo>
                    <a:pt x="1523862" y="1603573"/>
                  </a:lnTo>
                  <a:lnTo>
                    <a:pt x="1474342" y="1595971"/>
                  </a:lnTo>
                  <a:lnTo>
                    <a:pt x="1425757" y="1587612"/>
                  </a:lnTo>
                  <a:lnTo>
                    <a:pt x="1378189" y="1578504"/>
                  </a:lnTo>
                  <a:lnTo>
                    <a:pt x="1331717" y="1568652"/>
                  </a:lnTo>
                  <a:lnTo>
                    <a:pt x="1286423" y="1558065"/>
                  </a:lnTo>
                  <a:lnTo>
                    <a:pt x="1242389" y="1546748"/>
                  </a:lnTo>
                  <a:lnTo>
                    <a:pt x="1199696" y="1534709"/>
                  </a:lnTo>
                  <a:lnTo>
                    <a:pt x="1158424" y="1521955"/>
                  </a:lnTo>
                  <a:lnTo>
                    <a:pt x="1118655" y="1508493"/>
                  </a:lnTo>
                  <a:lnTo>
                    <a:pt x="1080470" y="1494330"/>
                  </a:lnTo>
                  <a:lnTo>
                    <a:pt x="1043950" y="1479473"/>
                  </a:lnTo>
                  <a:lnTo>
                    <a:pt x="976232" y="1447704"/>
                  </a:lnTo>
                  <a:lnTo>
                    <a:pt x="940877" y="1428266"/>
                  </a:lnTo>
                  <a:lnTo>
                    <a:pt x="936432" y="1425726"/>
                  </a:lnTo>
                  <a:lnTo>
                    <a:pt x="932241" y="1423186"/>
                  </a:lnTo>
                  <a:lnTo>
                    <a:pt x="865299" y="1424781"/>
                  </a:lnTo>
                  <a:lnTo>
                    <a:pt x="799430" y="1424202"/>
                  </a:lnTo>
                  <a:lnTo>
                    <a:pt x="734956" y="1421535"/>
                  </a:lnTo>
                  <a:lnTo>
                    <a:pt x="672202" y="1416870"/>
                  </a:lnTo>
                  <a:lnTo>
                    <a:pt x="611489" y="1410292"/>
                  </a:lnTo>
                  <a:lnTo>
                    <a:pt x="553142" y="1401891"/>
                  </a:lnTo>
                  <a:lnTo>
                    <a:pt x="497485" y="1391753"/>
                  </a:lnTo>
                  <a:lnTo>
                    <a:pt x="444840" y="1379966"/>
                  </a:lnTo>
                  <a:lnTo>
                    <a:pt x="395531" y="1366617"/>
                  </a:lnTo>
                  <a:lnTo>
                    <a:pt x="349881" y="1351796"/>
                  </a:lnTo>
                  <a:lnTo>
                    <a:pt x="308213" y="1335588"/>
                  </a:lnTo>
                  <a:lnTo>
                    <a:pt x="270852" y="1318082"/>
                  </a:lnTo>
                  <a:lnTo>
                    <a:pt x="210341" y="1279525"/>
                  </a:lnTo>
                  <a:lnTo>
                    <a:pt x="170934" y="1236827"/>
                  </a:lnTo>
                  <a:lnTo>
                    <a:pt x="155510" y="1179368"/>
                  </a:lnTo>
                  <a:lnTo>
                    <a:pt x="165720" y="1145103"/>
                  </a:lnTo>
                  <a:lnTo>
                    <a:pt x="190084" y="1111861"/>
                  </a:lnTo>
                  <a:lnTo>
                    <a:pt x="228101" y="1080154"/>
                  </a:lnTo>
                  <a:lnTo>
                    <a:pt x="279269" y="1050493"/>
                  </a:lnTo>
                  <a:lnTo>
                    <a:pt x="343088" y="1023390"/>
                  </a:lnTo>
                  <a:lnTo>
                    <a:pt x="279948" y="1008998"/>
                  </a:lnTo>
                  <a:lnTo>
                    <a:pt x="222812" y="992675"/>
                  </a:lnTo>
                  <a:lnTo>
                    <a:pt x="171831" y="974622"/>
                  </a:lnTo>
                  <a:lnTo>
                    <a:pt x="127155" y="955038"/>
                  </a:lnTo>
                  <a:lnTo>
                    <a:pt x="88937" y="934123"/>
                  </a:lnTo>
                  <a:lnTo>
                    <a:pt x="57327" y="912077"/>
                  </a:lnTo>
                  <a:lnTo>
                    <a:pt x="14539" y="865391"/>
                  </a:lnTo>
                  <a:lnTo>
                    <a:pt x="0" y="816577"/>
                  </a:lnTo>
                  <a:lnTo>
                    <a:pt x="3702" y="791873"/>
                  </a:lnTo>
                  <a:lnTo>
                    <a:pt x="33805" y="742867"/>
                  </a:lnTo>
                  <a:lnTo>
                    <a:pt x="95184" y="695730"/>
                  </a:lnTo>
                  <a:lnTo>
                    <a:pt x="164062" y="662132"/>
                  </a:lnTo>
                  <a:lnTo>
                    <a:pt x="204085" y="647137"/>
                  </a:lnTo>
                  <a:lnTo>
                    <a:pt x="247466" y="633427"/>
                  </a:lnTo>
                  <a:lnTo>
                    <a:pt x="293936" y="621062"/>
                  </a:lnTo>
                  <a:lnTo>
                    <a:pt x="343221" y="610102"/>
                  </a:lnTo>
                  <a:lnTo>
                    <a:pt x="395049" y="600608"/>
                  </a:lnTo>
                  <a:lnTo>
                    <a:pt x="449149" y="592641"/>
                  </a:lnTo>
                  <a:lnTo>
                    <a:pt x="505249" y="586262"/>
                  </a:lnTo>
                  <a:lnTo>
                    <a:pt x="563077" y="581531"/>
                  </a:lnTo>
                  <a:lnTo>
                    <a:pt x="622361" y="578509"/>
                  </a:lnTo>
                  <a:lnTo>
                    <a:pt x="628203" y="573048"/>
                  </a:lnTo>
                  <a:close/>
                </a:path>
                <a:path w="6903720" h="1741170">
                  <a:moveTo>
                    <a:pt x="754822" y="1048790"/>
                  </a:moveTo>
                  <a:lnTo>
                    <a:pt x="701947" y="1049519"/>
                  </a:lnTo>
                  <a:lnTo>
                    <a:pt x="649295" y="1048859"/>
                  </a:lnTo>
                  <a:lnTo>
                    <a:pt x="597085" y="1046828"/>
                  </a:lnTo>
                  <a:lnTo>
                    <a:pt x="545542" y="1043440"/>
                  </a:lnTo>
                  <a:lnTo>
                    <a:pt x="494885" y="1038713"/>
                  </a:lnTo>
                  <a:lnTo>
                    <a:pt x="445337" y="1032663"/>
                  </a:lnTo>
                  <a:lnTo>
                    <a:pt x="397119" y="1025306"/>
                  </a:lnTo>
                  <a:lnTo>
                    <a:pt x="350454" y="1016659"/>
                  </a:lnTo>
                </a:path>
                <a:path w="6903720" h="1741170">
                  <a:moveTo>
                    <a:pt x="1111438" y="1400199"/>
                  </a:moveTo>
                  <a:lnTo>
                    <a:pt x="1068383" y="1405529"/>
                  </a:lnTo>
                  <a:lnTo>
                    <a:pt x="1024459" y="1409883"/>
                  </a:lnTo>
                  <a:lnTo>
                    <a:pt x="979796" y="1413236"/>
                  </a:lnTo>
                  <a:lnTo>
                    <a:pt x="934527" y="1415566"/>
                  </a:lnTo>
                </a:path>
                <a:path w="6903720" h="1741170">
                  <a:moveTo>
                    <a:pt x="2635565" y="1568982"/>
                  </a:moveTo>
                  <a:lnTo>
                    <a:pt x="2604878" y="1552224"/>
                  </a:lnTo>
                  <a:lnTo>
                    <a:pt x="2576859" y="1534930"/>
                  </a:lnTo>
                  <a:lnTo>
                    <a:pt x="2551554" y="1517136"/>
                  </a:lnTo>
                  <a:lnTo>
                    <a:pt x="2529012" y="1498878"/>
                  </a:lnTo>
                </a:path>
                <a:path w="6903720" h="1741170">
                  <a:moveTo>
                    <a:pt x="4606478" y="1394230"/>
                  </a:moveTo>
                  <a:lnTo>
                    <a:pt x="4600294" y="1413701"/>
                  </a:lnTo>
                  <a:lnTo>
                    <a:pt x="4591111" y="1433028"/>
                  </a:lnTo>
                  <a:lnTo>
                    <a:pt x="4578974" y="1452166"/>
                  </a:lnTo>
                  <a:lnTo>
                    <a:pt x="4563933" y="1471065"/>
                  </a:lnTo>
                </a:path>
                <a:path w="6903720" h="1741170">
                  <a:moveTo>
                    <a:pt x="5452679" y="918996"/>
                  </a:moveTo>
                  <a:lnTo>
                    <a:pt x="5524369" y="932347"/>
                  </a:lnTo>
                  <a:lnTo>
                    <a:pt x="5591629" y="947638"/>
                  </a:lnTo>
                  <a:lnTo>
                    <a:pt x="5654224" y="964736"/>
                  </a:lnTo>
                  <a:lnTo>
                    <a:pt x="5711917" y="983512"/>
                  </a:lnTo>
                  <a:lnTo>
                    <a:pt x="5764473" y="1003834"/>
                  </a:lnTo>
                  <a:lnTo>
                    <a:pt x="5811653" y="1025572"/>
                  </a:lnTo>
                  <a:lnTo>
                    <a:pt x="5853224" y="1048595"/>
                  </a:lnTo>
                  <a:lnTo>
                    <a:pt x="5888948" y="1072773"/>
                  </a:lnTo>
                  <a:lnTo>
                    <a:pt x="5918589" y="1097973"/>
                  </a:lnTo>
                  <a:lnTo>
                    <a:pt x="5958678" y="1150923"/>
                  </a:lnTo>
                  <a:lnTo>
                    <a:pt x="5968653" y="1178410"/>
                  </a:lnTo>
                  <a:lnTo>
                    <a:pt x="5971601" y="1206397"/>
                  </a:lnTo>
                </a:path>
                <a:path w="6903720" h="1741170">
                  <a:moveTo>
                    <a:pt x="6676578" y="612799"/>
                  </a:moveTo>
                  <a:lnTo>
                    <a:pt x="6642262" y="637142"/>
                  </a:lnTo>
                  <a:lnTo>
                    <a:pt x="6601698" y="660236"/>
                  </a:lnTo>
                  <a:lnTo>
                    <a:pt x="6555191" y="681927"/>
                  </a:lnTo>
                  <a:lnTo>
                    <a:pt x="6503045" y="702065"/>
                  </a:lnTo>
                  <a:lnTo>
                    <a:pt x="6445565" y="720495"/>
                  </a:lnTo>
                </a:path>
                <a:path w="6903720" h="1741170">
                  <a:moveTo>
                    <a:pt x="6122096" y="212749"/>
                  </a:moveTo>
                  <a:lnTo>
                    <a:pt x="6127860" y="225385"/>
                  </a:lnTo>
                  <a:lnTo>
                    <a:pt x="6131827" y="238117"/>
                  </a:lnTo>
                  <a:lnTo>
                    <a:pt x="6134008" y="250896"/>
                  </a:lnTo>
                  <a:lnTo>
                    <a:pt x="6134415" y="263676"/>
                  </a:lnTo>
                </a:path>
                <a:path w="6903720" h="1741170">
                  <a:moveTo>
                    <a:pt x="4646483" y="153440"/>
                  </a:moveTo>
                  <a:lnTo>
                    <a:pt x="4670871" y="136136"/>
                  </a:lnTo>
                  <a:lnTo>
                    <a:pt x="4698807" y="119499"/>
                  </a:lnTo>
                  <a:lnTo>
                    <a:pt x="4730172" y="103576"/>
                  </a:lnTo>
                  <a:lnTo>
                    <a:pt x="4764847" y="88416"/>
                  </a:lnTo>
                </a:path>
                <a:path w="6903720" h="1741170">
                  <a:moveTo>
                    <a:pt x="3539424" y="184301"/>
                  </a:moveTo>
                  <a:lnTo>
                    <a:pt x="3549945" y="169853"/>
                  </a:lnTo>
                  <a:lnTo>
                    <a:pt x="3563014" y="155678"/>
                  </a:lnTo>
                  <a:lnTo>
                    <a:pt x="3578607" y="141813"/>
                  </a:lnTo>
                  <a:lnTo>
                    <a:pt x="3596701" y="128294"/>
                  </a:lnTo>
                </a:path>
                <a:path w="6903720" h="1741170">
                  <a:moveTo>
                    <a:pt x="2240087" y="203351"/>
                  </a:moveTo>
                  <a:lnTo>
                    <a:pt x="2295496" y="215273"/>
                  </a:lnTo>
                  <a:lnTo>
                    <a:pt x="2348656" y="228338"/>
                  </a:lnTo>
                  <a:lnTo>
                    <a:pt x="2399410" y="242499"/>
                  </a:lnTo>
                  <a:lnTo>
                    <a:pt x="2447605" y="257707"/>
                  </a:lnTo>
                </a:path>
                <a:path w="6903720" h="1741170">
                  <a:moveTo>
                    <a:pt x="664398" y="630325"/>
                  </a:moveTo>
                  <a:lnTo>
                    <a:pt x="652920" y="616180"/>
                  </a:lnTo>
                  <a:lnTo>
                    <a:pt x="643062" y="601940"/>
                  </a:lnTo>
                  <a:lnTo>
                    <a:pt x="634823" y="587605"/>
                  </a:lnTo>
                  <a:lnTo>
                    <a:pt x="628203" y="5731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778632" y="2031949"/>
            <a:ext cx="4343400" cy="8585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5"/>
              </a:spcBef>
            </a:pPr>
            <a:r>
              <a:rPr sz="1800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根据过去经</a:t>
            </a:r>
            <a:r>
              <a:rPr sz="1800" spc="7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800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将未来活动</a:t>
            </a:r>
            <a:r>
              <a:rPr sz="1800" spc="7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1800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平转化为人</a:t>
            </a:r>
            <a:r>
              <a:rPr sz="180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力 </a:t>
            </a:r>
            <a:r>
              <a:rPr sz="1800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需求的主观</a:t>
            </a:r>
            <a:r>
              <a:rPr sz="1800" spc="8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800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测方</a:t>
            </a:r>
            <a:r>
              <a:rPr sz="1800" spc="114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800" spc="9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，即</a:t>
            </a:r>
            <a:r>
              <a:rPr sz="1800" b="1" spc="8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1800" b="1" spc="9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据每一产量</a:t>
            </a:r>
            <a:r>
              <a:rPr sz="18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增 量估算劳动力的相应增量</a:t>
            </a:r>
            <a:r>
              <a:rPr sz="1800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微观集成法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9091" y="1763648"/>
            <a:ext cx="2063750" cy="1978025"/>
            <a:chOff x="809091" y="1763648"/>
            <a:chExt cx="2063750" cy="1978025"/>
          </a:xfrm>
        </p:grpSpPr>
        <p:sp>
          <p:nvSpPr>
            <p:cNvPr id="6" name="object 6"/>
            <p:cNvSpPr/>
            <p:nvPr/>
          </p:nvSpPr>
          <p:spPr>
            <a:xfrm>
              <a:off x="815441" y="1769998"/>
              <a:ext cx="2051050" cy="1965325"/>
            </a:xfrm>
            <a:custGeom>
              <a:avLst/>
              <a:gdLst/>
              <a:ahLst/>
              <a:cxnLst/>
              <a:rect l="l" t="t" r="r" b="b"/>
              <a:pathLst>
                <a:path w="2051050" h="1965325">
                  <a:moveTo>
                    <a:pt x="1477797" y="0"/>
                  </a:moveTo>
                  <a:lnTo>
                    <a:pt x="0" y="1326641"/>
                  </a:lnTo>
                  <a:lnTo>
                    <a:pt x="572795" y="1964817"/>
                  </a:lnTo>
                  <a:lnTo>
                    <a:pt x="1188999" y="1411604"/>
                  </a:lnTo>
                  <a:lnTo>
                    <a:pt x="1277264" y="1510029"/>
                  </a:lnTo>
                  <a:lnTo>
                    <a:pt x="1154582" y="1620265"/>
                  </a:lnTo>
                  <a:lnTo>
                    <a:pt x="1620418" y="1645412"/>
                  </a:lnTo>
                  <a:lnTo>
                    <a:pt x="1645564" y="1179449"/>
                  </a:lnTo>
                  <a:lnTo>
                    <a:pt x="1522882" y="1289685"/>
                  </a:lnTo>
                  <a:lnTo>
                    <a:pt x="1434490" y="1191260"/>
                  </a:lnTo>
                  <a:lnTo>
                    <a:pt x="2050567" y="638048"/>
                  </a:lnTo>
                  <a:lnTo>
                    <a:pt x="147779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5441" y="1769998"/>
              <a:ext cx="2051050" cy="1965325"/>
            </a:xfrm>
            <a:custGeom>
              <a:avLst/>
              <a:gdLst/>
              <a:ahLst/>
              <a:cxnLst/>
              <a:rect l="l" t="t" r="r" b="b"/>
              <a:pathLst>
                <a:path w="2051050" h="1965325">
                  <a:moveTo>
                    <a:pt x="0" y="1326641"/>
                  </a:moveTo>
                  <a:lnTo>
                    <a:pt x="1477797" y="0"/>
                  </a:lnTo>
                  <a:lnTo>
                    <a:pt x="2050567" y="638048"/>
                  </a:lnTo>
                  <a:lnTo>
                    <a:pt x="1434490" y="1191260"/>
                  </a:lnTo>
                  <a:lnTo>
                    <a:pt x="1522882" y="1289685"/>
                  </a:lnTo>
                  <a:lnTo>
                    <a:pt x="1645564" y="1179449"/>
                  </a:lnTo>
                  <a:lnTo>
                    <a:pt x="1620418" y="1645412"/>
                  </a:lnTo>
                  <a:lnTo>
                    <a:pt x="1154582" y="1620265"/>
                  </a:lnTo>
                  <a:lnTo>
                    <a:pt x="1277264" y="1510029"/>
                  </a:lnTo>
                  <a:lnTo>
                    <a:pt x="1188999" y="1411604"/>
                  </a:lnTo>
                  <a:lnTo>
                    <a:pt x="572795" y="1964817"/>
                  </a:lnTo>
                  <a:lnTo>
                    <a:pt x="0" y="13266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10411" y="2427350"/>
              <a:ext cx="631190" cy="654685"/>
            </a:xfrm>
            <a:custGeom>
              <a:avLst/>
              <a:gdLst/>
              <a:ahLst/>
              <a:cxnLst/>
              <a:rect l="l" t="t" r="r" b="b"/>
              <a:pathLst>
                <a:path w="631189" h="654685">
                  <a:moveTo>
                    <a:pt x="42798" y="461645"/>
                  </a:moveTo>
                  <a:lnTo>
                    <a:pt x="26923" y="469011"/>
                  </a:lnTo>
                  <a:lnTo>
                    <a:pt x="30134" y="476390"/>
                  </a:lnTo>
                  <a:lnTo>
                    <a:pt x="33083" y="483282"/>
                  </a:lnTo>
                  <a:lnTo>
                    <a:pt x="35746" y="489674"/>
                  </a:lnTo>
                  <a:lnTo>
                    <a:pt x="38100" y="495553"/>
                  </a:lnTo>
                  <a:lnTo>
                    <a:pt x="0" y="529844"/>
                  </a:lnTo>
                  <a:lnTo>
                    <a:pt x="111886" y="654431"/>
                  </a:lnTo>
                  <a:lnTo>
                    <a:pt x="123697" y="643889"/>
                  </a:lnTo>
                  <a:lnTo>
                    <a:pt x="115824" y="635000"/>
                  </a:lnTo>
                  <a:lnTo>
                    <a:pt x="127706" y="624332"/>
                  </a:lnTo>
                  <a:lnTo>
                    <a:pt x="106298" y="624332"/>
                  </a:lnTo>
                  <a:lnTo>
                    <a:pt x="84073" y="599694"/>
                  </a:lnTo>
                  <a:lnTo>
                    <a:pt x="95797" y="589152"/>
                  </a:lnTo>
                  <a:lnTo>
                    <a:pt x="74675" y="589152"/>
                  </a:lnTo>
                  <a:lnTo>
                    <a:pt x="52704" y="564769"/>
                  </a:lnTo>
                  <a:lnTo>
                    <a:pt x="64428" y="554227"/>
                  </a:lnTo>
                  <a:lnTo>
                    <a:pt x="43306" y="554227"/>
                  </a:lnTo>
                  <a:lnTo>
                    <a:pt x="21335" y="529844"/>
                  </a:lnTo>
                  <a:lnTo>
                    <a:pt x="71688" y="484632"/>
                  </a:lnTo>
                  <a:lnTo>
                    <a:pt x="50291" y="484632"/>
                  </a:lnTo>
                  <a:lnTo>
                    <a:pt x="48259" y="477647"/>
                  </a:lnTo>
                  <a:lnTo>
                    <a:pt x="45846" y="469900"/>
                  </a:lnTo>
                  <a:lnTo>
                    <a:pt x="42798" y="461645"/>
                  </a:lnTo>
                  <a:close/>
                </a:path>
                <a:path w="631189" h="654685">
                  <a:moveTo>
                    <a:pt x="195962" y="518160"/>
                  </a:moveTo>
                  <a:lnTo>
                    <a:pt x="174751" y="518160"/>
                  </a:lnTo>
                  <a:lnTo>
                    <a:pt x="196976" y="542925"/>
                  </a:lnTo>
                  <a:lnTo>
                    <a:pt x="106298" y="624332"/>
                  </a:lnTo>
                  <a:lnTo>
                    <a:pt x="127706" y="624332"/>
                  </a:lnTo>
                  <a:lnTo>
                    <a:pt x="206501" y="553593"/>
                  </a:lnTo>
                  <a:lnTo>
                    <a:pt x="224194" y="553593"/>
                  </a:lnTo>
                  <a:lnTo>
                    <a:pt x="226187" y="551814"/>
                  </a:lnTo>
                  <a:lnTo>
                    <a:pt x="195962" y="518160"/>
                  </a:lnTo>
                  <a:close/>
                </a:path>
                <a:path w="631189" h="654685">
                  <a:moveTo>
                    <a:pt x="164597" y="483235"/>
                  </a:moveTo>
                  <a:lnTo>
                    <a:pt x="143382" y="483235"/>
                  </a:lnTo>
                  <a:lnTo>
                    <a:pt x="165353" y="507746"/>
                  </a:lnTo>
                  <a:lnTo>
                    <a:pt x="74675" y="589152"/>
                  </a:lnTo>
                  <a:lnTo>
                    <a:pt x="95797" y="589152"/>
                  </a:lnTo>
                  <a:lnTo>
                    <a:pt x="174751" y="518160"/>
                  </a:lnTo>
                  <a:lnTo>
                    <a:pt x="195962" y="518160"/>
                  </a:lnTo>
                  <a:lnTo>
                    <a:pt x="164597" y="483235"/>
                  </a:lnTo>
                  <a:close/>
                </a:path>
                <a:path w="631189" h="654685">
                  <a:moveTo>
                    <a:pt x="224194" y="553593"/>
                  </a:moveTo>
                  <a:lnTo>
                    <a:pt x="206501" y="553593"/>
                  </a:lnTo>
                  <a:lnTo>
                    <a:pt x="214375" y="562356"/>
                  </a:lnTo>
                  <a:lnTo>
                    <a:pt x="224194" y="553593"/>
                  </a:lnTo>
                  <a:close/>
                </a:path>
                <a:path w="631189" h="654685">
                  <a:moveTo>
                    <a:pt x="133232" y="448310"/>
                  </a:moveTo>
                  <a:lnTo>
                    <a:pt x="112140" y="448310"/>
                  </a:lnTo>
                  <a:lnTo>
                    <a:pt x="133984" y="472821"/>
                  </a:lnTo>
                  <a:lnTo>
                    <a:pt x="43306" y="554227"/>
                  </a:lnTo>
                  <a:lnTo>
                    <a:pt x="64428" y="554227"/>
                  </a:lnTo>
                  <a:lnTo>
                    <a:pt x="143382" y="483235"/>
                  </a:lnTo>
                  <a:lnTo>
                    <a:pt x="164597" y="483235"/>
                  </a:lnTo>
                  <a:lnTo>
                    <a:pt x="133232" y="448310"/>
                  </a:lnTo>
                  <a:close/>
                </a:path>
                <a:path w="631189" h="654685">
                  <a:moveTo>
                    <a:pt x="191896" y="326009"/>
                  </a:moveTo>
                  <a:lnTo>
                    <a:pt x="178434" y="337947"/>
                  </a:lnTo>
                  <a:lnTo>
                    <a:pt x="287655" y="459613"/>
                  </a:lnTo>
                  <a:lnTo>
                    <a:pt x="229869" y="511428"/>
                  </a:lnTo>
                  <a:lnTo>
                    <a:pt x="240537" y="523239"/>
                  </a:lnTo>
                  <a:lnTo>
                    <a:pt x="324681" y="447675"/>
                  </a:lnTo>
                  <a:lnTo>
                    <a:pt x="301116" y="447675"/>
                  </a:lnTo>
                  <a:lnTo>
                    <a:pt x="242188" y="382015"/>
                  </a:lnTo>
                  <a:lnTo>
                    <a:pt x="255241" y="370332"/>
                  </a:lnTo>
                  <a:lnTo>
                    <a:pt x="231647" y="370332"/>
                  </a:lnTo>
                  <a:lnTo>
                    <a:pt x="191896" y="326009"/>
                  </a:lnTo>
                  <a:close/>
                </a:path>
                <a:path w="631189" h="654685">
                  <a:moveTo>
                    <a:pt x="114300" y="427227"/>
                  </a:moveTo>
                  <a:lnTo>
                    <a:pt x="50291" y="484632"/>
                  </a:lnTo>
                  <a:lnTo>
                    <a:pt x="71688" y="484632"/>
                  </a:lnTo>
                  <a:lnTo>
                    <a:pt x="112140" y="448310"/>
                  </a:lnTo>
                  <a:lnTo>
                    <a:pt x="133232" y="448310"/>
                  </a:lnTo>
                  <a:lnTo>
                    <a:pt x="114300" y="427227"/>
                  </a:lnTo>
                  <a:close/>
                </a:path>
                <a:path w="631189" h="654685">
                  <a:moveTo>
                    <a:pt x="373252" y="382777"/>
                  </a:moveTo>
                  <a:lnTo>
                    <a:pt x="301116" y="447675"/>
                  </a:lnTo>
                  <a:lnTo>
                    <a:pt x="324681" y="447675"/>
                  </a:lnTo>
                  <a:lnTo>
                    <a:pt x="383794" y="394588"/>
                  </a:lnTo>
                  <a:lnTo>
                    <a:pt x="373252" y="382777"/>
                  </a:lnTo>
                  <a:close/>
                </a:path>
                <a:path w="631189" h="654685">
                  <a:moveTo>
                    <a:pt x="369563" y="214122"/>
                  </a:moveTo>
                  <a:lnTo>
                    <a:pt x="350774" y="214122"/>
                  </a:lnTo>
                  <a:lnTo>
                    <a:pt x="354917" y="221460"/>
                  </a:lnTo>
                  <a:lnTo>
                    <a:pt x="358965" y="228822"/>
                  </a:lnTo>
                  <a:lnTo>
                    <a:pt x="362918" y="236231"/>
                  </a:lnTo>
                  <a:lnTo>
                    <a:pt x="366775" y="243712"/>
                  </a:lnTo>
                  <a:lnTo>
                    <a:pt x="317119" y="288289"/>
                  </a:lnTo>
                  <a:lnTo>
                    <a:pt x="407415" y="388874"/>
                  </a:lnTo>
                  <a:lnTo>
                    <a:pt x="418719" y="378713"/>
                  </a:lnTo>
                  <a:lnTo>
                    <a:pt x="338200" y="289051"/>
                  </a:lnTo>
                  <a:lnTo>
                    <a:pt x="364997" y="264922"/>
                  </a:lnTo>
                  <a:lnTo>
                    <a:pt x="384945" y="264922"/>
                  </a:lnTo>
                  <a:lnTo>
                    <a:pt x="376046" y="255015"/>
                  </a:lnTo>
                  <a:lnTo>
                    <a:pt x="400164" y="233299"/>
                  </a:lnTo>
                  <a:lnTo>
                    <a:pt x="378332" y="233299"/>
                  </a:lnTo>
                  <a:lnTo>
                    <a:pt x="374927" y="225653"/>
                  </a:lnTo>
                  <a:lnTo>
                    <a:pt x="371379" y="217947"/>
                  </a:lnTo>
                  <a:lnTo>
                    <a:pt x="369563" y="214122"/>
                  </a:lnTo>
                  <a:close/>
                </a:path>
                <a:path w="631189" h="654685">
                  <a:moveTo>
                    <a:pt x="292226" y="315975"/>
                  </a:moveTo>
                  <a:lnTo>
                    <a:pt x="231647" y="370332"/>
                  </a:lnTo>
                  <a:lnTo>
                    <a:pt x="255241" y="370332"/>
                  </a:lnTo>
                  <a:lnTo>
                    <a:pt x="302768" y="327787"/>
                  </a:lnTo>
                  <a:lnTo>
                    <a:pt x="292226" y="315975"/>
                  </a:lnTo>
                  <a:close/>
                </a:path>
                <a:path w="631189" h="654685">
                  <a:moveTo>
                    <a:pt x="384945" y="264922"/>
                  </a:moveTo>
                  <a:lnTo>
                    <a:pt x="364997" y="264922"/>
                  </a:lnTo>
                  <a:lnTo>
                    <a:pt x="437895" y="346075"/>
                  </a:lnTo>
                  <a:lnTo>
                    <a:pt x="448944" y="336169"/>
                  </a:lnTo>
                  <a:lnTo>
                    <a:pt x="384945" y="264922"/>
                  </a:lnTo>
                  <a:close/>
                </a:path>
                <a:path w="631189" h="654685">
                  <a:moveTo>
                    <a:pt x="422791" y="230886"/>
                  </a:moveTo>
                  <a:lnTo>
                    <a:pt x="402844" y="230886"/>
                  </a:lnTo>
                  <a:lnTo>
                    <a:pt x="475741" y="312038"/>
                  </a:lnTo>
                  <a:lnTo>
                    <a:pt x="486790" y="302133"/>
                  </a:lnTo>
                  <a:lnTo>
                    <a:pt x="422791" y="230886"/>
                  </a:lnTo>
                  <a:close/>
                </a:path>
                <a:path w="631189" h="654685">
                  <a:moveTo>
                    <a:pt x="461637" y="196596"/>
                  </a:moveTo>
                  <a:lnTo>
                    <a:pt x="441197" y="196596"/>
                  </a:lnTo>
                  <a:lnTo>
                    <a:pt x="508000" y="271018"/>
                  </a:lnTo>
                  <a:lnTo>
                    <a:pt x="507872" y="276098"/>
                  </a:lnTo>
                  <a:lnTo>
                    <a:pt x="502538" y="280924"/>
                  </a:lnTo>
                  <a:lnTo>
                    <a:pt x="497331" y="285496"/>
                  </a:lnTo>
                  <a:lnTo>
                    <a:pt x="491108" y="290449"/>
                  </a:lnTo>
                  <a:lnTo>
                    <a:pt x="483996" y="295528"/>
                  </a:lnTo>
                  <a:lnTo>
                    <a:pt x="485520" y="296418"/>
                  </a:lnTo>
                  <a:lnTo>
                    <a:pt x="489838" y="299847"/>
                  </a:lnTo>
                  <a:lnTo>
                    <a:pt x="497205" y="305815"/>
                  </a:lnTo>
                  <a:lnTo>
                    <a:pt x="502227" y="301676"/>
                  </a:lnTo>
                  <a:lnTo>
                    <a:pt x="524621" y="274383"/>
                  </a:lnTo>
                  <a:lnTo>
                    <a:pt x="522730" y="266529"/>
                  </a:lnTo>
                  <a:lnTo>
                    <a:pt x="517016" y="258318"/>
                  </a:lnTo>
                  <a:lnTo>
                    <a:pt x="461637" y="196596"/>
                  </a:lnTo>
                  <a:close/>
                </a:path>
                <a:path w="631189" h="654685">
                  <a:moveTo>
                    <a:pt x="419353" y="132841"/>
                  </a:moveTo>
                  <a:lnTo>
                    <a:pt x="277621" y="260096"/>
                  </a:lnTo>
                  <a:lnTo>
                    <a:pt x="287400" y="271018"/>
                  </a:lnTo>
                  <a:lnTo>
                    <a:pt x="350774" y="214122"/>
                  </a:lnTo>
                  <a:lnTo>
                    <a:pt x="369563" y="214122"/>
                  </a:lnTo>
                  <a:lnTo>
                    <a:pt x="367688" y="210171"/>
                  </a:lnTo>
                  <a:lnTo>
                    <a:pt x="363855" y="202311"/>
                  </a:lnTo>
                  <a:lnTo>
                    <a:pt x="429132" y="143763"/>
                  </a:lnTo>
                  <a:lnTo>
                    <a:pt x="419353" y="132841"/>
                  </a:lnTo>
                  <a:close/>
                </a:path>
                <a:path w="631189" h="654685">
                  <a:moveTo>
                    <a:pt x="442721" y="175513"/>
                  </a:moveTo>
                  <a:lnTo>
                    <a:pt x="378332" y="233299"/>
                  </a:lnTo>
                  <a:lnTo>
                    <a:pt x="400164" y="233299"/>
                  </a:lnTo>
                  <a:lnTo>
                    <a:pt x="402844" y="230886"/>
                  </a:lnTo>
                  <a:lnTo>
                    <a:pt x="422791" y="230886"/>
                  </a:lnTo>
                  <a:lnTo>
                    <a:pt x="413893" y="220979"/>
                  </a:lnTo>
                  <a:lnTo>
                    <a:pt x="441197" y="196596"/>
                  </a:lnTo>
                  <a:lnTo>
                    <a:pt x="461637" y="196596"/>
                  </a:lnTo>
                  <a:lnTo>
                    <a:pt x="442721" y="175513"/>
                  </a:lnTo>
                  <a:close/>
                </a:path>
                <a:path w="631189" h="654685">
                  <a:moveTo>
                    <a:pt x="524087" y="88391"/>
                  </a:moveTo>
                  <a:lnTo>
                    <a:pt x="499999" y="88391"/>
                  </a:lnTo>
                  <a:lnTo>
                    <a:pt x="607568" y="208279"/>
                  </a:lnTo>
                  <a:lnTo>
                    <a:pt x="621030" y="196341"/>
                  </a:lnTo>
                  <a:lnTo>
                    <a:pt x="543432" y="109854"/>
                  </a:lnTo>
                  <a:lnTo>
                    <a:pt x="551412" y="108458"/>
                  </a:lnTo>
                  <a:lnTo>
                    <a:pt x="542163" y="108458"/>
                  </a:lnTo>
                  <a:lnTo>
                    <a:pt x="524087" y="88391"/>
                  </a:lnTo>
                  <a:close/>
                </a:path>
                <a:path w="631189" h="654685">
                  <a:moveTo>
                    <a:pt x="574166" y="0"/>
                  </a:moveTo>
                  <a:lnTo>
                    <a:pt x="430911" y="128524"/>
                  </a:lnTo>
                  <a:lnTo>
                    <a:pt x="441832" y="140715"/>
                  </a:lnTo>
                  <a:lnTo>
                    <a:pt x="499999" y="88391"/>
                  </a:lnTo>
                  <a:lnTo>
                    <a:pt x="524087" y="88391"/>
                  </a:lnTo>
                  <a:lnTo>
                    <a:pt x="513333" y="76453"/>
                  </a:lnTo>
                  <a:lnTo>
                    <a:pt x="584962" y="12191"/>
                  </a:lnTo>
                  <a:lnTo>
                    <a:pt x="574166" y="0"/>
                  </a:lnTo>
                  <a:close/>
                </a:path>
                <a:path w="631189" h="654685">
                  <a:moveTo>
                    <a:pt x="629157" y="77977"/>
                  </a:moveTo>
                  <a:lnTo>
                    <a:pt x="609752" y="80641"/>
                  </a:lnTo>
                  <a:lnTo>
                    <a:pt x="588502" y="84042"/>
                  </a:lnTo>
                  <a:lnTo>
                    <a:pt x="565417" y="88157"/>
                  </a:lnTo>
                  <a:lnTo>
                    <a:pt x="540512" y="92963"/>
                  </a:lnTo>
                  <a:lnTo>
                    <a:pt x="542163" y="108458"/>
                  </a:lnTo>
                  <a:lnTo>
                    <a:pt x="551412" y="108458"/>
                  </a:lnTo>
                  <a:lnTo>
                    <a:pt x="567360" y="105665"/>
                  </a:lnTo>
                  <a:lnTo>
                    <a:pt x="589978" y="102250"/>
                  </a:lnTo>
                  <a:lnTo>
                    <a:pt x="611262" y="99621"/>
                  </a:lnTo>
                  <a:lnTo>
                    <a:pt x="631189" y="97789"/>
                  </a:lnTo>
                  <a:lnTo>
                    <a:pt x="629157" y="77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945638" y="1851405"/>
            <a:ext cx="5895340" cy="1855470"/>
            <a:chOff x="2945638" y="1851405"/>
            <a:chExt cx="5895340" cy="1855470"/>
          </a:xfrm>
        </p:grpSpPr>
        <p:sp>
          <p:nvSpPr>
            <p:cNvPr id="10" name="object 10"/>
            <p:cNvSpPr/>
            <p:nvPr/>
          </p:nvSpPr>
          <p:spPr>
            <a:xfrm>
              <a:off x="2951988" y="1857755"/>
              <a:ext cx="5882640" cy="1842770"/>
            </a:xfrm>
            <a:custGeom>
              <a:avLst/>
              <a:gdLst/>
              <a:ahLst/>
              <a:cxnLst/>
              <a:rect l="l" t="t" r="r" b="b"/>
              <a:pathLst>
                <a:path w="5882640" h="1842770">
                  <a:moveTo>
                    <a:pt x="5575554" y="0"/>
                  </a:moveTo>
                  <a:lnTo>
                    <a:pt x="307086" y="0"/>
                  </a:lnTo>
                  <a:lnTo>
                    <a:pt x="261719" y="3330"/>
                  </a:lnTo>
                  <a:lnTo>
                    <a:pt x="218415" y="13006"/>
                  </a:lnTo>
                  <a:lnTo>
                    <a:pt x="177649" y="28550"/>
                  </a:lnTo>
                  <a:lnTo>
                    <a:pt x="139898" y="49487"/>
                  </a:lnTo>
                  <a:lnTo>
                    <a:pt x="105636" y="75341"/>
                  </a:lnTo>
                  <a:lnTo>
                    <a:pt x="75341" y="105636"/>
                  </a:lnTo>
                  <a:lnTo>
                    <a:pt x="49487" y="139898"/>
                  </a:lnTo>
                  <a:lnTo>
                    <a:pt x="28550" y="177649"/>
                  </a:lnTo>
                  <a:lnTo>
                    <a:pt x="13006" y="218415"/>
                  </a:lnTo>
                  <a:lnTo>
                    <a:pt x="3330" y="261719"/>
                  </a:lnTo>
                  <a:lnTo>
                    <a:pt x="0" y="307086"/>
                  </a:lnTo>
                  <a:lnTo>
                    <a:pt x="0" y="1535430"/>
                  </a:lnTo>
                  <a:lnTo>
                    <a:pt x="3330" y="1580796"/>
                  </a:lnTo>
                  <a:lnTo>
                    <a:pt x="13006" y="1624100"/>
                  </a:lnTo>
                  <a:lnTo>
                    <a:pt x="28550" y="1664866"/>
                  </a:lnTo>
                  <a:lnTo>
                    <a:pt x="49487" y="1702617"/>
                  </a:lnTo>
                  <a:lnTo>
                    <a:pt x="75341" y="1736879"/>
                  </a:lnTo>
                  <a:lnTo>
                    <a:pt x="105636" y="1767174"/>
                  </a:lnTo>
                  <a:lnTo>
                    <a:pt x="139898" y="1793028"/>
                  </a:lnTo>
                  <a:lnTo>
                    <a:pt x="177649" y="1813965"/>
                  </a:lnTo>
                  <a:lnTo>
                    <a:pt x="218415" y="1829509"/>
                  </a:lnTo>
                  <a:lnTo>
                    <a:pt x="261719" y="1839185"/>
                  </a:lnTo>
                  <a:lnTo>
                    <a:pt x="307086" y="1842516"/>
                  </a:lnTo>
                  <a:lnTo>
                    <a:pt x="5575554" y="1842516"/>
                  </a:lnTo>
                  <a:lnTo>
                    <a:pt x="5620920" y="1839185"/>
                  </a:lnTo>
                  <a:lnTo>
                    <a:pt x="5664224" y="1829509"/>
                  </a:lnTo>
                  <a:lnTo>
                    <a:pt x="5704990" y="1813965"/>
                  </a:lnTo>
                  <a:lnTo>
                    <a:pt x="5742741" y="1793028"/>
                  </a:lnTo>
                  <a:lnTo>
                    <a:pt x="5777003" y="1767174"/>
                  </a:lnTo>
                  <a:lnTo>
                    <a:pt x="5807298" y="1736879"/>
                  </a:lnTo>
                  <a:lnTo>
                    <a:pt x="5833152" y="1702617"/>
                  </a:lnTo>
                  <a:lnTo>
                    <a:pt x="5854089" y="1664866"/>
                  </a:lnTo>
                  <a:lnTo>
                    <a:pt x="5869633" y="1624100"/>
                  </a:lnTo>
                  <a:lnTo>
                    <a:pt x="5879309" y="1580796"/>
                  </a:lnTo>
                  <a:lnTo>
                    <a:pt x="5882640" y="1535430"/>
                  </a:lnTo>
                  <a:lnTo>
                    <a:pt x="5882640" y="307086"/>
                  </a:lnTo>
                  <a:lnTo>
                    <a:pt x="5879309" y="261719"/>
                  </a:lnTo>
                  <a:lnTo>
                    <a:pt x="5869633" y="218415"/>
                  </a:lnTo>
                  <a:lnTo>
                    <a:pt x="5854089" y="177649"/>
                  </a:lnTo>
                  <a:lnTo>
                    <a:pt x="5833152" y="139898"/>
                  </a:lnTo>
                  <a:lnTo>
                    <a:pt x="5807298" y="105636"/>
                  </a:lnTo>
                  <a:lnTo>
                    <a:pt x="5777003" y="75341"/>
                  </a:lnTo>
                  <a:lnTo>
                    <a:pt x="5742741" y="49487"/>
                  </a:lnTo>
                  <a:lnTo>
                    <a:pt x="5704990" y="28550"/>
                  </a:lnTo>
                  <a:lnTo>
                    <a:pt x="5664224" y="13006"/>
                  </a:lnTo>
                  <a:lnTo>
                    <a:pt x="5620920" y="3330"/>
                  </a:lnTo>
                  <a:lnTo>
                    <a:pt x="5575554" y="0"/>
                  </a:lnTo>
                  <a:close/>
                </a:path>
              </a:pathLst>
            </a:custGeom>
            <a:solidFill>
              <a:srgbClr val="D1E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51988" y="1857755"/>
              <a:ext cx="5882640" cy="1842770"/>
            </a:xfrm>
            <a:custGeom>
              <a:avLst/>
              <a:gdLst/>
              <a:ahLst/>
              <a:cxnLst/>
              <a:rect l="l" t="t" r="r" b="b"/>
              <a:pathLst>
                <a:path w="5882640" h="1842770">
                  <a:moveTo>
                    <a:pt x="0" y="307086"/>
                  </a:moveTo>
                  <a:lnTo>
                    <a:pt x="3330" y="261719"/>
                  </a:lnTo>
                  <a:lnTo>
                    <a:pt x="13006" y="218415"/>
                  </a:lnTo>
                  <a:lnTo>
                    <a:pt x="28550" y="177649"/>
                  </a:lnTo>
                  <a:lnTo>
                    <a:pt x="49487" y="139898"/>
                  </a:lnTo>
                  <a:lnTo>
                    <a:pt x="75341" y="105636"/>
                  </a:lnTo>
                  <a:lnTo>
                    <a:pt x="105636" y="75341"/>
                  </a:lnTo>
                  <a:lnTo>
                    <a:pt x="139898" y="49487"/>
                  </a:lnTo>
                  <a:lnTo>
                    <a:pt x="177649" y="28550"/>
                  </a:lnTo>
                  <a:lnTo>
                    <a:pt x="218415" y="13006"/>
                  </a:lnTo>
                  <a:lnTo>
                    <a:pt x="261719" y="3330"/>
                  </a:lnTo>
                  <a:lnTo>
                    <a:pt x="307086" y="0"/>
                  </a:lnTo>
                  <a:lnTo>
                    <a:pt x="5575554" y="0"/>
                  </a:lnTo>
                  <a:lnTo>
                    <a:pt x="5620920" y="3330"/>
                  </a:lnTo>
                  <a:lnTo>
                    <a:pt x="5664224" y="13006"/>
                  </a:lnTo>
                  <a:lnTo>
                    <a:pt x="5704990" y="28550"/>
                  </a:lnTo>
                  <a:lnTo>
                    <a:pt x="5742741" y="49487"/>
                  </a:lnTo>
                  <a:lnTo>
                    <a:pt x="5777003" y="75341"/>
                  </a:lnTo>
                  <a:lnTo>
                    <a:pt x="5807298" y="105636"/>
                  </a:lnTo>
                  <a:lnTo>
                    <a:pt x="5833152" y="139898"/>
                  </a:lnTo>
                  <a:lnTo>
                    <a:pt x="5854089" y="177649"/>
                  </a:lnTo>
                  <a:lnTo>
                    <a:pt x="5869633" y="218415"/>
                  </a:lnTo>
                  <a:lnTo>
                    <a:pt x="5879309" y="261719"/>
                  </a:lnTo>
                  <a:lnTo>
                    <a:pt x="5882640" y="307086"/>
                  </a:lnTo>
                  <a:lnTo>
                    <a:pt x="5882640" y="1535430"/>
                  </a:lnTo>
                  <a:lnTo>
                    <a:pt x="5879309" y="1580796"/>
                  </a:lnTo>
                  <a:lnTo>
                    <a:pt x="5869633" y="1624100"/>
                  </a:lnTo>
                  <a:lnTo>
                    <a:pt x="5854089" y="1664866"/>
                  </a:lnTo>
                  <a:lnTo>
                    <a:pt x="5833152" y="1702617"/>
                  </a:lnTo>
                  <a:lnTo>
                    <a:pt x="5807298" y="1736879"/>
                  </a:lnTo>
                  <a:lnTo>
                    <a:pt x="5777003" y="1767174"/>
                  </a:lnTo>
                  <a:lnTo>
                    <a:pt x="5742741" y="1793028"/>
                  </a:lnTo>
                  <a:lnTo>
                    <a:pt x="5704990" y="1813965"/>
                  </a:lnTo>
                  <a:lnTo>
                    <a:pt x="5664224" y="1829509"/>
                  </a:lnTo>
                  <a:lnTo>
                    <a:pt x="5620920" y="1839185"/>
                  </a:lnTo>
                  <a:lnTo>
                    <a:pt x="5575554" y="1842516"/>
                  </a:lnTo>
                  <a:lnTo>
                    <a:pt x="307086" y="1842516"/>
                  </a:lnTo>
                  <a:lnTo>
                    <a:pt x="261719" y="1839185"/>
                  </a:lnTo>
                  <a:lnTo>
                    <a:pt x="218415" y="1829509"/>
                  </a:lnTo>
                  <a:lnTo>
                    <a:pt x="177649" y="1813965"/>
                  </a:lnTo>
                  <a:lnTo>
                    <a:pt x="139898" y="1793028"/>
                  </a:lnTo>
                  <a:lnTo>
                    <a:pt x="105636" y="1767174"/>
                  </a:lnTo>
                  <a:lnTo>
                    <a:pt x="75341" y="1736879"/>
                  </a:lnTo>
                  <a:lnTo>
                    <a:pt x="49487" y="1702617"/>
                  </a:lnTo>
                  <a:lnTo>
                    <a:pt x="28550" y="1664866"/>
                  </a:lnTo>
                  <a:lnTo>
                    <a:pt x="13006" y="1624100"/>
                  </a:lnTo>
                  <a:lnTo>
                    <a:pt x="3330" y="1580796"/>
                  </a:lnTo>
                  <a:lnTo>
                    <a:pt x="0" y="1535430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59027" y="1364437"/>
            <a:ext cx="7771130" cy="1992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微观集成法可以分为“</a:t>
            </a:r>
            <a:r>
              <a:rPr sz="2000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上而</a:t>
            </a:r>
            <a:r>
              <a:rPr sz="2000" spc="-1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0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”和</a:t>
            </a:r>
            <a:r>
              <a:rPr sz="2000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自下</a:t>
            </a:r>
            <a:r>
              <a:rPr sz="2000" spc="-2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而</a:t>
            </a:r>
            <a:r>
              <a:rPr sz="2000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0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两</a:t>
            </a:r>
            <a:r>
              <a:rPr sz="2000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种方</a:t>
            </a:r>
            <a:r>
              <a:rPr sz="2000" spc="-1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2000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274570" marR="5080" algn="just">
              <a:lnSpc>
                <a:spcPct val="12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是指由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织的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层管理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先拟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组织的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体用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目标和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划， 然后逐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下达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各具体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能部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，开展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论和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行修改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再将 有关意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汇总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反馈回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层管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者，由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层管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者据此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总的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预测和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划做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修正后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公布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式的目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和政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45638" y="4280661"/>
            <a:ext cx="5704840" cy="1797685"/>
            <a:chOff x="2945638" y="4280661"/>
            <a:chExt cx="5704840" cy="1797685"/>
          </a:xfrm>
        </p:grpSpPr>
        <p:sp>
          <p:nvSpPr>
            <p:cNvPr id="14" name="object 14"/>
            <p:cNvSpPr/>
            <p:nvPr/>
          </p:nvSpPr>
          <p:spPr>
            <a:xfrm>
              <a:off x="2951988" y="4287011"/>
              <a:ext cx="5692140" cy="1784985"/>
            </a:xfrm>
            <a:custGeom>
              <a:avLst/>
              <a:gdLst/>
              <a:ahLst/>
              <a:cxnLst/>
              <a:rect l="l" t="t" r="r" b="b"/>
              <a:pathLst>
                <a:path w="5692140" h="1784985">
                  <a:moveTo>
                    <a:pt x="5394706" y="0"/>
                  </a:moveTo>
                  <a:lnTo>
                    <a:pt x="297434" y="0"/>
                  </a:lnTo>
                  <a:lnTo>
                    <a:pt x="249202" y="3894"/>
                  </a:lnTo>
                  <a:lnTo>
                    <a:pt x="203443" y="15168"/>
                  </a:lnTo>
                  <a:lnTo>
                    <a:pt x="160771" y="33209"/>
                  </a:lnTo>
                  <a:lnTo>
                    <a:pt x="121798" y="57403"/>
                  </a:lnTo>
                  <a:lnTo>
                    <a:pt x="87137" y="87137"/>
                  </a:lnTo>
                  <a:lnTo>
                    <a:pt x="57403" y="121798"/>
                  </a:lnTo>
                  <a:lnTo>
                    <a:pt x="33209" y="160771"/>
                  </a:lnTo>
                  <a:lnTo>
                    <a:pt x="15168" y="203443"/>
                  </a:lnTo>
                  <a:lnTo>
                    <a:pt x="3894" y="249202"/>
                  </a:lnTo>
                  <a:lnTo>
                    <a:pt x="0" y="297433"/>
                  </a:lnTo>
                  <a:lnTo>
                    <a:pt x="0" y="1487170"/>
                  </a:lnTo>
                  <a:lnTo>
                    <a:pt x="3894" y="1535413"/>
                  </a:lnTo>
                  <a:lnTo>
                    <a:pt x="15168" y="1581179"/>
                  </a:lnTo>
                  <a:lnTo>
                    <a:pt x="33209" y="1623855"/>
                  </a:lnTo>
                  <a:lnTo>
                    <a:pt x="57404" y="1662827"/>
                  </a:lnTo>
                  <a:lnTo>
                    <a:pt x="87137" y="1697485"/>
                  </a:lnTo>
                  <a:lnTo>
                    <a:pt x="121798" y="1727214"/>
                  </a:lnTo>
                  <a:lnTo>
                    <a:pt x="160771" y="1751403"/>
                  </a:lnTo>
                  <a:lnTo>
                    <a:pt x="203443" y="1769439"/>
                  </a:lnTo>
                  <a:lnTo>
                    <a:pt x="249202" y="1780710"/>
                  </a:lnTo>
                  <a:lnTo>
                    <a:pt x="297434" y="1784603"/>
                  </a:lnTo>
                  <a:lnTo>
                    <a:pt x="5394706" y="1784603"/>
                  </a:lnTo>
                  <a:lnTo>
                    <a:pt x="5442937" y="1780710"/>
                  </a:lnTo>
                  <a:lnTo>
                    <a:pt x="5488696" y="1769439"/>
                  </a:lnTo>
                  <a:lnTo>
                    <a:pt x="5531368" y="1751403"/>
                  </a:lnTo>
                  <a:lnTo>
                    <a:pt x="5570341" y="1727214"/>
                  </a:lnTo>
                  <a:lnTo>
                    <a:pt x="5605002" y="1697485"/>
                  </a:lnTo>
                  <a:lnTo>
                    <a:pt x="5634736" y="1662827"/>
                  </a:lnTo>
                  <a:lnTo>
                    <a:pt x="5658930" y="1623855"/>
                  </a:lnTo>
                  <a:lnTo>
                    <a:pt x="5676971" y="1581179"/>
                  </a:lnTo>
                  <a:lnTo>
                    <a:pt x="5688245" y="1535413"/>
                  </a:lnTo>
                  <a:lnTo>
                    <a:pt x="5692140" y="1487170"/>
                  </a:lnTo>
                  <a:lnTo>
                    <a:pt x="5692140" y="297433"/>
                  </a:lnTo>
                  <a:lnTo>
                    <a:pt x="5688245" y="249202"/>
                  </a:lnTo>
                  <a:lnTo>
                    <a:pt x="5676971" y="203443"/>
                  </a:lnTo>
                  <a:lnTo>
                    <a:pt x="5658930" y="160771"/>
                  </a:lnTo>
                  <a:lnTo>
                    <a:pt x="5634735" y="121798"/>
                  </a:lnTo>
                  <a:lnTo>
                    <a:pt x="5605002" y="87137"/>
                  </a:lnTo>
                  <a:lnTo>
                    <a:pt x="5570341" y="57403"/>
                  </a:lnTo>
                  <a:lnTo>
                    <a:pt x="5531368" y="33209"/>
                  </a:lnTo>
                  <a:lnTo>
                    <a:pt x="5488696" y="15168"/>
                  </a:lnTo>
                  <a:lnTo>
                    <a:pt x="5442937" y="3894"/>
                  </a:lnTo>
                  <a:lnTo>
                    <a:pt x="539470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51988" y="4287011"/>
              <a:ext cx="5692140" cy="1784985"/>
            </a:xfrm>
            <a:custGeom>
              <a:avLst/>
              <a:gdLst/>
              <a:ahLst/>
              <a:cxnLst/>
              <a:rect l="l" t="t" r="r" b="b"/>
              <a:pathLst>
                <a:path w="5692140" h="1784985">
                  <a:moveTo>
                    <a:pt x="0" y="297433"/>
                  </a:moveTo>
                  <a:lnTo>
                    <a:pt x="3894" y="249202"/>
                  </a:lnTo>
                  <a:lnTo>
                    <a:pt x="15168" y="203443"/>
                  </a:lnTo>
                  <a:lnTo>
                    <a:pt x="33209" y="160771"/>
                  </a:lnTo>
                  <a:lnTo>
                    <a:pt x="57403" y="121798"/>
                  </a:lnTo>
                  <a:lnTo>
                    <a:pt x="87137" y="87137"/>
                  </a:lnTo>
                  <a:lnTo>
                    <a:pt x="121798" y="57403"/>
                  </a:lnTo>
                  <a:lnTo>
                    <a:pt x="160771" y="33209"/>
                  </a:lnTo>
                  <a:lnTo>
                    <a:pt x="203443" y="15168"/>
                  </a:lnTo>
                  <a:lnTo>
                    <a:pt x="249202" y="3894"/>
                  </a:lnTo>
                  <a:lnTo>
                    <a:pt x="297434" y="0"/>
                  </a:lnTo>
                  <a:lnTo>
                    <a:pt x="5394706" y="0"/>
                  </a:lnTo>
                  <a:lnTo>
                    <a:pt x="5442937" y="3894"/>
                  </a:lnTo>
                  <a:lnTo>
                    <a:pt x="5488696" y="15168"/>
                  </a:lnTo>
                  <a:lnTo>
                    <a:pt x="5531368" y="33209"/>
                  </a:lnTo>
                  <a:lnTo>
                    <a:pt x="5570341" y="57403"/>
                  </a:lnTo>
                  <a:lnTo>
                    <a:pt x="5605002" y="87137"/>
                  </a:lnTo>
                  <a:lnTo>
                    <a:pt x="5634735" y="121798"/>
                  </a:lnTo>
                  <a:lnTo>
                    <a:pt x="5658930" y="160771"/>
                  </a:lnTo>
                  <a:lnTo>
                    <a:pt x="5676971" y="203443"/>
                  </a:lnTo>
                  <a:lnTo>
                    <a:pt x="5688245" y="249202"/>
                  </a:lnTo>
                  <a:lnTo>
                    <a:pt x="5692140" y="297433"/>
                  </a:lnTo>
                  <a:lnTo>
                    <a:pt x="5692140" y="1487170"/>
                  </a:lnTo>
                  <a:lnTo>
                    <a:pt x="5688245" y="1535413"/>
                  </a:lnTo>
                  <a:lnTo>
                    <a:pt x="5676971" y="1581179"/>
                  </a:lnTo>
                  <a:lnTo>
                    <a:pt x="5658930" y="1623855"/>
                  </a:lnTo>
                  <a:lnTo>
                    <a:pt x="5634736" y="1662827"/>
                  </a:lnTo>
                  <a:lnTo>
                    <a:pt x="5605002" y="1697485"/>
                  </a:lnTo>
                  <a:lnTo>
                    <a:pt x="5570341" y="1727214"/>
                  </a:lnTo>
                  <a:lnTo>
                    <a:pt x="5531368" y="1751403"/>
                  </a:lnTo>
                  <a:lnTo>
                    <a:pt x="5488696" y="1769439"/>
                  </a:lnTo>
                  <a:lnTo>
                    <a:pt x="5442937" y="1780710"/>
                  </a:lnTo>
                  <a:lnTo>
                    <a:pt x="5394706" y="1784603"/>
                  </a:lnTo>
                  <a:lnTo>
                    <a:pt x="297434" y="1784603"/>
                  </a:lnTo>
                  <a:lnTo>
                    <a:pt x="249202" y="1780710"/>
                  </a:lnTo>
                  <a:lnTo>
                    <a:pt x="203443" y="1769439"/>
                  </a:lnTo>
                  <a:lnTo>
                    <a:pt x="160771" y="1751403"/>
                  </a:lnTo>
                  <a:lnTo>
                    <a:pt x="121798" y="1727214"/>
                  </a:lnTo>
                  <a:lnTo>
                    <a:pt x="87137" y="1697485"/>
                  </a:lnTo>
                  <a:lnTo>
                    <a:pt x="57404" y="1662827"/>
                  </a:lnTo>
                  <a:lnTo>
                    <a:pt x="33209" y="1623855"/>
                  </a:lnTo>
                  <a:lnTo>
                    <a:pt x="15168" y="1581179"/>
                  </a:lnTo>
                  <a:lnTo>
                    <a:pt x="3894" y="1535413"/>
                  </a:lnTo>
                  <a:lnTo>
                    <a:pt x="0" y="1487170"/>
                  </a:lnTo>
                  <a:lnTo>
                    <a:pt x="0" y="29743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118866" y="4564786"/>
            <a:ext cx="5305425" cy="119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是由组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织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中的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个部门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据本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门的需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预测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来某时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内 对各种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员的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求量，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后由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力资源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横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向和纵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 汇总，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后根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企业经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成总体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测方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。此法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用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织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比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较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稳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况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3239" y="4310379"/>
            <a:ext cx="1993264" cy="2014855"/>
            <a:chOff x="723239" y="4310379"/>
            <a:chExt cx="1993264" cy="2014855"/>
          </a:xfrm>
        </p:grpSpPr>
        <p:sp>
          <p:nvSpPr>
            <p:cNvPr id="18" name="object 18"/>
            <p:cNvSpPr/>
            <p:nvPr/>
          </p:nvSpPr>
          <p:spPr>
            <a:xfrm>
              <a:off x="729589" y="4316729"/>
              <a:ext cx="1980564" cy="2002155"/>
            </a:xfrm>
            <a:custGeom>
              <a:avLst/>
              <a:gdLst/>
              <a:ahLst/>
              <a:cxnLst/>
              <a:rect l="l" t="t" r="r" b="b"/>
              <a:pathLst>
                <a:path w="1980564" h="2002154">
                  <a:moveTo>
                    <a:pt x="654583" y="0"/>
                  </a:moveTo>
                  <a:lnTo>
                    <a:pt x="0" y="634746"/>
                  </a:lnTo>
                  <a:lnTo>
                    <a:pt x="1325778" y="2001672"/>
                  </a:lnTo>
                  <a:lnTo>
                    <a:pt x="1980336" y="1366837"/>
                  </a:lnTo>
                  <a:lnTo>
                    <a:pt x="1439570" y="809371"/>
                  </a:lnTo>
                  <a:lnTo>
                    <a:pt x="1540535" y="711327"/>
                  </a:lnTo>
                  <a:lnTo>
                    <a:pt x="1662582" y="837311"/>
                  </a:lnTo>
                  <a:lnTo>
                    <a:pt x="1670202" y="341249"/>
                  </a:lnTo>
                  <a:lnTo>
                    <a:pt x="1174140" y="333629"/>
                  </a:lnTo>
                  <a:lnTo>
                    <a:pt x="1296187" y="459486"/>
                  </a:lnTo>
                  <a:lnTo>
                    <a:pt x="1195222" y="557530"/>
                  </a:lnTo>
                  <a:lnTo>
                    <a:pt x="65458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9589" y="4316729"/>
              <a:ext cx="1980564" cy="2002155"/>
            </a:xfrm>
            <a:custGeom>
              <a:avLst/>
              <a:gdLst/>
              <a:ahLst/>
              <a:cxnLst/>
              <a:rect l="l" t="t" r="r" b="b"/>
              <a:pathLst>
                <a:path w="1980564" h="2002154">
                  <a:moveTo>
                    <a:pt x="654583" y="0"/>
                  </a:moveTo>
                  <a:lnTo>
                    <a:pt x="1195222" y="557530"/>
                  </a:lnTo>
                  <a:lnTo>
                    <a:pt x="1296187" y="459486"/>
                  </a:lnTo>
                  <a:lnTo>
                    <a:pt x="1174140" y="333629"/>
                  </a:lnTo>
                  <a:lnTo>
                    <a:pt x="1670202" y="341249"/>
                  </a:lnTo>
                  <a:lnTo>
                    <a:pt x="1662582" y="837311"/>
                  </a:lnTo>
                  <a:lnTo>
                    <a:pt x="1540535" y="711327"/>
                  </a:lnTo>
                  <a:lnTo>
                    <a:pt x="1439570" y="809371"/>
                  </a:lnTo>
                  <a:lnTo>
                    <a:pt x="1980336" y="1366837"/>
                  </a:lnTo>
                  <a:lnTo>
                    <a:pt x="1325778" y="2001672"/>
                  </a:lnTo>
                  <a:lnTo>
                    <a:pt x="0" y="634746"/>
                  </a:lnTo>
                  <a:lnTo>
                    <a:pt x="65458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82776" y="4996052"/>
              <a:ext cx="627380" cy="669290"/>
            </a:xfrm>
            <a:custGeom>
              <a:avLst/>
              <a:gdLst/>
              <a:ahLst/>
              <a:cxnLst/>
              <a:rect l="l" t="t" r="r" b="b"/>
              <a:pathLst>
                <a:path w="627380" h="669289">
                  <a:moveTo>
                    <a:pt x="429641" y="519938"/>
                  </a:moveTo>
                  <a:lnTo>
                    <a:pt x="418211" y="530987"/>
                  </a:lnTo>
                  <a:lnTo>
                    <a:pt x="552323" y="669213"/>
                  </a:lnTo>
                  <a:lnTo>
                    <a:pt x="563626" y="658190"/>
                  </a:lnTo>
                  <a:lnTo>
                    <a:pt x="496188" y="588518"/>
                  </a:lnTo>
                  <a:lnTo>
                    <a:pt x="509441" y="575691"/>
                  </a:lnTo>
                  <a:lnTo>
                    <a:pt x="483616" y="575691"/>
                  </a:lnTo>
                  <a:lnTo>
                    <a:pt x="429641" y="519938"/>
                  </a:lnTo>
                  <a:close/>
                </a:path>
                <a:path w="627380" h="669289">
                  <a:moveTo>
                    <a:pt x="581450" y="527304"/>
                  </a:moveTo>
                  <a:lnTo>
                    <a:pt x="559435" y="527304"/>
                  </a:lnTo>
                  <a:lnTo>
                    <a:pt x="616076" y="585597"/>
                  </a:lnTo>
                  <a:lnTo>
                    <a:pt x="627380" y="574675"/>
                  </a:lnTo>
                  <a:lnTo>
                    <a:pt x="581450" y="527304"/>
                  </a:lnTo>
                  <a:close/>
                </a:path>
                <a:path w="627380" h="669289">
                  <a:moveTo>
                    <a:pt x="600963" y="461772"/>
                  </a:moveTo>
                  <a:lnTo>
                    <a:pt x="483616" y="575691"/>
                  </a:lnTo>
                  <a:lnTo>
                    <a:pt x="509441" y="575691"/>
                  </a:lnTo>
                  <a:lnTo>
                    <a:pt x="559435" y="527304"/>
                  </a:lnTo>
                  <a:lnTo>
                    <a:pt x="581450" y="527304"/>
                  </a:lnTo>
                  <a:lnTo>
                    <a:pt x="570738" y="516255"/>
                  </a:lnTo>
                  <a:lnTo>
                    <a:pt x="613537" y="474726"/>
                  </a:lnTo>
                  <a:lnTo>
                    <a:pt x="600963" y="461772"/>
                  </a:lnTo>
                  <a:close/>
                </a:path>
                <a:path w="627380" h="669289">
                  <a:moveTo>
                    <a:pt x="372872" y="474599"/>
                  </a:moveTo>
                  <a:lnTo>
                    <a:pt x="372110" y="475996"/>
                  </a:lnTo>
                  <a:lnTo>
                    <a:pt x="368935" y="480568"/>
                  </a:lnTo>
                  <a:lnTo>
                    <a:pt x="363219" y="488188"/>
                  </a:lnTo>
                  <a:lnTo>
                    <a:pt x="367530" y="493019"/>
                  </a:lnTo>
                  <a:lnTo>
                    <a:pt x="395636" y="514270"/>
                  </a:lnTo>
                  <a:lnTo>
                    <a:pt x="403427" y="512093"/>
                  </a:lnTo>
                  <a:lnTo>
                    <a:pt x="411480" y="506095"/>
                  </a:lnTo>
                  <a:lnTo>
                    <a:pt x="420254" y="497586"/>
                  </a:lnTo>
                  <a:lnTo>
                    <a:pt x="393319" y="497586"/>
                  </a:lnTo>
                  <a:lnTo>
                    <a:pt x="383413" y="487426"/>
                  </a:lnTo>
                  <a:lnTo>
                    <a:pt x="378332" y="481457"/>
                  </a:lnTo>
                  <a:lnTo>
                    <a:pt x="372872" y="474599"/>
                  </a:lnTo>
                  <a:close/>
                </a:path>
                <a:path w="627380" h="669289">
                  <a:moveTo>
                    <a:pt x="465086" y="401574"/>
                  </a:moveTo>
                  <a:lnTo>
                    <a:pt x="444754" y="401574"/>
                  </a:lnTo>
                  <a:lnTo>
                    <a:pt x="470154" y="427863"/>
                  </a:lnTo>
                  <a:lnTo>
                    <a:pt x="398399" y="497586"/>
                  </a:lnTo>
                  <a:lnTo>
                    <a:pt x="420254" y="497586"/>
                  </a:lnTo>
                  <a:lnTo>
                    <a:pt x="491363" y="428625"/>
                  </a:lnTo>
                  <a:lnTo>
                    <a:pt x="465086" y="401574"/>
                  </a:lnTo>
                  <a:close/>
                </a:path>
                <a:path w="627380" h="669289">
                  <a:moveTo>
                    <a:pt x="433867" y="365125"/>
                  </a:moveTo>
                  <a:lnTo>
                    <a:pt x="409321" y="365125"/>
                  </a:lnTo>
                  <a:lnTo>
                    <a:pt x="434340" y="390906"/>
                  </a:lnTo>
                  <a:lnTo>
                    <a:pt x="356107" y="466852"/>
                  </a:lnTo>
                  <a:lnTo>
                    <a:pt x="366394" y="477520"/>
                  </a:lnTo>
                  <a:lnTo>
                    <a:pt x="444754" y="401574"/>
                  </a:lnTo>
                  <a:lnTo>
                    <a:pt x="465086" y="401574"/>
                  </a:lnTo>
                  <a:lnTo>
                    <a:pt x="431038" y="366522"/>
                  </a:lnTo>
                  <a:lnTo>
                    <a:pt x="433867" y="365125"/>
                  </a:lnTo>
                  <a:close/>
                </a:path>
                <a:path w="627380" h="669289">
                  <a:moveTo>
                    <a:pt x="394227" y="328549"/>
                  </a:moveTo>
                  <a:lnTo>
                    <a:pt x="373888" y="328549"/>
                  </a:lnTo>
                  <a:lnTo>
                    <a:pt x="398906" y="354457"/>
                  </a:lnTo>
                  <a:lnTo>
                    <a:pt x="320675" y="430403"/>
                  </a:lnTo>
                  <a:lnTo>
                    <a:pt x="330962" y="441071"/>
                  </a:lnTo>
                  <a:lnTo>
                    <a:pt x="409321" y="365125"/>
                  </a:lnTo>
                  <a:lnTo>
                    <a:pt x="433867" y="365125"/>
                  </a:lnTo>
                  <a:lnTo>
                    <a:pt x="438513" y="362831"/>
                  </a:lnTo>
                  <a:lnTo>
                    <a:pt x="446071" y="358997"/>
                  </a:lnTo>
                  <a:lnTo>
                    <a:pt x="453077" y="355346"/>
                  </a:lnTo>
                  <a:lnTo>
                    <a:pt x="420243" y="355346"/>
                  </a:lnTo>
                  <a:lnTo>
                    <a:pt x="394227" y="328549"/>
                  </a:lnTo>
                  <a:close/>
                </a:path>
                <a:path w="627380" h="669289">
                  <a:moveTo>
                    <a:pt x="481881" y="350901"/>
                  </a:moveTo>
                  <a:lnTo>
                    <a:pt x="461391" y="350901"/>
                  </a:lnTo>
                  <a:lnTo>
                    <a:pt x="522478" y="413893"/>
                  </a:lnTo>
                  <a:lnTo>
                    <a:pt x="533019" y="403606"/>
                  </a:lnTo>
                  <a:lnTo>
                    <a:pt x="481881" y="350901"/>
                  </a:lnTo>
                  <a:close/>
                </a:path>
                <a:path w="627380" h="669289">
                  <a:moveTo>
                    <a:pt x="373761" y="307467"/>
                  </a:moveTo>
                  <a:lnTo>
                    <a:pt x="276732" y="401574"/>
                  </a:lnTo>
                  <a:lnTo>
                    <a:pt x="287274" y="412496"/>
                  </a:lnTo>
                  <a:lnTo>
                    <a:pt x="373888" y="328549"/>
                  </a:lnTo>
                  <a:lnTo>
                    <a:pt x="394227" y="328549"/>
                  </a:lnTo>
                  <a:lnTo>
                    <a:pt x="373761" y="307467"/>
                  </a:lnTo>
                  <a:close/>
                </a:path>
                <a:path w="627380" h="669289">
                  <a:moveTo>
                    <a:pt x="400431" y="266954"/>
                  </a:moveTo>
                  <a:lnTo>
                    <a:pt x="389890" y="277114"/>
                  </a:lnTo>
                  <a:lnTo>
                    <a:pt x="449199" y="338201"/>
                  </a:lnTo>
                  <a:lnTo>
                    <a:pt x="442031" y="342630"/>
                  </a:lnTo>
                  <a:lnTo>
                    <a:pt x="434816" y="346964"/>
                  </a:lnTo>
                  <a:lnTo>
                    <a:pt x="427553" y="351202"/>
                  </a:lnTo>
                  <a:lnTo>
                    <a:pt x="420243" y="355346"/>
                  </a:lnTo>
                  <a:lnTo>
                    <a:pt x="453077" y="355346"/>
                  </a:lnTo>
                  <a:lnTo>
                    <a:pt x="461391" y="350901"/>
                  </a:lnTo>
                  <a:lnTo>
                    <a:pt x="481881" y="350901"/>
                  </a:lnTo>
                  <a:lnTo>
                    <a:pt x="400431" y="266954"/>
                  </a:lnTo>
                  <a:close/>
                </a:path>
                <a:path w="627380" h="669289">
                  <a:moveTo>
                    <a:pt x="296107" y="235712"/>
                  </a:moveTo>
                  <a:lnTo>
                    <a:pt x="278511" y="235712"/>
                  </a:lnTo>
                  <a:lnTo>
                    <a:pt x="283628" y="259524"/>
                  </a:lnTo>
                  <a:lnTo>
                    <a:pt x="287924" y="282003"/>
                  </a:lnTo>
                  <a:lnTo>
                    <a:pt x="291387" y="303149"/>
                  </a:lnTo>
                  <a:lnTo>
                    <a:pt x="294005" y="322961"/>
                  </a:lnTo>
                  <a:lnTo>
                    <a:pt x="313690" y="320294"/>
                  </a:lnTo>
                  <a:lnTo>
                    <a:pt x="310259" y="300932"/>
                  </a:lnTo>
                  <a:lnTo>
                    <a:pt x="306054" y="279796"/>
                  </a:lnTo>
                  <a:lnTo>
                    <a:pt x="301063" y="256875"/>
                  </a:lnTo>
                  <a:lnTo>
                    <a:pt x="296107" y="235712"/>
                  </a:lnTo>
                  <a:close/>
                </a:path>
                <a:path w="627380" h="669289">
                  <a:moveTo>
                    <a:pt x="255524" y="124079"/>
                  </a:moveTo>
                  <a:lnTo>
                    <a:pt x="243840" y="135382"/>
                  </a:lnTo>
                  <a:lnTo>
                    <a:pt x="298323" y="191516"/>
                  </a:lnTo>
                  <a:lnTo>
                    <a:pt x="182626" y="303657"/>
                  </a:lnTo>
                  <a:lnTo>
                    <a:pt x="195199" y="316611"/>
                  </a:lnTo>
                  <a:lnTo>
                    <a:pt x="278511" y="235712"/>
                  </a:lnTo>
                  <a:lnTo>
                    <a:pt x="296107" y="235712"/>
                  </a:lnTo>
                  <a:lnTo>
                    <a:pt x="295810" y="234442"/>
                  </a:lnTo>
                  <a:lnTo>
                    <a:pt x="279781" y="234442"/>
                  </a:lnTo>
                  <a:lnTo>
                    <a:pt x="310769" y="204470"/>
                  </a:lnTo>
                  <a:lnTo>
                    <a:pt x="333474" y="204470"/>
                  </a:lnTo>
                  <a:lnTo>
                    <a:pt x="255524" y="124079"/>
                  </a:lnTo>
                  <a:close/>
                </a:path>
                <a:path w="627380" h="669289">
                  <a:moveTo>
                    <a:pt x="333474" y="204470"/>
                  </a:moveTo>
                  <a:lnTo>
                    <a:pt x="310769" y="204470"/>
                  </a:lnTo>
                  <a:lnTo>
                    <a:pt x="377825" y="273431"/>
                  </a:lnTo>
                  <a:lnTo>
                    <a:pt x="389381" y="262128"/>
                  </a:lnTo>
                  <a:lnTo>
                    <a:pt x="333474" y="204470"/>
                  </a:lnTo>
                  <a:close/>
                </a:path>
                <a:path w="627380" h="669289">
                  <a:moveTo>
                    <a:pt x="295275" y="232156"/>
                  </a:moveTo>
                  <a:lnTo>
                    <a:pt x="279781" y="234442"/>
                  </a:lnTo>
                  <a:lnTo>
                    <a:pt x="295810" y="234442"/>
                  </a:lnTo>
                  <a:lnTo>
                    <a:pt x="295275" y="232156"/>
                  </a:lnTo>
                  <a:close/>
                </a:path>
                <a:path w="627380" h="669289">
                  <a:moveTo>
                    <a:pt x="39336" y="119634"/>
                  </a:moveTo>
                  <a:lnTo>
                    <a:pt x="19558" y="119634"/>
                  </a:lnTo>
                  <a:lnTo>
                    <a:pt x="104393" y="207137"/>
                  </a:lnTo>
                  <a:lnTo>
                    <a:pt x="95885" y="215392"/>
                  </a:lnTo>
                  <a:lnTo>
                    <a:pt x="106934" y="226822"/>
                  </a:lnTo>
                  <a:lnTo>
                    <a:pt x="137427" y="197231"/>
                  </a:lnTo>
                  <a:lnTo>
                    <a:pt x="114681" y="197231"/>
                  </a:lnTo>
                  <a:lnTo>
                    <a:pt x="39336" y="119634"/>
                  </a:lnTo>
                  <a:close/>
                </a:path>
                <a:path w="627380" h="669289">
                  <a:moveTo>
                    <a:pt x="73221" y="86487"/>
                  </a:moveTo>
                  <a:lnTo>
                    <a:pt x="53593" y="86487"/>
                  </a:lnTo>
                  <a:lnTo>
                    <a:pt x="138557" y="174117"/>
                  </a:lnTo>
                  <a:lnTo>
                    <a:pt x="114681" y="197231"/>
                  </a:lnTo>
                  <a:lnTo>
                    <a:pt x="137427" y="197231"/>
                  </a:lnTo>
                  <a:lnTo>
                    <a:pt x="171323" y="164338"/>
                  </a:lnTo>
                  <a:lnTo>
                    <a:pt x="148590" y="164338"/>
                  </a:lnTo>
                  <a:lnTo>
                    <a:pt x="73221" y="86487"/>
                  </a:lnTo>
                  <a:close/>
                </a:path>
                <a:path w="627380" h="669289">
                  <a:moveTo>
                    <a:pt x="106889" y="53848"/>
                  </a:moveTo>
                  <a:lnTo>
                    <a:pt x="87376" y="53848"/>
                  </a:lnTo>
                  <a:lnTo>
                    <a:pt x="172212" y="141478"/>
                  </a:lnTo>
                  <a:lnTo>
                    <a:pt x="148590" y="164338"/>
                  </a:lnTo>
                  <a:lnTo>
                    <a:pt x="171323" y="164338"/>
                  </a:lnTo>
                  <a:lnTo>
                    <a:pt x="205089" y="131572"/>
                  </a:lnTo>
                  <a:lnTo>
                    <a:pt x="182245" y="131572"/>
                  </a:lnTo>
                  <a:lnTo>
                    <a:pt x="106889" y="53848"/>
                  </a:lnTo>
                  <a:close/>
                </a:path>
                <a:path w="627380" h="669289">
                  <a:moveTo>
                    <a:pt x="140763" y="21209"/>
                  </a:moveTo>
                  <a:lnTo>
                    <a:pt x="121031" y="21209"/>
                  </a:lnTo>
                  <a:lnTo>
                    <a:pt x="205867" y="108712"/>
                  </a:lnTo>
                  <a:lnTo>
                    <a:pt x="182245" y="131572"/>
                  </a:lnTo>
                  <a:lnTo>
                    <a:pt x="205089" y="131572"/>
                  </a:lnTo>
                  <a:lnTo>
                    <a:pt x="227076" y="110236"/>
                  </a:lnTo>
                  <a:lnTo>
                    <a:pt x="167259" y="48514"/>
                  </a:lnTo>
                  <a:lnTo>
                    <a:pt x="174244" y="46101"/>
                  </a:lnTo>
                  <a:lnTo>
                    <a:pt x="181737" y="43307"/>
                  </a:lnTo>
                  <a:lnTo>
                    <a:pt x="189992" y="40005"/>
                  </a:lnTo>
                  <a:lnTo>
                    <a:pt x="188300" y="36703"/>
                  </a:lnTo>
                  <a:lnTo>
                    <a:pt x="155829" y="36703"/>
                  </a:lnTo>
                  <a:lnTo>
                    <a:pt x="140763" y="21209"/>
                  </a:lnTo>
                  <a:close/>
                </a:path>
                <a:path w="627380" h="669289">
                  <a:moveTo>
                    <a:pt x="120142" y="0"/>
                  </a:moveTo>
                  <a:lnTo>
                    <a:pt x="0" y="116586"/>
                  </a:lnTo>
                  <a:lnTo>
                    <a:pt x="11049" y="127889"/>
                  </a:lnTo>
                  <a:lnTo>
                    <a:pt x="19558" y="119634"/>
                  </a:lnTo>
                  <a:lnTo>
                    <a:pt x="39336" y="119634"/>
                  </a:lnTo>
                  <a:lnTo>
                    <a:pt x="29718" y="109728"/>
                  </a:lnTo>
                  <a:lnTo>
                    <a:pt x="53593" y="86487"/>
                  </a:lnTo>
                  <a:lnTo>
                    <a:pt x="73221" y="86487"/>
                  </a:lnTo>
                  <a:lnTo>
                    <a:pt x="63754" y="76708"/>
                  </a:lnTo>
                  <a:lnTo>
                    <a:pt x="87376" y="53848"/>
                  </a:lnTo>
                  <a:lnTo>
                    <a:pt x="106889" y="53848"/>
                  </a:lnTo>
                  <a:lnTo>
                    <a:pt x="97409" y="44069"/>
                  </a:lnTo>
                  <a:lnTo>
                    <a:pt x="121031" y="21209"/>
                  </a:lnTo>
                  <a:lnTo>
                    <a:pt x="140763" y="21209"/>
                  </a:lnTo>
                  <a:lnTo>
                    <a:pt x="120142" y="0"/>
                  </a:lnTo>
                  <a:close/>
                </a:path>
                <a:path w="627380" h="669289">
                  <a:moveTo>
                    <a:pt x="181990" y="24384"/>
                  </a:moveTo>
                  <a:lnTo>
                    <a:pt x="174724" y="27934"/>
                  </a:lnTo>
                  <a:lnTo>
                    <a:pt x="167957" y="31162"/>
                  </a:lnTo>
                  <a:lnTo>
                    <a:pt x="161667" y="34081"/>
                  </a:lnTo>
                  <a:lnTo>
                    <a:pt x="155829" y="36703"/>
                  </a:lnTo>
                  <a:lnTo>
                    <a:pt x="188300" y="36703"/>
                  </a:lnTo>
                  <a:lnTo>
                    <a:pt x="181990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766" y="1351534"/>
            <a:ext cx="7585709" cy="4726940"/>
            <a:chOff x="921766" y="1351534"/>
            <a:chExt cx="7585709" cy="472694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8116" y="1357883"/>
              <a:ext cx="7572756" cy="47137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8116" y="1357883"/>
              <a:ext cx="7573009" cy="4714240"/>
            </a:xfrm>
            <a:custGeom>
              <a:avLst/>
              <a:gdLst/>
              <a:ahLst/>
              <a:cxnLst/>
              <a:rect l="l" t="t" r="r" b="b"/>
              <a:pathLst>
                <a:path w="7573009" h="4714240">
                  <a:moveTo>
                    <a:pt x="0" y="4713732"/>
                  </a:moveTo>
                  <a:lnTo>
                    <a:pt x="7572756" y="4713732"/>
                  </a:lnTo>
                  <a:lnTo>
                    <a:pt x="7572756" y="0"/>
                  </a:lnTo>
                  <a:lnTo>
                    <a:pt x="0" y="0"/>
                  </a:lnTo>
                  <a:lnTo>
                    <a:pt x="0" y="4713732"/>
                  </a:lnTo>
                  <a:close/>
                </a:path>
              </a:pathLst>
            </a:custGeom>
            <a:ln w="12698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8116" y="1595627"/>
              <a:ext cx="1687195" cy="786765"/>
            </a:xfrm>
            <a:custGeom>
              <a:avLst/>
              <a:gdLst/>
              <a:ahLst/>
              <a:cxnLst/>
              <a:rect l="l" t="t" r="r" b="b"/>
              <a:pathLst>
                <a:path w="1687195" h="786764">
                  <a:moveTo>
                    <a:pt x="843534" y="0"/>
                  </a:moveTo>
                  <a:lnTo>
                    <a:pt x="583692" y="155701"/>
                  </a:lnTo>
                  <a:lnTo>
                    <a:pt x="167068" y="155701"/>
                  </a:lnTo>
                  <a:lnTo>
                    <a:pt x="259791" y="350012"/>
                  </a:lnTo>
                  <a:lnTo>
                    <a:pt x="0" y="505713"/>
                  </a:lnTo>
                  <a:lnTo>
                    <a:pt x="375412" y="592201"/>
                  </a:lnTo>
                  <a:lnTo>
                    <a:pt x="468122" y="786384"/>
                  </a:lnTo>
                  <a:lnTo>
                    <a:pt x="843534" y="699897"/>
                  </a:lnTo>
                  <a:lnTo>
                    <a:pt x="1218946" y="786384"/>
                  </a:lnTo>
                  <a:lnTo>
                    <a:pt x="1311656" y="592201"/>
                  </a:lnTo>
                  <a:lnTo>
                    <a:pt x="1687067" y="505713"/>
                  </a:lnTo>
                  <a:lnTo>
                    <a:pt x="1427226" y="350012"/>
                  </a:lnTo>
                  <a:lnTo>
                    <a:pt x="1519936" y="155701"/>
                  </a:lnTo>
                  <a:lnTo>
                    <a:pt x="1103376" y="155701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8116" y="1595627"/>
              <a:ext cx="1687195" cy="786765"/>
            </a:xfrm>
            <a:custGeom>
              <a:avLst/>
              <a:gdLst/>
              <a:ahLst/>
              <a:cxnLst/>
              <a:rect l="l" t="t" r="r" b="b"/>
              <a:pathLst>
                <a:path w="1687195" h="786764">
                  <a:moveTo>
                    <a:pt x="0" y="505713"/>
                  </a:moveTo>
                  <a:lnTo>
                    <a:pt x="259791" y="350012"/>
                  </a:lnTo>
                  <a:lnTo>
                    <a:pt x="167068" y="155701"/>
                  </a:lnTo>
                  <a:lnTo>
                    <a:pt x="583692" y="155701"/>
                  </a:lnTo>
                  <a:lnTo>
                    <a:pt x="843534" y="0"/>
                  </a:lnTo>
                  <a:lnTo>
                    <a:pt x="1103376" y="155701"/>
                  </a:lnTo>
                  <a:lnTo>
                    <a:pt x="1519936" y="155701"/>
                  </a:lnTo>
                  <a:lnTo>
                    <a:pt x="1427226" y="350012"/>
                  </a:lnTo>
                  <a:lnTo>
                    <a:pt x="1687067" y="505713"/>
                  </a:lnTo>
                  <a:lnTo>
                    <a:pt x="1311656" y="592201"/>
                  </a:lnTo>
                  <a:lnTo>
                    <a:pt x="1218946" y="786384"/>
                  </a:lnTo>
                  <a:lnTo>
                    <a:pt x="843534" y="699897"/>
                  </a:lnTo>
                  <a:lnTo>
                    <a:pt x="468122" y="786384"/>
                  </a:lnTo>
                  <a:lnTo>
                    <a:pt x="375412" y="592201"/>
                  </a:lnTo>
                  <a:lnTo>
                    <a:pt x="0" y="50571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23730" y="3863822"/>
              <a:ext cx="5580380" cy="1990089"/>
            </a:xfrm>
            <a:custGeom>
              <a:avLst/>
              <a:gdLst/>
              <a:ahLst/>
              <a:cxnLst/>
              <a:rect l="l" t="t" r="r" b="b"/>
              <a:pathLst>
                <a:path w="5580380" h="1990089">
                  <a:moveTo>
                    <a:pt x="3386080" y="0"/>
                  </a:moveTo>
                  <a:lnTo>
                    <a:pt x="3331942" y="2190"/>
                  </a:lnTo>
                  <a:lnTo>
                    <a:pt x="3278681" y="6881"/>
                  </a:lnTo>
                  <a:lnTo>
                    <a:pt x="3226676" y="14010"/>
                  </a:lnTo>
                  <a:lnTo>
                    <a:pt x="3176306" y="23517"/>
                  </a:lnTo>
                  <a:lnTo>
                    <a:pt x="3127952" y="35338"/>
                  </a:lnTo>
                  <a:lnTo>
                    <a:pt x="3081992" y="49412"/>
                  </a:lnTo>
                  <a:lnTo>
                    <a:pt x="3038805" y="65678"/>
                  </a:lnTo>
                  <a:lnTo>
                    <a:pt x="2998771" y="84072"/>
                  </a:lnTo>
                  <a:lnTo>
                    <a:pt x="2962270" y="104533"/>
                  </a:lnTo>
                  <a:lnTo>
                    <a:pt x="2929680" y="126999"/>
                  </a:lnTo>
                  <a:lnTo>
                    <a:pt x="2901381" y="151409"/>
                  </a:lnTo>
                  <a:lnTo>
                    <a:pt x="2864664" y="135087"/>
                  </a:lnTo>
                  <a:lnTo>
                    <a:pt x="2825673" y="120087"/>
                  </a:lnTo>
                  <a:lnTo>
                    <a:pt x="2784563" y="106492"/>
                  </a:lnTo>
                  <a:lnTo>
                    <a:pt x="2741488" y="94386"/>
                  </a:lnTo>
                  <a:lnTo>
                    <a:pt x="2690572" y="82502"/>
                  </a:lnTo>
                  <a:lnTo>
                    <a:pt x="2638682" y="72812"/>
                  </a:lnTo>
                  <a:lnTo>
                    <a:pt x="2586057" y="65279"/>
                  </a:lnTo>
                  <a:lnTo>
                    <a:pt x="2532938" y="59869"/>
                  </a:lnTo>
                  <a:lnTo>
                    <a:pt x="2479562" y="56546"/>
                  </a:lnTo>
                  <a:lnTo>
                    <a:pt x="2426171" y="55273"/>
                  </a:lnTo>
                  <a:lnTo>
                    <a:pt x="2373003" y="56017"/>
                  </a:lnTo>
                  <a:lnTo>
                    <a:pt x="2320297" y="58740"/>
                  </a:lnTo>
                  <a:lnTo>
                    <a:pt x="2268294" y="63408"/>
                  </a:lnTo>
                  <a:lnTo>
                    <a:pt x="2217232" y="69986"/>
                  </a:lnTo>
                  <a:lnTo>
                    <a:pt x="2167351" y="78437"/>
                  </a:lnTo>
                  <a:lnTo>
                    <a:pt x="2118891" y="88725"/>
                  </a:lnTo>
                  <a:lnTo>
                    <a:pt x="2072091" y="100817"/>
                  </a:lnTo>
                  <a:lnTo>
                    <a:pt x="2027191" y="114675"/>
                  </a:lnTo>
                  <a:lnTo>
                    <a:pt x="1984429" y="130265"/>
                  </a:lnTo>
                  <a:lnTo>
                    <a:pt x="1944046" y="147551"/>
                  </a:lnTo>
                  <a:lnTo>
                    <a:pt x="1906280" y="166497"/>
                  </a:lnTo>
                  <a:lnTo>
                    <a:pt x="1871372" y="187068"/>
                  </a:lnTo>
                  <a:lnTo>
                    <a:pt x="1839561" y="209228"/>
                  </a:lnTo>
                  <a:lnTo>
                    <a:pt x="1811086" y="232943"/>
                  </a:lnTo>
                  <a:lnTo>
                    <a:pt x="1764520" y="220602"/>
                  </a:lnTo>
                  <a:lnTo>
                    <a:pt x="1716703" y="209703"/>
                  </a:lnTo>
                  <a:lnTo>
                    <a:pt x="1667775" y="200261"/>
                  </a:lnTo>
                  <a:lnTo>
                    <a:pt x="1617875" y="192288"/>
                  </a:lnTo>
                  <a:lnTo>
                    <a:pt x="1567145" y="185797"/>
                  </a:lnTo>
                  <a:lnTo>
                    <a:pt x="1515725" y="180801"/>
                  </a:lnTo>
                  <a:lnTo>
                    <a:pt x="1463754" y="177314"/>
                  </a:lnTo>
                  <a:lnTo>
                    <a:pt x="1411374" y="175348"/>
                  </a:lnTo>
                  <a:lnTo>
                    <a:pt x="1358723" y="174918"/>
                  </a:lnTo>
                  <a:lnTo>
                    <a:pt x="1305944" y="176035"/>
                  </a:lnTo>
                  <a:lnTo>
                    <a:pt x="1253175" y="178714"/>
                  </a:lnTo>
                  <a:lnTo>
                    <a:pt x="1189072" y="184120"/>
                  </a:lnTo>
                  <a:lnTo>
                    <a:pt x="1126885" y="191686"/>
                  </a:lnTo>
                  <a:lnTo>
                    <a:pt x="1066757" y="201322"/>
                  </a:lnTo>
                  <a:lnTo>
                    <a:pt x="1008833" y="212934"/>
                  </a:lnTo>
                  <a:lnTo>
                    <a:pt x="953257" y="226431"/>
                  </a:lnTo>
                  <a:lnTo>
                    <a:pt x="900173" y="241720"/>
                  </a:lnTo>
                  <a:lnTo>
                    <a:pt x="849725" y="258710"/>
                  </a:lnTo>
                  <a:lnTo>
                    <a:pt x="802058" y="277308"/>
                  </a:lnTo>
                  <a:lnTo>
                    <a:pt x="757316" y="297421"/>
                  </a:lnTo>
                  <a:lnTo>
                    <a:pt x="715642" y="318959"/>
                  </a:lnTo>
                  <a:lnTo>
                    <a:pt x="677182" y="341829"/>
                  </a:lnTo>
                  <a:lnTo>
                    <a:pt x="642080" y="365939"/>
                  </a:lnTo>
                  <a:lnTo>
                    <a:pt x="610478" y="391196"/>
                  </a:lnTo>
                  <a:lnTo>
                    <a:pt x="582523" y="417509"/>
                  </a:lnTo>
                  <a:lnTo>
                    <a:pt x="538126" y="472934"/>
                  </a:lnTo>
                  <a:lnTo>
                    <a:pt x="510043" y="531476"/>
                  </a:lnTo>
                  <a:lnTo>
                    <a:pt x="499427" y="592398"/>
                  </a:lnTo>
                  <a:lnTo>
                    <a:pt x="501029" y="623521"/>
                  </a:lnTo>
                  <a:lnTo>
                    <a:pt x="507431" y="654964"/>
                  </a:lnTo>
                  <a:lnTo>
                    <a:pt x="502732" y="661187"/>
                  </a:lnTo>
                  <a:lnTo>
                    <a:pt x="444290" y="665643"/>
                  </a:lnTo>
                  <a:lnTo>
                    <a:pt x="387680" y="673003"/>
                  </a:lnTo>
                  <a:lnTo>
                    <a:pt x="333305" y="683139"/>
                  </a:lnTo>
                  <a:lnTo>
                    <a:pt x="281567" y="695924"/>
                  </a:lnTo>
                  <a:lnTo>
                    <a:pt x="232868" y="711233"/>
                  </a:lnTo>
                  <a:lnTo>
                    <a:pt x="187612" y="728939"/>
                  </a:lnTo>
                  <a:lnTo>
                    <a:pt x="146200" y="748915"/>
                  </a:lnTo>
                  <a:lnTo>
                    <a:pt x="109035" y="771034"/>
                  </a:lnTo>
                  <a:lnTo>
                    <a:pt x="76520" y="795172"/>
                  </a:lnTo>
                  <a:lnTo>
                    <a:pt x="44751" y="825873"/>
                  </a:lnTo>
                  <a:lnTo>
                    <a:pt x="21533" y="857544"/>
                  </a:lnTo>
                  <a:lnTo>
                    <a:pt x="0" y="922392"/>
                  </a:lnTo>
                  <a:lnTo>
                    <a:pt x="1310" y="954868"/>
                  </a:lnTo>
                  <a:lnTo>
                    <a:pt x="27150" y="1018166"/>
                  </a:lnTo>
                  <a:lnTo>
                    <a:pt x="51304" y="1048287"/>
                  </a:lnTo>
                  <a:lnTo>
                    <a:pt x="82697" y="1076921"/>
                  </a:lnTo>
                  <a:lnTo>
                    <a:pt x="121144" y="1103717"/>
                  </a:lnTo>
                  <a:lnTo>
                    <a:pt x="166456" y="1128324"/>
                  </a:lnTo>
                  <a:lnTo>
                    <a:pt x="218446" y="1150391"/>
                  </a:lnTo>
                  <a:lnTo>
                    <a:pt x="276926" y="1169568"/>
                  </a:lnTo>
                  <a:lnTo>
                    <a:pt x="225335" y="1200510"/>
                  </a:lnTo>
                  <a:lnTo>
                    <a:pt x="183985" y="1234394"/>
                  </a:lnTo>
                  <a:lnTo>
                    <a:pt x="153276" y="1270628"/>
                  </a:lnTo>
                  <a:lnTo>
                    <a:pt x="133604" y="1308618"/>
                  </a:lnTo>
                  <a:lnTo>
                    <a:pt x="125370" y="1347773"/>
                  </a:lnTo>
                  <a:lnTo>
                    <a:pt x="128971" y="1387500"/>
                  </a:lnTo>
                  <a:lnTo>
                    <a:pt x="155913" y="1444828"/>
                  </a:lnTo>
                  <a:lnTo>
                    <a:pt x="205753" y="1496453"/>
                  </a:lnTo>
                  <a:lnTo>
                    <a:pt x="238309" y="1519763"/>
                  </a:lnTo>
                  <a:lnTo>
                    <a:pt x="275448" y="1541210"/>
                  </a:lnTo>
                  <a:lnTo>
                    <a:pt x="316790" y="1560649"/>
                  </a:lnTo>
                  <a:lnTo>
                    <a:pt x="361954" y="1577934"/>
                  </a:lnTo>
                  <a:lnTo>
                    <a:pt x="410560" y="1592920"/>
                  </a:lnTo>
                  <a:lnTo>
                    <a:pt x="462228" y="1605460"/>
                  </a:lnTo>
                  <a:lnTo>
                    <a:pt x="516577" y="1615409"/>
                  </a:lnTo>
                  <a:lnTo>
                    <a:pt x="573227" y="1622622"/>
                  </a:lnTo>
                  <a:lnTo>
                    <a:pt x="631797" y="1626953"/>
                  </a:lnTo>
                  <a:lnTo>
                    <a:pt x="691907" y="1628257"/>
                  </a:lnTo>
                  <a:lnTo>
                    <a:pt x="753176" y="1626387"/>
                  </a:lnTo>
                  <a:lnTo>
                    <a:pt x="763717" y="1635150"/>
                  </a:lnTo>
                  <a:lnTo>
                    <a:pt x="794180" y="1658357"/>
                  </a:lnTo>
                  <a:lnTo>
                    <a:pt x="826873" y="1680441"/>
                  </a:lnTo>
                  <a:lnTo>
                    <a:pt x="861678" y="1701388"/>
                  </a:lnTo>
                  <a:lnTo>
                    <a:pt x="898481" y="1721184"/>
                  </a:lnTo>
                  <a:lnTo>
                    <a:pt x="937167" y="1739816"/>
                  </a:lnTo>
                  <a:lnTo>
                    <a:pt x="977619" y="1757268"/>
                  </a:lnTo>
                  <a:lnTo>
                    <a:pt x="1019724" y="1773527"/>
                  </a:lnTo>
                  <a:lnTo>
                    <a:pt x="1063364" y="1788579"/>
                  </a:lnTo>
                  <a:lnTo>
                    <a:pt x="1108426" y="1802411"/>
                  </a:lnTo>
                  <a:lnTo>
                    <a:pt x="1154793" y="1815007"/>
                  </a:lnTo>
                  <a:lnTo>
                    <a:pt x="1202351" y="1826354"/>
                  </a:lnTo>
                  <a:lnTo>
                    <a:pt x="1250983" y="1836438"/>
                  </a:lnTo>
                  <a:lnTo>
                    <a:pt x="1300574" y="1845246"/>
                  </a:lnTo>
                  <a:lnTo>
                    <a:pt x="1351010" y="1852762"/>
                  </a:lnTo>
                  <a:lnTo>
                    <a:pt x="1402174" y="1858973"/>
                  </a:lnTo>
                  <a:lnTo>
                    <a:pt x="1453951" y="1863865"/>
                  </a:lnTo>
                  <a:lnTo>
                    <a:pt x="1506226" y="1867423"/>
                  </a:lnTo>
                  <a:lnTo>
                    <a:pt x="1558884" y="1869635"/>
                  </a:lnTo>
                  <a:lnTo>
                    <a:pt x="1611809" y="1870486"/>
                  </a:lnTo>
                  <a:lnTo>
                    <a:pt x="1664886" y="1869961"/>
                  </a:lnTo>
                  <a:lnTo>
                    <a:pt x="1717999" y="1868048"/>
                  </a:lnTo>
                  <a:lnTo>
                    <a:pt x="1771032" y="1864731"/>
                  </a:lnTo>
                  <a:lnTo>
                    <a:pt x="1823872" y="1859997"/>
                  </a:lnTo>
                  <a:lnTo>
                    <a:pt x="1876401" y="1853832"/>
                  </a:lnTo>
                  <a:lnTo>
                    <a:pt x="1928506" y="1846222"/>
                  </a:lnTo>
                  <a:lnTo>
                    <a:pt x="1980070" y="1837153"/>
                  </a:lnTo>
                  <a:lnTo>
                    <a:pt x="2030978" y="1826610"/>
                  </a:lnTo>
                  <a:lnTo>
                    <a:pt x="2081114" y="1814581"/>
                  </a:lnTo>
                  <a:lnTo>
                    <a:pt x="2130364" y="1801050"/>
                  </a:lnTo>
                  <a:lnTo>
                    <a:pt x="2165613" y="1824883"/>
                  </a:lnTo>
                  <a:lnTo>
                    <a:pt x="2203962" y="1847369"/>
                  </a:lnTo>
                  <a:lnTo>
                    <a:pt x="2245243" y="1868444"/>
                  </a:lnTo>
                  <a:lnTo>
                    <a:pt x="2289289" y="1888048"/>
                  </a:lnTo>
                  <a:lnTo>
                    <a:pt x="2335929" y="1906118"/>
                  </a:lnTo>
                  <a:lnTo>
                    <a:pt x="2384997" y="1922594"/>
                  </a:lnTo>
                  <a:lnTo>
                    <a:pt x="2436323" y="1937412"/>
                  </a:lnTo>
                  <a:lnTo>
                    <a:pt x="2489739" y="1950511"/>
                  </a:lnTo>
                  <a:lnTo>
                    <a:pt x="2545078" y="1961830"/>
                  </a:lnTo>
                  <a:lnTo>
                    <a:pt x="2602169" y="1971306"/>
                  </a:lnTo>
                  <a:lnTo>
                    <a:pt x="2659824" y="1978786"/>
                  </a:lnTo>
                  <a:lnTo>
                    <a:pt x="2717587" y="1984281"/>
                  </a:lnTo>
                  <a:lnTo>
                    <a:pt x="2775296" y="1987832"/>
                  </a:lnTo>
                  <a:lnTo>
                    <a:pt x="2832790" y="1989483"/>
                  </a:lnTo>
                  <a:lnTo>
                    <a:pt x="2889906" y="1989275"/>
                  </a:lnTo>
                  <a:lnTo>
                    <a:pt x="2946484" y="1987250"/>
                  </a:lnTo>
                  <a:lnTo>
                    <a:pt x="3002361" y="1983450"/>
                  </a:lnTo>
                  <a:lnTo>
                    <a:pt x="3057375" y="1977919"/>
                  </a:lnTo>
                  <a:lnTo>
                    <a:pt x="3111364" y="1970697"/>
                  </a:lnTo>
                  <a:lnTo>
                    <a:pt x="3164168" y="1961827"/>
                  </a:lnTo>
                  <a:lnTo>
                    <a:pt x="3215623" y="1951352"/>
                  </a:lnTo>
                  <a:lnTo>
                    <a:pt x="3265569" y="1939313"/>
                  </a:lnTo>
                  <a:lnTo>
                    <a:pt x="3313844" y="1925753"/>
                  </a:lnTo>
                  <a:lnTo>
                    <a:pt x="3360285" y="1910713"/>
                  </a:lnTo>
                  <a:lnTo>
                    <a:pt x="3404731" y="1894236"/>
                  </a:lnTo>
                  <a:lnTo>
                    <a:pt x="3447020" y="1876364"/>
                  </a:lnTo>
                  <a:lnTo>
                    <a:pt x="3486991" y="1857140"/>
                  </a:lnTo>
                  <a:lnTo>
                    <a:pt x="3524481" y="1836605"/>
                  </a:lnTo>
                  <a:lnTo>
                    <a:pt x="3559329" y="1814802"/>
                  </a:lnTo>
                  <a:lnTo>
                    <a:pt x="3591373" y="1791772"/>
                  </a:lnTo>
                  <a:lnTo>
                    <a:pt x="3646401" y="1742203"/>
                  </a:lnTo>
                  <a:lnTo>
                    <a:pt x="3688273" y="1688236"/>
                  </a:lnTo>
                  <a:lnTo>
                    <a:pt x="3732898" y="1700710"/>
                  </a:lnTo>
                  <a:lnTo>
                    <a:pt x="3779026" y="1711636"/>
                  </a:lnTo>
                  <a:lnTo>
                    <a:pt x="3826482" y="1720986"/>
                  </a:lnTo>
                  <a:lnTo>
                    <a:pt x="3875090" y="1728733"/>
                  </a:lnTo>
                  <a:lnTo>
                    <a:pt x="3924674" y="1734850"/>
                  </a:lnTo>
                  <a:lnTo>
                    <a:pt x="3975059" y="1739310"/>
                  </a:lnTo>
                  <a:lnTo>
                    <a:pt x="4026069" y="1742086"/>
                  </a:lnTo>
                  <a:lnTo>
                    <a:pt x="4077528" y="1743150"/>
                  </a:lnTo>
                  <a:lnTo>
                    <a:pt x="4141936" y="1742073"/>
                  </a:lnTo>
                  <a:lnTo>
                    <a:pt x="4204869" y="1738405"/>
                  </a:lnTo>
                  <a:lnTo>
                    <a:pt x="4266100" y="1732252"/>
                  </a:lnTo>
                  <a:lnTo>
                    <a:pt x="4325403" y="1723724"/>
                  </a:lnTo>
                  <a:lnTo>
                    <a:pt x="4382552" y="1712927"/>
                  </a:lnTo>
                  <a:lnTo>
                    <a:pt x="4437321" y="1699970"/>
                  </a:lnTo>
                  <a:lnTo>
                    <a:pt x="4489484" y="1684960"/>
                  </a:lnTo>
                  <a:lnTo>
                    <a:pt x="4538815" y="1668005"/>
                  </a:lnTo>
                  <a:lnTo>
                    <a:pt x="4585088" y="1649213"/>
                  </a:lnTo>
                  <a:lnTo>
                    <a:pt x="4628076" y="1628691"/>
                  </a:lnTo>
                  <a:lnTo>
                    <a:pt x="4667554" y="1606547"/>
                  </a:lnTo>
                  <a:lnTo>
                    <a:pt x="4703296" y="1582889"/>
                  </a:lnTo>
                  <a:lnTo>
                    <a:pt x="4735075" y="1557825"/>
                  </a:lnTo>
                  <a:lnTo>
                    <a:pt x="4762666" y="1531463"/>
                  </a:lnTo>
                  <a:lnTo>
                    <a:pt x="4804376" y="1475273"/>
                  </a:lnTo>
                  <a:lnTo>
                    <a:pt x="4826620" y="1415183"/>
                  </a:lnTo>
                  <a:lnTo>
                    <a:pt x="4829876" y="1383944"/>
                  </a:lnTo>
                  <a:lnTo>
                    <a:pt x="4885244" y="1379186"/>
                  </a:lnTo>
                  <a:lnTo>
                    <a:pt x="4939703" y="1372744"/>
                  </a:lnTo>
                  <a:lnTo>
                    <a:pt x="4993097" y="1364647"/>
                  </a:lnTo>
                  <a:lnTo>
                    <a:pt x="5045268" y="1354924"/>
                  </a:lnTo>
                  <a:lnTo>
                    <a:pt x="5096058" y="1343606"/>
                  </a:lnTo>
                  <a:lnTo>
                    <a:pt x="5145308" y="1330723"/>
                  </a:lnTo>
                  <a:lnTo>
                    <a:pt x="5192862" y="1316303"/>
                  </a:lnTo>
                  <a:lnTo>
                    <a:pt x="5238562" y="1300378"/>
                  </a:lnTo>
                  <a:lnTo>
                    <a:pt x="5293641" y="1278045"/>
                  </a:lnTo>
                  <a:lnTo>
                    <a:pt x="5344017" y="1254012"/>
                  </a:lnTo>
                  <a:lnTo>
                    <a:pt x="5389649" y="1228432"/>
                  </a:lnTo>
                  <a:lnTo>
                    <a:pt x="5430495" y="1201457"/>
                  </a:lnTo>
                  <a:lnTo>
                    <a:pt x="5466513" y="1173241"/>
                  </a:lnTo>
                  <a:lnTo>
                    <a:pt x="5497663" y="1143936"/>
                  </a:lnTo>
                  <a:lnTo>
                    <a:pt x="5523903" y="1113697"/>
                  </a:lnTo>
                  <a:lnTo>
                    <a:pt x="5561486" y="1051025"/>
                  </a:lnTo>
                  <a:lnTo>
                    <a:pt x="5578931" y="986448"/>
                  </a:lnTo>
                  <a:lnTo>
                    <a:pt x="5579999" y="953829"/>
                  </a:lnTo>
                  <a:lnTo>
                    <a:pt x="5575908" y="921193"/>
                  </a:lnTo>
                  <a:lnTo>
                    <a:pt x="5552083" y="856483"/>
                  </a:lnTo>
                  <a:lnTo>
                    <a:pt x="5507127" y="793542"/>
                  </a:lnTo>
                  <a:lnTo>
                    <a:pt x="5476620" y="763118"/>
                  </a:lnTo>
                  <a:lnTo>
                    <a:pt x="5440707" y="733596"/>
                  </a:lnTo>
                  <a:lnTo>
                    <a:pt x="5399344" y="705129"/>
                  </a:lnTo>
                  <a:lnTo>
                    <a:pt x="5408391" y="694369"/>
                  </a:lnTo>
                  <a:lnTo>
                    <a:pt x="5430840" y="661187"/>
                  </a:lnTo>
                  <a:lnTo>
                    <a:pt x="5453216" y="598207"/>
                  </a:lnTo>
                  <a:lnTo>
                    <a:pt x="5455066" y="566974"/>
                  </a:lnTo>
                  <a:lnTo>
                    <a:pt x="5450960" y="536141"/>
                  </a:lnTo>
                  <a:lnTo>
                    <a:pt x="5425692" y="476365"/>
                  </a:lnTo>
                  <a:lnTo>
                    <a:pt x="5379031" y="420257"/>
                  </a:lnTo>
                  <a:lnTo>
                    <a:pt x="5348184" y="394009"/>
                  </a:lnTo>
                  <a:lnTo>
                    <a:pt x="5312596" y="369194"/>
                  </a:lnTo>
                  <a:lnTo>
                    <a:pt x="5272469" y="345985"/>
                  </a:lnTo>
                  <a:lnTo>
                    <a:pt x="5228006" y="324553"/>
                  </a:lnTo>
                  <a:lnTo>
                    <a:pt x="5179409" y="305072"/>
                  </a:lnTo>
                  <a:lnTo>
                    <a:pt x="5126881" y="287712"/>
                  </a:lnTo>
                  <a:lnTo>
                    <a:pt x="5070624" y="272647"/>
                  </a:lnTo>
                  <a:lnTo>
                    <a:pt x="5010840" y="260048"/>
                  </a:lnTo>
                  <a:lnTo>
                    <a:pt x="4947732" y="250088"/>
                  </a:lnTo>
                  <a:lnTo>
                    <a:pt x="4930816" y="216006"/>
                  </a:lnTo>
                  <a:lnTo>
                    <a:pt x="4906085" y="183304"/>
                  </a:lnTo>
                  <a:lnTo>
                    <a:pt x="4873897" y="152282"/>
                  </a:lnTo>
                  <a:lnTo>
                    <a:pt x="4834608" y="123238"/>
                  </a:lnTo>
                  <a:lnTo>
                    <a:pt x="4788573" y="96473"/>
                  </a:lnTo>
                  <a:lnTo>
                    <a:pt x="4736150" y="72288"/>
                  </a:lnTo>
                  <a:lnTo>
                    <a:pt x="4690999" y="55379"/>
                  </a:lnTo>
                  <a:lnTo>
                    <a:pt x="4643724" y="40756"/>
                  </a:lnTo>
                  <a:lnTo>
                    <a:pt x="4594637" y="28407"/>
                  </a:lnTo>
                  <a:lnTo>
                    <a:pt x="4544049" y="18318"/>
                  </a:lnTo>
                  <a:lnTo>
                    <a:pt x="4492272" y="10478"/>
                  </a:lnTo>
                  <a:lnTo>
                    <a:pt x="4439619" y="4874"/>
                  </a:lnTo>
                  <a:lnTo>
                    <a:pt x="4386402" y="1494"/>
                  </a:lnTo>
                  <a:lnTo>
                    <a:pt x="4332932" y="326"/>
                  </a:lnTo>
                  <a:lnTo>
                    <a:pt x="4279521" y="1358"/>
                  </a:lnTo>
                  <a:lnTo>
                    <a:pt x="4226483" y="4577"/>
                  </a:lnTo>
                  <a:lnTo>
                    <a:pt x="4174128" y="9971"/>
                  </a:lnTo>
                  <a:lnTo>
                    <a:pt x="4122768" y="17527"/>
                  </a:lnTo>
                  <a:lnTo>
                    <a:pt x="4072716" y="27234"/>
                  </a:lnTo>
                  <a:lnTo>
                    <a:pt x="4024284" y="39079"/>
                  </a:lnTo>
                  <a:lnTo>
                    <a:pt x="3977784" y="53049"/>
                  </a:lnTo>
                  <a:lnTo>
                    <a:pt x="3933527" y="69134"/>
                  </a:lnTo>
                  <a:lnTo>
                    <a:pt x="3891825" y="87319"/>
                  </a:lnTo>
                  <a:lnTo>
                    <a:pt x="3852992" y="107594"/>
                  </a:lnTo>
                  <a:lnTo>
                    <a:pt x="3811116" y="83858"/>
                  </a:lnTo>
                  <a:lnTo>
                    <a:pt x="3764108" y="62683"/>
                  </a:lnTo>
                  <a:lnTo>
                    <a:pt x="3712457" y="44246"/>
                  </a:lnTo>
                  <a:lnTo>
                    <a:pt x="3656650" y="28727"/>
                  </a:lnTo>
                  <a:lnTo>
                    <a:pt x="3603817" y="17484"/>
                  </a:lnTo>
                  <a:lnTo>
                    <a:pt x="3549964" y="9052"/>
                  </a:lnTo>
                  <a:lnTo>
                    <a:pt x="3495471" y="3369"/>
                  </a:lnTo>
                  <a:lnTo>
                    <a:pt x="3440716" y="372"/>
                  </a:lnTo>
                  <a:lnTo>
                    <a:pt x="3386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23730" y="3863822"/>
              <a:ext cx="5580380" cy="1990089"/>
            </a:xfrm>
            <a:custGeom>
              <a:avLst/>
              <a:gdLst/>
              <a:ahLst/>
              <a:cxnLst/>
              <a:rect l="l" t="t" r="r" b="b"/>
              <a:pathLst>
                <a:path w="5580380" h="1990089">
                  <a:moveTo>
                    <a:pt x="507431" y="654964"/>
                  </a:moveTo>
                  <a:lnTo>
                    <a:pt x="501029" y="623521"/>
                  </a:lnTo>
                  <a:lnTo>
                    <a:pt x="499427" y="592398"/>
                  </a:lnTo>
                  <a:lnTo>
                    <a:pt x="502479" y="561685"/>
                  </a:lnTo>
                  <a:lnTo>
                    <a:pt x="521973" y="501861"/>
                  </a:lnTo>
                  <a:lnTo>
                    <a:pt x="558358" y="444786"/>
                  </a:lnTo>
                  <a:lnTo>
                    <a:pt x="610478" y="391196"/>
                  </a:lnTo>
                  <a:lnTo>
                    <a:pt x="642080" y="365939"/>
                  </a:lnTo>
                  <a:lnTo>
                    <a:pt x="677182" y="341829"/>
                  </a:lnTo>
                  <a:lnTo>
                    <a:pt x="715642" y="318959"/>
                  </a:lnTo>
                  <a:lnTo>
                    <a:pt x="757316" y="297421"/>
                  </a:lnTo>
                  <a:lnTo>
                    <a:pt x="802058" y="277308"/>
                  </a:lnTo>
                  <a:lnTo>
                    <a:pt x="849725" y="258710"/>
                  </a:lnTo>
                  <a:lnTo>
                    <a:pt x="900173" y="241720"/>
                  </a:lnTo>
                  <a:lnTo>
                    <a:pt x="953257" y="226431"/>
                  </a:lnTo>
                  <a:lnTo>
                    <a:pt x="1008833" y="212934"/>
                  </a:lnTo>
                  <a:lnTo>
                    <a:pt x="1066757" y="201322"/>
                  </a:lnTo>
                  <a:lnTo>
                    <a:pt x="1126885" y="191686"/>
                  </a:lnTo>
                  <a:lnTo>
                    <a:pt x="1189072" y="184120"/>
                  </a:lnTo>
                  <a:lnTo>
                    <a:pt x="1253175" y="178714"/>
                  </a:lnTo>
                  <a:lnTo>
                    <a:pt x="1305944" y="176035"/>
                  </a:lnTo>
                  <a:lnTo>
                    <a:pt x="1358723" y="174918"/>
                  </a:lnTo>
                  <a:lnTo>
                    <a:pt x="1411374" y="175348"/>
                  </a:lnTo>
                  <a:lnTo>
                    <a:pt x="1463754" y="177314"/>
                  </a:lnTo>
                  <a:lnTo>
                    <a:pt x="1515725" y="180801"/>
                  </a:lnTo>
                  <a:lnTo>
                    <a:pt x="1567145" y="185797"/>
                  </a:lnTo>
                  <a:lnTo>
                    <a:pt x="1617875" y="192288"/>
                  </a:lnTo>
                  <a:lnTo>
                    <a:pt x="1667775" y="200261"/>
                  </a:lnTo>
                  <a:lnTo>
                    <a:pt x="1716703" y="209703"/>
                  </a:lnTo>
                  <a:lnTo>
                    <a:pt x="1764520" y="220602"/>
                  </a:lnTo>
                  <a:lnTo>
                    <a:pt x="1811086" y="232943"/>
                  </a:lnTo>
                  <a:lnTo>
                    <a:pt x="1839561" y="209228"/>
                  </a:lnTo>
                  <a:lnTo>
                    <a:pt x="1871372" y="187068"/>
                  </a:lnTo>
                  <a:lnTo>
                    <a:pt x="1906280" y="166497"/>
                  </a:lnTo>
                  <a:lnTo>
                    <a:pt x="1944046" y="147551"/>
                  </a:lnTo>
                  <a:lnTo>
                    <a:pt x="1984429" y="130265"/>
                  </a:lnTo>
                  <a:lnTo>
                    <a:pt x="2027191" y="114675"/>
                  </a:lnTo>
                  <a:lnTo>
                    <a:pt x="2072091" y="100817"/>
                  </a:lnTo>
                  <a:lnTo>
                    <a:pt x="2118891" y="88725"/>
                  </a:lnTo>
                  <a:lnTo>
                    <a:pt x="2167351" y="78437"/>
                  </a:lnTo>
                  <a:lnTo>
                    <a:pt x="2217232" y="69986"/>
                  </a:lnTo>
                  <a:lnTo>
                    <a:pt x="2268294" y="63408"/>
                  </a:lnTo>
                  <a:lnTo>
                    <a:pt x="2320297" y="58740"/>
                  </a:lnTo>
                  <a:lnTo>
                    <a:pt x="2373003" y="56017"/>
                  </a:lnTo>
                  <a:lnTo>
                    <a:pt x="2426171" y="55273"/>
                  </a:lnTo>
                  <a:lnTo>
                    <a:pt x="2479562" y="56546"/>
                  </a:lnTo>
                  <a:lnTo>
                    <a:pt x="2532938" y="59869"/>
                  </a:lnTo>
                  <a:lnTo>
                    <a:pt x="2586057" y="65279"/>
                  </a:lnTo>
                  <a:lnTo>
                    <a:pt x="2638682" y="72812"/>
                  </a:lnTo>
                  <a:lnTo>
                    <a:pt x="2690572" y="82502"/>
                  </a:lnTo>
                  <a:lnTo>
                    <a:pt x="2741488" y="94386"/>
                  </a:lnTo>
                  <a:lnTo>
                    <a:pt x="2784563" y="106492"/>
                  </a:lnTo>
                  <a:lnTo>
                    <a:pt x="2825673" y="120087"/>
                  </a:lnTo>
                  <a:lnTo>
                    <a:pt x="2864664" y="135087"/>
                  </a:lnTo>
                  <a:lnTo>
                    <a:pt x="2901381" y="151409"/>
                  </a:lnTo>
                  <a:lnTo>
                    <a:pt x="2929680" y="126999"/>
                  </a:lnTo>
                  <a:lnTo>
                    <a:pt x="2962270" y="104533"/>
                  </a:lnTo>
                  <a:lnTo>
                    <a:pt x="2998771" y="84072"/>
                  </a:lnTo>
                  <a:lnTo>
                    <a:pt x="3038805" y="65678"/>
                  </a:lnTo>
                  <a:lnTo>
                    <a:pt x="3081992" y="49412"/>
                  </a:lnTo>
                  <a:lnTo>
                    <a:pt x="3127952" y="35338"/>
                  </a:lnTo>
                  <a:lnTo>
                    <a:pt x="3176306" y="23517"/>
                  </a:lnTo>
                  <a:lnTo>
                    <a:pt x="3226676" y="14010"/>
                  </a:lnTo>
                  <a:lnTo>
                    <a:pt x="3278681" y="6881"/>
                  </a:lnTo>
                  <a:lnTo>
                    <a:pt x="3331942" y="2190"/>
                  </a:lnTo>
                  <a:lnTo>
                    <a:pt x="3386080" y="0"/>
                  </a:lnTo>
                  <a:lnTo>
                    <a:pt x="3440716" y="372"/>
                  </a:lnTo>
                  <a:lnTo>
                    <a:pt x="3495471" y="3369"/>
                  </a:lnTo>
                  <a:lnTo>
                    <a:pt x="3549964" y="9052"/>
                  </a:lnTo>
                  <a:lnTo>
                    <a:pt x="3603817" y="17484"/>
                  </a:lnTo>
                  <a:lnTo>
                    <a:pt x="3656650" y="28727"/>
                  </a:lnTo>
                  <a:lnTo>
                    <a:pt x="3712457" y="44246"/>
                  </a:lnTo>
                  <a:lnTo>
                    <a:pt x="3764108" y="62683"/>
                  </a:lnTo>
                  <a:lnTo>
                    <a:pt x="3811116" y="83858"/>
                  </a:lnTo>
                  <a:lnTo>
                    <a:pt x="3852992" y="107594"/>
                  </a:lnTo>
                  <a:lnTo>
                    <a:pt x="3891825" y="87319"/>
                  </a:lnTo>
                  <a:lnTo>
                    <a:pt x="3933527" y="69134"/>
                  </a:lnTo>
                  <a:lnTo>
                    <a:pt x="3977784" y="53049"/>
                  </a:lnTo>
                  <a:lnTo>
                    <a:pt x="4024284" y="39079"/>
                  </a:lnTo>
                  <a:lnTo>
                    <a:pt x="4072716" y="27234"/>
                  </a:lnTo>
                  <a:lnTo>
                    <a:pt x="4122768" y="17527"/>
                  </a:lnTo>
                  <a:lnTo>
                    <a:pt x="4174128" y="9971"/>
                  </a:lnTo>
                  <a:lnTo>
                    <a:pt x="4226483" y="4577"/>
                  </a:lnTo>
                  <a:lnTo>
                    <a:pt x="4279521" y="1358"/>
                  </a:lnTo>
                  <a:lnTo>
                    <a:pt x="4332932" y="326"/>
                  </a:lnTo>
                  <a:lnTo>
                    <a:pt x="4386402" y="1494"/>
                  </a:lnTo>
                  <a:lnTo>
                    <a:pt x="4439619" y="4874"/>
                  </a:lnTo>
                  <a:lnTo>
                    <a:pt x="4492272" y="10478"/>
                  </a:lnTo>
                  <a:lnTo>
                    <a:pt x="4544049" y="18318"/>
                  </a:lnTo>
                  <a:lnTo>
                    <a:pt x="4594637" y="28407"/>
                  </a:lnTo>
                  <a:lnTo>
                    <a:pt x="4643724" y="40756"/>
                  </a:lnTo>
                  <a:lnTo>
                    <a:pt x="4690999" y="55379"/>
                  </a:lnTo>
                  <a:lnTo>
                    <a:pt x="4736150" y="72288"/>
                  </a:lnTo>
                  <a:lnTo>
                    <a:pt x="4788573" y="96473"/>
                  </a:lnTo>
                  <a:lnTo>
                    <a:pt x="4834608" y="123238"/>
                  </a:lnTo>
                  <a:lnTo>
                    <a:pt x="4873897" y="152282"/>
                  </a:lnTo>
                  <a:lnTo>
                    <a:pt x="4906085" y="183304"/>
                  </a:lnTo>
                  <a:lnTo>
                    <a:pt x="4930816" y="216006"/>
                  </a:lnTo>
                  <a:lnTo>
                    <a:pt x="4947732" y="250088"/>
                  </a:lnTo>
                  <a:lnTo>
                    <a:pt x="5010840" y="260048"/>
                  </a:lnTo>
                  <a:lnTo>
                    <a:pt x="5070624" y="272647"/>
                  </a:lnTo>
                  <a:lnTo>
                    <a:pt x="5126881" y="287712"/>
                  </a:lnTo>
                  <a:lnTo>
                    <a:pt x="5179409" y="305072"/>
                  </a:lnTo>
                  <a:lnTo>
                    <a:pt x="5228006" y="324553"/>
                  </a:lnTo>
                  <a:lnTo>
                    <a:pt x="5272469" y="345985"/>
                  </a:lnTo>
                  <a:lnTo>
                    <a:pt x="5312596" y="369194"/>
                  </a:lnTo>
                  <a:lnTo>
                    <a:pt x="5348184" y="394009"/>
                  </a:lnTo>
                  <a:lnTo>
                    <a:pt x="5379031" y="420257"/>
                  </a:lnTo>
                  <a:lnTo>
                    <a:pt x="5425692" y="476365"/>
                  </a:lnTo>
                  <a:lnTo>
                    <a:pt x="5450960" y="536141"/>
                  </a:lnTo>
                  <a:lnTo>
                    <a:pt x="5455066" y="566974"/>
                  </a:lnTo>
                  <a:lnTo>
                    <a:pt x="5453216" y="598207"/>
                  </a:lnTo>
                  <a:lnTo>
                    <a:pt x="5430840" y="661187"/>
                  </a:lnTo>
                  <a:lnTo>
                    <a:pt x="5408391" y="694369"/>
                  </a:lnTo>
                  <a:lnTo>
                    <a:pt x="5399344" y="705129"/>
                  </a:lnTo>
                  <a:lnTo>
                    <a:pt x="5440707" y="733596"/>
                  </a:lnTo>
                  <a:lnTo>
                    <a:pt x="5476620" y="763118"/>
                  </a:lnTo>
                  <a:lnTo>
                    <a:pt x="5507127" y="793542"/>
                  </a:lnTo>
                  <a:lnTo>
                    <a:pt x="5532267" y="824715"/>
                  </a:lnTo>
                  <a:lnTo>
                    <a:pt x="5566616" y="888693"/>
                  </a:lnTo>
                  <a:lnTo>
                    <a:pt x="5579999" y="953829"/>
                  </a:lnTo>
                  <a:lnTo>
                    <a:pt x="5578931" y="986448"/>
                  </a:lnTo>
                  <a:lnTo>
                    <a:pt x="5561486" y="1051025"/>
                  </a:lnTo>
                  <a:lnTo>
                    <a:pt x="5523903" y="1113697"/>
                  </a:lnTo>
                  <a:lnTo>
                    <a:pt x="5497663" y="1143936"/>
                  </a:lnTo>
                  <a:lnTo>
                    <a:pt x="5466513" y="1173241"/>
                  </a:lnTo>
                  <a:lnTo>
                    <a:pt x="5430495" y="1201457"/>
                  </a:lnTo>
                  <a:lnTo>
                    <a:pt x="5389649" y="1228432"/>
                  </a:lnTo>
                  <a:lnTo>
                    <a:pt x="5344017" y="1254012"/>
                  </a:lnTo>
                  <a:lnTo>
                    <a:pt x="5293641" y="1278045"/>
                  </a:lnTo>
                  <a:lnTo>
                    <a:pt x="5238562" y="1300378"/>
                  </a:lnTo>
                  <a:lnTo>
                    <a:pt x="5192862" y="1316303"/>
                  </a:lnTo>
                  <a:lnTo>
                    <a:pt x="5145308" y="1330723"/>
                  </a:lnTo>
                  <a:lnTo>
                    <a:pt x="5096058" y="1343606"/>
                  </a:lnTo>
                  <a:lnTo>
                    <a:pt x="5045268" y="1354924"/>
                  </a:lnTo>
                  <a:lnTo>
                    <a:pt x="4993097" y="1364647"/>
                  </a:lnTo>
                  <a:lnTo>
                    <a:pt x="4939703" y="1372744"/>
                  </a:lnTo>
                  <a:lnTo>
                    <a:pt x="4885244" y="1379186"/>
                  </a:lnTo>
                  <a:lnTo>
                    <a:pt x="4829876" y="1383944"/>
                  </a:lnTo>
                  <a:lnTo>
                    <a:pt x="4826620" y="1415183"/>
                  </a:lnTo>
                  <a:lnTo>
                    <a:pt x="4804376" y="1475273"/>
                  </a:lnTo>
                  <a:lnTo>
                    <a:pt x="4762666" y="1531463"/>
                  </a:lnTo>
                  <a:lnTo>
                    <a:pt x="4735075" y="1557825"/>
                  </a:lnTo>
                  <a:lnTo>
                    <a:pt x="4703296" y="1582889"/>
                  </a:lnTo>
                  <a:lnTo>
                    <a:pt x="4667554" y="1606547"/>
                  </a:lnTo>
                  <a:lnTo>
                    <a:pt x="4628076" y="1628691"/>
                  </a:lnTo>
                  <a:lnTo>
                    <a:pt x="4585088" y="1649213"/>
                  </a:lnTo>
                  <a:lnTo>
                    <a:pt x="4538815" y="1668005"/>
                  </a:lnTo>
                  <a:lnTo>
                    <a:pt x="4489484" y="1684960"/>
                  </a:lnTo>
                  <a:lnTo>
                    <a:pt x="4437321" y="1699970"/>
                  </a:lnTo>
                  <a:lnTo>
                    <a:pt x="4382552" y="1712927"/>
                  </a:lnTo>
                  <a:lnTo>
                    <a:pt x="4325403" y="1723724"/>
                  </a:lnTo>
                  <a:lnTo>
                    <a:pt x="4266100" y="1732252"/>
                  </a:lnTo>
                  <a:lnTo>
                    <a:pt x="4204869" y="1738405"/>
                  </a:lnTo>
                  <a:lnTo>
                    <a:pt x="4141936" y="1742073"/>
                  </a:lnTo>
                  <a:lnTo>
                    <a:pt x="4077528" y="1743150"/>
                  </a:lnTo>
                  <a:lnTo>
                    <a:pt x="4026069" y="1742086"/>
                  </a:lnTo>
                  <a:lnTo>
                    <a:pt x="3975059" y="1739310"/>
                  </a:lnTo>
                  <a:lnTo>
                    <a:pt x="3924674" y="1734850"/>
                  </a:lnTo>
                  <a:lnTo>
                    <a:pt x="3875090" y="1728733"/>
                  </a:lnTo>
                  <a:lnTo>
                    <a:pt x="3826482" y="1720986"/>
                  </a:lnTo>
                  <a:lnTo>
                    <a:pt x="3779026" y="1711636"/>
                  </a:lnTo>
                  <a:lnTo>
                    <a:pt x="3732898" y="1700710"/>
                  </a:lnTo>
                  <a:lnTo>
                    <a:pt x="3688273" y="1688236"/>
                  </a:lnTo>
                  <a:lnTo>
                    <a:pt x="3669063" y="1715748"/>
                  </a:lnTo>
                  <a:lnTo>
                    <a:pt x="3620451" y="1767559"/>
                  </a:lnTo>
                  <a:lnTo>
                    <a:pt x="3559329" y="1814802"/>
                  </a:lnTo>
                  <a:lnTo>
                    <a:pt x="3524481" y="1836605"/>
                  </a:lnTo>
                  <a:lnTo>
                    <a:pt x="3486991" y="1857140"/>
                  </a:lnTo>
                  <a:lnTo>
                    <a:pt x="3447020" y="1876364"/>
                  </a:lnTo>
                  <a:lnTo>
                    <a:pt x="3404731" y="1894236"/>
                  </a:lnTo>
                  <a:lnTo>
                    <a:pt x="3360285" y="1910713"/>
                  </a:lnTo>
                  <a:lnTo>
                    <a:pt x="3313844" y="1925753"/>
                  </a:lnTo>
                  <a:lnTo>
                    <a:pt x="3265569" y="1939313"/>
                  </a:lnTo>
                  <a:lnTo>
                    <a:pt x="3215623" y="1951352"/>
                  </a:lnTo>
                  <a:lnTo>
                    <a:pt x="3164168" y="1961827"/>
                  </a:lnTo>
                  <a:lnTo>
                    <a:pt x="3111364" y="1970697"/>
                  </a:lnTo>
                  <a:lnTo>
                    <a:pt x="3057375" y="1977919"/>
                  </a:lnTo>
                  <a:lnTo>
                    <a:pt x="3002361" y="1983450"/>
                  </a:lnTo>
                  <a:lnTo>
                    <a:pt x="2946484" y="1987250"/>
                  </a:lnTo>
                  <a:lnTo>
                    <a:pt x="2889906" y="1989275"/>
                  </a:lnTo>
                  <a:lnTo>
                    <a:pt x="2832790" y="1989483"/>
                  </a:lnTo>
                  <a:lnTo>
                    <a:pt x="2775296" y="1987832"/>
                  </a:lnTo>
                  <a:lnTo>
                    <a:pt x="2717587" y="1984281"/>
                  </a:lnTo>
                  <a:lnTo>
                    <a:pt x="2659824" y="1978786"/>
                  </a:lnTo>
                  <a:lnTo>
                    <a:pt x="2602169" y="1971306"/>
                  </a:lnTo>
                  <a:lnTo>
                    <a:pt x="2545078" y="1961830"/>
                  </a:lnTo>
                  <a:lnTo>
                    <a:pt x="2489739" y="1950511"/>
                  </a:lnTo>
                  <a:lnTo>
                    <a:pt x="2436323" y="1937412"/>
                  </a:lnTo>
                  <a:lnTo>
                    <a:pt x="2384997" y="1922594"/>
                  </a:lnTo>
                  <a:lnTo>
                    <a:pt x="2335929" y="1906118"/>
                  </a:lnTo>
                  <a:lnTo>
                    <a:pt x="2289289" y="1888048"/>
                  </a:lnTo>
                  <a:lnTo>
                    <a:pt x="2245243" y="1868444"/>
                  </a:lnTo>
                  <a:lnTo>
                    <a:pt x="2203962" y="1847369"/>
                  </a:lnTo>
                  <a:lnTo>
                    <a:pt x="2165613" y="1824883"/>
                  </a:lnTo>
                  <a:lnTo>
                    <a:pt x="2130364" y="1801050"/>
                  </a:lnTo>
                  <a:lnTo>
                    <a:pt x="2081114" y="1814581"/>
                  </a:lnTo>
                  <a:lnTo>
                    <a:pt x="2030978" y="1826610"/>
                  </a:lnTo>
                  <a:lnTo>
                    <a:pt x="1980070" y="1837153"/>
                  </a:lnTo>
                  <a:lnTo>
                    <a:pt x="1928506" y="1846222"/>
                  </a:lnTo>
                  <a:lnTo>
                    <a:pt x="1876401" y="1853832"/>
                  </a:lnTo>
                  <a:lnTo>
                    <a:pt x="1823872" y="1859997"/>
                  </a:lnTo>
                  <a:lnTo>
                    <a:pt x="1771032" y="1864731"/>
                  </a:lnTo>
                  <a:lnTo>
                    <a:pt x="1717999" y="1868048"/>
                  </a:lnTo>
                  <a:lnTo>
                    <a:pt x="1664886" y="1869961"/>
                  </a:lnTo>
                  <a:lnTo>
                    <a:pt x="1611809" y="1870486"/>
                  </a:lnTo>
                  <a:lnTo>
                    <a:pt x="1558884" y="1869635"/>
                  </a:lnTo>
                  <a:lnTo>
                    <a:pt x="1506226" y="1867423"/>
                  </a:lnTo>
                  <a:lnTo>
                    <a:pt x="1453951" y="1863865"/>
                  </a:lnTo>
                  <a:lnTo>
                    <a:pt x="1402174" y="1858973"/>
                  </a:lnTo>
                  <a:lnTo>
                    <a:pt x="1351010" y="1852762"/>
                  </a:lnTo>
                  <a:lnTo>
                    <a:pt x="1300574" y="1845246"/>
                  </a:lnTo>
                  <a:lnTo>
                    <a:pt x="1250983" y="1836438"/>
                  </a:lnTo>
                  <a:lnTo>
                    <a:pt x="1202351" y="1826354"/>
                  </a:lnTo>
                  <a:lnTo>
                    <a:pt x="1154793" y="1815007"/>
                  </a:lnTo>
                  <a:lnTo>
                    <a:pt x="1108426" y="1802411"/>
                  </a:lnTo>
                  <a:lnTo>
                    <a:pt x="1063364" y="1788579"/>
                  </a:lnTo>
                  <a:lnTo>
                    <a:pt x="1019724" y="1773527"/>
                  </a:lnTo>
                  <a:lnTo>
                    <a:pt x="977619" y="1757268"/>
                  </a:lnTo>
                  <a:lnTo>
                    <a:pt x="937167" y="1739816"/>
                  </a:lnTo>
                  <a:lnTo>
                    <a:pt x="898481" y="1721184"/>
                  </a:lnTo>
                  <a:lnTo>
                    <a:pt x="861678" y="1701388"/>
                  </a:lnTo>
                  <a:lnTo>
                    <a:pt x="826873" y="1680441"/>
                  </a:lnTo>
                  <a:lnTo>
                    <a:pt x="794180" y="1658357"/>
                  </a:lnTo>
                  <a:lnTo>
                    <a:pt x="763717" y="1635150"/>
                  </a:lnTo>
                  <a:lnTo>
                    <a:pt x="760161" y="1632229"/>
                  </a:lnTo>
                  <a:lnTo>
                    <a:pt x="756605" y="1629308"/>
                  </a:lnTo>
                  <a:lnTo>
                    <a:pt x="753176" y="1626387"/>
                  </a:lnTo>
                  <a:lnTo>
                    <a:pt x="691907" y="1628257"/>
                  </a:lnTo>
                  <a:lnTo>
                    <a:pt x="631797" y="1626953"/>
                  </a:lnTo>
                  <a:lnTo>
                    <a:pt x="573227" y="1622622"/>
                  </a:lnTo>
                  <a:lnTo>
                    <a:pt x="516577" y="1615409"/>
                  </a:lnTo>
                  <a:lnTo>
                    <a:pt x="462228" y="1605460"/>
                  </a:lnTo>
                  <a:lnTo>
                    <a:pt x="410560" y="1592920"/>
                  </a:lnTo>
                  <a:lnTo>
                    <a:pt x="361954" y="1577934"/>
                  </a:lnTo>
                  <a:lnTo>
                    <a:pt x="316790" y="1560649"/>
                  </a:lnTo>
                  <a:lnTo>
                    <a:pt x="275448" y="1541210"/>
                  </a:lnTo>
                  <a:lnTo>
                    <a:pt x="238309" y="1519763"/>
                  </a:lnTo>
                  <a:lnTo>
                    <a:pt x="205753" y="1496453"/>
                  </a:lnTo>
                  <a:lnTo>
                    <a:pt x="155913" y="1444828"/>
                  </a:lnTo>
                  <a:lnTo>
                    <a:pt x="128971" y="1387500"/>
                  </a:lnTo>
                  <a:lnTo>
                    <a:pt x="125370" y="1347773"/>
                  </a:lnTo>
                  <a:lnTo>
                    <a:pt x="133604" y="1308618"/>
                  </a:lnTo>
                  <a:lnTo>
                    <a:pt x="153276" y="1270628"/>
                  </a:lnTo>
                  <a:lnTo>
                    <a:pt x="183985" y="1234394"/>
                  </a:lnTo>
                  <a:lnTo>
                    <a:pt x="225335" y="1200510"/>
                  </a:lnTo>
                  <a:lnTo>
                    <a:pt x="276926" y="1169568"/>
                  </a:lnTo>
                  <a:lnTo>
                    <a:pt x="218446" y="1150391"/>
                  </a:lnTo>
                  <a:lnTo>
                    <a:pt x="166456" y="1128324"/>
                  </a:lnTo>
                  <a:lnTo>
                    <a:pt x="121144" y="1103717"/>
                  </a:lnTo>
                  <a:lnTo>
                    <a:pt x="82697" y="1076921"/>
                  </a:lnTo>
                  <a:lnTo>
                    <a:pt x="51304" y="1048287"/>
                  </a:lnTo>
                  <a:lnTo>
                    <a:pt x="27150" y="1018166"/>
                  </a:lnTo>
                  <a:lnTo>
                    <a:pt x="1310" y="954868"/>
                  </a:lnTo>
                  <a:lnTo>
                    <a:pt x="0" y="922392"/>
                  </a:lnTo>
                  <a:lnTo>
                    <a:pt x="6678" y="889834"/>
                  </a:lnTo>
                  <a:lnTo>
                    <a:pt x="44751" y="825873"/>
                  </a:lnTo>
                  <a:lnTo>
                    <a:pt x="76520" y="795172"/>
                  </a:lnTo>
                  <a:lnTo>
                    <a:pt x="109035" y="771034"/>
                  </a:lnTo>
                  <a:lnTo>
                    <a:pt x="146200" y="748915"/>
                  </a:lnTo>
                  <a:lnTo>
                    <a:pt x="187612" y="728939"/>
                  </a:lnTo>
                  <a:lnTo>
                    <a:pt x="232868" y="711233"/>
                  </a:lnTo>
                  <a:lnTo>
                    <a:pt x="281567" y="695924"/>
                  </a:lnTo>
                  <a:lnTo>
                    <a:pt x="333305" y="683139"/>
                  </a:lnTo>
                  <a:lnTo>
                    <a:pt x="387680" y="673003"/>
                  </a:lnTo>
                  <a:lnTo>
                    <a:pt x="444290" y="665643"/>
                  </a:lnTo>
                  <a:lnTo>
                    <a:pt x="502732" y="661187"/>
                  </a:lnTo>
                  <a:lnTo>
                    <a:pt x="507431" y="654964"/>
                  </a:lnTo>
                  <a:close/>
                </a:path>
                <a:path w="5580380" h="1990089">
                  <a:moveTo>
                    <a:pt x="609666" y="1198524"/>
                  </a:moveTo>
                  <a:lnTo>
                    <a:pt x="560834" y="1199330"/>
                  </a:lnTo>
                  <a:lnTo>
                    <a:pt x="512271" y="1198067"/>
                  </a:lnTo>
                  <a:lnTo>
                    <a:pt x="464245" y="1194768"/>
                  </a:lnTo>
                  <a:lnTo>
                    <a:pt x="417026" y="1189463"/>
                  </a:lnTo>
                  <a:lnTo>
                    <a:pt x="370882" y="1182182"/>
                  </a:lnTo>
                  <a:lnTo>
                    <a:pt x="326082" y="1172958"/>
                  </a:lnTo>
                  <a:lnTo>
                    <a:pt x="282895" y="1161821"/>
                  </a:lnTo>
                </a:path>
                <a:path w="5580380" h="1990089">
                  <a:moveTo>
                    <a:pt x="898083" y="1600098"/>
                  </a:moveTo>
                  <a:lnTo>
                    <a:pt x="863291" y="1606194"/>
                  </a:lnTo>
                  <a:lnTo>
                    <a:pt x="827773" y="1611147"/>
                  </a:lnTo>
                  <a:lnTo>
                    <a:pt x="791659" y="1614957"/>
                  </a:lnTo>
                  <a:lnTo>
                    <a:pt x="755081" y="1617624"/>
                  </a:lnTo>
                </a:path>
                <a:path w="5580380" h="1990089">
                  <a:moveTo>
                    <a:pt x="2130110" y="1793023"/>
                  </a:moveTo>
                  <a:lnTo>
                    <a:pt x="2105279" y="1773858"/>
                  </a:lnTo>
                  <a:lnTo>
                    <a:pt x="2082628" y="1754087"/>
                  </a:lnTo>
                  <a:lnTo>
                    <a:pt x="2062191" y="1733746"/>
                  </a:lnTo>
                  <a:lnTo>
                    <a:pt x="2044004" y="1712874"/>
                  </a:lnTo>
                </a:path>
                <a:path w="5580380" h="1990089">
                  <a:moveTo>
                    <a:pt x="3723198" y="1593240"/>
                  </a:moveTo>
                  <a:lnTo>
                    <a:pt x="3718197" y="1615544"/>
                  </a:lnTo>
                  <a:lnTo>
                    <a:pt x="3710815" y="1637658"/>
                  </a:lnTo>
                  <a:lnTo>
                    <a:pt x="3701052" y="1659534"/>
                  </a:lnTo>
                  <a:lnTo>
                    <a:pt x="3688908" y="1681124"/>
                  </a:lnTo>
                </a:path>
                <a:path w="5580380" h="1990089">
                  <a:moveTo>
                    <a:pt x="4407220" y="1050188"/>
                  </a:moveTo>
                  <a:lnTo>
                    <a:pt x="4469835" y="1066817"/>
                  </a:lnTo>
                  <a:lnTo>
                    <a:pt x="4528233" y="1086033"/>
                  </a:lnTo>
                  <a:lnTo>
                    <a:pt x="4582170" y="1107647"/>
                  </a:lnTo>
                  <a:lnTo>
                    <a:pt x="4631403" y="1131468"/>
                  </a:lnTo>
                  <a:lnTo>
                    <a:pt x="4675688" y="1157304"/>
                  </a:lnTo>
                  <a:lnTo>
                    <a:pt x="4714782" y="1184966"/>
                  </a:lnTo>
                  <a:lnTo>
                    <a:pt x="4748442" y="1214264"/>
                  </a:lnTo>
                  <a:lnTo>
                    <a:pt x="4776423" y="1245006"/>
                  </a:lnTo>
                  <a:lnTo>
                    <a:pt x="4798483" y="1277002"/>
                  </a:lnTo>
                  <a:lnTo>
                    <a:pt x="4823866" y="1343994"/>
                  </a:lnTo>
                  <a:lnTo>
                    <a:pt x="4826701" y="1378610"/>
                  </a:lnTo>
                </a:path>
                <a:path w="5580380" h="1990089">
                  <a:moveTo>
                    <a:pt x="5396677" y="700303"/>
                  </a:moveTo>
                  <a:lnTo>
                    <a:pt x="5361200" y="734874"/>
                  </a:lnTo>
                  <a:lnTo>
                    <a:pt x="5317937" y="767136"/>
                  </a:lnTo>
                  <a:lnTo>
                    <a:pt x="5267339" y="796779"/>
                  </a:lnTo>
                  <a:lnTo>
                    <a:pt x="5209860" y="823493"/>
                  </a:lnTo>
                </a:path>
                <a:path w="5580380" h="1990089">
                  <a:moveTo>
                    <a:pt x="4948494" y="243230"/>
                  </a:moveTo>
                  <a:lnTo>
                    <a:pt x="4953112" y="257658"/>
                  </a:lnTo>
                  <a:lnTo>
                    <a:pt x="4956289" y="272170"/>
                  </a:lnTo>
                  <a:lnTo>
                    <a:pt x="4958013" y="286753"/>
                  </a:lnTo>
                  <a:lnTo>
                    <a:pt x="4958273" y="301396"/>
                  </a:lnTo>
                </a:path>
                <a:path w="5580380" h="1990089">
                  <a:moveTo>
                    <a:pt x="3755583" y="175412"/>
                  </a:moveTo>
                  <a:lnTo>
                    <a:pt x="3775331" y="155588"/>
                  </a:lnTo>
                  <a:lnTo>
                    <a:pt x="3797937" y="136550"/>
                  </a:lnTo>
                  <a:lnTo>
                    <a:pt x="3823306" y="118369"/>
                  </a:lnTo>
                  <a:lnTo>
                    <a:pt x="3851341" y="101117"/>
                  </a:lnTo>
                </a:path>
                <a:path w="5580380" h="1990089">
                  <a:moveTo>
                    <a:pt x="2860741" y="210718"/>
                  </a:moveTo>
                  <a:lnTo>
                    <a:pt x="2869214" y="194198"/>
                  </a:lnTo>
                  <a:lnTo>
                    <a:pt x="2879759" y="177999"/>
                  </a:lnTo>
                  <a:lnTo>
                    <a:pt x="2892352" y="162158"/>
                  </a:lnTo>
                  <a:lnTo>
                    <a:pt x="2906969" y="146710"/>
                  </a:lnTo>
                </a:path>
                <a:path w="5580380" h="1990089">
                  <a:moveTo>
                    <a:pt x="1810451" y="232435"/>
                  </a:moveTo>
                  <a:lnTo>
                    <a:pt x="1855201" y="246067"/>
                  </a:lnTo>
                  <a:lnTo>
                    <a:pt x="1898129" y="261010"/>
                  </a:lnTo>
                  <a:lnTo>
                    <a:pt x="1939128" y="277190"/>
                  </a:lnTo>
                  <a:lnTo>
                    <a:pt x="1978091" y="294538"/>
                  </a:lnTo>
                </a:path>
                <a:path w="5580380" h="1990089">
                  <a:moveTo>
                    <a:pt x="536641" y="720369"/>
                  </a:moveTo>
                  <a:lnTo>
                    <a:pt x="527380" y="704202"/>
                  </a:lnTo>
                  <a:lnTo>
                    <a:pt x="519417" y="687904"/>
                  </a:lnTo>
                  <a:lnTo>
                    <a:pt x="512763" y="671487"/>
                  </a:lnTo>
                  <a:lnTo>
                    <a:pt x="507431" y="6549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246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描述法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025" y="1764284"/>
            <a:ext cx="7602220" cy="373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定义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45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>
              <a:lnSpc>
                <a:spcPct val="100000"/>
              </a:lnSpc>
            </a:pP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人力资源部门对</a:t>
            </a:r>
            <a:r>
              <a:rPr sz="2400" spc="40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织未来的</a:t>
            </a:r>
            <a:r>
              <a:rPr sz="2400" spc="4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标和相关</a:t>
            </a:r>
            <a:r>
              <a:rPr sz="2400" spc="40" dirty="0"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素进行假定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性描述、分析，并作出多种备选方</a:t>
            </a:r>
            <a:r>
              <a:rPr sz="2400" spc="-1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450">
              <a:latin typeface="微软雅黑" panose="020B0503020204020204" charset="-122"/>
              <a:cs typeface="微软雅黑" panose="020B0503020204020204" charset="-122"/>
            </a:endParaRPr>
          </a:p>
          <a:p>
            <a:pPr marL="1372235" marR="2868930">
              <a:lnSpc>
                <a:spcPct val="150000"/>
              </a:lnSpc>
            </a:pPr>
            <a:endParaRPr sz="2400" dirty="0">
              <a:solidFill>
                <a:srgbClr val="3333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372235" marR="2868930">
              <a:lnSpc>
                <a:spcPct val="150000"/>
              </a:lnSpc>
            </a:pPr>
            <a:r>
              <a:rPr sz="2400" dirty="0">
                <a:solidFill>
                  <a:srgbClr val="333300"/>
                </a:solidFill>
                <a:latin typeface="微软雅黑" panose="020B0503020204020204" charset="-122"/>
                <a:cs typeface="微软雅黑" panose="020B0503020204020204" charset="-122"/>
              </a:rPr>
              <a:t>描述法通常用于环境变化 </a:t>
            </a:r>
            <a:r>
              <a:rPr sz="2400" spc="-5" dirty="0">
                <a:solidFill>
                  <a:srgbClr val="333300"/>
                </a:solidFill>
                <a:latin typeface="微软雅黑" panose="020B0503020204020204" charset="-122"/>
                <a:cs typeface="微软雅黑" panose="020B0503020204020204" charset="-122"/>
              </a:rPr>
              <a:t>或企业变革时的需求分析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1655" y="1446085"/>
            <a:ext cx="6638290" cy="4524375"/>
            <a:chOff x="1311655" y="1446085"/>
            <a:chExt cx="6638290" cy="452437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4479" y="5239512"/>
              <a:ext cx="6395466" cy="730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5" y="1551304"/>
              <a:ext cx="842010" cy="3991610"/>
            </a:xfrm>
            <a:custGeom>
              <a:avLst/>
              <a:gdLst/>
              <a:ahLst/>
              <a:cxnLst/>
              <a:rect l="l" t="t" r="r" b="b"/>
              <a:pathLst>
                <a:path w="842010" h="3991610">
                  <a:moveTo>
                    <a:pt x="15366" y="0"/>
                  </a:moveTo>
                  <a:lnTo>
                    <a:pt x="49105" y="34306"/>
                  </a:lnTo>
                  <a:lnTo>
                    <a:pt x="82140" y="69040"/>
                  </a:lnTo>
                  <a:lnTo>
                    <a:pt x="114473" y="104193"/>
                  </a:lnTo>
                  <a:lnTo>
                    <a:pt x="146102" y="139756"/>
                  </a:lnTo>
                  <a:lnTo>
                    <a:pt x="177029" y="175720"/>
                  </a:lnTo>
                  <a:lnTo>
                    <a:pt x="207253" y="212075"/>
                  </a:lnTo>
                  <a:lnTo>
                    <a:pt x="236774" y="248813"/>
                  </a:lnTo>
                  <a:lnTo>
                    <a:pt x="265592" y="285925"/>
                  </a:lnTo>
                  <a:lnTo>
                    <a:pt x="293707" y="323401"/>
                  </a:lnTo>
                  <a:lnTo>
                    <a:pt x="321119" y="361233"/>
                  </a:lnTo>
                  <a:lnTo>
                    <a:pt x="347829" y="399412"/>
                  </a:lnTo>
                  <a:lnTo>
                    <a:pt x="373835" y="437929"/>
                  </a:lnTo>
                  <a:lnTo>
                    <a:pt x="399139" y="476774"/>
                  </a:lnTo>
                  <a:lnTo>
                    <a:pt x="423740" y="515939"/>
                  </a:lnTo>
                  <a:lnTo>
                    <a:pt x="447638" y="555415"/>
                  </a:lnTo>
                  <a:lnTo>
                    <a:pt x="470833" y="595192"/>
                  </a:lnTo>
                  <a:lnTo>
                    <a:pt x="493325" y="635262"/>
                  </a:lnTo>
                  <a:lnTo>
                    <a:pt x="515114" y="675616"/>
                  </a:lnTo>
                  <a:lnTo>
                    <a:pt x="536201" y="716244"/>
                  </a:lnTo>
                  <a:lnTo>
                    <a:pt x="556584" y="757138"/>
                  </a:lnTo>
                  <a:lnTo>
                    <a:pt x="576265" y="798288"/>
                  </a:lnTo>
                  <a:lnTo>
                    <a:pt x="595243" y="839687"/>
                  </a:lnTo>
                  <a:lnTo>
                    <a:pt x="613517" y="881324"/>
                  </a:lnTo>
                  <a:lnTo>
                    <a:pt x="631089" y="923190"/>
                  </a:lnTo>
                  <a:lnTo>
                    <a:pt x="647959" y="965277"/>
                  </a:lnTo>
                  <a:lnTo>
                    <a:pt x="664125" y="1007576"/>
                  </a:lnTo>
                  <a:lnTo>
                    <a:pt x="679588" y="1050078"/>
                  </a:lnTo>
                  <a:lnTo>
                    <a:pt x="694349" y="1092773"/>
                  </a:lnTo>
                  <a:lnTo>
                    <a:pt x="708406" y="1135652"/>
                  </a:lnTo>
                  <a:lnTo>
                    <a:pt x="721761" y="1178707"/>
                  </a:lnTo>
                  <a:lnTo>
                    <a:pt x="734413" y="1221929"/>
                  </a:lnTo>
                  <a:lnTo>
                    <a:pt x="746362" y="1265309"/>
                  </a:lnTo>
                  <a:lnTo>
                    <a:pt x="757608" y="1308837"/>
                  </a:lnTo>
                  <a:lnTo>
                    <a:pt x="768151" y="1352504"/>
                  </a:lnTo>
                  <a:lnTo>
                    <a:pt x="777991" y="1396303"/>
                  </a:lnTo>
                  <a:lnTo>
                    <a:pt x="787129" y="1440222"/>
                  </a:lnTo>
                  <a:lnTo>
                    <a:pt x="795563" y="1484255"/>
                  </a:lnTo>
                  <a:lnTo>
                    <a:pt x="803295" y="1528391"/>
                  </a:lnTo>
                  <a:lnTo>
                    <a:pt x="810324" y="1572621"/>
                  </a:lnTo>
                  <a:lnTo>
                    <a:pt x="816650" y="1616937"/>
                  </a:lnTo>
                  <a:lnTo>
                    <a:pt x="822273" y="1661330"/>
                  </a:lnTo>
                  <a:lnTo>
                    <a:pt x="827193" y="1705790"/>
                  </a:lnTo>
                  <a:lnTo>
                    <a:pt x="831410" y="1750308"/>
                  </a:lnTo>
                  <a:lnTo>
                    <a:pt x="834925" y="1794876"/>
                  </a:lnTo>
                  <a:lnTo>
                    <a:pt x="837736" y="1839485"/>
                  </a:lnTo>
                  <a:lnTo>
                    <a:pt x="839845" y="1884125"/>
                  </a:lnTo>
                  <a:lnTo>
                    <a:pt x="841251" y="1928788"/>
                  </a:lnTo>
                  <a:lnTo>
                    <a:pt x="841953" y="1973464"/>
                  </a:lnTo>
                  <a:lnTo>
                    <a:pt x="841953" y="2018145"/>
                  </a:lnTo>
                  <a:lnTo>
                    <a:pt x="841251" y="2062821"/>
                  </a:lnTo>
                  <a:lnTo>
                    <a:pt x="839845" y="2107484"/>
                  </a:lnTo>
                  <a:lnTo>
                    <a:pt x="837736" y="2152124"/>
                  </a:lnTo>
                  <a:lnTo>
                    <a:pt x="834925" y="2196733"/>
                  </a:lnTo>
                  <a:lnTo>
                    <a:pt x="831410" y="2241301"/>
                  </a:lnTo>
                  <a:lnTo>
                    <a:pt x="827193" y="2285819"/>
                  </a:lnTo>
                  <a:lnTo>
                    <a:pt x="822273" y="2330279"/>
                  </a:lnTo>
                  <a:lnTo>
                    <a:pt x="816650" y="2374672"/>
                  </a:lnTo>
                  <a:lnTo>
                    <a:pt x="810324" y="2418988"/>
                  </a:lnTo>
                  <a:lnTo>
                    <a:pt x="803295" y="2463218"/>
                  </a:lnTo>
                  <a:lnTo>
                    <a:pt x="795563" y="2507354"/>
                  </a:lnTo>
                  <a:lnTo>
                    <a:pt x="787129" y="2551387"/>
                  </a:lnTo>
                  <a:lnTo>
                    <a:pt x="777991" y="2595306"/>
                  </a:lnTo>
                  <a:lnTo>
                    <a:pt x="768151" y="2639105"/>
                  </a:lnTo>
                  <a:lnTo>
                    <a:pt x="757608" y="2682772"/>
                  </a:lnTo>
                  <a:lnTo>
                    <a:pt x="746362" y="2726300"/>
                  </a:lnTo>
                  <a:lnTo>
                    <a:pt x="734413" y="2769680"/>
                  </a:lnTo>
                  <a:lnTo>
                    <a:pt x="721761" y="2812902"/>
                  </a:lnTo>
                  <a:lnTo>
                    <a:pt x="708406" y="2855957"/>
                  </a:lnTo>
                  <a:lnTo>
                    <a:pt x="694349" y="2898836"/>
                  </a:lnTo>
                  <a:lnTo>
                    <a:pt x="679588" y="2941531"/>
                  </a:lnTo>
                  <a:lnTo>
                    <a:pt x="664125" y="2984033"/>
                  </a:lnTo>
                  <a:lnTo>
                    <a:pt x="647959" y="3026332"/>
                  </a:lnTo>
                  <a:lnTo>
                    <a:pt x="631089" y="3068419"/>
                  </a:lnTo>
                  <a:lnTo>
                    <a:pt x="613517" y="3110285"/>
                  </a:lnTo>
                  <a:lnTo>
                    <a:pt x="595243" y="3151922"/>
                  </a:lnTo>
                  <a:lnTo>
                    <a:pt x="576265" y="3193321"/>
                  </a:lnTo>
                  <a:lnTo>
                    <a:pt x="556584" y="3234471"/>
                  </a:lnTo>
                  <a:lnTo>
                    <a:pt x="536201" y="3275365"/>
                  </a:lnTo>
                  <a:lnTo>
                    <a:pt x="515114" y="3315993"/>
                  </a:lnTo>
                  <a:lnTo>
                    <a:pt x="493325" y="3356347"/>
                  </a:lnTo>
                  <a:lnTo>
                    <a:pt x="470833" y="3396417"/>
                  </a:lnTo>
                  <a:lnTo>
                    <a:pt x="447638" y="3436194"/>
                  </a:lnTo>
                  <a:lnTo>
                    <a:pt x="423740" y="3475670"/>
                  </a:lnTo>
                  <a:lnTo>
                    <a:pt x="399139" y="3514835"/>
                  </a:lnTo>
                  <a:lnTo>
                    <a:pt x="373835" y="3553680"/>
                  </a:lnTo>
                  <a:lnTo>
                    <a:pt x="347829" y="3592197"/>
                  </a:lnTo>
                  <a:lnTo>
                    <a:pt x="321119" y="3630376"/>
                  </a:lnTo>
                  <a:lnTo>
                    <a:pt x="293707" y="3668208"/>
                  </a:lnTo>
                  <a:lnTo>
                    <a:pt x="265592" y="3705684"/>
                  </a:lnTo>
                  <a:lnTo>
                    <a:pt x="236774" y="3742796"/>
                  </a:lnTo>
                  <a:lnTo>
                    <a:pt x="207253" y="3779534"/>
                  </a:lnTo>
                  <a:lnTo>
                    <a:pt x="177029" y="3815889"/>
                  </a:lnTo>
                  <a:lnTo>
                    <a:pt x="146102" y="3851853"/>
                  </a:lnTo>
                  <a:lnTo>
                    <a:pt x="114473" y="3887416"/>
                  </a:lnTo>
                  <a:lnTo>
                    <a:pt x="82140" y="3922569"/>
                  </a:lnTo>
                  <a:lnTo>
                    <a:pt x="49105" y="3957303"/>
                  </a:lnTo>
                  <a:lnTo>
                    <a:pt x="15366" y="3991610"/>
                  </a:lnTo>
                  <a:lnTo>
                    <a:pt x="0" y="3976243"/>
                  </a:lnTo>
                  <a:lnTo>
                    <a:pt x="33826" y="3941844"/>
                  </a:lnTo>
                  <a:lnTo>
                    <a:pt x="66941" y="3907012"/>
                  </a:lnTo>
                  <a:lnTo>
                    <a:pt x="99343" y="3871756"/>
                  </a:lnTo>
                  <a:lnTo>
                    <a:pt x="131034" y="3836085"/>
                  </a:lnTo>
                  <a:lnTo>
                    <a:pt x="162012" y="3800009"/>
                  </a:lnTo>
                  <a:lnTo>
                    <a:pt x="192278" y="3763536"/>
                  </a:lnTo>
                  <a:lnTo>
                    <a:pt x="221832" y="3726676"/>
                  </a:lnTo>
                  <a:lnTo>
                    <a:pt x="250674" y="3689438"/>
                  </a:lnTo>
                  <a:lnTo>
                    <a:pt x="278803" y="3651831"/>
                  </a:lnTo>
                  <a:lnTo>
                    <a:pt x="306221" y="3613864"/>
                  </a:lnTo>
                  <a:lnTo>
                    <a:pt x="332926" y="3575548"/>
                  </a:lnTo>
                  <a:lnTo>
                    <a:pt x="358919" y="3536890"/>
                  </a:lnTo>
                  <a:lnTo>
                    <a:pt x="384200" y="3497900"/>
                  </a:lnTo>
                  <a:lnTo>
                    <a:pt x="408769" y="3458588"/>
                  </a:lnTo>
                  <a:lnTo>
                    <a:pt x="432626" y="3418962"/>
                  </a:lnTo>
                  <a:lnTo>
                    <a:pt x="455771" y="3379032"/>
                  </a:lnTo>
                  <a:lnTo>
                    <a:pt x="478203" y="3338807"/>
                  </a:lnTo>
                  <a:lnTo>
                    <a:pt x="499924" y="3298296"/>
                  </a:lnTo>
                  <a:lnTo>
                    <a:pt x="520932" y="3257509"/>
                  </a:lnTo>
                  <a:lnTo>
                    <a:pt x="541228" y="3216454"/>
                  </a:lnTo>
                  <a:lnTo>
                    <a:pt x="560812" y="3175141"/>
                  </a:lnTo>
                  <a:lnTo>
                    <a:pt x="579684" y="3133579"/>
                  </a:lnTo>
                  <a:lnTo>
                    <a:pt x="597843" y="3091778"/>
                  </a:lnTo>
                  <a:lnTo>
                    <a:pt x="615291" y="3049746"/>
                  </a:lnTo>
                  <a:lnTo>
                    <a:pt x="632026" y="3007493"/>
                  </a:lnTo>
                  <a:lnTo>
                    <a:pt x="648049" y="2965027"/>
                  </a:lnTo>
                  <a:lnTo>
                    <a:pt x="663360" y="2922359"/>
                  </a:lnTo>
                  <a:lnTo>
                    <a:pt x="677959" y="2879497"/>
                  </a:lnTo>
                  <a:lnTo>
                    <a:pt x="691846" y="2836451"/>
                  </a:lnTo>
                  <a:lnTo>
                    <a:pt x="705021" y="2793230"/>
                  </a:lnTo>
                  <a:lnTo>
                    <a:pt x="717483" y="2749843"/>
                  </a:lnTo>
                  <a:lnTo>
                    <a:pt x="729233" y="2706299"/>
                  </a:lnTo>
                  <a:lnTo>
                    <a:pt x="740272" y="2662608"/>
                  </a:lnTo>
                  <a:lnTo>
                    <a:pt x="750598" y="2618778"/>
                  </a:lnTo>
                  <a:lnTo>
                    <a:pt x="760212" y="2574819"/>
                  </a:lnTo>
                  <a:lnTo>
                    <a:pt x="769113" y="2530740"/>
                  </a:lnTo>
                  <a:lnTo>
                    <a:pt x="777303" y="2486551"/>
                  </a:lnTo>
                  <a:lnTo>
                    <a:pt x="784781" y="2442260"/>
                  </a:lnTo>
                  <a:lnTo>
                    <a:pt x="791546" y="2397878"/>
                  </a:lnTo>
                  <a:lnTo>
                    <a:pt x="797599" y="2353412"/>
                  </a:lnTo>
                  <a:lnTo>
                    <a:pt x="802940" y="2308872"/>
                  </a:lnTo>
                  <a:lnTo>
                    <a:pt x="807569" y="2264268"/>
                  </a:lnTo>
                  <a:lnTo>
                    <a:pt x="811486" y="2219609"/>
                  </a:lnTo>
                  <a:lnTo>
                    <a:pt x="814691" y="2174903"/>
                  </a:lnTo>
                  <a:lnTo>
                    <a:pt x="817183" y="2130161"/>
                  </a:lnTo>
                  <a:lnTo>
                    <a:pt x="818963" y="2085391"/>
                  </a:lnTo>
                  <a:lnTo>
                    <a:pt x="820032" y="2040602"/>
                  </a:lnTo>
                  <a:lnTo>
                    <a:pt x="820388" y="1995804"/>
                  </a:lnTo>
                  <a:lnTo>
                    <a:pt x="820032" y="1951007"/>
                  </a:lnTo>
                  <a:lnTo>
                    <a:pt x="818963" y="1906218"/>
                  </a:lnTo>
                  <a:lnTo>
                    <a:pt x="817183" y="1861448"/>
                  </a:lnTo>
                  <a:lnTo>
                    <a:pt x="814691" y="1816706"/>
                  </a:lnTo>
                  <a:lnTo>
                    <a:pt x="811486" y="1772000"/>
                  </a:lnTo>
                  <a:lnTo>
                    <a:pt x="807569" y="1727341"/>
                  </a:lnTo>
                  <a:lnTo>
                    <a:pt x="802940" y="1682737"/>
                  </a:lnTo>
                  <a:lnTo>
                    <a:pt x="797599" y="1638197"/>
                  </a:lnTo>
                  <a:lnTo>
                    <a:pt x="791546" y="1593731"/>
                  </a:lnTo>
                  <a:lnTo>
                    <a:pt x="784781" y="1549349"/>
                  </a:lnTo>
                  <a:lnTo>
                    <a:pt x="777303" y="1505058"/>
                  </a:lnTo>
                  <a:lnTo>
                    <a:pt x="769113" y="1460869"/>
                  </a:lnTo>
                  <a:lnTo>
                    <a:pt x="760212" y="1416790"/>
                  </a:lnTo>
                  <a:lnTo>
                    <a:pt x="750598" y="1372831"/>
                  </a:lnTo>
                  <a:lnTo>
                    <a:pt x="740272" y="1329001"/>
                  </a:lnTo>
                  <a:lnTo>
                    <a:pt x="729233" y="1285310"/>
                  </a:lnTo>
                  <a:lnTo>
                    <a:pt x="717483" y="1241766"/>
                  </a:lnTo>
                  <a:lnTo>
                    <a:pt x="705021" y="1198379"/>
                  </a:lnTo>
                  <a:lnTo>
                    <a:pt x="691846" y="1155158"/>
                  </a:lnTo>
                  <a:lnTo>
                    <a:pt x="677959" y="1112112"/>
                  </a:lnTo>
                  <a:lnTo>
                    <a:pt x="663360" y="1069250"/>
                  </a:lnTo>
                  <a:lnTo>
                    <a:pt x="648049" y="1026582"/>
                  </a:lnTo>
                  <a:lnTo>
                    <a:pt x="632026" y="984116"/>
                  </a:lnTo>
                  <a:lnTo>
                    <a:pt x="615291" y="941863"/>
                  </a:lnTo>
                  <a:lnTo>
                    <a:pt x="597843" y="899831"/>
                  </a:lnTo>
                  <a:lnTo>
                    <a:pt x="579684" y="858030"/>
                  </a:lnTo>
                  <a:lnTo>
                    <a:pt x="560812" y="816468"/>
                  </a:lnTo>
                  <a:lnTo>
                    <a:pt x="541228" y="775155"/>
                  </a:lnTo>
                  <a:lnTo>
                    <a:pt x="520932" y="734100"/>
                  </a:lnTo>
                  <a:lnTo>
                    <a:pt x="499924" y="693313"/>
                  </a:lnTo>
                  <a:lnTo>
                    <a:pt x="478203" y="652802"/>
                  </a:lnTo>
                  <a:lnTo>
                    <a:pt x="455771" y="612577"/>
                  </a:lnTo>
                  <a:lnTo>
                    <a:pt x="432626" y="572647"/>
                  </a:lnTo>
                  <a:lnTo>
                    <a:pt x="408769" y="533021"/>
                  </a:lnTo>
                  <a:lnTo>
                    <a:pt x="384200" y="493709"/>
                  </a:lnTo>
                  <a:lnTo>
                    <a:pt x="358919" y="454719"/>
                  </a:lnTo>
                  <a:lnTo>
                    <a:pt x="332926" y="416061"/>
                  </a:lnTo>
                  <a:lnTo>
                    <a:pt x="306221" y="377745"/>
                  </a:lnTo>
                  <a:lnTo>
                    <a:pt x="278803" y="339778"/>
                  </a:lnTo>
                  <a:lnTo>
                    <a:pt x="250674" y="302171"/>
                  </a:lnTo>
                  <a:lnTo>
                    <a:pt x="221832" y="264933"/>
                  </a:lnTo>
                  <a:lnTo>
                    <a:pt x="192278" y="228073"/>
                  </a:lnTo>
                  <a:lnTo>
                    <a:pt x="162012" y="191600"/>
                  </a:lnTo>
                  <a:lnTo>
                    <a:pt x="131034" y="155524"/>
                  </a:lnTo>
                  <a:lnTo>
                    <a:pt x="99343" y="119853"/>
                  </a:lnTo>
                  <a:lnTo>
                    <a:pt x="66941" y="84597"/>
                  </a:lnTo>
                  <a:lnTo>
                    <a:pt x="33826" y="49765"/>
                  </a:lnTo>
                  <a:lnTo>
                    <a:pt x="0" y="15367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5" y="1598663"/>
              <a:ext cx="6201917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03" y="1450847"/>
              <a:ext cx="806196" cy="8061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03603" y="14508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3" y="2526779"/>
              <a:ext cx="5833110" cy="7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83" y="2479547"/>
              <a:ext cx="806196" cy="806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0783" y="24795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3456419"/>
              <a:ext cx="5833110" cy="730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0783" y="3409187"/>
              <a:ext cx="806196" cy="806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0783" y="34091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4312907"/>
              <a:ext cx="6203442" cy="73077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目录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39" y="1753870"/>
            <a:ext cx="3844925" cy="399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17525" marR="5080">
              <a:lnSpc>
                <a:spcPts val="7320"/>
              </a:lnSpc>
              <a:spcBef>
                <a:spcPts val="105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、企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人力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源规划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求预测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黑体" panose="02010609060101010101" charset="-122"/>
              <a:cs typeface="黑体" panose="02010609060101010101" charset="-122"/>
            </a:endParaRPr>
          </a:p>
          <a:p>
            <a:pPr marL="205105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给预测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五、人力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供需动态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4981" y="1762951"/>
            <a:ext cx="7661275" cy="4171950"/>
            <a:chOff x="994981" y="1762951"/>
            <a:chExt cx="7661275" cy="417195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6" y="4265675"/>
              <a:ext cx="806196" cy="8061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08176" y="4265675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3587" y="1762951"/>
              <a:ext cx="702110" cy="4769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5123687"/>
              <a:ext cx="806195" cy="8061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9744" y="51236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6"/>
                  </a:lnTo>
                  <a:lnTo>
                    <a:pt x="795550" y="495522"/>
                  </a:lnTo>
                  <a:lnTo>
                    <a:pt x="782696" y="539043"/>
                  </a:lnTo>
                  <a:lnTo>
                    <a:pt x="765225" y="580367"/>
                  </a:lnTo>
                  <a:lnTo>
                    <a:pt x="743439" y="619191"/>
                  </a:lnTo>
                  <a:lnTo>
                    <a:pt x="717641" y="655212"/>
                  </a:lnTo>
                  <a:lnTo>
                    <a:pt x="688133" y="688128"/>
                  </a:lnTo>
                  <a:lnTo>
                    <a:pt x="655217" y="717637"/>
                  </a:lnTo>
                  <a:lnTo>
                    <a:pt x="619196" y="743436"/>
                  </a:lnTo>
                  <a:lnTo>
                    <a:pt x="580372" y="765223"/>
                  </a:lnTo>
                  <a:lnTo>
                    <a:pt x="539048" y="782695"/>
                  </a:lnTo>
                  <a:lnTo>
                    <a:pt x="495526" y="795549"/>
                  </a:lnTo>
                  <a:lnTo>
                    <a:pt x="450108" y="803483"/>
                  </a:lnTo>
                  <a:lnTo>
                    <a:pt x="403097" y="806196"/>
                  </a:lnTo>
                  <a:lnTo>
                    <a:pt x="356087" y="803483"/>
                  </a:lnTo>
                  <a:lnTo>
                    <a:pt x="310669" y="795549"/>
                  </a:lnTo>
                  <a:lnTo>
                    <a:pt x="267147" y="782695"/>
                  </a:lnTo>
                  <a:lnTo>
                    <a:pt x="225823" y="765223"/>
                  </a:lnTo>
                  <a:lnTo>
                    <a:pt x="186999" y="743436"/>
                  </a:lnTo>
                  <a:lnTo>
                    <a:pt x="150978" y="717637"/>
                  </a:lnTo>
                  <a:lnTo>
                    <a:pt x="118062" y="688128"/>
                  </a:lnTo>
                  <a:lnTo>
                    <a:pt x="88554" y="655212"/>
                  </a:lnTo>
                  <a:lnTo>
                    <a:pt x="62756" y="619191"/>
                  </a:lnTo>
                  <a:lnTo>
                    <a:pt x="40970" y="580367"/>
                  </a:lnTo>
                  <a:lnTo>
                    <a:pt x="23499" y="539043"/>
                  </a:lnTo>
                  <a:lnTo>
                    <a:pt x="10645" y="495522"/>
                  </a:lnTo>
                  <a:lnTo>
                    <a:pt x="2711" y="450106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976" y="1206373"/>
            <a:ext cx="772922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400" spc="2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是根据具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岗位的工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内容和职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责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2400" spc="7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围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，在假 设岗位工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人员完全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岗的前提</a:t>
            </a:r>
            <a:r>
              <a:rPr sz="2400" spc="7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，确定其</a:t>
            </a:r>
            <a:r>
              <a:rPr sz="2400" spc="3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400" spc="3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400" spc="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，最后 </a:t>
            </a: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得出人数。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7620">
              <a:lnSpc>
                <a:spcPct val="150000"/>
              </a:lnSpc>
              <a:spcBef>
                <a:spcPts val="865"/>
              </a:spcBef>
            </a:pP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400" spc="2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40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的关键是</a:t>
            </a:r>
            <a:r>
              <a:rPr sz="240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首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先制订出</a:t>
            </a:r>
            <a:r>
              <a:rPr sz="240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科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学的岗位</a:t>
            </a:r>
            <a:r>
              <a:rPr sz="2400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人标</a:t>
            </a:r>
            <a:r>
              <a:rPr sz="2400" spc="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2400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 基础是职位说明书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当企业结构简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职责清晰的时</a:t>
            </a:r>
            <a:r>
              <a:rPr sz="2400" spc="-15" dirty="0">
                <a:latin typeface="微软雅黑" panose="020B0503020204020204" charset="-122"/>
                <a:cs typeface="微软雅黑" panose="020B0503020204020204" charset="-122"/>
              </a:rPr>
              <a:t>候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，此法较易实施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工作分析法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905" y="1584705"/>
            <a:ext cx="584200" cy="779780"/>
            <a:chOff x="136905" y="1584705"/>
            <a:chExt cx="584200" cy="779780"/>
          </a:xfrm>
        </p:grpSpPr>
        <p:sp>
          <p:nvSpPr>
            <p:cNvPr id="7" name="object 7"/>
            <p:cNvSpPr/>
            <p:nvPr/>
          </p:nvSpPr>
          <p:spPr>
            <a:xfrm>
              <a:off x="143255" y="159105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80">
                  <a:moveTo>
                    <a:pt x="285750" y="0"/>
                  </a:moveTo>
                  <a:lnTo>
                    <a:pt x="243525" y="4155"/>
                  </a:lnTo>
                  <a:lnTo>
                    <a:pt x="203223" y="16225"/>
                  </a:lnTo>
                  <a:lnTo>
                    <a:pt x="165287" y="35619"/>
                  </a:lnTo>
                  <a:lnTo>
                    <a:pt x="130158" y="61743"/>
                  </a:lnTo>
                  <a:lnTo>
                    <a:pt x="98279" y="94004"/>
                  </a:lnTo>
                  <a:lnTo>
                    <a:pt x="70091" y="131811"/>
                  </a:lnTo>
                  <a:lnTo>
                    <a:pt x="46037" y="174571"/>
                  </a:lnTo>
                  <a:lnTo>
                    <a:pt x="26559" y="221691"/>
                  </a:lnTo>
                  <a:lnTo>
                    <a:pt x="12098" y="272578"/>
                  </a:lnTo>
                  <a:lnTo>
                    <a:pt x="3098" y="326640"/>
                  </a:lnTo>
                  <a:lnTo>
                    <a:pt x="0" y="383286"/>
                  </a:lnTo>
                  <a:lnTo>
                    <a:pt x="3098" y="439931"/>
                  </a:lnTo>
                  <a:lnTo>
                    <a:pt x="12098" y="493993"/>
                  </a:lnTo>
                  <a:lnTo>
                    <a:pt x="26559" y="544880"/>
                  </a:lnTo>
                  <a:lnTo>
                    <a:pt x="46037" y="592000"/>
                  </a:lnTo>
                  <a:lnTo>
                    <a:pt x="70091" y="634760"/>
                  </a:lnTo>
                  <a:lnTo>
                    <a:pt x="98279" y="672567"/>
                  </a:lnTo>
                  <a:lnTo>
                    <a:pt x="130158" y="704828"/>
                  </a:lnTo>
                  <a:lnTo>
                    <a:pt x="165287" y="730952"/>
                  </a:lnTo>
                  <a:lnTo>
                    <a:pt x="203223" y="750346"/>
                  </a:lnTo>
                  <a:lnTo>
                    <a:pt x="243525" y="762416"/>
                  </a:lnTo>
                  <a:lnTo>
                    <a:pt x="285750" y="766572"/>
                  </a:lnTo>
                  <a:lnTo>
                    <a:pt x="327974" y="762416"/>
                  </a:lnTo>
                  <a:lnTo>
                    <a:pt x="368276" y="750346"/>
                  </a:lnTo>
                  <a:lnTo>
                    <a:pt x="406212" y="730952"/>
                  </a:lnTo>
                  <a:lnTo>
                    <a:pt x="441341" y="704828"/>
                  </a:lnTo>
                  <a:lnTo>
                    <a:pt x="473220" y="672567"/>
                  </a:lnTo>
                  <a:lnTo>
                    <a:pt x="501408" y="634760"/>
                  </a:lnTo>
                  <a:lnTo>
                    <a:pt x="525462" y="592000"/>
                  </a:lnTo>
                  <a:lnTo>
                    <a:pt x="544940" y="544880"/>
                  </a:lnTo>
                  <a:lnTo>
                    <a:pt x="559401" y="493993"/>
                  </a:lnTo>
                  <a:lnTo>
                    <a:pt x="568401" y="439931"/>
                  </a:lnTo>
                  <a:lnTo>
                    <a:pt x="571500" y="383286"/>
                  </a:lnTo>
                  <a:lnTo>
                    <a:pt x="568401" y="326640"/>
                  </a:lnTo>
                  <a:lnTo>
                    <a:pt x="559401" y="272578"/>
                  </a:lnTo>
                  <a:lnTo>
                    <a:pt x="544940" y="221691"/>
                  </a:lnTo>
                  <a:lnTo>
                    <a:pt x="525462" y="174571"/>
                  </a:lnTo>
                  <a:lnTo>
                    <a:pt x="501408" y="131811"/>
                  </a:lnTo>
                  <a:lnTo>
                    <a:pt x="473220" y="94004"/>
                  </a:lnTo>
                  <a:lnTo>
                    <a:pt x="441341" y="61743"/>
                  </a:lnTo>
                  <a:lnTo>
                    <a:pt x="406212" y="35619"/>
                  </a:lnTo>
                  <a:lnTo>
                    <a:pt x="368276" y="16225"/>
                  </a:lnTo>
                  <a:lnTo>
                    <a:pt x="327974" y="415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6F6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1345" y="1813432"/>
              <a:ext cx="255320" cy="925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3255" y="159105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80">
                  <a:moveTo>
                    <a:pt x="130873" y="550418"/>
                  </a:moveTo>
                  <a:lnTo>
                    <a:pt x="169587" y="581630"/>
                  </a:lnTo>
                  <a:lnTo>
                    <a:pt x="208290" y="603924"/>
                  </a:lnTo>
                  <a:lnTo>
                    <a:pt x="246981" y="617301"/>
                  </a:lnTo>
                  <a:lnTo>
                    <a:pt x="285662" y="621760"/>
                  </a:lnTo>
                  <a:lnTo>
                    <a:pt x="324332" y="617301"/>
                  </a:lnTo>
                  <a:lnTo>
                    <a:pt x="362990" y="603924"/>
                  </a:lnTo>
                  <a:lnTo>
                    <a:pt x="401636" y="581630"/>
                  </a:lnTo>
                  <a:lnTo>
                    <a:pt x="440270" y="550418"/>
                  </a:lnTo>
                </a:path>
                <a:path w="571500" h="767080">
                  <a:moveTo>
                    <a:pt x="0" y="383286"/>
                  </a:moveTo>
                  <a:lnTo>
                    <a:pt x="3098" y="326640"/>
                  </a:lnTo>
                  <a:lnTo>
                    <a:pt x="12098" y="272578"/>
                  </a:lnTo>
                  <a:lnTo>
                    <a:pt x="26559" y="221691"/>
                  </a:lnTo>
                  <a:lnTo>
                    <a:pt x="46037" y="174571"/>
                  </a:lnTo>
                  <a:lnTo>
                    <a:pt x="70091" y="131811"/>
                  </a:lnTo>
                  <a:lnTo>
                    <a:pt x="98279" y="94004"/>
                  </a:lnTo>
                  <a:lnTo>
                    <a:pt x="130158" y="61743"/>
                  </a:lnTo>
                  <a:lnTo>
                    <a:pt x="165287" y="35619"/>
                  </a:lnTo>
                  <a:lnTo>
                    <a:pt x="203223" y="16225"/>
                  </a:lnTo>
                  <a:lnTo>
                    <a:pt x="243525" y="4155"/>
                  </a:lnTo>
                  <a:lnTo>
                    <a:pt x="285750" y="0"/>
                  </a:lnTo>
                  <a:lnTo>
                    <a:pt x="327974" y="4155"/>
                  </a:lnTo>
                  <a:lnTo>
                    <a:pt x="368276" y="16225"/>
                  </a:lnTo>
                  <a:lnTo>
                    <a:pt x="406212" y="35619"/>
                  </a:lnTo>
                  <a:lnTo>
                    <a:pt x="441341" y="61743"/>
                  </a:lnTo>
                  <a:lnTo>
                    <a:pt x="473220" y="94004"/>
                  </a:lnTo>
                  <a:lnTo>
                    <a:pt x="501408" y="131811"/>
                  </a:lnTo>
                  <a:lnTo>
                    <a:pt x="525462" y="174571"/>
                  </a:lnTo>
                  <a:lnTo>
                    <a:pt x="544940" y="221691"/>
                  </a:lnTo>
                  <a:lnTo>
                    <a:pt x="559401" y="272578"/>
                  </a:lnTo>
                  <a:lnTo>
                    <a:pt x="568401" y="326640"/>
                  </a:lnTo>
                  <a:lnTo>
                    <a:pt x="571500" y="383286"/>
                  </a:lnTo>
                  <a:lnTo>
                    <a:pt x="568401" y="439931"/>
                  </a:lnTo>
                  <a:lnTo>
                    <a:pt x="559401" y="493993"/>
                  </a:lnTo>
                  <a:lnTo>
                    <a:pt x="544940" y="544880"/>
                  </a:lnTo>
                  <a:lnTo>
                    <a:pt x="525462" y="592000"/>
                  </a:lnTo>
                  <a:lnTo>
                    <a:pt x="501408" y="634760"/>
                  </a:lnTo>
                  <a:lnTo>
                    <a:pt x="473220" y="672567"/>
                  </a:lnTo>
                  <a:lnTo>
                    <a:pt x="441341" y="704828"/>
                  </a:lnTo>
                  <a:lnTo>
                    <a:pt x="406212" y="730952"/>
                  </a:lnTo>
                  <a:lnTo>
                    <a:pt x="368276" y="750346"/>
                  </a:lnTo>
                  <a:lnTo>
                    <a:pt x="327974" y="762416"/>
                  </a:lnTo>
                  <a:lnTo>
                    <a:pt x="285750" y="766572"/>
                  </a:lnTo>
                  <a:lnTo>
                    <a:pt x="243525" y="762416"/>
                  </a:lnTo>
                  <a:lnTo>
                    <a:pt x="203223" y="750346"/>
                  </a:lnTo>
                  <a:lnTo>
                    <a:pt x="165287" y="730952"/>
                  </a:lnTo>
                  <a:lnTo>
                    <a:pt x="130158" y="704828"/>
                  </a:lnTo>
                  <a:lnTo>
                    <a:pt x="98279" y="672567"/>
                  </a:lnTo>
                  <a:lnTo>
                    <a:pt x="70091" y="634760"/>
                  </a:lnTo>
                  <a:lnTo>
                    <a:pt x="46037" y="592000"/>
                  </a:lnTo>
                  <a:lnTo>
                    <a:pt x="26559" y="544880"/>
                  </a:lnTo>
                  <a:lnTo>
                    <a:pt x="12098" y="493993"/>
                  </a:lnTo>
                  <a:lnTo>
                    <a:pt x="3098" y="439931"/>
                  </a:lnTo>
                  <a:lnTo>
                    <a:pt x="0" y="3832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36905" y="2994405"/>
            <a:ext cx="584200" cy="779780"/>
            <a:chOff x="136905" y="2994405"/>
            <a:chExt cx="584200" cy="779780"/>
          </a:xfrm>
        </p:grpSpPr>
        <p:sp>
          <p:nvSpPr>
            <p:cNvPr id="11" name="object 11"/>
            <p:cNvSpPr/>
            <p:nvPr/>
          </p:nvSpPr>
          <p:spPr>
            <a:xfrm>
              <a:off x="143255" y="300075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79">
                  <a:moveTo>
                    <a:pt x="285750" y="0"/>
                  </a:moveTo>
                  <a:lnTo>
                    <a:pt x="243525" y="4155"/>
                  </a:lnTo>
                  <a:lnTo>
                    <a:pt x="203223" y="16225"/>
                  </a:lnTo>
                  <a:lnTo>
                    <a:pt x="165287" y="35619"/>
                  </a:lnTo>
                  <a:lnTo>
                    <a:pt x="130158" y="61743"/>
                  </a:lnTo>
                  <a:lnTo>
                    <a:pt x="98279" y="94004"/>
                  </a:lnTo>
                  <a:lnTo>
                    <a:pt x="70091" y="131811"/>
                  </a:lnTo>
                  <a:lnTo>
                    <a:pt x="46037" y="174571"/>
                  </a:lnTo>
                  <a:lnTo>
                    <a:pt x="26559" y="221691"/>
                  </a:lnTo>
                  <a:lnTo>
                    <a:pt x="12098" y="272578"/>
                  </a:lnTo>
                  <a:lnTo>
                    <a:pt x="3098" y="326640"/>
                  </a:lnTo>
                  <a:lnTo>
                    <a:pt x="0" y="383286"/>
                  </a:lnTo>
                  <a:lnTo>
                    <a:pt x="3098" y="439931"/>
                  </a:lnTo>
                  <a:lnTo>
                    <a:pt x="12098" y="493993"/>
                  </a:lnTo>
                  <a:lnTo>
                    <a:pt x="26559" y="544880"/>
                  </a:lnTo>
                  <a:lnTo>
                    <a:pt x="46037" y="592000"/>
                  </a:lnTo>
                  <a:lnTo>
                    <a:pt x="70091" y="634760"/>
                  </a:lnTo>
                  <a:lnTo>
                    <a:pt x="98279" y="672567"/>
                  </a:lnTo>
                  <a:lnTo>
                    <a:pt x="130158" y="704828"/>
                  </a:lnTo>
                  <a:lnTo>
                    <a:pt x="165287" y="730952"/>
                  </a:lnTo>
                  <a:lnTo>
                    <a:pt x="203223" y="750346"/>
                  </a:lnTo>
                  <a:lnTo>
                    <a:pt x="243525" y="762416"/>
                  </a:lnTo>
                  <a:lnTo>
                    <a:pt x="285750" y="766572"/>
                  </a:lnTo>
                  <a:lnTo>
                    <a:pt x="327974" y="762416"/>
                  </a:lnTo>
                  <a:lnTo>
                    <a:pt x="368276" y="750346"/>
                  </a:lnTo>
                  <a:lnTo>
                    <a:pt x="406212" y="730952"/>
                  </a:lnTo>
                  <a:lnTo>
                    <a:pt x="441341" y="704828"/>
                  </a:lnTo>
                  <a:lnTo>
                    <a:pt x="473220" y="672567"/>
                  </a:lnTo>
                  <a:lnTo>
                    <a:pt x="501408" y="634760"/>
                  </a:lnTo>
                  <a:lnTo>
                    <a:pt x="525462" y="592000"/>
                  </a:lnTo>
                  <a:lnTo>
                    <a:pt x="544940" y="544880"/>
                  </a:lnTo>
                  <a:lnTo>
                    <a:pt x="559401" y="493993"/>
                  </a:lnTo>
                  <a:lnTo>
                    <a:pt x="568401" y="439931"/>
                  </a:lnTo>
                  <a:lnTo>
                    <a:pt x="571500" y="383286"/>
                  </a:lnTo>
                  <a:lnTo>
                    <a:pt x="568401" y="326640"/>
                  </a:lnTo>
                  <a:lnTo>
                    <a:pt x="559401" y="272578"/>
                  </a:lnTo>
                  <a:lnTo>
                    <a:pt x="544940" y="221691"/>
                  </a:lnTo>
                  <a:lnTo>
                    <a:pt x="525462" y="174571"/>
                  </a:lnTo>
                  <a:lnTo>
                    <a:pt x="501408" y="131811"/>
                  </a:lnTo>
                  <a:lnTo>
                    <a:pt x="473220" y="94004"/>
                  </a:lnTo>
                  <a:lnTo>
                    <a:pt x="441341" y="61743"/>
                  </a:lnTo>
                  <a:lnTo>
                    <a:pt x="406212" y="35619"/>
                  </a:lnTo>
                  <a:lnTo>
                    <a:pt x="368276" y="16225"/>
                  </a:lnTo>
                  <a:lnTo>
                    <a:pt x="327974" y="415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45" y="3223132"/>
              <a:ext cx="255320" cy="925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3255" y="300075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79">
                  <a:moveTo>
                    <a:pt x="130873" y="550418"/>
                  </a:moveTo>
                  <a:lnTo>
                    <a:pt x="169587" y="581630"/>
                  </a:lnTo>
                  <a:lnTo>
                    <a:pt x="208290" y="603924"/>
                  </a:lnTo>
                  <a:lnTo>
                    <a:pt x="246981" y="617301"/>
                  </a:lnTo>
                  <a:lnTo>
                    <a:pt x="285662" y="621760"/>
                  </a:lnTo>
                  <a:lnTo>
                    <a:pt x="324332" y="617301"/>
                  </a:lnTo>
                  <a:lnTo>
                    <a:pt x="362990" y="603924"/>
                  </a:lnTo>
                  <a:lnTo>
                    <a:pt x="401636" y="581630"/>
                  </a:lnTo>
                  <a:lnTo>
                    <a:pt x="440270" y="550418"/>
                  </a:lnTo>
                </a:path>
                <a:path w="571500" h="767079">
                  <a:moveTo>
                    <a:pt x="0" y="383286"/>
                  </a:moveTo>
                  <a:lnTo>
                    <a:pt x="3098" y="326640"/>
                  </a:lnTo>
                  <a:lnTo>
                    <a:pt x="12098" y="272578"/>
                  </a:lnTo>
                  <a:lnTo>
                    <a:pt x="26559" y="221691"/>
                  </a:lnTo>
                  <a:lnTo>
                    <a:pt x="46037" y="174571"/>
                  </a:lnTo>
                  <a:lnTo>
                    <a:pt x="70091" y="131811"/>
                  </a:lnTo>
                  <a:lnTo>
                    <a:pt x="98279" y="94004"/>
                  </a:lnTo>
                  <a:lnTo>
                    <a:pt x="130158" y="61743"/>
                  </a:lnTo>
                  <a:lnTo>
                    <a:pt x="165287" y="35619"/>
                  </a:lnTo>
                  <a:lnTo>
                    <a:pt x="203223" y="16225"/>
                  </a:lnTo>
                  <a:lnTo>
                    <a:pt x="243525" y="4155"/>
                  </a:lnTo>
                  <a:lnTo>
                    <a:pt x="285750" y="0"/>
                  </a:lnTo>
                  <a:lnTo>
                    <a:pt x="327974" y="4155"/>
                  </a:lnTo>
                  <a:lnTo>
                    <a:pt x="368276" y="16225"/>
                  </a:lnTo>
                  <a:lnTo>
                    <a:pt x="406212" y="35619"/>
                  </a:lnTo>
                  <a:lnTo>
                    <a:pt x="441341" y="61743"/>
                  </a:lnTo>
                  <a:lnTo>
                    <a:pt x="473220" y="94004"/>
                  </a:lnTo>
                  <a:lnTo>
                    <a:pt x="501408" y="131811"/>
                  </a:lnTo>
                  <a:lnTo>
                    <a:pt x="525462" y="174571"/>
                  </a:lnTo>
                  <a:lnTo>
                    <a:pt x="544940" y="221691"/>
                  </a:lnTo>
                  <a:lnTo>
                    <a:pt x="559401" y="272578"/>
                  </a:lnTo>
                  <a:lnTo>
                    <a:pt x="568401" y="326640"/>
                  </a:lnTo>
                  <a:lnTo>
                    <a:pt x="571500" y="383286"/>
                  </a:lnTo>
                  <a:lnTo>
                    <a:pt x="568401" y="439931"/>
                  </a:lnTo>
                  <a:lnTo>
                    <a:pt x="559401" y="493993"/>
                  </a:lnTo>
                  <a:lnTo>
                    <a:pt x="544940" y="544880"/>
                  </a:lnTo>
                  <a:lnTo>
                    <a:pt x="525462" y="592000"/>
                  </a:lnTo>
                  <a:lnTo>
                    <a:pt x="501408" y="634760"/>
                  </a:lnTo>
                  <a:lnTo>
                    <a:pt x="473220" y="672567"/>
                  </a:lnTo>
                  <a:lnTo>
                    <a:pt x="441341" y="704828"/>
                  </a:lnTo>
                  <a:lnTo>
                    <a:pt x="406212" y="730952"/>
                  </a:lnTo>
                  <a:lnTo>
                    <a:pt x="368276" y="750346"/>
                  </a:lnTo>
                  <a:lnTo>
                    <a:pt x="327974" y="762416"/>
                  </a:lnTo>
                  <a:lnTo>
                    <a:pt x="285750" y="766572"/>
                  </a:lnTo>
                  <a:lnTo>
                    <a:pt x="243525" y="762416"/>
                  </a:lnTo>
                  <a:lnTo>
                    <a:pt x="203223" y="750346"/>
                  </a:lnTo>
                  <a:lnTo>
                    <a:pt x="165287" y="730952"/>
                  </a:lnTo>
                  <a:lnTo>
                    <a:pt x="130158" y="704828"/>
                  </a:lnTo>
                  <a:lnTo>
                    <a:pt x="98279" y="672567"/>
                  </a:lnTo>
                  <a:lnTo>
                    <a:pt x="70091" y="634760"/>
                  </a:lnTo>
                  <a:lnTo>
                    <a:pt x="46037" y="592000"/>
                  </a:lnTo>
                  <a:lnTo>
                    <a:pt x="26559" y="544880"/>
                  </a:lnTo>
                  <a:lnTo>
                    <a:pt x="12098" y="493993"/>
                  </a:lnTo>
                  <a:lnTo>
                    <a:pt x="3098" y="439931"/>
                  </a:lnTo>
                  <a:lnTo>
                    <a:pt x="0" y="3832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36905" y="4129785"/>
            <a:ext cx="584200" cy="779780"/>
            <a:chOff x="136905" y="4129785"/>
            <a:chExt cx="584200" cy="779780"/>
          </a:xfrm>
        </p:grpSpPr>
        <p:sp>
          <p:nvSpPr>
            <p:cNvPr id="15" name="object 15"/>
            <p:cNvSpPr/>
            <p:nvPr/>
          </p:nvSpPr>
          <p:spPr>
            <a:xfrm>
              <a:off x="143255" y="413613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79">
                  <a:moveTo>
                    <a:pt x="285750" y="0"/>
                  </a:moveTo>
                  <a:lnTo>
                    <a:pt x="243525" y="4155"/>
                  </a:lnTo>
                  <a:lnTo>
                    <a:pt x="203223" y="16225"/>
                  </a:lnTo>
                  <a:lnTo>
                    <a:pt x="165287" y="35619"/>
                  </a:lnTo>
                  <a:lnTo>
                    <a:pt x="130158" y="61743"/>
                  </a:lnTo>
                  <a:lnTo>
                    <a:pt x="98279" y="94004"/>
                  </a:lnTo>
                  <a:lnTo>
                    <a:pt x="70091" y="131811"/>
                  </a:lnTo>
                  <a:lnTo>
                    <a:pt x="46037" y="174571"/>
                  </a:lnTo>
                  <a:lnTo>
                    <a:pt x="26559" y="221691"/>
                  </a:lnTo>
                  <a:lnTo>
                    <a:pt x="12098" y="272578"/>
                  </a:lnTo>
                  <a:lnTo>
                    <a:pt x="3098" y="326640"/>
                  </a:lnTo>
                  <a:lnTo>
                    <a:pt x="0" y="383286"/>
                  </a:lnTo>
                  <a:lnTo>
                    <a:pt x="3098" y="439931"/>
                  </a:lnTo>
                  <a:lnTo>
                    <a:pt x="12098" y="493993"/>
                  </a:lnTo>
                  <a:lnTo>
                    <a:pt x="26559" y="544880"/>
                  </a:lnTo>
                  <a:lnTo>
                    <a:pt x="46037" y="592000"/>
                  </a:lnTo>
                  <a:lnTo>
                    <a:pt x="70091" y="634760"/>
                  </a:lnTo>
                  <a:lnTo>
                    <a:pt x="98279" y="672567"/>
                  </a:lnTo>
                  <a:lnTo>
                    <a:pt x="130158" y="704828"/>
                  </a:lnTo>
                  <a:lnTo>
                    <a:pt x="165287" y="730952"/>
                  </a:lnTo>
                  <a:lnTo>
                    <a:pt x="203223" y="750346"/>
                  </a:lnTo>
                  <a:lnTo>
                    <a:pt x="243525" y="762416"/>
                  </a:lnTo>
                  <a:lnTo>
                    <a:pt x="285750" y="766571"/>
                  </a:lnTo>
                  <a:lnTo>
                    <a:pt x="327974" y="762416"/>
                  </a:lnTo>
                  <a:lnTo>
                    <a:pt x="368276" y="750346"/>
                  </a:lnTo>
                  <a:lnTo>
                    <a:pt x="406212" y="730952"/>
                  </a:lnTo>
                  <a:lnTo>
                    <a:pt x="441341" y="704828"/>
                  </a:lnTo>
                  <a:lnTo>
                    <a:pt x="473220" y="672567"/>
                  </a:lnTo>
                  <a:lnTo>
                    <a:pt x="501408" y="634760"/>
                  </a:lnTo>
                  <a:lnTo>
                    <a:pt x="525462" y="592000"/>
                  </a:lnTo>
                  <a:lnTo>
                    <a:pt x="544940" y="544880"/>
                  </a:lnTo>
                  <a:lnTo>
                    <a:pt x="559401" y="493993"/>
                  </a:lnTo>
                  <a:lnTo>
                    <a:pt x="568401" y="439931"/>
                  </a:lnTo>
                  <a:lnTo>
                    <a:pt x="571500" y="383286"/>
                  </a:lnTo>
                  <a:lnTo>
                    <a:pt x="568401" y="326640"/>
                  </a:lnTo>
                  <a:lnTo>
                    <a:pt x="559401" y="272578"/>
                  </a:lnTo>
                  <a:lnTo>
                    <a:pt x="544940" y="221691"/>
                  </a:lnTo>
                  <a:lnTo>
                    <a:pt x="525462" y="174571"/>
                  </a:lnTo>
                  <a:lnTo>
                    <a:pt x="501408" y="131811"/>
                  </a:lnTo>
                  <a:lnTo>
                    <a:pt x="473220" y="94004"/>
                  </a:lnTo>
                  <a:lnTo>
                    <a:pt x="441341" y="61743"/>
                  </a:lnTo>
                  <a:lnTo>
                    <a:pt x="406212" y="35619"/>
                  </a:lnTo>
                  <a:lnTo>
                    <a:pt x="368276" y="16225"/>
                  </a:lnTo>
                  <a:lnTo>
                    <a:pt x="327974" y="415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345" y="4358512"/>
              <a:ext cx="255320" cy="925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3255" y="4136135"/>
              <a:ext cx="571500" cy="767080"/>
            </a:xfrm>
            <a:custGeom>
              <a:avLst/>
              <a:gdLst/>
              <a:ahLst/>
              <a:cxnLst/>
              <a:rect l="l" t="t" r="r" b="b"/>
              <a:pathLst>
                <a:path w="571500" h="767079">
                  <a:moveTo>
                    <a:pt x="130873" y="550418"/>
                  </a:moveTo>
                  <a:lnTo>
                    <a:pt x="169587" y="581630"/>
                  </a:lnTo>
                  <a:lnTo>
                    <a:pt x="208290" y="603924"/>
                  </a:lnTo>
                  <a:lnTo>
                    <a:pt x="246981" y="617301"/>
                  </a:lnTo>
                  <a:lnTo>
                    <a:pt x="285662" y="621760"/>
                  </a:lnTo>
                  <a:lnTo>
                    <a:pt x="324332" y="617301"/>
                  </a:lnTo>
                  <a:lnTo>
                    <a:pt x="362990" y="603924"/>
                  </a:lnTo>
                  <a:lnTo>
                    <a:pt x="401636" y="581630"/>
                  </a:lnTo>
                  <a:lnTo>
                    <a:pt x="440270" y="550418"/>
                  </a:lnTo>
                </a:path>
                <a:path w="571500" h="767079">
                  <a:moveTo>
                    <a:pt x="0" y="383286"/>
                  </a:moveTo>
                  <a:lnTo>
                    <a:pt x="3098" y="326640"/>
                  </a:lnTo>
                  <a:lnTo>
                    <a:pt x="12098" y="272578"/>
                  </a:lnTo>
                  <a:lnTo>
                    <a:pt x="26559" y="221691"/>
                  </a:lnTo>
                  <a:lnTo>
                    <a:pt x="46037" y="174571"/>
                  </a:lnTo>
                  <a:lnTo>
                    <a:pt x="70091" y="131811"/>
                  </a:lnTo>
                  <a:lnTo>
                    <a:pt x="98279" y="94004"/>
                  </a:lnTo>
                  <a:lnTo>
                    <a:pt x="130158" y="61743"/>
                  </a:lnTo>
                  <a:lnTo>
                    <a:pt x="165287" y="35619"/>
                  </a:lnTo>
                  <a:lnTo>
                    <a:pt x="203223" y="16225"/>
                  </a:lnTo>
                  <a:lnTo>
                    <a:pt x="243525" y="4155"/>
                  </a:lnTo>
                  <a:lnTo>
                    <a:pt x="285750" y="0"/>
                  </a:lnTo>
                  <a:lnTo>
                    <a:pt x="327974" y="4155"/>
                  </a:lnTo>
                  <a:lnTo>
                    <a:pt x="368276" y="16225"/>
                  </a:lnTo>
                  <a:lnTo>
                    <a:pt x="406212" y="35619"/>
                  </a:lnTo>
                  <a:lnTo>
                    <a:pt x="441341" y="61743"/>
                  </a:lnTo>
                  <a:lnTo>
                    <a:pt x="473220" y="94004"/>
                  </a:lnTo>
                  <a:lnTo>
                    <a:pt x="501408" y="131811"/>
                  </a:lnTo>
                  <a:lnTo>
                    <a:pt x="525462" y="174571"/>
                  </a:lnTo>
                  <a:lnTo>
                    <a:pt x="544940" y="221691"/>
                  </a:lnTo>
                  <a:lnTo>
                    <a:pt x="559401" y="272578"/>
                  </a:lnTo>
                  <a:lnTo>
                    <a:pt x="568401" y="326640"/>
                  </a:lnTo>
                  <a:lnTo>
                    <a:pt x="571500" y="383286"/>
                  </a:lnTo>
                  <a:lnTo>
                    <a:pt x="568401" y="439931"/>
                  </a:lnTo>
                  <a:lnTo>
                    <a:pt x="559401" y="493993"/>
                  </a:lnTo>
                  <a:lnTo>
                    <a:pt x="544940" y="544880"/>
                  </a:lnTo>
                  <a:lnTo>
                    <a:pt x="525462" y="592000"/>
                  </a:lnTo>
                  <a:lnTo>
                    <a:pt x="501408" y="634760"/>
                  </a:lnTo>
                  <a:lnTo>
                    <a:pt x="473220" y="672567"/>
                  </a:lnTo>
                  <a:lnTo>
                    <a:pt x="441341" y="704828"/>
                  </a:lnTo>
                  <a:lnTo>
                    <a:pt x="406212" y="730952"/>
                  </a:lnTo>
                  <a:lnTo>
                    <a:pt x="368276" y="750346"/>
                  </a:lnTo>
                  <a:lnTo>
                    <a:pt x="327974" y="762416"/>
                  </a:lnTo>
                  <a:lnTo>
                    <a:pt x="285750" y="766571"/>
                  </a:lnTo>
                  <a:lnTo>
                    <a:pt x="243525" y="762416"/>
                  </a:lnTo>
                  <a:lnTo>
                    <a:pt x="203223" y="750346"/>
                  </a:lnTo>
                  <a:lnTo>
                    <a:pt x="165287" y="730952"/>
                  </a:lnTo>
                  <a:lnTo>
                    <a:pt x="130158" y="704828"/>
                  </a:lnTo>
                  <a:lnTo>
                    <a:pt x="98279" y="672567"/>
                  </a:lnTo>
                  <a:lnTo>
                    <a:pt x="70091" y="634760"/>
                  </a:lnTo>
                  <a:lnTo>
                    <a:pt x="46037" y="592000"/>
                  </a:lnTo>
                  <a:lnTo>
                    <a:pt x="26559" y="544880"/>
                  </a:lnTo>
                  <a:lnTo>
                    <a:pt x="12098" y="493993"/>
                  </a:lnTo>
                  <a:lnTo>
                    <a:pt x="3098" y="439931"/>
                  </a:lnTo>
                  <a:lnTo>
                    <a:pt x="0" y="3832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4902707"/>
            <a:ext cx="2657855" cy="19552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279" y="1815464"/>
            <a:ext cx="723265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0099"/>
              </a:buClr>
              <a:buFont typeface="Wingdings" panose="05000000000000000000"/>
              <a:buChar char="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邀请专家（一线经理、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层经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、外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人员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）并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宣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布问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Clr>
                <a:srgbClr val="000099"/>
              </a:buClr>
              <a:buFont typeface="Wingdings" panose="05000000000000000000"/>
              <a:buChar char="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专家各自独立提出自己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意见。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Clr>
                <a:srgbClr val="000099"/>
              </a:buClr>
              <a:buFont typeface="Wingdings" panose="05000000000000000000"/>
              <a:buChar char="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收集、汇总专家意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Clr>
                <a:srgbClr val="000099"/>
              </a:buClr>
              <a:buFont typeface="Wingdings" panose="05000000000000000000"/>
              <a:buChar char="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将汇总结果返回给专家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再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次分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ct val="100000"/>
              </a:lnSpc>
              <a:spcBef>
                <a:spcPts val="2165"/>
              </a:spcBef>
              <a:buClr>
                <a:srgbClr val="000099"/>
              </a:buClr>
              <a:buFont typeface="Wingdings" panose="05000000000000000000"/>
              <a:buChar char="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重复上述步骤3-5次，专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趋于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致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9194" y="306070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93980"/>
                </a:solidFill>
              </a:rPr>
              <a:t>德尔菲法</a:t>
            </a:r>
            <a:endParaRPr dirty="0">
              <a:solidFill>
                <a:srgbClr val="09398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00200" y="4572000"/>
            <a:ext cx="2685288" cy="20147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611" y="2924683"/>
            <a:ext cx="2362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5" dirty="0">
                <a:latin typeface="宋体" pitchFamily="2" charset="-122"/>
                <a:cs typeface="宋体" pitchFamily="2" charset="-122"/>
              </a:rPr>
              <a:t>–</a:t>
            </a:r>
            <a:endParaRPr sz="165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126" y="3505276"/>
            <a:ext cx="8202930" cy="206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Y=a0+a1X1+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a2X2+……+</a:t>
            </a:r>
            <a:r>
              <a:rPr sz="2800" spc="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anXn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 indent="560705" algn="just">
              <a:lnSpc>
                <a:spcPct val="150000"/>
              </a:lnSpc>
              <a:spcBef>
                <a:spcPts val="815"/>
              </a:spcBef>
            </a:pPr>
            <a:r>
              <a:rPr sz="2200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实际</a:t>
            </a:r>
            <a:r>
              <a:rPr sz="22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200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作中往往</a:t>
            </a:r>
            <a:r>
              <a:rPr sz="2200" spc="2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200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多个因素共同决定企业人力资源需求</a:t>
            </a:r>
            <a:r>
              <a:rPr sz="2200" spc="7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200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200" spc="-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且 </a:t>
            </a:r>
            <a:r>
              <a:rPr sz="2200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这些因素与人力资源需求量呈线性关</a:t>
            </a:r>
            <a:r>
              <a:rPr sz="2200" spc="-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2200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，所以多元回归分析在预测 </a:t>
            </a:r>
            <a:r>
              <a:rPr sz="2200" spc="-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企业人力资源需求量方面应用广</a:t>
            </a:r>
            <a:r>
              <a:rPr sz="2200" spc="-3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泛</a:t>
            </a:r>
            <a:r>
              <a:rPr sz="2200" spc="-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回归分析法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3394" y="1407532"/>
            <a:ext cx="7585709" cy="1862455"/>
            <a:chOff x="993394" y="1407532"/>
            <a:chExt cx="7585709" cy="186245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99744" y="1413882"/>
              <a:ext cx="7572756" cy="18492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9744" y="1413882"/>
              <a:ext cx="7573009" cy="1849755"/>
            </a:xfrm>
            <a:custGeom>
              <a:avLst/>
              <a:gdLst/>
              <a:ahLst/>
              <a:cxnLst/>
              <a:rect l="l" t="t" r="r" b="b"/>
              <a:pathLst>
                <a:path w="7573009" h="1849754">
                  <a:moveTo>
                    <a:pt x="0" y="224544"/>
                  </a:moveTo>
                  <a:lnTo>
                    <a:pt x="46745" y="210405"/>
                  </a:lnTo>
                  <a:lnTo>
                    <a:pt x="93490" y="196792"/>
                  </a:lnTo>
                  <a:lnTo>
                    <a:pt x="140236" y="183700"/>
                  </a:lnTo>
                  <a:lnTo>
                    <a:pt x="186981" y="171122"/>
                  </a:lnTo>
                  <a:lnTo>
                    <a:pt x="233727" y="159051"/>
                  </a:lnTo>
                  <a:lnTo>
                    <a:pt x="280472" y="147480"/>
                  </a:lnTo>
                  <a:lnTo>
                    <a:pt x="327217" y="136403"/>
                  </a:lnTo>
                  <a:lnTo>
                    <a:pt x="373963" y="125814"/>
                  </a:lnTo>
                  <a:lnTo>
                    <a:pt x="420708" y="115706"/>
                  </a:lnTo>
                  <a:lnTo>
                    <a:pt x="467454" y="106072"/>
                  </a:lnTo>
                  <a:lnTo>
                    <a:pt x="514199" y="96905"/>
                  </a:lnTo>
                  <a:lnTo>
                    <a:pt x="560944" y="88200"/>
                  </a:lnTo>
                  <a:lnTo>
                    <a:pt x="607690" y="79949"/>
                  </a:lnTo>
                  <a:lnTo>
                    <a:pt x="654435" y="72146"/>
                  </a:lnTo>
                  <a:lnTo>
                    <a:pt x="701181" y="64784"/>
                  </a:lnTo>
                  <a:lnTo>
                    <a:pt x="747926" y="57857"/>
                  </a:lnTo>
                  <a:lnTo>
                    <a:pt x="794671" y="51358"/>
                  </a:lnTo>
                  <a:lnTo>
                    <a:pt x="841417" y="45281"/>
                  </a:lnTo>
                  <a:lnTo>
                    <a:pt x="888162" y="39618"/>
                  </a:lnTo>
                  <a:lnTo>
                    <a:pt x="934908" y="34364"/>
                  </a:lnTo>
                  <a:lnTo>
                    <a:pt x="981653" y="29512"/>
                  </a:lnTo>
                  <a:lnTo>
                    <a:pt x="1028398" y="25055"/>
                  </a:lnTo>
                  <a:lnTo>
                    <a:pt x="1075144" y="20987"/>
                  </a:lnTo>
                  <a:lnTo>
                    <a:pt x="1121889" y="17301"/>
                  </a:lnTo>
                  <a:lnTo>
                    <a:pt x="1168635" y="13990"/>
                  </a:lnTo>
                  <a:lnTo>
                    <a:pt x="1215380" y="11048"/>
                  </a:lnTo>
                  <a:lnTo>
                    <a:pt x="1262125" y="8468"/>
                  </a:lnTo>
                  <a:lnTo>
                    <a:pt x="1308871" y="6244"/>
                  </a:lnTo>
                  <a:lnTo>
                    <a:pt x="1355616" y="4369"/>
                  </a:lnTo>
                  <a:lnTo>
                    <a:pt x="1402362" y="2836"/>
                  </a:lnTo>
                  <a:lnTo>
                    <a:pt x="1449107" y="1640"/>
                  </a:lnTo>
                  <a:lnTo>
                    <a:pt x="1495853" y="772"/>
                  </a:lnTo>
                  <a:lnTo>
                    <a:pt x="1542598" y="228"/>
                  </a:lnTo>
                  <a:lnTo>
                    <a:pt x="1589343" y="0"/>
                  </a:lnTo>
                  <a:lnTo>
                    <a:pt x="1636089" y="81"/>
                  </a:lnTo>
                  <a:lnTo>
                    <a:pt x="1682834" y="465"/>
                  </a:lnTo>
                  <a:lnTo>
                    <a:pt x="1729580" y="1146"/>
                  </a:lnTo>
                  <a:lnTo>
                    <a:pt x="1776325" y="2116"/>
                  </a:lnTo>
                  <a:lnTo>
                    <a:pt x="1823070" y="3370"/>
                  </a:lnTo>
                  <a:lnTo>
                    <a:pt x="1869816" y="4900"/>
                  </a:lnTo>
                  <a:lnTo>
                    <a:pt x="1916561" y="6700"/>
                  </a:lnTo>
                  <a:lnTo>
                    <a:pt x="1963307" y="8764"/>
                  </a:lnTo>
                  <a:lnTo>
                    <a:pt x="2010052" y="11085"/>
                  </a:lnTo>
                  <a:lnTo>
                    <a:pt x="2056797" y="13656"/>
                  </a:lnTo>
                  <a:lnTo>
                    <a:pt x="2103543" y="16471"/>
                  </a:lnTo>
                  <a:lnTo>
                    <a:pt x="2150288" y="19522"/>
                  </a:lnTo>
                  <a:lnTo>
                    <a:pt x="2197034" y="22805"/>
                  </a:lnTo>
                  <a:lnTo>
                    <a:pt x="2243779" y="26311"/>
                  </a:lnTo>
                  <a:lnTo>
                    <a:pt x="2290524" y="30035"/>
                  </a:lnTo>
                  <a:lnTo>
                    <a:pt x="2337270" y="33969"/>
                  </a:lnTo>
                  <a:lnTo>
                    <a:pt x="2384015" y="38108"/>
                  </a:lnTo>
                  <a:lnTo>
                    <a:pt x="2430761" y="42444"/>
                  </a:lnTo>
                  <a:lnTo>
                    <a:pt x="2477506" y="46971"/>
                  </a:lnTo>
                  <a:lnTo>
                    <a:pt x="2524251" y="51683"/>
                  </a:lnTo>
                  <a:lnTo>
                    <a:pt x="2570997" y="56573"/>
                  </a:lnTo>
                  <a:lnTo>
                    <a:pt x="2617742" y="61633"/>
                  </a:lnTo>
                  <a:lnTo>
                    <a:pt x="2664488" y="66859"/>
                  </a:lnTo>
                  <a:lnTo>
                    <a:pt x="2711233" y="72242"/>
                  </a:lnTo>
                  <a:lnTo>
                    <a:pt x="2757979" y="77777"/>
                  </a:lnTo>
                  <a:lnTo>
                    <a:pt x="2804724" y="83457"/>
                  </a:lnTo>
                  <a:lnTo>
                    <a:pt x="2851469" y="89276"/>
                  </a:lnTo>
                  <a:lnTo>
                    <a:pt x="2898215" y="95225"/>
                  </a:lnTo>
                  <a:lnTo>
                    <a:pt x="2944960" y="101301"/>
                  </a:lnTo>
                  <a:lnTo>
                    <a:pt x="2991706" y="107494"/>
                  </a:lnTo>
                  <a:lnTo>
                    <a:pt x="3038451" y="113800"/>
                  </a:lnTo>
                  <a:lnTo>
                    <a:pt x="3085196" y="120211"/>
                  </a:lnTo>
                  <a:lnTo>
                    <a:pt x="3131942" y="126721"/>
                  </a:lnTo>
                  <a:lnTo>
                    <a:pt x="3178687" y="133323"/>
                  </a:lnTo>
                  <a:lnTo>
                    <a:pt x="3225433" y="140011"/>
                  </a:lnTo>
                  <a:lnTo>
                    <a:pt x="3272178" y="146777"/>
                  </a:lnTo>
                  <a:lnTo>
                    <a:pt x="3318923" y="153616"/>
                  </a:lnTo>
                  <a:lnTo>
                    <a:pt x="3365669" y="160522"/>
                  </a:lnTo>
                  <a:lnTo>
                    <a:pt x="3412414" y="167486"/>
                  </a:lnTo>
                  <a:lnTo>
                    <a:pt x="3459160" y="174503"/>
                  </a:lnTo>
                  <a:lnTo>
                    <a:pt x="3505905" y="181566"/>
                  </a:lnTo>
                  <a:lnTo>
                    <a:pt x="3552650" y="188669"/>
                  </a:lnTo>
                  <a:lnTo>
                    <a:pt x="3599396" y="195804"/>
                  </a:lnTo>
                  <a:lnTo>
                    <a:pt x="3646141" y="202966"/>
                  </a:lnTo>
                  <a:lnTo>
                    <a:pt x="3692887" y="210148"/>
                  </a:lnTo>
                  <a:lnTo>
                    <a:pt x="3739632" y="217343"/>
                  </a:lnTo>
                  <a:lnTo>
                    <a:pt x="3786378" y="224544"/>
                  </a:lnTo>
                  <a:lnTo>
                    <a:pt x="3833123" y="231746"/>
                  </a:lnTo>
                  <a:lnTo>
                    <a:pt x="3879868" y="238940"/>
                  </a:lnTo>
                  <a:lnTo>
                    <a:pt x="3926614" y="246122"/>
                  </a:lnTo>
                  <a:lnTo>
                    <a:pt x="3973359" y="253284"/>
                  </a:lnTo>
                  <a:lnTo>
                    <a:pt x="4020105" y="260420"/>
                  </a:lnTo>
                  <a:lnTo>
                    <a:pt x="4066850" y="267522"/>
                  </a:lnTo>
                  <a:lnTo>
                    <a:pt x="4113595" y="274585"/>
                  </a:lnTo>
                  <a:lnTo>
                    <a:pt x="4160341" y="281602"/>
                  </a:lnTo>
                  <a:lnTo>
                    <a:pt x="4207086" y="288567"/>
                  </a:lnTo>
                  <a:lnTo>
                    <a:pt x="4253832" y="295472"/>
                  </a:lnTo>
                  <a:lnTo>
                    <a:pt x="4300577" y="302311"/>
                  </a:lnTo>
                  <a:lnTo>
                    <a:pt x="4347322" y="309078"/>
                  </a:lnTo>
                  <a:lnTo>
                    <a:pt x="4394068" y="315765"/>
                  </a:lnTo>
                  <a:lnTo>
                    <a:pt x="4440813" y="322368"/>
                  </a:lnTo>
                  <a:lnTo>
                    <a:pt x="4487559" y="328877"/>
                  </a:lnTo>
                  <a:lnTo>
                    <a:pt x="4534304" y="335288"/>
                  </a:lnTo>
                  <a:lnTo>
                    <a:pt x="4581049" y="341594"/>
                  </a:lnTo>
                  <a:lnTo>
                    <a:pt x="4627795" y="347788"/>
                  </a:lnTo>
                  <a:lnTo>
                    <a:pt x="4674540" y="353863"/>
                  </a:lnTo>
                  <a:lnTo>
                    <a:pt x="4721286" y="359813"/>
                  </a:lnTo>
                  <a:lnTo>
                    <a:pt x="4768031" y="365631"/>
                  </a:lnTo>
                  <a:lnTo>
                    <a:pt x="4814776" y="371311"/>
                  </a:lnTo>
                  <a:lnTo>
                    <a:pt x="4861522" y="376846"/>
                  </a:lnTo>
                  <a:lnTo>
                    <a:pt x="4908267" y="382230"/>
                  </a:lnTo>
                  <a:lnTo>
                    <a:pt x="4955013" y="387455"/>
                  </a:lnTo>
                  <a:lnTo>
                    <a:pt x="5001758" y="392516"/>
                  </a:lnTo>
                  <a:lnTo>
                    <a:pt x="5048504" y="397405"/>
                  </a:lnTo>
                  <a:lnTo>
                    <a:pt x="5095249" y="402117"/>
                  </a:lnTo>
                  <a:lnTo>
                    <a:pt x="5141994" y="406644"/>
                  </a:lnTo>
                  <a:lnTo>
                    <a:pt x="5188740" y="410980"/>
                  </a:lnTo>
                  <a:lnTo>
                    <a:pt x="5235485" y="415119"/>
                  </a:lnTo>
                  <a:lnTo>
                    <a:pt x="5282231" y="419054"/>
                  </a:lnTo>
                  <a:lnTo>
                    <a:pt x="5328976" y="422777"/>
                  </a:lnTo>
                  <a:lnTo>
                    <a:pt x="5375721" y="426284"/>
                  </a:lnTo>
                  <a:lnTo>
                    <a:pt x="5422467" y="429566"/>
                  </a:lnTo>
                  <a:lnTo>
                    <a:pt x="5469212" y="432618"/>
                  </a:lnTo>
                  <a:lnTo>
                    <a:pt x="5515958" y="435432"/>
                  </a:lnTo>
                  <a:lnTo>
                    <a:pt x="5562703" y="438003"/>
                  </a:lnTo>
                  <a:lnTo>
                    <a:pt x="5609448" y="440324"/>
                  </a:lnTo>
                  <a:lnTo>
                    <a:pt x="5656194" y="442388"/>
                  </a:lnTo>
                  <a:lnTo>
                    <a:pt x="5702939" y="444188"/>
                  </a:lnTo>
                  <a:lnTo>
                    <a:pt x="5749685" y="445719"/>
                  </a:lnTo>
                  <a:lnTo>
                    <a:pt x="5796430" y="446972"/>
                  </a:lnTo>
                  <a:lnTo>
                    <a:pt x="5843175" y="447943"/>
                  </a:lnTo>
                  <a:lnTo>
                    <a:pt x="5889921" y="448623"/>
                  </a:lnTo>
                  <a:lnTo>
                    <a:pt x="5936666" y="449008"/>
                  </a:lnTo>
                  <a:lnTo>
                    <a:pt x="5983412" y="449089"/>
                  </a:lnTo>
                  <a:lnTo>
                    <a:pt x="6030157" y="448861"/>
                  </a:lnTo>
                  <a:lnTo>
                    <a:pt x="6076902" y="448316"/>
                  </a:lnTo>
                  <a:lnTo>
                    <a:pt x="6123648" y="447449"/>
                  </a:lnTo>
                  <a:lnTo>
                    <a:pt x="6170393" y="446252"/>
                  </a:lnTo>
                  <a:lnTo>
                    <a:pt x="6217139" y="444720"/>
                  </a:lnTo>
                  <a:lnTo>
                    <a:pt x="6263884" y="442845"/>
                  </a:lnTo>
                  <a:lnTo>
                    <a:pt x="6310630" y="440621"/>
                  </a:lnTo>
                  <a:lnTo>
                    <a:pt x="6357375" y="438041"/>
                  </a:lnTo>
                  <a:lnTo>
                    <a:pt x="6404120" y="435099"/>
                  </a:lnTo>
                  <a:lnTo>
                    <a:pt x="6450866" y="431788"/>
                  </a:lnTo>
                  <a:lnTo>
                    <a:pt x="6497611" y="428101"/>
                  </a:lnTo>
                  <a:lnTo>
                    <a:pt x="6544357" y="424033"/>
                  </a:lnTo>
                  <a:lnTo>
                    <a:pt x="6591102" y="419576"/>
                  </a:lnTo>
                  <a:lnTo>
                    <a:pt x="6637847" y="414724"/>
                  </a:lnTo>
                  <a:lnTo>
                    <a:pt x="6684593" y="409470"/>
                  </a:lnTo>
                  <a:lnTo>
                    <a:pt x="6731338" y="403808"/>
                  </a:lnTo>
                  <a:lnTo>
                    <a:pt x="6778084" y="397730"/>
                  </a:lnTo>
                  <a:lnTo>
                    <a:pt x="6824829" y="391231"/>
                  </a:lnTo>
                  <a:lnTo>
                    <a:pt x="6871574" y="384304"/>
                  </a:lnTo>
                  <a:lnTo>
                    <a:pt x="6918320" y="376943"/>
                  </a:lnTo>
                  <a:lnTo>
                    <a:pt x="6965065" y="369140"/>
                  </a:lnTo>
                  <a:lnTo>
                    <a:pt x="7011811" y="360889"/>
                  </a:lnTo>
                  <a:lnTo>
                    <a:pt x="7058556" y="352183"/>
                  </a:lnTo>
                  <a:lnTo>
                    <a:pt x="7105301" y="343017"/>
                  </a:lnTo>
                  <a:lnTo>
                    <a:pt x="7152047" y="333383"/>
                  </a:lnTo>
                  <a:lnTo>
                    <a:pt x="7198792" y="323274"/>
                  </a:lnTo>
                  <a:lnTo>
                    <a:pt x="7245538" y="312685"/>
                  </a:lnTo>
                  <a:lnTo>
                    <a:pt x="7292283" y="301608"/>
                  </a:lnTo>
                  <a:lnTo>
                    <a:pt x="7339028" y="290038"/>
                  </a:lnTo>
                  <a:lnTo>
                    <a:pt x="7385774" y="277967"/>
                  </a:lnTo>
                  <a:lnTo>
                    <a:pt x="7432519" y="265388"/>
                  </a:lnTo>
                  <a:lnTo>
                    <a:pt x="7479265" y="252296"/>
                  </a:lnTo>
                  <a:lnTo>
                    <a:pt x="7526010" y="238684"/>
                  </a:lnTo>
                  <a:lnTo>
                    <a:pt x="7572756" y="224544"/>
                  </a:lnTo>
                  <a:lnTo>
                    <a:pt x="7572756" y="1624719"/>
                  </a:lnTo>
                  <a:lnTo>
                    <a:pt x="7526010" y="1638859"/>
                  </a:lnTo>
                  <a:lnTo>
                    <a:pt x="7479265" y="1652471"/>
                  </a:lnTo>
                  <a:lnTo>
                    <a:pt x="7432519" y="1665563"/>
                  </a:lnTo>
                  <a:lnTo>
                    <a:pt x="7385774" y="1678142"/>
                  </a:lnTo>
                  <a:lnTo>
                    <a:pt x="7339028" y="1690213"/>
                  </a:lnTo>
                  <a:lnTo>
                    <a:pt x="7292283" y="1701783"/>
                  </a:lnTo>
                  <a:lnTo>
                    <a:pt x="7245538" y="1712860"/>
                  </a:lnTo>
                  <a:lnTo>
                    <a:pt x="7198792" y="1723449"/>
                  </a:lnTo>
                  <a:lnTo>
                    <a:pt x="7152047" y="1733558"/>
                  </a:lnTo>
                  <a:lnTo>
                    <a:pt x="7105301" y="1743192"/>
                  </a:lnTo>
                  <a:lnTo>
                    <a:pt x="7058556" y="1752358"/>
                  </a:lnTo>
                  <a:lnTo>
                    <a:pt x="7011811" y="1761064"/>
                  </a:lnTo>
                  <a:lnTo>
                    <a:pt x="6965065" y="1769315"/>
                  </a:lnTo>
                  <a:lnTo>
                    <a:pt x="6918320" y="1777118"/>
                  </a:lnTo>
                  <a:lnTo>
                    <a:pt x="6871574" y="1784479"/>
                  </a:lnTo>
                  <a:lnTo>
                    <a:pt x="6824829" y="1791406"/>
                  </a:lnTo>
                  <a:lnTo>
                    <a:pt x="6778084" y="1797905"/>
                  </a:lnTo>
                  <a:lnTo>
                    <a:pt x="6731338" y="1803983"/>
                  </a:lnTo>
                  <a:lnTo>
                    <a:pt x="6684593" y="1809645"/>
                  </a:lnTo>
                  <a:lnTo>
                    <a:pt x="6637847" y="1814899"/>
                  </a:lnTo>
                  <a:lnTo>
                    <a:pt x="6591102" y="1819751"/>
                  </a:lnTo>
                  <a:lnTo>
                    <a:pt x="6544357" y="1824208"/>
                  </a:lnTo>
                  <a:lnTo>
                    <a:pt x="6497611" y="1828276"/>
                  </a:lnTo>
                  <a:lnTo>
                    <a:pt x="6450866" y="1831963"/>
                  </a:lnTo>
                  <a:lnTo>
                    <a:pt x="6404120" y="1835274"/>
                  </a:lnTo>
                  <a:lnTo>
                    <a:pt x="6357375" y="1838216"/>
                  </a:lnTo>
                  <a:lnTo>
                    <a:pt x="6310630" y="1840796"/>
                  </a:lnTo>
                  <a:lnTo>
                    <a:pt x="6263884" y="1843020"/>
                  </a:lnTo>
                  <a:lnTo>
                    <a:pt x="6217139" y="1844895"/>
                  </a:lnTo>
                  <a:lnTo>
                    <a:pt x="6170393" y="1846427"/>
                  </a:lnTo>
                  <a:lnTo>
                    <a:pt x="6123648" y="1847624"/>
                  </a:lnTo>
                  <a:lnTo>
                    <a:pt x="6076902" y="1848491"/>
                  </a:lnTo>
                  <a:lnTo>
                    <a:pt x="6030157" y="1849036"/>
                  </a:lnTo>
                  <a:lnTo>
                    <a:pt x="5983412" y="1849264"/>
                  </a:lnTo>
                  <a:lnTo>
                    <a:pt x="5936666" y="1849183"/>
                  </a:lnTo>
                  <a:lnTo>
                    <a:pt x="5889921" y="1848798"/>
                  </a:lnTo>
                  <a:lnTo>
                    <a:pt x="5843175" y="1848118"/>
                  </a:lnTo>
                  <a:lnTo>
                    <a:pt x="5796430" y="1847147"/>
                  </a:lnTo>
                  <a:lnTo>
                    <a:pt x="5749685" y="1845894"/>
                  </a:lnTo>
                  <a:lnTo>
                    <a:pt x="5702939" y="1844363"/>
                  </a:lnTo>
                  <a:lnTo>
                    <a:pt x="5656194" y="1842563"/>
                  </a:lnTo>
                  <a:lnTo>
                    <a:pt x="5609448" y="1840499"/>
                  </a:lnTo>
                  <a:lnTo>
                    <a:pt x="5562703" y="1838178"/>
                  </a:lnTo>
                  <a:lnTo>
                    <a:pt x="5515958" y="1835607"/>
                  </a:lnTo>
                  <a:lnTo>
                    <a:pt x="5469212" y="1832793"/>
                  </a:lnTo>
                  <a:lnTo>
                    <a:pt x="5422467" y="1829741"/>
                  </a:lnTo>
                  <a:lnTo>
                    <a:pt x="5375721" y="1826459"/>
                  </a:lnTo>
                  <a:lnTo>
                    <a:pt x="5328976" y="1822952"/>
                  </a:lnTo>
                  <a:lnTo>
                    <a:pt x="5282231" y="1819229"/>
                  </a:lnTo>
                  <a:lnTo>
                    <a:pt x="5235485" y="1815294"/>
                  </a:lnTo>
                  <a:lnTo>
                    <a:pt x="5188740" y="1811155"/>
                  </a:lnTo>
                  <a:lnTo>
                    <a:pt x="5141994" y="1806819"/>
                  </a:lnTo>
                  <a:lnTo>
                    <a:pt x="5095249" y="1802292"/>
                  </a:lnTo>
                  <a:lnTo>
                    <a:pt x="5048504" y="1797580"/>
                  </a:lnTo>
                  <a:lnTo>
                    <a:pt x="5001758" y="1792691"/>
                  </a:lnTo>
                  <a:lnTo>
                    <a:pt x="4955013" y="1787630"/>
                  </a:lnTo>
                  <a:lnTo>
                    <a:pt x="4908267" y="1782405"/>
                  </a:lnTo>
                  <a:lnTo>
                    <a:pt x="4861522" y="1777021"/>
                  </a:lnTo>
                  <a:lnTo>
                    <a:pt x="4814776" y="1771486"/>
                  </a:lnTo>
                  <a:lnTo>
                    <a:pt x="4768031" y="1765806"/>
                  </a:lnTo>
                  <a:lnTo>
                    <a:pt x="4721286" y="1759988"/>
                  </a:lnTo>
                  <a:lnTo>
                    <a:pt x="4674540" y="1754038"/>
                  </a:lnTo>
                  <a:lnTo>
                    <a:pt x="4627795" y="1747963"/>
                  </a:lnTo>
                  <a:lnTo>
                    <a:pt x="4581049" y="1741769"/>
                  </a:lnTo>
                  <a:lnTo>
                    <a:pt x="4534304" y="1735463"/>
                  </a:lnTo>
                  <a:lnTo>
                    <a:pt x="4487559" y="1729052"/>
                  </a:lnTo>
                  <a:lnTo>
                    <a:pt x="4440813" y="1722543"/>
                  </a:lnTo>
                  <a:lnTo>
                    <a:pt x="4394068" y="1715940"/>
                  </a:lnTo>
                  <a:lnTo>
                    <a:pt x="4347322" y="1709253"/>
                  </a:lnTo>
                  <a:lnTo>
                    <a:pt x="4300577" y="1702486"/>
                  </a:lnTo>
                  <a:lnTo>
                    <a:pt x="4253832" y="1695647"/>
                  </a:lnTo>
                  <a:lnTo>
                    <a:pt x="4207086" y="1688742"/>
                  </a:lnTo>
                  <a:lnTo>
                    <a:pt x="4160341" y="1681777"/>
                  </a:lnTo>
                  <a:lnTo>
                    <a:pt x="4113595" y="1674760"/>
                  </a:lnTo>
                  <a:lnTo>
                    <a:pt x="4066850" y="1667697"/>
                  </a:lnTo>
                  <a:lnTo>
                    <a:pt x="4020105" y="1660595"/>
                  </a:lnTo>
                  <a:lnTo>
                    <a:pt x="3973359" y="1653459"/>
                  </a:lnTo>
                  <a:lnTo>
                    <a:pt x="3926614" y="1646297"/>
                  </a:lnTo>
                  <a:lnTo>
                    <a:pt x="3879868" y="1639115"/>
                  </a:lnTo>
                  <a:lnTo>
                    <a:pt x="3833123" y="1631921"/>
                  </a:lnTo>
                  <a:lnTo>
                    <a:pt x="3786378" y="1624719"/>
                  </a:lnTo>
                  <a:lnTo>
                    <a:pt x="3739632" y="1617518"/>
                  </a:lnTo>
                  <a:lnTo>
                    <a:pt x="3692887" y="1610323"/>
                  </a:lnTo>
                  <a:lnTo>
                    <a:pt x="3646141" y="1603141"/>
                  </a:lnTo>
                  <a:lnTo>
                    <a:pt x="3599396" y="1595979"/>
                  </a:lnTo>
                  <a:lnTo>
                    <a:pt x="3552650" y="1588844"/>
                  </a:lnTo>
                  <a:lnTo>
                    <a:pt x="3505905" y="1581741"/>
                  </a:lnTo>
                  <a:lnTo>
                    <a:pt x="3459160" y="1574678"/>
                  </a:lnTo>
                  <a:lnTo>
                    <a:pt x="3412414" y="1567661"/>
                  </a:lnTo>
                  <a:lnTo>
                    <a:pt x="3365669" y="1560697"/>
                  </a:lnTo>
                  <a:lnTo>
                    <a:pt x="3318923" y="1553791"/>
                  </a:lnTo>
                  <a:lnTo>
                    <a:pt x="3272178" y="1546952"/>
                  </a:lnTo>
                  <a:lnTo>
                    <a:pt x="3225433" y="1540186"/>
                  </a:lnTo>
                  <a:lnTo>
                    <a:pt x="3178687" y="1533498"/>
                  </a:lnTo>
                  <a:lnTo>
                    <a:pt x="3131942" y="1526896"/>
                  </a:lnTo>
                  <a:lnTo>
                    <a:pt x="3085196" y="1520386"/>
                  </a:lnTo>
                  <a:lnTo>
                    <a:pt x="3038451" y="1513975"/>
                  </a:lnTo>
                  <a:lnTo>
                    <a:pt x="2991706" y="1507669"/>
                  </a:lnTo>
                  <a:lnTo>
                    <a:pt x="2944960" y="1501476"/>
                  </a:lnTo>
                  <a:lnTo>
                    <a:pt x="2898215" y="1495400"/>
                  </a:lnTo>
                  <a:lnTo>
                    <a:pt x="2851469" y="1489451"/>
                  </a:lnTo>
                  <a:lnTo>
                    <a:pt x="2804724" y="1483632"/>
                  </a:lnTo>
                  <a:lnTo>
                    <a:pt x="2757979" y="1477952"/>
                  </a:lnTo>
                  <a:lnTo>
                    <a:pt x="2711233" y="1472417"/>
                  </a:lnTo>
                  <a:lnTo>
                    <a:pt x="2664488" y="1467034"/>
                  </a:lnTo>
                  <a:lnTo>
                    <a:pt x="2617742" y="1461808"/>
                  </a:lnTo>
                  <a:lnTo>
                    <a:pt x="2570997" y="1456748"/>
                  </a:lnTo>
                  <a:lnTo>
                    <a:pt x="2524252" y="1451858"/>
                  </a:lnTo>
                  <a:lnTo>
                    <a:pt x="2477506" y="1447146"/>
                  </a:lnTo>
                  <a:lnTo>
                    <a:pt x="2430761" y="1442619"/>
                  </a:lnTo>
                  <a:lnTo>
                    <a:pt x="2384015" y="1438283"/>
                  </a:lnTo>
                  <a:lnTo>
                    <a:pt x="2337270" y="1434144"/>
                  </a:lnTo>
                  <a:lnTo>
                    <a:pt x="2290524" y="1430210"/>
                  </a:lnTo>
                  <a:lnTo>
                    <a:pt x="2243779" y="1426486"/>
                  </a:lnTo>
                  <a:lnTo>
                    <a:pt x="2197034" y="1422980"/>
                  </a:lnTo>
                  <a:lnTo>
                    <a:pt x="2150288" y="1419697"/>
                  </a:lnTo>
                  <a:lnTo>
                    <a:pt x="2103543" y="1416646"/>
                  </a:lnTo>
                  <a:lnTo>
                    <a:pt x="2056797" y="1413831"/>
                  </a:lnTo>
                  <a:lnTo>
                    <a:pt x="2010052" y="1411260"/>
                  </a:lnTo>
                  <a:lnTo>
                    <a:pt x="1963307" y="1408939"/>
                  </a:lnTo>
                  <a:lnTo>
                    <a:pt x="1916561" y="1406875"/>
                  </a:lnTo>
                  <a:lnTo>
                    <a:pt x="1869816" y="1405075"/>
                  </a:lnTo>
                  <a:lnTo>
                    <a:pt x="1823070" y="1403545"/>
                  </a:lnTo>
                  <a:lnTo>
                    <a:pt x="1776325" y="1402291"/>
                  </a:lnTo>
                  <a:lnTo>
                    <a:pt x="1729580" y="1401321"/>
                  </a:lnTo>
                  <a:lnTo>
                    <a:pt x="1682834" y="1400640"/>
                  </a:lnTo>
                  <a:lnTo>
                    <a:pt x="1636089" y="1400256"/>
                  </a:lnTo>
                  <a:lnTo>
                    <a:pt x="1589343" y="1400175"/>
                  </a:lnTo>
                  <a:lnTo>
                    <a:pt x="1542598" y="1400403"/>
                  </a:lnTo>
                  <a:lnTo>
                    <a:pt x="1495853" y="1400947"/>
                  </a:lnTo>
                  <a:lnTo>
                    <a:pt x="1449107" y="1401815"/>
                  </a:lnTo>
                  <a:lnTo>
                    <a:pt x="1402362" y="1403011"/>
                  </a:lnTo>
                  <a:lnTo>
                    <a:pt x="1355616" y="1404544"/>
                  </a:lnTo>
                  <a:lnTo>
                    <a:pt x="1308871" y="1406419"/>
                  </a:lnTo>
                  <a:lnTo>
                    <a:pt x="1262126" y="1408643"/>
                  </a:lnTo>
                  <a:lnTo>
                    <a:pt x="1215380" y="1411223"/>
                  </a:lnTo>
                  <a:lnTo>
                    <a:pt x="1168635" y="1414165"/>
                  </a:lnTo>
                  <a:lnTo>
                    <a:pt x="1121889" y="1417476"/>
                  </a:lnTo>
                  <a:lnTo>
                    <a:pt x="1075144" y="1421162"/>
                  </a:lnTo>
                  <a:lnTo>
                    <a:pt x="1028398" y="1425230"/>
                  </a:lnTo>
                  <a:lnTo>
                    <a:pt x="981653" y="1429687"/>
                  </a:lnTo>
                  <a:lnTo>
                    <a:pt x="934908" y="1434539"/>
                  </a:lnTo>
                  <a:lnTo>
                    <a:pt x="888162" y="1439793"/>
                  </a:lnTo>
                  <a:lnTo>
                    <a:pt x="841417" y="1445456"/>
                  </a:lnTo>
                  <a:lnTo>
                    <a:pt x="794671" y="1451533"/>
                  </a:lnTo>
                  <a:lnTo>
                    <a:pt x="747926" y="1458032"/>
                  </a:lnTo>
                  <a:lnTo>
                    <a:pt x="701181" y="1464959"/>
                  </a:lnTo>
                  <a:lnTo>
                    <a:pt x="654435" y="1472321"/>
                  </a:lnTo>
                  <a:lnTo>
                    <a:pt x="607690" y="1480124"/>
                  </a:lnTo>
                  <a:lnTo>
                    <a:pt x="560944" y="1488375"/>
                  </a:lnTo>
                  <a:lnTo>
                    <a:pt x="514199" y="1497080"/>
                  </a:lnTo>
                  <a:lnTo>
                    <a:pt x="467454" y="1506247"/>
                  </a:lnTo>
                  <a:lnTo>
                    <a:pt x="420708" y="1515881"/>
                  </a:lnTo>
                  <a:lnTo>
                    <a:pt x="373963" y="1525989"/>
                  </a:lnTo>
                  <a:lnTo>
                    <a:pt x="327217" y="1536578"/>
                  </a:lnTo>
                  <a:lnTo>
                    <a:pt x="280472" y="1547655"/>
                  </a:lnTo>
                  <a:lnTo>
                    <a:pt x="233727" y="1559226"/>
                  </a:lnTo>
                  <a:lnTo>
                    <a:pt x="186981" y="1571297"/>
                  </a:lnTo>
                  <a:lnTo>
                    <a:pt x="140236" y="1583875"/>
                  </a:lnTo>
                  <a:lnTo>
                    <a:pt x="93490" y="1596967"/>
                  </a:lnTo>
                  <a:lnTo>
                    <a:pt x="46745" y="1610580"/>
                  </a:lnTo>
                  <a:lnTo>
                    <a:pt x="0" y="1624719"/>
                  </a:lnTo>
                  <a:lnTo>
                    <a:pt x="0" y="2245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79093" y="1832330"/>
            <a:ext cx="7246620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通过建立人力资源需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量与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影响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素间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函数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系，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影响因素的变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人力资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变量的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b="1" spc="-15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000" b="1" dirty="0">
                <a:solidFill>
                  <a:srgbClr val="0066FF"/>
                </a:solidFill>
                <a:latin typeface="微软雅黑" panose="020B0503020204020204" charset="-122"/>
                <a:cs typeface="微软雅黑" panose="020B0503020204020204" charset="-122"/>
              </a:rPr>
              <a:t>测技术。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1993138"/>
            <a:ext cx="1012825" cy="1014094"/>
            <a:chOff x="-6350" y="1993138"/>
            <a:chExt cx="1012825" cy="1014094"/>
          </a:xfrm>
        </p:grpSpPr>
        <p:sp>
          <p:nvSpPr>
            <p:cNvPr id="12" name="object 12"/>
            <p:cNvSpPr/>
            <p:nvPr/>
          </p:nvSpPr>
          <p:spPr>
            <a:xfrm>
              <a:off x="0" y="1999488"/>
              <a:ext cx="1000125" cy="1001394"/>
            </a:xfrm>
            <a:custGeom>
              <a:avLst/>
              <a:gdLst/>
              <a:ahLst/>
              <a:cxnLst/>
              <a:rect l="l" t="t" r="r" b="b"/>
              <a:pathLst>
                <a:path w="1000125" h="1001394">
                  <a:moveTo>
                    <a:pt x="872363" y="198374"/>
                  </a:moveTo>
                  <a:lnTo>
                    <a:pt x="0" y="198374"/>
                  </a:lnTo>
                  <a:lnTo>
                    <a:pt x="0" y="755025"/>
                  </a:lnTo>
                  <a:lnTo>
                    <a:pt x="70398" y="1001267"/>
                  </a:lnTo>
                  <a:lnTo>
                    <a:pt x="356616" y="891159"/>
                  </a:lnTo>
                  <a:lnTo>
                    <a:pt x="674313" y="891159"/>
                  </a:lnTo>
                  <a:lnTo>
                    <a:pt x="713524" y="753999"/>
                  </a:lnTo>
                  <a:lnTo>
                    <a:pt x="999744" y="643889"/>
                  </a:lnTo>
                  <a:lnTo>
                    <a:pt x="801674" y="445642"/>
                  </a:lnTo>
                  <a:lnTo>
                    <a:pt x="872363" y="198374"/>
                  </a:lnTo>
                  <a:close/>
                </a:path>
                <a:path w="1000125" h="1001394">
                  <a:moveTo>
                    <a:pt x="674313" y="891159"/>
                  </a:moveTo>
                  <a:lnTo>
                    <a:pt x="356616" y="891159"/>
                  </a:lnTo>
                  <a:lnTo>
                    <a:pt x="642835" y="1001267"/>
                  </a:lnTo>
                  <a:lnTo>
                    <a:pt x="674313" y="891159"/>
                  </a:lnTo>
                  <a:close/>
                </a:path>
                <a:path w="1000125" h="1001394">
                  <a:moveTo>
                    <a:pt x="356616" y="0"/>
                  </a:moveTo>
                  <a:lnTo>
                    <a:pt x="158546" y="198374"/>
                  </a:lnTo>
                  <a:lnTo>
                    <a:pt x="554685" y="198374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75D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1999488"/>
              <a:ext cx="1000125" cy="1001394"/>
            </a:xfrm>
            <a:custGeom>
              <a:avLst/>
              <a:gdLst/>
              <a:ahLst/>
              <a:cxnLst/>
              <a:rect l="l" t="t" r="r" b="b"/>
              <a:pathLst>
                <a:path w="1000125" h="1001394">
                  <a:moveTo>
                    <a:pt x="0" y="198374"/>
                  </a:moveTo>
                  <a:lnTo>
                    <a:pt x="158546" y="198374"/>
                  </a:lnTo>
                  <a:lnTo>
                    <a:pt x="356616" y="0"/>
                  </a:lnTo>
                  <a:lnTo>
                    <a:pt x="554685" y="198374"/>
                  </a:lnTo>
                  <a:lnTo>
                    <a:pt x="872363" y="198374"/>
                  </a:lnTo>
                  <a:lnTo>
                    <a:pt x="801674" y="445642"/>
                  </a:lnTo>
                  <a:lnTo>
                    <a:pt x="999744" y="643889"/>
                  </a:lnTo>
                  <a:lnTo>
                    <a:pt x="713524" y="753999"/>
                  </a:lnTo>
                  <a:lnTo>
                    <a:pt x="642835" y="1001267"/>
                  </a:lnTo>
                  <a:lnTo>
                    <a:pt x="356616" y="891159"/>
                  </a:lnTo>
                  <a:lnTo>
                    <a:pt x="70398" y="1001267"/>
                  </a:lnTo>
                  <a:lnTo>
                    <a:pt x="0" y="7550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92125" y="2085847"/>
            <a:ext cx="33020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 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2094" y="1731771"/>
            <a:ext cx="7035800" cy="19862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8100">
              <a:lnSpc>
                <a:spcPct val="133000"/>
              </a:lnSpc>
              <a:spcBef>
                <a:spcPts val="250"/>
              </a:spcBef>
            </a:pP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这种方法就是通过工作研究（包括动作研究和时间 研究），来计算完成某项工作或某件产品的工时定额 和劳动定额，并考虑到预测期内的变动因素，确定公 司的职工需求。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9194" y="23845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工作负荷法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29127" y="4287011"/>
            <a:ext cx="2929128" cy="22524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0265" y="1993138"/>
            <a:ext cx="1299210" cy="1014094"/>
            <a:chOff x="350265" y="1993138"/>
            <a:chExt cx="1299210" cy="1014094"/>
          </a:xfrm>
        </p:grpSpPr>
        <p:sp>
          <p:nvSpPr>
            <p:cNvPr id="8" name="object 8"/>
            <p:cNvSpPr/>
            <p:nvPr/>
          </p:nvSpPr>
          <p:spPr>
            <a:xfrm>
              <a:off x="356615" y="1999488"/>
              <a:ext cx="1286510" cy="1001394"/>
            </a:xfrm>
            <a:custGeom>
              <a:avLst/>
              <a:gdLst/>
              <a:ahLst/>
              <a:cxnLst/>
              <a:rect l="l" t="t" r="r" b="b"/>
              <a:pathLst>
                <a:path w="1286510" h="1001394">
                  <a:moveTo>
                    <a:pt x="643128" y="0"/>
                  </a:moveTo>
                  <a:lnTo>
                    <a:pt x="445058" y="198374"/>
                  </a:lnTo>
                  <a:lnTo>
                    <a:pt x="127381" y="198374"/>
                  </a:lnTo>
                  <a:lnTo>
                    <a:pt x="198069" y="445642"/>
                  </a:lnTo>
                  <a:lnTo>
                    <a:pt x="0" y="643889"/>
                  </a:lnTo>
                  <a:lnTo>
                    <a:pt x="286219" y="753999"/>
                  </a:lnTo>
                  <a:lnTo>
                    <a:pt x="356908" y="1001267"/>
                  </a:lnTo>
                  <a:lnTo>
                    <a:pt x="643128" y="891159"/>
                  </a:lnTo>
                  <a:lnTo>
                    <a:pt x="929386" y="1001267"/>
                  </a:lnTo>
                  <a:lnTo>
                    <a:pt x="999997" y="753999"/>
                  </a:lnTo>
                  <a:lnTo>
                    <a:pt x="1286256" y="643889"/>
                  </a:lnTo>
                  <a:lnTo>
                    <a:pt x="1088136" y="445642"/>
                  </a:lnTo>
                  <a:lnTo>
                    <a:pt x="1158875" y="198374"/>
                  </a:lnTo>
                  <a:lnTo>
                    <a:pt x="841197" y="198374"/>
                  </a:lnTo>
                  <a:lnTo>
                    <a:pt x="643128" y="0"/>
                  </a:lnTo>
                  <a:close/>
                </a:path>
              </a:pathLst>
            </a:custGeom>
            <a:solidFill>
              <a:srgbClr val="75D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6615" y="1999488"/>
              <a:ext cx="1286510" cy="1001394"/>
            </a:xfrm>
            <a:custGeom>
              <a:avLst/>
              <a:gdLst/>
              <a:ahLst/>
              <a:cxnLst/>
              <a:rect l="l" t="t" r="r" b="b"/>
              <a:pathLst>
                <a:path w="1286510" h="1001394">
                  <a:moveTo>
                    <a:pt x="0" y="643889"/>
                  </a:moveTo>
                  <a:lnTo>
                    <a:pt x="198069" y="445642"/>
                  </a:lnTo>
                  <a:lnTo>
                    <a:pt x="127381" y="198374"/>
                  </a:lnTo>
                  <a:lnTo>
                    <a:pt x="445058" y="198374"/>
                  </a:lnTo>
                  <a:lnTo>
                    <a:pt x="643128" y="0"/>
                  </a:lnTo>
                  <a:lnTo>
                    <a:pt x="841197" y="198374"/>
                  </a:lnTo>
                  <a:lnTo>
                    <a:pt x="1158875" y="198374"/>
                  </a:lnTo>
                  <a:lnTo>
                    <a:pt x="1088136" y="445642"/>
                  </a:lnTo>
                  <a:lnTo>
                    <a:pt x="1286256" y="643889"/>
                  </a:lnTo>
                  <a:lnTo>
                    <a:pt x="999997" y="753999"/>
                  </a:lnTo>
                  <a:lnTo>
                    <a:pt x="929386" y="1001267"/>
                  </a:lnTo>
                  <a:lnTo>
                    <a:pt x="643128" y="891159"/>
                  </a:lnTo>
                  <a:lnTo>
                    <a:pt x="356908" y="1001267"/>
                  </a:lnTo>
                  <a:lnTo>
                    <a:pt x="286219" y="753999"/>
                  </a:lnTo>
                  <a:lnTo>
                    <a:pt x="0" y="6438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35253" y="2085847"/>
            <a:ext cx="33020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 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96568"/>
            <a:ext cx="8234680" cy="384937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55600" marR="5080" indent="563245" algn="just">
              <a:lnSpc>
                <a:spcPct val="131000"/>
              </a:lnSpc>
              <a:spcBef>
                <a:spcPts val="150"/>
              </a:spcBef>
            </a:pPr>
            <a:r>
              <a:rPr sz="2400" spc="80" dirty="0">
                <a:latin typeface="微软雅黑" panose="020B0503020204020204" charset="-122"/>
                <a:cs typeface="微软雅黑" panose="020B0503020204020204" charset="-122"/>
              </a:rPr>
              <a:t>某大学在20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400" spc="80" dirty="0">
                <a:latin typeface="微软雅黑" panose="020B0503020204020204" charset="-122"/>
                <a:cs typeface="微软雅黑" panose="020B0503020204020204" charset="-122"/>
              </a:rPr>
              <a:t>年有在</a:t>
            </a:r>
            <a:r>
              <a:rPr sz="2400" spc="65" dirty="0">
                <a:latin typeface="微软雅黑" panose="020B0503020204020204" charset="-122"/>
                <a:cs typeface="微软雅黑" panose="020B0503020204020204" charset="-122"/>
              </a:rPr>
              <a:t>读</a:t>
            </a:r>
            <a:r>
              <a:rPr sz="2400" spc="80" dirty="0">
                <a:latin typeface="微软雅黑" panose="020B0503020204020204" charset="-122"/>
                <a:cs typeface="微软雅黑" panose="020B0503020204020204" charset="-122"/>
              </a:rPr>
              <a:t>研究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400" spc="75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400" spc="85" dirty="0">
                <a:latin typeface="微软雅黑" panose="020B0503020204020204" charset="-122"/>
                <a:cs typeface="微软雅黑" panose="020B0503020204020204" charset="-122"/>
              </a:rPr>
              <a:t>0人</a:t>
            </a:r>
            <a:r>
              <a:rPr sz="2400" spc="80" dirty="0">
                <a:latin typeface="微软雅黑" panose="020B0503020204020204" charset="-122"/>
                <a:cs typeface="微软雅黑" panose="020B0503020204020204" charset="-122"/>
              </a:rPr>
              <a:t>，在2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 spc="80" dirty="0">
                <a:latin typeface="微软雅黑" panose="020B0503020204020204" charset="-122"/>
                <a:cs typeface="微软雅黑" panose="020B0503020204020204" charset="-122"/>
              </a:rPr>
              <a:t>9年招 </a:t>
            </a:r>
            <a:r>
              <a:rPr sz="2400" spc="95" dirty="0">
                <a:latin typeface="微软雅黑" panose="020B0503020204020204" charset="-122"/>
                <a:cs typeface="微软雅黑" panose="020B0503020204020204" charset="-122"/>
              </a:rPr>
              <a:t>生计划中，计划招生增加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400" spc="1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400" spc="95" dirty="0">
                <a:latin typeface="微软雅黑" panose="020B0503020204020204" charset="-122"/>
                <a:cs typeface="微软雅黑" panose="020B0503020204020204" charset="-122"/>
              </a:rPr>
              <a:t>人，目前每个教师平均承担  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15名研</a:t>
            </a: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生的工作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400" spc="45" dirty="0"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，那</a:t>
            </a:r>
            <a:r>
              <a:rPr sz="2400" spc="10" dirty="0"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2400" spc="2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400" spc="1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400" spc="3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该学院需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spc="20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师 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多少人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5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据计划期末需要的员工数量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=</a:t>
            </a:r>
            <a:r>
              <a:rPr sz="24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目前的业务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400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计划期业务的增长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）/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目前人均业务量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=</a:t>
            </a:r>
            <a:r>
              <a:rPr sz="24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(1500+150</a:t>
            </a:r>
            <a:r>
              <a:rPr sz="2400" spc="5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)/15=</a:t>
            </a:r>
            <a:r>
              <a:rPr sz="2400" spc="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110（</a:t>
            </a: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9194" y="23845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转换比率法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4353" y="1538605"/>
            <a:ext cx="6645909" cy="4432300"/>
            <a:chOff x="1304353" y="1538605"/>
            <a:chExt cx="6645909" cy="44323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4480" y="5239512"/>
              <a:ext cx="6395466" cy="730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6" y="1551305"/>
              <a:ext cx="842010" cy="3991610"/>
            </a:xfrm>
            <a:custGeom>
              <a:avLst/>
              <a:gdLst/>
              <a:ahLst/>
              <a:cxnLst/>
              <a:rect l="l" t="t" r="r" b="b"/>
              <a:pathLst>
                <a:path w="842010" h="3991610">
                  <a:moveTo>
                    <a:pt x="15366" y="0"/>
                  </a:moveTo>
                  <a:lnTo>
                    <a:pt x="49105" y="34306"/>
                  </a:lnTo>
                  <a:lnTo>
                    <a:pt x="82140" y="69040"/>
                  </a:lnTo>
                  <a:lnTo>
                    <a:pt x="114473" y="104193"/>
                  </a:lnTo>
                  <a:lnTo>
                    <a:pt x="146102" y="139756"/>
                  </a:lnTo>
                  <a:lnTo>
                    <a:pt x="177029" y="175720"/>
                  </a:lnTo>
                  <a:lnTo>
                    <a:pt x="207253" y="212075"/>
                  </a:lnTo>
                  <a:lnTo>
                    <a:pt x="236774" y="248813"/>
                  </a:lnTo>
                  <a:lnTo>
                    <a:pt x="265592" y="285925"/>
                  </a:lnTo>
                  <a:lnTo>
                    <a:pt x="293707" y="323401"/>
                  </a:lnTo>
                  <a:lnTo>
                    <a:pt x="321119" y="361233"/>
                  </a:lnTo>
                  <a:lnTo>
                    <a:pt x="347829" y="399412"/>
                  </a:lnTo>
                  <a:lnTo>
                    <a:pt x="373835" y="437929"/>
                  </a:lnTo>
                  <a:lnTo>
                    <a:pt x="399139" y="476774"/>
                  </a:lnTo>
                  <a:lnTo>
                    <a:pt x="423740" y="515939"/>
                  </a:lnTo>
                  <a:lnTo>
                    <a:pt x="447638" y="555415"/>
                  </a:lnTo>
                  <a:lnTo>
                    <a:pt x="470833" y="595192"/>
                  </a:lnTo>
                  <a:lnTo>
                    <a:pt x="493325" y="635262"/>
                  </a:lnTo>
                  <a:lnTo>
                    <a:pt x="515114" y="675616"/>
                  </a:lnTo>
                  <a:lnTo>
                    <a:pt x="536201" y="716244"/>
                  </a:lnTo>
                  <a:lnTo>
                    <a:pt x="556584" y="757138"/>
                  </a:lnTo>
                  <a:lnTo>
                    <a:pt x="576265" y="798288"/>
                  </a:lnTo>
                  <a:lnTo>
                    <a:pt x="595243" y="839687"/>
                  </a:lnTo>
                  <a:lnTo>
                    <a:pt x="613517" y="881324"/>
                  </a:lnTo>
                  <a:lnTo>
                    <a:pt x="631089" y="923190"/>
                  </a:lnTo>
                  <a:lnTo>
                    <a:pt x="647959" y="965277"/>
                  </a:lnTo>
                  <a:lnTo>
                    <a:pt x="664125" y="1007576"/>
                  </a:lnTo>
                  <a:lnTo>
                    <a:pt x="679588" y="1050078"/>
                  </a:lnTo>
                  <a:lnTo>
                    <a:pt x="694349" y="1092773"/>
                  </a:lnTo>
                  <a:lnTo>
                    <a:pt x="708406" y="1135652"/>
                  </a:lnTo>
                  <a:lnTo>
                    <a:pt x="721761" y="1178707"/>
                  </a:lnTo>
                  <a:lnTo>
                    <a:pt x="734413" y="1221929"/>
                  </a:lnTo>
                  <a:lnTo>
                    <a:pt x="746362" y="1265309"/>
                  </a:lnTo>
                  <a:lnTo>
                    <a:pt x="757608" y="1308837"/>
                  </a:lnTo>
                  <a:lnTo>
                    <a:pt x="768151" y="1352504"/>
                  </a:lnTo>
                  <a:lnTo>
                    <a:pt x="777991" y="1396303"/>
                  </a:lnTo>
                  <a:lnTo>
                    <a:pt x="787129" y="1440222"/>
                  </a:lnTo>
                  <a:lnTo>
                    <a:pt x="795563" y="1484255"/>
                  </a:lnTo>
                  <a:lnTo>
                    <a:pt x="803295" y="1528391"/>
                  </a:lnTo>
                  <a:lnTo>
                    <a:pt x="810324" y="1572621"/>
                  </a:lnTo>
                  <a:lnTo>
                    <a:pt x="816650" y="1616937"/>
                  </a:lnTo>
                  <a:lnTo>
                    <a:pt x="822273" y="1661330"/>
                  </a:lnTo>
                  <a:lnTo>
                    <a:pt x="827193" y="1705790"/>
                  </a:lnTo>
                  <a:lnTo>
                    <a:pt x="831410" y="1750308"/>
                  </a:lnTo>
                  <a:lnTo>
                    <a:pt x="834925" y="1794876"/>
                  </a:lnTo>
                  <a:lnTo>
                    <a:pt x="837736" y="1839485"/>
                  </a:lnTo>
                  <a:lnTo>
                    <a:pt x="839845" y="1884125"/>
                  </a:lnTo>
                  <a:lnTo>
                    <a:pt x="841251" y="1928788"/>
                  </a:lnTo>
                  <a:lnTo>
                    <a:pt x="841953" y="1973464"/>
                  </a:lnTo>
                  <a:lnTo>
                    <a:pt x="841953" y="2018145"/>
                  </a:lnTo>
                  <a:lnTo>
                    <a:pt x="841251" y="2062821"/>
                  </a:lnTo>
                  <a:lnTo>
                    <a:pt x="839845" y="2107484"/>
                  </a:lnTo>
                  <a:lnTo>
                    <a:pt x="837736" y="2152124"/>
                  </a:lnTo>
                  <a:lnTo>
                    <a:pt x="834925" y="2196733"/>
                  </a:lnTo>
                  <a:lnTo>
                    <a:pt x="831410" y="2241301"/>
                  </a:lnTo>
                  <a:lnTo>
                    <a:pt x="827193" y="2285819"/>
                  </a:lnTo>
                  <a:lnTo>
                    <a:pt x="822273" y="2330279"/>
                  </a:lnTo>
                  <a:lnTo>
                    <a:pt x="816650" y="2374672"/>
                  </a:lnTo>
                  <a:lnTo>
                    <a:pt x="810324" y="2418988"/>
                  </a:lnTo>
                  <a:lnTo>
                    <a:pt x="803295" y="2463218"/>
                  </a:lnTo>
                  <a:lnTo>
                    <a:pt x="795563" y="2507354"/>
                  </a:lnTo>
                  <a:lnTo>
                    <a:pt x="787129" y="2551387"/>
                  </a:lnTo>
                  <a:lnTo>
                    <a:pt x="777991" y="2595306"/>
                  </a:lnTo>
                  <a:lnTo>
                    <a:pt x="768151" y="2639105"/>
                  </a:lnTo>
                  <a:lnTo>
                    <a:pt x="757608" y="2682772"/>
                  </a:lnTo>
                  <a:lnTo>
                    <a:pt x="746362" y="2726300"/>
                  </a:lnTo>
                  <a:lnTo>
                    <a:pt x="734413" y="2769680"/>
                  </a:lnTo>
                  <a:lnTo>
                    <a:pt x="721761" y="2812902"/>
                  </a:lnTo>
                  <a:lnTo>
                    <a:pt x="708406" y="2855957"/>
                  </a:lnTo>
                  <a:lnTo>
                    <a:pt x="694349" y="2898836"/>
                  </a:lnTo>
                  <a:lnTo>
                    <a:pt x="679588" y="2941531"/>
                  </a:lnTo>
                  <a:lnTo>
                    <a:pt x="664125" y="2984033"/>
                  </a:lnTo>
                  <a:lnTo>
                    <a:pt x="647959" y="3026332"/>
                  </a:lnTo>
                  <a:lnTo>
                    <a:pt x="631089" y="3068419"/>
                  </a:lnTo>
                  <a:lnTo>
                    <a:pt x="613517" y="3110285"/>
                  </a:lnTo>
                  <a:lnTo>
                    <a:pt x="595243" y="3151922"/>
                  </a:lnTo>
                  <a:lnTo>
                    <a:pt x="576265" y="3193321"/>
                  </a:lnTo>
                  <a:lnTo>
                    <a:pt x="556584" y="3234471"/>
                  </a:lnTo>
                  <a:lnTo>
                    <a:pt x="536201" y="3275365"/>
                  </a:lnTo>
                  <a:lnTo>
                    <a:pt x="515114" y="3315993"/>
                  </a:lnTo>
                  <a:lnTo>
                    <a:pt x="493325" y="3356347"/>
                  </a:lnTo>
                  <a:lnTo>
                    <a:pt x="470833" y="3396417"/>
                  </a:lnTo>
                  <a:lnTo>
                    <a:pt x="447638" y="3436194"/>
                  </a:lnTo>
                  <a:lnTo>
                    <a:pt x="423740" y="3475670"/>
                  </a:lnTo>
                  <a:lnTo>
                    <a:pt x="399139" y="3514835"/>
                  </a:lnTo>
                  <a:lnTo>
                    <a:pt x="373835" y="3553680"/>
                  </a:lnTo>
                  <a:lnTo>
                    <a:pt x="347829" y="3592197"/>
                  </a:lnTo>
                  <a:lnTo>
                    <a:pt x="321119" y="3630376"/>
                  </a:lnTo>
                  <a:lnTo>
                    <a:pt x="293707" y="3668208"/>
                  </a:lnTo>
                  <a:lnTo>
                    <a:pt x="265592" y="3705684"/>
                  </a:lnTo>
                  <a:lnTo>
                    <a:pt x="236774" y="3742796"/>
                  </a:lnTo>
                  <a:lnTo>
                    <a:pt x="207253" y="3779534"/>
                  </a:lnTo>
                  <a:lnTo>
                    <a:pt x="177029" y="3815889"/>
                  </a:lnTo>
                  <a:lnTo>
                    <a:pt x="146102" y="3851853"/>
                  </a:lnTo>
                  <a:lnTo>
                    <a:pt x="114473" y="3887416"/>
                  </a:lnTo>
                  <a:lnTo>
                    <a:pt x="82140" y="3922569"/>
                  </a:lnTo>
                  <a:lnTo>
                    <a:pt x="49105" y="3957303"/>
                  </a:lnTo>
                  <a:lnTo>
                    <a:pt x="15366" y="3991610"/>
                  </a:lnTo>
                  <a:lnTo>
                    <a:pt x="0" y="3976243"/>
                  </a:lnTo>
                  <a:lnTo>
                    <a:pt x="33826" y="3941844"/>
                  </a:lnTo>
                  <a:lnTo>
                    <a:pt x="66941" y="3907012"/>
                  </a:lnTo>
                  <a:lnTo>
                    <a:pt x="99343" y="3871756"/>
                  </a:lnTo>
                  <a:lnTo>
                    <a:pt x="131034" y="3836085"/>
                  </a:lnTo>
                  <a:lnTo>
                    <a:pt x="162012" y="3800009"/>
                  </a:lnTo>
                  <a:lnTo>
                    <a:pt x="192278" y="3763536"/>
                  </a:lnTo>
                  <a:lnTo>
                    <a:pt x="221832" y="3726676"/>
                  </a:lnTo>
                  <a:lnTo>
                    <a:pt x="250674" y="3689438"/>
                  </a:lnTo>
                  <a:lnTo>
                    <a:pt x="278803" y="3651831"/>
                  </a:lnTo>
                  <a:lnTo>
                    <a:pt x="306221" y="3613864"/>
                  </a:lnTo>
                  <a:lnTo>
                    <a:pt x="332926" y="3575548"/>
                  </a:lnTo>
                  <a:lnTo>
                    <a:pt x="358919" y="3536890"/>
                  </a:lnTo>
                  <a:lnTo>
                    <a:pt x="384200" y="3497900"/>
                  </a:lnTo>
                  <a:lnTo>
                    <a:pt x="408769" y="3458588"/>
                  </a:lnTo>
                  <a:lnTo>
                    <a:pt x="432626" y="3418962"/>
                  </a:lnTo>
                  <a:lnTo>
                    <a:pt x="455771" y="3379032"/>
                  </a:lnTo>
                  <a:lnTo>
                    <a:pt x="478203" y="3338807"/>
                  </a:lnTo>
                  <a:lnTo>
                    <a:pt x="499924" y="3298296"/>
                  </a:lnTo>
                  <a:lnTo>
                    <a:pt x="520932" y="3257509"/>
                  </a:lnTo>
                  <a:lnTo>
                    <a:pt x="541228" y="3216454"/>
                  </a:lnTo>
                  <a:lnTo>
                    <a:pt x="560812" y="3175141"/>
                  </a:lnTo>
                  <a:lnTo>
                    <a:pt x="579684" y="3133579"/>
                  </a:lnTo>
                  <a:lnTo>
                    <a:pt x="597843" y="3091778"/>
                  </a:lnTo>
                  <a:lnTo>
                    <a:pt x="615291" y="3049746"/>
                  </a:lnTo>
                  <a:lnTo>
                    <a:pt x="632026" y="3007493"/>
                  </a:lnTo>
                  <a:lnTo>
                    <a:pt x="648049" y="2965027"/>
                  </a:lnTo>
                  <a:lnTo>
                    <a:pt x="663360" y="2922359"/>
                  </a:lnTo>
                  <a:lnTo>
                    <a:pt x="677959" y="2879497"/>
                  </a:lnTo>
                  <a:lnTo>
                    <a:pt x="691846" y="2836451"/>
                  </a:lnTo>
                  <a:lnTo>
                    <a:pt x="705021" y="2793230"/>
                  </a:lnTo>
                  <a:lnTo>
                    <a:pt x="717483" y="2749843"/>
                  </a:lnTo>
                  <a:lnTo>
                    <a:pt x="729233" y="2706299"/>
                  </a:lnTo>
                  <a:lnTo>
                    <a:pt x="740272" y="2662608"/>
                  </a:lnTo>
                  <a:lnTo>
                    <a:pt x="750598" y="2618778"/>
                  </a:lnTo>
                  <a:lnTo>
                    <a:pt x="760212" y="2574819"/>
                  </a:lnTo>
                  <a:lnTo>
                    <a:pt x="769113" y="2530740"/>
                  </a:lnTo>
                  <a:lnTo>
                    <a:pt x="777303" y="2486551"/>
                  </a:lnTo>
                  <a:lnTo>
                    <a:pt x="784781" y="2442260"/>
                  </a:lnTo>
                  <a:lnTo>
                    <a:pt x="791546" y="2397878"/>
                  </a:lnTo>
                  <a:lnTo>
                    <a:pt x="797599" y="2353412"/>
                  </a:lnTo>
                  <a:lnTo>
                    <a:pt x="802940" y="2308872"/>
                  </a:lnTo>
                  <a:lnTo>
                    <a:pt x="807569" y="2264268"/>
                  </a:lnTo>
                  <a:lnTo>
                    <a:pt x="811486" y="2219609"/>
                  </a:lnTo>
                  <a:lnTo>
                    <a:pt x="814691" y="2174903"/>
                  </a:lnTo>
                  <a:lnTo>
                    <a:pt x="817183" y="2130161"/>
                  </a:lnTo>
                  <a:lnTo>
                    <a:pt x="818963" y="2085391"/>
                  </a:lnTo>
                  <a:lnTo>
                    <a:pt x="820032" y="2040602"/>
                  </a:lnTo>
                  <a:lnTo>
                    <a:pt x="820388" y="1995804"/>
                  </a:lnTo>
                  <a:lnTo>
                    <a:pt x="820032" y="1951007"/>
                  </a:lnTo>
                  <a:lnTo>
                    <a:pt x="818963" y="1906218"/>
                  </a:lnTo>
                  <a:lnTo>
                    <a:pt x="817183" y="1861448"/>
                  </a:lnTo>
                  <a:lnTo>
                    <a:pt x="814691" y="1816706"/>
                  </a:lnTo>
                  <a:lnTo>
                    <a:pt x="811486" y="1772000"/>
                  </a:lnTo>
                  <a:lnTo>
                    <a:pt x="807569" y="1727341"/>
                  </a:lnTo>
                  <a:lnTo>
                    <a:pt x="802940" y="1682737"/>
                  </a:lnTo>
                  <a:lnTo>
                    <a:pt x="797599" y="1638197"/>
                  </a:lnTo>
                  <a:lnTo>
                    <a:pt x="791546" y="1593731"/>
                  </a:lnTo>
                  <a:lnTo>
                    <a:pt x="784781" y="1549349"/>
                  </a:lnTo>
                  <a:lnTo>
                    <a:pt x="777303" y="1505058"/>
                  </a:lnTo>
                  <a:lnTo>
                    <a:pt x="769113" y="1460869"/>
                  </a:lnTo>
                  <a:lnTo>
                    <a:pt x="760212" y="1416790"/>
                  </a:lnTo>
                  <a:lnTo>
                    <a:pt x="750598" y="1372831"/>
                  </a:lnTo>
                  <a:lnTo>
                    <a:pt x="740272" y="1329001"/>
                  </a:lnTo>
                  <a:lnTo>
                    <a:pt x="729233" y="1285310"/>
                  </a:lnTo>
                  <a:lnTo>
                    <a:pt x="717483" y="1241766"/>
                  </a:lnTo>
                  <a:lnTo>
                    <a:pt x="705021" y="1198379"/>
                  </a:lnTo>
                  <a:lnTo>
                    <a:pt x="691846" y="1155158"/>
                  </a:lnTo>
                  <a:lnTo>
                    <a:pt x="677959" y="1112112"/>
                  </a:lnTo>
                  <a:lnTo>
                    <a:pt x="663360" y="1069250"/>
                  </a:lnTo>
                  <a:lnTo>
                    <a:pt x="648049" y="1026582"/>
                  </a:lnTo>
                  <a:lnTo>
                    <a:pt x="632026" y="984116"/>
                  </a:lnTo>
                  <a:lnTo>
                    <a:pt x="615291" y="941863"/>
                  </a:lnTo>
                  <a:lnTo>
                    <a:pt x="597843" y="899831"/>
                  </a:lnTo>
                  <a:lnTo>
                    <a:pt x="579684" y="858030"/>
                  </a:lnTo>
                  <a:lnTo>
                    <a:pt x="560812" y="816468"/>
                  </a:lnTo>
                  <a:lnTo>
                    <a:pt x="541228" y="775155"/>
                  </a:lnTo>
                  <a:lnTo>
                    <a:pt x="520932" y="734100"/>
                  </a:lnTo>
                  <a:lnTo>
                    <a:pt x="499924" y="693313"/>
                  </a:lnTo>
                  <a:lnTo>
                    <a:pt x="478203" y="652802"/>
                  </a:lnTo>
                  <a:lnTo>
                    <a:pt x="455771" y="612577"/>
                  </a:lnTo>
                  <a:lnTo>
                    <a:pt x="432626" y="572647"/>
                  </a:lnTo>
                  <a:lnTo>
                    <a:pt x="408769" y="533021"/>
                  </a:lnTo>
                  <a:lnTo>
                    <a:pt x="384200" y="493709"/>
                  </a:lnTo>
                  <a:lnTo>
                    <a:pt x="358919" y="454719"/>
                  </a:lnTo>
                  <a:lnTo>
                    <a:pt x="332926" y="416061"/>
                  </a:lnTo>
                  <a:lnTo>
                    <a:pt x="306221" y="377745"/>
                  </a:lnTo>
                  <a:lnTo>
                    <a:pt x="278803" y="339778"/>
                  </a:lnTo>
                  <a:lnTo>
                    <a:pt x="250674" y="302171"/>
                  </a:lnTo>
                  <a:lnTo>
                    <a:pt x="221832" y="264933"/>
                  </a:lnTo>
                  <a:lnTo>
                    <a:pt x="192278" y="228073"/>
                  </a:lnTo>
                  <a:lnTo>
                    <a:pt x="162012" y="191600"/>
                  </a:lnTo>
                  <a:lnTo>
                    <a:pt x="131034" y="155524"/>
                  </a:lnTo>
                  <a:lnTo>
                    <a:pt x="99343" y="119853"/>
                  </a:lnTo>
                  <a:lnTo>
                    <a:pt x="66941" y="84597"/>
                  </a:lnTo>
                  <a:lnTo>
                    <a:pt x="33826" y="49765"/>
                  </a:lnTo>
                  <a:lnTo>
                    <a:pt x="0" y="15367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1598663"/>
              <a:ext cx="6201917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116" y="1551432"/>
              <a:ext cx="806196" cy="806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09116" y="155143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4" y="2526779"/>
              <a:ext cx="5833110" cy="7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784" y="2479547"/>
              <a:ext cx="806196" cy="806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0784" y="24795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8924" y="3456419"/>
              <a:ext cx="5833110" cy="730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84" y="3409187"/>
              <a:ext cx="806196" cy="806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0784" y="34091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4312907"/>
              <a:ext cx="6203442" cy="73077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目录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39" y="1753870"/>
            <a:ext cx="3844925" cy="399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17525" marR="5080">
              <a:lnSpc>
                <a:spcPts val="7320"/>
              </a:lnSpc>
              <a:spcBef>
                <a:spcPts val="105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、企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人力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源规划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求预测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黑体" panose="02010609060101010101" charset="-122"/>
              <a:cs typeface="黑体" panose="02010609060101010101" charset="-122"/>
            </a:endParaRPr>
          </a:p>
          <a:p>
            <a:pPr marL="205105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给预测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五、人力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供需动态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2091" y="4426897"/>
            <a:ext cx="701901" cy="47382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994981" y="4260913"/>
            <a:ext cx="1224280" cy="1673860"/>
            <a:chOff x="994981" y="4260913"/>
            <a:chExt cx="1224280" cy="167386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6" y="4265676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08176" y="426567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5123688"/>
              <a:ext cx="806195" cy="8061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9744" y="5123688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6"/>
                  </a:lnTo>
                  <a:lnTo>
                    <a:pt x="795550" y="495522"/>
                  </a:lnTo>
                  <a:lnTo>
                    <a:pt x="782696" y="539043"/>
                  </a:lnTo>
                  <a:lnTo>
                    <a:pt x="765225" y="580367"/>
                  </a:lnTo>
                  <a:lnTo>
                    <a:pt x="743439" y="619191"/>
                  </a:lnTo>
                  <a:lnTo>
                    <a:pt x="717641" y="655212"/>
                  </a:lnTo>
                  <a:lnTo>
                    <a:pt x="688133" y="688128"/>
                  </a:lnTo>
                  <a:lnTo>
                    <a:pt x="655217" y="717637"/>
                  </a:lnTo>
                  <a:lnTo>
                    <a:pt x="619196" y="743436"/>
                  </a:lnTo>
                  <a:lnTo>
                    <a:pt x="580372" y="765223"/>
                  </a:lnTo>
                  <a:lnTo>
                    <a:pt x="539048" y="782695"/>
                  </a:lnTo>
                  <a:lnTo>
                    <a:pt x="495526" y="795549"/>
                  </a:lnTo>
                  <a:lnTo>
                    <a:pt x="450108" y="803483"/>
                  </a:lnTo>
                  <a:lnTo>
                    <a:pt x="403097" y="806196"/>
                  </a:lnTo>
                  <a:lnTo>
                    <a:pt x="356087" y="803483"/>
                  </a:lnTo>
                  <a:lnTo>
                    <a:pt x="310669" y="795549"/>
                  </a:lnTo>
                  <a:lnTo>
                    <a:pt x="267147" y="782695"/>
                  </a:lnTo>
                  <a:lnTo>
                    <a:pt x="225823" y="765223"/>
                  </a:lnTo>
                  <a:lnTo>
                    <a:pt x="186999" y="743436"/>
                  </a:lnTo>
                  <a:lnTo>
                    <a:pt x="150978" y="717637"/>
                  </a:lnTo>
                  <a:lnTo>
                    <a:pt x="118062" y="688128"/>
                  </a:lnTo>
                  <a:lnTo>
                    <a:pt x="88554" y="655212"/>
                  </a:lnTo>
                  <a:lnTo>
                    <a:pt x="62756" y="619191"/>
                  </a:lnTo>
                  <a:lnTo>
                    <a:pt x="40970" y="580367"/>
                  </a:lnTo>
                  <a:lnTo>
                    <a:pt x="23499" y="539043"/>
                  </a:lnTo>
                  <a:lnTo>
                    <a:pt x="10645" y="495522"/>
                  </a:lnTo>
                  <a:lnTo>
                    <a:pt x="2711" y="450106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7829" y="1113389"/>
            <a:ext cx="7142480" cy="25101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61975">
              <a:lnSpc>
                <a:spcPct val="154000"/>
              </a:lnSpc>
              <a:spcBef>
                <a:spcPts val="18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人员替代法是通过一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代图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预测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织内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的人力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资源供给。在人员替代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中要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出部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名称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工的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姓名、每位员工的职位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次、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位员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的绩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与潜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551180">
              <a:lnSpc>
                <a:spcPct val="150000"/>
              </a:lnSpc>
              <a:spcBef>
                <a:spcPts val="1200"/>
              </a:spcBef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人员替代法将每个工作职位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均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视为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潜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在的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作空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缺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，而该 职位下的每个人均是潜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供给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者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。工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绩效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主要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提升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依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据。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9194" y="23845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人员替代法</a:t>
            </a:r>
            <a:endParaRPr sz="28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05112" y="3779901"/>
          <a:ext cx="3700779" cy="283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85800"/>
                <a:gridCol w="762000"/>
                <a:gridCol w="1143000"/>
                <a:gridCol w="457200"/>
              </a:tblGrid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81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销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售副</a:t>
                      </a: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总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经理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92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69824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50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吴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大伟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5年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45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92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周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志新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销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售部</a:t>
                      </a: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经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理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41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朱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仁明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市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场</a:t>
                      </a:r>
                      <a:r>
                        <a:rPr sz="1300" b="1" spc="-20" dirty="0">
                          <a:latin typeface="黑体" panose="02010609060101010101" charset="-122"/>
                          <a:cs typeface="黑体" panose="02010609060101010101" charset="-122"/>
                        </a:rPr>
                        <a:t>部</a:t>
                      </a: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经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理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36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陈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晓东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销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售助理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45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marR="123190" indent="-70485">
                        <a:lnSpc>
                          <a:spcPct val="130000"/>
                        </a:lnSpc>
                        <a:spcBef>
                          <a:spcPts val="490"/>
                        </a:spcBef>
                      </a:pPr>
                      <a:r>
                        <a:rPr sz="11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紧急继 </a:t>
                      </a:r>
                      <a:r>
                        <a:rPr sz="1100" b="1" spc="-5" dirty="0">
                          <a:latin typeface="黑体" panose="02010609060101010101" charset="-122"/>
                          <a:cs typeface="黑体" panose="02010609060101010101" charset="-122"/>
                        </a:rPr>
                        <a:t>任者</a:t>
                      </a:r>
                      <a:endParaRPr sz="11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周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志新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销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售部</a:t>
                      </a:r>
                      <a:r>
                        <a:rPr sz="13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经</a:t>
                      </a:r>
                      <a:r>
                        <a:rPr sz="1300" b="1" spc="-10" dirty="0">
                          <a:latin typeface="黑体" panose="02010609060101010101" charset="-122"/>
                          <a:cs typeface="黑体" panose="02010609060101010101" charset="-122"/>
                        </a:rPr>
                        <a:t>理</a:t>
                      </a:r>
                      <a:endParaRPr sz="13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1967" y="1347731"/>
            <a:ext cx="6757670" cy="24441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35635" algn="just">
              <a:lnSpc>
                <a:spcPct val="131000"/>
              </a:lnSpc>
              <a:spcBef>
                <a:spcPts val="220"/>
              </a:spcBef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人员继承法实际上是人员替代法的发展，两者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本质上没有什么差异。所不同的是前者较后者预测 的时间更长一些，更灵活一些。职位候选人不一定 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来自本单位或本部门，其工作绩效不一定最佳，但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他却最具备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胜任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该工作的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能力或潜力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9194" y="238455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人员继承法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00200" y="4215384"/>
            <a:ext cx="5257800" cy="19278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95437" y="1490281"/>
            <a:ext cx="7555230" cy="4657725"/>
            <a:chOff x="1595437" y="1490281"/>
            <a:chExt cx="7555230" cy="4657725"/>
          </a:xfrm>
        </p:grpSpPr>
        <p:sp>
          <p:nvSpPr>
            <p:cNvPr id="5" name="object 5"/>
            <p:cNvSpPr/>
            <p:nvPr/>
          </p:nvSpPr>
          <p:spPr>
            <a:xfrm>
              <a:off x="1600200" y="1495044"/>
              <a:ext cx="7187565" cy="4648200"/>
            </a:xfrm>
            <a:custGeom>
              <a:avLst/>
              <a:gdLst/>
              <a:ahLst/>
              <a:cxnLst/>
              <a:rect l="l" t="t" r="r" b="b"/>
              <a:pathLst>
                <a:path w="7187565" h="4648200">
                  <a:moveTo>
                    <a:pt x="0" y="4648200"/>
                  </a:moveTo>
                  <a:lnTo>
                    <a:pt x="7187183" y="4648200"/>
                  </a:lnTo>
                  <a:lnTo>
                    <a:pt x="7187183" y="0"/>
                  </a:lnTo>
                  <a:lnTo>
                    <a:pt x="0" y="0"/>
                  </a:lnTo>
                  <a:lnTo>
                    <a:pt x="0" y="4648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86628" y="3285744"/>
              <a:ext cx="3357879" cy="1430020"/>
            </a:xfrm>
            <a:custGeom>
              <a:avLst/>
              <a:gdLst/>
              <a:ahLst/>
              <a:cxnLst/>
              <a:rect l="l" t="t" r="r" b="b"/>
              <a:pathLst>
                <a:path w="3357879" h="1430020">
                  <a:moveTo>
                    <a:pt x="1678686" y="0"/>
                  </a:moveTo>
                  <a:lnTo>
                    <a:pt x="1161669" y="283082"/>
                  </a:lnTo>
                  <a:lnTo>
                    <a:pt x="332486" y="283082"/>
                  </a:lnTo>
                  <a:lnTo>
                    <a:pt x="517017" y="636142"/>
                  </a:lnTo>
                  <a:lnTo>
                    <a:pt x="0" y="919352"/>
                  </a:lnTo>
                  <a:lnTo>
                    <a:pt x="747141" y="1076451"/>
                  </a:lnTo>
                  <a:lnTo>
                    <a:pt x="931545" y="1429511"/>
                  </a:lnTo>
                  <a:lnTo>
                    <a:pt x="1678686" y="1272412"/>
                  </a:lnTo>
                  <a:lnTo>
                    <a:pt x="2425827" y="1429511"/>
                  </a:lnTo>
                  <a:lnTo>
                    <a:pt x="2610230" y="1076451"/>
                  </a:lnTo>
                  <a:lnTo>
                    <a:pt x="3357372" y="919352"/>
                  </a:lnTo>
                  <a:lnTo>
                    <a:pt x="2840354" y="636142"/>
                  </a:lnTo>
                  <a:lnTo>
                    <a:pt x="3024886" y="283082"/>
                  </a:lnTo>
                  <a:lnTo>
                    <a:pt x="2195703" y="283082"/>
                  </a:lnTo>
                  <a:lnTo>
                    <a:pt x="167868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86628" y="3285744"/>
              <a:ext cx="3357879" cy="1430020"/>
            </a:xfrm>
            <a:custGeom>
              <a:avLst/>
              <a:gdLst/>
              <a:ahLst/>
              <a:cxnLst/>
              <a:rect l="l" t="t" r="r" b="b"/>
              <a:pathLst>
                <a:path w="3357879" h="1430020">
                  <a:moveTo>
                    <a:pt x="0" y="919352"/>
                  </a:moveTo>
                  <a:lnTo>
                    <a:pt x="517017" y="636142"/>
                  </a:lnTo>
                  <a:lnTo>
                    <a:pt x="332486" y="283082"/>
                  </a:lnTo>
                  <a:lnTo>
                    <a:pt x="1161669" y="283082"/>
                  </a:lnTo>
                  <a:lnTo>
                    <a:pt x="1678686" y="0"/>
                  </a:lnTo>
                  <a:lnTo>
                    <a:pt x="2195703" y="283082"/>
                  </a:lnTo>
                  <a:lnTo>
                    <a:pt x="3024886" y="283082"/>
                  </a:lnTo>
                  <a:lnTo>
                    <a:pt x="2840354" y="636142"/>
                  </a:lnTo>
                  <a:lnTo>
                    <a:pt x="3357372" y="919352"/>
                  </a:lnTo>
                  <a:lnTo>
                    <a:pt x="2610230" y="1076451"/>
                  </a:lnTo>
                  <a:lnTo>
                    <a:pt x="2425827" y="1429511"/>
                  </a:lnTo>
                  <a:lnTo>
                    <a:pt x="1678686" y="1272412"/>
                  </a:lnTo>
                  <a:lnTo>
                    <a:pt x="931545" y="1429511"/>
                  </a:lnTo>
                  <a:lnTo>
                    <a:pt x="747141" y="1076451"/>
                  </a:lnTo>
                  <a:lnTo>
                    <a:pt x="0" y="91935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8940" y="453390"/>
            <a:ext cx="410781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93980"/>
                </a:solidFill>
              </a:rPr>
              <a:t>人力资源外部供给预测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679194" y="1472565"/>
            <a:ext cx="6562090" cy="434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分析影响外部人力资源供给的因</a:t>
            </a:r>
            <a:r>
              <a:rPr sz="28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28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02235">
              <a:lnSpc>
                <a:spcPct val="100000"/>
              </a:lnSpc>
              <a:spcBef>
                <a:spcPts val="181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公司所在地的人力资源整体现状；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054735">
              <a:lnSpc>
                <a:spcPct val="180000"/>
              </a:lnSpc>
              <a:spcBef>
                <a:spcPts val="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公司所在地的有效人力资源的供求现状； 公司所在地对人才的吸引程度</a:t>
            </a:r>
            <a:r>
              <a:rPr sz="2400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5024755">
              <a:lnSpc>
                <a:spcPts val="2390"/>
              </a:lnSpc>
            </a:pPr>
            <a:r>
              <a:rPr sz="2400" spc="-5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地域性因素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公司薪酬对人才的吸引程度；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445135">
              <a:lnSpc>
                <a:spcPts val="5190"/>
              </a:lnSpc>
              <a:spcBef>
                <a:spcPts val="55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公司能够提供的各种福利对人才的吸引程度； 公司雇主品牌对人才的吸引程度。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5022" y="1993138"/>
            <a:ext cx="541655" cy="442595"/>
            <a:chOff x="1065022" y="1993138"/>
            <a:chExt cx="541655" cy="442595"/>
          </a:xfrm>
        </p:grpSpPr>
        <p:sp>
          <p:nvSpPr>
            <p:cNvPr id="11" name="object 11"/>
            <p:cNvSpPr/>
            <p:nvPr/>
          </p:nvSpPr>
          <p:spPr>
            <a:xfrm>
              <a:off x="1071372" y="1999488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264414" y="0"/>
                  </a:moveTo>
                  <a:lnTo>
                    <a:pt x="52374" y="85089"/>
                  </a:lnTo>
                  <a:lnTo>
                    <a:pt x="0" y="276351"/>
                  </a:lnTo>
                  <a:lnTo>
                    <a:pt x="146735" y="429767"/>
                  </a:lnTo>
                  <a:lnTo>
                    <a:pt x="382143" y="429767"/>
                  </a:lnTo>
                  <a:lnTo>
                    <a:pt x="528828" y="276351"/>
                  </a:lnTo>
                  <a:lnTo>
                    <a:pt x="476503" y="85089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71372" y="1999488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0" y="276351"/>
                  </a:moveTo>
                  <a:lnTo>
                    <a:pt x="52374" y="85089"/>
                  </a:lnTo>
                  <a:lnTo>
                    <a:pt x="264414" y="0"/>
                  </a:lnTo>
                  <a:lnTo>
                    <a:pt x="476503" y="85089"/>
                  </a:lnTo>
                  <a:lnTo>
                    <a:pt x="528828" y="276351"/>
                  </a:lnTo>
                  <a:lnTo>
                    <a:pt x="382143" y="429767"/>
                  </a:lnTo>
                  <a:lnTo>
                    <a:pt x="146735" y="429767"/>
                  </a:lnTo>
                  <a:lnTo>
                    <a:pt x="0" y="27635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265936" y="205752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3686" y="2636266"/>
            <a:ext cx="541655" cy="442595"/>
            <a:chOff x="1043686" y="2636266"/>
            <a:chExt cx="541655" cy="442595"/>
          </a:xfrm>
        </p:grpSpPr>
        <p:sp>
          <p:nvSpPr>
            <p:cNvPr id="15" name="object 15"/>
            <p:cNvSpPr/>
            <p:nvPr/>
          </p:nvSpPr>
          <p:spPr>
            <a:xfrm>
              <a:off x="1050036" y="264261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264413" y="0"/>
                  </a:moveTo>
                  <a:lnTo>
                    <a:pt x="52374" y="85089"/>
                  </a:lnTo>
                  <a:lnTo>
                    <a:pt x="0" y="276351"/>
                  </a:lnTo>
                  <a:lnTo>
                    <a:pt x="146735" y="429768"/>
                  </a:lnTo>
                  <a:lnTo>
                    <a:pt x="382142" y="429768"/>
                  </a:lnTo>
                  <a:lnTo>
                    <a:pt x="528827" y="276351"/>
                  </a:lnTo>
                  <a:lnTo>
                    <a:pt x="476503" y="85089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50036" y="264261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0" y="276351"/>
                  </a:moveTo>
                  <a:lnTo>
                    <a:pt x="52374" y="85089"/>
                  </a:lnTo>
                  <a:lnTo>
                    <a:pt x="264413" y="0"/>
                  </a:lnTo>
                  <a:lnTo>
                    <a:pt x="476503" y="85089"/>
                  </a:lnTo>
                  <a:lnTo>
                    <a:pt x="528827" y="276351"/>
                  </a:lnTo>
                  <a:lnTo>
                    <a:pt x="382142" y="429768"/>
                  </a:lnTo>
                  <a:lnTo>
                    <a:pt x="146735" y="429768"/>
                  </a:lnTo>
                  <a:lnTo>
                    <a:pt x="0" y="27635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36980" y="2683891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43686" y="3351021"/>
            <a:ext cx="541655" cy="441325"/>
            <a:chOff x="1043686" y="3351021"/>
            <a:chExt cx="541655" cy="441325"/>
          </a:xfrm>
        </p:grpSpPr>
        <p:sp>
          <p:nvSpPr>
            <p:cNvPr id="19" name="object 19"/>
            <p:cNvSpPr/>
            <p:nvPr/>
          </p:nvSpPr>
          <p:spPr>
            <a:xfrm>
              <a:off x="1050036" y="3357371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3" y="0"/>
                  </a:moveTo>
                  <a:lnTo>
                    <a:pt x="52374" y="84836"/>
                  </a:lnTo>
                  <a:lnTo>
                    <a:pt x="0" y="275463"/>
                  </a:lnTo>
                  <a:lnTo>
                    <a:pt x="146735" y="428244"/>
                  </a:lnTo>
                  <a:lnTo>
                    <a:pt x="382142" y="428244"/>
                  </a:lnTo>
                  <a:lnTo>
                    <a:pt x="528827" y="275463"/>
                  </a:lnTo>
                  <a:lnTo>
                    <a:pt x="476503" y="84836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50036" y="3357371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63"/>
                  </a:moveTo>
                  <a:lnTo>
                    <a:pt x="52374" y="84836"/>
                  </a:lnTo>
                  <a:lnTo>
                    <a:pt x="264413" y="0"/>
                  </a:lnTo>
                  <a:lnTo>
                    <a:pt x="476503" y="84836"/>
                  </a:lnTo>
                  <a:lnTo>
                    <a:pt x="528827" y="275463"/>
                  </a:lnTo>
                  <a:lnTo>
                    <a:pt x="382142" y="428244"/>
                  </a:lnTo>
                  <a:lnTo>
                    <a:pt x="146735" y="428244"/>
                  </a:lnTo>
                  <a:lnTo>
                    <a:pt x="0" y="27546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236980" y="3398646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65022" y="4065778"/>
            <a:ext cx="541655" cy="441325"/>
            <a:chOff x="1065022" y="4065778"/>
            <a:chExt cx="541655" cy="441325"/>
          </a:xfrm>
        </p:grpSpPr>
        <p:sp>
          <p:nvSpPr>
            <p:cNvPr id="23" name="object 23"/>
            <p:cNvSpPr/>
            <p:nvPr/>
          </p:nvSpPr>
          <p:spPr>
            <a:xfrm>
              <a:off x="1071372" y="4072128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4" y="0"/>
                  </a:moveTo>
                  <a:lnTo>
                    <a:pt x="52374" y="84836"/>
                  </a:lnTo>
                  <a:lnTo>
                    <a:pt x="0" y="275463"/>
                  </a:lnTo>
                  <a:lnTo>
                    <a:pt x="146735" y="428244"/>
                  </a:lnTo>
                  <a:lnTo>
                    <a:pt x="382143" y="428244"/>
                  </a:lnTo>
                  <a:lnTo>
                    <a:pt x="528828" y="275463"/>
                  </a:lnTo>
                  <a:lnTo>
                    <a:pt x="476503" y="84836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71372" y="4072128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63"/>
                  </a:moveTo>
                  <a:lnTo>
                    <a:pt x="52374" y="84836"/>
                  </a:lnTo>
                  <a:lnTo>
                    <a:pt x="264414" y="0"/>
                  </a:lnTo>
                  <a:lnTo>
                    <a:pt x="476503" y="84836"/>
                  </a:lnTo>
                  <a:lnTo>
                    <a:pt x="528828" y="275463"/>
                  </a:lnTo>
                  <a:lnTo>
                    <a:pt x="382143" y="428244"/>
                  </a:lnTo>
                  <a:lnTo>
                    <a:pt x="146735" y="428244"/>
                  </a:lnTo>
                  <a:lnTo>
                    <a:pt x="0" y="2754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258316" y="411302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43686" y="4708905"/>
            <a:ext cx="541655" cy="441325"/>
            <a:chOff x="1043686" y="4708905"/>
            <a:chExt cx="541655" cy="441325"/>
          </a:xfrm>
        </p:grpSpPr>
        <p:sp>
          <p:nvSpPr>
            <p:cNvPr id="27" name="object 27"/>
            <p:cNvSpPr/>
            <p:nvPr/>
          </p:nvSpPr>
          <p:spPr>
            <a:xfrm>
              <a:off x="1050036" y="471525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3" y="0"/>
                  </a:moveTo>
                  <a:lnTo>
                    <a:pt x="52374" y="84836"/>
                  </a:lnTo>
                  <a:lnTo>
                    <a:pt x="0" y="275463"/>
                  </a:lnTo>
                  <a:lnTo>
                    <a:pt x="146735" y="428244"/>
                  </a:lnTo>
                  <a:lnTo>
                    <a:pt x="382142" y="428244"/>
                  </a:lnTo>
                  <a:lnTo>
                    <a:pt x="528827" y="275463"/>
                  </a:lnTo>
                  <a:lnTo>
                    <a:pt x="476503" y="84836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0036" y="471525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63"/>
                  </a:moveTo>
                  <a:lnTo>
                    <a:pt x="52374" y="84836"/>
                  </a:lnTo>
                  <a:lnTo>
                    <a:pt x="264413" y="0"/>
                  </a:lnTo>
                  <a:lnTo>
                    <a:pt x="476503" y="84836"/>
                  </a:lnTo>
                  <a:lnTo>
                    <a:pt x="528827" y="275463"/>
                  </a:lnTo>
                  <a:lnTo>
                    <a:pt x="382142" y="428244"/>
                  </a:lnTo>
                  <a:lnTo>
                    <a:pt x="146735" y="428244"/>
                  </a:lnTo>
                  <a:lnTo>
                    <a:pt x="0" y="27546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236980" y="4756150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65022" y="5352034"/>
            <a:ext cx="541655" cy="441325"/>
            <a:chOff x="1065022" y="5352034"/>
            <a:chExt cx="541655" cy="441325"/>
          </a:xfrm>
        </p:grpSpPr>
        <p:sp>
          <p:nvSpPr>
            <p:cNvPr id="31" name="object 31"/>
            <p:cNvSpPr/>
            <p:nvPr/>
          </p:nvSpPr>
          <p:spPr>
            <a:xfrm>
              <a:off x="1071372" y="5358384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4" y="0"/>
                  </a:moveTo>
                  <a:lnTo>
                    <a:pt x="52374" y="84835"/>
                  </a:lnTo>
                  <a:lnTo>
                    <a:pt x="0" y="275412"/>
                  </a:lnTo>
                  <a:lnTo>
                    <a:pt x="146735" y="428243"/>
                  </a:lnTo>
                  <a:lnTo>
                    <a:pt x="382143" y="428243"/>
                  </a:lnTo>
                  <a:lnTo>
                    <a:pt x="528828" y="275412"/>
                  </a:lnTo>
                  <a:lnTo>
                    <a:pt x="476503" y="84835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71372" y="5358384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12"/>
                  </a:moveTo>
                  <a:lnTo>
                    <a:pt x="52374" y="84835"/>
                  </a:lnTo>
                  <a:lnTo>
                    <a:pt x="264414" y="0"/>
                  </a:lnTo>
                  <a:lnTo>
                    <a:pt x="476503" y="84835"/>
                  </a:lnTo>
                  <a:lnTo>
                    <a:pt x="528828" y="275412"/>
                  </a:lnTo>
                  <a:lnTo>
                    <a:pt x="382143" y="428243"/>
                  </a:lnTo>
                  <a:lnTo>
                    <a:pt x="146735" y="428243"/>
                  </a:lnTo>
                  <a:lnTo>
                    <a:pt x="0" y="2754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258316" y="5399328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744" y="1389888"/>
            <a:ext cx="7001509" cy="4935220"/>
          </a:xfrm>
          <a:custGeom>
            <a:avLst/>
            <a:gdLst/>
            <a:ahLst/>
            <a:cxnLst/>
            <a:rect l="l" t="t" r="r" b="b"/>
            <a:pathLst>
              <a:path w="7001509" h="4935220">
                <a:moveTo>
                  <a:pt x="0" y="4934712"/>
                </a:moveTo>
                <a:lnTo>
                  <a:pt x="7001255" y="4934712"/>
                </a:lnTo>
              </a:path>
              <a:path w="7001509" h="4935220">
                <a:moveTo>
                  <a:pt x="7001255" y="0"/>
                </a:moveTo>
                <a:lnTo>
                  <a:pt x="0" y="0"/>
                </a:lnTo>
                <a:lnTo>
                  <a:pt x="0" y="4934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22119" y="1475994"/>
            <a:ext cx="612775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分析影响外部人力资源供给的因素：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4610"/>
              </a:lnSpc>
              <a:spcBef>
                <a:spcPts val="44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全国相关专业的大学生毕业人数及分配情况； 国家在就业方面的法规和政策；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该行业全国范围的人才供需状况；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全国范围从业人员的薪酬水平和差异；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8940" y="453390"/>
            <a:ext cx="41509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93980"/>
                </a:solidFill>
              </a:rPr>
              <a:t>人力资源外部供给预测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1307338" y="1993138"/>
            <a:ext cx="541655" cy="442595"/>
            <a:chOff x="1307338" y="1993138"/>
            <a:chExt cx="541655" cy="442595"/>
          </a:xfrm>
        </p:grpSpPr>
        <p:sp>
          <p:nvSpPr>
            <p:cNvPr id="8" name="object 8"/>
            <p:cNvSpPr/>
            <p:nvPr/>
          </p:nvSpPr>
          <p:spPr>
            <a:xfrm>
              <a:off x="1313688" y="1999488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264414" y="0"/>
                  </a:moveTo>
                  <a:lnTo>
                    <a:pt x="52324" y="85089"/>
                  </a:lnTo>
                  <a:lnTo>
                    <a:pt x="0" y="276351"/>
                  </a:lnTo>
                  <a:lnTo>
                    <a:pt x="146684" y="429767"/>
                  </a:lnTo>
                  <a:lnTo>
                    <a:pt x="382143" y="429767"/>
                  </a:lnTo>
                  <a:lnTo>
                    <a:pt x="528828" y="276351"/>
                  </a:lnTo>
                  <a:lnTo>
                    <a:pt x="476504" y="85089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13688" y="1999488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0" y="276351"/>
                  </a:moveTo>
                  <a:lnTo>
                    <a:pt x="52324" y="85089"/>
                  </a:lnTo>
                  <a:lnTo>
                    <a:pt x="264414" y="0"/>
                  </a:lnTo>
                  <a:lnTo>
                    <a:pt x="476504" y="85089"/>
                  </a:lnTo>
                  <a:lnTo>
                    <a:pt x="528828" y="276351"/>
                  </a:lnTo>
                  <a:lnTo>
                    <a:pt x="382143" y="429767"/>
                  </a:lnTo>
                  <a:lnTo>
                    <a:pt x="146684" y="429767"/>
                  </a:lnTo>
                  <a:lnTo>
                    <a:pt x="0" y="276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508886" y="205752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07338" y="2636266"/>
            <a:ext cx="541655" cy="442595"/>
            <a:chOff x="1307338" y="2636266"/>
            <a:chExt cx="541655" cy="442595"/>
          </a:xfrm>
        </p:grpSpPr>
        <p:sp>
          <p:nvSpPr>
            <p:cNvPr id="12" name="object 12"/>
            <p:cNvSpPr/>
            <p:nvPr/>
          </p:nvSpPr>
          <p:spPr>
            <a:xfrm>
              <a:off x="1313688" y="264261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264414" y="0"/>
                  </a:moveTo>
                  <a:lnTo>
                    <a:pt x="52324" y="85089"/>
                  </a:lnTo>
                  <a:lnTo>
                    <a:pt x="0" y="276351"/>
                  </a:lnTo>
                  <a:lnTo>
                    <a:pt x="146684" y="429768"/>
                  </a:lnTo>
                  <a:lnTo>
                    <a:pt x="382143" y="429768"/>
                  </a:lnTo>
                  <a:lnTo>
                    <a:pt x="528828" y="276351"/>
                  </a:lnTo>
                  <a:lnTo>
                    <a:pt x="476504" y="85089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13688" y="264261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4">
                  <a:moveTo>
                    <a:pt x="0" y="276351"/>
                  </a:moveTo>
                  <a:lnTo>
                    <a:pt x="52324" y="85089"/>
                  </a:lnTo>
                  <a:lnTo>
                    <a:pt x="264414" y="0"/>
                  </a:lnTo>
                  <a:lnTo>
                    <a:pt x="476504" y="85089"/>
                  </a:lnTo>
                  <a:lnTo>
                    <a:pt x="528828" y="276351"/>
                  </a:lnTo>
                  <a:lnTo>
                    <a:pt x="382143" y="429768"/>
                  </a:lnTo>
                  <a:lnTo>
                    <a:pt x="146684" y="429768"/>
                  </a:lnTo>
                  <a:lnTo>
                    <a:pt x="0" y="276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501266" y="2683891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30197" y="3207766"/>
            <a:ext cx="540385" cy="442595"/>
            <a:chOff x="1330197" y="3207766"/>
            <a:chExt cx="540385" cy="442595"/>
          </a:xfrm>
        </p:grpSpPr>
        <p:sp>
          <p:nvSpPr>
            <p:cNvPr id="16" name="object 16"/>
            <p:cNvSpPr/>
            <p:nvPr/>
          </p:nvSpPr>
          <p:spPr>
            <a:xfrm>
              <a:off x="1336547" y="3214116"/>
              <a:ext cx="527685" cy="429895"/>
            </a:xfrm>
            <a:custGeom>
              <a:avLst/>
              <a:gdLst/>
              <a:ahLst/>
              <a:cxnLst/>
              <a:rect l="l" t="t" r="r" b="b"/>
              <a:pathLst>
                <a:path w="527685" h="429895">
                  <a:moveTo>
                    <a:pt x="263652" y="0"/>
                  </a:moveTo>
                  <a:lnTo>
                    <a:pt x="52196" y="85089"/>
                  </a:lnTo>
                  <a:lnTo>
                    <a:pt x="0" y="276351"/>
                  </a:lnTo>
                  <a:lnTo>
                    <a:pt x="146304" y="429768"/>
                  </a:lnTo>
                  <a:lnTo>
                    <a:pt x="381000" y="429768"/>
                  </a:lnTo>
                  <a:lnTo>
                    <a:pt x="527304" y="276351"/>
                  </a:lnTo>
                  <a:lnTo>
                    <a:pt x="475107" y="85089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36547" y="3214116"/>
              <a:ext cx="527685" cy="429895"/>
            </a:xfrm>
            <a:custGeom>
              <a:avLst/>
              <a:gdLst/>
              <a:ahLst/>
              <a:cxnLst/>
              <a:rect l="l" t="t" r="r" b="b"/>
              <a:pathLst>
                <a:path w="527685" h="429895">
                  <a:moveTo>
                    <a:pt x="0" y="276351"/>
                  </a:moveTo>
                  <a:lnTo>
                    <a:pt x="52196" y="85089"/>
                  </a:lnTo>
                  <a:lnTo>
                    <a:pt x="263652" y="0"/>
                  </a:lnTo>
                  <a:lnTo>
                    <a:pt x="475107" y="85089"/>
                  </a:lnTo>
                  <a:lnTo>
                    <a:pt x="527304" y="276351"/>
                  </a:lnTo>
                  <a:lnTo>
                    <a:pt x="381000" y="429768"/>
                  </a:lnTo>
                  <a:lnTo>
                    <a:pt x="146304" y="429768"/>
                  </a:lnTo>
                  <a:lnTo>
                    <a:pt x="0" y="276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522857" y="3255645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22577" y="3850894"/>
            <a:ext cx="541655" cy="442595"/>
            <a:chOff x="1322577" y="3850894"/>
            <a:chExt cx="541655" cy="442595"/>
          </a:xfrm>
        </p:grpSpPr>
        <p:sp>
          <p:nvSpPr>
            <p:cNvPr id="20" name="object 20"/>
            <p:cNvSpPr/>
            <p:nvPr/>
          </p:nvSpPr>
          <p:spPr>
            <a:xfrm>
              <a:off x="1328927" y="3857244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5">
                  <a:moveTo>
                    <a:pt x="264413" y="0"/>
                  </a:moveTo>
                  <a:lnTo>
                    <a:pt x="52324" y="85089"/>
                  </a:lnTo>
                  <a:lnTo>
                    <a:pt x="0" y="276351"/>
                  </a:lnTo>
                  <a:lnTo>
                    <a:pt x="146684" y="429767"/>
                  </a:lnTo>
                  <a:lnTo>
                    <a:pt x="382142" y="429767"/>
                  </a:lnTo>
                  <a:lnTo>
                    <a:pt x="528828" y="276351"/>
                  </a:lnTo>
                  <a:lnTo>
                    <a:pt x="476503" y="85089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28927" y="3857244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5">
                  <a:moveTo>
                    <a:pt x="0" y="276351"/>
                  </a:moveTo>
                  <a:lnTo>
                    <a:pt x="52324" y="85089"/>
                  </a:lnTo>
                  <a:lnTo>
                    <a:pt x="264413" y="0"/>
                  </a:lnTo>
                  <a:lnTo>
                    <a:pt x="476503" y="85089"/>
                  </a:lnTo>
                  <a:lnTo>
                    <a:pt x="528828" y="276351"/>
                  </a:lnTo>
                  <a:lnTo>
                    <a:pt x="382142" y="429767"/>
                  </a:lnTo>
                  <a:lnTo>
                    <a:pt x="146684" y="429767"/>
                  </a:lnTo>
                  <a:lnTo>
                    <a:pt x="0" y="276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515617" y="389877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36394" y="4280661"/>
            <a:ext cx="3699510" cy="2297430"/>
            <a:chOff x="2136394" y="4280661"/>
            <a:chExt cx="3699510" cy="2297430"/>
          </a:xfrm>
        </p:grpSpPr>
        <p:pic>
          <p:nvPicPr>
            <p:cNvPr id="24" name="object 2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42744" y="4287011"/>
              <a:ext cx="3686555" cy="22844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42744" y="4287011"/>
              <a:ext cx="3686810" cy="2284730"/>
            </a:xfrm>
            <a:custGeom>
              <a:avLst/>
              <a:gdLst/>
              <a:ahLst/>
              <a:cxnLst/>
              <a:rect l="l" t="t" r="r" b="b"/>
              <a:pathLst>
                <a:path w="3686810" h="2284729">
                  <a:moveTo>
                    <a:pt x="1843278" y="613410"/>
                  </a:moveTo>
                  <a:lnTo>
                    <a:pt x="2478532" y="0"/>
                  </a:lnTo>
                  <a:lnTo>
                    <a:pt x="2415921" y="563244"/>
                  </a:lnTo>
                  <a:lnTo>
                    <a:pt x="3137027" y="471424"/>
                  </a:lnTo>
                  <a:lnTo>
                    <a:pt x="2850642" y="773683"/>
                  </a:lnTo>
                  <a:lnTo>
                    <a:pt x="3600704" y="860551"/>
                  </a:lnTo>
                  <a:lnTo>
                    <a:pt x="3005073" y="1107821"/>
                  </a:lnTo>
                  <a:lnTo>
                    <a:pt x="3686555" y="1405585"/>
                  </a:lnTo>
                  <a:lnTo>
                    <a:pt x="2873629" y="1368780"/>
                  </a:lnTo>
                  <a:lnTo>
                    <a:pt x="3096895" y="1913775"/>
                  </a:lnTo>
                  <a:lnTo>
                    <a:pt x="2392807" y="1529016"/>
                  </a:lnTo>
                  <a:lnTo>
                    <a:pt x="2260854" y="2087435"/>
                  </a:lnTo>
                  <a:lnTo>
                    <a:pt x="1797558" y="1579562"/>
                  </a:lnTo>
                  <a:lnTo>
                    <a:pt x="1448181" y="2284476"/>
                  </a:lnTo>
                  <a:lnTo>
                    <a:pt x="1316735" y="1652752"/>
                  </a:lnTo>
                  <a:lnTo>
                    <a:pt x="812800" y="1863217"/>
                  </a:lnTo>
                  <a:lnTo>
                    <a:pt x="967232" y="1474012"/>
                  </a:lnTo>
                  <a:lnTo>
                    <a:pt x="22987" y="1542757"/>
                  </a:lnTo>
                  <a:lnTo>
                    <a:pt x="635254" y="1245362"/>
                  </a:lnTo>
                  <a:lnTo>
                    <a:pt x="0" y="911098"/>
                  </a:lnTo>
                  <a:lnTo>
                    <a:pt x="789686" y="805561"/>
                  </a:lnTo>
                  <a:lnTo>
                    <a:pt x="63118" y="242696"/>
                  </a:lnTo>
                  <a:lnTo>
                    <a:pt x="1248029" y="668401"/>
                  </a:lnTo>
                  <a:lnTo>
                    <a:pt x="1425447" y="242696"/>
                  </a:lnTo>
                  <a:lnTo>
                    <a:pt x="1843278" y="61341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062985" y="4998796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全国性因素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43000" y="4357115"/>
            <a:ext cx="2772155" cy="23103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0644" y="1801547"/>
            <a:ext cx="7348220" cy="29184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725170" algn="just">
              <a:lnSpc>
                <a:spcPct val="131000"/>
              </a:lnSpc>
              <a:spcBef>
                <a:spcPts val="220"/>
              </a:spcBef>
            </a:pPr>
            <a:r>
              <a:rPr sz="2400" spc="5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400" spc="65" dirty="0">
                <a:latin typeface="微软雅黑" panose="020B0503020204020204" charset="-122"/>
                <a:cs typeface="微软雅黑" panose="020B0503020204020204" charset="-122"/>
              </a:rPr>
              <a:t>力资源规划又称人力资源计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400" spc="70" dirty="0">
                <a:latin typeface="微软雅黑" panose="020B0503020204020204" charset="-122"/>
                <a:cs typeface="微软雅黑" panose="020B0503020204020204" charset="-122"/>
              </a:rPr>
              <a:t>，是指为实施企 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业的</a:t>
            </a:r>
            <a:r>
              <a:rPr sz="2400" b="1" spc="10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2400" b="1" spc="100" dirty="0">
                <a:latin typeface="微软雅黑" panose="020B0503020204020204" charset="-122"/>
                <a:cs typeface="微软雅黑" panose="020B0503020204020204" charset="-122"/>
              </a:rPr>
              <a:t>战</a:t>
            </a: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成企业的</a:t>
            </a:r>
            <a:r>
              <a:rPr sz="2400" b="1" spc="100" dirty="0">
                <a:latin typeface="微软雅黑" panose="020B0503020204020204" charset="-122"/>
                <a:cs typeface="微软雅黑" panose="020B0503020204020204" charset="-122"/>
              </a:rPr>
              <a:t>生产经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2400" b="1" spc="10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业 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内外部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和条</a:t>
            </a:r>
            <a:r>
              <a:rPr sz="2400" spc="9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的变</a:t>
            </a:r>
            <a:r>
              <a:rPr sz="2400" spc="110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400" spc="9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运用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科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的方</a:t>
            </a: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人 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力资源</a:t>
            </a:r>
            <a:r>
              <a:rPr sz="2400" spc="9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需求和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2400" b="1" spc="120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，制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相应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2400" b="1" spc="114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措 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而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使企业</a:t>
            </a:r>
            <a:r>
              <a:rPr sz="2400" spc="9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400" spc="100" dirty="0">
                <a:latin typeface="微软雅黑" panose="020B0503020204020204" charset="-122"/>
                <a:cs typeface="微软雅黑" panose="020B0503020204020204" charset="-122"/>
              </a:rPr>
              <a:t>力资</a:t>
            </a:r>
            <a:r>
              <a:rPr sz="2400" spc="12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给和需</a:t>
            </a:r>
            <a:r>
              <a:rPr sz="2400" b="1" spc="9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400" b="1" spc="105" dirty="0">
                <a:latin typeface="微软雅黑" panose="020B0503020204020204" charset="-122"/>
                <a:cs typeface="微软雅黑" panose="020B0503020204020204" charset="-122"/>
              </a:rPr>
              <a:t>达到平</a:t>
            </a:r>
            <a:r>
              <a:rPr sz="2400" b="1" spc="95" dirty="0">
                <a:latin typeface="微软雅黑" panose="020B0503020204020204" charset="-122"/>
                <a:cs typeface="微软雅黑" panose="020B0503020204020204" charset="-122"/>
              </a:rPr>
              <a:t>衡</a:t>
            </a:r>
            <a:r>
              <a:rPr sz="2400" spc="10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spc="114" dirty="0">
                <a:latin typeface="微软雅黑" panose="020B0503020204020204" charset="-122"/>
                <a:cs typeface="微软雅黑" panose="020B0503020204020204" charset="-122"/>
              </a:rPr>
              <a:t>实现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人力资源合理配置，有效激励员工的过程。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7805" y="422909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9245" y="505460"/>
            <a:ext cx="54305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93980"/>
                </a:solidFill>
              </a:rPr>
              <a:t>企业外部人力资源供应预测思路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46250" y="2238755"/>
          <a:ext cx="1390650" cy="147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304800"/>
              </a:tblGrid>
              <a:tr h="275844">
                <a:tc rowSpan="2">
                  <a:txBody>
                    <a:bodyPr/>
                    <a:lstStyle/>
                    <a:p>
                      <a:pPr marL="91440" marR="148590" algn="just">
                        <a:lnSpc>
                          <a:spcPct val="98000"/>
                        </a:lnSpc>
                        <a:spcBef>
                          <a:spcPts val="465"/>
                        </a:spcBef>
                      </a:pPr>
                      <a:r>
                        <a:rPr sz="1600" b="1" spc="20" dirty="0">
                          <a:latin typeface="黑体" panose="02010609060101010101" charset="-122"/>
                          <a:cs typeface="黑体" panose="02010609060101010101" charset="-122"/>
                        </a:rPr>
                        <a:t>全</a:t>
                      </a:r>
                      <a:r>
                        <a:rPr sz="1600" b="1" spc="10" dirty="0">
                          <a:latin typeface="黑体" panose="02010609060101010101" charset="-122"/>
                          <a:cs typeface="黑体" panose="02010609060101010101" charset="-122"/>
                        </a:rPr>
                        <a:t>国及</a:t>
                      </a:r>
                      <a:r>
                        <a:rPr sz="16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本 </a:t>
                      </a:r>
                      <a:r>
                        <a:rPr sz="1600" b="1" spc="20" dirty="0">
                          <a:latin typeface="黑体" panose="02010609060101010101" charset="-122"/>
                          <a:cs typeface="黑体" panose="02010609060101010101" charset="-122"/>
                        </a:rPr>
                        <a:t>地</a:t>
                      </a:r>
                      <a:r>
                        <a:rPr sz="1600" b="1" spc="10" dirty="0">
                          <a:latin typeface="黑体" panose="02010609060101010101" charset="-122"/>
                          <a:cs typeface="黑体" panose="02010609060101010101" charset="-122"/>
                        </a:rPr>
                        <a:t>区人力 </a:t>
                      </a:r>
                      <a:r>
                        <a:rPr sz="1600" b="1" spc="5" dirty="0">
                          <a:latin typeface="黑体" panose="02010609060101010101" charset="-122"/>
                          <a:cs typeface="黑体" panose="02010609060101010101" charset="-122"/>
                        </a:rPr>
                        <a:t>资源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59055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4736">
                <a:tc vMerge="1">
                  <a:tcPr marL="0" marR="0" marT="59055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9900"/>
                    </a:solidFill>
                  </a:tcPr>
                </a:tc>
                <a:tc hMerge="1">
                  <a:tcPr marL="0" marR="0" marT="0" marB="0"/>
                </a:tc>
              </a:tr>
              <a:tr h="304800">
                <a:tc rowSpan="2">
                  <a:txBody>
                    <a:bodyPr/>
                    <a:lstStyle/>
                    <a:p>
                      <a:pPr marL="328295" marR="118110" indent="-204470">
                        <a:lnSpc>
                          <a:spcPts val="1820"/>
                        </a:lnSpc>
                        <a:spcBef>
                          <a:spcPts val="565"/>
                        </a:spcBef>
                      </a:pPr>
                      <a:r>
                        <a:rPr sz="1600" b="1" spc="20" dirty="0">
                          <a:latin typeface="黑体" panose="02010609060101010101" charset="-122"/>
                          <a:cs typeface="黑体" panose="02010609060101010101" charset="-122"/>
                        </a:rPr>
                        <a:t>现</a:t>
                      </a:r>
                      <a:r>
                        <a:rPr sz="1600" b="1" spc="10" dirty="0">
                          <a:latin typeface="黑体" panose="02010609060101010101" charset="-122"/>
                          <a:cs typeface="黑体" panose="02010609060101010101" charset="-122"/>
                        </a:rPr>
                        <a:t>有就</a:t>
                      </a:r>
                      <a:r>
                        <a:rPr sz="1600" b="1" dirty="0">
                          <a:latin typeface="黑体" panose="02010609060101010101" charset="-122"/>
                          <a:cs typeface="黑体" panose="02010609060101010101" charset="-122"/>
                        </a:rPr>
                        <a:t>业 </a:t>
                      </a:r>
                      <a:r>
                        <a:rPr sz="1600" b="1" spc="5" dirty="0">
                          <a:latin typeface="黑体" panose="02010609060101010101" charset="-122"/>
                          <a:cs typeface="黑体" panose="02010609060101010101" charset="-122"/>
                        </a:rPr>
                        <a:t>机制</a:t>
                      </a:r>
                      <a:endParaRPr sz="1600">
                        <a:latin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71755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5844">
                <a:tc vMerge="1">
                  <a:tcPr marL="0" marR="0" marT="71755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581400" y="2695955"/>
            <a:ext cx="2667000" cy="584200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ts val="1870"/>
              </a:lnSpc>
              <a:spcBef>
                <a:spcPts val="415"/>
              </a:spcBef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各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类学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校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毕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生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流动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口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ts val="1870"/>
              </a:lnSpc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失业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员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复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转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业军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人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0" y="2695955"/>
            <a:ext cx="1295400" cy="581025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71120" rIns="0" bIns="0" rtlCol="0">
            <a:spAutoFit/>
          </a:bodyPr>
          <a:lstStyle/>
          <a:p>
            <a:pPr marL="340995" marR="129540" indent="-205740">
              <a:lnSpc>
                <a:spcPts val="1820"/>
              </a:lnSpc>
              <a:spcBef>
                <a:spcPts val="560"/>
              </a:spcBef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可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供选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择</a:t>
            </a:r>
            <a:r>
              <a:rPr sz="1600" b="1" spc="-10" dirty="0">
                <a:latin typeface="黑体" panose="02010609060101010101" charset="-122"/>
                <a:cs typeface="黑体" panose="02010609060101010101" charset="-122"/>
              </a:rPr>
              <a:t>的 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候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选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人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2400" y="1981200"/>
            <a:ext cx="1905000" cy="337185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人单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位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竞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争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状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况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200" y="3733800"/>
            <a:ext cx="2133600" cy="337185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  <a:tabLst>
                <a:tab pos="1117600" algn="l"/>
              </a:tabLst>
            </a:pP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社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会文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化	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社</a:t>
            </a:r>
            <a:r>
              <a:rPr sz="1600" b="1" spc="-5" dirty="0">
                <a:latin typeface="黑体" panose="02010609060101010101" charset="-122"/>
                <a:cs typeface="黑体" panose="02010609060101010101" charset="-122"/>
              </a:rPr>
              <a:t>会</a:t>
            </a:r>
            <a:r>
              <a:rPr sz="1600" b="1" spc="5" dirty="0">
                <a:latin typeface="黑体" panose="02010609060101010101" charset="-122"/>
                <a:cs typeface="黑体" panose="02010609060101010101" charset="-122"/>
              </a:rPr>
              <a:t>心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理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17850" y="2946400"/>
            <a:ext cx="463550" cy="50800"/>
          </a:xfrm>
          <a:custGeom>
            <a:avLst/>
            <a:gdLst/>
            <a:ahLst/>
            <a:cxnLst/>
            <a:rect l="l" t="t" r="r" b="b"/>
            <a:pathLst>
              <a:path w="463550" h="50800">
                <a:moveTo>
                  <a:pt x="412750" y="0"/>
                </a:moveTo>
                <a:lnTo>
                  <a:pt x="412750" y="50800"/>
                </a:lnTo>
                <a:lnTo>
                  <a:pt x="450850" y="31750"/>
                </a:lnTo>
                <a:lnTo>
                  <a:pt x="425450" y="31750"/>
                </a:lnTo>
                <a:lnTo>
                  <a:pt x="425450" y="19050"/>
                </a:lnTo>
                <a:lnTo>
                  <a:pt x="450850" y="19050"/>
                </a:lnTo>
                <a:lnTo>
                  <a:pt x="412750" y="0"/>
                </a:lnTo>
                <a:close/>
              </a:path>
              <a:path w="463550" h="50800">
                <a:moveTo>
                  <a:pt x="412750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412750" y="31750"/>
                </a:lnTo>
                <a:lnTo>
                  <a:pt x="412750" y="19050"/>
                </a:lnTo>
                <a:close/>
              </a:path>
              <a:path w="463550" h="50800">
                <a:moveTo>
                  <a:pt x="450850" y="19050"/>
                </a:moveTo>
                <a:lnTo>
                  <a:pt x="425450" y="19050"/>
                </a:lnTo>
                <a:lnTo>
                  <a:pt x="425450" y="31750"/>
                </a:lnTo>
                <a:lnTo>
                  <a:pt x="450850" y="31750"/>
                </a:lnTo>
                <a:lnTo>
                  <a:pt x="463550" y="25400"/>
                </a:lnTo>
                <a:lnTo>
                  <a:pt x="45085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42050" y="2946400"/>
            <a:ext cx="768350" cy="50800"/>
          </a:xfrm>
          <a:custGeom>
            <a:avLst/>
            <a:gdLst/>
            <a:ahLst/>
            <a:cxnLst/>
            <a:rect l="l" t="t" r="r" b="b"/>
            <a:pathLst>
              <a:path w="768350" h="50800">
                <a:moveTo>
                  <a:pt x="717550" y="0"/>
                </a:moveTo>
                <a:lnTo>
                  <a:pt x="717550" y="50800"/>
                </a:lnTo>
                <a:lnTo>
                  <a:pt x="755650" y="31750"/>
                </a:lnTo>
                <a:lnTo>
                  <a:pt x="730250" y="31750"/>
                </a:lnTo>
                <a:lnTo>
                  <a:pt x="730250" y="19050"/>
                </a:lnTo>
                <a:lnTo>
                  <a:pt x="755650" y="19050"/>
                </a:lnTo>
                <a:lnTo>
                  <a:pt x="717550" y="0"/>
                </a:lnTo>
                <a:close/>
              </a:path>
              <a:path w="768350" h="50800">
                <a:moveTo>
                  <a:pt x="717550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717550" y="31750"/>
                </a:lnTo>
                <a:lnTo>
                  <a:pt x="717550" y="19050"/>
                </a:lnTo>
                <a:close/>
              </a:path>
              <a:path w="768350" h="50800">
                <a:moveTo>
                  <a:pt x="755650" y="19050"/>
                </a:moveTo>
                <a:lnTo>
                  <a:pt x="730250" y="19050"/>
                </a:lnTo>
                <a:lnTo>
                  <a:pt x="730250" y="31750"/>
                </a:lnTo>
                <a:lnTo>
                  <a:pt x="755650" y="31750"/>
                </a:lnTo>
                <a:lnTo>
                  <a:pt x="768350" y="25400"/>
                </a:lnTo>
                <a:lnTo>
                  <a:pt x="75565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1400" y="2317750"/>
            <a:ext cx="50800" cy="387350"/>
          </a:xfrm>
          <a:custGeom>
            <a:avLst/>
            <a:gdLst/>
            <a:ahLst/>
            <a:cxnLst/>
            <a:rect l="l" t="t" r="r" b="b"/>
            <a:pathLst>
              <a:path w="50800" h="387350">
                <a:moveTo>
                  <a:pt x="19050" y="336550"/>
                </a:moveTo>
                <a:lnTo>
                  <a:pt x="0" y="336550"/>
                </a:lnTo>
                <a:lnTo>
                  <a:pt x="25400" y="387350"/>
                </a:lnTo>
                <a:lnTo>
                  <a:pt x="44450" y="349250"/>
                </a:lnTo>
                <a:lnTo>
                  <a:pt x="19050" y="349250"/>
                </a:lnTo>
                <a:lnTo>
                  <a:pt x="19050" y="336550"/>
                </a:lnTo>
                <a:close/>
              </a:path>
              <a:path w="50800" h="387350">
                <a:moveTo>
                  <a:pt x="31750" y="0"/>
                </a:moveTo>
                <a:lnTo>
                  <a:pt x="19050" y="0"/>
                </a:lnTo>
                <a:lnTo>
                  <a:pt x="19050" y="349250"/>
                </a:lnTo>
                <a:lnTo>
                  <a:pt x="31750" y="349250"/>
                </a:lnTo>
                <a:lnTo>
                  <a:pt x="31750" y="0"/>
                </a:lnTo>
                <a:close/>
              </a:path>
              <a:path w="50800" h="387350">
                <a:moveTo>
                  <a:pt x="50800" y="336550"/>
                </a:moveTo>
                <a:lnTo>
                  <a:pt x="31750" y="336550"/>
                </a:lnTo>
                <a:lnTo>
                  <a:pt x="31750" y="349250"/>
                </a:lnTo>
                <a:lnTo>
                  <a:pt x="44450" y="349250"/>
                </a:lnTo>
                <a:lnTo>
                  <a:pt x="50800" y="336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51400" y="3270250"/>
            <a:ext cx="50800" cy="463550"/>
          </a:xfrm>
          <a:custGeom>
            <a:avLst/>
            <a:gdLst/>
            <a:ahLst/>
            <a:cxnLst/>
            <a:rect l="l" t="t" r="r" b="b"/>
            <a:pathLst>
              <a:path w="50800" h="463550">
                <a:moveTo>
                  <a:pt x="19050" y="412750"/>
                </a:moveTo>
                <a:lnTo>
                  <a:pt x="0" y="412750"/>
                </a:lnTo>
                <a:lnTo>
                  <a:pt x="25400" y="463550"/>
                </a:lnTo>
                <a:lnTo>
                  <a:pt x="44450" y="425450"/>
                </a:lnTo>
                <a:lnTo>
                  <a:pt x="19050" y="425450"/>
                </a:lnTo>
                <a:lnTo>
                  <a:pt x="19050" y="412750"/>
                </a:lnTo>
                <a:close/>
              </a:path>
              <a:path w="50800" h="463550">
                <a:moveTo>
                  <a:pt x="31750" y="0"/>
                </a:moveTo>
                <a:lnTo>
                  <a:pt x="19050" y="0"/>
                </a:lnTo>
                <a:lnTo>
                  <a:pt x="19050" y="425450"/>
                </a:lnTo>
                <a:lnTo>
                  <a:pt x="31750" y="425450"/>
                </a:lnTo>
                <a:lnTo>
                  <a:pt x="31750" y="0"/>
                </a:lnTo>
                <a:close/>
              </a:path>
              <a:path w="50800" h="463550">
                <a:moveTo>
                  <a:pt x="50800" y="412750"/>
                </a:moveTo>
                <a:lnTo>
                  <a:pt x="31750" y="412750"/>
                </a:lnTo>
                <a:lnTo>
                  <a:pt x="31750" y="425450"/>
                </a:lnTo>
                <a:lnTo>
                  <a:pt x="44450" y="425450"/>
                </a:lnTo>
                <a:lnTo>
                  <a:pt x="50800" y="412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52016" y="4500371"/>
            <a:ext cx="3858767" cy="20558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4353" y="1538605"/>
            <a:ext cx="6645909" cy="4432300"/>
            <a:chOff x="1304353" y="1538605"/>
            <a:chExt cx="6645909" cy="44323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4480" y="5239512"/>
              <a:ext cx="6395466" cy="730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6" y="1551305"/>
              <a:ext cx="842010" cy="3991610"/>
            </a:xfrm>
            <a:custGeom>
              <a:avLst/>
              <a:gdLst/>
              <a:ahLst/>
              <a:cxnLst/>
              <a:rect l="l" t="t" r="r" b="b"/>
              <a:pathLst>
                <a:path w="842010" h="3991610">
                  <a:moveTo>
                    <a:pt x="15366" y="0"/>
                  </a:moveTo>
                  <a:lnTo>
                    <a:pt x="49105" y="34306"/>
                  </a:lnTo>
                  <a:lnTo>
                    <a:pt x="82140" y="69040"/>
                  </a:lnTo>
                  <a:lnTo>
                    <a:pt x="114473" y="104193"/>
                  </a:lnTo>
                  <a:lnTo>
                    <a:pt x="146102" y="139756"/>
                  </a:lnTo>
                  <a:lnTo>
                    <a:pt x="177029" y="175720"/>
                  </a:lnTo>
                  <a:lnTo>
                    <a:pt x="207253" y="212075"/>
                  </a:lnTo>
                  <a:lnTo>
                    <a:pt x="236774" y="248813"/>
                  </a:lnTo>
                  <a:lnTo>
                    <a:pt x="265592" y="285925"/>
                  </a:lnTo>
                  <a:lnTo>
                    <a:pt x="293707" y="323401"/>
                  </a:lnTo>
                  <a:lnTo>
                    <a:pt x="321119" y="361233"/>
                  </a:lnTo>
                  <a:lnTo>
                    <a:pt x="347829" y="399412"/>
                  </a:lnTo>
                  <a:lnTo>
                    <a:pt x="373835" y="437929"/>
                  </a:lnTo>
                  <a:lnTo>
                    <a:pt x="399139" y="476774"/>
                  </a:lnTo>
                  <a:lnTo>
                    <a:pt x="423740" y="515939"/>
                  </a:lnTo>
                  <a:lnTo>
                    <a:pt x="447638" y="555415"/>
                  </a:lnTo>
                  <a:lnTo>
                    <a:pt x="470833" y="595192"/>
                  </a:lnTo>
                  <a:lnTo>
                    <a:pt x="493325" y="635262"/>
                  </a:lnTo>
                  <a:lnTo>
                    <a:pt x="515114" y="675616"/>
                  </a:lnTo>
                  <a:lnTo>
                    <a:pt x="536201" y="716244"/>
                  </a:lnTo>
                  <a:lnTo>
                    <a:pt x="556584" y="757138"/>
                  </a:lnTo>
                  <a:lnTo>
                    <a:pt x="576265" y="798288"/>
                  </a:lnTo>
                  <a:lnTo>
                    <a:pt x="595243" y="839687"/>
                  </a:lnTo>
                  <a:lnTo>
                    <a:pt x="613517" y="881324"/>
                  </a:lnTo>
                  <a:lnTo>
                    <a:pt x="631089" y="923190"/>
                  </a:lnTo>
                  <a:lnTo>
                    <a:pt x="647959" y="965277"/>
                  </a:lnTo>
                  <a:lnTo>
                    <a:pt x="664125" y="1007576"/>
                  </a:lnTo>
                  <a:lnTo>
                    <a:pt x="679588" y="1050078"/>
                  </a:lnTo>
                  <a:lnTo>
                    <a:pt x="694349" y="1092773"/>
                  </a:lnTo>
                  <a:lnTo>
                    <a:pt x="708406" y="1135652"/>
                  </a:lnTo>
                  <a:lnTo>
                    <a:pt x="721761" y="1178707"/>
                  </a:lnTo>
                  <a:lnTo>
                    <a:pt x="734413" y="1221929"/>
                  </a:lnTo>
                  <a:lnTo>
                    <a:pt x="746362" y="1265309"/>
                  </a:lnTo>
                  <a:lnTo>
                    <a:pt x="757608" y="1308837"/>
                  </a:lnTo>
                  <a:lnTo>
                    <a:pt x="768151" y="1352504"/>
                  </a:lnTo>
                  <a:lnTo>
                    <a:pt x="777991" y="1396303"/>
                  </a:lnTo>
                  <a:lnTo>
                    <a:pt x="787129" y="1440222"/>
                  </a:lnTo>
                  <a:lnTo>
                    <a:pt x="795563" y="1484255"/>
                  </a:lnTo>
                  <a:lnTo>
                    <a:pt x="803295" y="1528391"/>
                  </a:lnTo>
                  <a:lnTo>
                    <a:pt x="810324" y="1572621"/>
                  </a:lnTo>
                  <a:lnTo>
                    <a:pt x="816650" y="1616937"/>
                  </a:lnTo>
                  <a:lnTo>
                    <a:pt x="822273" y="1661330"/>
                  </a:lnTo>
                  <a:lnTo>
                    <a:pt x="827193" y="1705790"/>
                  </a:lnTo>
                  <a:lnTo>
                    <a:pt x="831410" y="1750308"/>
                  </a:lnTo>
                  <a:lnTo>
                    <a:pt x="834925" y="1794876"/>
                  </a:lnTo>
                  <a:lnTo>
                    <a:pt x="837736" y="1839485"/>
                  </a:lnTo>
                  <a:lnTo>
                    <a:pt x="839845" y="1884125"/>
                  </a:lnTo>
                  <a:lnTo>
                    <a:pt x="841251" y="1928788"/>
                  </a:lnTo>
                  <a:lnTo>
                    <a:pt x="841953" y="1973464"/>
                  </a:lnTo>
                  <a:lnTo>
                    <a:pt x="841953" y="2018145"/>
                  </a:lnTo>
                  <a:lnTo>
                    <a:pt x="841251" y="2062821"/>
                  </a:lnTo>
                  <a:lnTo>
                    <a:pt x="839845" y="2107484"/>
                  </a:lnTo>
                  <a:lnTo>
                    <a:pt x="837736" y="2152124"/>
                  </a:lnTo>
                  <a:lnTo>
                    <a:pt x="834925" y="2196733"/>
                  </a:lnTo>
                  <a:lnTo>
                    <a:pt x="831410" y="2241301"/>
                  </a:lnTo>
                  <a:lnTo>
                    <a:pt x="827193" y="2285819"/>
                  </a:lnTo>
                  <a:lnTo>
                    <a:pt x="822273" y="2330279"/>
                  </a:lnTo>
                  <a:lnTo>
                    <a:pt x="816650" y="2374672"/>
                  </a:lnTo>
                  <a:lnTo>
                    <a:pt x="810324" y="2418988"/>
                  </a:lnTo>
                  <a:lnTo>
                    <a:pt x="803295" y="2463218"/>
                  </a:lnTo>
                  <a:lnTo>
                    <a:pt x="795563" y="2507354"/>
                  </a:lnTo>
                  <a:lnTo>
                    <a:pt x="787129" y="2551387"/>
                  </a:lnTo>
                  <a:lnTo>
                    <a:pt x="777991" y="2595306"/>
                  </a:lnTo>
                  <a:lnTo>
                    <a:pt x="768151" y="2639105"/>
                  </a:lnTo>
                  <a:lnTo>
                    <a:pt x="757608" y="2682772"/>
                  </a:lnTo>
                  <a:lnTo>
                    <a:pt x="746362" y="2726300"/>
                  </a:lnTo>
                  <a:lnTo>
                    <a:pt x="734413" y="2769680"/>
                  </a:lnTo>
                  <a:lnTo>
                    <a:pt x="721761" y="2812902"/>
                  </a:lnTo>
                  <a:lnTo>
                    <a:pt x="708406" y="2855957"/>
                  </a:lnTo>
                  <a:lnTo>
                    <a:pt x="694349" y="2898836"/>
                  </a:lnTo>
                  <a:lnTo>
                    <a:pt x="679588" y="2941531"/>
                  </a:lnTo>
                  <a:lnTo>
                    <a:pt x="664125" y="2984033"/>
                  </a:lnTo>
                  <a:lnTo>
                    <a:pt x="647959" y="3026332"/>
                  </a:lnTo>
                  <a:lnTo>
                    <a:pt x="631089" y="3068419"/>
                  </a:lnTo>
                  <a:lnTo>
                    <a:pt x="613517" y="3110285"/>
                  </a:lnTo>
                  <a:lnTo>
                    <a:pt x="595243" y="3151922"/>
                  </a:lnTo>
                  <a:lnTo>
                    <a:pt x="576265" y="3193321"/>
                  </a:lnTo>
                  <a:lnTo>
                    <a:pt x="556584" y="3234471"/>
                  </a:lnTo>
                  <a:lnTo>
                    <a:pt x="536201" y="3275365"/>
                  </a:lnTo>
                  <a:lnTo>
                    <a:pt x="515114" y="3315993"/>
                  </a:lnTo>
                  <a:lnTo>
                    <a:pt x="493325" y="3356347"/>
                  </a:lnTo>
                  <a:lnTo>
                    <a:pt x="470833" y="3396417"/>
                  </a:lnTo>
                  <a:lnTo>
                    <a:pt x="447638" y="3436194"/>
                  </a:lnTo>
                  <a:lnTo>
                    <a:pt x="423740" y="3475670"/>
                  </a:lnTo>
                  <a:lnTo>
                    <a:pt x="399139" y="3514835"/>
                  </a:lnTo>
                  <a:lnTo>
                    <a:pt x="373835" y="3553680"/>
                  </a:lnTo>
                  <a:lnTo>
                    <a:pt x="347829" y="3592197"/>
                  </a:lnTo>
                  <a:lnTo>
                    <a:pt x="321119" y="3630376"/>
                  </a:lnTo>
                  <a:lnTo>
                    <a:pt x="293707" y="3668208"/>
                  </a:lnTo>
                  <a:lnTo>
                    <a:pt x="265592" y="3705684"/>
                  </a:lnTo>
                  <a:lnTo>
                    <a:pt x="236774" y="3742796"/>
                  </a:lnTo>
                  <a:lnTo>
                    <a:pt x="207253" y="3779534"/>
                  </a:lnTo>
                  <a:lnTo>
                    <a:pt x="177029" y="3815889"/>
                  </a:lnTo>
                  <a:lnTo>
                    <a:pt x="146102" y="3851853"/>
                  </a:lnTo>
                  <a:lnTo>
                    <a:pt x="114473" y="3887416"/>
                  </a:lnTo>
                  <a:lnTo>
                    <a:pt x="82140" y="3922569"/>
                  </a:lnTo>
                  <a:lnTo>
                    <a:pt x="49105" y="3957303"/>
                  </a:lnTo>
                  <a:lnTo>
                    <a:pt x="15366" y="3991610"/>
                  </a:lnTo>
                  <a:lnTo>
                    <a:pt x="0" y="3976243"/>
                  </a:lnTo>
                  <a:lnTo>
                    <a:pt x="33826" y="3941844"/>
                  </a:lnTo>
                  <a:lnTo>
                    <a:pt x="66941" y="3907012"/>
                  </a:lnTo>
                  <a:lnTo>
                    <a:pt x="99343" y="3871756"/>
                  </a:lnTo>
                  <a:lnTo>
                    <a:pt x="131034" y="3836085"/>
                  </a:lnTo>
                  <a:lnTo>
                    <a:pt x="162012" y="3800009"/>
                  </a:lnTo>
                  <a:lnTo>
                    <a:pt x="192278" y="3763536"/>
                  </a:lnTo>
                  <a:lnTo>
                    <a:pt x="221832" y="3726676"/>
                  </a:lnTo>
                  <a:lnTo>
                    <a:pt x="250674" y="3689438"/>
                  </a:lnTo>
                  <a:lnTo>
                    <a:pt x="278803" y="3651831"/>
                  </a:lnTo>
                  <a:lnTo>
                    <a:pt x="306221" y="3613864"/>
                  </a:lnTo>
                  <a:lnTo>
                    <a:pt x="332926" y="3575548"/>
                  </a:lnTo>
                  <a:lnTo>
                    <a:pt x="358919" y="3536890"/>
                  </a:lnTo>
                  <a:lnTo>
                    <a:pt x="384200" y="3497900"/>
                  </a:lnTo>
                  <a:lnTo>
                    <a:pt x="408769" y="3458588"/>
                  </a:lnTo>
                  <a:lnTo>
                    <a:pt x="432626" y="3418962"/>
                  </a:lnTo>
                  <a:lnTo>
                    <a:pt x="455771" y="3379032"/>
                  </a:lnTo>
                  <a:lnTo>
                    <a:pt x="478203" y="3338807"/>
                  </a:lnTo>
                  <a:lnTo>
                    <a:pt x="499924" y="3298296"/>
                  </a:lnTo>
                  <a:lnTo>
                    <a:pt x="520932" y="3257509"/>
                  </a:lnTo>
                  <a:lnTo>
                    <a:pt x="541228" y="3216454"/>
                  </a:lnTo>
                  <a:lnTo>
                    <a:pt x="560812" y="3175141"/>
                  </a:lnTo>
                  <a:lnTo>
                    <a:pt x="579684" y="3133579"/>
                  </a:lnTo>
                  <a:lnTo>
                    <a:pt x="597843" y="3091778"/>
                  </a:lnTo>
                  <a:lnTo>
                    <a:pt x="615291" y="3049746"/>
                  </a:lnTo>
                  <a:lnTo>
                    <a:pt x="632026" y="3007493"/>
                  </a:lnTo>
                  <a:lnTo>
                    <a:pt x="648049" y="2965027"/>
                  </a:lnTo>
                  <a:lnTo>
                    <a:pt x="663360" y="2922359"/>
                  </a:lnTo>
                  <a:lnTo>
                    <a:pt x="677959" y="2879497"/>
                  </a:lnTo>
                  <a:lnTo>
                    <a:pt x="691846" y="2836451"/>
                  </a:lnTo>
                  <a:lnTo>
                    <a:pt x="705021" y="2793230"/>
                  </a:lnTo>
                  <a:lnTo>
                    <a:pt x="717483" y="2749843"/>
                  </a:lnTo>
                  <a:lnTo>
                    <a:pt x="729233" y="2706299"/>
                  </a:lnTo>
                  <a:lnTo>
                    <a:pt x="740272" y="2662608"/>
                  </a:lnTo>
                  <a:lnTo>
                    <a:pt x="750598" y="2618778"/>
                  </a:lnTo>
                  <a:lnTo>
                    <a:pt x="760212" y="2574819"/>
                  </a:lnTo>
                  <a:lnTo>
                    <a:pt x="769113" y="2530740"/>
                  </a:lnTo>
                  <a:lnTo>
                    <a:pt x="777303" y="2486551"/>
                  </a:lnTo>
                  <a:lnTo>
                    <a:pt x="784781" y="2442260"/>
                  </a:lnTo>
                  <a:lnTo>
                    <a:pt x="791546" y="2397878"/>
                  </a:lnTo>
                  <a:lnTo>
                    <a:pt x="797599" y="2353412"/>
                  </a:lnTo>
                  <a:lnTo>
                    <a:pt x="802940" y="2308872"/>
                  </a:lnTo>
                  <a:lnTo>
                    <a:pt x="807569" y="2264268"/>
                  </a:lnTo>
                  <a:lnTo>
                    <a:pt x="811486" y="2219609"/>
                  </a:lnTo>
                  <a:lnTo>
                    <a:pt x="814691" y="2174903"/>
                  </a:lnTo>
                  <a:lnTo>
                    <a:pt x="817183" y="2130161"/>
                  </a:lnTo>
                  <a:lnTo>
                    <a:pt x="818963" y="2085391"/>
                  </a:lnTo>
                  <a:lnTo>
                    <a:pt x="820032" y="2040602"/>
                  </a:lnTo>
                  <a:lnTo>
                    <a:pt x="820388" y="1995804"/>
                  </a:lnTo>
                  <a:lnTo>
                    <a:pt x="820032" y="1951007"/>
                  </a:lnTo>
                  <a:lnTo>
                    <a:pt x="818963" y="1906218"/>
                  </a:lnTo>
                  <a:lnTo>
                    <a:pt x="817183" y="1861448"/>
                  </a:lnTo>
                  <a:lnTo>
                    <a:pt x="814691" y="1816706"/>
                  </a:lnTo>
                  <a:lnTo>
                    <a:pt x="811486" y="1772000"/>
                  </a:lnTo>
                  <a:lnTo>
                    <a:pt x="807569" y="1727341"/>
                  </a:lnTo>
                  <a:lnTo>
                    <a:pt x="802940" y="1682737"/>
                  </a:lnTo>
                  <a:lnTo>
                    <a:pt x="797599" y="1638197"/>
                  </a:lnTo>
                  <a:lnTo>
                    <a:pt x="791546" y="1593731"/>
                  </a:lnTo>
                  <a:lnTo>
                    <a:pt x="784781" y="1549349"/>
                  </a:lnTo>
                  <a:lnTo>
                    <a:pt x="777303" y="1505058"/>
                  </a:lnTo>
                  <a:lnTo>
                    <a:pt x="769113" y="1460869"/>
                  </a:lnTo>
                  <a:lnTo>
                    <a:pt x="760212" y="1416790"/>
                  </a:lnTo>
                  <a:lnTo>
                    <a:pt x="750598" y="1372831"/>
                  </a:lnTo>
                  <a:lnTo>
                    <a:pt x="740272" y="1329001"/>
                  </a:lnTo>
                  <a:lnTo>
                    <a:pt x="729233" y="1285310"/>
                  </a:lnTo>
                  <a:lnTo>
                    <a:pt x="717483" y="1241766"/>
                  </a:lnTo>
                  <a:lnTo>
                    <a:pt x="705021" y="1198379"/>
                  </a:lnTo>
                  <a:lnTo>
                    <a:pt x="691846" y="1155158"/>
                  </a:lnTo>
                  <a:lnTo>
                    <a:pt x="677959" y="1112112"/>
                  </a:lnTo>
                  <a:lnTo>
                    <a:pt x="663360" y="1069250"/>
                  </a:lnTo>
                  <a:lnTo>
                    <a:pt x="648049" y="1026582"/>
                  </a:lnTo>
                  <a:lnTo>
                    <a:pt x="632026" y="984116"/>
                  </a:lnTo>
                  <a:lnTo>
                    <a:pt x="615291" y="941863"/>
                  </a:lnTo>
                  <a:lnTo>
                    <a:pt x="597843" y="899831"/>
                  </a:lnTo>
                  <a:lnTo>
                    <a:pt x="579684" y="858030"/>
                  </a:lnTo>
                  <a:lnTo>
                    <a:pt x="560812" y="816468"/>
                  </a:lnTo>
                  <a:lnTo>
                    <a:pt x="541228" y="775155"/>
                  </a:lnTo>
                  <a:lnTo>
                    <a:pt x="520932" y="734100"/>
                  </a:lnTo>
                  <a:lnTo>
                    <a:pt x="499924" y="693313"/>
                  </a:lnTo>
                  <a:lnTo>
                    <a:pt x="478203" y="652802"/>
                  </a:lnTo>
                  <a:lnTo>
                    <a:pt x="455771" y="612577"/>
                  </a:lnTo>
                  <a:lnTo>
                    <a:pt x="432626" y="572647"/>
                  </a:lnTo>
                  <a:lnTo>
                    <a:pt x="408769" y="533021"/>
                  </a:lnTo>
                  <a:lnTo>
                    <a:pt x="384200" y="493709"/>
                  </a:lnTo>
                  <a:lnTo>
                    <a:pt x="358919" y="454719"/>
                  </a:lnTo>
                  <a:lnTo>
                    <a:pt x="332926" y="416061"/>
                  </a:lnTo>
                  <a:lnTo>
                    <a:pt x="306221" y="377745"/>
                  </a:lnTo>
                  <a:lnTo>
                    <a:pt x="278803" y="339778"/>
                  </a:lnTo>
                  <a:lnTo>
                    <a:pt x="250674" y="302171"/>
                  </a:lnTo>
                  <a:lnTo>
                    <a:pt x="221832" y="264933"/>
                  </a:lnTo>
                  <a:lnTo>
                    <a:pt x="192278" y="228073"/>
                  </a:lnTo>
                  <a:lnTo>
                    <a:pt x="162012" y="191600"/>
                  </a:lnTo>
                  <a:lnTo>
                    <a:pt x="131034" y="155524"/>
                  </a:lnTo>
                  <a:lnTo>
                    <a:pt x="99343" y="119853"/>
                  </a:lnTo>
                  <a:lnTo>
                    <a:pt x="66941" y="84597"/>
                  </a:lnTo>
                  <a:lnTo>
                    <a:pt x="33826" y="49765"/>
                  </a:lnTo>
                  <a:lnTo>
                    <a:pt x="0" y="15367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1598663"/>
              <a:ext cx="6201917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116" y="1551432"/>
              <a:ext cx="806196" cy="806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09116" y="155143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4" y="2526779"/>
              <a:ext cx="5833110" cy="730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784" y="2479547"/>
              <a:ext cx="806196" cy="806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0784" y="247954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8924" y="3456419"/>
              <a:ext cx="5833110" cy="730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84" y="3409187"/>
              <a:ext cx="806196" cy="8061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0784" y="340918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4312907"/>
              <a:ext cx="6203442" cy="73077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目录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39" y="1753870"/>
            <a:ext cx="3844925" cy="399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17525" marR="5080">
              <a:lnSpc>
                <a:spcPts val="7320"/>
              </a:lnSpc>
              <a:spcBef>
                <a:spcPts val="105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、企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战略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人力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源规划 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求预测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黑体" panose="02010609060101010101" charset="-122"/>
              <a:cs typeface="黑体" panose="02010609060101010101" charset="-122"/>
            </a:endParaRPr>
          </a:p>
          <a:p>
            <a:pPr marL="205105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、人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给预测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五、人力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资源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供需动态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2091" y="5297127"/>
            <a:ext cx="701901" cy="47382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994981" y="4260913"/>
            <a:ext cx="1224280" cy="1673860"/>
            <a:chOff x="994981" y="4260913"/>
            <a:chExt cx="1224280" cy="167386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176" y="4265676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08176" y="426567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5123688"/>
              <a:ext cx="806195" cy="8061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9744" y="5123688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6"/>
                  </a:lnTo>
                  <a:lnTo>
                    <a:pt x="795550" y="495522"/>
                  </a:lnTo>
                  <a:lnTo>
                    <a:pt x="782696" y="539043"/>
                  </a:lnTo>
                  <a:lnTo>
                    <a:pt x="765225" y="580367"/>
                  </a:lnTo>
                  <a:lnTo>
                    <a:pt x="743439" y="619191"/>
                  </a:lnTo>
                  <a:lnTo>
                    <a:pt x="717641" y="655212"/>
                  </a:lnTo>
                  <a:lnTo>
                    <a:pt x="688133" y="688128"/>
                  </a:lnTo>
                  <a:lnTo>
                    <a:pt x="655217" y="717637"/>
                  </a:lnTo>
                  <a:lnTo>
                    <a:pt x="619196" y="743436"/>
                  </a:lnTo>
                  <a:lnTo>
                    <a:pt x="580372" y="765223"/>
                  </a:lnTo>
                  <a:lnTo>
                    <a:pt x="539048" y="782695"/>
                  </a:lnTo>
                  <a:lnTo>
                    <a:pt x="495526" y="795549"/>
                  </a:lnTo>
                  <a:lnTo>
                    <a:pt x="450108" y="803483"/>
                  </a:lnTo>
                  <a:lnTo>
                    <a:pt x="403097" y="806196"/>
                  </a:lnTo>
                  <a:lnTo>
                    <a:pt x="356087" y="803483"/>
                  </a:lnTo>
                  <a:lnTo>
                    <a:pt x="310669" y="795549"/>
                  </a:lnTo>
                  <a:lnTo>
                    <a:pt x="267147" y="782695"/>
                  </a:lnTo>
                  <a:lnTo>
                    <a:pt x="225823" y="765223"/>
                  </a:lnTo>
                  <a:lnTo>
                    <a:pt x="186999" y="743436"/>
                  </a:lnTo>
                  <a:lnTo>
                    <a:pt x="150978" y="717637"/>
                  </a:lnTo>
                  <a:lnTo>
                    <a:pt x="118062" y="688128"/>
                  </a:lnTo>
                  <a:lnTo>
                    <a:pt x="88554" y="655212"/>
                  </a:lnTo>
                  <a:lnTo>
                    <a:pt x="62756" y="619191"/>
                  </a:lnTo>
                  <a:lnTo>
                    <a:pt x="40970" y="580367"/>
                  </a:lnTo>
                  <a:lnTo>
                    <a:pt x="23499" y="539043"/>
                  </a:lnTo>
                  <a:lnTo>
                    <a:pt x="10645" y="495522"/>
                  </a:lnTo>
                  <a:lnTo>
                    <a:pt x="2711" y="450106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7666" y="2824606"/>
            <a:ext cx="4666996" cy="3555873"/>
            <a:chOff x="2407666" y="2813811"/>
            <a:chExt cx="4666996" cy="3555873"/>
          </a:xfrm>
        </p:grpSpPr>
        <p:sp>
          <p:nvSpPr>
            <p:cNvPr id="5" name="object 5"/>
            <p:cNvSpPr/>
            <p:nvPr/>
          </p:nvSpPr>
          <p:spPr>
            <a:xfrm>
              <a:off x="4078097" y="3418204"/>
              <a:ext cx="2996565" cy="2951480"/>
            </a:xfrm>
            <a:custGeom>
              <a:avLst/>
              <a:gdLst/>
              <a:ahLst/>
              <a:cxnLst/>
              <a:rect l="l" t="t" r="r" b="b"/>
              <a:pathLst>
                <a:path w="2996565" h="2951479">
                  <a:moveTo>
                    <a:pt x="1620901" y="0"/>
                  </a:moveTo>
                  <a:lnTo>
                    <a:pt x="1375537" y="0"/>
                  </a:lnTo>
                  <a:lnTo>
                    <a:pt x="1322197" y="302514"/>
                  </a:lnTo>
                  <a:lnTo>
                    <a:pt x="1273601" y="310694"/>
                  </a:lnTo>
                  <a:lnTo>
                    <a:pt x="1225465" y="320821"/>
                  </a:lnTo>
                  <a:lnTo>
                    <a:pt x="1177842" y="332874"/>
                  </a:lnTo>
                  <a:lnTo>
                    <a:pt x="1130788" y="346833"/>
                  </a:lnTo>
                  <a:lnTo>
                    <a:pt x="1084357" y="362680"/>
                  </a:lnTo>
                  <a:lnTo>
                    <a:pt x="1038604" y="380393"/>
                  </a:lnTo>
                  <a:lnTo>
                    <a:pt x="993585" y="399953"/>
                  </a:lnTo>
                  <a:lnTo>
                    <a:pt x="949353" y="421341"/>
                  </a:lnTo>
                  <a:lnTo>
                    <a:pt x="905964" y="444536"/>
                  </a:lnTo>
                  <a:lnTo>
                    <a:pt x="863473" y="469519"/>
                  </a:lnTo>
                  <a:lnTo>
                    <a:pt x="628268" y="272034"/>
                  </a:lnTo>
                  <a:lnTo>
                    <a:pt x="440181" y="429768"/>
                  </a:lnTo>
                  <a:lnTo>
                    <a:pt x="593851" y="695833"/>
                  </a:lnTo>
                  <a:lnTo>
                    <a:pt x="561875" y="733299"/>
                  </a:lnTo>
                  <a:lnTo>
                    <a:pt x="531500" y="771976"/>
                  </a:lnTo>
                  <a:lnTo>
                    <a:pt x="502754" y="811809"/>
                  </a:lnTo>
                  <a:lnTo>
                    <a:pt x="475670" y="852746"/>
                  </a:lnTo>
                  <a:lnTo>
                    <a:pt x="450278" y="894730"/>
                  </a:lnTo>
                  <a:lnTo>
                    <a:pt x="426608" y="937710"/>
                  </a:lnTo>
                  <a:lnTo>
                    <a:pt x="404690" y="981629"/>
                  </a:lnTo>
                  <a:lnTo>
                    <a:pt x="384555" y="1026435"/>
                  </a:lnTo>
                  <a:lnTo>
                    <a:pt x="366234" y="1072073"/>
                  </a:lnTo>
                  <a:lnTo>
                    <a:pt x="349757" y="1118489"/>
                  </a:lnTo>
                  <a:lnTo>
                    <a:pt x="42672" y="1118489"/>
                  </a:lnTo>
                  <a:lnTo>
                    <a:pt x="0" y="1360170"/>
                  </a:lnTo>
                  <a:lnTo>
                    <a:pt x="288670" y="1465199"/>
                  </a:lnTo>
                  <a:lnTo>
                    <a:pt x="288265" y="1514467"/>
                  </a:lnTo>
                  <a:lnTo>
                    <a:pt x="289860" y="1563630"/>
                  </a:lnTo>
                  <a:lnTo>
                    <a:pt x="293446" y="1612626"/>
                  </a:lnTo>
                  <a:lnTo>
                    <a:pt x="299011" y="1661396"/>
                  </a:lnTo>
                  <a:lnTo>
                    <a:pt x="306546" y="1709880"/>
                  </a:lnTo>
                  <a:lnTo>
                    <a:pt x="316038" y="1758017"/>
                  </a:lnTo>
                  <a:lnTo>
                    <a:pt x="327479" y="1805747"/>
                  </a:lnTo>
                  <a:lnTo>
                    <a:pt x="340856" y="1853010"/>
                  </a:lnTo>
                  <a:lnTo>
                    <a:pt x="356160" y="1899745"/>
                  </a:lnTo>
                  <a:lnTo>
                    <a:pt x="373379" y="1945894"/>
                  </a:lnTo>
                  <a:lnTo>
                    <a:pt x="138049" y="2143379"/>
                  </a:lnTo>
                  <a:lnTo>
                    <a:pt x="260730" y="2355850"/>
                  </a:lnTo>
                  <a:lnTo>
                    <a:pt x="549401" y="2250782"/>
                  </a:lnTo>
                  <a:lnTo>
                    <a:pt x="580777" y="2288779"/>
                  </a:lnTo>
                  <a:lnTo>
                    <a:pt x="613609" y="2325408"/>
                  </a:lnTo>
                  <a:lnTo>
                    <a:pt x="647852" y="2360630"/>
                  </a:lnTo>
                  <a:lnTo>
                    <a:pt x="683461" y="2394406"/>
                  </a:lnTo>
                  <a:lnTo>
                    <a:pt x="720391" y="2426698"/>
                  </a:lnTo>
                  <a:lnTo>
                    <a:pt x="758598" y="2457466"/>
                  </a:lnTo>
                  <a:lnTo>
                    <a:pt x="798036" y="2486672"/>
                  </a:lnTo>
                  <a:lnTo>
                    <a:pt x="838661" y="2514275"/>
                  </a:lnTo>
                  <a:lnTo>
                    <a:pt x="880427" y="2540239"/>
                  </a:lnTo>
                  <a:lnTo>
                    <a:pt x="923289" y="2564523"/>
                  </a:lnTo>
                  <a:lnTo>
                    <a:pt x="869950" y="2867037"/>
                  </a:lnTo>
                  <a:lnTo>
                    <a:pt x="1100581" y="2950959"/>
                  </a:lnTo>
                  <a:lnTo>
                    <a:pt x="1254125" y="2684932"/>
                  </a:lnTo>
                  <a:lnTo>
                    <a:pt x="1302578" y="2693885"/>
                  </a:lnTo>
                  <a:lnTo>
                    <a:pt x="1351274" y="2700849"/>
                  </a:lnTo>
                  <a:lnTo>
                    <a:pt x="1400154" y="2705823"/>
                  </a:lnTo>
                  <a:lnTo>
                    <a:pt x="1449156" y="2708807"/>
                  </a:lnTo>
                  <a:lnTo>
                    <a:pt x="1498218" y="2709802"/>
                  </a:lnTo>
                  <a:lnTo>
                    <a:pt x="1547281" y="2708807"/>
                  </a:lnTo>
                  <a:lnTo>
                    <a:pt x="1596283" y="2705823"/>
                  </a:lnTo>
                  <a:lnTo>
                    <a:pt x="1645163" y="2700849"/>
                  </a:lnTo>
                  <a:lnTo>
                    <a:pt x="1693859" y="2693885"/>
                  </a:lnTo>
                  <a:lnTo>
                    <a:pt x="1742313" y="2684932"/>
                  </a:lnTo>
                  <a:lnTo>
                    <a:pt x="1895855" y="2950959"/>
                  </a:lnTo>
                  <a:lnTo>
                    <a:pt x="2126488" y="2867037"/>
                  </a:lnTo>
                  <a:lnTo>
                    <a:pt x="2073148" y="2564523"/>
                  </a:lnTo>
                  <a:lnTo>
                    <a:pt x="2116010" y="2540239"/>
                  </a:lnTo>
                  <a:lnTo>
                    <a:pt x="2157776" y="2514275"/>
                  </a:lnTo>
                  <a:lnTo>
                    <a:pt x="2198401" y="2486672"/>
                  </a:lnTo>
                  <a:lnTo>
                    <a:pt x="2237839" y="2457466"/>
                  </a:lnTo>
                  <a:lnTo>
                    <a:pt x="2276046" y="2426698"/>
                  </a:lnTo>
                  <a:lnTo>
                    <a:pt x="2312976" y="2394406"/>
                  </a:lnTo>
                  <a:lnTo>
                    <a:pt x="2348585" y="2360630"/>
                  </a:lnTo>
                  <a:lnTo>
                    <a:pt x="2382828" y="2325408"/>
                  </a:lnTo>
                  <a:lnTo>
                    <a:pt x="2415660" y="2288779"/>
                  </a:lnTo>
                  <a:lnTo>
                    <a:pt x="2447035" y="2250782"/>
                  </a:lnTo>
                  <a:lnTo>
                    <a:pt x="2735706" y="2355850"/>
                  </a:lnTo>
                  <a:lnTo>
                    <a:pt x="2858388" y="2143379"/>
                  </a:lnTo>
                  <a:lnTo>
                    <a:pt x="2623057" y="1945894"/>
                  </a:lnTo>
                  <a:lnTo>
                    <a:pt x="2640277" y="1899745"/>
                  </a:lnTo>
                  <a:lnTo>
                    <a:pt x="2655581" y="1853010"/>
                  </a:lnTo>
                  <a:lnTo>
                    <a:pt x="2668958" y="1805747"/>
                  </a:lnTo>
                  <a:lnTo>
                    <a:pt x="2680399" y="1758017"/>
                  </a:lnTo>
                  <a:lnTo>
                    <a:pt x="2689891" y="1709880"/>
                  </a:lnTo>
                  <a:lnTo>
                    <a:pt x="2697426" y="1661396"/>
                  </a:lnTo>
                  <a:lnTo>
                    <a:pt x="2702991" y="1612626"/>
                  </a:lnTo>
                  <a:lnTo>
                    <a:pt x="2706577" y="1563630"/>
                  </a:lnTo>
                  <a:lnTo>
                    <a:pt x="2708172" y="1514467"/>
                  </a:lnTo>
                  <a:lnTo>
                    <a:pt x="2707767" y="1465199"/>
                  </a:lnTo>
                  <a:lnTo>
                    <a:pt x="2996437" y="1360170"/>
                  </a:lnTo>
                  <a:lnTo>
                    <a:pt x="2953766" y="1118489"/>
                  </a:lnTo>
                  <a:lnTo>
                    <a:pt x="2646679" y="1118489"/>
                  </a:lnTo>
                  <a:lnTo>
                    <a:pt x="2630203" y="1072073"/>
                  </a:lnTo>
                  <a:lnTo>
                    <a:pt x="2611881" y="1026435"/>
                  </a:lnTo>
                  <a:lnTo>
                    <a:pt x="2591747" y="981629"/>
                  </a:lnTo>
                  <a:lnTo>
                    <a:pt x="2569829" y="937710"/>
                  </a:lnTo>
                  <a:lnTo>
                    <a:pt x="2546159" y="894730"/>
                  </a:lnTo>
                  <a:lnTo>
                    <a:pt x="2520767" y="852746"/>
                  </a:lnTo>
                  <a:lnTo>
                    <a:pt x="2493683" y="811809"/>
                  </a:lnTo>
                  <a:lnTo>
                    <a:pt x="2464937" y="771976"/>
                  </a:lnTo>
                  <a:lnTo>
                    <a:pt x="2434562" y="733299"/>
                  </a:lnTo>
                  <a:lnTo>
                    <a:pt x="2402586" y="695833"/>
                  </a:lnTo>
                  <a:lnTo>
                    <a:pt x="2556255" y="429768"/>
                  </a:lnTo>
                  <a:lnTo>
                    <a:pt x="2368168" y="272034"/>
                  </a:lnTo>
                  <a:lnTo>
                    <a:pt x="2132965" y="469519"/>
                  </a:lnTo>
                  <a:lnTo>
                    <a:pt x="2090473" y="444536"/>
                  </a:lnTo>
                  <a:lnTo>
                    <a:pt x="2047084" y="421341"/>
                  </a:lnTo>
                  <a:lnTo>
                    <a:pt x="2002852" y="399953"/>
                  </a:lnTo>
                  <a:lnTo>
                    <a:pt x="1957833" y="380393"/>
                  </a:lnTo>
                  <a:lnTo>
                    <a:pt x="1912080" y="362680"/>
                  </a:lnTo>
                  <a:lnTo>
                    <a:pt x="1865649" y="346833"/>
                  </a:lnTo>
                  <a:lnTo>
                    <a:pt x="1818595" y="332874"/>
                  </a:lnTo>
                  <a:lnTo>
                    <a:pt x="1770972" y="320821"/>
                  </a:lnTo>
                  <a:lnTo>
                    <a:pt x="1722836" y="310694"/>
                  </a:lnTo>
                  <a:lnTo>
                    <a:pt x="1674240" y="302514"/>
                  </a:lnTo>
                  <a:lnTo>
                    <a:pt x="1620901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78097" y="3418204"/>
              <a:ext cx="2996565" cy="2951480"/>
            </a:xfrm>
            <a:custGeom>
              <a:avLst/>
              <a:gdLst/>
              <a:ahLst/>
              <a:cxnLst/>
              <a:rect l="l" t="t" r="r" b="b"/>
              <a:pathLst>
                <a:path w="2996565" h="2951479">
                  <a:moveTo>
                    <a:pt x="2132965" y="469519"/>
                  </a:moveTo>
                  <a:lnTo>
                    <a:pt x="2368168" y="272034"/>
                  </a:lnTo>
                  <a:lnTo>
                    <a:pt x="2556255" y="429768"/>
                  </a:lnTo>
                  <a:lnTo>
                    <a:pt x="2402586" y="695833"/>
                  </a:lnTo>
                  <a:lnTo>
                    <a:pt x="2434562" y="733299"/>
                  </a:lnTo>
                  <a:lnTo>
                    <a:pt x="2464937" y="771976"/>
                  </a:lnTo>
                  <a:lnTo>
                    <a:pt x="2493683" y="811809"/>
                  </a:lnTo>
                  <a:lnTo>
                    <a:pt x="2520767" y="852746"/>
                  </a:lnTo>
                  <a:lnTo>
                    <a:pt x="2546159" y="894730"/>
                  </a:lnTo>
                  <a:lnTo>
                    <a:pt x="2569829" y="937710"/>
                  </a:lnTo>
                  <a:lnTo>
                    <a:pt x="2591747" y="981629"/>
                  </a:lnTo>
                  <a:lnTo>
                    <a:pt x="2611881" y="1026435"/>
                  </a:lnTo>
                  <a:lnTo>
                    <a:pt x="2630203" y="1072073"/>
                  </a:lnTo>
                  <a:lnTo>
                    <a:pt x="2646679" y="1118489"/>
                  </a:lnTo>
                  <a:lnTo>
                    <a:pt x="2953766" y="1118489"/>
                  </a:lnTo>
                  <a:lnTo>
                    <a:pt x="2996437" y="1360170"/>
                  </a:lnTo>
                  <a:lnTo>
                    <a:pt x="2707767" y="1465199"/>
                  </a:lnTo>
                  <a:lnTo>
                    <a:pt x="2708172" y="1514467"/>
                  </a:lnTo>
                  <a:lnTo>
                    <a:pt x="2706577" y="1563630"/>
                  </a:lnTo>
                  <a:lnTo>
                    <a:pt x="2702991" y="1612626"/>
                  </a:lnTo>
                  <a:lnTo>
                    <a:pt x="2697426" y="1661396"/>
                  </a:lnTo>
                  <a:lnTo>
                    <a:pt x="2689891" y="1709880"/>
                  </a:lnTo>
                  <a:lnTo>
                    <a:pt x="2680399" y="1758017"/>
                  </a:lnTo>
                  <a:lnTo>
                    <a:pt x="2668958" y="1805747"/>
                  </a:lnTo>
                  <a:lnTo>
                    <a:pt x="2655581" y="1853010"/>
                  </a:lnTo>
                  <a:lnTo>
                    <a:pt x="2640277" y="1899745"/>
                  </a:lnTo>
                  <a:lnTo>
                    <a:pt x="2623057" y="1945894"/>
                  </a:lnTo>
                  <a:lnTo>
                    <a:pt x="2858388" y="2143379"/>
                  </a:lnTo>
                  <a:lnTo>
                    <a:pt x="2735706" y="2355850"/>
                  </a:lnTo>
                  <a:lnTo>
                    <a:pt x="2447035" y="2250782"/>
                  </a:lnTo>
                  <a:lnTo>
                    <a:pt x="2415660" y="2288779"/>
                  </a:lnTo>
                  <a:lnTo>
                    <a:pt x="2382828" y="2325408"/>
                  </a:lnTo>
                  <a:lnTo>
                    <a:pt x="2348585" y="2360630"/>
                  </a:lnTo>
                  <a:lnTo>
                    <a:pt x="2312976" y="2394406"/>
                  </a:lnTo>
                  <a:lnTo>
                    <a:pt x="2276046" y="2426698"/>
                  </a:lnTo>
                  <a:lnTo>
                    <a:pt x="2237839" y="2457466"/>
                  </a:lnTo>
                  <a:lnTo>
                    <a:pt x="2198401" y="2486672"/>
                  </a:lnTo>
                  <a:lnTo>
                    <a:pt x="2157776" y="2514275"/>
                  </a:lnTo>
                  <a:lnTo>
                    <a:pt x="2116010" y="2540239"/>
                  </a:lnTo>
                  <a:lnTo>
                    <a:pt x="2073148" y="2564523"/>
                  </a:lnTo>
                  <a:lnTo>
                    <a:pt x="2126488" y="2867037"/>
                  </a:lnTo>
                  <a:lnTo>
                    <a:pt x="1895855" y="2950959"/>
                  </a:lnTo>
                  <a:lnTo>
                    <a:pt x="1742313" y="2684932"/>
                  </a:lnTo>
                  <a:lnTo>
                    <a:pt x="1693859" y="2693885"/>
                  </a:lnTo>
                  <a:lnTo>
                    <a:pt x="1645163" y="2700849"/>
                  </a:lnTo>
                  <a:lnTo>
                    <a:pt x="1596283" y="2705823"/>
                  </a:lnTo>
                  <a:lnTo>
                    <a:pt x="1547281" y="2708807"/>
                  </a:lnTo>
                  <a:lnTo>
                    <a:pt x="1498218" y="2709802"/>
                  </a:lnTo>
                  <a:lnTo>
                    <a:pt x="1449156" y="2708807"/>
                  </a:lnTo>
                  <a:lnTo>
                    <a:pt x="1400154" y="2705823"/>
                  </a:lnTo>
                  <a:lnTo>
                    <a:pt x="1351274" y="2700849"/>
                  </a:lnTo>
                  <a:lnTo>
                    <a:pt x="1302578" y="2693885"/>
                  </a:lnTo>
                  <a:lnTo>
                    <a:pt x="1254125" y="2684932"/>
                  </a:lnTo>
                  <a:lnTo>
                    <a:pt x="1100581" y="2950959"/>
                  </a:lnTo>
                  <a:lnTo>
                    <a:pt x="869950" y="2867037"/>
                  </a:lnTo>
                  <a:lnTo>
                    <a:pt x="923289" y="2564523"/>
                  </a:lnTo>
                  <a:lnTo>
                    <a:pt x="880427" y="2540239"/>
                  </a:lnTo>
                  <a:lnTo>
                    <a:pt x="838661" y="2514275"/>
                  </a:lnTo>
                  <a:lnTo>
                    <a:pt x="798036" y="2486672"/>
                  </a:lnTo>
                  <a:lnTo>
                    <a:pt x="758598" y="2457466"/>
                  </a:lnTo>
                  <a:lnTo>
                    <a:pt x="720391" y="2426698"/>
                  </a:lnTo>
                  <a:lnTo>
                    <a:pt x="683461" y="2394406"/>
                  </a:lnTo>
                  <a:lnTo>
                    <a:pt x="647852" y="2360630"/>
                  </a:lnTo>
                  <a:lnTo>
                    <a:pt x="613609" y="2325408"/>
                  </a:lnTo>
                  <a:lnTo>
                    <a:pt x="580777" y="2288779"/>
                  </a:lnTo>
                  <a:lnTo>
                    <a:pt x="549401" y="2250782"/>
                  </a:lnTo>
                  <a:lnTo>
                    <a:pt x="260730" y="2355850"/>
                  </a:lnTo>
                  <a:lnTo>
                    <a:pt x="138049" y="2143379"/>
                  </a:lnTo>
                  <a:lnTo>
                    <a:pt x="373379" y="1945894"/>
                  </a:lnTo>
                  <a:lnTo>
                    <a:pt x="356160" y="1899745"/>
                  </a:lnTo>
                  <a:lnTo>
                    <a:pt x="340856" y="1853010"/>
                  </a:lnTo>
                  <a:lnTo>
                    <a:pt x="327479" y="1805747"/>
                  </a:lnTo>
                  <a:lnTo>
                    <a:pt x="316038" y="1758017"/>
                  </a:lnTo>
                  <a:lnTo>
                    <a:pt x="306546" y="1709880"/>
                  </a:lnTo>
                  <a:lnTo>
                    <a:pt x="299011" y="1661396"/>
                  </a:lnTo>
                  <a:lnTo>
                    <a:pt x="293446" y="1612626"/>
                  </a:lnTo>
                  <a:lnTo>
                    <a:pt x="289860" y="1563630"/>
                  </a:lnTo>
                  <a:lnTo>
                    <a:pt x="288265" y="1514467"/>
                  </a:lnTo>
                  <a:lnTo>
                    <a:pt x="288670" y="1465199"/>
                  </a:lnTo>
                  <a:lnTo>
                    <a:pt x="0" y="1360170"/>
                  </a:lnTo>
                  <a:lnTo>
                    <a:pt x="42672" y="1118489"/>
                  </a:lnTo>
                  <a:lnTo>
                    <a:pt x="349757" y="1118489"/>
                  </a:lnTo>
                  <a:lnTo>
                    <a:pt x="366234" y="1072073"/>
                  </a:lnTo>
                  <a:lnTo>
                    <a:pt x="384555" y="1026435"/>
                  </a:lnTo>
                  <a:lnTo>
                    <a:pt x="404690" y="981629"/>
                  </a:lnTo>
                  <a:lnTo>
                    <a:pt x="426608" y="937710"/>
                  </a:lnTo>
                  <a:lnTo>
                    <a:pt x="450278" y="894730"/>
                  </a:lnTo>
                  <a:lnTo>
                    <a:pt x="475670" y="852746"/>
                  </a:lnTo>
                  <a:lnTo>
                    <a:pt x="502754" y="811809"/>
                  </a:lnTo>
                  <a:lnTo>
                    <a:pt x="531500" y="771976"/>
                  </a:lnTo>
                  <a:lnTo>
                    <a:pt x="561875" y="733299"/>
                  </a:lnTo>
                  <a:lnTo>
                    <a:pt x="593851" y="695833"/>
                  </a:lnTo>
                  <a:lnTo>
                    <a:pt x="440181" y="429768"/>
                  </a:lnTo>
                  <a:lnTo>
                    <a:pt x="628268" y="272034"/>
                  </a:lnTo>
                  <a:lnTo>
                    <a:pt x="863473" y="469519"/>
                  </a:lnTo>
                  <a:lnTo>
                    <a:pt x="905964" y="444536"/>
                  </a:lnTo>
                  <a:lnTo>
                    <a:pt x="949353" y="421341"/>
                  </a:lnTo>
                  <a:lnTo>
                    <a:pt x="993585" y="399953"/>
                  </a:lnTo>
                  <a:lnTo>
                    <a:pt x="1038604" y="380393"/>
                  </a:lnTo>
                  <a:lnTo>
                    <a:pt x="1084357" y="362680"/>
                  </a:lnTo>
                  <a:lnTo>
                    <a:pt x="1130788" y="346833"/>
                  </a:lnTo>
                  <a:lnTo>
                    <a:pt x="1177842" y="332874"/>
                  </a:lnTo>
                  <a:lnTo>
                    <a:pt x="1225465" y="320821"/>
                  </a:lnTo>
                  <a:lnTo>
                    <a:pt x="1273601" y="310694"/>
                  </a:lnTo>
                  <a:lnTo>
                    <a:pt x="1322197" y="302514"/>
                  </a:lnTo>
                  <a:lnTo>
                    <a:pt x="1375537" y="0"/>
                  </a:lnTo>
                  <a:lnTo>
                    <a:pt x="1620901" y="0"/>
                  </a:lnTo>
                  <a:lnTo>
                    <a:pt x="1674240" y="302514"/>
                  </a:lnTo>
                  <a:lnTo>
                    <a:pt x="1722836" y="310694"/>
                  </a:lnTo>
                  <a:lnTo>
                    <a:pt x="1770972" y="320821"/>
                  </a:lnTo>
                  <a:lnTo>
                    <a:pt x="1818595" y="332874"/>
                  </a:lnTo>
                  <a:lnTo>
                    <a:pt x="1865649" y="346833"/>
                  </a:lnTo>
                  <a:lnTo>
                    <a:pt x="1912080" y="362680"/>
                  </a:lnTo>
                  <a:lnTo>
                    <a:pt x="1957833" y="380393"/>
                  </a:lnTo>
                  <a:lnTo>
                    <a:pt x="2002852" y="399953"/>
                  </a:lnTo>
                  <a:lnTo>
                    <a:pt x="2047084" y="421341"/>
                  </a:lnTo>
                  <a:lnTo>
                    <a:pt x="2090473" y="444536"/>
                  </a:lnTo>
                  <a:lnTo>
                    <a:pt x="2132965" y="4695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07666" y="2813811"/>
              <a:ext cx="2153920" cy="2149475"/>
            </a:xfrm>
            <a:custGeom>
              <a:avLst/>
              <a:gdLst/>
              <a:ahLst/>
              <a:cxnLst/>
              <a:rect l="l" t="t" r="r" b="b"/>
              <a:pathLst>
                <a:path w="2153920" h="2149475">
                  <a:moveTo>
                    <a:pt x="1222883" y="0"/>
                  </a:moveTo>
                  <a:lnTo>
                    <a:pt x="931036" y="0"/>
                  </a:lnTo>
                  <a:lnTo>
                    <a:pt x="853439" y="330073"/>
                  </a:lnTo>
                  <a:lnTo>
                    <a:pt x="803915" y="343026"/>
                  </a:lnTo>
                  <a:lnTo>
                    <a:pt x="755494" y="358480"/>
                  </a:lnTo>
                  <a:lnTo>
                    <a:pt x="708293" y="376376"/>
                  </a:lnTo>
                  <a:lnTo>
                    <a:pt x="662427" y="396655"/>
                  </a:lnTo>
                  <a:lnTo>
                    <a:pt x="618014" y="419258"/>
                  </a:lnTo>
                  <a:lnTo>
                    <a:pt x="575168" y="444128"/>
                  </a:lnTo>
                  <a:lnTo>
                    <a:pt x="534007" y="471205"/>
                  </a:lnTo>
                  <a:lnTo>
                    <a:pt x="494645" y="500432"/>
                  </a:lnTo>
                  <a:lnTo>
                    <a:pt x="457200" y="531749"/>
                  </a:lnTo>
                  <a:lnTo>
                    <a:pt x="138556" y="415798"/>
                  </a:lnTo>
                  <a:lnTo>
                    <a:pt x="0" y="627252"/>
                  </a:lnTo>
                  <a:lnTo>
                    <a:pt x="233552" y="872998"/>
                  </a:lnTo>
                  <a:lnTo>
                    <a:pt x="220218" y="922833"/>
                  </a:lnTo>
                  <a:lnTo>
                    <a:pt x="210693" y="973169"/>
                  </a:lnTo>
                  <a:lnTo>
                    <a:pt x="204978" y="1023838"/>
                  </a:lnTo>
                  <a:lnTo>
                    <a:pt x="203073" y="1074674"/>
                  </a:lnTo>
                  <a:lnTo>
                    <a:pt x="204978" y="1125509"/>
                  </a:lnTo>
                  <a:lnTo>
                    <a:pt x="210693" y="1176178"/>
                  </a:lnTo>
                  <a:lnTo>
                    <a:pt x="220218" y="1226514"/>
                  </a:lnTo>
                  <a:lnTo>
                    <a:pt x="233552" y="1276350"/>
                  </a:lnTo>
                  <a:lnTo>
                    <a:pt x="0" y="1522095"/>
                  </a:lnTo>
                  <a:lnTo>
                    <a:pt x="138556" y="1733550"/>
                  </a:lnTo>
                  <a:lnTo>
                    <a:pt x="457200" y="1617599"/>
                  </a:lnTo>
                  <a:lnTo>
                    <a:pt x="494645" y="1648915"/>
                  </a:lnTo>
                  <a:lnTo>
                    <a:pt x="534007" y="1678142"/>
                  </a:lnTo>
                  <a:lnTo>
                    <a:pt x="575168" y="1705219"/>
                  </a:lnTo>
                  <a:lnTo>
                    <a:pt x="618014" y="1730089"/>
                  </a:lnTo>
                  <a:lnTo>
                    <a:pt x="662427" y="1752692"/>
                  </a:lnTo>
                  <a:lnTo>
                    <a:pt x="708293" y="1772971"/>
                  </a:lnTo>
                  <a:lnTo>
                    <a:pt x="755494" y="1790867"/>
                  </a:lnTo>
                  <a:lnTo>
                    <a:pt x="803915" y="1806321"/>
                  </a:lnTo>
                  <a:lnTo>
                    <a:pt x="853439" y="1819275"/>
                  </a:lnTo>
                  <a:lnTo>
                    <a:pt x="931036" y="2149348"/>
                  </a:lnTo>
                  <a:lnTo>
                    <a:pt x="1222883" y="2149348"/>
                  </a:lnTo>
                  <a:lnTo>
                    <a:pt x="1300480" y="1819275"/>
                  </a:lnTo>
                  <a:lnTo>
                    <a:pt x="1350004" y="1806321"/>
                  </a:lnTo>
                  <a:lnTo>
                    <a:pt x="1398425" y="1790867"/>
                  </a:lnTo>
                  <a:lnTo>
                    <a:pt x="1445626" y="1772971"/>
                  </a:lnTo>
                  <a:lnTo>
                    <a:pt x="1491492" y="1752692"/>
                  </a:lnTo>
                  <a:lnTo>
                    <a:pt x="1535905" y="1730089"/>
                  </a:lnTo>
                  <a:lnTo>
                    <a:pt x="1578751" y="1705219"/>
                  </a:lnTo>
                  <a:lnTo>
                    <a:pt x="1619912" y="1678142"/>
                  </a:lnTo>
                  <a:lnTo>
                    <a:pt x="1659274" y="1648915"/>
                  </a:lnTo>
                  <a:lnTo>
                    <a:pt x="1696720" y="1617599"/>
                  </a:lnTo>
                  <a:lnTo>
                    <a:pt x="2015362" y="1733550"/>
                  </a:lnTo>
                  <a:lnTo>
                    <a:pt x="2153920" y="1522095"/>
                  </a:lnTo>
                  <a:lnTo>
                    <a:pt x="1920367" y="1276350"/>
                  </a:lnTo>
                  <a:lnTo>
                    <a:pt x="1933702" y="1226514"/>
                  </a:lnTo>
                  <a:lnTo>
                    <a:pt x="1943227" y="1176178"/>
                  </a:lnTo>
                  <a:lnTo>
                    <a:pt x="1948942" y="1125509"/>
                  </a:lnTo>
                  <a:lnTo>
                    <a:pt x="1950846" y="1074674"/>
                  </a:lnTo>
                  <a:lnTo>
                    <a:pt x="1948942" y="1023838"/>
                  </a:lnTo>
                  <a:lnTo>
                    <a:pt x="1943227" y="973169"/>
                  </a:lnTo>
                  <a:lnTo>
                    <a:pt x="1933702" y="922833"/>
                  </a:lnTo>
                  <a:lnTo>
                    <a:pt x="1920367" y="872998"/>
                  </a:lnTo>
                  <a:lnTo>
                    <a:pt x="2153920" y="627252"/>
                  </a:lnTo>
                  <a:lnTo>
                    <a:pt x="2015362" y="415798"/>
                  </a:lnTo>
                  <a:lnTo>
                    <a:pt x="1696720" y="531749"/>
                  </a:lnTo>
                  <a:lnTo>
                    <a:pt x="1659274" y="500432"/>
                  </a:lnTo>
                  <a:lnTo>
                    <a:pt x="1619912" y="471205"/>
                  </a:lnTo>
                  <a:lnTo>
                    <a:pt x="1578751" y="444128"/>
                  </a:lnTo>
                  <a:lnTo>
                    <a:pt x="1535905" y="419258"/>
                  </a:lnTo>
                  <a:lnTo>
                    <a:pt x="1491492" y="396655"/>
                  </a:lnTo>
                  <a:lnTo>
                    <a:pt x="1445626" y="376376"/>
                  </a:lnTo>
                  <a:lnTo>
                    <a:pt x="1398425" y="358480"/>
                  </a:lnTo>
                  <a:lnTo>
                    <a:pt x="1350004" y="343026"/>
                  </a:lnTo>
                  <a:lnTo>
                    <a:pt x="1300480" y="330073"/>
                  </a:lnTo>
                  <a:lnTo>
                    <a:pt x="1222883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7666" y="2813811"/>
              <a:ext cx="2153920" cy="2149475"/>
            </a:xfrm>
            <a:custGeom>
              <a:avLst/>
              <a:gdLst/>
              <a:ahLst/>
              <a:cxnLst/>
              <a:rect l="l" t="t" r="r" b="b"/>
              <a:pathLst>
                <a:path w="2153920" h="2149475">
                  <a:moveTo>
                    <a:pt x="1696720" y="531749"/>
                  </a:moveTo>
                  <a:lnTo>
                    <a:pt x="2015362" y="415798"/>
                  </a:lnTo>
                  <a:lnTo>
                    <a:pt x="2153920" y="627252"/>
                  </a:lnTo>
                  <a:lnTo>
                    <a:pt x="1920367" y="872998"/>
                  </a:lnTo>
                  <a:lnTo>
                    <a:pt x="1933702" y="922833"/>
                  </a:lnTo>
                  <a:lnTo>
                    <a:pt x="1943227" y="973169"/>
                  </a:lnTo>
                  <a:lnTo>
                    <a:pt x="1948942" y="1023838"/>
                  </a:lnTo>
                  <a:lnTo>
                    <a:pt x="1950846" y="1074674"/>
                  </a:lnTo>
                  <a:lnTo>
                    <a:pt x="1948942" y="1125509"/>
                  </a:lnTo>
                  <a:lnTo>
                    <a:pt x="1943227" y="1176178"/>
                  </a:lnTo>
                  <a:lnTo>
                    <a:pt x="1933702" y="1226514"/>
                  </a:lnTo>
                  <a:lnTo>
                    <a:pt x="1920367" y="1276350"/>
                  </a:lnTo>
                  <a:lnTo>
                    <a:pt x="2153920" y="1522095"/>
                  </a:lnTo>
                  <a:lnTo>
                    <a:pt x="2015362" y="1733550"/>
                  </a:lnTo>
                  <a:lnTo>
                    <a:pt x="1696720" y="1617599"/>
                  </a:lnTo>
                  <a:lnTo>
                    <a:pt x="1659274" y="1648915"/>
                  </a:lnTo>
                  <a:lnTo>
                    <a:pt x="1619912" y="1678142"/>
                  </a:lnTo>
                  <a:lnTo>
                    <a:pt x="1578751" y="1705219"/>
                  </a:lnTo>
                  <a:lnTo>
                    <a:pt x="1535905" y="1730089"/>
                  </a:lnTo>
                  <a:lnTo>
                    <a:pt x="1491492" y="1752692"/>
                  </a:lnTo>
                  <a:lnTo>
                    <a:pt x="1445626" y="1772971"/>
                  </a:lnTo>
                  <a:lnTo>
                    <a:pt x="1398425" y="1790867"/>
                  </a:lnTo>
                  <a:lnTo>
                    <a:pt x="1350004" y="1806321"/>
                  </a:lnTo>
                  <a:lnTo>
                    <a:pt x="1300480" y="1819275"/>
                  </a:lnTo>
                  <a:lnTo>
                    <a:pt x="1222883" y="2149348"/>
                  </a:lnTo>
                  <a:lnTo>
                    <a:pt x="931036" y="2149348"/>
                  </a:lnTo>
                  <a:lnTo>
                    <a:pt x="853439" y="1819275"/>
                  </a:lnTo>
                  <a:lnTo>
                    <a:pt x="803915" y="1806321"/>
                  </a:lnTo>
                  <a:lnTo>
                    <a:pt x="755494" y="1790867"/>
                  </a:lnTo>
                  <a:lnTo>
                    <a:pt x="708293" y="1772971"/>
                  </a:lnTo>
                  <a:lnTo>
                    <a:pt x="662427" y="1752692"/>
                  </a:lnTo>
                  <a:lnTo>
                    <a:pt x="618014" y="1730089"/>
                  </a:lnTo>
                  <a:lnTo>
                    <a:pt x="575168" y="1705219"/>
                  </a:lnTo>
                  <a:lnTo>
                    <a:pt x="534007" y="1678142"/>
                  </a:lnTo>
                  <a:lnTo>
                    <a:pt x="494645" y="1648915"/>
                  </a:lnTo>
                  <a:lnTo>
                    <a:pt x="457200" y="1617599"/>
                  </a:lnTo>
                  <a:lnTo>
                    <a:pt x="138556" y="1733550"/>
                  </a:lnTo>
                  <a:lnTo>
                    <a:pt x="0" y="1522095"/>
                  </a:lnTo>
                  <a:lnTo>
                    <a:pt x="233552" y="1276350"/>
                  </a:lnTo>
                  <a:lnTo>
                    <a:pt x="220218" y="1226514"/>
                  </a:lnTo>
                  <a:lnTo>
                    <a:pt x="210693" y="1176178"/>
                  </a:lnTo>
                  <a:lnTo>
                    <a:pt x="204978" y="1125509"/>
                  </a:lnTo>
                  <a:lnTo>
                    <a:pt x="203073" y="1074674"/>
                  </a:lnTo>
                  <a:lnTo>
                    <a:pt x="204978" y="1023838"/>
                  </a:lnTo>
                  <a:lnTo>
                    <a:pt x="210693" y="973169"/>
                  </a:lnTo>
                  <a:lnTo>
                    <a:pt x="220218" y="922833"/>
                  </a:lnTo>
                  <a:lnTo>
                    <a:pt x="233552" y="872998"/>
                  </a:lnTo>
                  <a:lnTo>
                    <a:pt x="0" y="627252"/>
                  </a:lnTo>
                  <a:lnTo>
                    <a:pt x="138556" y="415798"/>
                  </a:lnTo>
                  <a:lnTo>
                    <a:pt x="457200" y="531749"/>
                  </a:lnTo>
                  <a:lnTo>
                    <a:pt x="494645" y="500432"/>
                  </a:lnTo>
                  <a:lnTo>
                    <a:pt x="534007" y="471205"/>
                  </a:lnTo>
                  <a:lnTo>
                    <a:pt x="575168" y="444128"/>
                  </a:lnTo>
                  <a:lnTo>
                    <a:pt x="618014" y="419258"/>
                  </a:lnTo>
                  <a:lnTo>
                    <a:pt x="662427" y="396655"/>
                  </a:lnTo>
                  <a:lnTo>
                    <a:pt x="708293" y="376376"/>
                  </a:lnTo>
                  <a:lnTo>
                    <a:pt x="755494" y="358480"/>
                  </a:lnTo>
                  <a:lnTo>
                    <a:pt x="803915" y="343026"/>
                  </a:lnTo>
                  <a:lnTo>
                    <a:pt x="853439" y="330073"/>
                  </a:lnTo>
                  <a:lnTo>
                    <a:pt x="931036" y="0"/>
                  </a:lnTo>
                  <a:lnTo>
                    <a:pt x="1222883" y="0"/>
                  </a:lnTo>
                  <a:lnTo>
                    <a:pt x="1300480" y="330073"/>
                  </a:lnTo>
                  <a:lnTo>
                    <a:pt x="1350004" y="343026"/>
                  </a:lnTo>
                  <a:lnTo>
                    <a:pt x="1398425" y="358480"/>
                  </a:lnTo>
                  <a:lnTo>
                    <a:pt x="1445626" y="376376"/>
                  </a:lnTo>
                  <a:lnTo>
                    <a:pt x="1491492" y="396655"/>
                  </a:lnTo>
                  <a:lnTo>
                    <a:pt x="1535905" y="419258"/>
                  </a:lnTo>
                  <a:lnTo>
                    <a:pt x="1578751" y="444128"/>
                  </a:lnTo>
                  <a:lnTo>
                    <a:pt x="1619912" y="471205"/>
                  </a:lnTo>
                  <a:lnTo>
                    <a:pt x="1659274" y="500432"/>
                  </a:lnTo>
                  <a:lnTo>
                    <a:pt x="1696720" y="53174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8940" y="381635"/>
            <a:ext cx="45758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人力资源需求与供给的平衡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828672" y="3428999"/>
            <a:ext cx="3336290" cy="1106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172335" algn="ctr">
              <a:lnSpc>
                <a:spcPct val="98000"/>
              </a:lnSpc>
              <a:spcBef>
                <a:spcPts val="155"/>
              </a:spcBef>
            </a:pPr>
            <a:r>
              <a:rPr sz="1800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组织需要与 个人需要的 </a:t>
            </a:r>
            <a:r>
              <a:rPr sz="1800" b="1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平衡</a:t>
            </a:r>
            <a:endParaRPr sz="1800">
              <a:latin typeface="楷体" panose="02010609060101010101" charset="-122"/>
              <a:cs typeface="楷体" panose="02010609060101010101" charset="-122"/>
            </a:endParaRPr>
          </a:p>
          <a:p>
            <a:pPr marL="1797050">
              <a:lnSpc>
                <a:spcPts val="2130"/>
              </a:lnSpc>
            </a:pPr>
            <a:endParaRPr sz="2000">
              <a:latin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76497" y="1188974"/>
            <a:ext cx="2120265" cy="2120265"/>
            <a:chOff x="3476497" y="1188974"/>
            <a:chExt cx="2120265" cy="2120265"/>
          </a:xfrm>
        </p:grpSpPr>
        <p:sp>
          <p:nvSpPr>
            <p:cNvPr id="12" name="object 12"/>
            <p:cNvSpPr/>
            <p:nvPr/>
          </p:nvSpPr>
          <p:spPr>
            <a:xfrm>
              <a:off x="3489197" y="1201674"/>
              <a:ext cx="2094864" cy="2094864"/>
            </a:xfrm>
            <a:custGeom>
              <a:avLst/>
              <a:gdLst/>
              <a:ahLst/>
              <a:cxnLst/>
              <a:rect l="l" t="t" r="r" b="b"/>
              <a:pathLst>
                <a:path w="2094864" h="2094864">
                  <a:moveTo>
                    <a:pt x="887729" y="0"/>
                  </a:moveTo>
                  <a:lnTo>
                    <a:pt x="661669" y="60578"/>
                  </a:lnTo>
                  <a:lnTo>
                    <a:pt x="671956" y="392556"/>
                  </a:lnTo>
                  <a:lnTo>
                    <a:pt x="629286" y="418934"/>
                  </a:lnTo>
                  <a:lnTo>
                    <a:pt x="588599" y="447982"/>
                  </a:lnTo>
                  <a:lnTo>
                    <a:pt x="550010" y="479587"/>
                  </a:lnTo>
                  <a:lnTo>
                    <a:pt x="513635" y="513635"/>
                  </a:lnTo>
                  <a:lnTo>
                    <a:pt x="479587" y="550010"/>
                  </a:lnTo>
                  <a:lnTo>
                    <a:pt x="447982" y="588599"/>
                  </a:lnTo>
                  <a:lnTo>
                    <a:pt x="418934" y="629286"/>
                  </a:lnTo>
                  <a:lnTo>
                    <a:pt x="392556" y="671956"/>
                  </a:lnTo>
                  <a:lnTo>
                    <a:pt x="60578" y="661670"/>
                  </a:lnTo>
                  <a:lnTo>
                    <a:pt x="0" y="887729"/>
                  </a:lnTo>
                  <a:lnTo>
                    <a:pt x="292607" y="1044828"/>
                  </a:lnTo>
                  <a:lnTo>
                    <a:pt x="294130" y="1094945"/>
                  </a:lnTo>
                  <a:lnTo>
                    <a:pt x="298956" y="1144696"/>
                  </a:lnTo>
                  <a:lnTo>
                    <a:pt x="307040" y="1193921"/>
                  </a:lnTo>
                  <a:lnTo>
                    <a:pt x="318341" y="1242456"/>
                  </a:lnTo>
                  <a:lnTo>
                    <a:pt x="332815" y="1290141"/>
                  </a:lnTo>
                  <a:lnTo>
                    <a:pt x="350418" y="1336811"/>
                  </a:lnTo>
                  <a:lnTo>
                    <a:pt x="371109" y="1382306"/>
                  </a:lnTo>
                  <a:lnTo>
                    <a:pt x="394842" y="1426464"/>
                  </a:lnTo>
                  <a:lnTo>
                    <a:pt x="219963" y="1708912"/>
                  </a:lnTo>
                  <a:lnTo>
                    <a:pt x="385444" y="1874392"/>
                  </a:lnTo>
                  <a:lnTo>
                    <a:pt x="667892" y="1699514"/>
                  </a:lnTo>
                  <a:lnTo>
                    <a:pt x="712044" y="1723247"/>
                  </a:lnTo>
                  <a:lnTo>
                    <a:pt x="757527" y="1743938"/>
                  </a:lnTo>
                  <a:lnTo>
                    <a:pt x="804182" y="1761541"/>
                  </a:lnTo>
                  <a:lnTo>
                    <a:pt x="851852" y="1776015"/>
                  </a:lnTo>
                  <a:lnTo>
                    <a:pt x="900379" y="1787316"/>
                  </a:lnTo>
                  <a:lnTo>
                    <a:pt x="949606" y="1795400"/>
                  </a:lnTo>
                  <a:lnTo>
                    <a:pt x="999375" y="1800226"/>
                  </a:lnTo>
                  <a:lnTo>
                    <a:pt x="1049527" y="1801749"/>
                  </a:lnTo>
                  <a:lnTo>
                    <a:pt x="1206627" y="2094356"/>
                  </a:lnTo>
                  <a:lnTo>
                    <a:pt x="1432687" y="2033777"/>
                  </a:lnTo>
                  <a:lnTo>
                    <a:pt x="1422400" y="1701800"/>
                  </a:lnTo>
                  <a:lnTo>
                    <a:pt x="1465070" y="1675422"/>
                  </a:lnTo>
                  <a:lnTo>
                    <a:pt x="1505757" y="1646374"/>
                  </a:lnTo>
                  <a:lnTo>
                    <a:pt x="1544346" y="1614769"/>
                  </a:lnTo>
                  <a:lnTo>
                    <a:pt x="1580721" y="1580721"/>
                  </a:lnTo>
                  <a:lnTo>
                    <a:pt x="1614769" y="1544346"/>
                  </a:lnTo>
                  <a:lnTo>
                    <a:pt x="1646374" y="1505757"/>
                  </a:lnTo>
                  <a:lnTo>
                    <a:pt x="1675422" y="1465070"/>
                  </a:lnTo>
                  <a:lnTo>
                    <a:pt x="1701800" y="1422400"/>
                  </a:lnTo>
                  <a:lnTo>
                    <a:pt x="2033777" y="1432687"/>
                  </a:lnTo>
                  <a:lnTo>
                    <a:pt x="2094356" y="1206627"/>
                  </a:lnTo>
                  <a:lnTo>
                    <a:pt x="1801749" y="1049527"/>
                  </a:lnTo>
                  <a:lnTo>
                    <a:pt x="1800226" y="999375"/>
                  </a:lnTo>
                  <a:lnTo>
                    <a:pt x="1795400" y="949606"/>
                  </a:lnTo>
                  <a:lnTo>
                    <a:pt x="1787316" y="900379"/>
                  </a:lnTo>
                  <a:lnTo>
                    <a:pt x="1776015" y="851852"/>
                  </a:lnTo>
                  <a:lnTo>
                    <a:pt x="1761541" y="804182"/>
                  </a:lnTo>
                  <a:lnTo>
                    <a:pt x="1743938" y="757527"/>
                  </a:lnTo>
                  <a:lnTo>
                    <a:pt x="1723247" y="712044"/>
                  </a:lnTo>
                  <a:lnTo>
                    <a:pt x="1699514" y="667892"/>
                  </a:lnTo>
                  <a:lnTo>
                    <a:pt x="1874392" y="385445"/>
                  </a:lnTo>
                  <a:lnTo>
                    <a:pt x="1708912" y="219963"/>
                  </a:lnTo>
                  <a:lnTo>
                    <a:pt x="1426464" y="394842"/>
                  </a:lnTo>
                  <a:lnTo>
                    <a:pt x="1382312" y="371109"/>
                  </a:lnTo>
                  <a:lnTo>
                    <a:pt x="1336829" y="350418"/>
                  </a:lnTo>
                  <a:lnTo>
                    <a:pt x="1290174" y="332815"/>
                  </a:lnTo>
                  <a:lnTo>
                    <a:pt x="1242504" y="318341"/>
                  </a:lnTo>
                  <a:lnTo>
                    <a:pt x="1193977" y="307040"/>
                  </a:lnTo>
                  <a:lnTo>
                    <a:pt x="1144750" y="298956"/>
                  </a:lnTo>
                  <a:lnTo>
                    <a:pt x="1094981" y="294130"/>
                  </a:lnTo>
                  <a:lnTo>
                    <a:pt x="1044828" y="292608"/>
                  </a:lnTo>
                  <a:lnTo>
                    <a:pt x="887729" y="0"/>
                  </a:lnTo>
                  <a:close/>
                </a:path>
              </a:pathLst>
            </a:custGeom>
            <a:solidFill>
              <a:srgbClr val="FFD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89197" y="1201674"/>
              <a:ext cx="2094864" cy="2094864"/>
            </a:xfrm>
            <a:custGeom>
              <a:avLst/>
              <a:gdLst/>
              <a:ahLst/>
              <a:cxnLst/>
              <a:rect l="l" t="t" r="r" b="b"/>
              <a:pathLst>
                <a:path w="2094864" h="2094864">
                  <a:moveTo>
                    <a:pt x="1426464" y="394842"/>
                  </a:moveTo>
                  <a:lnTo>
                    <a:pt x="1708912" y="219963"/>
                  </a:lnTo>
                  <a:lnTo>
                    <a:pt x="1874392" y="385445"/>
                  </a:lnTo>
                  <a:lnTo>
                    <a:pt x="1699514" y="667892"/>
                  </a:lnTo>
                  <a:lnTo>
                    <a:pt x="1723247" y="712044"/>
                  </a:lnTo>
                  <a:lnTo>
                    <a:pt x="1743938" y="757527"/>
                  </a:lnTo>
                  <a:lnTo>
                    <a:pt x="1761541" y="804182"/>
                  </a:lnTo>
                  <a:lnTo>
                    <a:pt x="1776015" y="851852"/>
                  </a:lnTo>
                  <a:lnTo>
                    <a:pt x="1787316" y="900379"/>
                  </a:lnTo>
                  <a:lnTo>
                    <a:pt x="1795400" y="949606"/>
                  </a:lnTo>
                  <a:lnTo>
                    <a:pt x="1800226" y="999375"/>
                  </a:lnTo>
                  <a:lnTo>
                    <a:pt x="1801749" y="1049527"/>
                  </a:lnTo>
                  <a:lnTo>
                    <a:pt x="2094356" y="1206627"/>
                  </a:lnTo>
                  <a:lnTo>
                    <a:pt x="2033777" y="1432687"/>
                  </a:lnTo>
                  <a:lnTo>
                    <a:pt x="1701800" y="1422400"/>
                  </a:lnTo>
                  <a:lnTo>
                    <a:pt x="1675422" y="1465070"/>
                  </a:lnTo>
                  <a:lnTo>
                    <a:pt x="1646374" y="1505757"/>
                  </a:lnTo>
                  <a:lnTo>
                    <a:pt x="1614769" y="1544346"/>
                  </a:lnTo>
                  <a:lnTo>
                    <a:pt x="1580721" y="1580721"/>
                  </a:lnTo>
                  <a:lnTo>
                    <a:pt x="1544346" y="1614769"/>
                  </a:lnTo>
                  <a:lnTo>
                    <a:pt x="1505757" y="1646374"/>
                  </a:lnTo>
                  <a:lnTo>
                    <a:pt x="1465070" y="1675422"/>
                  </a:lnTo>
                  <a:lnTo>
                    <a:pt x="1422400" y="1701800"/>
                  </a:lnTo>
                  <a:lnTo>
                    <a:pt x="1432687" y="2033777"/>
                  </a:lnTo>
                  <a:lnTo>
                    <a:pt x="1206627" y="2094356"/>
                  </a:lnTo>
                  <a:lnTo>
                    <a:pt x="1049527" y="1801749"/>
                  </a:lnTo>
                  <a:lnTo>
                    <a:pt x="999375" y="1800226"/>
                  </a:lnTo>
                  <a:lnTo>
                    <a:pt x="949606" y="1795400"/>
                  </a:lnTo>
                  <a:lnTo>
                    <a:pt x="900379" y="1787316"/>
                  </a:lnTo>
                  <a:lnTo>
                    <a:pt x="851852" y="1776015"/>
                  </a:lnTo>
                  <a:lnTo>
                    <a:pt x="804182" y="1761541"/>
                  </a:lnTo>
                  <a:lnTo>
                    <a:pt x="757527" y="1743938"/>
                  </a:lnTo>
                  <a:lnTo>
                    <a:pt x="712044" y="1723247"/>
                  </a:lnTo>
                  <a:lnTo>
                    <a:pt x="667892" y="1699514"/>
                  </a:lnTo>
                  <a:lnTo>
                    <a:pt x="385444" y="1874392"/>
                  </a:lnTo>
                  <a:lnTo>
                    <a:pt x="219963" y="1708912"/>
                  </a:lnTo>
                  <a:lnTo>
                    <a:pt x="394842" y="1426464"/>
                  </a:lnTo>
                  <a:lnTo>
                    <a:pt x="371109" y="1382306"/>
                  </a:lnTo>
                  <a:lnTo>
                    <a:pt x="350418" y="1336811"/>
                  </a:lnTo>
                  <a:lnTo>
                    <a:pt x="332815" y="1290141"/>
                  </a:lnTo>
                  <a:lnTo>
                    <a:pt x="318341" y="1242456"/>
                  </a:lnTo>
                  <a:lnTo>
                    <a:pt x="307040" y="1193921"/>
                  </a:lnTo>
                  <a:lnTo>
                    <a:pt x="298956" y="1144696"/>
                  </a:lnTo>
                  <a:lnTo>
                    <a:pt x="294130" y="1094945"/>
                  </a:lnTo>
                  <a:lnTo>
                    <a:pt x="292607" y="1044828"/>
                  </a:lnTo>
                  <a:lnTo>
                    <a:pt x="0" y="887729"/>
                  </a:lnTo>
                  <a:lnTo>
                    <a:pt x="60578" y="661670"/>
                  </a:lnTo>
                  <a:lnTo>
                    <a:pt x="392556" y="671956"/>
                  </a:lnTo>
                  <a:lnTo>
                    <a:pt x="418934" y="629286"/>
                  </a:lnTo>
                  <a:lnTo>
                    <a:pt x="447982" y="588599"/>
                  </a:lnTo>
                  <a:lnTo>
                    <a:pt x="479587" y="550010"/>
                  </a:lnTo>
                  <a:lnTo>
                    <a:pt x="513635" y="513635"/>
                  </a:lnTo>
                  <a:lnTo>
                    <a:pt x="550010" y="479587"/>
                  </a:lnTo>
                  <a:lnTo>
                    <a:pt x="588599" y="447982"/>
                  </a:lnTo>
                  <a:lnTo>
                    <a:pt x="629286" y="418934"/>
                  </a:lnTo>
                  <a:lnTo>
                    <a:pt x="671956" y="392556"/>
                  </a:lnTo>
                  <a:lnTo>
                    <a:pt x="661669" y="60578"/>
                  </a:lnTo>
                  <a:lnTo>
                    <a:pt x="887729" y="0"/>
                  </a:lnTo>
                  <a:lnTo>
                    <a:pt x="1044828" y="292608"/>
                  </a:lnTo>
                  <a:lnTo>
                    <a:pt x="1094981" y="294130"/>
                  </a:lnTo>
                  <a:lnTo>
                    <a:pt x="1144750" y="298956"/>
                  </a:lnTo>
                  <a:lnTo>
                    <a:pt x="1193977" y="307040"/>
                  </a:lnTo>
                  <a:lnTo>
                    <a:pt x="1242504" y="318341"/>
                  </a:lnTo>
                  <a:lnTo>
                    <a:pt x="1290174" y="332815"/>
                  </a:lnTo>
                  <a:lnTo>
                    <a:pt x="1336829" y="350418"/>
                  </a:lnTo>
                  <a:lnTo>
                    <a:pt x="1382312" y="371109"/>
                  </a:lnTo>
                  <a:lnTo>
                    <a:pt x="1426464" y="394842"/>
                  </a:lnTo>
                  <a:close/>
                </a:path>
              </a:pathLst>
            </a:custGeom>
            <a:ln w="25400">
              <a:solidFill>
                <a:srgbClr val="FFD5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52747" y="1807540"/>
            <a:ext cx="1168400" cy="8356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8000"/>
              </a:lnSpc>
              <a:spcBef>
                <a:spcPts val="155"/>
              </a:spcBef>
            </a:pPr>
            <a:r>
              <a:rPr sz="1800" spc="-5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人力供给与 </a:t>
            </a:r>
            <a:r>
              <a:rPr sz="1800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人力需求的 </a:t>
            </a:r>
            <a:r>
              <a:rPr sz="1800" b="1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平衡</a:t>
            </a:r>
            <a:endParaRPr sz="180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23865" y="3060739"/>
            <a:ext cx="2021205" cy="3133090"/>
          </a:xfrm>
          <a:custGeom>
            <a:avLst/>
            <a:gdLst/>
            <a:ahLst/>
            <a:cxnLst/>
            <a:rect l="l" t="t" r="r" b="b"/>
            <a:pathLst>
              <a:path w="2021204" h="3133090">
                <a:moveTo>
                  <a:pt x="191395" y="0"/>
                </a:moveTo>
                <a:lnTo>
                  <a:pt x="143833" y="1050"/>
                </a:lnTo>
                <a:lnTo>
                  <a:pt x="96068" y="3353"/>
                </a:lnTo>
                <a:lnTo>
                  <a:pt x="48118" y="6922"/>
                </a:lnTo>
                <a:lnTo>
                  <a:pt x="0" y="11771"/>
                </a:lnTo>
                <a:lnTo>
                  <a:pt x="20574" y="192111"/>
                </a:lnTo>
                <a:lnTo>
                  <a:pt x="70454" y="187197"/>
                </a:lnTo>
                <a:lnTo>
                  <a:pt x="120306" y="183822"/>
                </a:lnTo>
                <a:lnTo>
                  <a:pt x="170096" y="181977"/>
                </a:lnTo>
                <a:lnTo>
                  <a:pt x="219794" y="181651"/>
                </a:lnTo>
                <a:lnTo>
                  <a:pt x="269365" y="182833"/>
                </a:lnTo>
                <a:lnTo>
                  <a:pt x="318778" y="185514"/>
                </a:lnTo>
                <a:lnTo>
                  <a:pt x="368000" y="189682"/>
                </a:lnTo>
                <a:lnTo>
                  <a:pt x="416999" y="195328"/>
                </a:lnTo>
                <a:lnTo>
                  <a:pt x="465742" y="202440"/>
                </a:lnTo>
                <a:lnTo>
                  <a:pt x="514196" y="211010"/>
                </a:lnTo>
                <a:lnTo>
                  <a:pt x="562331" y="221025"/>
                </a:lnTo>
                <a:lnTo>
                  <a:pt x="610112" y="232476"/>
                </a:lnTo>
                <a:lnTo>
                  <a:pt x="657507" y="245352"/>
                </a:lnTo>
                <a:lnTo>
                  <a:pt x="704484" y="259643"/>
                </a:lnTo>
                <a:lnTo>
                  <a:pt x="751011" y="275339"/>
                </a:lnTo>
                <a:lnTo>
                  <a:pt x="797055" y="292428"/>
                </a:lnTo>
                <a:lnTo>
                  <a:pt x="842584" y="310902"/>
                </a:lnTo>
                <a:lnTo>
                  <a:pt x="887564" y="330748"/>
                </a:lnTo>
                <a:lnTo>
                  <a:pt x="931965" y="351957"/>
                </a:lnTo>
                <a:lnTo>
                  <a:pt x="975752" y="374519"/>
                </a:lnTo>
                <a:lnTo>
                  <a:pt x="1018895" y="398422"/>
                </a:lnTo>
                <a:lnTo>
                  <a:pt x="1061359" y="423658"/>
                </a:lnTo>
                <a:lnTo>
                  <a:pt x="1103114" y="450214"/>
                </a:lnTo>
                <a:lnTo>
                  <a:pt x="1144126" y="478081"/>
                </a:lnTo>
                <a:lnTo>
                  <a:pt x="1184363" y="507248"/>
                </a:lnTo>
                <a:lnTo>
                  <a:pt x="1223792" y="537705"/>
                </a:lnTo>
                <a:lnTo>
                  <a:pt x="1262382" y="569442"/>
                </a:lnTo>
                <a:lnTo>
                  <a:pt x="1300099" y="602448"/>
                </a:lnTo>
                <a:lnTo>
                  <a:pt x="1335397" y="635238"/>
                </a:lnTo>
                <a:lnTo>
                  <a:pt x="1369513" y="668822"/>
                </a:lnTo>
                <a:lnTo>
                  <a:pt x="1402447" y="703171"/>
                </a:lnTo>
                <a:lnTo>
                  <a:pt x="1434196" y="738258"/>
                </a:lnTo>
                <a:lnTo>
                  <a:pt x="1464759" y="774057"/>
                </a:lnTo>
                <a:lnTo>
                  <a:pt x="1494134" y="810541"/>
                </a:lnTo>
                <a:lnTo>
                  <a:pt x="1522321" y="847683"/>
                </a:lnTo>
                <a:lnTo>
                  <a:pt x="1549318" y="885454"/>
                </a:lnTo>
                <a:lnTo>
                  <a:pt x="1575123" y="923830"/>
                </a:lnTo>
                <a:lnTo>
                  <a:pt x="1599735" y="962781"/>
                </a:lnTo>
                <a:lnTo>
                  <a:pt x="1623153" y="1002283"/>
                </a:lnTo>
                <a:lnTo>
                  <a:pt x="1645376" y="1042306"/>
                </a:lnTo>
                <a:lnTo>
                  <a:pt x="1666401" y="1082825"/>
                </a:lnTo>
                <a:lnTo>
                  <a:pt x="1686228" y="1123811"/>
                </a:lnTo>
                <a:lnTo>
                  <a:pt x="1704855" y="1165239"/>
                </a:lnTo>
                <a:lnTo>
                  <a:pt x="1722281" y="1207081"/>
                </a:lnTo>
                <a:lnTo>
                  <a:pt x="1738505" y="1249311"/>
                </a:lnTo>
                <a:lnTo>
                  <a:pt x="1753524" y="1291900"/>
                </a:lnTo>
                <a:lnTo>
                  <a:pt x="1767338" y="1334822"/>
                </a:lnTo>
                <a:lnTo>
                  <a:pt x="1779946" y="1378050"/>
                </a:lnTo>
                <a:lnTo>
                  <a:pt x="1791345" y="1421557"/>
                </a:lnTo>
                <a:lnTo>
                  <a:pt x="1801535" y="1465316"/>
                </a:lnTo>
                <a:lnTo>
                  <a:pt x="1810514" y="1509299"/>
                </a:lnTo>
                <a:lnTo>
                  <a:pt x="1818281" y="1553480"/>
                </a:lnTo>
                <a:lnTo>
                  <a:pt x="1824834" y="1597832"/>
                </a:lnTo>
                <a:lnTo>
                  <a:pt x="1830172" y="1642328"/>
                </a:lnTo>
                <a:lnTo>
                  <a:pt x="1834294" y="1686940"/>
                </a:lnTo>
                <a:lnTo>
                  <a:pt x="1837197" y="1731642"/>
                </a:lnTo>
                <a:lnTo>
                  <a:pt x="1838882" y="1776406"/>
                </a:lnTo>
                <a:lnTo>
                  <a:pt x="1839346" y="1821205"/>
                </a:lnTo>
                <a:lnTo>
                  <a:pt x="1838588" y="1866013"/>
                </a:lnTo>
                <a:lnTo>
                  <a:pt x="1836607" y="1910802"/>
                </a:lnTo>
                <a:lnTo>
                  <a:pt x="1833401" y="1955546"/>
                </a:lnTo>
                <a:lnTo>
                  <a:pt x="1828969" y="2000217"/>
                </a:lnTo>
                <a:lnTo>
                  <a:pt x="1823310" y="2044788"/>
                </a:lnTo>
                <a:lnTo>
                  <a:pt x="1816422" y="2089232"/>
                </a:lnTo>
                <a:lnTo>
                  <a:pt x="1808303" y="2133522"/>
                </a:lnTo>
                <a:lnTo>
                  <a:pt x="1798953" y="2177632"/>
                </a:lnTo>
                <a:lnTo>
                  <a:pt x="1788370" y="2221533"/>
                </a:lnTo>
                <a:lnTo>
                  <a:pt x="1776552" y="2265199"/>
                </a:lnTo>
                <a:lnTo>
                  <a:pt x="1763499" y="2308603"/>
                </a:lnTo>
                <a:lnTo>
                  <a:pt x="1749208" y="2351718"/>
                </a:lnTo>
                <a:lnTo>
                  <a:pt x="1733679" y="2394517"/>
                </a:lnTo>
                <a:lnTo>
                  <a:pt x="1716910" y="2436973"/>
                </a:lnTo>
                <a:lnTo>
                  <a:pt x="1698900" y="2479058"/>
                </a:lnTo>
                <a:lnTo>
                  <a:pt x="1679647" y="2520746"/>
                </a:lnTo>
                <a:lnTo>
                  <a:pt x="1659149" y="2562010"/>
                </a:lnTo>
                <a:lnTo>
                  <a:pt x="1637407" y="2602822"/>
                </a:lnTo>
                <a:lnTo>
                  <a:pt x="1614417" y="2643156"/>
                </a:lnTo>
                <a:lnTo>
                  <a:pt x="1590180" y="2682984"/>
                </a:lnTo>
                <a:lnTo>
                  <a:pt x="1564692" y="2722279"/>
                </a:lnTo>
                <a:lnTo>
                  <a:pt x="1537954" y="2761015"/>
                </a:lnTo>
                <a:lnTo>
                  <a:pt x="1509963" y="2799165"/>
                </a:lnTo>
                <a:lnTo>
                  <a:pt x="1480718" y="2836700"/>
                </a:lnTo>
                <a:lnTo>
                  <a:pt x="1450219" y="2873595"/>
                </a:lnTo>
                <a:lnTo>
                  <a:pt x="1418463" y="2909822"/>
                </a:lnTo>
                <a:lnTo>
                  <a:pt x="1336675" y="2821100"/>
                </a:lnTo>
                <a:lnTo>
                  <a:pt x="1374520" y="3083152"/>
                </a:lnTo>
                <a:lnTo>
                  <a:pt x="1623821" y="3132517"/>
                </a:lnTo>
                <a:lnTo>
                  <a:pt x="1541907" y="3043769"/>
                </a:lnTo>
                <a:lnTo>
                  <a:pt x="1574770" y="3007034"/>
                </a:lnTo>
                <a:lnTo>
                  <a:pt x="1606536" y="2969529"/>
                </a:lnTo>
                <a:lnTo>
                  <a:pt x="1637198" y="2931279"/>
                </a:lnTo>
                <a:lnTo>
                  <a:pt x="1666746" y="2892308"/>
                </a:lnTo>
                <a:lnTo>
                  <a:pt x="1695173" y="2852642"/>
                </a:lnTo>
                <a:lnTo>
                  <a:pt x="1722471" y="2812305"/>
                </a:lnTo>
                <a:lnTo>
                  <a:pt x="1748631" y="2771323"/>
                </a:lnTo>
                <a:lnTo>
                  <a:pt x="1773646" y="2729720"/>
                </a:lnTo>
                <a:lnTo>
                  <a:pt x="1797507" y="2687520"/>
                </a:lnTo>
                <a:lnTo>
                  <a:pt x="1820205" y="2644750"/>
                </a:lnTo>
                <a:lnTo>
                  <a:pt x="1841734" y="2601433"/>
                </a:lnTo>
                <a:lnTo>
                  <a:pt x="1862085" y="2557596"/>
                </a:lnTo>
                <a:lnTo>
                  <a:pt x="1881249" y="2513261"/>
                </a:lnTo>
                <a:lnTo>
                  <a:pt x="1899219" y="2468455"/>
                </a:lnTo>
                <a:lnTo>
                  <a:pt x="1915986" y="2423203"/>
                </a:lnTo>
                <a:lnTo>
                  <a:pt x="1931542" y="2377529"/>
                </a:lnTo>
                <a:lnTo>
                  <a:pt x="1945880" y="2331457"/>
                </a:lnTo>
                <a:lnTo>
                  <a:pt x="1958990" y="2285014"/>
                </a:lnTo>
                <a:lnTo>
                  <a:pt x="1970866" y="2238224"/>
                </a:lnTo>
                <a:lnTo>
                  <a:pt x="1981498" y="2191111"/>
                </a:lnTo>
                <a:lnTo>
                  <a:pt x="1990878" y="2143702"/>
                </a:lnTo>
                <a:lnTo>
                  <a:pt x="1998999" y="2096019"/>
                </a:lnTo>
                <a:lnTo>
                  <a:pt x="2005852" y="2048089"/>
                </a:lnTo>
                <a:lnTo>
                  <a:pt x="2011429" y="1999937"/>
                </a:lnTo>
                <a:lnTo>
                  <a:pt x="2015723" y="1951586"/>
                </a:lnTo>
                <a:lnTo>
                  <a:pt x="2018724" y="1903063"/>
                </a:lnTo>
                <a:lnTo>
                  <a:pt x="2020425" y="1854392"/>
                </a:lnTo>
                <a:lnTo>
                  <a:pt x="2020817" y="1805597"/>
                </a:lnTo>
                <a:lnTo>
                  <a:pt x="2019893" y="1756704"/>
                </a:lnTo>
                <a:lnTo>
                  <a:pt x="2017644" y="1707738"/>
                </a:lnTo>
                <a:lnTo>
                  <a:pt x="2014062" y="1658723"/>
                </a:lnTo>
                <a:lnTo>
                  <a:pt x="2009139" y="1609685"/>
                </a:lnTo>
                <a:lnTo>
                  <a:pt x="2003035" y="1561710"/>
                </a:lnTo>
                <a:lnTo>
                  <a:pt x="1995721" y="1514187"/>
                </a:lnTo>
                <a:lnTo>
                  <a:pt x="1987215" y="1467129"/>
                </a:lnTo>
                <a:lnTo>
                  <a:pt x="1977535" y="1420551"/>
                </a:lnTo>
                <a:lnTo>
                  <a:pt x="1966697" y="1374466"/>
                </a:lnTo>
                <a:lnTo>
                  <a:pt x="1954718" y="1328889"/>
                </a:lnTo>
                <a:lnTo>
                  <a:pt x="1941618" y="1283832"/>
                </a:lnTo>
                <a:lnTo>
                  <a:pt x="1927411" y="1239310"/>
                </a:lnTo>
                <a:lnTo>
                  <a:pt x="1912117" y="1195336"/>
                </a:lnTo>
                <a:lnTo>
                  <a:pt x="1895752" y="1151925"/>
                </a:lnTo>
                <a:lnTo>
                  <a:pt x="1878334" y="1109090"/>
                </a:lnTo>
                <a:lnTo>
                  <a:pt x="1859880" y="1066845"/>
                </a:lnTo>
                <a:lnTo>
                  <a:pt x="1840407" y="1025203"/>
                </a:lnTo>
                <a:lnTo>
                  <a:pt x="1819934" y="984179"/>
                </a:lnTo>
                <a:lnTo>
                  <a:pt x="1798476" y="943787"/>
                </a:lnTo>
                <a:lnTo>
                  <a:pt x="1776052" y="904039"/>
                </a:lnTo>
                <a:lnTo>
                  <a:pt x="1752679" y="864951"/>
                </a:lnTo>
                <a:lnTo>
                  <a:pt x="1728374" y="826535"/>
                </a:lnTo>
                <a:lnTo>
                  <a:pt x="1703154" y="788806"/>
                </a:lnTo>
                <a:lnTo>
                  <a:pt x="1677038" y="751777"/>
                </a:lnTo>
                <a:lnTo>
                  <a:pt x="1650042" y="715462"/>
                </a:lnTo>
                <a:lnTo>
                  <a:pt x="1622183" y="679875"/>
                </a:lnTo>
                <a:lnTo>
                  <a:pt x="1593480" y="645030"/>
                </a:lnTo>
                <a:lnTo>
                  <a:pt x="1563948" y="610940"/>
                </a:lnTo>
                <a:lnTo>
                  <a:pt x="1533607" y="577620"/>
                </a:lnTo>
                <a:lnTo>
                  <a:pt x="1502473" y="545083"/>
                </a:lnTo>
                <a:lnTo>
                  <a:pt x="1470563" y="513343"/>
                </a:lnTo>
                <a:lnTo>
                  <a:pt x="1437895" y="482414"/>
                </a:lnTo>
                <a:lnTo>
                  <a:pt x="1404486" y="452309"/>
                </a:lnTo>
                <a:lnTo>
                  <a:pt x="1370354" y="423043"/>
                </a:lnTo>
                <a:lnTo>
                  <a:pt x="1335516" y="394628"/>
                </a:lnTo>
                <a:lnTo>
                  <a:pt x="1299988" y="367080"/>
                </a:lnTo>
                <a:lnTo>
                  <a:pt x="1263790" y="340412"/>
                </a:lnTo>
                <a:lnTo>
                  <a:pt x="1226937" y="314637"/>
                </a:lnTo>
                <a:lnTo>
                  <a:pt x="1189448" y="289769"/>
                </a:lnTo>
                <a:lnTo>
                  <a:pt x="1151340" y="265823"/>
                </a:lnTo>
                <a:lnTo>
                  <a:pt x="1112629" y="242812"/>
                </a:lnTo>
                <a:lnTo>
                  <a:pt x="1073334" y="220749"/>
                </a:lnTo>
                <a:lnTo>
                  <a:pt x="1033471" y="199649"/>
                </a:lnTo>
                <a:lnTo>
                  <a:pt x="993059" y="179526"/>
                </a:lnTo>
                <a:lnTo>
                  <a:pt x="952114" y="160392"/>
                </a:lnTo>
                <a:lnTo>
                  <a:pt x="910654" y="142263"/>
                </a:lnTo>
                <a:lnTo>
                  <a:pt x="868697" y="125151"/>
                </a:lnTo>
                <a:lnTo>
                  <a:pt x="826258" y="109071"/>
                </a:lnTo>
                <a:lnTo>
                  <a:pt x="783357" y="94037"/>
                </a:lnTo>
                <a:lnTo>
                  <a:pt x="740010" y="80061"/>
                </a:lnTo>
                <a:lnTo>
                  <a:pt x="696234" y="67159"/>
                </a:lnTo>
                <a:lnTo>
                  <a:pt x="652048" y="55343"/>
                </a:lnTo>
                <a:lnTo>
                  <a:pt x="607468" y="44629"/>
                </a:lnTo>
                <a:lnTo>
                  <a:pt x="562511" y="35028"/>
                </a:lnTo>
                <a:lnTo>
                  <a:pt x="517196" y="26556"/>
                </a:lnTo>
                <a:lnTo>
                  <a:pt x="471539" y="19226"/>
                </a:lnTo>
                <a:lnTo>
                  <a:pt x="425557" y="13051"/>
                </a:lnTo>
                <a:lnTo>
                  <a:pt x="379269" y="8046"/>
                </a:lnTo>
                <a:lnTo>
                  <a:pt x="332692" y="4225"/>
                </a:lnTo>
                <a:lnTo>
                  <a:pt x="285842" y="1601"/>
                </a:lnTo>
                <a:lnTo>
                  <a:pt x="238737" y="188"/>
                </a:lnTo>
                <a:lnTo>
                  <a:pt x="191395" y="0"/>
                </a:lnTo>
                <a:close/>
              </a:path>
            </a:pathLst>
          </a:custGeom>
          <a:solidFill>
            <a:srgbClr val="ACC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70583" y="1179829"/>
            <a:ext cx="1799589" cy="2679065"/>
          </a:xfrm>
          <a:custGeom>
            <a:avLst/>
            <a:gdLst/>
            <a:ahLst/>
            <a:cxnLst/>
            <a:rect l="l" t="t" r="r" b="b"/>
            <a:pathLst>
              <a:path w="1799589" h="2679065">
                <a:moveTo>
                  <a:pt x="971423" y="1404239"/>
                </a:moveTo>
                <a:lnTo>
                  <a:pt x="901446" y="1236726"/>
                </a:lnTo>
                <a:lnTo>
                  <a:pt x="855929" y="1256779"/>
                </a:lnTo>
                <a:lnTo>
                  <a:pt x="811504" y="1278420"/>
                </a:lnTo>
                <a:lnTo>
                  <a:pt x="768184" y="1301623"/>
                </a:lnTo>
                <a:lnTo>
                  <a:pt x="725995" y="1326311"/>
                </a:lnTo>
                <a:lnTo>
                  <a:pt x="684974" y="1352473"/>
                </a:lnTo>
                <a:lnTo>
                  <a:pt x="645134" y="1380045"/>
                </a:lnTo>
                <a:lnTo>
                  <a:pt x="606513" y="1408988"/>
                </a:lnTo>
                <a:lnTo>
                  <a:pt x="569137" y="1439265"/>
                </a:lnTo>
                <a:lnTo>
                  <a:pt x="533019" y="1470825"/>
                </a:lnTo>
                <a:lnTo>
                  <a:pt x="498195" y="1503641"/>
                </a:lnTo>
                <a:lnTo>
                  <a:pt x="464693" y="1537639"/>
                </a:lnTo>
                <a:lnTo>
                  <a:pt x="432523" y="1572806"/>
                </a:lnTo>
                <a:lnTo>
                  <a:pt x="401726" y="1609077"/>
                </a:lnTo>
                <a:lnTo>
                  <a:pt x="372338" y="1646415"/>
                </a:lnTo>
                <a:lnTo>
                  <a:pt x="344360" y="1684782"/>
                </a:lnTo>
                <a:lnTo>
                  <a:pt x="317830" y="1724126"/>
                </a:lnTo>
                <a:lnTo>
                  <a:pt x="292773" y="1764423"/>
                </a:lnTo>
                <a:lnTo>
                  <a:pt x="269227" y="1805597"/>
                </a:lnTo>
                <a:lnTo>
                  <a:pt x="247192" y="1847621"/>
                </a:lnTo>
                <a:lnTo>
                  <a:pt x="226720" y="1890458"/>
                </a:lnTo>
                <a:lnTo>
                  <a:pt x="207822" y="1934057"/>
                </a:lnTo>
                <a:lnTo>
                  <a:pt x="190525" y="1978380"/>
                </a:lnTo>
                <a:lnTo>
                  <a:pt x="174866" y="2023364"/>
                </a:lnTo>
                <a:lnTo>
                  <a:pt x="160858" y="2068995"/>
                </a:lnTo>
                <a:lnTo>
                  <a:pt x="148526" y="2115210"/>
                </a:lnTo>
                <a:lnTo>
                  <a:pt x="137909" y="2161971"/>
                </a:lnTo>
                <a:lnTo>
                  <a:pt x="129032" y="2209228"/>
                </a:lnTo>
                <a:lnTo>
                  <a:pt x="121907" y="2256942"/>
                </a:lnTo>
                <a:lnTo>
                  <a:pt x="116573" y="2305075"/>
                </a:lnTo>
                <a:lnTo>
                  <a:pt x="113042" y="2353576"/>
                </a:lnTo>
                <a:lnTo>
                  <a:pt x="111366" y="2402408"/>
                </a:lnTo>
                <a:lnTo>
                  <a:pt x="111544" y="2451519"/>
                </a:lnTo>
                <a:lnTo>
                  <a:pt x="113614" y="2500871"/>
                </a:lnTo>
                <a:lnTo>
                  <a:pt x="117602" y="2550414"/>
                </a:lnTo>
                <a:lnTo>
                  <a:pt x="0" y="2576195"/>
                </a:lnTo>
                <a:lnTo>
                  <a:pt x="229616" y="2678557"/>
                </a:lnTo>
                <a:lnTo>
                  <a:pt x="413766" y="2485644"/>
                </a:lnTo>
                <a:lnTo>
                  <a:pt x="296291" y="2511298"/>
                </a:lnTo>
                <a:lnTo>
                  <a:pt x="293433" y="2462161"/>
                </a:lnTo>
                <a:lnTo>
                  <a:pt x="292760" y="2413292"/>
                </a:lnTo>
                <a:lnTo>
                  <a:pt x="294233" y="2364740"/>
                </a:lnTo>
                <a:lnTo>
                  <a:pt x="297827" y="2316581"/>
                </a:lnTo>
                <a:lnTo>
                  <a:pt x="303491" y="2268855"/>
                </a:lnTo>
                <a:lnTo>
                  <a:pt x="311188" y="2221623"/>
                </a:lnTo>
                <a:lnTo>
                  <a:pt x="320903" y="2174951"/>
                </a:lnTo>
                <a:lnTo>
                  <a:pt x="332587" y="2128888"/>
                </a:lnTo>
                <a:lnTo>
                  <a:pt x="346202" y="2083498"/>
                </a:lnTo>
                <a:lnTo>
                  <a:pt x="361721" y="2038819"/>
                </a:lnTo>
                <a:lnTo>
                  <a:pt x="379107" y="1994941"/>
                </a:lnTo>
                <a:lnTo>
                  <a:pt x="398335" y="1951888"/>
                </a:lnTo>
                <a:lnTo>
                  <a:pt x="419341" y="1909749"/>
                </a:lnTo>
                <a:lnTo>
                  <a:pt x="442125" y="1868551"/>
                </a:lnTo>
                <a:lnTo>
                  <a:pt x="466623" y="1828368"/>
                </a:lnTo>
                <a:lnTo>
                  <a:pt x="492823" y="1789264"/>
                </a:lnTo>
                <a:lnTo>
                  <a:pt x="520674" y="1751279"/>
                </a:lnTo>
                <a:lnTo>
                  <a:pt x="550151" y="1714474"/>
                </a:lnTo>
                <a:lnTo>
                  <a:pt x="581215" y="1678927"/>
                </a:lnTo>
                <a:lnTo>
                  <a:pt x="613829" y="1644662"/>
                </a:lnTo>
                <a:lnTo>
                  <a:pt x="647954" y="1611757"/>
                </a:lnTo>
                <a:lnTo>
                  <a:pt x="683564" y="1580273"/>
                </a:lnTo>
                <a:lnTo>
                  <a:pt x="720623" y="1550250"/>
                </a:lnTo>
                <a:lnTo>
                  <a:pt x="759104" y="1521764"/>
                </a:lnTo>
                <a:lnTo>
                  <a:pt x="798944" y="1494866"/>
                </a:lnTo>
                <a:lnTo>
                  <a:pt x="840143" y="1469605"/>
                </a:lnTo>
                <a:lnTo>
                  <a:pt x="882637" y="1446034"/>
                </a:lnTo>
                <a:lnTo>
                  <a:pt x="926414" y="1424228"/>
                </a:lnTo>
                <a:lnTo>
                  <a:pt x="971423" y="1404239"/>
                </a:lnTo>
                <a:close/>
              </a:path>
              <a:path w="1799589" h="2679065">
                <a:moveTo>
                  <a:pt x="1799463" y="316865"/>
                </a:moveTo>
                <a:lnTo>
                  <a:pt x="1765300" y="53086"/>
                </a:lnTo>
                <a:lnTo>
                  <a:pt x="1518793" y="0"/>
                </a:lnTo>
                <a:lnTo>
                  <a:pt x="1598549" y="90043"/>
                </a:lnTo>
                <a:lnTo>
                  <a:pt x="1565122" y="128079"/>
                </a:lnTo>
                <a:lnTo>
                  <a:pt x="1533207" y="167144"/>
                </a:lnTo>
                <a:lnTo>
                  <a:pt x="1502816" y="207213"/>
                </a:lnTo>
                <a:lnTo>
                  <a:pt x="1473974" y="248234"/>
                </a:lnTo>
                <a:lnTo>
                  <a:pt x="1446682" y="290169"/>
                </a:lnTo>
                <a:lnTo>
                  <a:pt x="1420964" y="332955"/>
                </a:lnTo>
                <a:lnTo>
                  <a:pt x="1396834" y="376567"/>
                </a:lnTo>
                <a:lnTo>
                  <a:pt x="1374317" y="420954"/>
                </a:lnTo>
                <a:lnTo>
                  <a:pt x="1353413" y="466064"/>
                </a:lnTo>
                <a:lnTo>
                  <a:pt x="1334135" y="511848"/>
                </a:lnTo>
                <a:lnTo>
                  <a:pt x="1316520" y="558279"/>
                </a:lnTo>
                <a:lnTo>
                  <a:pt x="1300568" y="605294"/>
                </a:lnTo>
                <a:lnTo>
                  <a:pt x="1286294" y="652856"/>
                </a:lnTo>
                <a:lnTo>
                  <a:pt x="1273708" y="700913"/>
                </a:lnTo>
                <a:lnTo>
                  <a:pt x="1262837" y="749414"/>
                </a:lnTo>
                <a:lnTo>
                  <a:pt x="1253705" y="798334"/>
                </a:lnTo>
                <a:lnTo>
                  <a:pt x="1246301" y="847610"/>
                </a:lnTo>
                <a:lnTo>
                  <a:pt x="1240663" y="897204"/>
                </a:lnTo>
                <a:lnTo>
                  <a:pt x="1236802" y="947077"/>
                </a:lnTo>
                <a:lnTo>
                  <a:pt x="1234719" y="997165"/>
                </a:lnTo>
                <a:lnTo>
                  <a:pt x="1234452" y="1047445"/>
                </a:lnTo>
                <a:lnTo>
                  <a:pt x="1236002" y="1097851"/>
                </a:lnTo>
                <a:lnTo>
                  <a:pt x="1239393" y="1148334"/>
                </a:lnTo>
                <a:lnTo>
                  <a:pt x="1420241" y="1132967"/>
                </a:lnTo>
                <a:lnTo>
                  <a:pt x="1417040" y="1083475"/>
                </a:lnTo>
                <a:lnTo>
                  <a:pt x="1415872" y="1034072"/>
                </a:lnTo>
                <a:lnTo>
                  <a:pt x="1416710" y="984834"/>
                </a:lnTo>
                <a:lnTo>
                  <a:pt x="1419529" y="935799"/>
                </a:lnTo>
                <a:lnTo>
                  <a:pt x="1424330" y="887031"/>
                </a:lnTo>
                <a:lnTo>
                  <a:pt x="1431061" y="838606"/>
                </a:lnTo>
                <a:lnTo>
                  <a:pt x="1439735" y="790549"/>
                </a:lnTo>
                <a:lnTo>
                  <a:pt x="1450314" y="742937"/>
                </a:lnTo>
                <a:lnTo>
                  <a:pt x="1462798" y="695833"/>
                </a:lnTo>
                <a:lnTo>
                  <a:pt x="1477149" y="649274"/>
                </a:lnTo>
                <a:lnTo>
                  <a:pt x="1493354" y="603338"/>
                </a:lnTo>
                <a:lnTo>
                  <a:pt x="1511401" y="558063"/>
                </a:lnTo>
                <a:lnTo>
                  <a:pt x="1531264" y="513511"/>
                </a:lnTo>
                <a:lnTo>
                  <a:pt x="1552930" y="469747"/>
                </a:lnTo>
                <a:lnTo>
                  <a:pt x="1576374" y="426834"/>
                </a:lnTo>
                <a:lnTo>
                  <a:pt x="1601597" y="384810"/>
                </a:lnTo>
                <a:lnTo>
                  <a:pt x="1628546" y="343738"/>
                </a:lnTo>
                <a:lnTo>
                  <a:pt x="1657235" y="303682"/>
                </a:lnTo>
                <a:lnTo>
                  <a:pt x="1687626" y="264693"/>
                </a:lnTo>
                <a:lnTo>
                  <a:pt x="1719707" y="226822"/>
                </a:lnTo>
                <a:lnTo>
                  <a:pt x="1799463" y="316865"/>
                </a:lnTo>
                <a:close/>
              </a:path>
            </a:pathLst>
          </a:custGeom>
          <a:solidFill>
            <a:srgbClr val="ACC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0"/>
          <p:cNvSpPr txBox="1"/>
          <p:nvPr/>
        </p:nvSpPr>
        <p:spPr>
          <a:xfrm>
            <a:off x="3047872" y="4413884"/>
            <a:ext cx="3336290" cy="9601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p>
            <a:pPr marL="1797050">
              <a:lnSpc>
                <a:spcPts val="2130"/>
              </a:lnSpc>
            </a:pPr>
            <a:r>
              <a:rPr sz="20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人力资</a:t>
            </a:r>
            <a:r>
              <a:rPr sz="2000" spc="-15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源</a:t>
            </a:r>
            <a:r>
              <a:rPr sz="20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规划</a:t>
            </a:r>
            <a:endParaRPr sz="2000">
              <a:latin typeface="楷体" panose="02010609060101010101" charset="-122"/>
              <a:cs typeface="楷体" panose="02010609060101010101" charset="-122"/>
            </a:endParaRPr>
          </a:p>
          <a:p>
            <a:pPr marL="179705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内部各</a:t>
            </a:r>
            <a:r>
              <a:rPr sz="2000" spc="-15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个</a:t>
            </a:r>
            <a:r>
              <a:rPr sz="20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系统</a:t>
            </a:r>
            <a:endParaRPr sz="2000">
              <a:latin typeface="楷体" panose="02010609060101010101" charset="-122"/>
              <a:cs typeface="楷体" panose="02010609060101010101" charset="-122"/>
            </a:endParaRPr>
          </a:p>
          <a:p>
            <a:pPr marL="1797050">
              <a:lnSpc>
                <a:spcPct val="100000"/>
              </a:lnSpc>
              <a:spcBef>
                <a:spcPts val="205"/>
              </a:spcBef>
            </a:pPr>
            <a:r>
              <a:rPr sz="20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之间</a:t>
            </a:r>
            <a:r>
              <a:rPr sz="2000" spc="-1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的</a:t>
            </a:r>
            <a:r>
              <a:rPr sz="2000" b="1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平衡</a:t>
            </a:r>
            <a:endParaRPr sz="2000">
              <a:latin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9194" y="381457"/>
            <a:ext cx="322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供过于求的平衡方法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3522" y="1397253"/>
            <a:ext cx="6085839" cy="38243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6823" y="2273300"/>
            <a:ext cx="162750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1.扩大有效业 务量</a:t>
            </a:r>
            <a:r>
              <a:rPr sz="2000" b="1" spc="-8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（增加新 的岗位）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9826" y="1756029"/>
            <a:ext cx="7645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2.转岗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5866" y="2931922"/>
            <a:ext cx="7645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3.提前 </a:t>
            </a: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退休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79893" y="1397253"/>
            <a:ext cx="1656080" cy="1518920"/>
            <a:chOff x="7279893" y="1397253"/>
            <a:chExt cx="1656080" cy="1518920"/>
          </a:xfrm>
        </p:grpSpPr>
        <p:sp>
          <p:nvSpPr>
            <p:cNvPr id="10" name="object 10"/>
            <p:cNvSpPr/>
            <p:nvPr/>
          </p:nvSpPr>
          <p:spPr>
            <a:xfrm>
              <a:off x="7286243" y="1403603"/>
              <a:ext cx="1643380" cy="1506220"/>
            </a:xfrm>
            <a:custGeom>
              <a:avLst/>
              <a:gdLst/>
              <a:ahLst/>
              <a:cxnLst/>
              <a:rect l="l" t="t" r="r" b="b"/>
              <a:pathLst>
                <a:path w="1643379" h="1506220">
                  <a:moveTo>
                    <a:pt x="821435" y="0"/>
                  </a:moveTo>
                  <a:lnTo>
                    <a:pt x="771398" y="1373"/>
                  </a:lnTo>
                  <a:lnTo>
                    <a:pt x="722154" y="5443"/>
                  </a:lnTo>
                  <a:lnTo>
                    <a:pt x="673787" y="12129"/>
                  </a:lnTo>
                  <a:lnTo>
                    <a:pt x="626385" y="21353"/>
                  </a:lnTo>
                  <a:lnTo>
                    <a:pt x="580034" y="33036"/>
                  </a:lnTo>
                  <a:lnTo>
                    <a:pt x="534819" y="47099"/>
                  </a:lnTo>
                  <a:lnTo>
                    <a:pt x="490826" y="63464"/>
                  </a:lnTo>
                  <a:lnTo>
                    <a:pt x="448142" y="82053"/>
                  </a:lnTo>
                  <a:lnTo>
                    <a:pt x="406851" y="102785"/>
                  </a:lnTo>
                  <a:lnTo>
                    <a:pt x="367041" y="125583"/>
                  </a:lnTo>
                  <a:lnTo>
                    <a:pt x="328796" y="150367"/>
                  </a:lnTo>
                  <a:lnTo>
                    <a:pt x="292204" y="177059"/>
                  </a:lnTo>
                  <a:lnTo>
                    <a:pt x="257350" y="205581"/>
                  </a:lnTo>
                  <a:lnTo>
                    <a:pt x="224319" y="235853"/>
                  </a:lnTo>
                  <a:lnTo>
                    <a:pt x="193198" y="267797"/>
                  </a:lnTo>
                  <a:lnTo>
                    <a:pt x="164073" y="301334"/>
                  </a:lnTo>
                  <a:lnTo>
                    <a:pt x="137030" y="336385"/>
                  </a:lnTo>
                  <a:lnTo>
                    <a:pt x="112155" y="372872"/>
                  </a:lnTo>
                  <a:lnTo>
                    <a:pt x="89533" y="410715"/>
                  </a:lnTo>
                  <a:lnTo>
                    <a:pt x="69250" y="449836"/>
                  </a:lnTo>
                  <a:lnTo>
                    <a:pt x="51393" y="490157"/>
                  </a:lnTo>
                  <a:lnTo>
                    <a:pt x="36048" y="531598"/>
                  </a:lnTo>
                  <a:lnTo>
                    <a:pt x="23300" y="574081"/>
                  </a:lnTo>
                  <a:lnTo>
                    <a:pt x="13235" y="617527"/>
                  </a:lnTo>
                  <a:lnTo>
                    <a:pt x="5939" y="661857"/>
                  </a:lnTo>
                  <a:lnTo>
                    <a:pt x="1499" y="706993"/>
                  </a:lnTo>
                  <a:lnTo>
                    <a:pt x="0" y="752856"/>
                  </a:lnTo>
                  <a:lnTo>
                    <a:pt x="1499" y="798718"/>
                  </a:lnTo>
                  <a:lnTo>
                    <a:pt x="5939" y="843854"/>
                  </a:lnTo>
                  <a:lnTo>
                    <a:pt x="13235" y="888184"/>
                  </a:lnTo>
                  <a:lnTo>
                    <a:pt x="23300" y="931630"/>
                  </a:lnTo>
                  <a:lnTo>
                    <a:pt x="36048" y="974113"/>
                  </a:lnTo>
                  <a:lnTo>
                    <a:pt x="51393" y="1015554"/>
                  </a:lnTo>
                  <a:lnTo>
                    <a:pt x="69250" y="1055875"/>
                  </a:lnTo>
                  <a:lnTo>
                    <a:pt x="89533" y="1094996"/>
                  </a:lnTo>
                  <a:lnTo>
                    <a:pt x="112155" y="1132839"/>
                  </a:lnTo>
                  <a:lnTo>
                    <a:pt x="137030" y="1169326"/>
                  </a:lnTo>
                  <a:lnTo>
                    <a:pt x="164073" y="1204377"/>
                  </a:lnTo>
                  <a:lnTo>
                    <a:pt x="193198" y="1237914"/>
                  </a:lnTo>
                  <a:lnTo>
                    <a:pt x="224319" y="1269858"/>
                  </a:lnTo>
                  <a:lnTo>
                    <a:pt x="257350" y="1300130"/>
                  </a:lnTo>
                  <a:lnTo>
                    <a:pt x="292204" y="1328652"/>
                  </a:lnTo>
                  <a:lnTo>
                    <a:pt x="328796" y="1355344"/>
                  </a:lnTo>
                  <a:lnTo>
                    <a:pt x="367041" y="1380128"/>
                  </a:lnTo>
                  <a:lnTo>
                    <a:pt x="406851" y="1402926"/>
                  </a:lnTo>
                  <a:lnTo>
                    <a:pt x="448142" y="1423658"/>
                  </a:lnTo>
                  <a:lnTo>
                    <a:pt x="490826" y="1442247"/>
                  </a:lnTo>
                  <a:lnTo>
                    <a:pt x="534819" y="1458612"/>
                  </a:lnTo>
                  <a:lnTo>
                    <a:pt x="580034" y="1472675"/>
                  </a:lnTo>
                  <a:lnTo>
                    <a:pt x="626385" y="1484358"/>
                  </a:lnTo>
                  <a:lnTo>
                    <a:pt x="673787" y="1493582"/>
                  </a:lnTo>
                  <a:lnTo>
                    <a:pt x="722154" y="1500268"/>
                  </a:lnTo>
                  <a:lnTo>
                    <a:pt x="771398" y="1504338"/>
                  </a:lnTo>
                  <a:lnTo>
                    <a:pt x="821435" y="1505712"/>
                  </a:lnTo>
                  <a:lnTo>
                    <a:pt x="871473" y="1504338"/>
                  </a:lnTo>
                  <a:lnTo>
                    <a:pt x="920717" y="1500268"/>
                  </a:lnTo>
                  <a:lnTo>
                    <a:pt x="969084" y="1493582"/>
                  </a:lnTo>
                  <a:lnTo>
                    <a:pt x="1016486" y="1484358"/>
                  </a:lnTo>
                  <a:lnTo>
                    <a:pt x="1062837" y="1472675"/>
                  </a:lnTo>
                  <a:lnTo>
                    <a:pt x="1108052" y="1458612"/>
                  </a:lnTo>
                  <a:lnTo>
                    <a:pt x="1152045" y="1442247"/>
                  </a:lnTo>
                  <a:lnTo>
                    <a:pt x="1194729" y="1423658"/>
                  </a:lnTo>
                  <a:lnTo>
                    <a:pt x="1236020" y="1402926"/>
                  </a:lnTo>
                  <a:lnTo>
                    <a:pt x="1275830" y="1380128"/>
                  </a:lnTo>
                  <a:lnTo>
                    <a:pt x="1314075" y="1355344"/>
                  </a:lnTo>
                  <a:lnTo>
                    <a:pt x="1350667" y="1328652"/>
                  </a:lnTo>
                  <a:lnTo>
                    <a:pt x="1385521" y="1300130"/>
                  </a:lnTo>
                  <a:lnTo>
                    <a:pt x="1418552" y="1269858"/>
                  </a:lnTo>
                  <a:lnTo>
                    <a:pt x="1449673" y="1237914"/>
                  </a:lnTo>
                  <a:lnTo>
                    <a:pt x="1478798" y="1204377"/>
                  </a:lnTo>
                  <a:lnTo>
                    <a:pt x="1505841" y="1169326"/>
                  </a:lnTo>
                  <a:lnTo>
                    <a:pt x="1530716" y="1132840"/>
                  </a:lnTo>
                  <a:lnTo>
                    <a:pt x="1553338" y="1094996"/>
                  </a:lnTo>
                  <a:lnTo>
                    <a:pt x="1573621" y="1055875"/>
                  </a:lnTo>
                  <a:lnTo>
                    <a:pt x="1591478" y="1015554"/>
                  </a:lnTo>
                  <a:lnTo>
                    <a:pt x="1606823" y="974113"/>
                  </a:lnTo>
                  <a:lnTo>
                    <a:pt x="1619571" y="931630"/>
                  </a:lnTo>
                  <a:lnTo>
                    <a:pt x="1629636" y="888184"/>
                  </a:lnTo>
                  <a:lnTo>
                    <a:pt x="1636932" y="843854"/>
                  </a:lnTo>
                  <a:lnTo>
                    <a:pt x="1641372" y="798718"/>
                  </a:lnTo>
                  <a:lnTo>
                    <a:pt x="1642872" y="752856"/>
                  </a:lnTo>
                  <a:lnTo>
                    <a:pt x="1641372" y="706993"/>
                  </a:lnTo>
                  <a:lnTo>
                    <a:pt x="1636932" y="661857"/>
                  </a:lnTo>
                  <a:lnTo>
                    <a:pt x="1629636" y="617527"/>
                  </a:lnTo>
                  <a:lnTo>
                    <a:pt x="1619571" y="574081"/>
                  </a:lnTo>
                  <a:lnTo>
                    <a:pt x="1606823" y="531598"/>
                  </a:lnTo>
                  <a:lnTo>
                    <a:pt x="1591478" y="490157"/>
                  </a:lnTo>
                  <a:lnTo>
                    <a:pt x="1573621" y="449836"/>
                  </a:lnTo>
                  <a:lnTo>
                    <a:pt x="1553338" y="410715"/>
                  </a:lnTo>
                  <a:lnTo>
                    <a:pt x="1530716" y="372872"/>
                  </a:lnTo>
                  <a:lnTo>
                    <a:pt x="1505841" y="336385"/>
                  </a:lnTo>
                  <a:lnTo>
                    <a:pt x="1478798" y="301334"/>
                  </a:lnTo>
                  <a:lnTo>
                    <a:pt x="1449673" y="267797"/>
                  </a:lnTo>
                  <a:lnTo>
                    <a:pt x="1418552" y="235853"/>
                  </a:lnTo>
                  <a:lnTo>
                    <a:pt x="1385521" y="205581"/>
                  </a:lnTo>
                  <a:lnTo>
                    <a:pt x="1350667" y="177059"/>
                  </a:lnTo>
                  <a:lnTo>
                    <a:pt x="1314075" y="150367"/>
                  </a:lnTo>
                  <a:lnTo>
                    <a:pt x="1275830" y="125583"/>
                  </a:lnTo>
                  <a:lnTo>
                    <a:pt x="1236020" y="102785"/>
                  </a:lnTo>
                  <a:lnTo>
                    <a:pt x="1194729" y="82053"/>
                  </a:lnTo>
                  <a:lnTo>
                    <a:pt x="1152045" y="63464"/>
                  </a:lnTo>
                  <a:lnTo>
                    <a:pt x="1108052" y="47099"/>
                  </a:lnTo>
                  <a:lnTo>
                    <a:pt x="1062837" y="33036"/>
                  </a:lnTo>
                  <a:lnTo>
                    <a:pt x="1016486" y="21353"/>
                  </a:lnTo>
                  <a:lnTo>
                    <a:pt x="969084" y="12129"/>
                  </a:lnTo>
                  <a:lnTo>
                    <a:pt x="920717" y="5443"/>
                  </a:lnTo>
                  <a:lnTo>
                    <a:pt x="871473" y="1373"/>
                  </a:lnTo>
                  <a:lnTo>
                    <a:pt x="821435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286243" y="1403603"/>
              <a:ext cx="1643380" cy="1506220"/>
            </a:xfrm>
            <a:custGeom>
              <a:avLst/>
              <a:gdLst/>
              <a:ahLst/>
              <a:cxnLst/>
              <a:rect l="l" t="t" r="r" b="b"/>
              <a:pathLst>
                <a:path w="1643379" h="1506220">
                  <a:moveTo>
                    <a:pt x="0" y="752856"/>
                  </a:moveTo>
                  <a:lnTo>
                    <a:pt x="1499" y="706993"/>
                  </a:lnTo>
                  <a:lnTo>
                    <a:pt x="5939" y="661857"/>
                  </a:lnTo>
                  <a:lnTo>
                    <a:pt x="13235" y="617527"/>
                  </a:lnTo>
                  <a:lnTo>
                    <a:pt x="23300" y="574081"/>
                  </a:lnTo>
                  <a:lnTo>
                    <a:pt x="36048" y="531598"/>
                  </a:lnTo>
                  <a:lnTo>
                    <a:pt x="51393" y="490157"/>
                  </a:lnTo>
                  <a:lnTo>
                    <a:pt x="69250" y="449836"/>
                  </a:lnTo>
                  <a:lnTo>
                    <a:pt x="89533" y="410715"/>
                  </a:lnTo>
                  <a:lnTo>
                    <a:pt x="112155" y="372872"/>
                  </a:lnTo>
                  <a:lnTo>
                    <a:pt x="137030" y="336385"/>
                  </a:lnTo>
                  <a:lnTo>
                    <a:pt x="164073" y="301334"/>
                  </a:lnTo>
                  <a:lnTo>
                    <a:pt x="193198" y="267797"/>
                  </a:lnTo>
                  <a:lnTo>
                    <a:pt x="224319" y="235853"/>
                  </a:lnTo>
                  <a:lnTo>
                    <a:pt x="257350" y="205581"/>
                  </a:lnTo>
                  <a:lnTo>
                    <a:pt x="292204" y="177059"/>
                  </a:lnTo>
                  <a:lnTo>
                    <a:pt x="328796" y="150367"/>
                  </a:lnTo>
                  <a:lnTo>
                    <a:pt x="367041" y="125583"/>
                  </a:lnTo>
                  <a:lnTo>
                    <a:pt x="406851" y="102785"/>
                  </a:lnTo>
                  <a:lnTo>
                    <a:pt x="448142" y="82053"/>
                  </a:lnTo>
                  <a:lnTo>
                    <a:pt x="490826" y="63464"/>
                  </a:lnTo>
                  <a:lnTo>
                    <a:pt x="534819" y="47099"/>
                  </a:lnTo>
                  <a:lnTo>
                    <a:pt x="580034" y="33036"/>
                  </a:lnTo>
                  <a:lnTo>
                    <a:pt x="626385" y="21353"/>
                  </a:lnTo>
                  <a:lnTo>
                    <a:pt x="673787" y="12129"/>
                  </a:lnTo>
                  <a:lnTo>
                    <a:pt x="722154" y="5443"/>
                  </a:lnTo>
                  <a:lnTo>
                    <a:pt x="771398" y="1373"/>
                  </a:lnTo>
                  <a:lnTo>
                    <a:pt x="821435" y="0"/>
                  </a:lnTo>
                  <a:lnTo>
                    <a:pt x="871473" y="1373"/>
                  </a:lnTo>
                  <a:lnTo>
                    <a:pt x="920717" y="5443"/>
                  </a:lnTo>
                  <a:lnTo>
                    <a:pt x="969084" y="12129"/>
                  </a:lnTo>
                  <a:lnTo>
                    <a:pt x="1016486" y="21353"/>
                  </a:lnTo>
                  <a:lnTo>
                    <a:pt x="1062837" y="33036"/>
                  </a:lnTo>
                  <a:lnTo>
                    <a:pt x="1108052" y="47099"/>
                  </a:lnTo>
                  <a:lnTo>
                    <a:pt x="1152045" y="63464"/>
                  </a:lnTo>
                  <a:lnTo>
                    <a:pt x="1194729" y="82053"/>
                  </a:lnTo>
                  <a:lnTo>
                    <a:pt x="1236020" y="102785"/>
                  </a:lnTo>
                  <a:lnTo>
                    <a:pt x="1275830" y="125583"/>
                  </a:lnTo>
                  <a:lnTo>
                    <a:pt x="1314075" y="150367"/>
                  </a:lnTo>
                  <a:lnTo>
                    <a:pt x="1350667" y="177059"/>
                  </a:lnTo>
                  <a:lnTo>
                    <a:pt x="1385521" y="205581"/>
                  </a:lnTo>
                  <a:lnTo>
                    <a:pt x="1418552" y="235853"/>
                  </a:lnTo>
                  <a:lnTo>
                    <a:pt x="1449673" y="267797"/>
                  </a:lnTo>
                  <a:lnTo>
                    <a:pt x="1478798" y="301334"/>
                  </a:lnTo>
                  <a:lnTo>
                    <a:pt x="1505841" y="336385"/>
                  </a:lnTo>
                  <a:lnTo>
                    <a:pt x="1530716" y="372872"/>
                  </a:lnTo>
                  <a:lnTo>
                    <a:pt x="1553338" y="410715"/>
                  </a:lnTo>
                  <a:lnTo>
                    <a:pt x="1573621" y="449836"/>
                  </a:lnTo>
                  <a:lnTo>
                    <a:pt x="1591478" y="490157"/>
                  </a:lnTo>
                  <a:lnTo>
                    <a:pt x="1606823" y="531598"/>
                  </a:lnTo>
                  <a:lnTo>
                    <a:pt x="1619571" y="574081"/>
                  </a:lnTo>
                  <a:lnTo>
                    <a:pt x="1629636" y="617527"/>
                  </a:lnTo>
                  <a:lnTo>
                    <a:pt x="1636932" y="661857"/>
                  </a:lnTo>
                  <a:lnTo>
                    <a:pt x="1641372" y="706993"/>
                  </a:lnTo>
                  <a:lnTo>
                    <a:pt x="1642872" y="752856"/>
                  </a:lnTo>
                  <a:lnTo>
                    <a:pt x="1641372" y="798718"/>
                  </a:lnTo>
                  <a:lnTo>
                    <a:pt x="1636932" y="843854"/>
                  </a:lnTo>
                  <a:lnTo>
                    <a:pt x="1629636" y="888184"/>
                  </a:lnTo>
                  <a:lnTo>
                    <a:pt x="1619571" y="931630"/>
                  </a:lnTo>
                  <a:lnTo>
                    <a:pt x="1606823" y="974113"/>
                  </a:lnTo>
                  <a:lnTo>
                    <a:pt x="1591478" y="1015554"/>
                  </a:lnTo>
                  <a:lnTo>
                    <a:pt x="1573621" y="1055875"/>
                  </a:lnTo>
                  <a:lnTo>
                    <a:pt x="1553338" y="1094996"/>
                  </a:lnTo>
                  <a:lnTo>
                    <a:pt x="1530716" y="1132840"/>
                  </a:lnTo>
                  <a:lnTo>
                    <a:pt x="1505841" y="1169326"/>
                  </a:lnTo>
                  <a:lnTo>
                    <a:pt x="1478798" y="1204377"/>
                  </a:lnTo>
                  <a:lnTo>
                    <a:pt x="1449673" y="1237914"/>
                  </a:lnTo>
                  <a:lnTo>
                    <a:pt x="1418552" y="1269858"/>
                  </a:lnTo>
                  <a:lnTo>
                    <a:pt x="1385521" y="1300130"/>
                  </a:lnTo>
                  <a:lnTo>
                    <a:pt x="1350667" y="1328652"/>
                  </a:lnTo>
                  <a:lnTo>
                    <a:pt x="1314075" y="1355344"/>
                  </a:lnTo>
                  <a:lnTo>
                    <a:pt x="1275830" y="1380128"/>
                  </a:lnTo>
                  <a:lnTo>
                    <a:pt x="1236020" y="1402926"/>
                  </a:lnTo>
                  <a:lnTo>
                    <a:pt x="1194729" y="1423658"/>
                  </a:lnTo>
                  <a:lnTo>
                    <a:pt x="1152045" y="1442247"/>
                  </a:lnTo>
                  <a:lnTo>
                    <a:pt x="1108052" y="1458612"/>
                  </a:lnTo>
                  <a:lnTo>
                    <a:pt x="1062837" y="1472675"/>
                  </a:lnTo>
                  <a:lnTo>
                    <a:pt x="1016486" y="1484358"/>
                  </a:lnTo>
                  <a:lnTo>
                    <a:pt x="969084" y="1493582"/>
                  </a:lnTo>
                  <a:lnTo>
                    <a:pt x="920717" y="1500268"/>
                  </a:lnTo>
                  <a:lnTo>
                    <a:pt x="871473" y="1504338"/>
                  </a:lnTo>
                  <a:lnTo>
                    <a:pt x="821435" y="1505712"/>
                  </a:lnTo>
                  <a:lnTo>
                    <a:pt x="771398" y="1504338"/>
                  </a:lnTo>
                  <a:lnTo>
                    <a:pt x="722154" y="1500268"/>
                  </a:lnTo>
                  <a:lnTo>
                    <a:pt x="673787" y="1493582"/>
                  </a:lnTo>
                  <a:lnTo>
                    <a:pt x="626385" y="1484358"/>
                  </a:lnTo>
                  <a:lnTo>
                    <a:pt x="580034" y="1472675"/>
                  </a:lnTo>
                  <a:lnTo>
                    <a:pt x="534819" y="1458612"/>
                  </a:lnTo>
                  <a:lnTo>
                    <a:pt x="490826" y="1442247"/>
                  </a:lnTo>
                  <a:lnTo>
                    <a:pt x="448142" y="1423658"/>
                  </a:lnTo>
                  <a:lnTo>
                    <a:pt x="406851" y="1402926"/>
                  </a:lnTo>
                  <a:lnTo>
                    <a:pt x="367041" y="1380128"/>
                  </a:lnTo>
                  <a:lnTo>
                    <a:pt x="328796" y="1355344"/>
                  </a:lnTo>
                  <a:lnTo>
                    <a:pt x="292204" y="1328652"/>
                  </a:lnTo>
                  <a:lnTo>
                    <a:pt x="257350" y="1300130"/>
                  </a:lnTo>
                  <a:lnTo>
                    <a:pt x="224319" y="1269858"/>
                  </a:lnTo>
                  <a:lnTo>
                    <a:pt x="193198" y="1237914"/>
                  </a:lnTo>
                  <a:lnTo>
                    <a:pt x="164073" y="1204377"/>
                  </a:lnTo>
                  <a:lnTo>
                    <a:pt x="137030" y="1169326"/>
                  </a:lnTo>
                  <a:lnTo>
                    <a:pt x="112155" y="1132839"/>
                  </a:lnTo>
                  <a:lnTo>
                    <a:pt x="89533" y="1094996"/>
                  </a:lnTo>
                  <a:lnTo>
                    <a:pt x="69250" y="1055875"/>
                  </a:lnTo>
                  <a:lnTo>
                    <a:pt x="51393" y="1015554"/>
                  </a:lnTo>
                  <a:lnTo>
                    <a:pt x="36048" y="974113"/>
                  </a:lnTo>
                  <a:lnTo>
                    <a:pt x="23300" y="931630"/>
                  </a:lnTo>
                  <a:lnTo>
                    <a:pt x="13235" y="888184"/>
                  </a:lnTo>
                  <a:lnTo>
                    <a:pt x="5939" y="843854"/>
                  </a:lnTo>
                  <a:lnTo>
                    <a:pt x="1499" y="798718"/>
                  </a:lnTo>
                  <a:lnTo>
                    <a:pt x="0" y="7528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527417" y="1805177"/>
            <a:ext cx="10191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5.减少工 </a:t>
            </a:r>
            <a:r>
              <a:rPr sz="2000" b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作时间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94906" y="3259582"/>
            <a:ext cx="1673860" cy="1176020"/>
            <a:chOff x="6994906" y="3259582"/>
            <a:chExt cx="1673860" cy="1176020"/>
          </a:xfrm>
        </p:grpSpPr>
        <p:sp>
          <p:nvSpPr>
            <p:cNvPr id="14" name="object 14"/>
            <p:cNvSpPr/>
            <p:nvPr/>
          </p:nvSpPr>
          <p:spPr>
            <a:xfrm>
              <a:off x="7001256" y="3265932"/>
              <a:ext cx="1661160" cy="1163320"/>
            </a:xfrm>
            <a:custGeom>
              <a:avLst/>
              <a:gdLst/>
              <a:ahLst/>
              <a:cxnLst/>
              <a:rect l="l" t="t" r="r" b="b"/>
              <a:pathLst>
                <a:path w="1661159" h="1163320">
                  <a:moveTo>
                    <a:pt x="830579" y="0"/>
                  </a:moveTo>
                  <a:lnTo>
                    <a:pt x="773712" y="1341"/>
                  </a:lnTo>
                  <a:lnTo>
                    <a:pt x="717873" y="5308"/>
                  </a:lnTo>
                  <a:lnTo>
                    <a:pt x="663187" y="11813"/>
                  </a:lnTo>
                  <a:lnTo>
                    <a:pt x="609776" y="20771"/>
                  </a:lnTo>
                  <a:lnTo>
                    <a:pt x="557765" y="32094"/>
                  </a:lnTo>
                  <a:lnTo>
                    <a:pt x="507277" y="45696"/>
                  </a:lnTo>
                  <a:lnTo>
                    <a:pt x="458437" y="61489"/>
                  </a:lnTo>
                  <a:lnTo>
                    <a:pt x="411367" y="79389"/>
                  </a:lnTo>
                  <a:lnTo>
                    <a:pt x="366191" y="99307"/>
                  </a:lnTo>
                  <a:lnTo>
                    <a:pt x="323034" y="121157"/>
                  </a:lnTo>
                  <a:lnTo>
                    <a:pt x="282018" y="144852"/>
                  </a:lnTo>
                  <a:lnTo>
                    <a:pt x="243268" y="170307"/>
                  </a:lnTo>
                  <a:lnTo>
                    <a:pt x="206907" y="197433"/>
                  </a:lnTo>
                  <a:lnTo>
                    <a:pt x="173059" y="226145"/>
                  </a:lnTo>
                  <a:lnTo>
                    <a:pt x="141848" y="256356"/>
                  </a:lnTo>
                  <a:lnTo>
                    <a:pt x="113396" y="287979"/>
                  </a:lnTo>
                  <a:lnTo>
                    <a:pt x="87829" y="320928"/>
                  </a:lnTo>
                  <a:lnTo>
                    <a:pt x="65270" y="355115"/>
                  </a:lnTo>
                  <a:lnTo>
                    <a:pt x="45841" y="390455"/>
                  </a:lnTo>
                  <a:lnTo>
                    <a:pt x="29668" y="426861"/>
                  </a:lnTo>
                  <a:lnTo>
                    <a:pt x="16874" y="464245"/>
                  </a:lnTo>
                  <a:lnTo>
                    <a:pt x="7582" y="502522"/>
                  </a:lnTo>
                  <a:lnTo>
                    <a:pt x="1916" y="541604"/>
                  </a:lnTo>
                  <a:lnTo>
                    <a:pt x="0" y="581405"/>
                  </a:lnTo>
                  <a:lnTo>
                    <a:pt x="1916" y="621207"/>
                  </a:lnTo>
                  <a:lnTo>
                    <a:pt x="7582" y="660289"/>
                  </a:lnTo>
                  <a:lnTo>
                    <a:pt x="16874" y="698566"/>
                  </a:lnTo>
                  <a:lnTo>
                    <a:pt x="29668" y="735950"/>
                  </a:lnTo>
                  <a:lnTo>
                    <a:pt x="45841" y="772356"/>
                  </a:lnTo>
                  <a:lnTo>
                    <a:pt x="65270" y="807696"/>
                  </a:lnTo>
                  <a:lnTo>
                    <a:pt x="87829" y="841883"/>
                  </a:lnTo>
                  <a:lnTo>
                    <a:pt x="113396" y="874832"/>
                  </a:lnTo>
                  <a:lnTo>
                    <a:pt x="141848" y="906455"/>
                  </a:lnTo>
                  <a:lnTo>
                    <a:pt x="173059" y="936666"/>
                  </a:lnTo>
                  <a:lnTo>
                    <a:pt x="206907" y="965378"/>
                  </a:lnTo>
                  <a:lnTo>
                    <a:pt x="243268" y="992504"/>
                  </a:lnTo>
                  <a:lnTo>
                    <a:pt x="282018" y="1017959"/>
                  </a:lnTo>
                  <a:lnTo>
                    <a:pt x="323034" y="1041654"/>
                  </a:lnTo>
                  <a:lnTo>
                    <a:pt x="366191" y="1063504"/>
                  </a:lnTo>
                  <a:lnTo>
                    <a:pt x="411367" y="1083422"/>
                  </a:lnTo>
                  <a:lnTo>
                    <a:pt x="458437" y="1101322"/>
                  </a:lnTo>
                  <a:lnTo>
                    <a:pt x="507277" y="1117115"/>
                  </a:lnTo>
                  <a:lnTo>
                    <a:pt x="557765" y="1130717"/>
                  </a:lnTo>
                  <a:lnTo>
                    <a:pt x="609776" y="1142040"/>
                  </a:lnTo>
                  <a:lnTo>
                    <a:pt x="663187" y="1150998"/>
                  </a:lnTo>
                  <a:lnTo>
                    <a:pt x="717873" y="1157503"/>
                  </a:lnTo>
                  <a:lnTo>
                    <a:pt x="773712" y="1161470"/>
                  </a:lnTo>
                  <a:lnTo>
                    <a:pt x="830579" y="1162811"/>
                  </a:lnTo>
                  <a:lnTo>
                    <a:pt x="887447" y="1161470"/>
                  </a:lnTo>
                  <a:lnTo>
                    <a:pt x="943286" y="1157503"/>
                  </a:lnTo>
                  <a:lnTo>
                    <a:pt x="997972" y="1150998"/>
                  </a:lnTo>
                  <a:lnTo>
                    <a:pt x="1051383" y="1142040"/>
                  </a:lnTo>
                  <a:lnTo>
                    <a:pt x="1103394" y="1130717"/>
                  </a:lnTo>
                  <a:lnTo>
                    <a:pt x="1153882" y="1117115"/>
                  </a:lnTo>
                  <a:lnTo>
                    <a:pt x="1202722" y="1101322"/>
                  </a:lnTo>
                  <a:lnTo>
                    <a:pt x="1249792" y="1083422"/>
                  </a:lnTo>
                  <a:lnTo>
                    <a:pt x="1294968" y="1063504"/>
                  </a:lnTo>
                  <a:lnTo>
                    <a:pt x="1338125" y="1041654"/>
                  </a:lnTo>
                  <a:lnTo>
                    <a:pt x="1379141" y="1017959"/>
                  </a:lnTo>
                  <a:lnTo>
                    <a:pt x="1417891" y="992504"/>
                  </a:lnTo>
                  <a:lnTo>
                    <a:pt x="1454252" y="965378"/>
                  </a:lnTo>
                  <a:lnTo>
                    <a:pt x="1488100" y="936666"/>
                  </a:lnTo>
                  <a:lnTo>
                    <a:pt x="1519311" y="906455"/>
                  </a:lnTo>
                  <a:lnTo>
                    <a:pt x="1547763" y="874832"/>
                  </a:lnTo>
                  <a:lnTo>
                    <a:pt x="1573330" y="841883"/>
                  </a:lnTo>
                  <a:lnTo>
                    <a:pt x="1595889" y="807696"/>
                  </a:lnTo>
                  <a:lnTo>
                    <a:pt x="1615318" y="772356"/>
                  </a:lnTo>
                  <a:lnTo>
                    <a:pt x="1631491" y="735950"/>
                  </a:lnTo>
                  <a:lnTo>
                    <a:pt x="1644285" y="698566"/>
                  </a:lnTo>
                  <a:lnTo>
                    <a:pt x="1653577" y="660289"/>
                  </a:lnTo>
                  <a:lnTo>
                    <a:pt x="1659243" y="621207"/>
                  </a:lnTo>
                  <a:lnTo>
                    <a:pt x="1661160" y="581405"/>
                  </a:lnTo>
                  <a:lnTo>
                    <a:pt x="1659243" y="541604"/>
                  </a:lnTo>
                  <a:lnTo>
                    <a:pt x="1653577" y="502522"/>
                  </a:lnTo>
                  <a:lnTo>
                    <a:pt x="1644285" y="464245"/>
                  </a:lnTo>
                  <a:lnTo>
                    <a:pt x="1631491" y="426861"/>
                  </a:lnTo>
                  <a:lnTo>
                    <a:pt x="1615318" y="390455"/>
                  </a:lnTo>
                  <a:lnTo>
                    <a:pt x="1595889" y="355115"/>
                  </a:lnTo>
                  <a:lnTo>
                    <a:pt x="1573330" y="320928"/>
                  </a:lnTo>
                  <a:lnTo>
                    <a:pt x="1547763" y="287979"/>
                  </a:lnTo>
                  <a:lnTo>
                    <a:pt x="1519311" y="256356"/>
                  </a:lnTo>
                  <a:lnTo>
                    <a:pt x="1488100" y="226145"/>
                  </a:lnTo>
                  <a:lnTo>
                    <a:pt x="1454252" y="197433"/>
                  </a:lnTo>
                  <a:lnTo>
                    <a:pt x="1417891" y="170306"/>
                  </a:lnTo>
                  <a:lnTo>
                    <a:pt x="1379141" y="144852"/>
                  </a:lnTo>
                  <a:lnTo>
                    <a:pt x="1338125" y="121157"/>
                  </a:lnTo>
                  <a:lnTo>
                    <a:pt x="1294968" y="99307"/>
                  </a:lnTo>
                  <a:lnTo>
                    <a:pt x="1249792" y="79389"/>
                  </a:lnTo>
                  <a:lnTo>
                    <a:pt x="1202722" y="61489"/>
                  </a:lnTo>
                  <a:lnTo>
                    <a:pt x="1153882" y="45696"/>
                  </a:lnTo>
                  <a:lnTo>
                    <a:pt x="1103394" y="32094"/>
                  </a:lnTo>
                  <a:lnTo>
                    <a:pt x="1051383" y="20771"/>
                  </a:lnTo>
                  <a:lnTo>
                    <a:pt x="997972" y="11813"/>
                  </a:lnTo>
                  <a:lnTo>
                    <a:pt x="943286" y="5308"/>
                  </a:lnTo>
                  <a:lnTo>
                    <a:pt x="887447" y="1341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001256" y="3265932"/>
              <a:ext cx="1661160" cy="1163320"/>
            </a:xfrm>
            <a:custGeom>
              <a:avLst/>
              <a:gdLst/>
              <a:ahLst/>
              <a:cxnLst/>
              <a:rect l="l" t="t" r="r" b="b"/>
              <a:pathLst>
                <a:path w="1661159" h="1163320">
                  <a:moveTo>
                    <a:pt x="0" y="581405"/>
                  </a:moveTo>
                  <a:lnTo>
                    <a:pt x="1916" y="541604"/>
                  </a:lnTo>
                  <a:lnTo>
                    <a:pt x="7582" y="502522"/>
                  </a:lnTo>
                  <a:lnTo>
                    <a:pt x="16874" y="464245"/>
                  </a:lnTo>
                  <a:lnTo>
                    <a:pt x="29668" y="426861"/>
                  </a:lnTo>
                  <a:lnTo>
                    <a:pt x="45841" y="390455"/>
                  </a:lnTo>
                  <a:lnTo>
                    <a:pt x="65270" y="355115"/>
                  </a:lnTo>
                  <a:lnTo>
                    <a:pt x="87829" y="320928"/>
                  </a:lnTo>
                  <a:lnTo>
                    <a:pt x="113396" y="287979"/>
                  </a:lnTo>
                  <a:lnTo>
                    <a:pt x="141848" y="256356"/>
                  </a:lnTo>
                  <a:lnTo>
                    <a:pt x="173059" y="226145"/>
                  </a:lnTo>
                  <a:lnTo>
                    <a:pt x="206907" y="197433"/>
                  </a:lnTo>
                  <a:lnTo>
                    <a:pt x="243268" y="170307"/>
                  </a:lnTo>
                  <a:lnTo>
                    <a:pt x="282018" y="144852"/>
                  </a:lnTo>
                  <a:lnTo>
                    <a:pt x="323034" y="121157"/>
                  </a:lnTo>
                  <a:lnTo>
                    <a:pt x="366191" y="99307"/>
                  </a:lnTo>
                  <a:lnTo>
                    <a:pt x="411367" y="79389"/>
                  </a:lnTo>
                  <a:lnTo>
                    <a:pt x="458437" y="61489"/>
                  </a:lnTo>
                  <a:lnTo>
                    <a:pt x="507277" y="45696"/>
                  </a:lnTo>
                  <a:lnTo>
                    <a:pt x="557765" y="32094"/>
                  </a:lnTo>
                  <a:lnTo>
                    <a:pt x="609776" y="20771"/>
                  </a:lnTo>
                  <a:lnTo>
                    <a:pt x="663187" y="11813"/>
                  </a:lnTo>
                  <a:lnTo>
                    <a:pt x="717873" y="5308"/>
                  </a:lnTo>
                  <a:lnTo>
                    <a:pt x="773712" y="1341"/>
                  </a:lnTo>
                  <a:lnTo>
                    <a:pt x="830579" y="0"/>
                  </a:lnTo>
                  <a:lnTo>
                    <a:pt x="887447" y="1341"/>
                  </a:lnTo>
                  <a:lnTo>
                    <a:pt x="943286" y="5308"/>
                  </a:lnTo>
                  <a:lnTo>
                    <a:pt x="997972" y="11813"/>
                  </a:lnTo>
                  <a:lnTo>
                    <a:pt x="1051383" y="20771"/>
                  </a:lnTo>
                  <a:lnTo>
                    <a:pt x="1103394" y="32094"/>
                  </a:lnTo>
                  <a:lnTo>
                    <a:pt x="1153882" y="45696"/>
                  </a:lnTo>
                  <a:lnTo>
                    <a:pt x="1202722" y="61489"/>
                  </a:lnTo>
                  <a:lnTo>
                    <a:pt x="1249792" y="79389"/>
                  </a:lnTo>
                  <a:lnTo>
                    <a:pt x="1294968" y="99307"/>
                  </a:lnTo>
                  <a:lnTo>
                    <a:pt x="1338125" y="121157"/>
                  </a:lnTo>
                  <a:lnTo>
                    <a:pt x="1379141" y="144852"/>
                  </a:lnTo>
                  <a:lnTo>
                    <a:pt x="1417891" y="170306"/>
                  </a:lnTo>
                  <a:lnTo>
                    <a:pt x="1454252" y="197433"/>
                  </a:lnTo>
                  <a:lnTo>
                    <a:pt x="1488100" y="226145"/>
                  </a:lnTo>
                  <a:lnTo>
                    <a:pt x="1519311" y="256356"/>
                  </a:lnTo>
                  <a:lnTo>
                    <a:pt x="1547763" y="287979"/>
                  </a:lnTo>
                  <a:lnTo>
                    <a:pt x="1573330" y="320928"/>
                  </a:lnTo>
                  <a:lnTo>
                    <a:pt x="1595889" y="355115"/>
                  </a:lnTo>
                  <a:lnTo>
                    <a:pt x="1615318" y="390455"/>
                  </a:lnTo>
                  <a:lnTo>
                    <a:pt x="1631491" y="426861"/>
                  </a:lnTo>
                  <a:lnTo>
                    <a:pt x="1644285" y="464245"/>
                  </a:lnTo>
                  <a:lnTo>
                    <a:pt x="1653577" y="502522"/>
                  </a:lnTo>
                  <a:lnTo>
                    <a:pt x="1659243" y="541604"/>
                  </a:lnTo>
                  <a:lnTo>
                    <a:pt x="1661160" y="581405"/>
                  </a:lnTo>
                  <a:lnTo>
                    <a:pt x="1659243" y="621207"/>
                  </a:lnTo>
                  <a:lnTo>
                    <a:pt x="1653577" y="660289"/>
                  </a:lnTo>
                  <a:lnTo>
                    <a:pt x="1644285" y="698566"/>
                  </a:lnTo>
                  <a:lnTo>
                    <a:pt x="1631491" y="735950"/>
                  </a:lnTo>
                  <a:lnTo>
                    <a:pt x="1615318" y="772356"/>
                  </a:lnTo>
                  <a:lnTo>
                    <a:pt x="1595889" y="807696"/>
                  </a:lnTo>
                  <a:lnTo>
                    <a:pt x="1573330" y="841883"/>
                  </a:lnTo>
                  <a:lnTo>
                    <a:pt x="1547763" y="874832"/>
                  </a:lnTo>
                  <a:lnTo>
                    <a:pt x="1519311" y="906455"/>
                  </a:lnTo>
                  <a:lnTo>
                    <a:pt x="1488100" y="936666"/>
                  </a:lnTo>
                  <a:lnTo>
                    <a:pt x="1454252" y="965378"/>
                  </a:lnTo>
                  <a:lnTo>
                    <a:pt x="1417891" y="992504"/>
                  </a:lnTo>
                  <a:lnTo>
                    <a:pt x="1379141" y="1017959"/>
                  </a:lnTo>
                  <a:lnTo>
                    <a:pt x="1338125" y="1041654"/>
                  </a:lnTo>
                  <a:lnTo>
                    <a:pt x="1294968" y="1063504"/>
                  </a:lnTo>
                  <a:lnTo>
                    <a:pt x="1249792" y="1083422"/>
                  </a:lnTo>
                  <a:lnTo>
                    <a:pt x="1202722" y="1101322"/>
                  </a:lnTo>
                  <a:lnTo>
                    <a:pt x="1153882" y="1117115"/>
                  </a:lnTo>
                  <a:lnTo>
                    <a:pt x="1103394" y="1130717"/>
                  </a:lnTo>
                  <a:lnTo>
                    <a:pt x="1051383" y="1142040"/>
                  </a:lnTo>
                  <a:lnTo>
                    <a:pt x="997972" y="1150998"/>
                  </a:lnTo>
                  <a:lnTo>
                    <a:pt x="943286" y="1157503"/>
                  </a:lnTo>
                  <a:lnTo>
                    <a:pt x="887447" y="1161470"/>
                  </a:lnTo>
                  <a:lnTo>
                    <a:pt x="830579" y="1162811"/>
                  </a:lnTo>
                  <a:lnTo>
                    <a:pt x="773712" y="1161470"/>
                  </a:lnTo>
                  <a:lnTo>
                    <a:pt x="717873" y="1157503"/>
                  </a:lnTo>
                  <a:lnTo>
                    <a:pt x="663187" y="1150998"/>
                  </a:lnTo>
                  <a:lnTo>
                    <a:pt x="609776" y="1142040"/>
                  </a:lnTo>
                  <a:lnTo>
                    <a:pt x="557765" y="1130717"/>
                  </a:lnTo>
                  <a:lnTo>
                    <a:pt x="507277" y="1117115"/>
                  </a:lnTo>
                  <a:lnTo>
                    <a:pt x="458437" y="1101322"/>
                  </a:lnTo>
                  <a:lnTo>
                    <a:pt x="411367" y="1083422"/>
                  </a:lnTo>
                  <a:lnTo>
                    <a:pt x="366191" y="1063504"/>
                  </a:lnTo>
                  <a:lnTo>
                    <a:pt x="323034" y="1041654"/>
                  </a:lnTo>
                  <a:lnTo>
                    <a:pt x="282018" y="1017959"/>
                  </a:lnTo>
                  <a:lnTo>
                    <a:pt x="243268" y="992504"/>
                  </a:lnTo>
                  <a:lnTo>
                    <a:pt x="206907" y="965378"/>
                  </a:lnTo>
                  <a:lnTo>
                    <a:pt x="173059" y="936666"/>
                  </a:lnTo>
                  <a:lnTo>
                    <a:pt x="141848" y="906455"/>
                  </a:lnTo>
                  <a:lnTo>
                    <a:pt x="113396" y="874832"/>
                  </a:lnTo>
                  <a:lnTo>
                    <a:pt x="87829" y="841883"/>
                  </a:lnTo>
                  <a:lnTo>
                    <a:pt x="65270" y="807696"/>
                  </a:lnTo>
                  <a:lnTo>
                    <a:pt x="45841" y="772356"/>
                  </a:lnTo>
                  <a:lnTo>
                    <a:pt x="29668" y="735950"/>
                  </a:lnTo>
                  <a:lnTo>
                    <a:pt x="16874" y="698566"/>
                  </a:lnTo>
                  <a:lnTo>
                    <a:pt x="7582" y="660289"/>
                  </a:lnTo>
                  <a:lnTo>
                    <a:pt x="1916" y="621207"/>
                  </a:lnTo>
                  <a:lnTo>
                    <a:pt x="0" y="5814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66507" y="3683000"/>
            <a:ext cx="765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6.辞退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7350" y="1822195"/>
            <a:ext cx="7651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4.轮流 </a:t>
            </a:r>
            <a:r>
              <a:rPr sz="2000" b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上岗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65905" y="2616454"/>
            <a:ext cx="3887470" cy="2605405"/>
            <a:chOff x="3565905" y="2616454"/>
            <a:chExt cx="3887470" cy="2605405"/>
          </a:xfrm>
        </p:grpSpPr>
        <p:sp>
          <p:nvSpPr>
            <p:cNvPr id="19" name="object 19"/>
            <p:cNvSpPr/>
            <p:nvPr/>
          </p:nvSpPr>
          <p:spPr>
            <a:xfrm>
              <a:off x="3572255" y="2688336"/>
              <a:ext cx="182245" cy="2526030"/>
            </a:xfrm>
            <a:custGeom>
              <a:avLst/>
              <a:gdLst/>
              <a:ahLst/>
              <a:cxnLst/>
              <a:rect l="l" t="t" r="r" b="b"/>
              <a:pathLst>
                <a:path w="182245" h="2526029">
                  <a:moveTo>
                    <a:pt x="0" y="0"/>
                  </a:moveTo>
                  <a:lnTo>
                    <a:pt x="182245" y="25259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53611" y="3909060"/>
              <a:ext cx="560705" cy="1306195"/>
            </a:xfrm>
            <a:custGeom>
              <a:avLst/>
              <a:gdLst/>
              <a:ahLst/>
              <a:cxnLst/>
              <a:rect l="l" t="t" r="r" b="b"/>
              <a:pathLst>
                <a:path w="560704" h="1306195">
                  <a:moveTo>
                    <a:pt x="0" y="1306067"/>
                  </a:moveTo>
                  <a:lnTo>
                    <a:pt x="56070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53611" y="2622804"/>
              <a:ext cx="2389505" cy="2592070"/>
            </a:xfrm>
            <a:custGeom>
              <a:avLst/>
              <a:gdLst/>
              <a:ahLst/>
              <a:cxnLst/>
              <a:rect l="l" t="t" r="r" b="b"/>
              <a:pathLst>
                <a:path w="2389504" h="2592070">
                  <a:moveTo>
                    <a:pt x="0" y="2591943"/>
                  </a:moveTo>
                  <a:lnTo>
                    <a:pt x="238950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53611" y="2622804"/>
              <a:ext cx="3693795" cy="2592070"/>
            </a:xfrm>
            <a:custGeom>
              <a:avLst/>
              <a:gdLst/>
              <a:ahLst/>
              <a:cxnLst/>
              <a:rect l="l" t="t" r="r" b="b"/>
              <a:pathLst>
                <a:path w="3693795" h="2592070">
                  <a:moveTo>
                    <a:pt x="0" y="2591943"/>
                  </a:moveTo>
                  <a:lnTo>
                    <a:pt x="3693287" y="0"/>
                  </a:lnTo>
                </a:path>
                <a:path w="3693795" h="2592070">
                  <a:moveTo>
                    <a:pt x="0" y="2591435"/>
                  </a:moveTo>
                  <a:lnTo>
                    <a:pt x="3489960" y="16352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142744" y="5215128"/>
            <a:ext cx="3572510" cy="10001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871220">
              <a:lnSpc>
                <a:spcPct val="100000"/>
              </a:lnSpc>
              <a:spcBef>
                <a:spcPts val="1650"/>
              </a:spcBef>
            </a:pPr>
            <a:r>
              <a:rPr sz="3600" b="1" spc="-5" dirty="0">
                <a:latin typeface="微软雅黑" panose="020B0503020204020204" charset="-122"/>
                <a:cs typeface="微软雅黑" panose="020B0503020204020204" charset="-122"/>
              </a:rPr>
              <a:t>供过于求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9194" y="381457"/>
            <a:ext cx="322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93980"/>
                </a:solidFill>
              </a:rPr>
              <a:t>供不应求的平衡方法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493522" y="1601469"/>
            <a:ext cx="1727200" cy="1649730"/>
            <a:chOff x="493522" y="1601469"/>
            <a:chExt cx="1727200" cy="1649730"/>
          </a:xfrm>
        </p:grpSpPr>
        <p:sp>
          <p:nvSpPr>
            <p:cNvPr id="6" name="object 6"/>
            <p:cNvSpPr/>
            <p:nvPr/>
          </p:nvSpPr>
          <p:spPr>
            <a:xfrm>
              <a:off x="499872" y="1607819"/>
              <a:ext cx="1714500" cy="1637030"/>
            </a:xfrm>
            <a:custGeom>
              <a:avLst/>
              <a:gdLst/>
              <a:ahLst/>
              <a:cxnLst/>
              <a:rect l="l" t="t" r="r" b="b"/>
              <a:pathLst>
                <a:path w="1714500" h="1637030">
                  <a:moveTo>
                    <a:pt x="857250" y="0"/>
                  </a:moveTo>
                  <a:lnTo>
                    <a:pt x="808604" y="1295"/>
                  </a:lnTo>
                  <a:lnTo>
                    <a:pt x="760671" y="5135"/>
                  </a:lnTo>
                  <a:lnTo>
                    <a:pt x="713522" y="11452"/>
                  </a:lnTo>
                  <a:lnTo>
                    <a:pt x="667230" y="20175"/>
                  </a:lnTo>
                  <a:lnTo>
                    <a:pt x="621866" y="31235"/>
                  </a:lnTo>
                  <a:lnTo>
                    <a:pt x="577504" y="44565"/>
                  </a:lnTo>
                  <a:lnTo>
                    <a:pt x="534216" y="60093"/>
                  </a:lnTo>
                  <a:lnTo>
                    <a:pt x="492074" y="77753"/>
                  </a:lnTo>
                  <a:lnTo>
                    <a:pt x="451150" y="97473"/>
                  </a:lnTo>
                  <a:lnTo>
                    <a:pt x="411517" y="119186"/>
                  </a:lnTo>
                  <a:lnTo>
                    <a:pt x="373247" y="142822"/>
                  </a:lnTo>
                  <a:lnTo>
                    <a:pt x="336413" y="168312"/>
                  </a:lnTo>
                  <a:lnTo>
                    <a:pt x="301087" y="195587"/>
                  </a:lnTo>
                  <a:lnTo>
                    <a:pt x="267341" y="224579"/>
                  </a:lnTo>
                  <a:lnTo>
                    <a:pt x="235248" y="255217"/>
                  </a:lnTo>
                  <a:lnTo>
                    <a:pt x="204879" y="287433"/>
                  </a:lnTo>
                  <a:lnTo>
                    <a:pt x="176309" y="321157"/>
                  </a:lnTo>
                  <a:lnTo>
                    <a:pt x="149608" y="356321"/>
                  </a:lnTo>
                  <a:lnTo>
                    <a:pt x="124849" y="392856"/>
                  </a:lnTo>
                  <a:lnTo>
                    <a:pt x="102104" y="430692"/>
                  </a:lnTo>
                  <a:lnTo>
                    <a:pt x="81447" y="469761"/>
                  </a:lnTo>
                  <a:lnTo>
                    <a:pt x="62949" y="509993"/>
                  </a:lnTo>
                  <a:lnTo>
                    <a:pt x="46682" y="551319"/>
                  </a:lnTo>
                  <a:lnTo>
                    <a:pt x="32720" y="593671"/>
                  </a:lnTo>
                  <a:lnTo>
                    <a:pt x="21133" y="636978"/>
                  </a:lnTo>
                  <a:lnTo>
                    <a:pt x="11996" y="681173"/>
                  </a:lnTo>
                  <a:lnTo>
                    <a:pt x="5379" y="726185"/>
                  </a:lnTo>
                  <a:lnTo>
                    <a:pt x="1357" y="771946"/>
                  </a:lnTo>
                  <a:lnTo>
                    <a:pt x="0" y="818388"/>
                  </a:lnTo>
                  <a:lnTo>
                    <a:pt x="1357" y="864829"/>
                  </a:lnTo>
                  <a:lnTo>
                    <a:pt x="5379" y="910590"/>
                  </a:lnTo>
                  <a:lnTo>
                    <a:pt x="11996" y="955602"/>
                  </a:lnTo>
                  <a:lnTo>
                    <a:pt x="21133" y="999797"/>
                  </a:lnTo>
                  <a:lnTo>
                    <a:pt x="32720" y="1043104"/>
                  </a:lnTo>
                  <a:lnTo>
                    <a:pt x="46682" y="1085456"/>
                  </a:lnTo>
                  <a:lnTo>
                    <a:pt x="62949" y="1126782"/>
                  </a:lnTo>
                  <a:lnTo>
                    <a:pt x="81447" y="1167014"/>
                  </a:lnTo>
                  <a:lnTo>
                    <a:pt x="102104" y="1206083"/>
                  </a:lnTo>
                  <a:lnTo>
                    <a:pt x="124849" y="1243919"/>
                  </a:lnTo>
                  <a:lnTo>
                    <a:pt x="149608" y="1280454"/>
                  </a:lnTo>
                  <a:lnTo>
                    <a:pt x="176309" y="1315618"/>
                  </a:lnTo>
                  <a:lnTo>
                    <a:pt x="204879" y="1349342"/>
                  </a:lnTo>
                  <a:lnTo>
                    <a:pt x="235248" y="1381558"/>
                  </a:lnTo>
                  <a:lnTo>
                    <a:pt x="267341" y="1412196"/>
                  </a:lnTo>
                  <a:lnTo>
                    <a:pt x="301087" y="1441188"/>
                  </a:lnTo>
                  <a:lnTo>
                    <a:pt x="336413" y="1468463"/>
                  </a:lnTo>
                  <a:lnTo>
                    <a:pt x="373247" y="1493953"/>
                  </a:lnTo>
                  <a:lnTo>
                    <a:pt x="411517" y="1517589"/>
                  </a:lnTo>
                  <a:lnTo>
                    <a:pt x="451150" y="1539302"/>
                  </a:lnTo>
                  <a:lnTo>
                    <a:pt x="492074" y="1559022"/>
                  </a:lnTo>
                  <a:lnTo>
                    <a:pt x="534216" y="1576682"/>
                  </a:lnTo>
                  <a:lnTo>
                    <a:pt x="577504" y="1592210"/>
                  </a:lnTo>
                  <a:lnTo>
                    <a:pt x="621866" y="1605540"/>
                  </a:lnTo>
                  <a:lnTo>
                    <a:pt x="667230" y="1616600"/>
                  </a:lnTo>
                  <a:lnTo>
                    <a:pt x="713522" y="1625323"/>
                  </a:lnTo>
                  <a:lnTo>
                    <a:pt x="760671" y="1631640"/>
                  </a:lnTo>
                  <a:lnTo>
                    <a:pt x="808604" y="1635480"/>
                  </a:lnTo>
                  <a:lnTo>
                    <a:pt x="857250" y="1636776"/>
                  </a:lnTo>
                  <a:lnTo>
                    <a:pt x="905896" y="1635480"/>
                  </a:lnTo>
                  <a:lnTo>
                    <a:pt x="953830" y="1631640"/>
                  </a:lnTo>
                  <a:lnTo>
                    <a:pt x="1000980" y="1625323"/>
                  </a:lnTo>
                  <a:lnTo>
                    <a:pt x="1047273" y="1616600"/>
                  </a:lnTo>
                  <a:lnTo>
                    <a:pt x="1092637" y="1605540"/>
                  </a:lnTo>
                  <a:lnTo>
                    <a:pt x="1137000" y="1592210"/>
                  </a:lnTo>
                  <a:lnTo>
                    <a:pt x="1180288" y="1576682"/>
                  </a:lnTo>
                  <a:lnTo>
                    <a:pt x="1222431" y="1559022"/>
                  </a:lnTo>
                  <a:lnTo>
                    <a:pt x="1263355" y="1539302"/>
                  </a:lnTo>
                  <a:lnTo>
                    <a:pt x="1302987" y="1517589"/>
                  </a:lnTo>
                  <a:lnTo>
                    <a:pt x="1341257" y="1493953"/>
                  </a:lnTo>
                  <a:lnTo>
                    <a:pt x="1378091" y="1468463"/>
                  </a:lnTo>
                  <a:lnTo>
                    <a:pt x="1413417" y="1441188"/>
                  </a:lnTo>
                  <a:lnTo>
                    <a:pt x="1447163" y="1412196"/>
                  </a:lnTo>
                  <a:lnTo>
                    <a:pt x="1479256" y="1381558"/>
                  </a:lnTo>
                  <a:lnTo>
                    <a:pt x="1509624" y="1349342"/>
                  </a:lnTo>
                  <a:lnTo>
                    <a:pt x="1538194" y="1315618"/>
                  </a:lnTo>
                  <a:lnTo>
                    <a:pt x="1564895" y="1280454"/>
                  </a:lnTo>
                  <a:lnTo>
                    <a:pt x="1589653" y="1243919"/>
                  </a:lnTo>
                  <a:lnTo>
                    <a:pt x="1612397" y="1206083"/>
                  </a:lnTo>
                  <a:lnTo>
                    <a:pt x="1633054" y="1167014"/>
                  </a:lnTo>
                  <a:lnTo>
                    <a:pt x="1651552" y="1126782"/>
                  </a:lnTo>
                  <a:lnTo>
                    <a:pt x="1667818" y="1085456"/>
                  </a:lnTo>
                  <a:lnTo>
                    <a:pt x="1681780" y="1043104"/>
                  </a:lnTo>
                  <a:lnTo>
                    <a:pt x="1693366" y="999797"/>
                  </a:lnTo>
                  <a:lnTo>
                    <a:pt x="1702504" y="955602"/>
                  </a:lnTo>
                  <a:lnTo>
                    <a:pt x="1709120" y="910590"/>
                  </a:lnTo>
                  <a:lnTo>
                    <a:pt x="1713142" y="864829"/>
                  </a:lnTo>
                  <a:lnTo>
                    <a:pt x="1714500" y="818388"/>
                  </a:lnTo>
                  <a:lnTo>
                    <a:pt x="1713142" y="771946"/>
                  </a:lnTo>
                  <a:lnTo>
                    <a:pt x="1709120" y="726185"/>
                  </a:lnTo>
                  <a:lnTo>
                    <a:pt x="1702504" y="681173"/>
                  </a:lnTo>
                  <a:lnTo>
                    <a:pt x="1693366" y="636978"/>
                  </a:lnTo>
                  <a:lnTo>
                    <a:pt x="1681780" y="593671"/>
                  </a:lnTo>
                  <a:lnTo>
                    <a:pt x="1667818" y="551319"/>
                  </a:lnTo>
                  <a:lnTo>
                    <a:pt x="1651552" y="509993"/>
                  </a:lnTo>
                  <a:lnTo>
                    <a:pt x="1633054" y="469761"/>
                  </a:lnTo>
                  <a:lnTo>
                    <a:pt x="1612397" y="430692"/>
                  </a:lnTo>
                  <a:lnTo>
                    <a:pt x="1589653" y="392856"/>
                  </a:lnTo>
                  <a:lnTo>
                    <a:pt x="1564895" y="356321"/>
                  </a:lnTo>
                  <a:lnTo>
                    <a:pt x="1538194" y="321157"/>
                  </a:lnTo>
                  <a:lnTo>
                    <a:pt x="1509624" y="287433"/>
                  </a:lnTo>
                  <a:lnTo>
                    <a:pt x="1479256" y="255217"/>
                  </a:lnTo>
                  <a:lnTo>
                    <a:pt x="1447163" y="224579"/>
                  </a:lnTo>
                  <a:lnTo>
                    <a:pt x="1413417" y="195587"/>
                  </a:lnTo>
                  <a:lnTo>
                    <a:pt x="1378091" y="168312"/>
                  </a:lnTo>
                  <a:lnTo>
                    <a:pt x="1341257" y="142822"/>
                  </a:lnTo>
                  <a:lnTo>
                    <a:pt x="1302987" y="119186"/>
                  </a:lnTo>
                  <a:lnTo>
                    <a:pt x="1263355" y="97473"/>
                  </a:lnTo>
                  <a:lnTo>
                    <a:pt x="1222431" y="77753"/>
                  </a:lnTo>
                  <a:lnTo>
                    <a:pt x="1180288" y="60093"/>
                  </a:lnTo>
                  <a:lnTo>
                    <a:pt x="1137000" y="44565"/>
                  </a:lnTo>
                  <a:lnTo>
                    <a:pt x="1092637" y="31235"/>
                  </a:lnTo>
                  <a:lnTo>
                    <a:pt x="1047273" y="20175"/>
                  </a:lnTo>
                  <a:lnTo>
                    <a:pt x="1000980" y="11452"/>
                  </a:lnTo>
                  <a:lnTo>
                    <a:pt x="953830" y="5135"/>
                  </a:lnTo>
                  <a:lnTo>
                    <a:pt x="905896" y="1295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E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9872" y="1607819"/>
              <a:ext cx="1714500" cy="1637030"/>
            </a:xfrm>
            <a:custGeom>
              <a:avLst/>
              <a:gdLst/>
              <a:ahLst/>
              <a:cxnLst/>
              <a:rect l="l" t="t" r="r" b="b"/>
              <a:pathLst>
                <a:path w="1714500" h="1637030">
                  <a:moveTo>
                    <a:pt x="0" y="818388"/>
                  </a:moveTo>
                  <a:lnTo>
                    <a:pt x="1357" y="771946"/>
                  </a:lnTo>
                  <a:lnTo>
                    <a:pt x="5379" y="726185"/>
                  </a:lnTo>
                  <a:lnTo>
                    <a:pt x="11996" y="681173"/>
                  </a:lnTo>
                  <a:lnTo>
                    <a:pt x="21133" y="636978"/>
                  </a:lnTo>
                  <a:lnTo>
                    <a:pt x="32720" y="593671"/>
                  </a:lnTo>
                  <a:lnTo>
                    <a:pt x="46682" y="551319"/>
                  </a:lnTo>
                  <a:lnTo>
                    <a:pt x="62949" y="509993"/>
                  </a:lnTo>
                  <a:lnTo>
                    <a:pt x="81447" y="469761"/>
                  </a:lnTo>
                  <a:lnTo>
                    <a:pt x="102104" y="430692"/>
                  </a:lnTo>
                  <a:lnTo>
                    <a:pt x="124849" y="392856"/>
                  </a:lnTo>
                  <a:lnTo>
                    <a:pt x="149608" y="356321"/>
                  </a:lnTo>
                  <a:lnTo>
                    <a:pt x="176309" y="321157"/>
                  </a:lnTo>
                  <a:lnTo>
                    <a:pt x="204879" y="287433"/>
                  </a:lnTo>
                  <a:lnTo>
                    <a:pt x="235248" y="255217"/>
                  </a:lnTo>
                  <a:lnTo>
                    <a:pt x="267341" y="224579"/>
                  </a:lnTo>
                  <a:lnTo>
                    <a:pt x="301087" y="195587"/>
                  </a:lnTo>
                  <a:lnTo>
                    <a:pt x="336413" y="168312"/>
                  </a:lnTo>
                  <a:lnTo>
                    <a:pt x="373247" y="142822"/>
                  </a:lnTo>
                  <a:lnTo>
                    <a:pt x="411517" y="119186"/>
                  </a:lnTo>
                  <a:lnTo>
                    <a:pt x="451150" y="97473"/>
                  </a:lnTo>
                  <a:lnTo>
                    <a:pt x="492074" y="77753"/>
                  </a:lnTo>
                  <a:lnTo>
                    <a:pt x="534216" y="60093"/>
                  </a:lnTo>
                  <a:lnTo>
                    <a:pt x="577504" y="44565"/>
                  </a:lnTo>
                  <a:lnTo>
                    <a:pt x="621866" y="31235"/>
                  </a:lnTo>
                  <a:lnTo>
                    <a:pt x="667230" y="20175"/>
                  </a:lnTo>
                  <a:lnTo>
                    <a:pt x="713522" y="11452"/>
                  </a:lnTo>
                  <a:lnTo>
                    <a:pt x="760671" y="5135"/>
                  </a:lnTo>
                  <a:lnTo>
                    <a:pt x="808604" y="1295"/>
                  </a:lnTo>
                  <a:lnTo>
                    <a:pt x="857250" y="0"/>
                  </a:lnTo>
                  <a:lnTo>
                    <a:pt x="905896" y="1295"/>
                  </a:lnTo>
                  <a:lnTo>
                    <a:pt x="953830" y="5135"/>
                  </a:lnTo>
                  <a:lnTo>
                    <a:pt x="1000980" y="11452"/>
                  </a:lnTo>
                  <a:lnTo>
                    <a:pt x="1047273" y="20175"/>
                  </a:lnTo>
                  <a:lnTo>
                    <a:pt x="1092637" y="31235"/>
                  </a:lnTo>
                  <a:lnTo>
                    <a:pt x="1137000" y="44565"/>
                  </a:lnTo>
                  <a:lnTo>
                    <a:pt x="1180288" y="60093"/>
                  </a:lnTo>
                  <a:lnTo>
                    <a:pt x="1222431" y="77753"/>
                  </a:lnTo>
                  <a:lnTo>
                    <a:pt x="1263355" y="97473"/>
                  </a:lnTo>
                  <a:lnTo>
                    <a:pt x="1302987" y="119186"/>
                  </a:lnTo>
                  <a:lnTo>
                    <a:pt x="1341257" y="142822"/>
                  </a:lnTo>
                  <a:lnTo>
                    <a:pt x="1378091" y="168312"/>
                  </a:lnTo>
                  <a:lnTo>
                    <a:pt x="1413417" y="195587"/>
                  </a:lnTo>
                  <a:lnTo>
                    <a:pt x="1447163" y="224579"/>
                  </a:lnTo>
                  <a:lnTo>
                    <a:pt x="1479256" y="255217"/>
                  </a:lnTo>
                  <a:lnTo>
                    <a:pt x="1509624" y="287433"/>
                  </a:lnTo>
                  <a:lnTo>
                    <a:pt x="1538194" y="321157"/>
                  </a:lnTo>
                  <a:lnTo>
                    <a:pt x="1564895" y="356321"/>
                  </a:lnTo>
                  <a:lnTo>
                    <a:pt x="1589653" y="392856"/>
                  </a:lnTo>
                  <a:lnTo>
                    <a:pt x="1612397" y="430692"/>
                  </a:lnTo>
                  <a:lnTo>
                    <a:pt x="1633054" y="469761"/>
                  </a:lnTo>
                  <a:lnTo>
                    <a:pt x="1651552" y="509993"/>
                  </a:lnTo>
                  <a:lnTo>
                    <a:pt x="1667818" y="551319"/>
                  </a:lnTo>
                  <a:lnTo>
                    <a:pt x="1681780" y="593671"/>
                  </a:lnTo>
                  <a:lnTo>
                    <a:pt x="1693366" y="636978"/>
                  </a:lnTo>
                  <a:lnTo>
                    <a:pt x="1702504" y="681173"/>
                  </a:lnTo>
                  <a:lnTo>
                    <a:pt x="1709120" y="726185"/>
                  </a:lnTo>
                  <a:lnTo>
                    <a:pt x="1713142" y="771946"/>
                  </a:lnTo>
                  <a:lnTo>
                    <a:pt x="1714500" y="818388"/>
                  </a:lnTo>
                  <a:lnTo>
                    <a:pt x="1713142" y="864829"/>
                  </a:lnTo>
                  <a:lnTo>
                    <a:pt x="1709120" y="910590"/>
                  </a:lnTo>
                  <a:lnTo>
                    <a:pt x="1702504" y="955602"/>
                  </a:lnTo>
                  <a:lnTo>
                    <a:pt x="1693366" y="999797"/>
                  </a:lnTo>
                  <a:lnTo>
                    <a:pt x="1681780" y="1043104"/>
                  </a:lnTo>
                  <a:lnTo>
                    <a:pt x="1667818" y="1085456"/>
                  </a:lnTo>
                  <a:lnTo>
                    <a:pt x="1651552" y="1126782"/>
                  </a:lnTo>
                  <a:lnTo>
                    <a:pt x="1633054" y="1167014"/>
                  </a:lnTo>
                  <a:lnTo>
                    <a:pt x="1612397" y="1206083"/>
                  </a:lnTo>
                  <a:lnTo>
                    <a:pt x="1589653" y="1243919"/>
                  </a:lnTo>
                  <a:lnTo>
                    <a:pt x="1564895" y="1280454"/>
                  </a:lnTo>
                  <a:lnTo>
                    <a:pt x="1538194" y="1315618"/>
                  </a:lnTo>
                  <a:lnTo>
                    <a:pt x="1509624" y="1349342"/>
                  </a:lnTo>
                  <a:lnTo>
                    <a:pt x="1479256" y="1381558"/>
                  </a:lnTo>
                  <a:lnTo>
                    <a:pt x="1447163" y="1412196"/>
                  </a:lnTo>
                  <a:lnTo>
                    <a:pt x="1413417" y="1441188"/>
                  </a:lnTo>
                  <a:lnTo>
                    <a:pt x="1378091" y="1468463"/>
                  </a:lnTo>
                  <a:lnTo>
                    <a:pt x="1341257" y="1493953"/>
                  </a:lnTo>
                  <a:lnTo>
                    <a:pt x="1302987" y="1517589"/>
                  </a:lnTo>
                  <a:lnTo>
                    <a:pt x="1263355" y="1539302"/>
                  </a:lnTo>
                  <a:lnTo>
                    <a:pt x="1222431" y="1559022"/>
                  </a:lnTo>
                  <a:lnTo>
                    <a:pt x="1180288" y="1576682"/>
                  </a:lnTo>
                  <a:lnTo>
                    <a:pt x="1137000" y="1592210"/>
                  </a:lnTo>
                  <a:lnTo>
                    <a:pt x="1092637" y="1605540"/>
                  </a:lnTo>
                  <a:lnTo>
                    <a:pt x="1047273" y="1616600"/>
                  </a:lnTo>
                  <a:lnTo>
                    <a:pt x="1000980" y="1625323"/>
                  </a:lnTo>
                  <a:lnTo>
                    <a:pt x="953830" y="1631640"/>
                  </a:lnTo>
                  <a:lnTo>
                    <a:pt x="905896" y="1635480"/>
                  </a:lnTo>
                  <a:lnTo>
                    <a:pt x="857250" y="1636776"/>
                  </a:lnTo>
                  <a:lnTo>
                    <a:pt x="808604" y="1635480"/>
                  </a:lnTo>
                  <a:lnTo>
                    <a:pt x="760671" y="1631640"/>
                  </a:lnTo>
                  <a:lnTo>
                    <a:pt x="713522" y="1625323"/>
                  </a:lnTo>
                  <a:lnTo>
                    <a:pt x="667230" y="1616600"/>
                  </a:lnTo>
                  <a:lnTo>
                    <a:pt x="621866" y="1605540"/>
                  </a:lnTo>
                  <a:lnTo>
                    <a:pt x="577504" y="1592210"/>
                  </a:lnTo>
                  <a:lnTo>
                    <a:pt x="534216" y="1576682"/>
                  </a:lnTo>
                  <a:lnTo>
                    <a:pt x="492074" y="1559022"/>
                  </a:lnTo>
                  <a:lnTo>
                    <a:pt x="451150" y="1539302"/>
                  </a:lnTo>
                  <a:lnTo>
                    <a:pt x="411517" y="1517589"/>
                  </a:lnTo>
                  <a:lnTo>
                    <a:pt x="373247" y="1493953"/>
                  </a:lnTo>
                  <a:lnTo>
                    <a:pt x="336413" y="1468463"/>
                  </a:lnTo>
                  <a:lnTo>
                    <a:pt x="301087" y="1441188"/>
                  </a:lnTo>
                  <a:lnTo>
                    <a:pt x="267341" y="1412196"/>
                  </a:lnTo>
                  <a:lnTo>
                    <a:pt x="235248" y="1381558"/>
                  </a:lnTo>
                  <a:lnTo>
                    <a:pt x="204879" y="1349342"/>
                  </a:lnTo>
                  <a:lnTo>
                    <a:pt x="176309" y="1315618"/>
                  </a:lnTo>
                  <a:lnTo>
                    <a:pt x="149608" y="1280454"/>
                  </a:lnTo>
                  <a:lnTo>
                    <a:pt x="124849" y="1243919"/>
                  </a:lnTo>
                  <a:lnTo>
                    <a:pt x="102104" y="1206083"/>
                  </a:lnTo>
                  <a:lnTo>
                    <a:pt x="81447" y="1167014"/>
                  </a:lnTo>
                  <a:lnTo>
                    <a:pt x="62949" y="1126782"/>
                  </a:lnTo>
                  <a:lnTo>
                    <a:pt x="46682" y="1085456"/>
                  </a:lnTo>
                  <a:lnTo>
                    <a:pt x="32720" y="1043104"/>
                  </a:lnTo>
                  <a:lnTo>
                    <a:pt x="21133" y="999797"/>
                  </a:lnTo>
                  <a:lnTo>
                    <a:pt x="11996" y="955602"/>
                  </a:lnTo>
                  <a:lnTo>
                    <a:pt x="5379" y="910590"/>
                  </a:lnTo>
                  <a:lnTo>
                    <a:pt x="1357" y="864829"/>
                  </a:lnTo>
                  <a:lnTo>
                    <a:pt x="0" y="8183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8916" y="2133345"/>
            <a:ext cx="15284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1.加班，增加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工作时间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08022" y="2616454"/>
            <a:ext cx="1116330" cy="1299210"/>
            <a:chOff x="2208022" y="2616454"/>
            <a:chExt cx="1116330" cy="1299210"/>
          </a:xfrm>
        </p:grpSpPr>
        <p:sp>
          <p:nvSpPr>
            <p:cNvPr id="10" name="object 10"/>
            <p:cNvSpPr/>
            <p:nvPr/>
          </p:nvSpPr>
          <p:spPr>
            <a:xfrm>
              <a:off x="2214372" y="2622804"/>
              <a:ext cx="1103630" cy="1286510"/>
            </a:xfrm>
            <a:custGeom>
              <a:avLst/>
              <a:gdLst/>
              <a:ahLst/>
              <a:cxnLst/>
              <a:rect l="l" t="t" r="r" b="b"/>
              <a:pathLst>
                <a:path w="1103629" h="1286510">
                  <a:moveTo>
                    <a:pt x="551688" y="0"/>
                  </a:moveTo>
                  <a:lnTo>
                    <a:pt x="506443" y="2131"/>
                  </a:lnTo>
                  <a:lnTo>
                    <a:pt x="462205" y="8416"/>
                  </a:lnTo>
                  <a:lnTo>
                    <a:pt x="419116" y="18689"/>
                  </a:lnTo>
                  <a:lnTo>
                    <a:pt x="377318" y="32784"/>
                  </a:lnTo>
                  <a:lnTo>
                    <a:pt x="336952" y="50536"/>
                  </a:lnTo>
                  <a:lnTo>
                    <a:pt x="298162" y="71779"/>
                  </a:lnTo>
                  <a:lnTo>
                    <a:pt x="261089" y="96348"/>
                  </a:lnTo>
                  <a:lnTo>
                    <a:pt x="225875" y="124077"/>
                  </a:lnTo>
                  <a:lnTo>
                    <a:pt x="192661" y="154802"/>
                  </a:lnTo>
                  <a:lnTo>
                    <a:pt x="161591" y="188356"/>
                  </a:lnTo>
                  <a:lnTo>
                    <a:pt x="132806" y="224575"/>
                  </a:lnTo>
                  <a:lnTo>
                    <a:pt x="106448" y="263292"/>
                  </a:lnTo>
                  <a:lnTo>
                    <a:pt x="82659" y="304342"/>
                  </a:lnTo>
                  <a:lnTo>
                    <a:pt x="61581" y="347560"/>
                  </a:lnTo>
                  <a:lnTo>
                    <a:pt x="43356" y="392781"/>
                  </a:lnTo>
                  <a:lnTo>
                    <a:pt x="28126" y="439838"/>
                  </a:lnTo>
                  <a:lnTo>
                    <a:pt x="16034" y="488567"/>
                  </a:lnTo>
                  <a:lnTo>
                    <a:pt x="7221" y="538802"/>
                  </a:lnTo>
                  <a:lnTo>
                    <a:pt x="1828" y="590377"/>
                  </a:lnTo>
                  <a:lnTo>
                    <a:pt x="0" y="643128"/>
                  </a:lnTo>
                  <a:lnTo>
                    <a:pt x="1828" y="695878"/>
                  </a:lnTo>
                  <a:lnTo>
                    <a:pt x="7221" y="747453"/>
                  </a:lnTo>
                  <a:lnTo>
                    <a:pt x="16034" y="797688"/>
                  </a:lnTo>
                  <a:lnTo>
                    <a:pt x="28126" y="846417"/>
                  </a:lnTo>
                  <a:lnTo>
                    <a:pt x="43356" y="893474"/>
                  </a:lnTo>
                  <a:lnTo>
                    <a:pt x="61581" y="938695"/>
                  </a:lnTo>
                  <a:lnTo>
                    <a:pt x="82659" y="981913"/>
                  </a:lnTo>
                  <a:lnTo>
                    <a:pt x="106448" y="1022963"/>
                  </a:lnTo>
                  <a:lnTo>
                    <a:pt x="132806" y="1061680"/>
                  </a:lnTo>
                  <a:lnTo>
                    <a:pt x="161591" y="1097899"/>
                  </a:lnTo>
                  <a:lnTo>
                    <a:pt x="192661" y="1131453"/>
                  </a:lnTo>
                  <a:lnTo>
                    <a:pt x="225875" y="1162178"/>
                  </a:lnTo>
                  <a:lnTo>
                    <a:pt x="261089" y="1189907"/>
                  </a:lnTo>
                  <a:lnTo>
                    <a:pt x="298162" y="1214476"/>
                  </a:lnTo>
                  <a:lnTo>
                    <a:pt x="336952" y="1235719"/>
                  </a:lnTo>
                  <a:lnTo>
                    <a:pt x="377318" y="1253471"/>
                  </a:lnTo>
                  <a:lnTo>
                    <a:pt x="419116" y="1267566"/>
                  </a:lnTo>
                  <a:lnTo>
                    <a:pt x="462205" y="1277839"/>
                  </a:lnTo>
                  <a:lnTo>
                    <a:pt x="506443" y="1284124"/>
                  </a:lnTo>
                  <a:lnTo>
                    <a:pt x="551688" y="1286256"/>
                  </a:lnTo>
                  <a:lnTo>
                    <a:pt x="596932" y="1284124"/>
                  </a:lnTo>
                  <a:lnTo>
                    <a:pt x="641170" y="1277839"/>
                  </a:lnTo>
                  <a:lnTo>
                    <a:pt x="684259" y="1267566"/>
                  </a:lnTo>
                  <a:lnTo>
                    <a:pt x="726057" y="1253471"/>
                  </a:lnTo>
                  <a:lnTo>
                    <a:pt x="766423" y="1235719"/>
                  </a:lnTo>
                  <a:lnTo>
                    <a:pt x="805213" y="1214476"/>
                  </a:lnTo>
                  <a:lnTo>
                    <a:pt x="842286" y="1189907"/>
                  </a:lnTo>
                  <a:lnTo>
                    <a:pt x="877500" y="1162178"/>
                  </a:lnTo>
                  <a:lnTo>
                    <a:pt x="910714" y="1131453"/>
                  </a:lnTo>
                  <a:lnTo>
                    <a:pt x="941784" y="1097899"/>
                  </a:lnTo>
                  <a:lnTo>
                    <a:pt x="970569" y="1061680"/>
                  </a:lnTo>
                  <a:lnTo>
                    <a:pt x="996927" y="1022963"/>
                  </a:lnTo>
                  <a:lnTo>
                    <a:pt x="1020716" y="981913"/>
                  </a:lnTo>
                  <a:lnTo>
                    <a:pt x="1041794" y="938695"/>
                  </a:lnTo>
                  <a:lnTo>
                    <a:pt x="1060019" y="893474"/>
                  </a:lnTo>
                  <a:lnTo>
                    <a:pt x="1075249" y="846417"/>
                  </a:lnTo>
                  <a:lnTo>
                    <a:pt x="1087341" y="797688"/>
                  </a:lnTo>
                  <a:lnTo>
                    <a:pt x="1096154" y="747453"/>
                  </a:lnTo>
                  <a:lnTo>
                    <a:pt x="1101547" y="695878"/>
                  </a:lnTo>
                  <a:lnTo>
                    <a:pt x="1103376" y="643128"/>
                  </a:lnTo>
                  <a:lnTo>
                    <a:pt x="1101547" y="590377"/>
                  </a:lnTo>
                  <a:lnTo>
                    <a:pt x="1096154" y="538802"/>
                  </a:lnTo>
                  <a:lnTo>
                    <a:pt x="1087341" y="488567"/>
                  </a:lnTo>
                  <a:lnTo>
                    <a:pt x="1075249" y="439838"/>
                  </a:lnTo>
                  <a:lnTo>
                    <a:pt x="1060019" y="392781"/>
                  </a:lnTo>
                  <a:lnTo>
                    <a:pt x="1041794" y="347560"/>
                  </a:lnTo>
                  <a:lnTo>
                    <a:pt x="1020716" y="304342"/>
                  </a:lnTo>
                  <a:lnTo>
                    <a:pt x="996927" y="263292"/>
                  </a:lnTo>
                  <a:lnTo>
                    <a:pt x="970569" y="224575"/>
                  </a:lnTo>
                  <a:lnTo>
                    <a:pt x="941784" y="188356"/>
                  </a:lnTo>
                  <a:lnTo>
                    <a:pt x="910714" y="154802"/>
                  </a:lnTo>
                  <a:lnTo>
                    <a:pt x="877500" y="124077"/>
                  </a:lnTo>
                  <a:lnTo>
                    <a:pt x="842286" y="96348"/>
                  </a:lnTo>
                  <a:lnTo>
                    <a:pt x="805213" y="71779"/>
                  </a:lnTo>
                  <a:lnTo>
                    <a:pt x="766423" y="50536"/>
                  </a:lnTo>
                  <a:lnTo>
                    <a:pt x="726057" y="32784"/>
                  </a:lnTo>
                  <a:lnTo>
                    <a:pt x="684259" y="18689"/>
                  </a:lnTo>
                  <a:lnTo>
                    <a:pt x="641170" y="8416"/>
                  </a:lnTo>
                  <a:lnTo>
                    <a:pt x="596932" y="2131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14372" y="2622804"/>
              <a:ext cx="1103630" cy="1286510"/>
            </a:xfrm>
            <a:custGeom>
              <a:avLst/>
              <a:gdLst/>
              <a:ahLst/>
              <a:cxnLst/>
              <a:rect l="l" t="t" r="r" b="b"/>
              <a:pathLst>
                <a:path w="1103629" h="1286510">
                  <a:moveTo>
                    <a:pt x="0" y="643128"/>
                  </a:moveTo>
                  <a:lnTo>
                    <a:pt x="1828" y="590377"/>
                  </a:lnTo>
                  <a:lnTo>
                    <a:pt x="7221" y="538802"/>
                  </a:lnTo>
                  <a:lnTo>
                    <a:pt x="16034" y="488567"/>
                  </a:lnTo>
                  <a:lnTo>
                    <a:pt x="28126" y="439838"/>
                  </a:lnTo>
                  <a:lnTo>
                    <a:pt x="43356" y="392781"/>
                  </a:lnTo>
                  <a:lnTo>
                    <a:pt x="61581" y="347560"/>
                  </a:lnTo>
                  <a:lnTo>
                    <a:pt x="82659" y="304342"/>
                  </a:lnTo>
                  <a:lnTo>
                    <a:pt x="106448" y="263292"/>
                  </a:lnTo>
                  <a:lnTo>
                    <a:pt x="132806" y="224575"/>
                  </a:lnTo>
                  <a:lnTo>
                    <a:pt x="161591" y="188356"/>
                  </a:lnTo>
                  <a:lnTo>
                    <a:pt x="192661" y="154802"/>
                  </a:lnTo>
                  <a:lnTo>
                    <a:pt x="225875" y="124077"/>
                  </a:lnTo>
                  <a:lnTo>
                    <a:pt x="261089" y="96348"/>
                  </a:lnTo>
                  <a:lnTo>
                    <a:pt x="298162" y="71779"/>
                  </a:lnTo>
                  <a:lnTo>
                    <a:pt x="336952" y="50536"/>
                  </a:lnTo>
                  <a:lnTo>
                    <a:pt x="377318" y="32784"/>
                  </a:lnTo>
                  <a:lnTo>
                    <a:pt x="419116" y="18689"/>
                  </a:lnTo>
                  <a:lnTo>
                    <a:pt x="462205" y="8416"/>
                  </a:lnTo>
                  <a:lnTo>
                    <a:pt x="506443" y="2131"/>
                  </a:lnTo>
                  <a:lnTo>
                    <a:pt x="551688" y="0"/>
                  </a:lnTo>
                  <a:lnTo>
                    <a:pt x="596932" y="2131"/>
                  </a:lnTo>
                  <a:lnTo>
                    <a:pt x="641170" y="8416"/>
                  </a:lnTo>
                  <a:lnTo>
                    <a:pt x="684259" y="18689"/>
                  </a:lnTo>
                  <a:lnTo>
                    <a:pt x="726057" y="32784"/>
                  </a:lnTo>
                  <a:lnTo>
                    <a:pt x="766423" y="50536"/>
                  </a:lnTo>
                  <a:lnTo>
                    <a:pt x="805213" y="71779"/>
                  </a:lnTo>
                  <a:lnTo>
                    <a:pt x="842286" y="96348"/>
                  </a:lnTo>
                  <a:lnTo>
                    <a:pt x="877500" y="124077"/>
                  </a:lnTo>
                  <a:lnTo>
                    <a:pt x="910714" y="154802"/>
                  </a:lnTo>
                  <a:lnTo>
                    <a:pt x="941784" y="188356"/>
                  </a:lnTo>
                  <a:lnTo>
                    <a:pt x="970569" y="224575"/>
                  </a:lnTo>
                  <a:lnTo>
                    <a:pt x="996927" y="263292"/>
                  </a:lnTo>
                  <a:lnTo>
                    <a:pt x="1020716" y="304342"/>
                  </a:lnTo>
                  <a:lnTo>
                    <a:pt x="1041794" y="347560"/>
                  </a:lnTo>
                  <a:lnTo>
                    <a:pt x="1060019" y="392781"/>
                  </a:lnTo>
                  <a:lnTo>
                    <a:pt x="1075249" y="439838"/>
                  </a:lnTo>
                  <a:lnTo>
                    <a:pt x="1087341" y="488567"/>
                  </a:lnTo>
                  <a:lnTo>
                    <a:pt x="1096154" y="538802"/>
                  </a:lnTo>
                  <a:lnTo>
                    <a:pt x="1101547" y="590377"/>
                  </a:lnTo>
                  <a:lnTo>
                    <a:pt x="1103376" y="643128"/>
                  </a:lnTo>
                  <a:lnTo>
                    <a:pt x="1101547" y="695878"/>
                  </a:lnTo>
                  <a:lnTo>
                    <a:pt x="1096154" y="747453"/>
                  </a:lnTo>
                  <a:lnTo>
                    <a:pt x="1087341" y="797688"/>
                  </a:lnTo>
                  <a:lnTo>
                    <a:pt x="1075249" y="846417"/>
                  </a:lnTo>
                  <a:lnTo>
                    <a:pt x="1060019" y="893474"/>
                  </a:lnTo>
                  <a:lnTo>
                    <a:pt x="1041794" y="938695"/>
                  </a:lnTo>
                  <a:lnTo>
                    <a:pt x="1020716" y="981913"/>
                  </a:lnTo>
                  <a:lnTo>
                    <a:pt x="996927" y="1022963"/>
                  </a:lnTo>
                  <a:lnTo>
                    <a:pt x="970569" y="1061680"/>
                  </a:lnTo>
                  <a:lnTo>
                    <a:pt x="941784" y="1097899"/>
                  </a:lnTo>
                  <a:lnTo>
                    <a:pt x="910714" y="1131453"/>
                  </a:lnTo>
                  <a:lnTo>
                    <a:pt x="877500" y="1162178"/>
                  </a:lnTo>
                  <a:lnTo>
                    <a:pt x="842286" y="1189907"/>
                  </a:lnTo>
                  <a:lnTo>
                    <a:pt x="805213" y="1214476"/>
                  </a:lnTo>
                  <a:lnTo>
                    <a:pt x="766423" y="1235719"/>
                  </a:lnTo>
                  <a:lnTo>
                    <a:pt x="726057" y="1253471"/>
                  </a:lnTo>
                  <a:lnTo>
                    <a:pt x="684259" y="1267566"/>
                  </a:lnTo>
                  <a:lnTo>
                    <a:pt x="641170" y="1277839"/>
                  </a:lnTo>
                  <a:lnTo>
                    <a:pt x="596932" y="1284124"/>
                  </a:lnTo>
                  <a:lnTo>
                    <a:pt x="551688" y="1286256"/>
                  </a:lnTo>
                  <a:lnTo>
                    <a:pt x="506443" y="1284124"/>
                  </a:lnTo>
                  <a:lnTo>
                    <a:pt x="462205" y="1277839"/>
                  </a:lnTo>
                  <a:lnTo>
                    <a:pt x="419116" y="1267566"/>
                  </a:lnTo>
                  <a:lnTo>
                    <a:pt x="377318" y="1253471"/>
                  </a:lnTo>
                  <a:lnTo>
                    <a:pt x="336952" y="1235719"/>
                  </a:lnTo>
                  <a:lnTo>
                    <a:pt x="298162" y="1214476"/>
                  </a:lnTo>
                  <a:lnTo>
                    <a:pt x="261089" y="1189907"/>
                  </a:lnTo>
                  <a:lnTo>
                    <a:pt x="225875" y="1162178"/>
                  </a:lnTo>
                  <a:lnTo>
                    <a:pt x="192661" y="1131453"/>
                  </a:lnTo>
                  <a:lnTo>
                    <a:pt x="161591" y="1097899"/>
                  </a:lnTo>
                  <a:lnTo>
                    <a:pt x="132806" y="1061680"/>
                  </a:lnTo>
                  <a:lnTo>
                    <a:pt x="106448" y="1022963"/>
                  </a:lnTo>
                  <a:lnTo>
                    <a:pt x="82659" y="981913"/>
                  </a:lnTo>
                  <a:lnTo>
                    <a:pt x="61581" y="938695"/>
                  </a:lnTo>
                  <a:lnTo>
                    <a:pt x="43356" y="893474"/>
                  </a:lnTo>
                  <a:lnTo>
                    <a:pt x="28126" y="846417"/>
                  </a:lnTo>
                  <a:lnTo>
                    <a:pt x="16034" y="797688"/>
                  </a:lnTo>
                  <a:lnTo>
                    <a:pt x="7221" y="747453"/>
                  </a:lnTo>
                  <a:lnTo>
                    <a:pt x="1828" y="695878"/>
                  </a:lnTo>
                  <a:lnTo>
                    <a:pt x="0" y="643128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25751" y="3106293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2.增员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11397" y="1529841"/>
            <a:ext cx="1513840" cy="1299210"/>
            <a:chOff x="3311397" y="1529841"/>
            <a:chExt cx="1513840" cy="1299210"/>
          </a:xfrm>
        </p:grpSpPr>
        <p:sp>
          <p:nvSpPr>
            <p:cNvPr id="14" name="object 14"/>
            <p:cNvSpPr/>
            <p:nvPr/>
          </p:nvSpPr>
          <p:spPr>
            <a:xfrm>
              <a:off x="3317747" y="1536191"/>
              <a:ext cx="1501140" cy="1286510"/>
            </a:xfrm>
            <a:custGeom>
              <a:avLst/>
              <a:gdLst/>
              <a:ahLst/>
              <a:cxnLst/>
              <a:rect l="l" t="t" r="r" b="b"/>
              <a:pathLst>
                <a:path w="1501139" h="1286510">
                  <a:moveTo>
                    <a:pt x="750569" y="0"/>
                  </a:moveTo>
                  <a:lnTo>
                    <a:pt x="699181" y="1483"/>
                  </a:lnTo>
                  <a:lnTo>
                    <a:pt x="648722" y="5870"/>
                  </a:lnTo>
                  <a:lnTo>
                    <a:pt x="599304" y="13064"/>
                  </a:lnTo>
                  <a:lnTo>
                    <a:pt x="551038" y="22971"/>
                  </a:lnTo>
                  <a:lnTo>
                    <a:pt x="504038" y="35493"/>
                  </a:lnTo>
                  <a:lnTo>
                    <a:pt x="458414" y="50536"/>
                  </a:lnTo>
                  <a:lnTo>
                    <a:pt x="414278" y="68003"/>
                  </a:lnTo>
                  <a:lnTo>
                    <a:pt x="371743" y="87799"/>
                  </a:lnTo>
                  <a:lnTo>
                    <a:pt x="330919" y="109828"/>
                  </a:lnTo>
                  <a:lnTo>
                    <a:pt x="291919" y="133994"/>
                  </a:lnTo>
                  <a:lnTo>
                    <a:pt x="254854" y="160202"/>
                  </a:lnTo>
                  <a:lnTo>
                    <a:pt x="219837" y="188356"/>
                  </a:lnTo>
                  <a:lnTo>
                    <a:pt x="186978" y="218360"/>
                  </a:lnTo>
                  <a:lnTo>
                    <a:pt x="156390" y="250119"/>
                  </a:lnTo>
                  <a:lnTo>
                    <a:pt x="128185" y="283536"/>
                  </a:lnTo>
                  <a:lnTo>
                    <a:pt x="102474" y="318516"/>
                  </a:lnTo>
                  <a:lnTo>
                    <a:pt x="79370" y="354962"/>
                  </a:lnTo>
                  <a:lnTo>
                    <a:pt x="58983" y="392781"/>
                  </a:lnTo>
                  <a:lnTo>
                    <a:pt x="41426" y="431875"/>
                  </a:lnTo>
                  <a:lnTo>
                    <a:pt x="26811" y="472148"/>
                  </a:lnTo>
                  <a:lnTo>
                    <a:pt x="15248" y="513506"/>
                  </a:lnTo>
                  <a:lnTo>
                    <a:pt x="6851" y="555853"/>
                  </a:lnTo>
                  <a:lnTo>
                    <a:pt x="1731" y="599092"/>
                  </a:lnTo>
                  <a:lnTo>
                    <a:pt x="0" y="643128"/>
                  </a:lnTo>
                  <a:lnTo>
                    <a:pt x="1731" y="687163"/>
                  </a:lnTo>
                  <a:lnTo>
                    <a:pt x="6851" y="730402"/>
                  </a:lnTo>
                  <a:lnTo>
                    <a:pt x="15248" y="772749"/>
                  </a:lnTo>
                  <a:lnTo>
                    <a:pt x="26811" y="814107"/>
                  </a:lnTo>
                  <a:lnTo>
                    <a:pt x="41426" y="854380"/>
                  </a:lnTo>
                  <a:lnTo>
                    <a:pt x="58983" y="893474"/>
                  </a:lnTo>
                  <a:lnTo>
                    <a:pt x="79370" y="931293"/>
                  </a:lnTo>
                  <a:lnTo>
                    <a:pt x="102474" y="967740"/>
                  </a:lnTo>
                  <a:lnTo>
                    <a:pt x="128185" y="1002719"/>
                  </a:lnTo>
                  <a:lnTo>
                    <a:pt x="156390" y="1036136"/>
                  </a:lnTo>
                  <a:lnTo>
                    <a:pt x="186978" y="1067895"/>
                  </a:lnTo>
                  <a:lnTo>
                    <a:pt x="219836" y="1097899"/>
                  </a:lnTo>
                  <a:lnTo>
                    <a:pt x="254854" y="1126053"/>
                  </a:lnTo>
                  <a:lnTo>
                    <a:pt x="291919" y="1152261"/>
                  </a:lnTo>
                  <a:lnTo>
                    <a:pt x="330919" y="1176427"/>
                  </a:lnTo>
                  <a:lnTo>
                    <a:pt x="371743" y="1198456"/>
                  </a:lnTo>
                  <a:lnTo>
                    <a:pt x="414278" y="1218252"/>
                  </a:lnTo>
                  <a:lnTo>
                    <a:pt x="458414" y="1235719"/>
                  </a:lnTo>
                  <a:lnTo>
                    <a:pt x="504038" y="1250762"/>
                  </a:lnTo>
                  <a:lnTo>
                    <a:pt x="551038" y="1263284"/>
                  </a:lnTo>
                  <a:lnTo>
                    <a:pt x="599304" y="1273191"/>
                  </a:lnTo>
                  <a:lnTo>
                    <a:pt x="648722" y="1280385"/>
                  </a:lnTo>
                  <a:lnTo>
                    <a:pt x="699181" y="1284772"/>
                  </a:lnTo>
                  <a:lnTo>
                    <a:pt x="750569" y="1286256"/>
                  </a:lnTo>
                  <a:lnTo>
                    <a:pt x="801958" y="1284772"/>
                  </a:lnTo>
                  <a:lnTo>
                    <a:pt x="852417" y="1280385"/>
                  </a:lnTo>
                  <a:lnTo>
                    <a:pt x="901835" y="1273191"/>
                  </a:lnTo>
                  <a:lnTo>
                    <a:pt x="950101" y="1263284"/>
                  </a:lnTo>
                  <a:lnTo>
                    <a:pt x="997101" y="1250762"/>
                  </a:lnTo>
                  <a:lnTo>
                    <a:pt x="1042725" y="1235719"/>
                  </a:lnTo>
                  <a:lnTo>
                    <a:pt x="1086861" y="1218252"/>
                  </a:lnTo>
                  <a:lnTo>
                    <a:pt x="1129396" y="1198456"/>
                  </a:lnTo>
                  <a:lnTo>
                    <a:pt x="1170220" y="1176427"/>
                  </a:lnTo>
                  <a:lnTo>
                    <a:pt x="1209220" y="1152261"/>
                  </a:lnTo>
                  <a:lnTo>
                    <a:pt x="1246285" y="1126053"/>
                  </a:lnTo>
                  <a:lnTo>
                    <a:pt x="1281302" y="1097899"/>
                  </a:lnTo>
                  <a:lnTo>
                    <a:pt x="1314161" y="1067895"/>
                  </a:lnTo>
                  <a:lnTo>
                    <a:pt x="1344749" y="1036136"/>
                  </a:lnTo>
                  <a:lnTo>
                    <a:pt x="1372954" y="1002719"/>
                  </a:lnTo>
                  <a:lnTo>
                    <a:pt x="1398665" y="967740"/>
                  </a:lnTo>
                  <a:lnTo>
                    <a:pt x="1421769" y="931293"/>
                  </a:lnTo>
                  <a:lnTo>
                    <a:pt x="1442156" y="893474"/>
                  </a:lnTo>
                  <a:lnTo>
                    <a:pt x="1459713" y="854380"/>
                  </a:lnTo>
                  <a:lnTo>
                    <a:pt x="1474328" y="814107"/>
                  </a:lnTo>
                  <a:lnTo>
                    <a:pt x="1485891" y="772749"/>
                  </a:lnTo>
                  <a:lnTo>
                    <a:pt x="1494288" y="730402"/>
                  </a:lnTo>
                  <a:lnTo>
                    <a:pt x="1499408" y="687163"/>
                  </a:lnTo>
                  <a:lnTo>
                    <a:pt x="1501139" y="643128"/>
                  </a:lnTo>
                  <a:lnTo>
                    <a:pt x="1499408" y="599092"/>
                  </a:lnTo>
                  <a:lnTo>
                    <a:pt x="1494288" y="555853"/>
                  </a:lnTo>
                  <a:lnTo>
                    <a:pt x="1485891" y="513506"/>
                  </a:lnTo>
                  <a:lnTo>
                    <a:pt x="1474328" y="472148"/>
                  </a:lnTo>
                  <a:lnTo>
                    <a:pt x="1459713" y="431875"/>
                  </a:lnTo>
                  <a:lnTo>
                    <a:pt x="1442156" y="392781"/>
                  </a:lnTo>
                  <a:lnTo>
                    <a:pt x="1421769" y="354962"/>
                  </a:lnTo>
                  <a:lnTo>
                    <a:pt x="1398665" y="318515"/>
                  </a:lnTo>
                  <a:lnTo>
                    <a:pt x="1372954" y="283536"/>
                  </a:lnTo>
                  <a:lnTo>
                    <a:pt x="1344749" y="250119"/>
                  </a:lnTo>
                  <a:lnTo>
                    <a:pt x="1314161" y="218360"/>
                  </a:lnTo>
                  <a:lnTo>
                    <a:pt x="1281303" y="188356"/>
                  </a:lnTo>
                  <a:lnTo>
                    <a:pt x="1246285" y="160202"/>
                  </a:lnTo>
                  <a:lnTo>
                    <a:pt x="1209220" y="133994"/>
                  </a:lnTo>
                  <a:lnTo>
                    <a:pt x="1170220" y="109828"/>
                  </a:lnTo>
                  <a:lnTo>
                    <a:pt x="1129396" y="87799"/>
                  </a:lnTo>
                  <a:lnTo>
                    <a:pt x="1086861" y="68003"/>
                  </a:lnTo>
                  <a:lnTo>
                    <a:pt x="1042725" y="50536"/>
                  </a:lnTo>
                  <a:lnTo>
                    <a:pt x="997101" y="35493"/>
                  </a:lnTo>
                  <a:lnTo>
                    <a:pt x="950101" y="22971"/>
                  </a:lnTo>
                  <a:lnTo>
                    <a:pt x="901835" y="13064"/>
                  </a:lnTo>
                  <a:lnTo>
                    <a:pt x="852417" y="5870"/>
                  </a:lnTo>
                  <a:lnTo>
                    <a:pt x="801958" y="1483"/>
                  </a:lnTo>
                  <a:lnTo>
                    <a:pt x="75056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17747" y="1536191"/>
              <a:ext cx="1501140" cy="1286510"/>
            </a:xfrm>
            <a:custGeom>
              <a:avLst/>
              <a:gdLst/>
              <a:ahLst/>
              <a:cxnLst/>
              <a:rect l="l" t="t" r="r" b="b"/>
              <a:pathLst>
                <a:path w="1501139" h="1286510">
                  <a:moveTo>
                    <a:pt x="0" y="643128"/>
                  </a:moveTo>
                  <a:lnTo>
                    <a:pt x="1731" y="599092"/>
                  </a:lnTo>
                  <a:lnTo>
                    <a:pt x="6851" y="555853"/>
                  </a:lnTo>
                  <a:lnTo>
                    <a:pt x="15248" y="513506"/>
                  </a:lnTo>
                  <a:lnTo>
                    <a:pt x="26811" y="472148"/>
                  </a:lnTo>
                  <a:lnTo>
                    <a:pt x="41426" y="431875"/>
                  </a:lnTo>
                  <a:lnTo>
                    <a:pt x="58983" y="392781"/>
                  </a:lnTo>
                  <a:lnTo>
                    <a:pt x="79370" y="354962"/>
                  </a:lnTo>
                  <a:lnTo>
                    <a:pt x="102474" y="318516"/>
                  </a:lnTo>
                  <a:lnTo>
                    <a:pt x="128185" y="283536"/>
                  </a:lnTo>
                  <a:lnTo>
                    <a:pt x="156390" y="250119"/>
                  </a:lnTo>
                  <a:lnTo>
                    <a:pt x="186978" y="218360"/>
                  </a:lnTo>
                  <a:lnTo>
                    <a:pt x="219837" y="188356"/>
                  </a:lnTo>
                  <a:lnTo>
                    <a:pt x="254854" y="160202"/>
                  </a:lnTo>
                  <a:lnTo>
                    <a:pt x="291919" y="133994"/>
                  </a:lnTo>
                  <a:lnTo>
                    <a:pt x="330919" y="109828"/>
                  </a:lnTo>
                  <a:lnTo>
                    <a:pt x="371743" y="87799"/>
                  </a:lnTo>
                  <a:lnTo>
                    <a:pt x="414278" y="68003"/>
                  </a:lnTo>
                  <a:lnTo>
                    <a:pt x="458414" y="50536"/>
                  </a:lnTo>
                  <a:lnTo>
                    <a:pt x="504038" y="35493"/>
                  </a:lnTo>
                  <a:lnTo>
                    <a:pt x="551038" y="22971"/>
                  </a:lnTo>
                  <a:lnTo>
                    <a:pt x="599304" y="13064"/>
                  </a:lnTo>
                  <a:lnTo>
                    <a:pt x="648722" y="5870"/>
                  </a:lnTo>
                  <a:lnTo>
                    <a:pt x="699181" y="1483"/>
                  </a:lnTo>
                  <a:lnTo>
                    <a:pt x="750569" y="0"/>
                  </a:lnTo>
                  <a:lnTo>
                    <a:pt x="801958" y="1483"/>
                  </a:lnTo>
                  <a:lnTo>
                    <a:pt x="852417" y="5870"/>
                  </a:lnTo>
                  <a:lnTo>
                    <a:pt x="901835" y="13064"/>
                  </a:lnTo>
                  <a:lnTo>
                    <a:pt x="950101" y="22971"/>
                  </a:lnTo>
                  <a:lnTo>
                    <a:pt x="997101" y="35493"/>
                  </a:lnTo>
                  <a:lnTo>
                    <a:pt x="1042725" y="50536"/>
                  </a:lnTo>
                  <a:lnTo>
                    <a:pt x="1086861" y="68003"/>
                  </a:lnTo>
                  <a:lnTo>
                    <a:pt x="1129396" y="87799"/>
                  </a:lnTo>
                  <a:lnTo>
                    <a:pt x="1170220" y="109828"/>
                  </a:lnTo>
                  <a:lnTo>
                    <a:pt x="1209220" y="133994"/>
                  </a:lnTo>
                  <a:lnTo>
                    <a:pt x="1246285" y="160202"/>
                  </a:lnTo>
                  <a:lnTo>
                    <a:pt x="1281303" y="188356"/>
                  </a:lnTo>
                  <a:lnTo>
                    <a:pt x="1314161" y="218360"/>
                  </a:lnTo>
                  <a:lnTo>
                    <a:pt x="1344749" y="250119"/>
                  </a:lnTo>
                  <a:lnTo>
                    <a:pt x="1372954" y="283536"/>
                  </a:lnTo>
                  <a:lnTo>
                    <a:pt x="1398665" y="318515"/>
                  </a:lnTo>
                  <a:lnTo>
                    <a:pt x="1421769" y="354962"/>
                  </a:lnTo>
                  <a:lnTo>
                    <a:pt x="1442156" y="392781"/>
                  </a:lnTo>
                  <a:lnTo>
                    <a:pt x="1459713" y="431875"/>
                  </a:lnTo>
                  <a:lnTo>
                    <a:pt x="1474328" y="472148"/>
                  </a:lnTo>
                  <a:lnTo>
                    <a:pt x="1485891" y="513506"/>
                  </a:lnTo>
                  <a:lnTo>
                    <a:pt x="1494288" y="555853"/>
                  </a:lnTo>
                  <a:lnTo>
                    <a:pt x="1499408" y="599092"/>
                  </a:lnTo>
                  <a:lnTo>
                    <a:pt x="1501139" y="643128"/>
                  </a:lnTo>
                  <a:lnTo>
                    <a:pt x="1499408" y="687163"/>
                  </a:lnTo>
                  <a:lnTo>
                    <a:pt x="1494288" y="730402"/>
                  </a:lnTo>
                  <a:lnTo>
                    <a:pt x="1485891" y="772749"/>
                  </a:lnTo>
                  <a:lnTo>
                    <a:pt x="1474328" y="814107"/>
                  </a:lnTo>
                  <a:lnTo>
                    <a:pt x="1459713" y="854380"/>
                  </a:lnTo>
                  <a:lnTo>
                    <a:pt x="1442156" y="893474"/>
                  </a:lnTo>
                  <a:lnTo>
                    <a:pt x="1421769" y="931293"/>
                  </a:lnTo>
                  <a:lnTo>
                    <a:pt x="1398665" y="967740"/>
                  </a:lnTo>
                  <a:lnTo>
                    <a:pt x="1372954" y="1002719"/>
                  </a:lnTo>
                  <a:lnTo>
                    <a:pt x="1344749" y="1036136"/>
                  </a:lnTo>
                  <a:lnTo>
                    <a:pt x="1314161" y="1067895"/>
                  </a:lnTo>
                  <a:lnTo>
                    <a:pt x="1281302" y="1097899"/>
                  </a:lnTo>
                  <a:lnTo>
                    <a:pt x="1246285" y="1126053"/>
                  </a:lnTo>
                  <a:lnTo>
                    <a:pt x="1209220" y="1152261"/>
                  </a:lnTo>
                  <a:lnTo>
                    <a:pt x="1170220" y="1176427"/>
                  </a:lnTo>
                  <a:lnTo>
                    <a:pt x="1129396" y="1198456"/>
                  </a:lnTo>
                  <a:lnTo>
                    <a:pt x="1086861" y="1218252"/>
                  </a:lnTo>
                  <a:lnTo>
                    <a:pt x="1042725" y="1235719"/>
                  </a:lnTo>
                  <a:lnTo>
                    <a:pt x="997101" y="1250762"/>
                  </a:lnTo>
                  <a:lnTo>
                    <a:pt x="950101" y="1263284"/>
                  </a:lnTo>
                  <a:lnTo>
                    <a:pt x="901835" y="1273191"/>
                  </a:lnTo>
                  <a:lnTo>
                    <a:pt x="852417" y="1280385"/>
                  </a:lnTo>
                  <a:lnTo>
                    <a:pt x="801958" y="1284772"/>
                  </a:lnTo>
                  <a:lnTo>
                    <a:pt x="750569" y="1286256"/>
                  </a:lnTo>
                  <a:lnTo>
                    <a:pt x="699181" y="1284772"/>
                  </a:lnTo>
                  <a:lnTo>
                    <a:pt x="648722" y="1280385"/>
                  </a:lnTo>
                  <a:lnTo>
                    <a:pt x="599304" y="1273191"/>
                  </a:lnTo>
                  <a:lnTo>
                    <a:pt x="551038" y="1263284"/>
                  </a:lnTo>
                  <a:lnTo>
                    <a:pt x="504038" y="1250762"/>
                  </a:lnTo>
                  <a:lnTo>
                    <a:pt x="458414" y="1235719"/>
                  </a:lnTo>
                  <a:lnTo>
                    <a:pt x="414278" y="1218252"/>
                  </a:lnTo>
                  <a:lnTo>
                    <a:pt x="371743" y="1198456"/>
                  </a:lnTo>
                  <a:lnTo>
                    <a:pt x="330919" y="1176427"/>
                  </a:lnTo>
                  <a:lnTo>
                    <a:pt x="291919" y="1152261"/>
                  </a:lnTo>
                  <a:lnTo>
                    <a:pt x="254854" y="1126053"/>
                  </a:lnTo>
                  <a:lnTo>
                    <a:pt x="219836" y="1097899"/>
                  </a:lnTo>
                  <a:lnTo>
                    <a:pt x="186978" y="1067895"/>
                  </a:lnTo>
                  <a:lnTo>
                    <a:pt x="156390" y="1036136"/>
                  </a:lnTo>
                  <a:lnTo>
                    <a:pt x="128185" y="1002719"/>
                  </a:lnTo>
                  <a:lnTo>
                    <a:pt x="102474" y="967740"/>
                  </a:lnTo>
                  <a:lnTo>
                    <a:pt x="79370" y="931293"/>
                  </a:lnTo>
                  <a:lnTo>
                    <a:pt x="58983" y="893474"/>
                  </a:lnTo>
                  <a:lnTo>
                    <a:pt x="41426" y="854380"/>
                  </a:lnTo>
                  <a:lnTo>
                    <a:pt x="26811" y="814107"/>
                  </a:lnTo>
                  <a:lnTo>
                    <a:pt x="15248" y="772749"/>
                  </a:lnTo>
                  <a:lnTo>
                    <a:pt x="6851" y="730402"/>
                  </a:lnTo>
                  <a:lnTo>
                    <a:pt x="1731" y="687163"/>
                  </a:lnTo>
                  <a:lnTo>
                    <a:pt x="0" y="64312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579621" y="1844420"/>
            <a:ext cx="7651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3.业务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外包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87642" y="2429001"/>
            <a:ext cx="1833880" cy="1630045"/>
            <a:chOff x="6787642" y="2429001"/>
            <a:chExt cx="1833880" cy="1630045"/>
          </a:xfrm>
        </p:grpSpPr>
        <p:sp>
          <p:nvSpPr>
            <p:cNvPr id="18" name="object 18"/>
            <p:cNvSpPr/>
            <p:nvPr/>
          </p:nvSpPr>
          <p:spPr>
            <a:xfrm>
              <a:off x="6793992" y="2435351"/>
              <a:ext cx="1821180" cy="1617345"/>
            </a:xfrm>
            <a:custGeom>
              <a:avLst/>
              <a:gdLst/>
              <a:ahLst/>
              <a:cxnLst/>
              <a:rect l="l" t="t" r="r" b="b"/>
              <a:pathLst>
                <a:path w="1821179" h="1617345">
                  <a:moveTo>
                    <a:pt x="910589" y="0"/>
                  </a:moveTo>
                  <a:lnTo>
                    <a:pt x="858916" y="1279"/>
                  </a:lnTo>
                  <a:lnTo>
                    <a:pt x="807999" y="5073"/>
                  </a:lnTo>
                  <a:lnTo>
                    <a:pt x="757915" y="11313"/>
                  </a:lnTo>
                  <a:lnTo>
                    <a:pt x="708741" y="19930"/>
                  </a:lnTo>
                  <a:lnTo>
                    <a:pt x="660554" y="30856"/>
                  </a:lnTo>
                  <a:lnTo>
                    <a:pt x="613431" y="44024"/>
                  </a:lnTo>
                  <a:lnTo>
                    <a:pt x="567449" y="59365"/>
                  </a:lnTo>
                  <a:lnTo>
                    <a:pt x="522684" y="76810"/>
                  </a:lnTo>
                  <a:lnTo>
                    <a:pt x="479214" y="96291"/>
                  </a:lnTo>
                  <a:lnTo>
                    <a:pt x="437115" y="117741"/>
                  </a:lnTo>
                  <a:lnTo>
                    <a:pt x="396464" y="141091"/>
                  </a:lnTo>
                  <a:lnTo>
                    <a:pt x="357338" y="166272"/>
                  </a:lnTo>
                  <a:lnTo>
                    <a:pt x="319814" y="193217"/>
                  </a:lnTo>
                  <a:lnTo>
                    <a:pt x="283969" y="221857"/>
                  </a:lnTo>
                  <a:lnTo>
                    <a:pt x="249879" y="252124"/>
                  </a:lnTo>
                  <a:lnTo>
                    <a:pt x="217622" y="283949"/>
                  </a:lnTo>
                  <a:lnTo>
                    <a:pt x="187274" y="317265"/>
                  </a:lnTo>
                  <a:lnTo>
                    <a:pt x="158912" y="352004"/>
                  </a:lnTo>
                  <a:lnTo>
                    <a:pt x="132613" y="388096"/>
                  </a:lnTo>
                  <a:lnTo>
                    <a:pt x="108454" y="425475"/>
                  </a:lnTo>
                  <a:lnTo>
                    <a:pt x="86512" y="464071"/>
                  </a:lnTo>
                  <a:lnTo>
                    <a:pt x="66863" y="503816"/>
                  </a:lnTo>
                  <a:lnTo>
                    <a:pt x="49585" y="544642"/>
                  </a:lnTo>
                  <a:lnTo>
                    <a:pt x="34754" y="586481"/>
                  </a:lnTo>
                  <a:lnTo>
                    <a:pt x="22447" y="629265"/>
                  </a:lnTo>
                  <a:lnTo>
                    <a:pt x="12742" y="672925"/>
                  </a:lnTo>
                  <a:lnTo>
                    <a:pt x="5714" y="717393"/>
                  </a:lnTo>
                  <a:lnTo>
                    <a:pt x="1441" y="762602"/>
                  </a:lnTo>
                  <a:lnTo>
                    <a:pt x="0" y="808482"/>
                  </a:lnTo>
                  <a:lnTo>
                    <a:pt x="1441" y="854361"/>
                  </a:lnTo>
                  <a:lnTo>
                    <a:pt x="5714" y="899570"/>
                  </a:lnTo>
                  <a:lnTo>
                    <a:pt x="12742" y="944038"/>
                  </a:lnTo>
                  <a:lnTo>
                    <a:pt x="22447" y="987698"/>
                  </a:lnTo>
                  <a:lnTo>
                    <a:pt x="34754" y="1030482"/>
                  </a:lnTo>
                  <a:lnTo>
                    <a:pt x="49585" y="1072321"/>
                  </a:lnTo>
                  <a:lnTo>
                    <a:pt x="66863" y="1113147"/>
                  </a:lnTo>
                  <a:lnTo>
                    <a:pt x="86512" y="1152892"/>
                  </a:lnTo>
                  <a:lnTo>
                    <a:pt x="108454" y="1191488"/>
                  </a:lnTo>
                  <a:lnTo>
                    <a:pt x="132613" y="1228867"/>
                  </a:lnTo>
                  <a:lnTo>
                    <a:pt x="158912" y="1264959"/>
                  </a:lnTo>
                  <a:lnTo>
                    <a:pt x="187274" y="1299698"/>
                  </a:lnTo>
                  <a:lnTo>
                    <a:pt x="217622" y="1333014"/>
                  </a:lnTo>
                  <a:lnTo>
                    <a:pt x="249879" y="1364839"/>
                  </a:lnTo>
                  <a:lnTo>
                    <a:pt x="283969" y="1395106"/>
                  </a:lnTo>
                  <a:lnTo>
                    <a:pt x="319814" y="1423746"/>
                  </a:lnTo>
                  <a:lnTo>
                    <a:pt x="357338" y="1450691"/>
                  </a:lnTo>
                  <a:lnTo>
                    <a:pt x="396464" y="1475872"/>
                  </a:lnTo>
                  <a:lnTo>
                    <a:pt x="437115" y="1499222"/>
                  </a:lnTo>
                  <a:lnTo>
                    <a:pt x="479214" y="1520672"/>
                  </a:lnTo>
                  <a:lnTo>
                    <a:pt x="522684" y="1540153"/>
                  </a:lnTo>
                  <a:lnTo>
                    <a:pt x="567449" y="1557598"/>
                  </a:lnTo>
                  <a:lnTo>
                    <a:pt x="613431" y="1572939"/>
                  </a:lnTo>
                  <a:lnTo>
                    <a:pt x="660554" y="1586107"/>
                  </a:lnTo>
                  <a:lnTo>
                    <a:pt x="708741" y="1597033"/>
                  </a:lnTo>
                  <a:lnTo>
                    <a:pt x="757915" y="1605650"/>
                  </a:lnTo>
                  <a:lnTo>
                    <a:pt x="807999" y="1611890"/>
                  </a:lnTo>
                  <a:lnTo>
                    <a:pt x="858916" y="1615684"/>
                  </a:lnTo>
                  <a:lnTo>
                    <a:pt x="910589" y="1616964"/>
                  </a:lnTo>
                  <a:lnTo>
                    <a:pt x="962263" y="1615684"/>
                  </a:lnTo>
                  <a:lnTo>
                    <a:pt x="1013180" y="1611890"/>
                  </a:lnTo>
                  <a:lnTo>
                    <a:pt x="1063264" y="1605650"/>
                  </a:lnTo>
                  <a:lnTo>
                    <a:pt x="1112438" y="1597033"/>
                  </a:lnTo>
                  <a:lnTo>
                    <a:pt x="1160625" y="1586107"/>
                  </a:lnTo>
                  <a:lnTo>
                    <a:pt x="1207748" y="1572939"/>
                  </a:lnTo>
                  <a:lnTo>
                    <a:pt x="1253730" y="1557598"/>
                  </a:lnTo>
                  <a:lnTo>
                    <a:pt x="1298495" y="1540153"/>
                  </a:lnTo>
                  <a:lnTo>
                    <a:pt x="1341965" y="1520672"/>
                  </a:lnTo>
                  <a:lnTo>
                    <a:pt x="1384064" y="1499222"/>
                  </a:lnTo>
                  <a:lnTo>
                    <a:pt x="1424715" y="1475872"/>
                  </a:lnTo>
                  <a:lnTo>
                    <a:pt x="1463841" y="1450691"/>
                  </a:lnTo>
                  <a:lnTo>
                    <a:pt x="1501365" y="1423746"/>
                  </a:lnTo>
                  <a:lnTo>
                    <a:pt x="1537210" y="1395106"/>
                  </a:lnTo>
                  <a:lnTo>
                    <a:pt x="1571300" y="1364839"/>
                  </a:lnTo>
                  <a:lnTo>
                    <a:pt x="1603557" y="1333014"/>
                  </a:lnTo>
                  <a:lnTo>
                    <a:pt x="1633905" y="1299698"/>
                  </a:lnTo>
                  <a:lnTo>
                    <a:pt x="1662267" y="1264959"/>
                  </a:lnTo>
                  <a:lnTo>
                    <a:pt x="1688566" y="1228867"/>
                  </a:lnTo>
                  <a:lnTo>
                    <a:pt x="1712725" y="1191488"/>
                  </a:lnTo>
                  <a:lnTo>
                    <a:pt x="1734667" y="1152892"/>
                  </a:lnTo>
                  <a:lnTo>
                    <a:pt x="1754316" y="1113147"/>
                  </a:lnTo>
                  <a:lnTo>
                    <a:pt x="1771594" y="1072321"/>
                  </a:lnTo>
                  <a:lnTo>
                    <a:pt x="1786425" y="1030482"/>
                  </a:lnTo>
                  <a:lnTo>
                    <a:pt x="1798732" y="987698"/>
                  </a:lnTo>
                  <a:lnTo>
                    <a:pt x="1808437" y="944038"/>
                  </a:lnTo>
                  <a:lnTo>
                    <a:pt x="1815465" y="899570"/>
                  </a:lnTo>
                  <a:lnTo>
                    <a:pt x="1819738" y="854361"/>
                  </a:lnTo>
                  <a:lnTo>
                    <a:pt x="1821179" y="808482"/>
                  </a:lnTo>
                  <a:lnTo>
                    <a:pt x="1819738" y="762602"/>
                  </a:lnTo>
                  <a:lnTo>
                    <a:pt x="1815465" y="717393"/>
                  </a:lnTo>
                  <a:lnTo>
                    <a:pt x="1808437" y="672925"/>
                  </a:lnTo>
                  <a:lnTo>
                    <a:pt x="1798732" y="629265"/>
                  </a:lnTo>
                  <a:lnTo>
                    <a:pt x="1786425" y="586481"/>
                  </a:lnTo>
                  <a:lnTo>
                    <a:pt x="1771594" y="544642"/>
                  </a:lnTo>
                  <a:lnTo>
                    <a:pt x="1754316" y="503816"/>
                  </a:lnTo>
                  <a:lnTo>
                    <a:pt x="1734667" y="464071"/>
                  </a:lnTo>
                  <a:lnTo>
                    <a:pt x="1712725" y="425475"/>
                  </a:lnTo>
                  <a:lnTo>
                    <a:pt x="1688566" y="388096"/>
                  </a:lnTo>
                  <a:lnTo>
                    <a:pt x="1662267" y="352004"/>
                  </a:lnTo>
                  <a:lnTo>
                    <a:pt x="1633905" y="317265"/>
                  </a:lnTo>
                  <a:lnTo>
                    <a:pt x="1603557" y="283949"/>
                  </a:lnTo>
                  <a:lnTo>
                    <a:pt x="1571300" y="252124"/>
                  </a:lnTo>
                  <a:lnTo>
                    <a:pt x="1537210" y="221857"/>
                  </a:lnTo>
                  <a:lnTo>
                    <a:pt x="1501365" y="193217"/>
                  </a:lnTo>
                  <a:lnTo>
                    <a:pt x="1463841" y="166272"/>
                  </a:lnTo>
                  <a:lnTo>
                    <a:pt x="1424715" y="141091"/>
                  </a:lnTo>
                  <a:lnTo>
                    <a:pt x="1384064" y="117741"/>
                  </a:lnTo>
                  <a:lnTo>
                    <a:pt x="1341965" y="96291"/>
                  </a:lnTo>
                  <a:lnTo>
                    <a:pt x="1298495" y="76810"/>
                  </a:lnTo>
                  <a:lnTo>
                    <a:pt x="1253730" y="59365"/>
                  </a:lnTo>
                  <a:lnTo>
                    <a:pt x="1207748" y="44024"/>
                  </a:lnTo>
                  <a:lnTo>
                    <a:pt x="1160625" y="30856"/>
                  </a:lnTo>
                  <a:lnTo>
                    <a:pt x="1112438" y="19930"/>
                  </a:lnTo>
                  <a:lnTo>
                    <a:pt x="1063264" y="11313"/>
                  </a:lnTo>
                  <a:lnTo>
                    <a:pt x="1013180" y="5073"/>
                  </a:lnTo>
                  <a:lnTo>
                    <a:pt x="962263" y="1279"/>
                  </a:lnTo>
                  <a:lnTo>
                    <a:pt x="91058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793992" y="2435351"/>
              <a:ext cx="1821180" cy="1617345"/>
            </a:xfrm>
            <a:custGeom>
              <a:avLst/>
              <a:gdLst/>
              <a:ahLst/>
              <a:cxnLst/>
              <a:rect l="l" t="t" r="r" b="b"/>
              <a:pathLst>
                <a:path w="1821179" h="1617345">
                  <a:moveTo>
                    <a:pt x="0" y="808482"/>
                  </a:moveTo>
                  <a:lnTo>
                    <a:pt x="1441" y="762602"/>
                  </a:lnTo>
                  <a:lnTo>
                    <a:pt x="5714" y="717393"/>
                  </a:lnTo>
                  <a:lnTo>
                    <a:pt x="12742" y="672925"/>
                  </a:lnTo>
                  <a:lnTo>
                    <a:pt x="22447" y="629265"/>
                  </a:lnTo>
                  <a:lnTo>
                    <a:pt x="34754" y="586481"/>
                  </a:lnTo>
                  <a:lnTo>
                    <a:pt x="49585" y="544642"/>
                  </a:lnTo>
                  <a:lnTo>
                    <a:pt x="66863" y="503816"/>
                  </a:lnTo>
                  <a:lnTo>
                    <a:pt x="86512" y="464071"/>
                  </a:lnTo>
                  <a:lnTo>
                    <a:pt x="108454" y="425475"/>
                  </a:lnTo>
                  <a:lnTo>
                    <a:pt x="132613" y="388096"/>
                  </a:lnTo>
                  <a:lnTo>
                    <a:pt x="158912" y="352004"/>
                  </a:lnTo>
                  <a:lnTo>
                    <a:pt x="187274" y="317265"/>
                  </a:lnTo>
                  <a:lnTo>
                    <a:pt x="217622" y="283949"/>
                  </a:lnTo>
                  <a:lnTo>
                    <a:pt x="249879" y="252124"/>
                  </a:lnTo>
                  <a:lnTo>
                    <a:pt x="283969" y="221857"/>
                  </a:lnTo>
                  <a:lnTo>
                    <a:pt x="319814" y="193217"/>
                  </a:lnTo>
                  <a:lnTo>
                    <a:pt x="357338" y="166272"/>
                  </a:lnTo>
                  <a:lnTo>
                    <a:pt x="396464" y="141091"/>
                  </a:lnTo>
                  <a:lnTo>
                    <a:pt x="437115" y="117741"/>
                  </a:lnTo>
                  <a:lnTo>
                    <a:pt x="479214" y="96291"/>
                  </a:lnTo>
                  <a:lnTo>
                    <a:pt x="522684" y="76810"/>
                  </a:lnTo>
                  <a:lnTo>
                    <a:pt x="567449" y="59365"/>
                  </a:lnTo>
                  <a:lnTo>
                    <a:pt x="613431" y="44024"/>
                  </a:lnTo>
                  <a:lnTo>
                    <a:pt x="660554" y="30856"/>
                  </a:lnTo>
                  <a:lnTo>
                    <a:pt x="708741" y="19930"/>
                  </a:lnTo>
                  <a:lnTo>
                    <a:pt x="757915" y="11313"/>
                  </a:lnTo>
                  <a:lnTo>
                    <a:pt x="807999" y="5073"/>
                  </a:lnTo>
                  <a:lnTo>
                    <a:pt x="858916" y="1279"/>
                  </a:lnTo>
                  <a:lnTo>
                    <a:pt x="910589" y="0"/>
                  </a:lnTo>
                  <a:lnTo>
                    <a:pt x="962263" y="1279"/>
                  </a:lnTo>
                  <a:lnTo>
                    <a:pt x="1013180" y="5073"/>
                  </a:lnTo>
                  <a:lnTo>
                    <a:pt x="1063264" y="11313"/>
                  </a:lnTo>
                  <a:lnTo>
                    <a:pt x="1112438" y="19930"/>
                  </a:lnTo>
                  <a:lnTo>
                    <a:pt x="1160625" y="30856"/>
                  </a:lnTo>
                  <a:lnTo>
                    <a:pt x="1207748" y="44024"/>
                  </a:lnTo>
                  <a:lnTo>
                    <a:pt x="1253730" y="59365"/>
                  </a:lnTo>
                  <a:lnTo>
                    <a:pt x="1298495" y="76810"/>
                  </a:lnTo>
                  <a:lnTo>
                    <a:pt x="1341965" y="96291"/>
                  </a:lnTo>
                  <a:lnTo>
                    <a:pt x="1384064" y="117741"/>
                  </a:lnTo>
                  <a:lnTo>
                    <a:pt x="1424715" y="141091"/>
                  </a:lnTo>
                  <a:lnTo>
                    <a:pt x="1463841" y="166272"/>
                  </a:lnTo>
                  <a:lnTo>
                    <a:pt x="1501365" y="193217"/>
                  </a:lnTo>
                  <a:lnTo>
                    <a:pt x="1537210" y="221857"/>
                  </a:lnTo>
                  <a:lnTo>
                    <a:pt x="1571300" y="252124"/>
                  </a:lnTo>
                  <a:lnTo>
                    <a:pt x="1603557" y="283949"/>
                  </a:lnTo>
                  <a:lnTo>
                    <a:pt x="1633905" y="317265"/>
                  </a:lnTo>
                  <a:lnTo>
                    <a:pt x="1662267" y="352004"/>
                  </a:lnTo>
                  <a:lnTo>
                    <a:pt x="1688566" y="388096"/>
                  </a:lnTo>
                  <a:lnTo>
                    <a:pt x="1712725" y="425475"/>
                  </a:lnTo>
                  <a:lnTo>
                    <a:pt x="1734667" y="464071"/>
                  </a:lnTo>
                  <a:lnTo>
                    <a:pt x="1754316" y="503816"/>
                  </a:lnTo>
                  <a:lnTo>
                    <a:pt x="1771594" y="544642"/>
                  </a:lnTo>
                  <a:lnTo>
                    <a:pt x="1786425" y="586481"/>
                  </a:lnTo>
                  <a:lnTo>
                    <a:pt x="1798732" y="629265"/>
                  </a:lnTo>
                  <a:lnTo>
                    <a:pt x="1808437" y="672925"/>
                  </a:lnTo>
                  <a:lnTo>
                    <a:pt x="1815465" y="717393"/>
                  </a:lnTo>
                  <a:lnTo>
                    <a:pt x="1819738" y="762602"/>
                  </a:lnTo>
                  <a:lnTo>
                    <a:pt x="1821179" y="808482"/>
                  </a:lnTo>
                  <a:lnTo>
                    <a:pt x="1819738" y="854361"/>
                  </a:lnTo>
                  <a:lnTo>
                    <a:pt x="1815465" y="899570"/>
                  </a:lnTo>
                  <a:lnTo>
                    <a:pt x="1808437" y="944038"/>
                  </a:lnTo>
                  <a:lnTo>
                    <a:pt x="1798732" y="987698"/>
                  </a:lnTo>
                  <a:lnTo>
                    <a:pt x="1786425" y="1030482"/>
                  </a:lnTo>
                  <a:lnTo>
                    <a:pt x="1771594" y="1072321"/>
                  </a:lnTo>
                  <a:lnTo>
                    <a:pt x="1754316" y="1113147"/>
                  </a:lnTo>
                  <a:lnTo>
                    <a:pt x="1734667" y="1152892"/>
                  </a:lnTo>
                  <a:lnTo>
                    <a:pt x="1712725" y="1191488"/>
                  </a:lnTo>
                  <a:lnTo>
                    <a:pt x="1688566" y="1228867"/>
                  </a:lnTo>
                  <a:lnTo>
                    <a:pt x="1662267" y="1264959"/>
                  </a:lnTo>
                  <a:lnTo>
                    <a:pt x="1633905" y="1299698"/>
                  </a:lnTo>
                  <a:lnTo>
                    <a:pt x="1603557" y="1333014"/>
                  </a:lnTo>
                  <a:lnTo>
                    <a:pt x="1571300" y="1364839"/>
                  </a:lnTo>
                  <a:lnTo>
                    <a:pt x="1537210" y="1395106"/>
                  </a:lnTo>
                  <a:lnTo>
                    <a:pt x="1501365" y="1423746"/>
                  </a:lnTo>
                  <a:lnTo>
                    <a:pt x="1463841" y="1450691"/>
                  </a:lnTo>
                  <a:lnTo>
                    <a:pt x="1424715" y="1475872"/>
                  </a:lnTo>
                  <a:lnTo>
                    <a:pt x="1384064" y="1499222"/>
                  </a:lnTo>
                  <a:lnTo>
                    <a:pt x="1341965" y="1520672"/>
                  </a:lnTo>
                  <a:lnTo>
                    <a:pt x="1298495" y="1540153"/>
                  </a:lnTo>
                  <a:lnTo>
                    <a:pt x="1253730" y="1557598"/>
                  </a:lnTo>
                  <a:lnTo>
                    <a:pt x="1207748" y="1572939"/>
                  </a:lnTo>
                  <a:lnTo>
                    <a:pt x="1160625" y="1586107"/>
                  </a:lnTo>
                  <a:lnTo>
                    <a:pt x="1112438" y="1597033"/>
                  </a:lnTo>
                  <a:lnTo>
                    <a:pt x="1063264" y="1605650"/>
                  </a:lnTo>
                  <a:lnTo>
                    <a:pt x="1013180" y="1611890"/>
                  </a:lnTo>
                  <a:lnTo>
                    <a:pt x="962263" y="1615684"/>
                  </a:lnTo>
                  <a:lnTo>
                    <a:pt x="910589" y="1616964"/>
                  </a:lnTo>
                  <a:lnTo>
                    <a:pt x="858916" y="1615684"/>
                  </a:lnTo>
                  <a:lnTo>
                    <a:pt x="807999" y="1611890"/>
                  </a:lnTo>
                  <a:lnTo>
                    <a:pt x="757915" y="1605650"/>
                  </a:lnTo>
                  <a:lnTo>
                    <a:pt x="708741" y="1597033"/>
                  </a:lnTo>
                  <a:lnTo>
                    <a:pt x="660554" y="1586107"/>
                  </a:lnTo>
                  <a:lnTo>
                    <a:pt x="613431" y="1572939"/>
                  </a:lnTo>
                  <a:lnTo>
                    <a:pt x="567449" y="1557598"/>
                  </a:lnTo>
                  <a:lnTo>
                    <a:pt x="522684" y="1540153"/>
                  </a:lnTo>
                  <a:lnTo>
                    <a:pt x="479214" y="1520672"/>
                  </a:lnTo>
                  <a:lnTo>
                    <a:pt x="437115" y="1499222"/>
                  </a:lnTo>
                  <a:lnTo>
                    <a:pt x="396464" y="1475872"/>
                  </a:lnTo>
                  <a:lnTo>
                    <a:pt x="357338" y="1450691"/>
                  </a:lnTo>
                  <a:lnTo>
                    <a:pt x="319814" y="1423746"/>
                  </a:lnTo>
                  <a:lnTo>
                    <a:pt x="283969" y="1395106"/>
                  </a:lnTo>
                  <a:lnTo>
                    <a:pt x="249879" y="1364839"/>
                  </a:lnTo>
                  <a:lnTo>
                    <a:pt x="217622" y="1333014"/>
                  </a:lnTo>
                  <a:lnTo>
                    <a:pt x="187274" y="1299698"/>
                  </a:lnTo>
                  <a:lnTo>
                    <a:pt x="158912" y="1264959"/>
                  </a:lnTo>
                  <a:lnTo>
                    <a:pt x="132613" y="1228867"/>
                  </a:lnTo>
                  <a:lnTo>
                    <a:pt x="108454" y="1191488"/>
                  </a:lnTo>
                  <a:lnTo>
                    <a:pt x="86512" y="1152892"/>
                  </a:lnTo>
                  <a:lnTo>
                    <a:pt x="66863" y="1113147"/>
                  </a:lnTo>
                  <a:lnTo>
                    <a:pt x="49585" y="1072321"/>
                  </a:lnTo>
                  <a:lnTo>
                    <a:pt x="34754" y="1030482"/>
                  </a:lnTo>
                  <a:lnTo>
                    <a:pt x="22447" y="987698"/>
                  </a:lnTo>
                  <a:lnTo>
                    <a:pt x="12742" y="944038"/>
                  </a:lnTo>
                  <a:lnTo>
                    <a:pt x="5714" y="899570"/>
                  </a:lnTo>
                  <a:lnTo>
                    <a:pt x="1441" y="854361"/>
                  </a:lnTo>
                  <a:lnTo>
                    <a:pt x="0" y="8084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159497" y="2838069"/>
            <a:ext cx="10439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5.提升整 </a:t>
            </a: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体流程效 </a:t>
            </a: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65521" y="2104389"/>
            <a:ext cx="1513840" cy="1299210"/>
            <a:chOff x="5065521" y="2104389"/>
            <a:chExt cx="1513840" cy="1299210"/>
          </a:xfrm>
        </p:grpSpPr>
        <p:sp>
          <p:nvSpPr>
            <p:cNvPr id="22" name="object 22"/>
            <p:cNvSpPr/>
            <p:nvPr/>
          </p:nvSpPr>
          <p:spPr>
            <a:xfrm>
              <a:off x="5071871" y="2110739"/>
              <a:ext cx="1501140" cy="1286510"/>
            </a:xfrm>
            <a:custGeom>
              <a:avLst/>
              <a:gdLst/>
              <a:ahLst/>
              <a:cxnLst/>
              <a:rect l="l" t="t" r="r" b="b"/>
              <a:pathLst>
                <a:path w="1501140" h="1286510">
                  <a:moveTo>
                    <a:pt x="750569" y="0"/>
                  </a:moveTo>
                  <a:lnTo>
                    <a:pt x="699181" y="1483"/>
                  </a:lnTo>
                  <a:lnTo>
                    <a:pt x="648722" y="5870"/>
                  </a:lnTo>
                  <a:lnTo>
                    <a:pt x="599304" y="13064"/>
                  </a:lnTo>
                  <a:lnTo>
                    <a:pt x="551038" y="22971"/>
                  </a:lnTo>
                  <a:lnTo>
                    <a:pt x="504038" y="35493"/>
                  </a:lnTo>
                  <a:lnTo>
                    <a:pt x="458414" y="50536"/>
                  </a:lnTo>
                  <a:lnTo>
                    <a:pt x="414278" y="68003"/>
                  </a:lnTo>
                  <a:lnTo>
                    <a:pt x="371743" y="87799"/>
                  </a:lnTo>
                  <a:lnTo>
                    <a:pt x="330919" y="109828"/>
                  </a:lnTo>
                  <a:lnTo>
                    <a:pt x="291919" y="133994"/>
                  </a:lnTo>
                  <a:lnTo>
                    <a:pt x="254854" y="160202"/>
                  </a:lnTo>
                  <a:lnTo>
                    <a:pt x="219837" y="188356"/>
                  </a:lnTo>
                  <a:lnTo>
                    <a:pt x="186978" y="218360"/>
                  </a:lnTo>
                  <a:lnTo>
                    <a:pt x="156390" y="250119"/>
                  </a:lnTo>
                  <a:lnTo>
                    <a:pt x="128185" y="283536"/>
                  </a:lnTo>
                  <a:lnTo>
                    <a:pt x="102474" y="318515"/>
                  </a:lnTo>
                  <a:lnTo>
                    <a:pt x="79370" y="354962"/>
                  </a:lnTo>
                  <a:lnTo>
                    <a:pt x="58983" y="392781"/>
                  </a:lnTo>
                  <a:lnTo>
                    <a:pt x="41426" y="431875"/>
                  </a:lnTo>
                  <a:lnTo>
                    <a:pt x="26811" y="472148"/>
                  </a:lnTo>
                  <a:lnTo>
                    <a:pt x="15248" y="513506"/>
                  </a:lnTo>
                  <a:lnTo>
                    <a:pt x="6851" y="555853"/>
                  </a:lnTo>
                  <a:lnTo>
                    <a:pt x="1731" y="599092"/>
                  </a:lnTo>
                  <a:lnTo>
                    <a:pt x="0" y="643127"/>
                  </a:lnTo>
                  <a:lnTo>
                    <a:pt x="1731" y="687163"/>
                  </a:lnTo>
                  <a:lnTo>
                    <a:pt x="6851" y="730402"/>
                  </a:lnTo>
                  <a:lnTo>
                    <a:pt x="15248" y="772749"/>
                  </a:lnTo>
                  <a:lnTo>
                    <a:pt x="26811" y="814107"/>
                  </a:lnTo>
                  <a:lnTo>
                    <a:pt x="41426" y="854380"/>
                  </a:lnTo>
                  <a:lnTo>
                    <a:pt x="58983" y="893474"/>
                  </a:lnTo>
                  <a:lnTo>
                    <a:pt x="79370" y="931293"/>
                  </a:lnTo>
                  <a:lnTo>
                    <a:pt x="102474" y="967740"/>
                  </a:lnTo>
                  <a:lnTo>
                    <a:pt x="128185" y="1002719"/>
                  </a:lnTo>
                  <a:lnTo>
                    <a:pt x="156390" y="1036136"/>
                  </a:lnTo>
                  <a:lnTo>
                    <a:pt x="186978" y="1067895"/>
                  </a:lnTo>
                  <a:lnTo>
                    <a:pt x="219836" y="1097899"/>
                  </a:lnTo>
                  <a:lnTo>
                    <a:pt x="254854" y="1126053"/>
                  </a:lnTo>
                  <a:lnTo>
                    <a:pt x="291919" y="1152261"/>
                  </a:lnTo>
                  <a:lnTo>
                    <a:pt x="330919" y="1176427"/>
                  </a:lnTo>
                  <a:lnTo>
                    <a:pt x="371743" y="1198456"/>
                  </a:lnTo>
                  <a:lnTo>
                    <a:pt x="414278" y="1218252"/>
                  </a:lnTo>
                  <a:lnTo>
                    <a:pt x="458414" y="1235719"/>
                  </a:lnTo>
                  <a:lnTo>
                    <a:pt x="504038" y="1250762"/>
                  </a:lnTo>
                  <a:lnTo>
                    <a:pt x="551038" y="1263284"/>
                  </a:lnTo>
                  <a:lnTo>
                    <a:pt x="599304" y="1273191"/>
                  </a:lnTo>
                  <a:lnTo>
                    <a:pt x="648722" y="1280385"/>
                  </a:lnTo>
                  <a:lnTo>
                    <a:pt x="699181" y="1284772"/>
                  </a:lnTo>
                  <a:lnTo>
                    <a:pt x="750569" y="1286256"/>
                  </a:lnTo>
                  <a:lnTo>
                    <a:pt x="801958" y="1284772"/>
                  </a:lnTo>
                  <a:lnTo>
                    <a:pt x="852417" y="1280385"/>
                  </a:lnTo>
                  <a:lnTo>
                    <a:pt x="901835" y="1273191"/>
                  </a:lnTo>
                  <a:lnTo>
                    <a:pt x="950101" y="1263284"/>
                  </a:lnTo>
                  <a:lnTo>
                    <a:pt x="997101" y="1250762"/>
                  </a:lnTo>
                  <a:lnTo>
                    <a:pt x="1042725" y="1235719"/>
                  </a:lnTo>
                  <a:lnTo>
                    <a:pt x="1086861" y="1218252"/>
                  </a:lnTo>
                  <a:lnTo>
                    <a:pt x="1129396" y="1198456"/>
                  </a:lnTo>
                  <a:lnTo>
                    <a:pt x="1170220" y="1176427"/>
                  </a:lnTo>
                  <a:lnTo>
                    <a:pt x="1209220" y="1152261"/>
                  </a:lnTo>
                  <a:lnTo>
                    <a:pt x="1246285" y="1126053"/>
                  </a:lnTo>
                  <a:lnTo>
                    <a:pt x="1281303" y="1097899"/>
                  </a:lnTo>
                  <a:lnTo>
                    <a:pt x="1314161" y="1067895"/>
                  </a:lnTo>
                  <a:lnTo>
                    <a:pt x="1344749" y="1036136"/>
                  </a:lnTo>
                  <a:lnTo>
                    <a:pt x="1372954" y="1002719"/>
                  </a:lnTo>
                  <a:lnTo>
                    <a:pt x="1398665" y="967739"/>
                  </a:lnTo>
                  <a:lnTo>
                    <a:pt x="1421769" y="931293"/>
                  </a:lnTo>
                  <a:lnTo>
                    <a:pt x="1442156" y="893474"/>
                  </a:lnTo>
                  <a:lnTo>
                    <a:pt x="1459713" y="854380"/>
                  </a:lnTo>
                  <a:lnTo>
                    <a:pt x="1474328" y="814107"/>
                  </a:lnTo>
                  <a:lnTo>
                    <a:pt x="1485891" y="772749"/>
                  </a:lnTo>
                  <a:lnTo>
                    <a:pt x="1494288" y="730402"/>
                  </a:lnTo>
                  <a:lnTo>
                    <a:pt x="1499408" y="687163"/>
                  </a:lnTo>
                  <a:lnTo>
                    <a:pt x="1501139" y="643127"/>
                  </a:lnTo>
                  <a:lnTo>
                    <a:pt x="1499408" y="599092"/>
                  </a:lnTo>
                  <a:lnTo>
                    <a:pt x="1494288" y="555853"/>
                  </a:lnTo>
                  <a:lnTo>
                    <a:pt x="1485891" y="513506"/>
                  </a:lnTo>
                  <a:lnTo>
                    <a:pt x="1474328" y="472148"/>
                  </a:lnTo>
                  <a:lnTo>
                    <a:pt x="1459713" y="431875"/>
                  </a:lnTo>
                  <a:lnTo>
                    <a:pt x="1442156" y="392781"/>
                  </a:lnTo>
                  <a:lnTo>
                    <a:pt x="1421769" y="354962"/>
                  </a:lnTo>
                  <a:lnTo>
                    <a:pt x="1398665" y="318515"/>
                  </a:lnTo>
                  <a:lnTo>
                    <a:pt x="1372954" y="283536"/>
                  </a:lnTo>
                  <a:lnTo>
                    <a:pt x="1344749" y="250119"/>
                  </a:lnTo>
                  <a:lnTo>
                    <a:pt x="1314161" y="218360"/>
                  </a:lnTo>
                  <a:lnTo>
                    <a:pt x="1281303" y="188356"/>
                  </a:lnTo>
                  <a:lnTo>
                    <a:pt x="1246285" y="160202"/>
                  </a:lnTo>
                  <a:lnTo>
                    <a:pt x="1209220" y="133994"/>
                  </a:lnTo>
                  <a:lnTo>
                    <a:pt x="1170220" y="109828"/>
                  </a:lnTo>
                  <a:lnTo>
                    <a:pt x="1129396" y="87799"/>
                  </a:lnTo>
                  <a:lnTo>
                    <a:pt x="1086861" y="68003"/>
                  </a:lnTo>
                  <a:lnTo>
                    <a:pt x="1042725" y="50536"/>
                  </a:lnTo>
                  <a:lnTo>
                    <a:pt x="997101" y="35493"/>
                  </a:lnTo>
                  <a:lnTo>
                    <a:pt x="950101" y="22971"/>
                  </a:lnTo>
                  <a:lnTo>
                    <a:pt x="901835" y="13064"/>
                  </a:lnTo>
                  <a:lnTo>
                    <a:pt x="852417" y="5870"/>
                  </a:lnTo>
                  <a:lnTo>
                    <a:pt x="801958" y="1483"/>
                  </a:lnTo>
                  <a:lnTo>
                    <a:pt x="750569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71871" y="2110739"/>
              <a:ext cx="1501140" cy="1286510"/>
            </a:xfrm>
            <a:custGeom>
              <a:avLst/>
              <a:gdLst/>
              <a:ahLst/>
              <a:cxnLst/>
              <a:rect l="l" t="t" r="r" b="b"/>
              <a:pathLst>
                <a:path w="1501140" h="1286510">
                  <a:moveTo>
                    <a:pt x="0" y="643127"/>
                  </a:moveTo>
                  <a:lnTo>
                    <a:pt x="1731" y="599092"/>
                  </a:lnTo>
                  <a:lnTo>
                    <a:pt x="6851" y="555853"/>
                  </a:lnTo>
                  <a:lnTo>
                    <a:pt x="15248" y="513506"/>
                  </a:lnTo>
                  <a:lnTo>
                    <a:pt x="26811" y="472148"/>
                  </a:lnTo>
                  <a:lnTo>
                    <a:pt x="41426" y="431875"/>
                  </a:lnTo>
                  <a:lnTo>
                    <a:pt x="58983" y="392781"/>
                  </a:lnTo>
                  <a:lnTo>
                    <a:pt x="79370" y="354962"/>
                  </a:lnTo>
                  <a:lnTo>
                    <a:pt x="102474" y="318515"/>
                  </a:lnTo>
                  <a:lnTo>
                    <a:pt x="128185" y="283536"/>
                  </a:lnTo>
                  <a:lnTo>
                    <a:pt x="156390" y="250119"/>
                  </a:lnTo>
                  <a:lnTo>
                    <a:pt x="186978" y="218360"/>
                  </a:lnTo>
                  <a:lnTo>
                    <a:pt x="219837" y="188356"/>
                  </a:lnTo>
                  <a:lnTo>
                    <a:pt x="254854" y="160202"/>
                  </a:lnTo>
                  <a:lnTo>
                    <a:pt x="291919" y="133994"/>
                  </a:lnTo>
                  <a:lnTo>
                    <a:pt x="330919" y="109828"/>
                  </a:lnTo>
                  <a:lnTo>
                    <a:pt x="371743" y="87799"/>
                  </a:lnTo>
                  <a:lnTo>
                    <a:pt x="414278" y="68003"/>
                  </a:lnTo>
                  <a:lnTo>
                    <a:pt x="458414" y="50536"/>
                  </a:lnTo>
                  <a:lnTo>
                    <a:pt x="504038" y="35493"/>
                  </a:lnTo>
                  <a:lnTo>
                    <a:pt x="551038" y="22971"/>
                  </a:lnTo>
                  <a:lnTo>
                    <a:pt x="599304" y="13064"/>
                  </a:lnTo>
                  <a:lnTo>
                    <a:pt x="648722" y="5870"/>
                  </a:lnTo>
                  <a:lnTo>
                    <a:pt x="699181" y="1483"/>
                  </a:lnTo>
                  <a:lnTo>
                    <a:pt x="750569" y="0"/>
                  </a:lnTo>
                  <a:lnTo>
                    <a:pt x="801958" y="1483"/>
                  </a:lnTo>
                  <a:lnTo>
                    <a:pt x="852417" y="5870"/>
                  </a:lnTo>
                  <a:lnTo>
                    <a:pt x="901835" y="13064"/>
                  </a:lnTo>
                  <a:lnTo>
                    <a:pt x="950101" y="22971"/>
                  </a:lnTo>
                  <a:lnTo>
                    <a:pt x="997101" y="35493"/>
                  </a:lnTo>
                  <a:lnTo>
                    <a:pt x="1042725" y="50536"/>
                  </a:lnTo>
                  <a:lnTo>
                    <a:pt x="1086861" y="68003"/>
                  </a:lnTo>
                  <a:lnTo>
                    <a:pt x="1129396" y="87799"/>
                  </a:lnTo>
                  <a:lnTo>
                    <a:pt x="1170220" y="109828"/>
                  </a:lnTo>
                  <a:lnTo>
                    <a:pt x="1209220" y="133994"/>
                  </a:lnTo>
                  <a:lnTo>
                    <a:pt x="1246285" y="160202"/>
                  </a:lnTo>
                  <a:lnTo>
                    <a:pt x="1281303" y="188356"/>
                  </a:lnTo>
                  <a:lnTo>
                    <a:pt x="1314161" y="218360"/>
                  </a:lnTo>
                  <a:lnTo>
                    <a:pt x="1344749" y="250119"/>
                  </a:lnTo>
                  <a:lnTo>
                    <a:pt x="1372954" y="283536"/>
                  </a:lnTo>
                  <a:lnTo>
                    <a:pt x="1398665" y="318515"/>
                  </a:lnTo>
                  <a:lnTo>
                    <a:pt x="1421769" y="354962"/>
                  </a:lnTo>
                  <a:lnTo>
                    <a:pt x="1442156" y="392781"/>
                  </a:lnTo>
                  <a:lnTo>
                    <a:pt x="1459713" y="431875"/>
                  </a:lnTo>
                  <a:lnTo>
                    <a:pt x="1474328" y="472148"/>
                  </a:lnTo>
                  <a:lnTo>
                    <a:pt x="1485891" y="513506"/>
                  </a:lnTo>
                  <a:lnTo>
                    <a:pt x="1494288" y="555853"/>
                  </a:lnTo>
                  <a:lnTo>
                    <a:pt x="1499408" y="599092"/>
                  </a:lnTo>
                  <a:lnTo>
                    <a:pt x="1501139" y="643127"/>
                  </a:lnTo>
                  <a:lnTo>
                    <a:pt x="1499408" y="687163"/>
                  </a:lnTo>
                  <a:lnTo>
                    <a:pt x="1494288" y="730402"/>
                  </a:lnTo>
                  <a:lnTo>
                    <a:pt x="1485891" y="772749"/>
                  </a:lnTo>
                  <a:lnTo>
                    <a:pt x="1474328" y="814107"/>
                  </a:lnTo>
                  <a:lnTo>
                    <a:pt x="1459713" y="854380"/>
                  </a:lnTo>
                  <a:lnTo>
                    <a:pt x="1442156" y="893474"/>
                  </a:lnTo>
                  <a:lnTo>
                    <a:pt x="1421769" y="931293"/>
                  </a:lnTo>
                  <a:lnTo>
                    <a:pt x="1398665" y="967739"/>
                  </a:lnTo>
                  <a:lnTo>
                    <a:pt x="1372954" y="1002719"/>
                  </a:lnTo>
                  <a:lnTo>
                    <a:pt x="1344749" y="1036136"/>
                  </a:lnTo>
                  <a:lnTo>
                    <a:pt x="1314161" y="1067895"/>
                  </a:lnTo>
                  <a:lnTo>
                    <a:pt x="1281303" y="1097899"/>
                  </a:lnTo>
                  <a:lnTo>
                    <a:pt x="1246285" y="1126053"/>
                  </a:lnTo>
                  <a:lnTo>
                    <a:pt x="1209220" y="1152261"/>
                  </a:lnTo>
                  <a:lnTo>
                    <a:pt x="1170220" y="1176427"/>
                  </a:lnTo>
                  <a:lnTo>
                    <a:pt x="1129396" y="1198456"/>
                  </a:lnTo>
                  <a:lnTo>
                    <a:pt x="1086861" y="1218252"/>
                  </a:lnTo>
                  <a:lnTo>
                    <a:pt x="1042725" y="1235719"/>
                  </a:lnTo>
                  <a:lnTo>
                    <a:pt x="997101" y="1250762"/>
                  </a:lnTo>
                  <a:lnTo>
                    <a:pt x="950101" y="1263284"/>
                  </a:lnTo>
                  <a:lnTo>
                    <a:pt x="901835" y="1273191"/>
                  </a:lnTo>
                  <a:lnTo>
                    <a:pt x="852417" y="1280385"/>
                  </a:lnTo>
                  <a:lnTo>
                    <a:pt x="801958" y="1284772"/>
                  </a:lnTo>
                  <a:lnTo>
                    <a:pt x="750569" y="1286256"/>
                  </a:lnTo>
                  <a:lnTo>
                    <a:pt x="699181" y="1284772"/>
                  </a:lnTo>
                  <a:lnTo>
                    <a:pt x="648722" y="1280385"/>
                  </a:lnTo>
                  <a:lnTo>
                    <a:pt x="599304" y="1273191"/>
                  </a:lnTo>
                  <a:lnTo>
                    <a:pt x="551038" y="1263284"/>
                  </a:lnTo>
                  <a:lnTo>
                    <a:pt x="504038" y="1250762"/>
                  </a:lnTo>
                  <a:lnTo>
                    <a:pt x="458414" y="1235719"/>
                  </a:lnTo>
                  <a:lnTo>
                    <a:pt x="414278" y="1218252"/>
                  </a:lnTo>
                  <a:lnTo>
                    <a:pt x="371743" y="1198456"/>
                  </a:lnTo>
                  <a:lnTo>
                    <a:pt x="330919" y="1176427"/>
                  </a:lnTo>
                  <a:lnTo>
                    <a:pt x="291919" y="1152261"/>
                  </a:lnTo>
                  <a:lnTo>
                    <a:pt x="254854" y="1126053"/>
                  </a:lnTo>
                  <a:lnTo>
                    <a:pt x="219836" y="1097899"/>
                  </a:lnTo>
                  <a:lnTo>
                    <a:pt x="186978" y="1067895"/>
                  </a:lnTo>
                  <a:lnTo>
                    <a:pt x="156390" y="1036136"/>
                  </a:lnTo>
                  <a:lnTo>
                    <a:pt x="128185" y="1002719"/>
                  </a:lnTo>
                  <a:lnTo>
                    <a:pt x="102474" y="967740"/>
                  </a:lnTo>
                  <a:lnTo>
                    <a:pt x="79370" y="931293"/>
                  </a:lnTo>
                  <a:lnTo>
                    <a:pt x="58983" y="893474"/>
                  </a:lnTo>
                  <a:lnTo>
                    <a:pt x="41426" y="854380"/>
                  </a:lnTo>
                  <a:lnTo>
                    <a:pt x="26811" y="814107"/>
                  </a:lnTo>
                  <a:lnTo>
                    <a:pt x="15248" y="772749"/>
                  </a:lnTo>
                  <a:lnTo>
                    <a:pt x="6851" y="730402"/>
                  </a:lnTo>
                  <a:lnTo>
                    <a:pt x="1731" y="687163"/>
                  </a:lnTo>
                  <a:lnTo>
                    <a:pt x="0" y="64312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467350" y="2419350"/>
            <a:ext cx="789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4.购买 </a:t>
            </a:r>
            <a:r>
              <a:rPr sz="2000" b="1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新设备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93850" y="2816098"/>
            <a:ext cx="5492115" cy="2691765"/>
            <a:chOff x="1593850" y="2816098"/>
            <a:chExt cx="5492115" cy="2691765"/>
          </a:xfrm>
        </p:grpSpPr>
        <p:sp>
          <p:nvSpPr>
            <p:cNvPr id="26" name="object 26"/>
            <p:cNvSpPr/>
            <p:nvPr/>
          </p:nvSpPr>
          <p:spPr>
            <a:xfrm>
              <a:off x="1600200" y="3244596"/>
              <a:ext cx="2329180" cy="2256790"/>
            </a:xfrm>
            <a:custGeom>
              <a:avLst/>
              <a:gdLst/>
              <a:ahLst/>
              <a:cxnLst/>
              <a:rect l="l" t="t" r="r" b="b"/>
              <a:pathLst>
                <a:path w="2329179" h="2256790">
                  <a:moveTo>
                    <a:pt x="0" y="0"/>
                  </a:moveTo>
                  <a:lnTo>
                    <a:pt x="2328799" y="225679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56203" y="3720084"/>
              <a:ext cx="772795" cy="1780539"/>
            </a:xfrm>
            <a:custGeom>
              <a:avLst/>
              <a:gdLst/>
              <a:ahLst/>
              <a:cxnLst/>
              <a:rect l="l" t="t" r="r" b="b"/>
              <a:pathLst>
                <a:path w="772795" h="1780539">
                  <a:moveTo>
                    <a:pt x="0" y="0"/>
                  </a:moveTo>
                  <a:lnTo>
                    <a:pt x="772541" y="17801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28872" y="2822448"/>
              <a:ext cx="139700" cy="2679065"/>
            </a:xfrm>
            <a:custGeom>
              <a:avLst/>
              <a:gdLst/>
              <a:ahLst/>
              <a:cxnLst/>
              <a:rect l="l" t="t" r="r" b="b"/>
              <a:pathLst>
                <a:path w="139700" h="2679065">
                  <a:moveTo>
                    <a:pt x="139191" y="0"/>
                  </a:moveTo>
                  <a:lnTo>
                    <a:pt x="0" y="26789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928872" y="3244596"/>
              <a:ext cx="1459230" cy="2256790"/>
            </a:xfrm>
            <a:custGeom>
              <a:avLst/>
              <a:gdLst/>
              <a:ahLst/>
              <a:cxnLst/>
              <a:rect l="l" t="t" r="r" b="b"/>
              <a:pathLst>
                <a:path w="1459229" h="2256790">
                  <a:moveTo>
                    <a:pt x="0" y="2256790"/>
                  </a:moveTo>
                  <a:lnTo>
                    <a:pt x="14587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28872" y="3831336"/>
              <a:ext cx="3150870" cy="1670050"/>
            </a:xfrm>
            <a:custGeom>
              <a:avLst/>
              <a:gdLst/>
              <a:ahLst/>
              <a:cxnLst/>
              <a:rect l="l" t="t" r="r" b="b"/>
              <a:pathLst>
                <a:path w="3150870" h="1670050">
                  <a:moveTo>
                    <a:pt x="0" y="1669923"/>
                  </a:moveTo>
                  <a:lnTo>
                    <a:pt x="315061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639567" y="5500115"/>
            <a:ext cx="2857500" cy="85851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100"/>
              </a:spcBef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供不应求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7470" y="27430"/>
            <a:ext cx="6858000" cy="6830566"/>
            <a:chOff x="714755" y="27430"/>
            <a:chExt cx="6858000" cy="6830566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4755" y="27430"/>
              <a:ext cx="6858000" cy="68305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148" y="3541775"/>
              <a:ext cx="182245" cy="167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695" y="3451098"/>
              <a:ext cx="184912" cy="158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8885" y="4613782"/>
              <a:ext cx="177419" cy="16319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276475" y="2124075"/>
            <a:ext cx="4962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r>
              <a:rPr lang="en-US" altLang="zh-CN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endParaRPr lang="zh-CN" altLang="en-US" sz="600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874" y="3428746"/>
            <a:ext cx="7545070" cy="197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 indent="-659130">
              <a:lnSpc>
                <a:spcPct val="100000"/>
              </a:lnSpc>
              <a:spcBef>
                <a:spcPts val="105"/>
              </a:spcBef>
              <a:buSzPct val="95000"/>
              <a:buAutoNum type="arabicPlain"/>
              <a:tabLst>
                <a:tab pos="671830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从组织的目标与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务出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，要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力资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的质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、数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682625">
              <a:lnSpc>
                <a:spcPct val="100000"/>
              </a:lnSpc>
              <a:spcBef>
                <a:spcPts val="1895"/>
              </a:spcBef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结构符合其特定的生产资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和生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件的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求；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746125" lvl="1" indent="-659765">
              <a:lnSpc>
                <a:spcPct val="100000"/>
              </a:lnSpc>
              <a:spcBef>
                <a:spcPts val="1895"/>
              </a:spcBef>
              <a:buSzPct val="95000"/>
              <a:buAutoNum type="arabicPlain" startAt="2"/>
              <a:tabLst>
                <a:tab pos="746760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在实现组织目标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也满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足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个人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利益；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746125" lvl="1" indent="-659765">
              <a:lnSpc>
                <a:spcPct val="100000"/>
              </a:lnSpc>
              <a:spcBef>
                <a:spcPts val="1510"/>
              </a:spcBef>
              <a:buSzPct val="95000"/>
              <a:buAutoNum type="arabicPlain" startAt="2"/>
              <a:tabLst>
                <a:tab pos="746760" algn="l"/>
              </a:tabLst>
            </a:pP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保证人力资源与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来组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织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阶段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动态</a:t>
            </a:r>
            <a:r>
              <a:rPr sz="2000" spc="-1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4944" y="420370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502" y="2166111"/>
            <a:ext cx="588010" cy="2063750"/>
          </a:xfrm>
          <a:custGeom>
            <a:avLst/>
            <a:gdLst/>
            <a:ahLst/>
            <a:cxnLst/>
            <a:rect l="l" t="t" r="r" b="b"/>
            <a:pathLst>
              <a:path w="588010" h="2063750">
                <a:moveTo>
                  <a:pt x="485825" y="0"/>
                </a:moveTo>
                <a:lnTo>
                  <a:pt x="0" y="0"/>
                </a:lnTo>
                <a:lnTo>
                  <a:pt x="0" y="870458"/>
                </a:lnTo>
                <a:lnTo>
                  <a:pt x="587425" y="2063242"/>
                </a:lnTo>
              </a:path>
            </a:pathLst>
          </a:custGeom>
          <a:ln w="28575">
            <a:solidFill>
              <a:srgbClr val="FFC2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86077" y="1965198"/>
            <a:ext cx="5829300" cy="1071880"/>
          </a:xfrm>
          <a:prstGeom prst="rect">
            <a:avLst/>
          </a:prstGeom>
          <a:solidFill>
            <a:srgbClr val="CCFFFF"/>
          </a:solidFill>
          <a:ln w="28575">
            <a:solidFill>
              <a:srgbClr val="FFC266"/>
            </a:solidFill>
          </a:ln>
        </p:spPr>
        <p:txBody>
          <a:bodyPr vert="horz" wrap="square" lIns="0" tIns="30924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2435"/>
              </a:spcBef>
            </a:pPr>
            <a:r>
              <a:rPr sz="28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人力资</a:t>
            </a:r>
            <a:r>
              <a:rPr sz="28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8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规划定</a:t>
            </a:r>
            <a:r>
              <a:rPr sz="28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28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的三方</a:t>
            </a:r>
            <a:r>
              <a:rPr sz="28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含义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4944" y="420370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3394" y="1636522"/>
            <a:ext cx="7556500" cy="4441825"/>
            <a:chOff x="993394" y="1636522"/>
            <a:chExt cx="7556500" cy="444182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99744" y="1642872"/>
              <a:ext cx="7543800" cy="4428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9744" y="1642872"/>
              <a:ext cx="7543800" cy="4429125"/>
            </a:xfrm>
            <a:custGeom>
              <a:avLst/>
              <a:gdLst/>
              <a:ahLst/>
              <a:cxnLst/>
              <a:rect l="l" t="t" r="r" b="b"/>
              <a:pathLst>
                <a:path w="7543800" h="4429125">
                  <a:moveTo>
                    <a:pt x="0" y="830326"/>
                  </a:moveTo>
                  <a:lnTo>
                    <a:pt x="4459" y="780597"/>
                  </a:lnTo>
                  <a:lnTo>
                    <a:pt x="17316" y="733786"/>
                  </a:lnTo>
                  <a:lnTo>
                    <a:pt x="37788" y="690677"/>
                  </a:lnTo>
                  <a:lnTo>
                    <a:pt x="65093" y="652052"/>
                  </a:lnTo>
                  <a:lnTo>
                    <a:pt x="98449" y="618695"/>
                  </a:lnTo>
                  <a:lnTo>
                    <a:pt x="137073" y="591387"/>
                  </a:lnTo>
                  <a:lnTo>
                    <a:pt x="180183" y="570912"/>
                  </a:lnTo>
                  <a:lnTo>
                    <a:pt x="226997" y="558053"/>
                  </a:lnTo>
                  <a:lnTo>
                    <a:pt x="276733" y="553592"/>
                  </a:lnTo>
                  <a:lnTo>
                    <a:pt x="6990207" y="553592"/>
                  </a:lnTo>
                  <a:lnTo>
                    <a:pt x="6990207" y="276732"/>
                  </a:lnTo>
                  <a:lnTo>
                    <a:pt x="6994667" y="227004"/>
                  </a:lnTo>
                  <a:lnTo>
                    <a:pt x="7007526" y="180193"/>
                  </a:lnTo>
                  <a:lnTo>
                    <a:pt x="7028001" y="137084"/>
                  </a:lnTo>
                  <a:lnTo>
                    <a:pt x="7055309" y="98459"/>
                  </a:lnTo>
                  <a:lnTo>
                    <a:pt x="7088666" y="65102"/>
                  </a:lnTo>
                  <a:lnTo>
                    <a:pt x="7127291" y="37794"/>
                  </a:lnTo>
                  <a:lnTo>
                    <a:pt x="7170400" y="17319"/>
                  </a:lnTo>
                  <a:lnTo>
                    <a:pt x="7217211" y="4460"/>
                  </a:lnTo>
                  <a:lnTo>
                    <a:pt x="7266939" y="0"/>
                  </a:lnTo>
                  <a:lnTo>
                    <a:pt x="7316706" y="4460"/>
                  </a:lnTo>
                  <a:lnTo>
                    <a:pt x="7363546" y="17319"/>
                  </a:lnTo>
                  <a:lnTo>
                    <a:pt x="7406677" y="37794"/>
                  </a:lnTo>
                  <a:lnTo>
                    <a:pt x="7445318" y="65102"/>
                  </a:lnTo>
                  <a:lnTo>
                    <a:pt x="7478686" y="98459"/>
                  </a:lnTo>
                  <a:lnTo>
                    <a:pt x="7506001" y="137084"/>
                  </a:lnTo>
                  <a:lnTo>
                    <a:pt x="7526479" y="180193"/>
                  </a:lnTo>
                  <a:lnTo>
                    <a:pt x="7539339" y="227004"/>
                  </a:lnTo>
                  <a:lnTo>
                    <a:pt x="7543800" y="276732"/>
                  </a:lnTo>
                  <a:lnTo>
                    <a:pt x="7543800" y="3598417"/>
                  </a:lnTo>
                  <a:lnTo>
                    <a:pt x="7539339" y="3648146"/>
                  </a:lnTo>
                  <a:lnTo>
                    <a:pt x="7526479" y="3694957"/>
                  </a:lnTo>
                  <a:lnTo>
                    <a:pt x="7506001" y="3738066"/>
                  </a:lnTo>
                  <a:lnTo>
                    <a:pt x="7478686" y="3776691"/>
                  </a:lnTo>
                  <a:lnTo>
                    <a:pt x="7445318" y="3810048"/>
                  </a:lnTo>
                  <a:lnTo>
                    <a:pt x="7406677" y="3837356"/>
                  </a:lnTo>
                  <a:lnTo>
                    <a:pt x="7363546" y="3857831"/>
                  </a:lnTo>
                  <a:lnTo>
                    <a:pt x="7316706" y="3870690"/>
                  </a:lnTo>
                  <a:lnTo>
                    <a:pt x="7266939" y="3875151"/>
                  </a:lnTo>
                  <a:lnTo>
                    <a:pt x="553593" y="3875151"/>
                  </a:lnTo>
                  <a:lnTo>
                    <a:pt x="553593" y="4151947"/>
                  </a:lnTo>
                  <a:lnTo>
                    <a:pt x="549132" y="4201701"/>
                  </a:lnTo>
                  <a:lnTo>
                    <a:pt x="536272" y="4248530"/>
                  </a:lnTo>
                  <a:lnTo>
                    <a:pt x="515794" y="4291651"/>
                  </a:lnTo>
                  <a:lnTo>
                    <a:pt x="488479" y="4330283"/>
                  </a:lnTo>
                  <a:lnTo>
                    <a:pt x="455111" y="4363644"/>
                  </a:lnTo>
                  <a:lnTo>
                    <a:pt x="416470" y="4390953"/>
                  </a:lnTo>
                  <a:lnTo>
                    <a:pt x="373339" y="4411426"/>
                  </a:lnTo>
                  <a:lnTo>
                    <a:pt x="326499" y="4424284"/>
                  </a:lnTo>
                  <a:lnTo>
                    <a:pt x="276733" y="4428744"/>
                  </a:lnTo>
                  <a:lnTo>
                    <a:pt x="226997" y="4424284"/>
                  </a:lnTo>
                  <a:lnTo>
                    <a:pt x="180183" y="4411426"/>
                  </a:lnTo>
                  <a:lnTo>
                    <a:pt x="137073" y="4390953"/>
                  </a:lnTo>
                  <a:lnTo>
                    <a:pt x="98449" y="4363644"/>
                  </a:lnTo>
                  <a:lnTo>
                    <a:pt x="65093" y="4330283"/>
                  </a:lnTo>
                  <a:lnTo>
                    <a:pt x="37788" y="4291651"/>
                  </a:lnTo>
                  <a:lnTo>
                    <a:pt x="17316" y="4248530"/>
                  </a:lnTo>
                  <a:lnTo>
                    <a:pt x="4459" y="4201701"/>
                  </a:lnTo>
                  <a:lnTo>
                    <a:pt x="0" y="4151947"/>
                  </a:lnTo>
                  <a:lnTo>
                    <a:pt x="0" y="830326"/>
                  </a:lnTo>
                  <a:close/>
                </a:path>
                <a:path w="7543800" h="4429125">
                  <a:moveTo>
                    <a:pt x="6990207" y="553592"/>
                  </a:moveTo>
                  <a:lnTo>
                    <a:pt x="7266939" y="553592"/>
                  </a:lnTo>
                  <a:lnTo>
                    <a:pt x="7316706" y="549132"/>
                  </a:lnTo>
                  <a:lnTo>
                    <a:pt x="7363546" y="536272"/>
                  </a:lnTo>
                  <a:lnTo>
                    <a:pt x="7406677" y="515794"/>
                  </a:lnTo>
                  <a:lnTo>
                    <a:pt x="7445318" y="488479"/>
                  </a:lnTo>
                  <a:lnTo>
                    <a:pt x="7478686" y="455111"/>
                  </a:lnTo>
                  <a:lnTo>
                    <a:pt x="7506001" y="416470"/>
                  </a:lnTo>
                  <a:lnTo>
                    <a:pt x="7526479" y="373339"/>
                  </a:lnTo>
                  <a:lnTo>
                    <a:pt x="7539339" y="326499"/>
                  </a:lnTo>
                  <a:lnTo>
                    <a:pt x="7543800" y="276732"/>
                  </a:lnTo>
                </a:path>
                <a:path w="7543800" h="4429125">
                  <a:moveTo>
                    <a:pt x="7266939" y="553592"/>
                  </a:moveTo>
                  <a:lnTo>
                    <a:pt x="7266939" y="276732"/>
                  </a:lnTo>
                  <a:lnTo>
                    <a:pt x="7259896" y="320488"/>
                  </a:lnTo>
                  <a:lnTo>
                    <a:pt x="7240276" y="358488"/>
                  </a:lnTo>
                  <a:lnTo>
                    <a:pt x="7210347" y="388454"/>
                  </a:lnTo>
                  <a:lnTo>
                    <a:pt x="7172378" y="408105"/>
                  </a:lnTo>
                  <a:lnTo>
                    <a:pt x="7128636" y="415163"/>
                  </a:lnTo>
                  <a:lnTo>
                    <a:pt x="7084881" y="408105"/>
                  </a:lnTo>
                  <a:lnTo>
                    <a:pt x="7046881" y="388454"/>
                  </a:lnTo>
                  <a:lnTo>
                    <a:pt x="7016915" y="358488"/>
                  </a:lnTo>
                  <a:lnTo>
                    <a:pt x="6997264" y="320488"/>
                  </a:lnTo>
                  <a:lnTo>
                    <a:pt x="6990207" y="276732"/>
                  </a:lnTo>
                </a:path>
                <a:path w="7543800" h="4429125">
                  <a:moveTo>
                    <a:pt x="276733" y="1107186"/>
                  </a:moveTo>
                  <a:lnTo>
                    <a:pt x="276733" y="830326"/>
                  </a:lnTo>
                  <a:lnTo>
                    <a:pt x="283790" y="786632"/>
                  </a:lnTo>
                  <a:lnTo>
                    <a:pt x="303441" y="748670"/>
                  </a:lnTo>
                  <a:lnTo>
                    <a:pt x="333407" y="718723"/>
                  </a:lnTo>
                  <a:lnTo>
                    <a:pt x="371407" y="699079"/>
                  </a:lnTo>
                  <a:lnTo>
                    <a:pt x="415163" y="692023"/>
                  </a:lnTo>
                  <a:lnTo>
                    <a:pt x="458918" y="699079"/>
                  </a:lnTo>
                  <a:lnTo>
                    <a:pt x="496918" y="718723"/>
                  </a:lnTo>
                  <a:lnTo>
                    <a:pt x="526884" y="748670"/>
                  </a:lnTo>
                  <a:lnTo>
                    <a:pt x="546535" y="786632"/>
                  </a:lnTo>
                  <a:lnTo>
                    <a:pt x="553593" y="830326"/>
                  </a:lnTo>
                  <a:lnTo>
                    <a:pt x="549132" y="880092"/>
                  </a:lnTo>
                  <a:lnTo>
                    <a:pt x="536273" y="926932"/>
                  </a:lnTo>
                  <a:lnTo>
                    <a:pt x="515798" y="970063"/>
                  </a:lnTo>
                  <a:lnTo>
                    <a:pt x="488490" y="1008704"/>
                  </a:lnTo>
                  <a:lnTo>
                    <a:pt x="455133" y="1042072"/>
                  </a:lnTo>
                  <a:lnTo>
                    <a:pt x="416508" y="1069387"/>
                  </a:lnTo>
                  <a:lnTo>
                    <a:pt x="373399" y="1089865"/>
                  </a:lnTo>
                  <a:lnTo>
                    <a:pt x="326588" y="1102725"/>
                  </a:lnTo>
                  <a:lnTo>
                    <a:pt x="276859" y="1107186"/>
                  </a:lnTo>
                  <a:lnTo>
                    <a:pt x="227090" y="1102725"/>
                  </a:lnTo>
                  <a:lnTo>
                    <a:pt x="180250" y="1089865"/>
                  </a:lnTo>
                  <a:lnTo>
                    <a:pt x="137120" y="1069387"/>
                  </a:lnTo>
                  <a:lnTo>
                    <a:pt x="98481" y="1042072"/>
                  </a:lnTo>
                  <a:lnTo>
                    <a:pt x="65116" y="1008704"/>
                  </a:lnTo>
                  <a:lnTo>
                    <a:pt x="37805" y="970063"/>
                  </a:lnTo>
                  <a:lnTo>
                    <a:pt x="17330" y="926932"/>
                  </a:lnTo>
                  <a:lnTo>
                    <a:pt x="4472" y="880092"/>
                  </a:lnTo>
                  <a:lnTo>
                    <a:pt x="12" y="830326"/>
                  </a:lnTo>
                </a:path>
                <a:path w="7543800" h="4429125">
                  <a:moveTo>
                    <a:pt x="553593" y="830326"/>
                  </a:moveTo>
                  <a:lnTo>
                    <a:pt x="553593" y="3875151"/>
                  </a:lnTo>
                </a:path>
              </a:pathLst>
            </a:custGeom>
            <a:ln w="12700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632585" y="2894132"/>
            <a:ext cx="638810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8310" algn="just">
              <a:lnSpc>
                <a:spcPct val="15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狭义的人力资源规划</a:t>
            </a:r>
            <a:r>
              <a:rPr sz="2000" spc="-10" dirty="0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指企</a:t>
            </a:r>
            <a:r>
              <a:rPr sz="2000" spc="-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从战</a:t>
            </a:r>
            <a:r>
              <a:rPr sz="2000" spc="-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规划</a:t>
            </a:r>
            <a:r>
              <a:rPr sz="2000" spc="-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2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出发，根据其内外部环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的变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，预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来发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对人 力资源的需求，以及为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满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足这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人力</a:t>
            </a:r>
            <a:r>
              <a:rPr sz="2000" spc="-1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0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源的 </a:t>
            </a:r>
            <a:r>
              <a:rPr sz="2000" spc="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活动过程</a:t>
            </a:r>
            <a:r>
              <a:rPr sz="2000" spc="-5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实质</a:t>
            </a:r>
            <a:r>
              <a:rPr sz="2000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它是</a:t>
            </a:r>
            <a:r>
              <a:rPr sz="2000" spc="-2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业各</a:t>
            </a:r>
            <a:r>
              <a:rPr sz="2000" spc="-2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人员</a:t>
            </a:r>
            <a:r>
              <a:rPr sz="2000" spc="-2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求的</a:t>
            </a:r>
            <a:r>
              <a:rPr sz="2000" b="1" spc="-1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补</a:t>
            </a:r>
            <a:r>
              <a:rPr sz="2000" b="1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充规</a:t>
            </a:r>
            <a:r>
              <a:rPr sz="2000" b="1" spc="-1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81655" y="2648585"/>
            <a:ext cx="3719195" cy="38207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38673" y="3413895"/>
            <a:ext cx="1043940" cy="120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9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2）人力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资源供给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3417" y="5182616"/>
            <a:ext cx="1455420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3）供需综合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678" y="3423386"/>
            <a:ext cx="1043940" cy="1202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9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1）人力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资源需求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442" y="1601216"/>
            <a:ext cx="7710170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735">
              <a:lnSpc>
                <a:spcPct val="141000"/>
              </a:lnSpc>
              <a:spcBef>
                <a:spcPts val="100"/>
              </a:spcBef>
            </a:pPr>
            <a:r>
              <a:rPr sz="2400" dirty="0">
                <a:solidFill>
                  <a:srgbClr val="000073"/>
                </a:solidFill>
                <a:latin typeface="微软雅黑" panose="020B0503020204020204" charset="-122"/>
                <a:cs typeface="微软雅黑" panose="020B0503020204020204" charset="-122"/>
              </a:rPr>
              <a:t>人力资源规划作为人力资源管理的一项基础性活动， 其核心部分包括：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64944" y="420370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934" y="1430401"/>
            <a:ext cx="8014334" cy="26511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65480" algn="just">
              <a:lnSpc>
                <a:spcPct val="142000"/>
              </a:lnSpc>
              <a:spcBef>
                <a:spcPts val="290"/>
              </a:spcBef>
            </a:pPr>
            <a:r>
              <a:rPr sz="24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人力资源战略规划是企业经营战略规划的一部分，是为 企业经营战略服务的，是企业为达成经营战略而确定的人力 资源配置目标、计划与方式，是企业人力资源开发与管理工 </a:t>
            </a:r>
            <a:r>
              <a:rPr sz="2400" spc="-5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作的“龙头”或牵引，它决定着企业人力资源各项管理活动 </a:t>
            </a:r>
            <a:r>
              <a:rPr sz="2400" dirty="0">
                <a:solidFill>
                  <a:srgbClr val="000099"/>
                </a:solidFill>
                <a:latin typeface="微软雅黑" panose="020B0503020204020204" charset="-122"/>
                <a:cs typeface="微软雅黑" panose="020B0503020204020204" charset="-122"/>
              </a:rPr>
              <a:t>的方向。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4944" y="420370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70988" y="4096511"/>
            <a:ext cx="4172712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32912" y="2153158"/>
            <a:ext cx="2774179" cy="22916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4611" y="1681733"/>
            <a:ext cx="7976234" cy="39243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30480" indent="571500" algn="just">
              <a:lnSpc>
                <a:spcPct val="129000"/>
              </a:lnSpc>
              <a:spcBef>
                <a:spcPts val="21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人力资源规划是一个过程，是组织人力资源需求与供给 实现平衡的过程，是企业人力资源的现状与理想状态（战略 追求目标）差距缩小的过程。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7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633730" algn="just">
              <a:lnSpc>
                <a:spcPct val="125000"/>
              </a:lnSpc>
            </a:pPr>
            <a:r>
              <a:rPr sz="2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制定人力资源规划的前提是，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企业要有明确而清晰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经 </a:t>
            </a:r>
            <a:r>
              <a:rPr sz="2400" b="1" spc="-5" dirty="0">
                <a:latin typeface="微软雅黑" panose="020B0503020204020204" charset="-122"/>
                <a:cs typeface="微软雅黑" panose="020B0503020204020204" charset="-122"/>
              </a:rPr>
              <a:t>营战略规划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spc="-5" dirty="0">
                <a:latin typeface="微软雅黑" panose="020B0503020204020204" charset="-122"/>
                <a:cs typeface="微软雅黑" panose="020B0503020204020204" charset="-122"/>
              </a:rPr>
              <a:t>价值链核心业务规划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，要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400" b="1" spc="-5" dirty="0">
                <a:latin typeface="微软雅黑" panose="020B0503020204020204" charset="-122"/>
                <a:cs typeface="微软雅黑" panose="020B0503020204020204" charset="-122"/>
              </a:rPr>
              <a:t>人力资源内外环境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、要有较为完备的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管理信息系统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较为完整的历史数据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4944" y="420370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93980"/>
                </a:solidFill>
              </a:rPr>
              <a:t>人力资源规划概述</a:t>
            </a:r>
            <a:endParaRPr dirty="0">
              <a:solidFill>
                <a:srgbClr val="0939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5404</Words>
  <Application>WPS 演示</Application>
  <PresentationFormat>On-screen Show (4:3)</PresentationFormat>
  <Paragraphs>850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汉仪旗黑</vt:lpstr>
      <vt:lpstr>Cambria</vt:lpstr>
      <vt:lpstr>黑体</vt:lpstr>
      <vt:lpstr>方正正大黑简体</vt:lpstr>
      <vt:lpstr>Times New Roman</vt:lpstr>
      <vt:lpstr>汉仪中黑KW</vt:lpstr>
      <vt:lpstr>Wingdings</vt:lpstr>
      <vt:lpstr>汉仪书宋二KW</vt:lpstr>
      <vt:lpstr>Verdana</vt:lpstr>
      <vt:lpstr>Microsoft JhengHei</vt:lpstr>
      <vt:lpstr>汉仪中简黑简</vt:lpstr>
      <vt:lpstr>PMingLiU</vt:lpstr>
      <vt:lpstr>楷体</vt:lpstr>
      <vt:lpstr>汉仪楷体KW</vt:lpstr>
      <vt:lpstr>微软雅黑</vt:lpstr>
      <vt:lpstr>Calibri</vt:lpstr>
      <vt:lpstr>Helvetica Neue</vt:lpstr>
      <vt:lpstr>宋体</vt:lpstr>
      <vt:lpstr>Arial Unicode MS</vt:lpstr>
      <vt:lpstr>苹方-简</vt:lpstr>
      <vt:lpstr>宋体-繁</vt:lpstr>
      <vt:lpstr>Office Theme</vt:lpstr>
      <vt:lpstr>PowerPoint 演示文稿</vt:lpstr>
      <vt:lpstr>案例</vt:lpstr>
      <vt:lpstr>目录</vt:lpstr>
      <vt:lpstr>人力资源规划概述</vt:lpstr>
      <vt:lpstr>人力资源规划概述</vt:lpstr>
      <vt:lpstr>人力资源规划概述</vt:lpstr>
      <vt:lpstr>人力资源规划概述</vt:lpstr>
      <vt:lpstr>人力资源规划概述</vt:lpstr>
      <vt:lpstr>人力资源规划概述</vt:lpstr>
      <vt:lpstr>人力资源规划的价值与作用</vt:lpstr>
      <vt:lpstr>人力资源规划的价值与作用</vt:lpstr>
      <vt:lpstr>人力资源规划责权划分</vt:lpstr>
      <vt:lpstr>目录</vt:lpstr>
      <vt:lpstr>企业经营价值链</vt:lpstr>
      <vt:lpstr>企业战略与人力资源规划</vt:lpstr>
      <vt:lpstr>企业战略与人力资源规划</vt:lpstr>
      <vt:lpstr>企业不同发展阶段与人力资源规划</vt:lpstr>
      <vt:lpstr>三个层次的组织规划与人力资源规划的关系</vt:lpstr>
      <vt:lpstr>人力资源规划框架系统</vt:lpstr>
      <vt:lpstr>PowerPoint 演示文稿</vt:lpstr>
      <vt:lpstr>人力资源战略规划的操作程序与方法</vt:lpstr>
      <vt:lpstr>人力资源盘点</vt:lpstr>
      <vt:lpstr>人力资源盘点</vt:lpstr>
      <vt:lpstr>目录</vt:lpstr>
      <vt:lpstr>人力资源需求预测</vt:lpstr>
      <vt:lpstr>人力资源需求预测方法</vt:lpstr>
      <vt:lpstr>经验预测法</vt:lpstr>
      <vt:lpstr>微观集成法</vt:lpstr>
      <vt:lpstr>描述法</vt:lpstr>
      <vt:lpstr>工作分析法</vt:lpstr>
      <vt:lpstr>德尔菲法</vt:lpstr>
      <vt:lpstr>回归分析法</vt:lpstr>
      <vt:lpstr>工作负荷法</vt:lpstr>
      <vt:lpstr>转换比率法</vt:lpstr>
      <vt:lpstr>目录</vt:lpstr>
      <vt:lpstr>人员替代法</vt:lpstr>
      <vt:lpstr>人员继承法</vt:lpstr>
      <vt:lpstr>人力资源外部供给预测</vt:lpstr>
      <vt:lpstr>人力资源外部供给预测</vt:lpstr>
      <vt:lpstr>企业外部人力资源供应预测思路</vt:lpstr>
      <vt:lpstr>目录</vt:lpstr>
      <vt:lpstr>人力资源需求与供给的平衡</vt:lpstr>
      <vt:lpstr>供过于求的平衡方法</vt:lpstr>
      <vt:lpstr>供不应求的平衡方法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	人力资源规划</dc:title>
  <dc:creator>Cathy Meng</dc:creator>
  <cp:lastModifiedBy>专吃肉的羊</cp:lastModifiedBy>
  <cp:revision>5</cp:revision>
  <dcterms:created xsi:type="dcterms:W3CDTF">2022-11-10T14:53:27Z</dcterms:created>
  <dcterms:modified xsi:type="dcterms:W3CDTF">2022-11-10T14:53:27Z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2020-11-28T08:00:00Z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2021-08-03T08:00:00Z</vt:filetime>
  </property>
  <property fmtid="{D5CDD505-2E9C-101B-9397-08002B2CF9AE}" pid="5" name="ICV">
    <vt:lpwstr>B690F38B1FD04C29B7275043AC3A606A</vt:lpwstr>
  </property>
  <property fmtid="{D5CDD505-2E9C-101B-9397-08002B2CF9AE}" pid="6" name="KSOProductBuildVer">
    <vt:lpwstr>2052-4.6.1.7467</vt:lpwstr>
  </property>
</Properties>
</file>