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3"/>
    <p:sldId id="1084" r:id="rId4"/>
    <p:sldId id="1097" r:id="rId5"/>
    <p:sldId id="1098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8448"/>
    <a:srgbClr val="FEBD66"/>
    <a:srgbClr val="E3E2E0"/>
    <a:srgbClr val="D4D3D0"/>
    <a:srgbClr val="F95401"/>
    <a:srgbClr val="F3D153"/>
    <a:srgbClr val="FEAA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4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-486" y="-60"/>
      </p:cViewPr>
      <p:guideLst>
        <p:guide orient="horz" pos="225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 userDrawn="1"/>
        </p:nvSpPr>
        <p:spPr>
          <a:xfrm>
            <a:off x="456411" y="2395765"/>
            <a:ext cx="11813864" cy="4462235"/>
          </a:xfrm>
          <a:custGeom>
            <a:avLst/>
            <a:gdLst>
              <a:gd name="connsiteX0" fmla="*/ 8582250 w 11813864"/>
              <a:gd name="connsiteY0" fmla="*/ 706 h 4462235"/>
              <a:gd name="connsiteX1" fmla="*/ 11802804 w 11813864"/>
              <a:gd name="connsiteY1" fmla="*/ 1595054 h 4462235"/>
              <a:gd name="connsiteX2" fmla="*/ 11813864 w 11813864"/>
              <a:gd name="connsiteY2" fmla="*/ 1603026 h 4462235"/>
              <a:gd name="connsiteX3" fmla="*/ 11813864 w 11813864"/>
              <a:gd name="connsiteY3" fmla="*/ 4462235 h 4462235"/>
              <a:gd name="connsiteX4" fmla="*/ 0 w 11813864"/>
              <a:gd name="connsiteY4" fmla="*/ 4462235 h 4462235"/>
              <a:gd name="connsiteX5" fmla="*/ 2785 w 11813864"/>
              <a:gd name="connsiteY5" fmla="*/ 4444775 h 4462235"/>
              <a:gd name="connsiteX6" fmla="*/ 4398402 w 11813864"/>
              <a:gd name="connsiteY6" fmla="*/ 3102667 h 4462235"/>
              <a:gd name="connsiteX7" fmla="*/ 8453043 w 11813864"/>
              <a:gd name="connsiteY7" fmla="*/ 10551 h 4462235"/>
              <a:gd name="connsiteX8" fmla="*/ 8582250 w 11813864"/>
              <a:gd name="connsiteY8" fmla="*/ 706 h 446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13864" h="4462235">
                <a:moveTo>
                  <a:pt x="8582250" y="706"/>
                </a:moveTo>
                <a:cubicBezTo>
                  <a:pt x="9587203" y="-30027"/>
                  <a:pt x="10911641" y="948909"/>
                  <a:pt x="11802804" y="1595054"/>
                </a:cubicBezTo>
                <a:lnTo>
                  <a:pt x="11813864" y="1603026"/>
                </a:lnTo>
                <a:lnTo>
                  <a:pt x="11813864" y="4462235"/>
                </a:lnTo>
                <a:lnTo>
                  <a:pt x="0" y="4462235"/>
                </a:lnTo>
                <a:lnTo>
                  <a:pt x="2785" y="4444775"/>
                </a:lnTo>
                <a:cubicBezTo>
                  <a:pt x="155326" y="4142490"/>
                  <a:pt x="3184215" y="3767663"/>
                  <a:pt x="4398402" y="3102667"/>
                </a:cubicBezTo>
                <a:cubicBezTo>
                  <a:pt x="5786043" y="2342672"/>
                  <a:pt x="7095480" y="178993"/>
                  <a:pt x="8453043" y="10551"/>
                </a:cubicBezTo>
                <a:cubicBezTo>
                  <a:pt x="8495467" y="5287"/>
                  <a:pt x="8538557" y="2043"/>
                  <a:pt x="8582250" y="706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lumMod val="95000"/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任意多边形: 形状 30"/>
          <p:cNvSpPr/>
          <p:nvPr userDrawn="1"/>
        </p:nvSpPr>
        <p:spPr>
          <a:xfrm rot="2700000">
            <a:off x="-246638" y="4594162"/>
            <a:ext cx="1262019" cy="1262019"/>
          </a:xfrm>
          <a:custGeom>
            <a:avLst/>
            <a:gdLst>
              <a:gd name="connsiteX0" fmla="*/ 201871 w 1262019"/>
              <a:gd name="connsiteY0" fmla="*/ 0 h 1262019"/>
              <a:gd name="connsiteX1" fmla="*/ 201872 w 1262019"/>
              <a:gd name="connsiteY1" fmla="*/ 0 h 1262019"/>
              <a:gd name="connsiteX2" fmla="*/ 201871 w 1262019"/>
              <a:gd name="connsiteY2" fmla="*/ 0 h 1262019"/>
              <a:gd name="connsiteX3" fmla="*/ 46098 w 1262019"/>
              <a:gd name="connsiteY3" fmla="*/ 73463 h 1262019"/>
              <a:gd name="connsiteX4" fmla="*/ 161187 w 1262019"/>
              <a:gd name="connsiteY4" fmla="*/ 4101 h 1262019"/>
              <a:gd name="connsiteX5" fmla="*/ 201871 w 1262019"/>
              <a:gd name="connsiteY5" fmla="*/ 0 h 1262019"/>
              <a:gd name="connsiteX6" fmla="*/ 280449 w 1262019"/>
              <a:gd name="connsiteY6" fmla="*/ 15864 h 1262019"/>
              <a:gd name="connsiteX7" fmla="*/ 403743 w 1262019"/>
              <a:gd name="connsiteY7" fmla="*/ 201872 h 1262019"/>
              <a:gd name="connsiteX8" fmla="*/ 403743 w 1262019"/>
              <a:gd name="connsiteY8" fmla="*/ 858275 h 1262019"/>
              <a:gd name="connsiteX9" fmla="*/ 1060147 w 1262019"/>
              <a:gd name="connsiteY9" fmla="*/ 858275 h 1262019"/>
              <a:gd name="connsiteX10" fmla="*/ 1262019 w 1262019"/>
              <a:gd name="connsiteY10" fmla="*/ 1060147 h 1262019"/>
              <a:gd name="connsiteX11" fmla="*/ 1262018 w 1262019"/>
              <a:gd name="connsiteY11" fmla="*/ 1060147 h 1262019"/>
              <a:gd name="connsiteX12" fmla="*/ 1060147 w 1262019"/>
              <a:gd name="connsiteY12" fmla="*/ 1262019 h 1262019"/>
              <a:gd name="connsiteX13" fmla="*/ 718436 w 1262019"/>
              <a:gd name="connsiteY13" fmla="*/ 1262019 h 1262019"/>
              <a:gd name="connsiteX14" fmla="*/ 0 w 1262019"/>
              <a:gd name="connsiteY14" fmla="*/ 543583 h 1262019"/>
              <a:gd name="connsiteX15" fmla="*/ 0 w 1262019"/>
              <a:gd name="connsiteY15" fmla="*/ 201872 h 1262019"/>
              <a:gd name="connsiteX16" fmla="*/ 46098 w 1262019"/>
              <a:gd name="connsiteY16" fmla="*/ 73463 h 126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62019" h="1262019">
                <a:moveTo>
                  <a:pt x="201871" y="0"/>
                </a:moveTo>
                <a:lnTo>
                  <a:pt x="201872" y="0"/>
                </a:lnTo>
                <a:lnTo>
                  <a:pt x="201871" y="0"/>
                </a:lnTo>
                <a:close/>
                <a:moveTo>
                  <a:pt x="46098" y="73463"/>
                </a:moveTo>
                <a:cubicBezTo>
                  <a:pt x="74896" y="38567"/>
                  <a:pt x="115193" y="13513"/>
                  <a:pt x="161187" y="4101"/>
                </a:cubicBezTo>
                <a:lnTo>
                  <a:pt x="201871" y="0"/>
                </a:lnTo>
                <a:lnTo>
                  <a:pt x="280449" y="15864"/>
                </a:lnTo>
                <a:cubicBezTo>
                  <a:pt x="352904" y="46510"/>
                  <a:pt x="403743" y="118254"/>
                  <a:pt x="403743" y="201872"/>
                </a:cubicBezTo>
                <a:lnTo>
                  <a:pt x="403743" y="858275"/>
                </a:lnTo>
                <a:lnTo>
                  <a:pt x="1060147" y="858275"/>
                </a:lnTo>
                <a:cubicBezTo>
                  <a:pt x="1171638" y="858276"/>
                  <a:pt x="1262019" y="948657"/>
                  <a:pt x="1262019" y="1060147"/>
                </a:cubicBezTo>
                <a:lnTo>
                  <a:pt x="1262018" y="1060147"/>
                </a:lnTo>
                <a:cubicBezTo>
                  <a:pt x="1262019" y="1171638"/>
                  <a:pt x="1171637" y="1262019"/>
                  <a:pt x="1060147" y="1262019"/>
                </a:cubicBezTo>
                <a:lnTo>
                  <a:pt x="718436" y="1262019"/>
                </a:lnTo>
                <a:lnTo>
                  <a:pt x="0" y="543583"/>
                </a:lnTo>
                <a:lnTo>
                  <a:pt x="0" y="201872"/>
                </a:lnTo>
                <a:cubicBezTo>
                  <a:pt x="0" y="153095"/>
                  <a:pt x="17299" y="108358"/>
                  <a:pt x="46098" y="73463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任意多边形: 形状 28"/>
          <p:cNvSpPr/>
          <p:nvPr userDrawn="1"/>
        </p:nvSpPr>
        <p:spPr>
          <a:xfrm rot="2700000">
            <a:off x="3039670" y="-780657"/>
            <a:ext cx="2562394" cy="2562393"/>
          </a:xfrm>
          <a:custGeom>
            <a:avLst/>
            <a:gdLst>
              <a:gd name="connsiteX0" fmla="*/ 1000611 w 2562394"/>
              <a:gd name="connsiteY0" fmla="*/ 819758 h 2562393"/>
              <a:gd name="connsiteX1" fmla="*/ 1820369 w 2562394"/>
              <a:gd name="connsiteY1" fmla="*/ 0 h 2562393"/>
              <a:gd name="connsiteX2" fmla="*/ 2152515 w 2562394"/>
              <a:gd name="connsiteY2" fmla="*/ 0 h 2562393"/>
              <a:gd name="connsiteX3" fmla="*/ 2562394 w 2562394"/>
              <a:gd name="connsiteY3" fmla="*/ 409879 h 2562393"/>
              <a:gd name="connsiteX4" fmla="*/ 2562393 w 2562394"/>
              <a:gd name="connsiteY4" fmla="*/ 409879 h 2562393"/>
              <a:gd name="connsiteX5" fmla="*/ 2152514 w 2562394"/>
              <a:gd name="connsiteY5" fmla="*/ 819758 h 2562393"/>
              <a:gd name="connsiteX6" fmla="*/ 0 w 2562394"/>
              <a:gd name="connsiteY6" fmla="*/ 1820369 h 2562393"/>
              <a:gd name="connsiteX7" fmla="*/ 819758 w 2562394"/>
              <a:gd name="connsiteY7" fmla="*/ 1000611 h 2562393"/>
              <a:gd name="connsiteX8" fmla="*/ 819758 w 2562394"/>
              <a:gd name="connsiteY8" fmla="*/ 2152514 h 2562393"/>
              <a:gd name="connsiteX9" fmla="*/ 409879 w 2562394"/>
              <a:gd name="connsiteY9" fmla="*/ 2562393 h 2562393"/>
              <a:gd name="connsiteX10" fmla="*/ 409879 w 2562394"/>
              <a:gd name="connsiteY10" fmla="*/ 2562392 h 2562393"/>
              <a:gd name="connsiteX11" fmla="*/ 0 w 2562394"/>
              <a:gd name="connsiteY11" fmla="*/ 2152513 h 256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2394" h="2562393">
                <a:moveTo>
                  <a:pt x="1000611" y="819758"/>
                </a:moveTo>
                <a:lnTo>
                  <a:pt x="1820369" y="0"/>
                </a:lnTo>
                <a:lnTo>
                  <a:pt x="2152515" y="0"/>
                </a:lnTo>
                <a:cubicBezTo>
                  <a:pt x="2378885" y="0"/>
                  <a:pt x="2562394" y="183510"/>
                  <a:pt x="2562394" y="409879"/>
                </a:cubicBezTo>
                <a:lnTo>
                  <a:pt x="2562393" y="409879"/>
                </a:lnTo>
                <a:cubicBezTo>
                  <a:pt x="2562393" y="636249"/>
                  <a:pt x="2378884" y="819758"/>
                  <a:pt x="2152514" y="819758"/>
                </a:cubicBezTo>
                <a:close/>
                <a:moveTo>
                  <a:pt x="0" y="1820369"/>
                </a:moveTo>
                <a:lnTo>
                  <a:pt x="819758" y="1000611"/>
                </a:lnTo>
                <a:lnTo>
                  <a:pt x="819758" y="2152514"/>
                </a:lnTo>
                <a:cubicBezTo>
                  <a:pt x="819758" y="2378884"/>
                  <a:pt x="636249" y="2562393"/>
                  <a:pt x="409879" y="2562393"/>
                </a:cubicBezTo>
                <a:lnTo>
                  <a:pt x="409879" y="2562392"/>
                </a:lnTo>
                <a:cubicBezTo>
                  <a:pt x="183509" y="2562392"/>
                  <a:pt x="0" y="2378883"/>
                  <a:pt x="0" y="2152513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任意多边形: 形状 32"/>
          <p:cNvSpPr/>
          <p:nvPr userDrawn="1"/>
        </p:nvSpPr>
        <p:spPr>
          <a:xfrm rot="2700000">
            <a:off x="9608958" y="4498244"/>
            <a:ext cx="2562393" cy="2461230"/>
          </a:xfrm>
          <a:custGeom>
            <a:avLst/>
            <a:gdLst>
              <a:gd name="connsiteX0" fmla="*/ 149158 w 2562393"/>
              <a:gd name="connsiteY0" fmla="*/ 1735070 h 2461230"/>
              <a:gd name="connsiteX1" fmla="*/ 409879 w 2562393"/>
              <a:gd name="connsiteY1" fmla="*/ 1641473 h 2461230"/>
              <a:gd name="connsiteX2" fmla="*/ 1742635 w 2562393"/>
              <a:gd name="connsiteY2" fmla="*/ 1641473 h 2461230"/>
              <a:gd name="connsiteX3" fmla="*/ 1742635 w 2562393"/>
              <a:gd name="connsiteY3" fmla="*/ 308717 h 2461230"/>
              <a:gd name="connsiteX4" fmla="*/ 1836232 w 2562393"/>
              <a:gd name="connsiteY4" fmla="*/ 47997 h 2461230"/>
              <a:gd name="connsiteX5" fmla="*/ 1891670 w 2562393"/>
              <a:gd name="connsiteY5" fmla="*/ 0 h 2461230"/>
              <a:gd name="connsiteX6" fmla="*/ 2562392 w 2562393"/>
              <a:gd name="connsiteY6" fmla="*/ 670721 h 2461230"/>
              <a:gd name="connsiteX7" fmla="*/ 2562393 w 2562393"/>
              <a:gd name="connsiteY7" fmla="*/ 1543058 h 2461230"/>
              <a:gd name="connsiteX8" fmla="*/ 1644221 w 2562393"/>
              <a:gd name="connsiteY8" fmla="*/ 2461230 h 2461230"/>
              <a:gd name="connsiteX9" fmla="*/ 409879 w 2562393"/>
              <a:gd name="connsiteY9" fmla="*/ 2461230 h 2461230"/>
              <a:gd name="connsiteX10" fmla="*/ 8327 w 2562393"/>
              <a:gd name="connsiteY10" fmla="*/ 2133956 h 2461230"/>
              <a:gd name="connsiteX11" fmla="*/ 0 w 2562393"/>
              <a:gd name="connsiteY11" fmla="*/ 2051352 h 2461230"/>
              <a:gd name="connsiteX12" fmla="*/ 8327 w 2562393"/>
              <a:gd name="connsiteY12" fmla="*/ 1968747 h 2461230"/>
              <a:gd name="connsiteX13" fmla="*/ 149158 w 2562393"/>
              <a:gd name="connsiteY13" fmla="*/ 1735070 h 246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62393" h="2461230">
                <a:moveTo>
                  <a:pt x="149158" y="1735070"/>
                </a:moveTo>
                <a:cubicBezTo>
                  <a:pt x="220010" y="1676598"/>
                  <a:pt x="310843" y="1641473"/>
                  <a:pt x="409879" y="1641473"/>
                </a:cubicBezTo>
                <a:lnTo>
                  <a:pt x="1742635" y="1641473"/>
                </a:lnTo>
                <a:lnTo>
                  <a:pt x="1742635" y="308717"/>
                </a:lnTo>
                <a:cubicBezTo>
                  <a:pt x="1742635" y="209681"/>
                  <a:pt x="1777760" y="118848"/>
                  <a:pt x="1836232" y="47997"/>
                </a:cubicBezTo>
                <a:lnTo>
                  <a:pt x="1891670" y="0"/>
                </a:lnTo>
                <a:lnTo>
                  <a:pt x="2562392" y="670721"/>
                </a:lnTo>
                <a:lnTo>
                  <a:pt x="2562393" y="1543058"/>
                </a:lnTo>
                <a:lnTo>
                  <a:pt x="1644221" y="2461230"/>
                </a:lnTo>
                <a:lnTo>
                  <a:pt x="409879" y="2461230"/>
                </a:lnTo>
                <a:cubicBezTo>
                  <a:pt x="211805" y="2461230"/>
                  <a:pt x="46547" y="2320731"/>
                  <a:pt x="8327" y="2133956"/>
                </a:cubicBezTo>
                <a:lnTo>
                  <a:pt x="0" y="2051352"/>
                </a:lnTo>
                <a:lnTo>
                  <a:pt x="8327" y="1968747"/>
                </a:lnTo>
                <a:cubicBezTo>
                  <a:pt x="27437" y="1875360"/>
                  <a:pt x="78307" y="1793541"/>
                  <a:pt x="149158" y="173507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9179095" y="-24152"/>
            <a:ext cx="2184002" cy="816905"/>
          </a:xfrm>
          <a:custGeom>
            <a:avLst/>
            <a:gdLst>
              <a:gd name="connsiteX0" fmla="*/ 0 w 2184002"/>
              <a:gd name="connsiteY0" fmla="*/ 0 h 816905"/>
              <a:gd name="connsiteX1" fmla="*/ 2184002 w 2184002"/>
              <a:gd name="connsiteY1" fmla="*/ 0 h 816905"/>
              <a:gd name="connsiteX2" fmla="*/ 2147624 w 2184002"/>
              <a:gd name="connsiteY2" fmla="*/ 117191 h 816905"/>
              <a:gd name="connsiteX3" fmla="*/ 1092001 w 2184002"/>
              <a:gd name="connsiteY3" fmla="*/ 816905 h 816905"/>
              <a:gd name="connsiteX4" fmla="*/ 36378 w 2184002"/>
              <a:gd name="connsiteY4" fmla="*/ 117191 h 81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4002" h="816905">
                <a:moveTo>
                  <a:pt x="0" y="0"/>
                </a:moveTo>
                <a:lnTo>
                  <a:pt x="2184002" y="0"/>
                </a:lnTo>
                <a:lnTo>
                  <a:pt x="2147624" y="117191"/>
                </a:lnTo>
                <a:cubicBezTo>
                  <a:pt x="1973704" y="528384"/>
                  <a:pt x="1566546" y="816905"/>
                  <a:pt x="1092001" y="816905"/>
                </a:cubicBezTo>
                <a:cubicBezTo>
                  <a:pt x="617456" y="816905"/>
                  <a:pt x="210298" y="528384"/>
                  <a:pt x="36378" y="117191"/>
                </a:cubicBezTo>
                <a:close/>
              </a:path>
            </a:pathLst>
          </a:custGeom>
          <a:solidFill>
            <a:srgbClr val="FEBD6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 rot="5400000">
            <a:off x="653917" y="479326"/>
            <a:ext cx="1049017" cy="1294560"/>
          </a:xfrm>
          <a:custGeom>
            <a:avLst/>
            <a:gdLst>
              <a:gd name="connsiteX0" fmla="*/ 1210346 w 1251285"/>
              <a:gd name="connsiteY0" fmla="*/ 1462295 h 1544173"/>
              <a:gd name="connsiteX1" fmla="*/ 1251285 w 1251285"/>
              <a:gd name="connsiteY1" fmla="*/ 1503234 h 1544173"/>
              <a:gd name="connsiteX2" fmla="*/ 1210346 w 1251285"/>
              <a:gd name="connsiteY2" fmla="*/ 1544173 h 1544173"/>
              <a:gd name="connsiteX3" fmla="*/ 1169407 w 1251285"/>
              <a:gd name="connsiteY3" fmla="*/ 1503234 h 1544173"/>
              <a:gd name="connsiteX4" fmla="*/ 1210346 w 1251285"/>
              <a:gd name="connsiteY4" fmla="*/ 1462295 h 1544173"/>
              <a:gd name="connsiteX5" fmla="*/ 820543 w 1251285"/>
              <a:gd name="connsiteY5" fmla="*/ 1462295 h 1544173"/>
              <a:gd name="connsiteX6" fmla="*/ 861482 w 1251285"/>
              <a:gd name="connsiteY6" fmla="*/ 1503234 h 1544173"/>
              <a:gd name="connsiteX7" fmla="*/ 820543 w 1251285"/>
              <a:gd name="connsiteY7" fmla="*/ 1544173 h 1544173"/>
              <a:gd name="connsiteX8" fmla="*/ 779604 w 1251285"/>
              <a:gd name="connsiteY8" fmla="*/ 1503234 h 1544173"/>
              <a:gd name="connsiteX9" fmla="*/ 820543 w 1251285"/>
              <a:gd name="connsiteY9" fmla="*/ 1462295 h 1544173"/>
              <a:gd name="connsiteX10" fmla="*/ 430741 w 1251285"/>
              <a:gd name="connsiteY10" fmla="*/ 1462295 h 1544173"/>
              <a:gd name="connsiteX11" fmla="*/ 471680 w 1251285"/>
              <a:gd name="connsiteY11" fmla="*/ 1503234 h 1544173"/>
              <a:gd name="connsiteX12" fmla="*/ 430741 w 1251285"/>
              <a:gd name="connsiteY12" fmla="*/ 1544173 h 1544173"/>
              <a:gd name="connsiteX13" fmla="*/ 389802 w 1251285"/>
              <a:gd name="connsiteY13" fmla="*/ 1503234 h 1544173"/>
              <a:gd name="connsiteX14" fmla="*/ 430741 w 1251285"/>
              <a:gd name="connsiteY14" fmla="*/ 1462295 h 1544173"/>
              <a:gd name="connsiteX15" fmla="*/ 40939 w 1251285"/>
              <a:gd name="connsiteY15" fmla="*/ 1462295 h 1544173"/>
              <a:gd name="connsiteX16" fmla="*/ 81878 w 1251285"/>
              <a:gd name="connsiteY16" fmla="*/ 1503234 h 1544173"/>
              <a:gd name="connsiteX17" fmla="*/ 40939 w 1251285"/>
              <a:gd name="connsiteY17" fmla="*/ 1544173 h 1544173"/>
              <a:gd name="connsiteX18" fmla="*/ 0 w 1251285"/>
              <a:gd name="connsiteY18" fmla="*/ 1503234 h 1544173"/>
              <a:gd name="connsiteX19" fmla="*/ 40939 w 1251285"/>
              <a:gd name="connsiteY19" fmla="*/ 1462295 h 1544173"/>
              <a:gd name="connsiteX20" fmla="*/ 1210346 w 1251285"/>
              <a:gd name="connsiteY20" fmla="*/ 1096722 h 1544173"/>
              <a:gd name="connsiteX21" fmla="*/ 1251285 w 1251285"/>
              <a:gd name="connsiteY21" fmla="*/ 1137661 h 1544173"/>
              <a:gd name="connsiteX22" fmla="*/ 1210346 w 1251285"/>
              <a:gd name="connsiteY22" fmla="*/ 1178600 h 1544173"/>
              <a:gd name="connsiteX23" fmla="*/ 1169407 w 1251285"/>
              <a:gd name="connsiteY23" fmla="*/ 1137661 h 1544173"/>
              <a:gd name="connsiteX24" fmla="*/ 1210346 w 1251285"/>
              <a:gd name="connsiteY24" fmla="*/ 1096722 h 1544173"/>
              <a:gd name="connsiteX25" fmla="*/ 820543 w 1251285"/>
              <a:gd name="connsiteY25" fmla="*/ 1096722 h 1544173"/>
              <a:gd name="connsiteX26" fmla="*/ 861482 w 1251285"/>
              <a:gd name="connsiteY26" fmla="*/ 1137661 h 1544173"/>
              <a:gd name="connsiteX27" fmla="*/ 820543 w 1251285"/>
              <a:gd name="connsiteY27" fmla="*/ 1178600 h 1544173"/>
              <a:gd name="connsiteX28" fmla="*/ 779604 w 1251285"/>
              <a:gd name="connsiteY28" fmla="*/ 1137661 h 1544173"/>
              <a:gd name="connsiteX29" fmla="*/ 820543 w 1251285"/>
              <a:gd name="connsiteY29" fmla="*/ 1096722 h 1544173"/>
              <a:gd name="connsiteX30" fmla="*/ 430741 w 1251285"/>
              <a:gd name="connsiteY30" fmla="*/ 1096722 h 1544173"/>
              <a:gd name="connsiteX31" fmla="*/ 471680 w 1251285"/>
              <a:gd name="connsiteY31" fmla="*/ 1137661 h 1544173"/>
              <a:gd name="connsiteX32" fmla="*/ 430741 w 1251285"/>
              <a:gd name="connsiteY32" fmla="*/ 1178600 h 1544173"/>
              <a:gd name="connsiteX33" fmla="*/ 389802 w 1251285"/>
              <a:gd name="connsiteY33" fmla="*/ 1137661 h 1544173"/>
              <a:gd name="connsiteX34" fmla="*/ 430741 w 1251285"/>
              <a:gd name="connsiteY34" fmla="*/ 1096722 h 1544173"/>
              <a:gd name="connsiteX35" fmla="*/ 40939 w 1251285"/>
              <a:gd name="connsiteY35" fmla="*/ 1096722 h 1544173"/>
              <a:gd name="connsiteX36" fmla="*/ 81878 w 1251285"/>
              <a:gd name="connsiteY36" fmla="*/ 1137661 h 1544173"/>
              <a:gd name="connsiteX37" fmla="*/ 40939 w 1251285"/>
              <a:gd name="connsiteY37" fmla="*/ 1178600 h 1544173"/>
              <a:gd name="connsiteX38" fmla="*/ 0 w 1251285"/>
              <a:gd name="connsiteY38" fmla="*/ 1137661 h 1544173"/>
              <a:gd name="connsiteX39" fmla="*/ 40939 w 1251285"/>
              <a:gd name="connsiteY39" fmla="*/ 1096722 h 1544173"/>
              <a:gd name="connsiteX40" fmla="*/ 1210346 w 1251285"/>
              <a:gd name="connsiteY40" fmla="*/ 731148 h 1544173"/>
              <a:gd name="connsiteX41" fmla="*/ 1251285 w 1251285"/>
              <a:gd name="connsiteY41" fmla="*/ 772087 h 1544173"/>
              <a:gd name="connsiteX42" fmla="*/ 1210346 w 1251285"/>
              <a:gd name="connsiteY42" fmla="*/ 813026 h 1544173"/>
              <a:gd name="connsiteX43" fmla="*/ 1169407 w 1251285"/>
              <a:gd name="connsiteY43" fmla="*/ 772087 h 1544173"/>
              <a:gd name="connsiteX44" fmla="*/ 1210346 w 1251285"/>
              <a:gd name="connsiteY44" fmla="*/ 731148 h 1544173"/>
              <a:gd name="connsiteX45" fmla="*/ 820543 w 1251285"/>
              <a:gd name="connsiteY45" fmla="*/ 731148 h 1544173"/>
              <a:gd name="connsiteX46" fmla="*/ 861482 w 1251285"/>
              <a:gd name="connsiteY46" fmla="*/ 772087 h 1544173"/>
              <a:gd name="connsiteX47" fmla="*/ 820543 w 1251285"/>
              <a:gd name="connsiteY47" fmla="*/ 813026 h 1544173"/>
              <a:gd name="connsiteX48" fmla="*/ 779604 w 1251285"/>
              <a:gd name="connsiteY48" fmla="*/ 772087 h 1544173"/>
              <a:gd name="connsiteX49" fmla="*/ 820543 w 1251285"/>
              <a:gd name="connsiteY49" fmla="*/ 731148 h 1544173"/>
              <a:gd name="connsiteX50" fmla="*/ 430741 w 1251285"/>
              <a:gd name="connsiteY50" fmla="*/ 731148 h 1544173"/>
              <a:gd name="connsiteX51" fmla="*/ 471680 w 1251285"/>
              <a:gd name="connsiteY51" fmla="*/ 772087 h 1544173"/>
              <a:gd name="connsiteX52" fmla="*/ 430741 w 1251285"/>
              <a:gd name="connsiteY52" fmla="*/ 813026 h 1544173"/>
              <a:gd name="connsiteX53" fmla="*/ 389802 w 1251285"/>
              <a:gd name="connsiteY53" fmla="*/ 772087 h 1544173"/>
              <a:gd name="connsiteX54" fmla="*/ 430741 w 1251285"/>
              <a:gd name="connsiteY54" fmla="*/ 731148 h 1544173"/>
              <a:gd name="connsiteX55" fmla="*/ 40939 w 1251285"/>
              <a:gd name="connsiteY55" fmla="*/ 731148 h 1544173"/>
              <a:gd name="connsiteX56" fmla="*/ 81878 w 1251285"/>
              <a:gd name="connsiteY56" fmla="*/ 772087 h 1544173"/>
              <a:gd name="connsiteX57" fmla="*/ 40939 w 1251285"/>
              <a:gd name="connsiteY57" fmla="*/ 813026 h 1544173"/>
              <a:gd name="connsiteX58" fmla="*/ 0 w 1251285"/>
              <a:gd name="connsiteY58" fmla="*/ 772087 h 1544173"/>
              <a:gd name="connsiteX59" fmla="*/ 40939 w 1251285"/>
              <a:gd name="connsiteY59" fmla="*/ 731148 h 1544173"/>
              <a:gd name="connsiteX60" fmla="*/ 1210346 w 1251285"/>
              <a:gd name="connsiteY60" fmla="*/ 365574 h 1544173"/>
              <a:gd name="connsiteX61" fmla="*/ 1251285 w 1251285"/>
              <a:gd name="connsiteY61" fmla="*/ 406513 h 1544173"/>
              <a:gd name="connsiteX62" fmla="*/ 1210346 w 1251285"/>
              <a:gd name="connsiteY62" fmla="*/ 447452 h 1544173"/>
              <a:gd name="connsiteX63" fmla="*/ 1169407 w 1251285"/>
              <a:gd name="connsiteY63" fmla="*/ 406513 h 1544173"/>
              <a:gd name="connsiteX64" fmla="*/ 1210346 w 1251285"/>
              <a:gd name="connsiteY64" fmla="*/ 365574 h 1544173"/>
              <a:gd name="connsiteX65" fmla="*/ 820543 w 1251285"/>
              <a:gd name="connsiteY65" fmla="*/ 365574 h 1544173"/>
              <a:gd name="connsiteX66" fmla="*/ 861482 w 1251285"/>
              <a:gd name="connsiteY66" fmla="*/ 406513 h 1544173"/>
              <a:gd name="connsiteX67" fmla="*/ 820543 w 1251285"/>
              <a:gd name="connsiteY67" fmla="*/ 447452 h 1544173"/>
              <a:gd name="connsiteX68" fmla="*/ 779604 w 1251285"/>
              <a:gd name="connsiteY68" fmla="*/ 406513 h 1544173"/>
              <a:gd name="connsiteX69" fmla="*/ 820543 w 1251285"/>
              <a:gd name="connsiteY69" fmla="*/ 365574 h 1544173"/>
              <a:gd name="connsiteX70" fmla="*/ 430741 w 1251285"/>
              <a:gd name="connsiteY70" fmla="*/ 365574 h 1544173"/>
              <a:gd name="connsiteX71" fmla="*/ 471680 w 1251285"/>
              <a:gd name="connsiteY71" fmla="*/ 406513 h 1544173"/>
              <a:gd name="connsiteX72" fmla="*/ 430741 w 1251285"/>
              <a:gd name="connsiteY72" fmla="*/ 447452 h 1544173"/>
              <a:gd name="connsiteX73" fmla="*/ 389802 w 1251285"/>
              <a:gd name="connsiteY73" fmla="*/ 406513 h 1544173"/>
              <a:gd name="connsiteX74" fmla="*/ 430741 w 1251285"/>
              <a:gd name="connsiteY74" fmla="*/ 365574 h 1544173"/>
              <a:gd name="connsiteX75" fmla="*/ 40939 w 1251285"/>
              <a:gd name="connsiteY75" fmla="*/ 365574 h 1544173"/>
              <a:gd name="connsiteX76" fmla="*/ 81878 w 1251285"/>
              <a:gd name="connsiteY76" fmla="*/ 406513 h 1544173"/>
              <a:gd name="connsiteX77" fmla="*/ 40939 w 1251285"/>
              <a:gd name="connsiteY77" fmla="*/ 447452 h 1544173"/>
              <a:gd name="connsiteX78" fmla="*/ 0 w 1251285"/>
              <a:gd name="connsiteY78" fmla="*/ 406513 h 1544173"/>
              <a:gd name="connsiteX79" fmla="*/ 40939 w 1251285"/>
              <a:gd name="connsiteY79" fmla="*/ 365574 h 1544173"/>
              <a:gd name="connsiteX80" fmla="*/ 430741 w 1251285"/>
              <a:gd name="connsiteY80" fmla="*/ 0 h 1544173"/>
              <a:gd name="connsiteX81" fmla="*/ 471680 w 1251285"/>
              <a:gd name="connsiteY81" fmla="*/ 40939 h 1544173"/>
              <a:gd name="connsiteX82" fmla="*/ 430741 w 1251285"/>
              <a:gd name="connsiteY82" fmla="*/ 81878 h 1544173"/>
              <a:gd name="connsiteX83" fmla="*/ 389802 w 1251285"/>
              <a:gd name="connsiteY83" fmla="*/ 40939 h 1544173"/>
              <a:gd name="connsiteX84" fmla="*/ 430741 w 1251285"/>
              <a:gd name="connsiteY84" fmla="*/ 0 h 1544173"/>
              <a:gd name="connsiteX85" fmla="*/ 40939 w 1251285"/>
              <a:gd name="connsiteY85" fmla="*/ 0 h 1544173"/>
              <a:gd name="connsiteX86" fmla="*/ 81878 w 1251285"/>
              <a:gd name="connsiteY86" fmla="*/ 40939 h 1544173"/>
              <a:gd name="connsiteX87" fmla="*/ 40939 w 1251285"/>
              <a:gd name="connsiteY87" fmla="*/ 81878 h 1544173"/>
              <a:gd name="connsiteX88" fmla="*/ 0 w 1251285"/>
              <a:gd name="connsiteY88" fmla="*/ 40939 h 1544173"/>
              <a:gd name="connsiteX89" fmla="*/ 40939 w 1251285"/>
              <a:gd name="connsiteY89" fmla="*/ 0 h 1544173"/>
              <a:gd name="connsiteX90" fmla="*/ 1210346 w 1251285"/>
              <a:gd name="connsiteY90" fmla="*/ 0 h 1544173"/>
              <a:gd name="connsiteX91" fmla="*/ 1251285 w 1251285"/>
              <a:gd name="connsiteY91" fmla="*/ 40939 h 1544173"/>
              <a:gd name="connsiteX92" fmla="*/ 1210346 w 1251285"/>
              <a:gd name="connsiteY92" fmla="*/ 81878 h 1544173"/>
              <a:gd name="connsiteX93" fmla="*/ 1169407 w 1251285"/>
              <a:gd name="connsiteY93" fmla="*/ 40939 h 1544173"/>
              <a:gd name="connsiteX94" fmla="*/ 1210346 w 1251285"/>
              <a:gd name="connsiteY94" fmla="*/ 0 h 1544173"/>
              <a:gd name="connsiteX95" fmla="*/ 820543 w 1251285"/>
              <a:gd name="connsiteY95" fmla="*/ 0 h 1544173"/>
              <a:gd name="connsiteX96" fmla="*/ 861482 w 1251285"/>
              <a:gd name="connsiteY96" fmla="*/ 40939 h 1544173"/>
              <a:gd name="connsiteX97" fmla="*/ 820543 w 1251285"/>
              <a:gd name="connsiteY97" fmla="*/ 81878 h 1544173"/>
              <a:gd name="connsiteX98" fmla="*/ 779604 w 1251285"/>
              <a:gd name="connsiteY98" fmla="*/ 40939 h 1544173"/>
              <a:gd name="connsiteX99" fmla="*/ 820543 w 1251285"/>
              <a:gd name="connsiteY99" fmla="*/ 0 h 1544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251285" h="1544173">
                <a:moveTo>
                  <a:pt x="1210346" y="1462295"/>
                </a:moveTo>
                <a:cubicBezTo>
                  <a:pt x="1232956" y="1462295"/>
                  <a:pt x="1251285" y="1480624"/>
                  <a:pt x="1251285" y="1503234"/>
                </a:cubicBezTo>
                <a:cubicBezTo>
                  <a:pt x="1251285" y="1525844"/>
                  <a:pt x="1232956" y="1544173"/>
                  <a:pt x="1210346" y="1544173"/>
                </a:cubicBezTo>
                <a:cubicBezTo>
                  <a:pt x="1187736" y="1544173"/>
                  <a:pt x="1169407" y="1525844"/>
                  <a:pt x="1169407" y="1503234"/>
                </a:cubicBezTo>
                <a:cubicBezTo>
                  <a:pt x="1169407" y="1480624"/>
                  <a:pt x="1187736" y="1462295"/>
                  <a:pt x="1210346" y="1462295"/>
                </a:cubicBezTo>
                <a:close/>
                <a:moveTo>
                  <a:pt x="820543" y="1462295"/>
                </a:moveTo>
                <a:cubicBezTo>
                  <a:pt x="843153" y="1462295"/>
                  <a:pt x="861482" y="1480624"/>
                  <a:pt x="861482" y="1503234"/>
                </a:cubicBezTo>
                <a:cubicBezTo>
                  <a:pt x="861482" y="1525844"/>
                  <a:pt x="843153" y="1544173"/>
                  <a:pt x="820543" y="1544173"/>
                </a:cubicBezTo>
                <a:cubicBezTo>
                  <a:pt x="797933" y="1544173"/>
                  <a:pt x="779604" y="1525844"/>
                  <a:pt x="779604" y="1503234"/>
                </a:cubicBezTo>
                <a:cubicBezTo>
                  <a:pt x="779604" y="1480624"/>
                  <a:pt x="797933" y="1462295"/>
                  <a:pt x="820543" y="1462295"/>
                </a:cubicBezTo>
                <a:close/>
                <a:moveTo>
                  <a:pt x="430741" y="1462295"/>
                </a:moveTo>
                <a:cubicBezTo>
                  <a:pt x="453351" y="1462295"/>
                  <a:pt x="471680" y="1480624"/>
                  <a:pt x="471680" y="1503234"/>
                </a:cubicBezTo>
                <a:cubicBezTo>
                  <a:pt x="471680" y="1525844"/>
                  <a:pt x="453351" y="1544173"/>
                  <a:pt x="430741" y="1544173"/>
                </a:cubicBezTo>
                <a:cubicBezTo>
                  <a:pt x="408131" y="1544173"/>
                  <a:pt x="389802" y="1525844"/>
                  <a:pt x="389802" y="1503234"/>
                </a:cubicBezTo>
                <a:cubicBezTo>
                  <a:pt x="389802" y="1480624"/>
                  <a:pt x="408131" y="1462295"/>
                  <a:pt x="430741" y="1462295"/>
                </a:cubicBezTo>
                <a:close/>
                <a:moveTo>
                  <a:pt x="40939" y="1462295"/>
                </a:moveTo>
                <a:cubicBezTo>
                  <a:pt x="63549" y="1462295"/>
                  <a:pt x="81878" y="1480624"/>
                  <a:pt x="81878" y="1503234"/>
                </a:cubicBezTo>
                <a:cubicBezTo>
                  <a:pt x="81878" y="1525844"/>
                  <a:pt x="63549" y="1544173"/>
                  <a:pt x="40939" y="1544173"/>
                </a:cubicBezTo>
                <a:cubicBezTo>
                  <a:pt x="18329" y="1544173"/>
                  <a:pt x="0" y="1525844"/>
                  <a:pt x="0" y="1503234"/>
                </a:cubicBezTo>
                <a:cubicBezTo>
                  <a:pt x="0" y="1480624"/>
                  <a:pt x="18329" y="1462295"/>
                  <a:pt x="40939" y="1462295"/>
                </a:cubicBezTo>
                <a:close/>
                <a:moveTo>
                  <a:pt x="1210346" y="1096722"/>
                </a:moveTo>
                <a:cubicBezTo>
                  <a:pt x="1232956" y="1096722"/>
                  <a:pt x="1251285" y="1115051"/>
                  <a:pt x="1251285" y="1137661"/>
                </a:cubicBezTo>
                <a:cubicBezTo>
                  <a:pt x="1251285" y="1160271"/>
                  <a:pt x="1232956" y="1178600"/>
                  <a:pt x="1210346" y="1178600"/>
                </a:cubicBezTo>
                <a:cubicBezTo>
                  <a:pt x="1187736" y="1178600"/>
                  <a:pt x="1169407" y="1160271"/>
                  <a:pt x="1169407" y="1137661"/>
                </a:cubicBezTo>
                <a:cubicBezTo>
                  <a:pt x="1169407" y="1115051"/>
                  <a:pt x="1187736" y="1096722"/>
                  <a:pt x="1210346" y="1096722"/>
                </a:cubicBezTo>
                <a:close/>
                <a:moveTo>
                  <a:pt x="820543" y="1096722"/>
                </a:moveTo>
                <a:cubicBezTo>
                  <a:pt x="843153" y="1096722"/>
                  <a:pt x="861482" y="1115051"/>
                  <a:pt x="861482" y="1137661"/>
                </a:cubicBezTo>
                <a:cubicBezTo>
                  <a:pt x="861482" y="1160271"/>
                  <a:pt x="843153" y="1178600"/>
                  <a:pt x="820543" y="1178600"/>
                </a:cubicBezTo>
                <a:cubicBezTo>
                  <a:pt x="797933" y="1178600"/>
                  <a:pt x="779604" y="1160271"/>
                  <a:pt x="779604" y="1137661"/>
                </a:cubicBezTo>
                <a:cubicBezTo>
                  <a:pt x="779604" y="1115051"/>
                  <a:pt x="797933" y="1096722"/>
                  <a:pt x="820543" y="1096722"/>
                </a:cubicBezTo>
                <a:close/>
                <a:moveTo>
                  <a:pt x="430741" y="1096722"/>
                </a:moveTo>
                <a:cubicBezTo>
                  <a:pt x="453351" y="1096722"/>
                  <a:pt x="471680" y="1115051"/>
                  <a:pt x="471680" y="1137661"/>
                </a:cubicBezTo>
                <a:cubicBezTo>
                  <a:pt x="471680" y="1160271"/>
                  <a:pt x="453351" y="1178600"/>
                  <a:pt x="430741" y="1178600"/>
                </a:cubicBezTo>
                <a:cubicBezTo>
                  <a:pt x="408131" y="1178600"/>
                  <a:pt x="389802" y="1160271"/>
                  <a:pt x="389802" y="1137661"/>
                </a:cubicBezTo>
                <a:cubicBezTo>
                  <a:pt x="389802" y="1115051"/>
                  <a:pt x="408131" y="1096722"/>
                  <a:pt x="430741" y="1096722"/>
                </a:cubicBezTo>
                <a:close/>
                <a:moveTo>
                  <a:pt x="40939" y="1096722"/>
                </a:moveTo>
                <a:cubicBezTo>
                  <a:pt x="63549" y="1096722"/>
                  <a:pt x="81878" y="1115051"/>
                  <a:pt x="81878" y="1137661"/>
                </a:cubicBezTo>
                <a:cubicBezTo>
                  <a:pt x="81878" y="1160271"/>
                  <a:pt x="63549" y="1178600"/>
                  <a:pt x="40939" y="1178600"/>
                </a:cubicBezTo>
                <a:cubicBezTo>
                  <a:pt x="18329" y="1178600"/>
                  <a:pt x="0" y="1160271"/>
                  <a:pt x="0" y="1137661"/>
                </a:cubicBezTo>
                <a:cubicBezTo>
                  <a:pt x="0" y="1115051"/>
                  <a:pt x="18329" y="1096722"/>
                  <a:pt x="40939" y="1096722"/>
                </a:cubicBezTo>
                <a:close/>
                <a:moveTo>
                  <a:pt x="1210346" y="731148"/>
                </a:moveTo>
                <a:cubicBezTo>
                  <a:pt x="1232956" y="731148"/>
                  <a:pt x="1251285" y="749477"/>
                  <a:pt x="1251285" y="772087"/>
                </a:cubicBezTo>
                <a:cubicBezTo>
                  <a:pt x="1251285" y="794697"/>
                  <a:pt x="1232956" y="813026"/>
                  <a:pt x="1210346" y="813026"/>
                </a:cubicBezTo>
                <a:cubicBezTo>
                  <a:pt x="1187736" y="813026"/>
                  <a:pt x="1169407" y="794697"/>
                  <a:pt x="1169407" y="772087"/>
                </a:cubicBezTo>
                <a:cubicBezTo>
                  <a:pt x="1169407" y="749477"/>
                  <a:pt x="1187736" y="731148"/>
                  <a:pt x="1210346" y="731148"/>
                </a:cubicBezTo>
                <a:close/>
                <a:moveTo>
                  <a:pt x="820543" y="731148"/>
                </a:moveTo>
                <a:cubicBezTo>
                  <a:pt x="843153" y="731148"/>
                  <a:pt x="861482" y="749477"/>
                  <a:pt x="861482" y="772087"/>
                </a:cubicBezTo>
                <a:cubicBezTo>
                  <a:pt x="861482" y="794697"/>
                  <a:pt x="843153" y="813026"/>
                  <a:pt x="820543" y="813026"/>
                </a:cubicBezTo>
                <a:cubicBezTo>
                  <a:pt x="797933" y="813026"/>
                  <a:pt x="779604" y="794697"/>
                  <a:pt x="779604" y="772087"/>
                </a:cubicBezTo>
                <a:cubicBezTo>
                  <a:pt x="779604" y="749477"/>
                  <a:pt x="797933" y="731148"/>
                  <a:pt x="820543" y="731148"/>
                </a:cubicBezTo>
                <a:close/>
                <a:moveTo>
                  <a:pt x="430741" y="731148"/>
                </a:moveTo>
                <a:cubicBezTo>
                  <a:pt x="453351" y="731148"/>
                  <a:pt x="471680" y="749477"/>
                  <a:pt x="471680" y="772087"/>
                </a:cubicBezTo>
                <a:cubicBezTo>
                  <a:pt x="471680" y="794697"/>
                  <a:pt x="453351" y="813026"/>
                  <a:pt x="430741" y="813026"/>
                </a:cubicBezTo>
                <a:cubicBezTo>
                  <a:pt x="408131" y="813026"/>
                  <a:pt x="389802" y="794697"/>
                  <a:pt x="389802" y="772087"/>
                </a:cubicBezTo>
                <a:cubicBezTo>
                  <a:pt x="389802" y="749477"/>
                  <a:pt x="408131" y="731148"/>
                  <a:pt x="430741" y="731148"/>
                </a:cubicBezTo>
                <a:close/>
                <a:moveTo>
                  <a:pt x="40939" y="731148"/>
                </a:moveTo>
                <a:cubicBezTo>
                  <a:pt x="63549" y="731148"/>
                  <a:pt x="81878" y="749477"/>
                  <a:pt x="81878" y="772087"/>
                </a:cubicBezTo>
                <a:cubicBezTo>
                  <a:pt x="81878" y="794697"/>
                  <a:pt x="63549" y="813026"/>
                  <a:pt x="40939" y="813026"/>
                </a:cubicBezTo>
                <a:cubicBezTo>
                  <a:pt x="18329" y="813026"/>
                  <a:pt x="0" y="794697"/>
                  <a:pt x="0" y="772087"/>
                </a:cubicBezTo>
                <a:cubicBezTo>
                  <a:pt x="0" y="749477"/>
                  <a:pt x="18329" y="731148"/>
                  <a:pt x="40939" y="731148"/>
                </a:cubicBezTo>
                <a:close/>
                <a:moveTo>
                  <a:pt x="1210346" y="365574"/>
                </a:moveTo>
                <a:cubicBezTo>
                  <a:pt x="1232956" y="365574"/>
                  <a:pt x="1251285" y="383903"/>
                  <a:pt x="1251285" y="406513"/>
                </a:cubicBezTo>
                <a:cubicBezTo>
                  <a:pt x="1251285" y="429123"/>
                  <a:pt x="1232956" y="447452"/>
                  <a:pt x="1210346" y="447452"/>
                </a:cubicBezTo>
                <a:cubicBezTo>
                  <a:pt x="1187736" y="447452"/>
                  <a:pt x="1169407" y="429123"/>
                  <a:pt x="1169407" y="406513"/>
                </a:cubicBezTo>
                <a:cubicBezTo>
                  <a:pt x="1169407" y="383903"/>
                  <a:pt x="1187736" y="365574"/>
                  <a:pt x="1210346" y="365574"/>
                </a:cubicBezTo>
                <a:close/>
                <a:moveTo>
                  <a:pt x="820543" y="365574"/>
                </a:moveTo>
                <a:cubicBezTo>
                  <a:pt x="843153" y="365574"/>
                  <a:pt x="861482" y="383903"/>
                  <a:pt x="861482" y="406513"/>
                </a:cubicBezTo>
                <a:cubicBezTo>
                  <a:pt x="861482" y="429123"/>
                  <a:pt x="843153" y="447452"/>
                  <a:pt x="820543" y="447452"/>
                </a:cubicBezTo>
                <a:cubicBezTo>
                  <a:pt x="797933" y="447452"/>
                  <a:pt x="779604" y="429123"/>
                  <a:pt x="779604" y="406513"/>
                </a:cubicBezTo>
                <a:cubicBezTo>
                  <a:pt x="779604" y="383903"/>
                  <a:pt x="797933" y="365574"/>
                  <a:pt x="820543" y="365574"/>
                </a:cubicBezTo>
                <a:close/>
                <a:moveTo>
                  <a:pt x="430741" y="365574"/>
                </a:moveTo>
                <a:cubicBezTo>
                  <a:pt x="453351" y="365574"/>
                  <a:pt x="471680" y="383903"/>
                  <a:pt x="471680" y="406513"/>
                </a:cubicBezTo>
                <a:cubicBezTo>
                  <a:pt x="471680" y="429123"/>
                  <a:pt x="453351" y="447452"/>
                  <a:pt x="430741" y="447452"/>
                </a:cubicBezTo>
                <a:cubicBezTo>
                  <a:pt x="408131" y="447452"/>
                  <a:pt x="389802" y="429123"/>
                  <a:pt x="389802" y="406513"/>
                </a:cubicBezTo>
                <a:cubicBezTo>
                  <a:pt x="389802" y="383903"/>
                  <a:pt x="408131" y="365574"/>
                  <a:pt x="430741" y="365574"/>
                </a:cubicBezTo>
                <a:close/>
                <a:moveTo>
                  <a:pt x="40939" y="365574"/>
                </a:moveTo>
                <a:cubicBezTo>
                  <a:pt x="63549" y="365574"/>
                  <a:pt x="81878" y="383903"/>
                  <a:pt x="81878" y="406513"/>
                </a:cubicBezTo>
                <a:cubicBezTo>
                  <a:pt x="81878" y="429123"/>
                  <a:pt x="63549" y="447452"/>
                  <a:pt x="40939" y="447452"/>
                </a:cubicBezTo>
                <a:cubicBezTo>
                  <a:pt x="18329" y="447452"/>
                  <a:pt x="0" y="429123"/>
                  <a:pt x="0" y="406513"/>
                </a:cubicBezTo>
                <a:cubicBezTo>
                  <a:pt x="0" y="383903"/>
                  <a:pt x="18329" y="365574"/>
                  <a:pt x="40939" y="365574"/>
                </a:cubicBezTo>
                <a:close/>
                <a:moveTo>
                  <a:pt x="430741" y="0"/>
                </a:moveTo>
                <a:cubicBezTo>
                  <a:pt x="453351" y="0"/>
                  <a:pt x="471680" y="18329"/>
                  <a:pt x="471680" y="40939"/>
                </a:cubicBezTo>
                <a:cubicBezTo>
                  <a:pt x="471680" y="63549"/>
                  <a:pt x="453351" y="81878"/>
                  <a:pt x="430741" y="81878"/>
                </a:cubicBezTo>
                <a:cubicBezTo>
                  <a:pt x="408131" y="81878"/>
                  <a:pt x="389802" y="63549"/>
                  <a:pt x="389802" y="40939"/>
                </a:cubicBezTo>
                <a:cubicBezTo>
                  <a:pt x="389802" y="18329"/>
                  <a:pt x="408131" y="0"/>
                  <a:pt x="430741" y="0"/>
                </a:cubicBezTo>
                <a:close/>
                <a:moveTo>
                  <a:pt x="40939" y="0"/>
                </a:moveTo>
                <a:cubicBezTo>
                  <a:pt x="63549" y="0"/>
                  <a:pt x="81878" y="18329"/>
                  <a:pt x="81878" y="40939"/>
                </a:cubicBezTo>
                <a:cubicBezTo>
                  <a:pt x="81878" y="63549"/>
                  <a:pt x="63549" y="81878"/>
                  <a:pt x="40939" y="81878"/>
                </a:cubicBezTo>
                <a:cubicBezTo>
                  <a:pt x="18329" y="81878"/>
                  <a:pt x="0" y="63549"/>
                  <a:pt x="0" y="40939"/>
                </a:cubicBezTo>
                <a:cubicBezTo>
                  <a:pt x="0" y="18329"/>
                  <a:pt x="18329" y="0"/>
                  <a:pt x="40939" y="0"/>
                </a:cubicBezTo>
                <a:close/>
                <a:moveTo>
                  <a:pt x="1210346" y="0"/>
                </a:moveTo>
                <a:cubicBezTo>
                  <a:pt x="1232956" y="0"/>
                  <a:pt x="1251285" y="18329"/>
                  <a:pt x="1251285" y="40939"/>
                </a:cubicBezTo>
                <a:cubicBezTo>
                  <a:pt x="1251285" y="63549"/>
                  <a:pt x="1232956" y="81878"/>
                  <a:pt x="1210346" y="81878"/>
                </a:cubicBezTo>
                <a:cubicBezTo>
                  <a:pt x="1187736" y="81878"/>
                  <a:pt x="1169407" y="63549"/>
                  <a:pt x="1169407" y="40939"/>
                </a:cubicBezTo>
                <a:cubicBezTo>
                  <a:pt x="1169407" y="18329"/>
                  <a:pt x="1187736" y="0"/>
                  <a:pt x="1210346" y="0"/>
                </a:cubicBezTo>
                <a:close/>
                <a:moveTo>
                  <a:pt x="820543" y="0"/>
                </a:moveTo>
                <a:cubicBezTo>
                  <a:pt x="843153" y="0"/>
                  <a:pt x="861482" y="18329"/>
                  <a:pt x="861482" y="40939"/>
                </a:cubicBezTo>
                <a:cubicBezTo>
                  <a:pt x="861482" y="63549"/>
                  <a:pt x="843153" y="81878"/>
                  <a:pt x="820543" y="81878"/>
                </a:cubicBezTo>
                <a:cubicBezTo>
                  <a:pt x="797933" y="81878"/>
                  <a:pt x="779604" y="63549"/>
                  <a:pt x="779604" y="40939"/>
                </a:cubicBezTo>
                <a:cubicBezTo>
                  <a:pt x="779604" y="18329"/>
                  <a:pt x="797933" y="0"/>
                  <a:pt x="820543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: 圆角 34"/>
          <p:cNvSpPr/>
          <p:nvPr userDrawn="1"/>
        </p:nvSpPr>
        <p:spPr>
          <a:xfrm>
            <a:off x="370367" y="457198"/>
            <a:ext cx="11451265" cy="5986130"/>
          </a:xfrm>
          <a:prstGeom prst="roundRect">
            <a:avLst>
              <a:gd name="adj" fmla="val 158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: 圆角 35"/>
          <p:cNvSpPr/>
          <p:nvPr userDrawn="1"/>
        </p:nvSpPr>
        <p:spPr>
          <a:xfrm>
            <a:off x="542299" y="614940"/>
            <a:ext cx="11107400" cy="5670646"/>
          </a:xfrm>
          <a:prstGeom prst="roundRect">
            <a:avLst>
              <a:gd name="adj" fmla="val 1589"/>
            </a:avLst>
          </a:prstGeom>
          <a:noFill/>
          <a:ln>
            <a:gradFill>
              <a:gsLst>
                <a:gs pos="0">
                  <a:srgbClr val="FEAA3B"/>
                </a:gs>
                <a:gs pos="100000">
                  <a:srgbClr val="FE8448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98057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E8448"/>
            </a:gs>
            <a:gs pos="100000">
              <a:srgbClr val="FEAA3B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/>
          <p:cNvSpPr/>
          <p:nvPr/>
        </p:nvSpPr>
        <p:spPr>
          <a:xfrm>
            <a:off x="0" y="4984168"/>
            <a:ext cx="6580701" cy="1873832"/>
          </a:xfrm>
          <a:custGeom>
            <a:avLst/>
            <a:gdLst>
              <a:gd name="connsiteX0" fmla="*/ 2202684 w 6580701"/>
              <a:gd name="connsiteY0" fmla="*/ 1347 h 1873832"/>
              <a:gd name="connsiteX1" fmla="*/ 2719137 w 6580701"/>
              <a:gd name="connsiteY1" fmla="*/ 33000 h 1873832"/>
              <a:gd name="connsiteX2" fmla="*/ 6563077 w 6580701"/>
              <a:gd name="connsiteY2" fmla="*/ 1860063 h 1873832"/>
              <a:gd name="connsiteX3" fmla="*/ 6580701 w 6580701"/>
              <a:gd name="connsiteY3" fmla="*/ 1873832 h 1873832"/>
              <a:gd name="connsiteX4" fmla="*/ 0 w 6580701"/>
              <a:gd name="connsiteY4" fmla="*/ 1873832 h 1873832"/>
              <a:gd name="connsiteX5" fmla="*/ 0 w 6580701"/>
              <a:gd name="connsiteY5" fmla="*/ 604680 h 1873832"/>
              <a:gd name="connsiteX6" fmla="*/ 81883 w 6580701"/>
              <a:gd name="connsiteY6" fmla="*/ 563729 h 1873832"/>
              <a:gd name="connsiteX7" fmla="*/ 2202684 w 6580701"/>
              <a:gd name="connsiteY7" fmla="*/ 1347 h 187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0701" h="1873832">
                <a:moveTo>
                  <a:pt x="2202684" y="1347"/>
                </a:moveTo>
                <a:cubicBezTo>
                  <a:pt x="2381595" y="-3816"/>
                  <a:pt x="2555207" y="5679"/>
                  <a:pt x="2719137" y="33000"/>
                </a:cubicBezTo>
                <a:cubicBezTo>
                  <a:pt x="3661736" y="190100"/>
                  <a:pt x="5639221" y="1162471"/>
                  <a:pt x="6563077" y="1860063"/>
                </a:cubicBezTo>
                <a:lnTo>
                  <a:pt x="6580701" y="1873832"/>
                </a:lnTo>
                <a:lnTo>
                  <a:pt x="0" y="1873832"/>
                </a:lnTo>
                <a:lnTo>
                  <a:pt x="0" y="604680"/>
                </a:lnTo>
                <a:lnTo>
                  <a:pt x="81883" y="563729"/>
                </a:lnTo>
                <a:cubicBezTo>
                  <a:pt x="686611" y="277133"/>
                  <a:pt x="1487040" y="21995"/>
                  <a:pt x="2202684" y="1347"/>
                </a:cubicBezTo>
                <a:close/>
              </a:path>
            </a:pathLst>
          </a:custGeom>
          <a:gradFill flip="none" rotWithShape="1">
            <a:gsLst>
              <a:gs pos="0">
                <a:srgbClr val="FE8448">
                  <a:alpha val="80000"/>
                </a:srgbClr>
              </a:gs>
              <a:gs pos="100000">
                <a:srgbClr val="FEAA3B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: 形状 3"/>
          <p:cNvSpPr/>
          <p:nvPr/>
        </p:nvSpPr>
        <p:spPr>
          <a:xfrm rot="2700000">
            <a:off x="-1407582" y="891601"/>
            <a:ext cx="4305028" cy="4305028"/>
          </a:xfrm>
          <a:custGeom>
            <a:avLst/>
            <a:gdLst>
              <a:gd name="connsiteX0" fmla="*/ 0 w 4592354"/>
              <a:gd name="connsiteY0" fmla="*/ 2296176 h 4592354"/>
              <a:gd name="connsiteX1" fmla="*/ 0 w 4592354"/>
              <a:gd name="connsiteY1" fmla="*/ 2296177 h 4592354"/>
              <a:gd name="connsiteX2" fmla="*/ 0 w 4592354"/>
              <a:gd name="connsiteY2" fmla="*/ 2296177 h 4592354"/>
              <a:gd name="connsiteX3" fmla="*/ 2208059 w 4592354"/>
              <a:gd name="connsiteY3" fmla="*/ 8883 h 4592354"/>
              <a:gd name="connsiteX4" fmla="*/ 2296177 w 4592354"/>
              <a:gd name="connsiteY4" fmla="*/ 0 h 4592354"/>
              <a:gd name="connsiteX5" fmla="*/ 2296176 w 4592354"/>
              <a:gd name="connsiteY5" fmla="*/ 0 h 4592354"/>
              <a:gd name="connsiteX6" fmla="*/ 2733411 w 4592354"/>
              <a:gd name="connsiteY6" fmla="*/ 437235 h 4592354"/>
              <a:gd name="connsiteX7" fmla="*/ 2733411 w 4592354"/>
              <a:gd name="connsiteY7" fmla="*/ 1858942 h 4592354"/>
              <a:gd name="connsiteX8" fmla="*/ 4155119 w 4592354"/>
              <a:gd name="connsiteY8" fmla="*/ 1858942 h 4592354"/>
              <a:gd name="connsiteX9" fmla="*/ 4592354 w 4592354"/>
              <a:gd name="connsiteY9" fmla="*/ 2296177 h 4592354"/>
              <a:gd name="connsiteX10" fmla="*/ 4592353 w 4592354"/>
              <a:gd name="connsiteY10" fmla="*/ 2296177 h 4592354"/>
              <a:gd name="connsiteX11" fmla="*/ 4155118 w 4592354"/>
              <a:gd name="connsiteY11" fmla="*/ 2733412 h 4592354"/>
              <a:gd name="connsiteX12" fmla="*/ 2733411 w 4592354"/>
              <a:gd name="connsiteY12" fmla="*/ 2733412 h 4592354"/>
              <a:gd name="connsiteX13" fmla="*/ 2733411 w 4592354"/>
              <a:gd name="connsiteY13" fmla="*/ 4155119 h 4592354"/>
              <a:gd name="connsiteX14" fmla="*/ 2296176 w 4592354"/>
              <a:gd name="connsiteY14" fmla="*/ 4592354 h 4592354"/>
              <a:gd name="connsiteX15" fmla="*/ 2296176 w 4592354"/>
              <a:gd name="connsiteY15" fmla="*/ 4592353 h 4592354"/>
              <a:gd name="connsiteX16" fmla="*/ 1858941 w 4592354"/>
              <a:gd name="connsiteY16" fmla="*/ 4155118 h 4592354"/>
              <a:gd name="connsiteX17" fmla="*/ 1858941 w 4592354"/>
              <a:gd name="connsiteY17" fmla="*/ 2733411 h 4592354"/>
              <a:gd name="connsiteX18" fmla="*/ 437235 w 4592354"/>
              <a:gd name="connsiteY18" fmla="*/ 2733411 h 4592354"/>
              <a:gd name="connsiteX19" fmla="*/ 8883 w 4592354"/>
              <a:gd name="connsiteY19" fmla="*/ 2384294 h 4592354"/>
              <a:gd name="connsiteX20" fmla="*/ 0 w 4592354"/>
              <a:gd name="connsiteY20" fmla="*/ 2296177 h 4592354"/>
              <a:gd name="connsiteX21" fmla="*/ 8883 w 4592354"/>
              <a:gd name="connsiteY21" fmla="*/ 2208059 h 4592354"/>
              <a:gd name="connsiteX22" fmla="*/ 437235 w 4592354"/>
              <a:gd name="connsiteY22" fmla="*/ 1858942 h 4592354"/>
              <a:gd name="connsiteX23" fmla="*/ 1858942 w 4592354"/>
              <a:gd name="connsiteY23" fmla="*/ 1858942 h 4592354"/>
              <a:gd name="connsiteX24" fmla="*/ 1858942 w 4592354"/>
              <a:gd name="connsiteY24" fmla="*/ 437235 h 4592354"/>
              <a:gd name="connsiteX25" fmla="*/ 2208059 w 4592354"/>
              <a:gd name="connsiteY25" fmla="*/ 8883 h 459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592354" h="4592354">
                <a:moveTo>
                  <a:pt x="0" y="2296176"/>
                </a:moveTo>
                <a:lnTo>
                  <a:pt x="0" y="2296177"/>
                </a:lnTo>
                <a:lnTo>
                  <a:pt x="0" y="2296177"/>
                </a:lnTo>
                <a:close/>
                <a:moveTo>
                  <a:pt x="2208059" y="8883"/>
                </a:moveTo>
                <a:cubicBezTo>
                  <a:pt x="2236522" y="3059"/>
                  <a:pt x="2265992" y="0"/>
                  <a:pt x="2296177" y="0"/>
                </a:cubicBezTo>
                <a:lnTo>
                  <a:pt x="2296176" y="0"/>
                </a:lnTo>
                <a:cubicBezTo>
                  <a:pt x="2537654" y="0"/>
                  <a:pt x="2733411" y="195757"/>
                  <a:pt x="2733411" y="437235"/>
                </a:cubicBezTo>
                <a:lnTo>
                  <a:pt x="2733411" y="1858942"/>
                </a:lnTo>
                <a:lnTo>
                  <a:pt x="4155119" y="1858942"/>
                </a:lnTo>
                <a:cubicBezTo>
                  <a:pt x="4396597" y="1858942"/>
                  <a:pt x="4592354" y="2054699"/>
                  <a:pt x="4592354" y="2296177"/>
                </a:cubicBezTo>
                <a:lnTo>
                  <a:pt x="4592353" y="2296177"/>
                </a:lnTo>
                <a:cubicBezTo>
                  <a:pt x="4592353" y="2537655"/>
                  <a:pt x="4396596" y="2733412"/>
                  <a:pt x="4155118" y="2733412"/>
                </a:cubicBezTo>
                <a:lnTo>
                  <a:pt x="2733411" y="2733412"/>
                </a:lnTo>
                <a:lnTo>
                  <a:pt x="2733411" y="4155119"/>
                </a:lnTo>
                <a:cubicBezTo>
                  <a:pt x="2733411" y="4396597"/>
                  <a:pt x="2537654" y="4592354"/>
                  <a:pt x="2296176" y="4592354"/>
                </a:cubicBezTo>
                <a:lnTo>
                  <a:pt x="2296176" y="4592353"/>
                </a:lnTo>
                <a:cubicBezTo>
                  <a:pt x="2054698" y="4592353"/>
                  <a:pt x="1858941" y="4396596"/>
                  <a:pt x="1858941" y="4155118"/>
                </a:cubicBezTo>
                <a:lnTo>
                  <a:pt x="1858941" y="2733411"/>
                </a:lnTo>
                <a:lnTo>
                  <a:pt x="437235" y="2733411"/>
                </a:lnTo>
                <a:cubicBezTo>
                  <a:pt x="225942" y="2733411"/>
                  <a:pt x="49654" y="2583535"/>
                  <a:pt x="8883" y="2384294"/>
                </a:cubicBezTo>
                <a:lnTo>
                  <a:pt x="0" y="2296177"/>
                </a:lnTo>
                <a:lnTo>
                  <a:pt x="8883" y="2208059"/>
                </a:lnTo>
                <a:cubicBezTo>
                  <a:pt x="49654" y="2008818"/>
                  <a:pt x="225942" y="1858942"/>
                  <a:pt x="437235" y="1858942"/>
                </a:cubicBezTo>
                <a:lnTo>
                  <a:pt x="1858942" y="1858942"/>
                </a:lnTo>
                <a:lnTo>
                  <a:pt x="1858942" y="437235"/>
                </a:lnTo>
                <a:cubicBezTo>
                  <a:pt x="1858942" y="225942"/>
                  <a:pt x="2008819" y="49654"/>
                  <a:pt x="2208059" y="8883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456411" y="2395765"/>
            <a:ext cx="11813864" cy="4462235"/>
          </a:xfrm>
          <a:custGeom>
            <a:avLst/>
            <a:gdLst>
              <a:gd name="connsiteX0" fmla="*/ 8582250 w 11813864"/>
              <a:gd name="connsiteY0" fmla="*/ 706 h 4462235"/>
              <a:gd name="connsiteX1" fmla="*/ 11802804 w 11813864"/>
              <a:gd name="connsiteY1" fmla="*/ 1595054 h 4462235"/>
              <a:gd name="connsiteX2" fmla="*/ 11813864 w 11813864"/>
              <a:gd name="connsiteY2" fmla="*/ 1603026 h 4462235"/>
              <a:gd name="connsiteX3" fmla="*/ 11813864 w 11813864"/>
              <a:gd name="connsiteY3" fmla="*/ 4462235 h 4462235"/>
              <a:gd name="connsiteX4" fmla="*/ 0 w 11813864"/>
              <a:gd name="connsiteY4" fmla="*/ 4462235 h 4462235"/>
              <a:gd name="connsiteX5" fmla="*/ 2785 w 11813864"/>
              <a:gd name="connsiteY5" fmla="*/ 4444775 h 4462235"/>
              <a:gd name="connsiteX6" fmla="*/ 4398402 w 11813864"/>
              <a:gd name="connsiteY6" fmla="*/ 3102667 h 4462235"/>
              <a:gd name="connsiteX7" fmla="*/ 8453043 w 11813864"/>
              <a:gd name="connsiteY7" fmla="*/ 10551 h 4462235"/>
              <a:gd name="connsiteX8" fmla="*/ 8582250 w 11813864"/>
              <a:gd name="connsiteY8" fmla="*/ 706 h 446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13864" h="4462235">
                <a:moveTo>
                  <a:pt x="8582250" y="706"/>
                </a:moveTo>
                <a:cubicBezTo>
                  <a:pt x="9587203" y="-30027"/>
                  <a:pt x="10911641" y="948909"/>
                  <a:pt x="11802804" y="1595054"/>
                </a:cubicBezTo>
                <a:lnTo>
                  <a:pt x="11813864" y="1603026"/>
                </a:lnTo>
                <a:lnTo>
                  <a:pt x="11813864" y="4462235"/>
                </a:lnTo>
                <a:lnTo>
                  <a:pt x="0" y="4462235"/>
                </a:lnTo>
                <a:lnTo>
                  <a:pt x="2785" y="4444775"/>
                </a:lnTo>
                <a:cubicBezTo>
                  <a:pt x="155326" y="4142490"/>
                  <a:pt x="3184215" y="3767663"/>
                  <a:pt x="4398402" y="3102667"/>
                </a:cubicBezTo>
                <a:cubicBezTo>
                  <a:pt x="5786043" y="2342672"/>
                  <a:pt x="7095480" y="178993"/>
                  <a:pt x="8453043" y="10551"/>
                </a:cubicBezTo>
                <a:cubicBezTo>
                  <a:pt x="8495467" y="5287"/>
                  <a:pt x="8538557" y="2043"/>
                  <a:pt x="8582250" y="706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lumMod val="95000"/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/>
          <p:cNvSpPr/>
          <p:nvPr/>
        </p:nvSpPr>
        <p:spPr>
          <a:xfrm>
            <a:off x="10764847" y="4241243"/>
            <a:ext cx="1049017" cy="1294560"/>
          </a:xfrm>
          <a:custGeom>
            <a:avLst/>
            <a:gdLst>
              <a:gd name="connsiteX0" fmla="*/ 1210346 w 1251285"/>
              <a:gd name="connsiteY0" fmla="*/ 1462295 h 1544173"/>
              <a:gd name="connsiteX1" fmla="*/ 1251285 w 1251285"/>
              <a:gd name="connsiteY1" fmla="*/ 1503234 h 1544173"/>
              <a:gd name="connsiteX2" fmla="*/ 1210346 w 1251285"/>
              <a:gd name="connsiteY2" fmla="*/ 1544173 h 1544173"/>
              <a:gd name="connsiteX3" fmla="*/ 1169407 w 1251285"/>
              <a:gd name="connsiteY3" fmla="*/ 1503234 h 1544173"/>
              <a:gd name="connsiteX4" fmla="*/ 1210346 w 1251285"/>
              <a:gd name="connsiteY4" fmla="*/ 1462295 h 1544173"/>
              <a:gd name="connsiteX5" fmla="*/ 820543 w 1251285"/>
              <a:gd name="connsiteY5" fmla="*/ 1462295 h 1544173"/>
              <a:gd name="connsiteX6" fmla="*/ 861482 w 1251285"/>
              <a:gd name="connsiteY6" fmla="*/ 1503234 h 1544173"/>
              <a:gd name="connsiteX7" fmla="*/ 820543 w 1251285"/>
              <a:gd name="connsiteY7" fmla="*/ 1544173 h 1544173"/>
              <a:gd name="connsiteX8" fmla="*/ 779604 w 1251285"/>
              <a:gd name="connsiteY8" fmla="*/ 1503234 h 1544173"/>
              <a:gd name="connsiteX9" fmla="*/ 820543 w 1251285"/>
              <a:gd name="connsiteY9" fmla="*/ 1462295 h 1544173"/>
              <a:gd name="connsiteX10" fmla="*/ 430741 w 1251285"/>
              <a:gd name="connsiteY10" fmla="*/ 1462295 h 1544173"/>
              <a:gd name="connsiteX11" fmla="*/ 471680 w 1251285"/>
              <a:gd name="connsiteY11" fmla="*/ 1503234 h 1544173"/>
              <a:gd name="connsiteX12" fmla="*/ 430741 w 1251285"/>
              <a:gd name="connsiteY12" fmla="*/ 1544173 h 1544173"/>
              <a:gd name="connsiteX13" fmla="*/ 389802 w 1251285"/>
              <a:gd name="connsiteY13" fmla="*/ 1503234 h 1544173"/>
              <a:gd name="connsiteX14" fmla="*/ 430741 w 1251285"/>
              <a:gd name="connsiteY14" fmla="*/ 1462295 h 1544173"/>
              <a:gd name="connsiteX15" fmla="*/ 40939 w 1251285"/>
              <a:gd name="connsiteY15" fmla="*/ 1462295 h 1544173"/>
              <a:gd name="connsiteX16" fmla="*/ 81878 w 1251285"/>
              <a:gd name="connsiteY16" fmla="*/ 1503234 h 1544173"/>
              <a:gd name="connsiteX17" fmla="*/ 40939 w 1251285"/>
              <a:gd name="connsiteY17" fmla="*/ 1544173 h 1544173"/>
              <a:gd name="connsiteX18" fmla="*/ 0 w 1251285"/>
              <a:gd name="connsiteY18" fmla="*/ 1503234 h 1544173"/>
              <a:gd name="connsiteX19" fmla="*/ 40939 w 1251285"/>
              <a:gd name="connsiteY19" fmla="*/ 1462295 h 1544173"/>
              <a:gd name="connsiteX20" fmla="*/ 1210346 w 1251285"/>
              <a:gd name="connsiteY20" fmla="*/ 1096722 h 1544173"/>
              <a:gd name="connsiteX21" fmla="*/ 1251285 w 1251285"/>
              <a:gd name="connsiteY21" fmla="*/ 1137661 h 1544173"/>
              <a:gd name="connsiteX22" fmla="*/ 1210346 w 1251285"/>
              <a:gd name="connsiteY22" fmla="*/ 1178600 h 1544173"/>
              <a:gd name="connsiteX23" fmla="*/ 1169407 w 1251285"/>
              <a:gd name="connsiteY23" fmla="*/ 1137661 h 1544173"/>
              <a:gd name="connsiteX24" fmla="*/ 1210346 w 1251285"/>
              <a:gd name="connsiteY24" fmla="*/ 1096722 h 1544173"/>
              <a:gd name="connsiteX25" fmla="*/ 820543 w 1251285"/>
              <a:gd name="connsiteY25" fmla="*/ 1096722 h 1544173"/>
              <a:gd name="connsiteX26" fmla="*/ 861482 w 1251285"/>
              <a:gd name="connsiteY26" fmla="*/ 1137661 h 1544173"/>
              <a:gd name="connsiteX27" fmla="*/ 820543 w 1251285"/>
              <a:gd name="connsiteY27" fmla="*/ 1178600 h 1544173"/>
              <a:gd name="connsiteX28" fmla="*/ 779604 w 1251285"/>
              <a:gd name="connsiteY28" fmla="*/ 1137661 h 1544173"/>
              <a:gd name="connsiteX29" fmla="*/ 820543 w 1251285"/>
              <a:gd name="connsiteY29" fmla="*/ 1096722 h 1544173"/>
              <a:gd name="connsiteX30" fmla="*/ 430741 w 1251285"/>
              <a:gd name="connsiteY30" fmla="*/ 1096722 h 1544173"/>
              <a:gd name="connsiteX31" fmla="*/ 471680 w 1251285"/>
              <a:gd name="connsiteY31" fmla="*/ 1137661 h 1544173"/>
              <a:gd name="connsiteX32" fmla="*/ 430741 w 1251285"/>
              <a:gd name="connsiteY32" fmla="*/ 1178600 h 1544173"/>
              <a:gd name="connsiteX33" fmla="*/ 389802 w 1251285"/>
              <a:gd name="connsiteY33" fmla="*/ 1137661 h 1544173"/>
              <a:gd name="connsiteX34" fmla="*/ 430741 w 1251285"/>
              <a:gd name="connsiteY34" fmla="*/ 1096722 h 1544173"/>
              <a:gd name="connsiteX35" fmla="*/ 40939 w 1251285"/>
              <a:gd name="connsiteY35" fmla="*/ 1096722 h 1544173"/>
              <a:gd name="connsiteX36" fmla="*/ 81878 w 1251285"/>
              <a:gd name="connsiteY36" fmla="*/ 1137661 h 1544173"/>
              <a:gd name="connsiteX37" fmla="*/ 40939 w 1251285"/>
              <a:gd name="connsiteY37" fmla="*/ 1178600 h 1544173"/>
              <a:gd name="connsiteX38" fmla="*/ 0 w 1251285"/>
              <a:gd name="connsiteY38" fmla="*/ 1137661 h 1544173"/>
              <a:gd name="connsiteX39" fmla="*/ 40939 w 1251285"/>
              <a:gd name="connsiteY39" fmla="*/ 1096722 h 1544173"/>
              <a:gd name="connsiteX40" fmla="*/ 1210346 w 1251285"/>
              <a:gd name="connsiteY40" fmla="*/ 731148 h 1544173"/>
              <a:gd name="connsiteX41" fmla="*/ 1251285 w 1251285"/>
              <a:gd name="connsiteY41" fmla="*/ 772087 h 1544173"/>
              <a:gd name="connsiteX42" fmla="*/ 1210346 w 1251285"/>
              <a:gd name="connsiteY42" fmla="*/ 813026 h 1544173"/>
              <a:gd name="connsiteX43" fmla="*/ 1169407 w 1251285"/>
              <a:gd name="connsiteY43" fmla="*/ 772087 h 1544173"/>
              <a:gd name="connsiteX44" fmla="*/ 1210346 w 1251285"/>
              <a:gd name="connsiteY44" fmla="*/ 731148 h 1544173"/>
              <a:gd name="connsiteX45" fmla="*/ 820543 w 1251285"/>
              <a:gd name="connsiteY45" fmla="*/ 731148 h 1544173"/>
              <a:gd name="connsiteX46" fmla="*/ 861482 w 1251285"/>
              <a:gd name="connsiteY46" fmla="*/ 772087 h 1544173"/>
              <a:gd name="connsiteX47" fmla="*/ 820543 w 1251285"/>
              <a:gd name="connsiteY47" fmla="*/ 813026 h 1544173"/>
              <a:gd name="connsiteX48" fmla="*/ 779604 w 1251285"/>
              <a:gd name="connsiteY48" fmla="*/ 772087 h 1544173"/>
              <a:gd name="connsiteX49" fmla="*/ 820543 w 1251285"/>
              <a:gd name="connsiteY49" fmla="*/ 731148 h 1544173"/>
              <a:gd name="connsiteX50" fmla="*/ 430741 w 1251285"/>
              <a:gd name="connsiteY50" fmla="*/ 731148 h 1544173"/>
              <a:gd name="connsiteX51" fmla="*/ 471680 w 1251285"/>
              <a:gd name="connsiteY51" fmla="*/ 772087 h 1544173"/>
              <a:gd name="connsiteX52" fmla="*/ 430741 w 1251285"/>
              <a:gd name="connsiteY52" fmla="*/ 813026 h 1544173"/>
              <a:gd name="connsiteX53" fmla="*/ 389802 w 1251285"/>
              <a:gd name="connsiteY53" fmla="*/ 772087 h 1544173"/>
              <a:gd name="connsiteX54" fmla="*/ 430741 w 1251285"/>
              <a:gd name="connsiteY54" fmla="*/ 731148 h 1544173"/>
              <a:gd name="connsiteX55" fmla="*/ 40939 w 1251285"/>
              <a:gd name="connsiteY55" fmla="*/ 731148 h 1544173"/>
              <a:gd name="connsiteX56" fmla="*/ 81878 w 1251285"/>
              <a:gd name="connsiteY56" fmla="*/ 772087 h 1544173"/>
              <a:gd name="connsiteX57" fmla="*/ 40939 w 1251285"/>
              <a:gd name="connsiteY57" fmla="*/ 813026 h 1544173"/>
              <a:gd name="connsiteX58" fmla="*/ 0 w 1251285"/>
              <a:gd name="connsiteY58" fmla="*/ 772087 h 1544173"/>
              <a:gd name="connsiteX59" fmla="*/ 40939 w 1251285"/>
              <a:gd name="connsiteY59" fmla="*/ 731148 h 1544173"/>
              <a:gd name="connsiteX60" fmla="*/ 1210346 w 1251285"/>
              <a:gd name="connsiteY60" fmla="*/ 365574 h 1544173"/>
              <a:gd name="connsiteX61" fmla="*/ 1251285 w 1251285"/>
              <a:gd name="connsiteY61" fmla="*/ 406513 h 1544173"/>
              <a:gd name="connsiteX62" fmla="*/ 1210346 w 1251285"/>
              <a:gd name="connsiteY62" fmla="*/ 447452 h 1544173"/>
              <a:gd name="connsiteX63" fmla="*/ 1169407 w 1251285"/>
              <a:gd name="connsiteY63" fmla="*/ 406513 h 1544173"/>
              <a:gd name="connsiteX64" fmla="*/ 1210346 w 1251285"/>
              <a:gd name="connsiteY64" fmla="*/ 365574 h 1544173"/>
              <a:gd name="connsiteX65" fmla="*/ 820543 w 1251285"/>
              <a:gd name="connsiteY65" fmla="*/ 365574 h 1544173"/>
              <a:gd name="connsiteX66" fmla="*/ 861482 w 1251285"/>
              <a:gd name="connsiteY66" fmla="*/ 406513 h 1544173"/>
              <a:gd name="connsiteX67" fmla="*/ 820543 w 1251285"/>
              <a:gd name="connsiteY67" fmla="*/ 447452 h 1544173"/>
              <a:gd name="connsiteX68" fmla="*/ 779604 w 1251285"/>
              <a:gd name="connsiteY68" fmla="*/ 406513 h 1544173"/>
              <a:gd name="connsiteX69" fmla="*/ 820543 w 1251285"/>
              <a:gd name="connsiteY69" fmla="*/ 365574 h 1544173"/>
              <a:gd name="connsiteX70" fmla="*/ 430741 w 1251285"/>
              <a:gd name="connsiteY70" fmla="*/ 365574 h 1544173"/>
              <a:gd name="connsiteX71" fmla="*/ 471680 w 1251285"/>
              <a:gd name="connsiteY71" fmla="*/ 406513 h 1544173"/>
              <a:gd name="connsiteX72" fmla="*/ 430741 w 1251285"/>
              <a:gd name="connsiteY72" fmla="*/ 447452 h 1544173"/>
              <a:gd name="connsiteX73" fmla="*/ 389802 w 1251285"/>
              <a:gd name="connsiteY73" fmla="*/ 406513 h 1544173"/>
              <a:gd name="connsiteX74" fmla="*/ 430741 w 1251285"/>
              <a:gd name="connsiteY74" fmla="*/ 365574 h 1544173"/>
              <a:gd name="connsiteX75" fmla="*/ 40939 w 1251285"/>
              <a:gd name="connsiteY75" fmla="*/ 365574 h 1544173"/>
              <a:gd name="connsiteX76" fmla="*/ 81878 w 1251285"/>
              <a:gd name="connsiteY76" fmla="*/ 406513 h 1544173"/>
              <a:gd name="connsiteX77" fmla="*/ 40939 w 1251285"/>
              <a:gd name="connsiteY77" fmla="*/ 447452 h 1544173"/>
              <a:gd name="connsiteX78" fmla="*/ 0 w 1251285"/>
              <a:gd name="connsiteY78" fmla="*/ 406513 h 1544173"/>
              <a:gd name="connsiteX79" fmla="*/ 40939 w 1251285"/>
              <a:gd name="connsiteY79" fmla="*/ 365574 h 1544173"/>
              <a:gd name="connsiteX80" fmla="*/ 430741 w 1251285"/>
              <a:gd name="connsiteY80" fmla="*/ 0 h 1544173"/>
              <a:gd name="connsiteX81" fmla="*/ 471680 w 1251285"/>
              <a:gd name="connsiteY81" fmla="*/ 40939 h 1544173"/>
              <a:gd name="connsiteX82" fmla="*/ 430741 w 1251285"/>
              <a:gd name="connsiteY82" fmla="*/ 81878 h 1544173"/>
              <a:gd name="connsiteX83" fmla="*/ 389802 w 1251285"/>
              <a:gd name="connsiteY83" fmla="*/ 40939 h 1544173"/>
              <a:gd name="connsiteX84" fmla="*/ 430741 w 1251285"/>
              <a:gd name="connsiteY84" fmla="*/ 0 h 1544173"/>
              <a:gd name="connsiteX85" fmla="*/ 40939 w 1251285"/>
              <a:gd name="connsiteY85" fmla="*/ 0 h 1544173"/>
              <a:gd name="connsiteX86" fmla="*/ 81878 w 1251285"/>
              <a:gd name="connsiteY86" fmla="*/ 40939 h 1544173"/>
              <a:gd name="connsiteX87" fmla="*/ 40939 w 1251285"/>
              <a:gd name="connsiteY87" fmla="*/ 81878 h 1544173"/>
              <a:gd name="connsiteX88" fmla="*/ 0 w 1251285"/>
              <a:gd name="connsiteY88" fmla="*/ 40939 h 1544173"/>
              <a:gd name="connsiteX89" fmla="*/ 40939 w 1251285"/>
              <a:gd name="connsiteY89" fmla="*/ 0 h 1544173"/>
              <a:gd name="connsiteX90" fmla="*/ 1210346 w 1251285"/>
              <a:gd name="connsiteY90" fmla="*/ 0 h 1544173"/>
              <a:gd name="connsiteX91" fmla="*/ 1251285 w 1251285"/>
              <a:gd name="connsiteY91" fmla="*/ 40939 h 1544173"/>
              <a:gd name="connsiteX92" fmla="*/ 1210346 w 1251285"/>
              <a:gd name="connsiteY92" fmla="*/ 81878 h 1544173"/>
              <a:gd name="connsiteX93" fmla="*/ 1169407 w 1251285"/>
              <a:gd name="connsiteY93" fmla="*/ 40939 h 1544173"/>
              <a:gd name="connsiteX94" fmla="*/ 1210346 w 1251285"/>
              <a:gd name="connsiteY94" fmla="*/ 0 h 1544173"/>
              <a:gd name="connsiteX95" fmla="*/ 820543 w 1251285"/>
              <a:gd name="connsiteY95" fmla="*/ 0 h 1544173"/>
              <a:gd name="connsiteX96" fmla="*/ 861482 w 1251285"/>
              <a:gd name="connsiteY96" fmla="*/ 40939 h 1544173"/>
              <a:gd name="connsiteX97" fmla="*/ 820543 w 1251285"/>
              <a:gd name="connsiteY97" fmla="*/ 81878 h 1544173"/>
              <a:gd name="connsiteX98" fmla="*/ 779604 w 1251285"/>
              <a:gd name="connsiteY98" fmla="*/ 40939 h 1544173"/>
              <a:gd name="connsiteX99" fmla="*/ 820543 w 1251285"/>
              <a:gd name="connsiteY99" fmla="*/ 0 h 1544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251285" h="1544173">
                <a:moveTo>
                  <a:pt x="1210346" y="1462295"/>
                </a:moveTo>
                <a:cubicBezTo>
                  <a:pt x="1232956" y="1462295"/>
                  <a:pt x="1251285" y="1480624"/>
                  <a:pt x="1251285" y="1503234"/>
                </a:cubicBezTo>
                <a:cubicBezTo>
                  <a:pt x="1251285" y="1525844"/>
                  <a:pt x="1232956" y="1544173"/>
                  <a:pt x="1210346" y="1544173"/>
                </a:cubicBezTo>
                <a:cubicBezTo>
                  <a:pt x="1187736" y="1544173"/>
                  <a:pt x="1169407" y="1525844"/>
                  <a:pt x="1169407" y="1503234"/>
                </a:cubicBezTo>
                <a:cubicBezTo>
                  <a:pt x="1169407" y="1480624"/>
                  <a:pt x="1187736" y="1462295"/>
                  <a:pt x="1210346" y="1462295"/>
                </a:cubicBezTo>
                <a:close/>
                <a:moveTo>
                  <a:pt x="820543" y="1462295"/>
                </a:moveTo>
                <a:cubicBezTo>
                  <a:pt x="843153" y="1462295"/>
                  <a:pt x="861482" y="1480624"/>
                  <a:pt x="861482" y="1503234"/>
                </a:cubicBezTo>
                <a:cubicBezTo>
                  <a:pt x="861482" y="1525844"/>
                  <a:pt x="843153" y="1544173"/>
                  <a:pt x="820543" y="1544173"/>
                </a:cubicBezTo>
                <a:cubicBezTo>
                  <a:pt x="797933" y="1544173"/>
                  <a:pt x="779604" y="1525844"/>
                  <a:pt x="779604" y="1503234"/>
                </a:cubicBezTo>
                <a:cubicBezTo>
                  <a:pt x="779604" y="1480624"/>
                  <a:pt x="797933" y="1462295"/>
                  <a:pt x="820543" y="1462295"/>
                </a:cubicBezTo>
                <a:close/>
                <a:moveTo>
                  <a:pt x="430741" y="1462295"/>
                </a:moveTo>
                <a:cubicBezTo>
                  <a:pt x="453351" y="1462295"/>
                  <a:pt x="471680" y="1480624"/>
                  <a:pt x="471680" y="1503234"/>
                </a:cubicBezTo>
                <a:cubicBezTo>
                  <a:pt x="471680" y="1525844"/>
                  <a:pt x="453351" y="1544173"/>
                  <a:pt x="430741" y="1544173"/>
                </a:cubicBezTo>
                <a:cubicBezTo>
                  <a:pt x="408131" y="1544173"/>
                  <a:pt x="389802" y="1525844"/>
                  <a:pt x="389802" y="1503234"/>
                </a:cubicBezTo>
                <a:cubicBezTo>
                  <a:pt x="389802" y="1480624"/>
                  <a:pt x="408131" y="1462295"/>
                  <a:pt x="430741" y="1462295"/>
                </a:cubicBezTo>
                <a:close/>
                <a:moveTo>
                  <a:pt x="40939" y="1462295"/>
                </a:moveTo>
                <a:cubicBezTo>
                  <a:pt x="63549" y="1462295"/>
                  <a:pt x="81878" y="1480624"/>
                  <a:pt x="81878" y="1503234"/>
                </a:cubicBezTo>
                <a:cubicBezTo>
                  <a:pt x="81878" y="1525844"/>
                  <a:pt x="63549" y="1544173"/>
                  <a:pt x="40939" y="1544173"/>
                </a:cubicBezTo>
                <a:cubicBezTo>
                  <a:pt x="18329" y="1544173"/>
                  <a:pt x="0" y="1525844"/>
                  <a:pt x="0" y="1503234"/>
                </a:cubicBezTo>
                <a:cubicBezTo>
                  <a:pt x="0" y="1480624"/>
                  <a:pt x="18329" y="1462295"/>
                  <a:pt x="40939" y="1462295"/>
                </a:cubicBezTo>
                <a:close/>
                <a:moveTo>
                  <a:pt x="1210346" y="1096722"/>
                </a:moveTo>
                <a:cubicBezTo>
                  <a:pt x="1232956" y="1096722"/>
                  <a:pt x="1251285" y="1115051"/>
                  <a:pt x="1251285" y="1137661"/>
                </a:cubicBezTo>
                <a:cubicBezTo>
                  <a:pt x="1251285" y="1160271"/>
                  <a:pt x="1232956" y="1178600"/>
                  <a:pt x="1210346" y="1178600"/>
                </a:cubicBezTo>
                <a:cubicBezTo>
                  <a:pt x="1187736" y="1178600"/>
                  <a:pt x="1169407" y="1160271"/>
                  <a:pt x="1169407" y="1137661"/>
                </a:cubicBezTo>
                <a:cubicBezTo>
                  <a:pt x="1169407" y="1115051"/>
                  <a:pt x="1187736" y="1096722"/>
                  <a:pt x="1210346" y="1096722"/>
                </a:cubicBezTo>
                <a:close/>
                <a:moveTo>
                  <a:pt x="820543" y="1096722"/>
                </a:moveTo>
                <a:cubicBezTo>
                  <a:pt x="843153" y="1096722"/>
                  <a:pt x="861482" y="1115051"/>
                  <a:pt x="861482" y="1137661"/>
                </a:cubicBezTo>
                <a:cubicBezTo>
                  <a:pt x="861482" y="1160271"/>
                  <a:pt x="843153" y="1178600"/>
                  <a:pt x="820543" y="1178600"/>
                </a:cubicBezTo>
                <a:cubicBezTo>
                  <a:pt x="797933" y="1178600"/>
                  <a:pt x="779604" y="1160271"/>
                  <a:pt x="779604" y="1137661"/>
                </a:cubicBezTo>
                <a:cubicBezTo>
                  <a:pt x="779604" y="1115051"/>
                  <a:pt x="797933" y="1096722"/>
                  <a:pt x="820543" y="1096722"/>
                </a:cubicBezTo>
                <a:close/>
                <a:moveTo>
                  <a:pt x="430741" y="1096722"/>
                </a:moveTo>
                <a:cubicBezTo>
                  <a:pt x="453351" y="1096722"/>
                  <a:pt x="471680" y="1115051"/>
                  <a:pt x="471680" y="1137661"/>
                </a:cubicBezTo>
                <a:cubicBezTo>
                  <a:pt x="471680" y="1160271"/>
                  <a:pt x="453351" y="1178600"/>
                  <a:pt x="430741" y="1178600"/>
                </a:cubicBezTo>
                <a:cubicBezTo>
                  <a:pt x="408131" y="1178600"/>
                  <a:pt x="389802" y="1160271"/>
                  <a:pt x="389802" y="1137661"/>
                </a:cubicBezTo>
                <a:cubicBezTo>
                  <a:pt x="389802" y="1115051"/>
                  <a:pt x="408131" y="1096722"/>
                  <a:pt x="430741" y="1096722"/>
                </a:cubicBezTo>
                <a:close/>
                <a:moveTo>
                  <a:pt x="40939" y="1096722"/>
                </a:moveTo>
                <a:cubicBezTo>
                  <a:pt x="63549" y="1096722"/>
                  <a:pt x="81878" y="1115051"/>
                  <a:pt x="81878" y="1137661"/>
                </a:cubicBezTo>
                <a:cubicBezTo>
                  <a:pt x="81878" y="1160271"/>
                  <a:pt x="63549" y="1178600"/>
                  <a:pt x="40939" y="1178600"/>
                </a:cubicBezTo>
                <a:cubicBezTo>
                  <a:pt x="18329" y="1178600"/>
                  <a:pt x="0" y="1160271"/>
                  <a:pt x="0" y="1137661"/>
                </a:cubicBezTo>
                <a:cubicBezTo>
                  <a:pt x="0" y="1115051"/>
                  <a:pt x="18329" y="1096722"/>
                  <a:pt x="40939" y="1096722"/>
                </a:cubicBezTo>
                <a:close/>
                <a:moveTo>
                  <a:pt x="1210346" y="731148"/>
                </a:moveTo>
                <a:cubicBezTo>
                  <a:pt x="1232956" y="731148"/>
                  <a:pt x="1251285" y="749477"/>
                  <a:pt x="1251285" y="772087"/>
                </a:cubicBezTo>
                <a:cubicBezTo>
                  <a:pt x="1251285" y="794697"/>
                  <a:pt x="1232956" y="813026"/>
                  <a:pt x="1210346" y="813026"/>
                </a:cubicBezTo>
                <a:cubicBezTo>
                  <a:pt x="1187736" y="813026"/>
                  <a:pt x="1169407" y="794697"/>
                  <a:pt x="1169407" y="772087"/>
                </a:cubicBezTo>
                <a:cubicBezTo>
                  <a:pt x="1169407" y="749477"/>
                  <a:pt x="1187736" y="731148"/>
                  <a:pt x="1210346" y="731148"/>
                </a:cubicBezTo>
                <a:close/>
                <a:moveTo>
                  <a:pt x="820543" y="731148"/>
                </a:moveTo>
                <a:cubicBezTo>
                  <a:pt x="843153" y="731148"/>
                  <a:pt x="861482" y="749477"/>
                  <a:pt x="861482" y="772087"/>
                </a:cubicBezTo>
                <a:cubicBezTo>
                  <a:pt x="861482" y="794697"/>
                  <a:pt x="843153" y="813026"/>
                  <a:pt x="820543" y="813026"/>
                </a:cubicBezTo>
                <a:cubicBezTo>
                  <a:pt x="797933" y="813026"/>
                  <a:pt x="779604" y="794697"/>
                  <a:pt x="779604" y="772087"/>
                </a:cubicBezTo>
                <a:cubicBezTo>
                  <a:pt x="779604" y="749477"/>
                  <a:pt x="797933" y="731148"/>
                  <a:pt x="820543" y="731148"/>
                </a:cubicBezTo>
                <a:close/>
                <a:moveTo>
                  <a:pt x="430741" y="731148"/>
                </a:moveTo>
                <a:cubicBezTo>
                  <a:pt x="453351" y="731148"/>
                  <a:pt x="471680" y="749477"/>
                  <a:pt x="471680" y="772087"/>
                </a:cubicBezTo>
                <a:cubicBezTo>
                  <a:pt x="471680" y="794697"/>
                  <a:pt x="453351" y="813026"/>
                  <a:pt x="430741" y="813026"/>
                </a:cubicBezTo>
                <a:cubicBezTo>
                  <a:pt x="408131" y="813026"/>
                  <a:pt x="389802" y="794697"/>
                  <a:pt x="389802" y="772087"/>
                </a:cubicBezTo>
                <a:cubicBezTo>
                  <a:pt x="389802" y="749477"/>
                  <a:pt x="408131" y="731148"/>
                  <a:pt x="430741" y="731148"/>
                </a:cubicBezTo>
                <a:close/>
                <a:moveTo>
                  <a:pt x="40939" y="731148"/>
                </a:moveTo>
                <a:cubicBezTo>
                  <a:pt x="63549" y="731148"/>
                  <a:pt x="81878" y="749477"/>
                  <a:pt x="81878" y="772087"/>
                </a:cubicBezTo>
                <a:cubicBezTo>
                  <a:pt x="81878" y="794697"/>
                  <a:pt x="63549" y="813026"/>
                  <a:pt x="40939" y="813026"/>
                </a:cubicBezTo>
                <a:cubicBezTo>
                  <a:pt x="18329" y="813026"/>
                  <a:pt x="0" y="794697"/>
                  <a:pt x="0" y="772087"/>
                </a:cubicBezTo>
                <a:cubicBezTo>
                  <a:pt x="0" y="749477"/>
                  <a:pt x="18329" y="731148"/>
                  <a:pt x="40939" y="731148"/>
                </a:cubicBezTo>
                <a:close/>
                <a:moveTo>
                  <a:pt x="1210346" y="365574"/>
                </a:moveTo>
                <a:cubicBezTo>
                  <a:pt x="1232956" y="365574"/>
                  <a:pt x="1251285" y="383903"/>
                  <a:pt x="1251285" y="406513"/>
                </a:cubicBezTo>
                <a:cubicBezTo>
                  <a:pt x="1251285" y="429123"/>
                  <a:pt x="1232956" y="447452"/>
                  <a:pt x="1210346" y="447452"/>
                </a:cubicBezTo>
                <a:cubicBezTo>
                  <a:pt x="1187736" y="447452"/>
                  <a:pt x="1169407" y="429123"/>
                  <a:pt x="1169407" y="406513"/>
                </a:cubicBezTo>
                <a:cubicBezTo>
                  <a:pt x="1169407" y="383903"/>
                  <a:pt x="1187736" y="365574"/>
                  <a:pt x="1210346" y="365574"/>
                </a:cubicBezTo>
                <a:close/>
                <a:moveTo>
                  <a:pt x="820543" y="365574"/>
                </a:moveTo>
                <a:cubicBezTo>
                  <a:pt x="843153" y="365574"/>
                  <a:pt x="861482" y="383903"/>
                  <a:pt x="861482" y="406513"/>
                </a:cubicBezTo>
                <a:cubicBezTo>
                  <a:pt x="861482" y="429123"/>
                  <a:pt x="843153" y="447452"/>
                  <a:pt x="820543" y="447452"/>
                </a:cubicBezTo>
                <a:cubicBezTo>
                  <a:pt x="797933" y="447452"/>
                  <a:pt x="779604" y="429123"/>
                  <a:pt x="779604" y="406513"/>
                </a:cubicBezTo>
                <a:cubicBezTo>
                  <a:pt x="779604" y="383903"/>
                  <a:pt x="797933" y="365574"/>
                  <a:pt x="820543" y="365574"/>
                </a:cubicBezTo>
                <a:close/>
                <a:moveTo>
                  <a:pt x="430741" y="365574"/>
                </a:moveTo>
                <a:cubicBezTo>
                  <a:pt x="453351" y="365574"/>
                  <a:pt x="471680" y="383903"/>
                  <a:pt x="471680" y="406513"/>
                </a:cubicBezTo>
                <a:cubicBezTo>
                  <a:pt x="471680" y="429123"/>
                  <a:pt x="453351" y="447452"/>
                  <a:pt x="430741" y="447452"/>
                </a:cubicBezTo>
                <a:cubicBezTo>
                  <a:pt x="408131" y="447452"/>
                  <a:pt x="389802" y="429123"/>
                  <a:pt x="389802" y="406513"/>
                </a:cubicBezTo>
                <a:cubicBezTo>
                  <a:pt x="389802" y="383903"/>
                  <a:pt x="408131" y="365574"/>
                  <a:pt x="430741" y="365574"/>
                </a:cubicBezTo>
                <a:close/>
                <a:moveTo>
                  <a:pt x="40939" y="365574"/>
                </a:moveTo>
                <a:cubicBezTo>
                  <a:pt x="63549" y="365574"/>
                  <a:pt x="81878" y="383903"/>
                  <a:pt x="81878" y="406513"/>
                </a:cubicBezTo>
                <a:cubicBezTo>
                  <a:pt x="81878" y="429123"/>
                  <a:pt x="63549" y="447452"/>
                  <a:pt x="40939" y="447452"/>
                </a:cubicBezTo>
                <a:cubicBezTo>
                  <a:pt x="18329" y="447452"/>
                  <a:pt x="0" y="429123"/>
                  <a:pt x="0" y="406513"/>
                </a:cubicBezTo>
                <a:cubicBezTo>
                  <a:pt x="0" y="383903"/>
                  <a:pt x="18329" y="365574"/>
                  <a:pt x="40939" y="365574"/>
                </a:cubicBezTo>
                <a:close/>
                <a:moveTo>
                  <a:pt x="430741" y="0"/>
                </a:moveTo>
                <a:cubicBezTo>
                  <a:pt x="453351" y="0"/>
                  <a:pt x="471680" y="18329"/>
                  <a:pt x="471680" y="40939"/>
                </a:cubicBezTo>
                <a:cubicBezTo>
                  <a:pt x="471680" y="63549"/>
                  <a:pt x="453351" y="81878"/>
                  <a:pt x="430741" y="81878"/>
                </a:cubicBezTo>
                <a:cubicBezTo>
                  <a:pt x="408131" y="81878"/>
                  <a:pt x="389802" y="63549"/>
                  <a:pt x="389802" y="40939"/>
                </a:cubicBezTo>
                <a:cubicBezTo>
                  <a:pt x="389802" y="18329"/>
                  <a:pt x="408131" y="0"/>
                  <a:pt x="430741" y="0"/>
                </a:cubicBezTo>
                <a:close/>
                <a:moveTo>
                  <a:pt x="40939" y="0"/>
                </a:moveTo>
                <a:cubicBezTo>
                  <a:pt x="63549" y="0"/>
                  <a:pt x="81878" y="18329"/>
                  <a:pt x="81878" y="40939"/>
                </a:cubicBezTo>
                <a:cubicBezTo>
                  <a:pt x="81878" y="63549"/>
                  <a:pt x="63549" y="81878"/>
                  <a:pt x="40939" y="81878"/>
                </a:cubicBezTo>
                <a:cubicBezTo>
                  <a:pt x="18329" y="81878"/>
                  <a:pt x="0" y="63549"/>
                  <a:pt x="0" y="40939"/>
                </a:cubicBezTo>
                <a:cubicBezTo>
                  <a:pt x="0" y="18329"/>
                  <a:pt x="18329" y="0"/>
                  <a:pt x="40939" y="0"/>
                </a:cubicBezTo>
                <a:close/>
                <a:moveTo>
                  <a:pt x="1210346" y="0"/>
                </a:moveTo>
                <a:cubicBezTo>
                  <a:pt x="1232956" y="0"/>
                  <a:pt x="1251285" y="18329"/>
                  <a:pt x="1251285" y="40939"/>
                </a:cubicBezTo>
                <a:cubicBezTo>
                  <a:pt x="1251285" y="63549"/>
                  <a:pt x="1232956" y="81878"/>
                  <a:pt x="1210346" y="81878"/>
                </a:cubicBezTo>
                <a:cubicBezTo>
                  <a:pt x="1187736" y="81878"/>
                  <a:pt x="1169407" y="63549"/>
                  <a:pt x="1169407" y="40939"/>
                </a:cubicBezTo>
                <a:cubicBezTo>
                  <a:pt x="1169407" y="18329"/>
                  <a:pt x="1187736" y="0"/>
                  <a:pt x="1210346" y="0"/>
                </a:cubicBezTo>
                <a:close/>
                <a:moveTo>
                  <a:pt x="820543" y="0"/>
                </a:moveTo>
                <a:cubicBezTo>
                  <a:pt x="843153" y="0"/>
                  <a:pt x="861482" y="18329"/>
                  <a:pt x="861482" y="40939"/>
                </a:cubicBezTo>
                <a:cubicBezTo>
                  <a:pt x="861482" y="63549"/>
                  <a:pt x="843153" y="81878"/>
                  <a:pt x="820543" y="81878"/>
                </a:cubicBezTo>
                <a:cubicBezTo>
                  <a:pt x="797933" y="81878"/>
                  <a:pt x="779604" y="63549"/>
                  <a:pt x="779604" y="40939"/>
                </a:cubicBezTo>
                <a:cubicBezTo>
                  <a:pt x="779604" y="18329"/>
                  <a:pt x="797933" y="0"/>
                  <a:pt x="820543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: 形状 23"/>
          <p:cNvSpPr/>
          <p:nvPr/>
        </p:nvSpPr>
        <p:spPr>
          <a:xfrm>
            <a:off x="3624374" y="0"/>
            <a:ext cx="3259754" cy="1034820"/>
          </a:xfrm>
          <a:custGeom>
            <a:avLst/>
            <a:gdLst>
              <a:gd name="connsiteX0" fmla="*/ 0 w 3259754"/>
              <a:gd name="connsiteY0" fmla="*/ 0 h 1034820"/>
              <a:gd name="connsiteX1" fmla="*/ 3259754 w 3259754"/>
              <a:gd name="connsiteY1" fmla="*/ 0 h 1034820"/>
              <a:gd name="connsiteX2" fmla="*/ 3253461 w 3259754"/>
              <a:gd name="connsiteY2" fmla="*/ 16229 h 1034820"/>
              <a:gd name="connsiteX3" fmla="*/ 1629877 w 3259754"/>
              <a:gd name="connsiteY3" fmla="*/ 1034820 h 1034820"/>
              <a:gd name="connsiteX4" fmla="*/ 6292 w 3259754"/>
              <a:gd name="connsiteY4" fmla="*/ 16229 h 103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9754" h="1034820">
                <a:moveTo>
                  <a:pt x="0" y="0"/>
                </a:moveTo>
                <a:lnTo>
                  <a:pt x="3259754" y="0"/>
                </a:lnTo>
                <a:lnTo>
                  <a:pt x="3253461" y="16229"/>
                </a:lnTo>
                <a:cubicBezTo>
                  <a:pt x="2961861" y="619047"/>
                  <a:pt x="2344423" y="1034820"/>
                  <a:pt x="1629877" y="1034820"/>
                </a:cubicBezTo>
                <a:cubicBezTo>
                  <a:pt x="915330" y="1034820"/>
                  <a:pt x="297892" y="619047"/>
                  <a:pt x="6292" y="16229"/>
                </a:cubicBezTo>
                <a:close/>
              </a:path>
            </a:pathLst>
          </a:custGeom>
          <a:solidFill>
            <a:srgbClr val="FE844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-1579483" y="1231507"/>
            <a:ext cx="11966264" cy="3765013"/>
            <a:chOff x="-1579483" y="1231507"/>
            <a:chExt cx="11966264" cy="3765013"/>
          </a:xfrm>
        </p:grpSpPr>
        <p:sp>
          <p:nvSpPr>
            <p:cNvPr id="14" name="矩形 13"/>
            <p:cNvSpPr/>
            <p:nvPr/>
          </p:nvSpPr>
          <p:spPr>
            <a:xfrm>
              <a:off x="-1579483" y="1231507"/>
              <a:ext cx="11813864" cy="3612613"/>
            </a:xfrm>
            <a:prstGeom prst="rect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-1427083" y="1383907"/>
              <a:ext cx="11813864" cy="3612613"/>
            </a:xfrm>
            <a:prstGeom prst="rect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任意多边形: 形状 20"/>
          <p:cNvSpPr/>
          <p:nvPr/>
        </p:nvSpPr>
        <p:spPr>
          <a:xfrm rot="2700000">
            <a:off x="6250438" y="5393578"/>
            <a:ext cx="4305028" cy="4305028"/>
          </a:xfrm>
          <a:custGeom>
            <a:avLst/>
            <a:gdLst>
              <a:gd name="connsiteX0" fmla="*/ 0 w 4592354"/>
              <a:gd name="connsiteY0" fmla="*/ 2296176 h 4592354"/>
              <a:gd name="connsiteX1" fmla="*/ 0 w 4592354"/>
              <a:gd name="connsiteY1" fmla="*/ 2296177 h 4592354"/>
              <a:gd name="connsiteX2" fmla="*/ 0 w 4592354"/>
              <a:gd name="connsiteY2" fmla="*/ 2296177 h 4592354"/>
              <a:gd name="connsiteX3" fmla="*/ 2208059 w 4592354"/>
              <a:gd name="connsiteY3" fmla="*/ 8883 h 4592354"/>
              <a:gd name="connsiteX4" fmla="*/ 2296177 w 4592354"/>
              <a:gd name="connsiteY4" fmla="*/ 0 h 4592354"/>
              <a:gd name="connsiteX5" fmla="*/ 2296176 w 4592354"/>
              <a:gd name="connsiteY5" fmla="*/ 0 h 4592354"/>
              <a:gd name="connsiteX6" fmla="*/ 2733411 w 4592354"/>
              <a:gd name="connsiteY6" fmla="*/ 437235 h 4592354"/>
              <a:gd name="connsiteX7" fmla="*/ 2733411 w 4592354"/>
              <a:gd name="connsiteY7" fmla="*/ 1858942 h 4592354"/>
              <a:gd name="connsiteX8" fmla="*/ 4155119 w 4592354"/>
              <a:gd name="connsiteY8" fmla="*/ 1858942 h 4592354"/>
              <a:gd name="connsiteX9" fmla="*/ 4592354 w 4592354"/>
              <a:gd name="connsiteY9" fmla="*/ 2296177 h 4592354"/>
              <a:gd name="connsiteX10" fmla="*/ 4592353 w 4592354"/>
              <a:gd name="connsiteY10" fmla="*/ 2296177 h 4592354"/>
              <a:gd name="connsiteX11" fmla="*/ 4155118 w 4592354"/>
              <a:gd name="connsiteY11" fmla="*/ 2733412 h 4592354"/>
              <a:gd name="connsiteX12" fmla="*/ 2733411 w 4592354"/>
              <a:gd name="connsiteY12" fmla="*/ 2733412 h 4592354"/>
              <a:gd name="connsiteX13" fmla="*/ 2733411 w 4592354"/>
              <a:gd name="connsiteY13" fmla="*/ 4155119 h 4592354"/>
              <a:gd name="connsiteX14" fmla="*/ 2296176 w 4592354"/>
              <a:gd name="connsiteY14" fmla="*/ 4592354 h 4592354"/>
              <a:gd name="connsiteX15" fmla="*/ 2296176 w 4592354"/>
              <a:gd name="connsiteY15" fmla="*/ 4592353 h 4592354"/>
              <a:gd name="connsiteX16" fmla="*/ 1858941 w 4592354"/>
              <a:gd name="connsiteY16" fmla="*/ 4155118 h 4592354"/>
              <a:gd name="connsiteX17" fmla="*/ 1858941 w 4592354"/>
              <a:gd name="connsiteY17" fmla="*/ 2733411 h 4592354"/>
              <a:gd name="connsiteX18" fmla="*/ 437235 w 4592354"/>
              <a:gd name="connsiteY18" fmla="*/ 2733411 h 4592354"/>
              <a:gd name="connsiteX19" fmla="*/ 8883 w 4592354"/>
              <a:gd name="connsiteY19" fmla="*/ 2384294 h 4592354"/>
              <a:gd name="connsiteX20" fmla="*/ 0 w 4592354"/>
              <a:gd name="connsiteY20" fmla="*/ 2296177 h 4592354"/>
              <a:gd name="connsiteX21" fmla="*/ 8883 w 4592354"/>
              <a:gd name="connsiteY21" fmla="*/ 2208059 h 4592354"/>
              <a:gd name="connsiteX22" fmla="*/ 437235 w 4592354"/>
              <a:gd name="connsiteY22" fmla="*/ 1858942 h 4592354"/>
              <a:gd name="connsiteX23" fmla="*/ 1858942 w 4592354"/>
              <a:gd name="connsiteY23" fmla="*/ 1858942 h 4592354"/>
              <a:gd name="connsiteX24" fmla="*/ 1858942 w 4592354"/>
              <a:gd name="connsiteY24" fmla="*/ 437235 h 4592354"/>
              <a:gd name="connsiteX25" fmla="*/ 2208059 w 4592354"/>
              <a:gd name="connsiteY25" fmla="*/ 8883 h 459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592354" h="4592354">
                <a:moveTo>
                  <a:pt x="0" y="2296176"/>
                </a:moveTo>
                <a:lnTo>
                  <a:pt x="0" y="2296177"/>
                </a:lnTo>
                <a:lnTo>
                  <a:pt x="0" y="2296177"/>
                </a:lnTo>
                <a:close/>
                <a:moveTo>
                  <a:pt x="2208059" y="8883"/>
                </a:moveTo>
                <a:cubicBezTo>
                  <a:pt x="2236522" y="3059"/>
                  <a:pt x="2265992" y="0"/>
                  <a:pt x="2296177" y="0"/>
                </a:cubicBezTo>
                <a:lnTo>
                  <a:pt x="2296176" y="0"/>
                </a:lnTo>
                <a:cubicBezTo>
                  <a:pt x="2537654" y="0"/>
                  <a:pt x="2733411" y="195757"/>
                  <a:pt x="2733411" y="437235"/>
                </a:cubicBezTo>
                <a:lnTo>
                  <a:pt x="2733411" y="1858942"/>
                </a:lnTo>
                <a:lnTo>
                  <a:pt x="4155119" y="1858942"/>
                </a:lnTo>
                <a:cubicBezTo>
                  <a:pt x="4396597" y="1858942"/>
                  <a:pt x="4592354" y="2054699"/>
                  <a:pt x="4592354" y="2296177"/>
                </a:cubicBezTo>
                <a:lnTo>
                  <a:pt x="4592353" y="2296177"/>
                </a:lnTo>
                <a:cubicBezTo>
                  <a:pt x="4592353" y="2537655"/>
                  <a:pt x="4396596" y="2733412"/>
                  <a:pt x="4155118" y="2733412"/>
                </a:cubicBezTo>
                <a:lnTo>
                  <a:pt x="2733411" y="2733412"/>
                </a:lnTo>
                <a:lnTo>
                  <a:pt x="2733411" y="4155119"/>
                </a:lnTo>
                <a:cubicBezTo>
                  <a:pt x="2733411" y="4396597"/>
                  <a:pt x="2537654" y="4592354"/>
                  <a:pt x="2296176" y="4592354"/>
                </a:cubicBezTo>
                <a:lnTo>
                  <a:pt x="2296176" y="4592353"/>
                </a:lnTo>
                <a:cubicBezTo>
                  <a:pt x="2054698" y="4592353"/>
                  <a:pt x="1858941" y="4396596"/>
                  <a:pt x="1858941" y="4155118"/>
                </a:cubicBezTo>
                <a:lnTo>
                  <a:pt x="1858941" y="2733411"/>
                </a:lnTo>
                <a:lnTo>
                  <a:pt x="437235" y="2733411"/>
                </a:lnTo>
                <a:cubicBezTo>
                  <a:pt x="225942" y="2733411"/>
                  <a:pt x="49654" y="2583535"/>
                  <a:pt x="8883" y="2384294"/>
                </a:cubicBezTo>
                <a:lnTo>
                  <a:pt x="0" y="2296177"/>
                </a:lnTo>
                <a:lnTo>
                  <a:pt x="8883" y="2208059"/>
                </a:lnTo>
                <a:cubicBezTo>
                  <a:pt x="49654" y="2008818"/>
                  <a:pt x="225942" y="1858942"/>
                  <a:pt x="437235" y="1858942"/>
                </a:cubicBezTo>
                <a:lnTo>
                  <a:pt x="1858942" y="1858942"/>
                </a:lnTo>
                <a:lnTo>
                  <a:pt x="1858942" y="437235"/>
                </a:lnTo>
                <a:cubicBezTo>
                  <a:pt x="1858942" y="225942"/>
                  <a:pt x="2008819" y="49654"/>
                  <a:pt x="2208059" y="8883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: 形状 21"/>
          <p:cNvSpPr/>
          <p:nvPr/>
        </p:nvSpPr>
        <p:spPr>
          <a:xfrm rot="2700000">
            <a:off x="10546035" y="-1659807"/>
            <a:ext cx="4305028" cy="4305028"/>
          </a:xfrm>
          <a:custGeom>
            <a:avLst/>
            <a:gdLst>
              <a:gd name="connsiteX0" fmla="*/ 0 w 4592354"/>
              <a:gd name="connsiteY0" fmla="*/ 2296176 h 4592354"/>
              <a:gd name="connsiteX1" fmla="*/ 0 w 4592354"/>
              <a:gd name="connsiteY1" fmla="*/ 2296177 h 4592354"/>
              <a:gd name="connsiteX2" fmla="*/ 0 w 4592354"/>
              <a:gd name="connsiteY2" fmla="*/ 2296177 h 4592354"/>
              <a:gd name="connsiteX3" fmla="*/ 2208059 w 4592354"/>
              <a:gd name="connsiteY3" fmla="*/ 8883 h 4592354"/>
              <a:gd name="connsiteX4" fmla="*/ 2296177 w 4592354"/>
              <a:gd name="connsiteY4" fmla="*/ 0 h 4592354"/>
              <a:gd name="connsiteX5" fmla="*/ 2296176 w 4592354"/>
              <a:gd name="connsiteY5" fmla="*/ 0 h 4592354"/>
              <a:gd name="connsiteX6" fmla="*/ 2733411 w 4592354"/>
              <a:gd name="connsiteY6" fmla="*/ 437235 h 4592354"/>
              <a:gd name="connsiteX7" fmla="*/ 2733411 w 4592354"/>
              <a:gd name="connsiteY7" fmla="*/ 1858942 h 4592354"/>
              <a:gd name="connsiteX8" fmla="*/ 4155119 w 4592354"/>
              <a:gd name="connsiteY8" fmla="*/ 1858942 h 4592354"/>
              <a:gd name="connsiteX9" fmla="*/ 4592354 w 4592354"/>
              <a:gd name="connsiteY9" fmla="*/ 2296177 h 4592354"/>
              <a:gd name="connsiteX10" fmla="*/ 4592353 w 4592354"/>
              <a:gd name="connsiteY10" fmla="*/ 2296177 h 4592354"/>
              <a:gd name="connsiteX11" fmla="*/ 4155118 w 4592354"/>
              <a:gd name="connsiteY11" fmla="*/ 2733412 h 4592354"/>
              <a:gd name="connsiteX12" fmla="*/ 2733411 w 4592354"/>
              <a:gd name="connsiteY12" fmla="*/ 2733412 h 4592354"/>
              <a:gd name="connsiteX13" fmla="*/ 2733411 w 4592354"/>
              <a:gd name="connsiteY13" fmla="*/ 4155119 h 4592354"/>
              <a:gd name="connsiteX14" fmla="*/ 2296176 w 4592354"/>
              <a:gd name="connsiteY14" fmla="*/ 4592354 h 4592354"/>
              <a:gd name="connsiteX15" fmla="*/ 2296176 w 4592354"/>
              <a:gd name="connsiteY15" fmla="*/ 4592353 h 4592354"/>
              <a:gd name="connsiteX16" fmla="*/ 1858941 w 4592354"/>
              <a:gd name="connsiteY16" fmla="*/ 4155118 h 4592354"/>
              <a:gd name="connsiteX17" fmla="*/ 1858941 w 4592354"/>
              <a:gd name="connsiteY17" fmla="*/ 2733411 h 4592354"/>
              <a:gd name="connsiteX18" fmla="*/ 437235 w 4592354"/>
              <a:gd name="connsiteY18" fmla="*/ 2733411 h 4592354"/>
              <a:gd name="connsiteX19" fmla="*/ 8883 w 4592354"/>
              <a:gd name="connsiteY19" fmla="*/ 2384294 h 4592354"/>
              <a:gd name="connsiteX20" fmla="*/ 0 w 4592354"/>
              <a:gd name="connsiteY20" fmla="*/ 2296177 h 4592354"/>
              <a:gd name="connsiteX21" fmla="*/ 8883 w 4592354"/>
              <a:gd name="connsiteY21" fmla="*/ 2208059 h 4592354"/>
              <a:gd name="connsiteX22" fmla="*/ 437235 w 4592354"/>
              <a:gd name="connsiteY22" fmla="*/ 1858942 h 4592354"/>
              <a:gd name="connsiteX23" fmla="*/ 1858942 w 4592354"/>
              <a:gd name="connsiteY23" fmla="*/ 1858942 h 4592354"/>
              <a:gd name="connsiteX24" fmla="*/ 1858942 w 4592354"/>
              <a:gd name="connsiteY24" fmla="*/ 437235 h 4592354"/>
              <a:gd name="connsiteX25" fmla="*/ 2208059 w 4592354"/>
              <a:gd name="connsiteY25" fmla="*/ 8883 h 459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592354" h="4592354">
                <a:moveTo>
                  <a:pt x="0" y="2296176"/>
                </a:moveTo>
                <a:lnTo>
                  <a:pt x="0" y="2296177"/>
                </a:lnTo>
                <a:lnTo>
                  <a:pt x="0" y="2296177"/>
                </a:lnTo>
                <a:close/>
                <a:moveTo>
                  <a:pt x="2208059" y="8883"/>
                </a:moveTo>
                <a:cubicBezTo>
                  <a:pt x="2236522" y="3059"/>
                  <a:pt x="2265992" y="0"/>
                  <a:pt x="2296177" y="0"/>
                </a:cubicBezTo>
                <a:lnTo>
                  <a:pt x="2296176" y="0"/>
                </a:lnTo>
                <a:cubicBezTo>
                  <a:pt x="2537654" y="0"/>
                  <a:pt x="2733411" y="195757"/>
                  <a:pt x="2733411" y="437235"/>
                </a:cubicBezTo>
                <a:lnTo>
                  <a:pt x="2733411" y="1858942"/>
                </a:lnTo>
                <a:lnTo>
                  <a:pt x="4155119" y="1858942"/>
                </a:lnTo>
                <a:cubicBezTo>
                  <a:pt x="4396597" y="1858942"/>
                  <a:pt x="4592354" y="2054699"/>
                  <a:pt x="4592354" y="2296177"/>
                </a:cubicBezTo>
                <a:lnTo>
                  <a:pt x="4592353" y="2296177"/>
                </a:lnTo>
                <a:cubicBezTo>
                  <a:pt x="4592353" y="2537655"/>
                  <a:pt x="4396596" y="2733412"/>
                  <a:pt x="4155118" y="2733412"/>
                </a:cubicBezTo>
                <a:lnTo>
                  <a:pt x="2733411" y="2733412"/>
                </a:lnTo>
                <a:lnTo>
                  <a:pt x="2733411" y="4155119"/>
                </a:lnTo>
                <a:cubicBezTo>
                  <a:pt x="2733411" y="4396597"/>
                  <a:pt x="2537654" y="4592354"/>
                  <a:pt x="2296176" y="4592354"/>
                </a:cubicBezTo>
                <a:lnTo>
                  <a:pt x="2296176" y="4592353"/>
                </a:lnTo>
                <a:cubicBezTo>
                  <a:pt x="2054698" y="4592353"/>
                  <a:pt x="1858941" y="4396596"/>
                  <a:pt x="1858941" y="4155118"/>
                </a:cubicBezTo>
                <a:lnTo>
                  <a:pt x="1858941" y="2733411"/>
                </a:lnTo>
                <a:lnTo>
                  <a:pt x="437235" y="2733411"/>
                </a:lnTo>
                <a:cubicBezTo>
                  <a:pt x="225942" y="2733411"/>
                  <a:pt x="49654" y="2583535"/>
                  <a:pt x="8883" y="2384294"/>
                </a:cubicBezTo>
                <a:lnTo>
                  <a:pt x="0" y="2296177"/>
                </a:lnTo>
                <a:lnTo>
                  <a:pt x="8883" y="2208059"/>
                </a:lnTo>
                <a:cubicBezTo>
                  <a:pt x="49654" y="2008818"/>
                  <a:pt x="225942" y="1858942"/>
                  <a:pt x="437235" y="1858942"/>
                </a:cubicBezTo>
                <a:lnTo>
                  <a:pt x="1858942" y="1858942"/>
                </a:lnTo>
                <a:lnTo>
                  <a:pt x="1858942" y="437235"/>
                </a:lnTo>
                <a:cubicBezTo>
                  <a:pt x="1858942" y="225942"/>
                  <a:pt x="2008819" y="49654"/>
                  <a:pt x="2208059" y="8883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186555" y="2382520"/>
            <a:ext cx="6200140" cy="161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动画运动规律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Img3276302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9055" y="1704975"/>
            <a:ext cx="2857500" cy="3448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33065" y="1134745"/>
            <a:ext cx="6325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三、动物运动规律</a:t>
            </a:r>
            <a:endParaRPr lang="zh-CN" altLang="en-US" sz="2400" b="1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1185" y="1779905"/>
            <a:ext cx="638238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>
              <a:lnSpc>
                <a:spcPct val="150000"/>
              </a:lnSpc>
              <a:buClrTx/>
              <a:buSzTx/>
              <a:buFontTx/>
              <a:defRPr/>
            </a:pP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四足动物</a:t>
            </a:r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运动</a:t>
            </a:r>
            <a:r>
              <a:rPr 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的基本</a:t>
            </a:r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规律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buClrTx/>
              <a:buSzTx/>
              <a:buFontTx/>
              <a:defRPr/>
            </a:pP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algn="l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在走路时，关节弯曲，身体会有起伏变化，也由于身体的起伏，头会略动，在前足落地时，头会向下点动。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algn="just">
              <a:lnSpc>
                <a:spcPct val="150000"/>
              </a:lnSpc>
              <a:buClrTx/>
              <a:buSzTx/>
              <a:buFontTx/>
              <a:defRPr/>
            </a:pPr>
            <a:endParaRPr lang="zh-CN" altLang="en-US" sz="2000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7155180" y="2379980"/>
            <a:ext cx="4236085" cy="3176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3" descr="a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835" y="3845560"/>
            <a:ext cx="3860165" cy="2413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33065" y="1174115"/>
            <a:ext cx="6325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三、动物运动规律</a:t>
            </a:r>
            <a:endParaRPr lang="zh-CN" altLang="en-US" sz="2400" b="1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1185" y="1819275"/>
            <a:ext cx="4387850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>
              <a:lnSpc>
                <a:spcPct val="150000"/>
              </a:lnSpc>
              <a:buClrTx/>
              <a:buSzTx/>
              <a:buFontTx/>
              <a:defRPr/>
            </a:pP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四足动物</a:t>
            </a:r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运动</a:t>
            </a:r>
            <a:r>
              <a:rPr 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的基本</a:t>
            </a:r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规律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buClrTx/>
              <a:buSzTx/>
              <a:buFontTx/>
              <a:defRPr/>
            </a:pP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buClrTx/>
              <a:buSzTx/>
              <a:buFontTx/>
              <a:defRPr/>
            </a:pP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algn="just">
              <a:lnSpc>
                <a:spcPct val="150000"/>
              </a:lnSpc>
              <a:buClrTx/>
              <a:buSzTx/>
              <a:buFontTx/>
              <a:defRPr/>
            </a:pPr>
            <a:endParaRPr lang="zh-CN" altLang="en-US" sz="2000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18" descr="整体狗侧走"/>
          <p:cNvPicPr>
            <a:picLocks noChangeAspect="1"/>
          </p:cNvPicPr>
          <p:nvPr/>
        </p:nvPicPr>
        <p:blipFill>
          <a:blip r:embed="rId1"/>
          <a:srcRect l="50464" r="24635" b="60907"/>
          <a:stretch>
            <a:fillRect/>
          </a:stretch>
        </p:blipFill>
        <p:spPr>
          <a:xfrm>
            <a:off x="5461000" y="2458720"/>
            <a:ext cx="1821180" cy="2019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8" descr="整体狗侧走"/>
          <p:cNvPicPr>
            <a:picLocks noChangeAspect="1"/>
          </p:cNvPicPr>
          <p:nvPr/>
        </p:nvPicPr>
        <p:blipFill>
          <a:blip r:embed="rId1"/>
          <a:srcRect l="25349" r="49281" b="60907"/>
          <a:stretch>
            <a:fillRect/>
          </a:stretch>
        </p:blipFill>
        <p:spPr>
          <a:xfrm>
            <a:off x="7541895" y="2416810"/>
            <a:ext cx="1856740" cy="2022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18" descr="整体狗侧走"/>
          <p:cNvPicPr>
            <a:picLocks noChangeAspect="1"/>
          </p:cNvPicPr>
          <p:nvPr/>
        </p:nvPicPr>
        <p:blipFill>
          <a:blip r:embed="rId1"/>
          <a:srcRect l="714" r="74631" b="60907"/>
          <a:stretch>
            <a:fillRect/>
          </a:stretch>
        </p:blipFill>
        <p:spPr>
          <a:xfrm>
            <a:off x="9658350" y="2416810"/>
            <a:ext cx="1803400" cy="2022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18" descr="整体狗侧走"/>
          <p:cNvPicPr>
            <a:picLocks noChangeAspect="1"/>
          </p:cNvPicPr>
          <p:nvPr/>
        </p:nvPicPr>
        <p:blipFill>
          <a:blip r:embed="rId1"/>
          <a:srcRect t="47365" r="75111" b="15231"/>
          <a:stretch>
            <a:fillRect/>
          </a:stretch>
        </p:blipFill>
        <p:spPr>
          <a:xfrm>
            <a:off x="8816340" y="4386580"/>
            <a:ext cx="1821180" cy="19348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8" descr="整体狗侧走"/>
          <p:cNvPicPr>
            <a:picLocks noChangeAspect="1"/>
          </p:cNvPicPr>
          <p:nvPr/>
        </p:nvPicPr>
        <p:blipFill>
          <a:blip r:embed="rId1"/>
          <a:srcRect l="24389" t="47365" r="49283" b="15231"/>
          <a:stretch>
            <a:fillRect/>
          </a:stretch>
        </p:blipFill>
        <p:spPr>
          <a:xfrm>
            <a:off x="6096000" y="4439285"/>
            <a:ext cx="1927225" cy="19354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8" descr="整体狗侧走"/>
          <p:cNvPicPr>
            <a:picLocks noChangeAspect="1"/>
          </p:cNvPicPr>
          <p:nvPr/>
        </p:nvPicPr>
        <p:blipFill>
          <a:blip r:embed="rId1"/>
          <a:srcRect l="50697" t="47365" r="24649" b="15231"/>
          <a:stretch>
            <a:fillRect/>
          </a:stretch>
        </p:blipFill>
        <p:spPr>
          <a:xfrm>
            <a:off x="3371215" y="4439285"/>
            <a:ext cx="1803400" cy="19354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8" descr="整体狗侧走"/>
          <p:cNvPicPr>
            <a:picLocks noChangeAspect="1"/>
          </p:cNvPicPr>
          <p:nvPr/>
        </p:nvPicPr>
        <p:blipFill>
          <a:blip r:embed="rId1"/>
          <a:srcRect l="74616" t="47365" r="485" b="15231"/>
          <a:stretch>
            <a:fillRect/>
          </a:stretch>
        </p:blipFill>
        <p:spPr>
          <a:xfrm>
            <a:off x="1111885" y="4347210"/>
            <a:ext cx="1821180" cy="19348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矩形 57347"/>
          <p:cNvSpPr/>
          <p:nvPr/>
        </p:nvSpPr>
        <p:spPr>
          <a:xfrm>
            <a:off x="1059180" y="1854468"/>
            <a:ext cx="4784725" cy="147732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indent="457200">
              <a:lnSpc>
                <a:spcPct val="150000"/>
              </a:lnSpc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松鼠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跳跃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预备动作、缓冲动作</a:t>
            </a:r>
            <a:endParaRPr lang="zh-CN" altLang="en-US" sz="2000" b="1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algn="l">
              <a:lnSpc>
                <a:spcPct val="150000"/>
              </a:lnSpc>
              <a:buClrTx/>
              <a:buSzTx/>
              <a:buFontTx/>
              <a:defRPr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algn="l">
              <a:lnSpc>
                <a:spcPct val="150000"/>
              </a:lnSpc>
              <a:buClrTx/>
              <a:buSzTx/>
              <a:buFontTx/>
              <a:defRPr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7752692" y="4659519"/>
            <a:ext cx="3012485" cy="14504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6914" name="图片 3" descr="u=712593596,668576705&amp;fm=26&amp;gp=0"/>
          <p:cNvPicPr>
            <a:picLocks noChangeAspect="1"/>
          </p:cNvPicPr>
          <p:nvPr/>
        </p:nvPicPr>
        <p:blipFill>
          <a:blip r:embed="rId2">
            <a:lum contrast="17998"/>
          </a:blip>
          <a:stretch>
            <a:fillRect/>
          </a:stretch>
        </p:blipFill>
        <p:spPr>
          <a:xfrm>
            <a:off x="7244851" y="1698821"/>
            <a:ext cx="4028168" cy="29084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1"/>
          <p:cNvSpPr txBox="1"/>
          <p:nvPr/>
        </p:nvSpPr>
        <p:spPr>
          <a:xfrm>
            <a:off x="783771" y="2521127"/>
            <a:ext cx="60611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altLang="en-US" sz="2000" dirty="0"/>
              <a:t>兽类动物跳跃和扑跳动作的运动规律，基本上相似于奔跑动作，不同之处是</a:t>
            </a:r>
            <a:r>
              <a:rPr lang="en-US" altLang="zh-CN" sz="2000" dirty="0"/>
              <a:t>:</a:t>
            </a:r>
            <a:r>
              <a:rPr lang="zh-CN" altLang="en-US" sz="2000" dirty="0"/>
              <a:t>在扑跳前一般有个</a:t>
            </a:r>
            <a:r>
              <a:rPr lang="zh-CN" altLang="en-US" sz="2000" b="1" dirty="0">
                <a:solidFill>
                  <a:srgbClr val="FF0000"/>
                </a:solidFill>
              </a:rPr>
              <a:t>准备动作</a:t>
            </a:r>
            <a:r>
              <a:rPr lang="zh-CN" altLang="en-US" sz="2000" dirty="0"/>
              <a:t>阶段，</a:t>
            </a:r>
            <a:r>
              <a:rPr lang="zh-CN" altLang="en-US" sz="2000" b="1" dirty="0">
                <a:solidFill>
                  <a:srgbClr val="FF0000"/>
                </a:solidFill>
              </a:rPr>
              <a:t>身体和四肢紧缩</a:t>
            </a:r>
            <a:r>
              <a:rPr lang="zh-CN" altLang="en-US" sz="2000" dirty="0"/>
              <a:t>，头和颈部压低或贴近地面，两眼盯住前方目标。跃起时爆发力甚强，速度很快，</a:t>
            </a:r>
            <a:r>
              <a:rPr lang="zh-CN" altLang="en-US" sz="2000" b="1" dirty="0">
                <a:solidFill>
                  <a:srgbClr val="FF0000"/>
                </a:solidFill>
              </a:rPr>
              <a:t>身体和四肢迅速伸展、腾空，成弧行抛物线扑向猎物。前足着地时，身体及后肢产生一股前冲力，后脚着地的位置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有</a:t>
            </a:r>
            <a:r>
              <a:rPr lang="zh-CN" altLang="en-US" sz="2000" b="1" dirty="0">
                <a:solidFill>
                  <a:srgbClr val="FF0000"/>
                </a:solidFill>
              </a:rPr>
              <a:t>时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会</a:t>
            </a:r>
            <a:r>
              <a:rPr lang="zh-CN" altLang="en-US" sz="2000" b="1" dirty="0">
                <a:solidFill>
                  <a:srgbClr val="FF0000"/>
                </a:solidFill>
              </a:rPr>
              <a:t>超过前脚的位置。</a:t>
            </a:r>
            <a:r>
              <a:rPr lang="zh-CN" altLang="en-US" sz="2000" dirty="0"/>
              <a:t>如连续扑跳，身体又再次形成紧缩，继而又是一次快速伸展，扑跳动作。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9" name="文本框 2"/>
          <p:cNvSpPr txBox="1"/>
          <p:nvPr/>
        </p:nvSpPr>
        <p:spPr>
          <a:xfrm>
            <a:off x="2933065" y="1134745"/>
            <a:ext cx="6325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三、动物运动规律</a:t>
            </a:r>
            <a:endParaRPr lang="zh-CN" altLang="en-US" sz="2400" b="1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jBkMDBiODkxNTcxZmNjMzUyOTVkZjk5MjQyM2ExNTEifQ=="/>
  <p:tag name="KSO_WPP_MARK_KEY" val="79233614-7c57-4254-9698-ae6e8adcc2bf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WPS 演示</Application>
  <PresentationFormat>自定义</PresentationFormat>
  <Paragraphs>24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20" baseType="lpstr">
      <vt:lpstr>Arial</vt:lpstr>
      <vt:lpstr>方正书宋_GBK</vt:lpstr>
      <vt:lpstr>Wingdings</vt:lpstr>
      <vt:lpstr>微软雅黑</vt:lpstr>
      <vt:lpstr>汉仪旗黑</vt:lpstr>
      <vt:lpstr>Wingdings 3</vt:lpstr>
      <vt:lpstr>黑体</vt:lpstr>
      <vt:lpstr>等线</vt:lpstr>
      <vt:lpstr>汉仪中等线KW</vt:lpstr>
      <vt:lpstr>宋体</vt:lpstr>
      <vt:lpstr>Arial Unicode MS</vt:lpstr>
      <vt:lpstr>Calibri</vt:lpstr>
      <vt:lpstr>Helvetica Neue</vt:lpstr>
      <vt:lpstr>汉仪书宋二KW</vt:lpstr>
      <vt:lpstr>汉仪中黑KW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lo</dc:creator>
  <cp:lastModifiedBy>leigh</cp:lastModifiedBy>
  <cp:revision>364</cp:revision>
  <dcterms:created xsi:type="dcterms:W3CDTF">2022-11-15T12:36:34Z</dcterms:created>
  <dcterms:modified xsi:type="dcterms:W3CDTF">2022-11-15T12:36:34Z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2052-4.0.0.6524</vt:lpwstr>
  </property>
  <property fmtid="{D5CDD505-2E9C-101B-9397-08002B2CF9AE}" pid="3" name="ICV">
    <vt:lpwstr>689C5F8EA60547ADABE1319DF4606F88</vt:lpwstr>
  </property>
</Properties>
</file>