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42" r:id="rId3"/>
    <p:sldId id="839" r:id="rId4"/>
    <p:sldId id="840" r:id="rId5"/>
    <p:sldId id="841" r:id="rId6"/>
    <p:sldId id="842" r:id="rId7"/>
    <p:sldId id="843" r:id="rId8"/>
    <p:sldId id="844" r:id="rId9"/>
    <p:sldId id="845" r:id="rId10"/>
    <p:sldId id="846" r:id="rId11"/>
    <p:sldId id="543" r:id="rId12"/>
    <p:sldId id="312" r:id="rId13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BF"/>
    <a:srgbClr val="EE595A"/>
    <a:srgbClr val="F17475"/>
    <a:srgbClr val="F7ACAC"/>
    <a:srgbClr val="459788"/>
    <a:srgbClr val="E57916"/>
    <a:srgbClr val="47998A"/>
    <a:srgbClr val="FBFBFB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43F1-4EEA-4142-9CCB-D31C807F2D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73A6-5F85-4F22-A9C1-2AAB189230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01651" y="-998279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597400" y="2514600"/>
            <a:ext cx="3797935" cy="39433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景区讲解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794728" y="3043123"/>
            <a:ext cx="35821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4893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项目四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我为日照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代言</a:t>
            </a:r>
            <a:endParaRPr lang="zh-CN" altLang="en-US" sz="28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</p:grpSpPr>
        <p:sp>
          <p:nvSpPr>
            <p:cNvPr id="9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21121447">
            <a:off x="-1222115" y="-140756"/>
            <a:ext cx="4893491" cy="4047078"/>
            <a:chOff x="-1222115" y="-140756"/>
            <a:chExt cx="4893491" cy="4047078"/>
          </a:xfrm>
        </p:grpSpPr>
        <p:sp>
          <p:nvSpPr>
            <p:cNvPr id="10" name="Freeform 6"/>
            <p:cNvSpPr/>
            <p:nvPr/>
          </p:nvSpPr>
          <p:spPr bwMode="auto">
            <a:xfrm>
              <a:off x="1169218" y="1646656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967208">
            <a:off x="-435767" y="-614184"/>
            <a:ext cx="3223485" cy="4740839"/>
            <a:chOff x="-344053" y="-694887"/>
            <a:chExt cx="4459804" cy="6176892"/>
          </a:xfrm>
        </p:grpSpPr>
        <p:sp>
          <p:nvSpPr>
            <p:cNvPr id="11" name="Freeform 7"/>
            <p:cNvSpPr/>
            <p:nvPr/>
          </p:nvSpPr>
          <p:spPr bwMode="auto">
            <a:xfrm>
              <a:off x="1622860" y="2008329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071814">
            <a:off x="466359" y="-1109221"/>
            <a:ext cx="1927589" cy="6315783"/>
            <a:chOff x="458729" y="-1172283"/>
            <a:chExt cx="1927589" cy="6315783"/>
          </a:xfrm>
        </p:grpSpPr>
        <p:sp>
          <p:nvSpPr>
            <p:cNvPr id="12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solidFill>
              <a:srgbClr val="F17475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13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9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49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 bldLvl="0" animBg="1"/>
      <p:bldP spid="76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2" grpId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01651" y="-998279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597400" y="2514600"/>
            <a:ext cx="4196080" cy="39433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日照景区短视频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794728" y="3043123"/>
            <a:ext cx="35821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4893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项目四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我为日照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代言</a:t>
            </a:r>
            <a:endParaRPr lang="zh-CN" altLang="en-US" sz="28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</p:grpSpPr>
        <p:sp>
          <p:nvSpPr>
            <p:cNvPr id="9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21121447">
            <a:off x="-1222115" y="-140756"/>
            <a:ext cx="4893491" cy="4047078"/>
            <a:chOff x="-1222115" y="-140756"/>
            <a:chExt cx="4893491" cy="4047078"/>
          </a:xfrm>
        </p:grpSpPr>
        <p:sp>
          <p:nvSpPr>
            <p:cNvPr id="10" name="Freeform 6"/>
            <p:cNvSpPr/>
            <p:nvPr/>
          </p:nvSpPr>
          <p:spPr bwMode="auto">
            <a:xfrm>
              <a:off x="1169218" y="1646656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967208">
            <a:off x="-435767" y="-614184"/>
            <a:ext cx="3223485" cy="4740839"/>
            <a:chOff x="-344053" y="-694887"/>
            <a:chExt cx="4459804" cy="6176892"/>
          </a:xfrm>
        </p:grpSpPr>
        <p:sp>
          <p:nvSpPr>
            <p:cNvPr id="11" name="Freeform 7"/>
            <p:cNvSpPr/>
            <p:nvPr/>
          </p:nvSpPr>
          <p:spPr bwMode="auto">
            <a:xfrm>
              <a:off x="1622860" y="2008329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071814">
            <a:off x="466359" y="-1109221"/>
            <a:ext cx="1927589" cy="6315783"/>
            <a:chOff x="458729" y="-1172283"/>
            <a:chExt cx="1927589" cy="6315783"/>
          </a:xfrm>
        </p:grpSpPr>
        <p:sp>
          <p:nvSpPr>
            <p:cNvPr id="12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solidFill>
              <a:srgbClr val="F17475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13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9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49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 bldLvl="0" animBg="1"/>
      <p:bldP spid="76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2" grpId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21212" y="-872601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/>
          <p:nvPr/>
        </p:nvSpPr>
        <p:spPr bwMode="auto">
          <a:xfrm>
            <a:off x="1169218" y="78946"/>
            <a:ext cx="3104530" cy="1663473"/>
          </a:xfrm>
          <a:custGeom>
            <a:avLst/>
            <a:gdLst>
              <a:gd name="T0" fmla="*/ 0 w 22943"/>
              <a:gd name="T1" fmla="*/ 11582 h 12283"/>
              <a:gd name="T2" fmla="*/ 0 w 22943"/>
              <a:gd name="T3" fmla="*/ 11582 h 12283"/>
              <a:gd name="T4" fmla="*/ 19826 w 22943"/>
              <a:gd name="T5" fmla="*/ 0 h 12283"/>
              <a:gd name="T6" fmla="*/ 22943 w 22943"/>
              <a:gd name="T7" fmla="*/ 12283 h 12283"/>
              <a:gd name="T8" fmla="*/ 0 w 22943"/>
              <a:gd name="T9" fmla="*/ 11582 h 1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43" h="12283">
                <a:moveTo>
                  <a:pt x="0" y="11582"/>
                </a:moveTo>
                <a:lnTo>
                  <a:pt x="0" y="11582"/>
                </a:lnTo>
                <a:lnTo>
                  <a:pt x="19826" y="0"/>
                </a:lnTo>
                <a:cubicBezTo>
                  <a:pt x="19826" y="0"/>
                  <a:pt x="22943" y="3850"/>
                  <a:pt x="22943" y="12283"/>
                </a:cubicBezTo>
                <a:lnTo>
                  <a:pt x="0" y="11582"/>
                </a:lnTo>
                <a:close/>
              </a:path>
            </a:pathLst>
          </a:custGeom>
          <a:solidFill>
            <a:srgbClr val="01ADBF"/>
          </a:solidFill>
          <a:ln w="28575" cap="flat">
            <a:noFill/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 rot="20879441">
            <a:off x="1363403" y="1250521"/>
            <a:ext cx="2502158" cy="2259666"/>
          </a:xfrm>
          <a:custGeom>
            <a:avLst/>
            <a:gdLst>
              <a:gd name="T0" fmla="*/ 0 w 18495"/>
              <a:gd name="T1" fmla="*/ 0 h 16680"/>
              <a:gd name="T2" fmla="*/ 0 w 18495"/>
              <a:gd name="T3" fmla="*/ 0 h 16680"/>
              <a:gd name="T4" fmla="*/ 18495 w 18495"/>
              <a:gd name="T5" fmla="*/ 9576 h 16680"/>
              <a:gd name="T6" fmla="*/ 13109 w 18495"/>
              <a:gd name="T7" fmla="*/ 16680 h 16680"/>
              <a:gd name="T8" fmla="*/ 0 w 18495"/>
              <a:gd name="T9" fmla="*/ 0 h 16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95" h="16680">
                <a:moveTo>
                  <a:pt x="0" y="0"/>
                </a:moveTo>
                <a:lnTo>
                  <a:pt x="0" y="0"/>
                </a:lnTo>
                <a:lnTo>
                  <a:pt x="18495" y="9576"/>
                </a:lnTo>
                <a:cubicBezTo>
                  <a:pt x="18495" y="9576"/>
                  <a:pt x="18078" y="12440"/>
                  <a:pt x="13109" y="16680"/>
                </a:cubicBezTo>
                <a:lnTo>
                  <a:pt x="0" y="0"/>
                </a:lnTo>
                <a:close/>
              </a:path>
            </a:pathLst>
          </a:custGeom>
          <a:solidFill>
            <a:srgbClr val="EE595A"/>
          </a:solidFill>
          <a:ln w="28575" cap="flat">
            <a:noFill/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948379" y="813745"/>
            <a:ext cx="2492891" cy="3473676"/>
          </a:xfrm>
          <a:custGeom>
            <a:avLst/>
            <a:gdLst>
              <a:gd name="T0" fmla="*/ 0 w 18429"/>
              <a:gd name="T1" fmla="*/ 0 h 25641"/>
              <a:gd name="T2" fmla="*/ 0 w 18429"/>
              <a:gd name="T3" fmla="*/ 0 h 25641"/>
              <a:gd name="T4" fmla="*/ 18350 w 18429"/>
              <a:gd name="T5" fmla="*/ 23786 h 25641"/>
              <a:gd name="T6" fmla="*/ 15896 w 18429"/>
              <a:gd name="T7" fmla="*/ 25641 h 25641"/>
              <a:gd name="T8" fmla="*/ 9936 w 18429"/>
              <a:gd name="T9" fmla="*/ 25641 h 25641"/>
              <a:gd name="T10" fmla="*/ 0 w 18429"/>
              <a:gd name="T11" fmla="*/ 0 h 25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29" h="25641">
                <a:moveTo>
                  <a:pt x="0" y="0"/>
                </a:moveTo>
                <a:lnTo>
                  <a:pt x="0" y="0"/>
                </a:lnTo>
                <a:lnTo>
                  <a:pt x="18350" y="23786"/>
                </a:lnTo>
                <a:cubicBezTo>
                  <a:pt x="18429" y="23887"/>
                  <a:pt x="17332" y="24686"/>
                  <a:pt x="15896" y="25641"/>
                </a:cubicBezTo>
                <a:lnTo>
                  <a:pt x="9936" y="2564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8575" cap="flat">
            <a:noFill/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500273" y="1554231"/>
            <a:ext cx="1927589" cy="3496844"/>
          </a:xfrm>
          <a:custGeom>
            <a:avLst/>
            <a:gdLst>
              <a:gd name="T0" fmla="*/ 5250 w 14247"/>
              <a:gd name="T1" fmla="*/ 0 h 25811"/>
              <a:gd name="T2" fmla="*/ 5250 w 14247"/>
              <a:gd name="T3" fmla="*/ 0 h 25811"/>
              <a:gd name="T4" fmla="*/ 14247 w 14247"/>
              <a:gd name="T5" fmla="*/ 23218 h 25811"/>
              <a:gd name="T6" fmla="*/ 0 w 14247"/>
              <a:gd name="T7" fmla="*/ 24482 h 25811"/>
              <a:gd name="T8" fmla="*/ 5250 w 14247"/>
              <a:gd name="T9" fmla="*/ 0 h 25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47" h="25811">
                <a:moveTo>
                  <a:pt x="5250" y="0"/>
                </a:moveTo>
                <a:lnTo>
                  <a:pt x="5250" y="0"/>
                </a:lnTo>
                <a:lnTo>
                  <a:pt x="14247" y="23218"/>
                </a:lnTo>
                <a:cubicBezTo>
                  <a:pt x="14247" y="23218"/>
                  <a:pt x="8328" y="25811"/>
                  <a:pt x="0" y="24482"/>
                </a:cubicBezTo>
                <a:lnTo>
                  <a:pt x="5250" y="0"/>
                </a:lnTo>
                <a:close/>
              </a:path>
            </a:pathLst>
          </a:custGeom>
          <a:solidFill>
            <a:srgbClr val="F17475"/>
          </a:solidFill>
          <a:ln w="28575" cap="flat">
            <a:noFill/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0" y="1646656"/>
            <a:ext cx="1169219" cy="1515197"/>
          </a:xfrm>
          <a:custGeom>
            <a:avLst/>
            <a:gdLst>
              <a:gd name="T0" fmla="*/ 8643 w 8643"/>
              <a:gd name="T1" fmla="*/ 0 h 11179"/>
              <a:gd name="T2" fmla="*/ 8643 w 8643"/>
              <a:gd name="T3" fmla="*/ 0 h 11179"/>
              <a:gd name="T4" fmla="*/ 0 w 8643"/>
              <a:gd name="T5" fmla="*/ 11179 h 11179"/>
              <a:gd name="T6" fmla="*/ 0 w 8643"/>
              <a:gd name="T7" fmla="*/ 3188 h 11179"/>
              <a:gd name="T8" fmla="*/ 8643 w 8643"/>
              <a:gd name="T9" fmla="*/ 0 h 1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3" h="11179">
                <a:moveTo>
                  <a:pt x="8643" y="0"/>
                </a:moveTo>
                <a:lnTo>
                  <a:pt x="8643" y="0"/>
                </a:lnTo>
                <a:lnTo>
                  <a:pt x="0" y="11179"/>
                </a:lnTo>
                <a:lnTo>
                  <a:pt x="0" y="3188"/>
                </a:lnTo>
                <a:lnTo>
                  <a:pt x="8643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导游</a:t>
            </a:r>
            <a:endParaRPr lang="zh-CN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832489" y="25146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做好文化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传承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讲好中国</a:t>
            </a:r>
            <a:r>
              <a:rPr lang="zh-CN" altLang="en-US" sz="4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故事</a:t>
            </a:r>
            <a:endParaRPr lang="zh-CN" altLang="en-US" sz="44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3" grpId="0"/>
      <p:bldP spid="76" grpId="0" animBg="1"/>
      <p:bldP spid="78" grpId="0" animBg="1"/>
      <p:bldP spid="79" grpId="0" animBg="1"/>
      <p:bldP spid="80" grpId="0" animBg="1"/>
      <p:bldP spid="82" grpId="0"/>
      <p:bldP spid="8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日照万平口海滨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风景区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9420" y="394335"/>
            <a:ext cx="8264525" cy="477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399030" y="0"/>
            <a:ext cx="3996690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日照万平口（世界帆船锦标赛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基地）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921385" y="473710"/>
            <a:ext cx="7301230" cy="4558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日照万平口（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灯塔）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21920" y="394335"/>
            <a:ext cx="8900795" cy="4675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日照海滨国家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森林公园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07060" y="441960"/>
            <a:ext cx="7929245" cy="4701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刘家湾赶海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393065" y="403860"/>
            <a:ext cx="8358505" cy="4739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海洋公园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257810" y="502285"/>
            <a:ext cx="8478520" cy="4702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五莲山景区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418465" y="394335"/>
            <a:ext cx="8306435" cy="482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浮来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山景区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862330" y="394335"/>
            <a:ext cx="7419975" cy="4749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340,&quot;width&quot;:9240}"/>
</p:tagLst>
</file>

<file path=ppt/tags/tag2.xml><?xml version="1.0" encoding="utf-8"?>
<p:tagLst xmlns:p="http://schemas.openxmlformats.org/presentationml/2006/main">
  <p:tag name="COMMONDATA" val="eyJoZGlkIjoiYjI0NTZmMGJmZTJiZDhmYjhlMTI2YzI5ODIyMDBmNDYifQ=="/>
  <p:tag name="KSO_WPP_MARK_KEY" val="132ee0f4-a1f2-4a83-bd4d-3f52aef4b215"/>
</p:tagLst>
</file>

<file path=ppt/theme/theme1.xml><?xml version="1.0" encoding="utf-8"?>
<a:theme xmlns:a="http://schemas.openxmlformats.org/drawingml/2006/main" name="Office 主题">
  <a:themeElements>
    <a:clrScheme name="全新全新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WPS 演示</Application>
  <PresentationFormat>全屏显示(16:9)</PresentationFormat>
  <Paragraphs>41</Paragraphs>
  <Slides>11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Nexa Light</vt:lpstr>
      <vt:lpstr>华康少女文字W5(P)</vt:lpstr>
      <vt:lpstr>Calibri</vt:lpstr>
      <vt:lpstr>Arial Unicode MS</vt:lpstr>
      <vt:lpstr>Arial</vt:lpstr>
      <vt:lpstr>Agency FB</vt:lpstr>
      <vt:lpstr>Impact</vt:lpstr>
      <vt:lpstr>Times New Roman</vt:lpstr>
      <vt:lpstr>楷体</vt:lpstr>
      <vt:lpstr>书体坊安景臣钢笔行书</vt:lpstr>
      <vt:lpstr>Calibri Light</vt:lpstr>
      <vt:lpstr>Wide Latin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我图网licai2011</dc:creator>
  <cp:lastModifiedBy>水寒</cp:lastModifiedBy>
  <cp:revision>177</cp:revision>
  <dcterms:created xsi:type="dcterms:W3CDTF">2016-04-18T02:19:00Z</dcterms:created>
  <dcterms:modified xsi:type="dcterms:W3CDTF">2022-11-12T13:11:01Z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F144C79C93A14E82B2EC1CEB21C510CB</vt:lpwstr>
  </property>
  <property fmtid="{D5CDD505-2E9C-101B-9397-08002B2CF9AE}" pid="3" name="KSOProductBuildVer">
    <vt:lpwstr>2052-11.1.0.12763</vt:lpwstr>
  </property>
</Properties>
</file>