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40" r:id="rId3"/>
    <p:sldId id="611" r:id="rId4"/>
    <p:sldId id="839" r:id="rId5"/>
    <p:sldId id="840" r:id="rId6"/>
    <p:sldId id="841" r:id="rId7"/>
    <p:sldId id="842" r:id="rId8"/>
    <p:sldId id="843" r:id="rId9"/>
    <p:sldId id="844" r:id="rId10"/>
    <p:sldId id="845" r:id="rId11"/>
    <p:sldId id="846" r:id="rId12"/>
    <p:sldId id="847" r:id="rId13"/>
    <p:sldId id="848" r:id="rId14"/>
    <p:sldId id="312" r:id="rId15"/>
  </p:sldIdLst>
  <p:sldSz cx="9144000" cy="5143500" type="screen16x9"/>
  <p:notesSz cx="6858000" cy="9144000"/>
  <p:custDataLst>
    <p:tags r:id="rId2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r" initials="a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DBF"/>
    <a:srgbClr val="EE595A"/>
    <a:srgbClr val="F17475"/>
    <a:srgbClr val="F7ACAC"/>
    <a:srgbClr val="459788"/>
    <a:srgbClr val="E57916"/>
    <a:srgbClr val="47998A"/>
    <a:srgbClr val="FBFBFB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39" autoAdjust="0"/>
    <p:restoredTop sz="94660"/>
  </p:normalViewPr>
  <p:slideViewPr>
    <p:cSldViewPr snapToGrid="0">
      <p:cViewPr varScale="1">
        <p:scale>
          <a:sx n="81" d="100"/>
          <a:sy n="81" d="100"/>
        </p:scale>
        <p:origin x="56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43F1-4EEA-4142-9CCB-D31C807F2D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B73A6-5F85-4F22-A9C1-2AAB1892304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6D4C0-120A-495D-A7F1-CF1B547C3F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5D670-598D-4766-842B-AD39E54783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77787" y="-68262"/>
            <a:ext cx="9299575" cy="526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31138" y="223838"/>
            <a:ext cx="1023937" cy="871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11163" y="3883025"/>
            <a:ext cx="1517650" cy="1068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561263" y="4276725"/>
            <a:ext cx="1293812" cy="674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strips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77787" y="-68262"/>
            <a:ext cx="9299575" cy="526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31138" y="223838"/>
            <a:ext cx="1023937" cy="871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  <p:sp>
        <p:nvSpPr>
          <p:cNvPr id="11" name="圆角矩形 10"/>
          <p:cNvSpPr/>
          <p:nvPr userDrawn="1"/>
        </p:nvSpPr>
        <p:spPr>
          <a:xfrm>
            <a:off x="4091781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21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 userDrawn="1"/>
        </p:nvSpPr>
        <p:spPr>
          <a:xfrm>
            <a:off x="5357812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 userDrawn="1"/>
        </p:nvSpPr>
        <p:spPr>
          <a:xfrm>
            <a:off x="6623843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 userDrawn="1"/>
        </p:nvSpPr>
        <p:spPr>
          <a:xfrm>
            <a:off x="7889875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0" y="0"/>
            <a:ext cx="9144000" cy="112668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426720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550545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6779419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061326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56" y="192507"/>
            <a:ext cx="7886700" cy="246856"/>
          </a:xfrm>
        </p:spPr>
        <p:txBody>
          <a:bodyPr>
            <a:noAutofit/>
          </a:bodyPr>
          <a:lstStyle>
            <a:lvl1pPr>
              <a:defRPr sz="1600" b="1" strike="noStrik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1478280" y="315935"/>
            <a:ext cx="249364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  <p:sp>
        <p:nvSpPr>
          <p:cNvPr id="11" name="圆角矩形 10"/>
          <p:cNvSpPr/>
          <p:nvPr userDrawn="1"/>
        </p:nvSpPr>
        <p:spPr>
          <a:xfrm>
            <a:off x="4091781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圆角矩形 11"/>
          <p:cNvSpPr/>
          <p:nvPr userDrawn="1"/>
        </p:nvSpPr>
        <p:spPr>
          <a:xfrm>
            <a:off x="5357812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 userDrawn="1"/>
        </p:nvSpPr>
        <p:spPr>
          <a:xfrm>
            <a:off x="6623843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 userDrawn="1"/>
        </p:nvSpPr>
        <p:spPr>
          <a:xfrm>
            <a:off x="7889875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0" y="0"/>
            <a:ext cx="9144000" cy="112668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426720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550545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6779419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061326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56" y="192507"/>
            <a:ext cx="7886700" cy="246856"/>
          </a:xfrm>
        </p:spPr>
        <p:txBody>
          <a:bodyPr>
            <a:noAutofit/>
          </a:bodyPr>
          <a:lstStyle>
            <a:lvl1pPr>
              <a:defRPr sz="1600" b="1" strike="noStrik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1478280" y="315935"/>
            <a:ext cx="249364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  <p:sp>
        <p:nvSpPr>
          <p:cNvPr id="11" name="圆角矩形 10"/>
          <p:cNvSpPr/>
          <p:nvPr userDrawn="1"/>
        </p:nvSpPr>
        <p:spPr>
          <a:xfrm>
            <a:off x="4091781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圆角矩形 11"/>
          <p:cNvSpPr/>
          <p:nvPr userDrawn="1"/>
        </p:nvSpPr>
        <p:spPr>
          <a:xfrm>
            <a:off x="5357812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圆角矩形 12"/>
          <p:cNvSpPr/>
          <p:nvPr userDrawn="1"/>
        </p:nvSpPr>
        <p:spPr>
          <a:xfrm>
            <a:off x="6623843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 userDrawn="1"/>
        </p:nvSpPr>
        <p:spPr>
          <a:xfrm>
            <a:off x="7889875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0" y="0"/>
            <a:ext cx="9144000" cy="112668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426720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550545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6779419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061326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56" y="192507"/>
            <a:ext cx="7886700" cy="246856"/>
          </a:xfrm>
        </p:spPr>
        <p:txBody>
          <a:bodyPr>
            <a:noAutofit/>
          </a:bodyPr>
          <a:lstStyle>
            <a:lvl1pPr>
              <a:defRPr sz="1600" b="1" strike="noStrik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1478280" y="315935"/>
            <a:ext cx="249364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  <p:sp>
        <p:nvSpPr>
          <p:cNvPr id="11" name="圆角矩形 10"/>
          <p:cNvSpPr/>
          <p:nvPr userDrawn="1"/>
        </p:nvSpPr>
        <p:spPr>
          <a:xfrm>
            <a:off x="4091781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圆角矩形 11"/>
          <p:cNvSpPr/>
          <p:nvPr userDrawn="1"/>
        </p:nvSpPr>
        <p:spPr>
          <a:xfrm>
            <a:off x="5357812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圆角矩形 12"/>
          <p:cNvSpPr/>
          <p:nvPr userDrawn="1"/>
        </p:nvSpPr>
        <p:spPr>
          <a:xfrm>
            <a:off x="6623843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 userDrawn="1"/>
        </p:nvSpPr>
        <p:spPr>
          <a:xfrm>
            <a:off x="7889875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0" y="0"/>
            <a:ext cx="9144000" cy="112668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426720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550545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6779419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061326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56" y="192507"/>
            <a:ext cx="7886700" cy="246856"/>
          </a:xfrm>
        </p:spPr>
        <p:txBody>
          <a:bodyPr>
            <a:noAutofit/>
          </a:bodyPr>
          <a:lstStyle>
            <a:lvl1pPr>
              <a:defRPr sz="1600" b="1" strike="noStrik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1478280" y="315935"/>
            <a:ext cx="249364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6.jpe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l="-58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椭圆 56"/>
          <p:cNvSpPr/>
          <p:nvPr/>
        </p:nvSpPr>
        <p:spPr>
          <a:xfrm>
            <a:off x="-1501651" y="-998279"/>
            <a:ext cx="5160022" cy="516002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-800100" y="-299311"/>
            <a:ext cx="3911600" cy="3911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6778275" y="3893612"/>
            <a:ext cx="4731450" cy="473145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120"/>
          <p:cNvSpPr>
            <a:spLocks noChangeArrowheads="1"/>
          </p:cNvSpPr>
          <p:nvPr/>
        </p:nvSpPr>
        <p:spPr bwMode="auto">
          <a:xfrm>
            <a:off x="7483138" y="4144359"/>
            <a:ext cx="442670" cy="441769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304800" dist="76200" dir="6000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ctr" anchorCtr="1" compatLnSpc="1"/>
          <a:lstStyle/>
          <a:p>
            <a:endParaRPr lang="zh-CN" altLang="zh-CN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9" name="椭圆 126"/>
          <p:cNvSpPr>
            <a:spLocks noChangeArrowheads="1"/>
          </p:cNvSpPr>
          <p:nvPr/>
        </p:nvSpPr>
        <p:spPr bwMode="auto">
          <a:xfrm>
            <a:off x="8395251" y="3861101"/>
            <a:ext cx="248476" cy="248477"/>
          </a:xfrm>
          <a:prstGeom prst="ellipse">
            <a:avLst/>
          </a:prstGeom>
          <a:gradFill>
            <a:gsLst>
              <a:gs pos="100000">
                <a:schemeClr val="accent2"/>
              </a:gs>
              <a:gs pos="0">
                <a:schemeClr val="accent2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304800" dist="76200" dir="6000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ctr" anchorCtr="1" compatLnSpc="1"/>
          <a:lstStyle/>
          <a:p>
            <a:endParaRPr lang="zh-CN" altLang="zh-CN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0" name="圆角矩形 79"/>
          <p:cNvSpPr/>
          <p:nvPr/>
        </p:nvSpPr>
        <p:spPr>
          <a:xfrm>
            <a:off x="4597400" y="2514600"/>
            <a:ext cx="3797935" cy="394335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任务二</a:t>
            </a:r>
            <a:r>
              <a:rPr lang="en-US" altLang="zh-CN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主题文化元素</a:t>
            </a: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3"/>
          <p:cNvSpPr txBox="1">
            <a:spLocks noChangeArrowheads="1"/>
          </p:cNvSpPr>
          <p:nvPr/>
        </p:nvSpPr>
        <p:spPr bwMode="auto">
          <a:xfrm>
            <a:off x="4794728" y="3043123"/>
            <a:ext cx="3582110" cy="3067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 b="1">
                <a:gradFill>
                  <a:gsLst>
                    <a:gs pos="100000">
                      <a:schemeClr val="tx2"/>
                    </a:gs>
                    <a:gs pos="0">
                      <a:schemeClr val="accent2"/>
                    </a:gs>
                  </a:gsLst>
                  <a:path path="circle">
                    <a:fillToRect l="50000" t="50000" r="50000" b="50000"/>
                  </a:path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</a:t>
            </a:r>
            <a:endParaRPr lang="zh-CN" altLang="en-US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4756171" y="1745243"/>
            <a:ext cx="348932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8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项目三</a:t>
            </a:r>
            <a:r>
              <a:rPr lang="en-US" altLang="zh-CN" sz="28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讲解语言</a:t>
            </a:r>
            <a:r>
              <a:rPr lang="zh-CN" altLang="en-US" sz="28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训练</a:t>
            </a:r>
            <a:endParaRPr lang="zh-CN" altLang="en-US" sz="2800" b="1" dirty="0">
              <a:solidFill>
                <a:schemeClr val="accent2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 rot="20928151">
            <a:off x="-2302065" y="78946"/>
            <a:ext cx="6575813" cy="2140782"/>
            <a:chOff x="-2302065" y="78946"/>
            <a:chExt cx="6575813" cy="2140782"/>
          </a:xfrm>
        </p:grpSpPr>
        <p:sp>
          <p:nvSpPr>
            <p:cNvPr id="9" name="Freeform 5"/>
            <p:cNvSpPr/>
            <p:nvPr/>
          </p:nvSpPr>
          <p:spPr bwMode="auto">
            <a:xfrm>
              <a:off x="1169218" y="78946"/>
              <a:ext cx="3104530" cy="1663473"/>
            </a:xfrm>
            <a:custGeom>
              <a:avLst/>
              <a:gdLst>
                <a:gd name="T0" fmla="*/ 0 w 22943"/>
                <a:gd name="T1" fmla="*/ 11582 h 12283"/>
                <a:gd name="T2" fmla="*/ 0 w 22943"/>
                <a:gd name="T3" fmla="*/ 11582 h 12283"/>
                <a:gd name="T4" fmla="*/ 19826 w 22943"/>
                <a:gd name="T5" fmla="*/ 0 h 12283"/>
                <a:gd name="T6" fmla="*/ 22943 w 22943"/>
                <a:gd name="T7" fmla="*/ 12283 h 12283"/>
                <a:gd name="T8" fmla="*/ 0 w 22943"/>
                <a:gd name="T9" fmla="*/ 11582 h 12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43" h="12283">
                  <a:moveTo>
                    <a:pt x="0" y="11582"/>
                  </a:moveTo>
                  <a:lnTo>
                    <a:pt x="0" y="11582"/>
                  </a:lnTo>
                  <a:lnTo>
                    <a:pt x="19826" y="0"/>
                  </a:lnTo>
                  <a:cubicBezTo>
                    <a:pt x="19826" y="0"/>
                    <a:pt x="22943" y="3850"/>
                    <a:pt x="22943" y="12283"/>
                  </a:cubicBezTo>
                  <a:lnTo>
                    <a:pt x="0" y="11582"/>
                  </a:lnTo>
                  <a:close/>
                </a:path>
              </a:pathLst>
            </a:custGeom>
            <a:solidFill>
              <a:srgbClr val="01ADBF"/>
            </a:solidFill>
            <a:ln w="28575" cap="flat">
              <a:noFill/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椭圆 1"/>
            <p:cNvSpPr/>
            <p:nvPr/>
          </p:nvSpPr>
          <p:spPr>
            <a:xfrm>
              <a:off x="-2302065" y="2076939"/>
              <a:ext cx="145329" cy="1427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 rot="21121447">
            <a:off x="-1222115" y="-140756"/>
            <a:ext cx="4893491" cy="4047078"/>
            <a:chOff x="-1222115" y="-140756"/>
            <a:chExt cx="4893491" cy="4047078"/>
          </a:xfrm>
        </p:grpSpPr>
        <p:sp>
          <p:nvSpPr>
            <p:cNvPr id="10" name="Freeform 6"/>
            <p:cNvSpPr/>
            <p:nvPr/>
          </p:nvSpPr>
          <p:spPr bwMode="auto">
            <a:xfrm>
              <a:off x="1169218" y="1646656"/>
              <a:ext cx="2502158" cy="2259666"/>
            </a:xfrm>
            <a:custGeom>
              <a:avLst/>
              <a:gdLst>
                <a:gd name="T0" fmla="*/ 0 w 18495"/>
                <a:gd name="T1" fmla="*/ 0 h 16680"/>
                <a:gd name="T2" fmla="*/ 0 w 18495"/>
                <a:gd name="T3" fmla="*/ 0 h 16680"/>
                <a:gd name="T4" fmla="*/ 18495 w 18495"/>
                <a:gd name="T5" fmla="*/ 9576 h 16680"/>
                <a:gd name="T6" fmla="*/ 13109 w 18495"/>
                <a:gd name="T7" fmla="*/ 16680 h 16680"/>
                <a:gd name="T8" fmla="*/ 0 w 18495"/>
                <a:gd name="T9" fmla="*/ 0 h 16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95" h="16680">
                  <a:moveTo>
                    <a:pt x="0" y="0"/>
                  </a:moveTo>
                  <a:lnTo>
                    <a:pt x="0" y="0"/>
                  </a:lnTo>
                  <a:lnTo>
                    <a:pt x="18495" y="9576"/>
                  </a:lnTo>
                  <a:cubicBezTo>
                    <a:pt x="18495" y="9576"/>
                    <a:pt x="18078" y="12440"/>
                    <a:pt x="13109" y="1668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2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-1222115" y="-140756"/>
              <a:ext cx="145329" cy="1427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 rot="20967208">
            <a:off x="-435767" y="-614184"/>
            <a:ext cx="3223485" cy="4740839"/>
            <a:chOff x="-344053" y="-694887"/>
            <a:chExt cx="4459804" cy="6176892"/>
          </a:xfrm>
        </p:grpSpPr>
        <p:sp>
          <p:nvSpPr>
            <p:cNvPr id="11" name="Freeform 7"/>
            <p:cNvSpPr/>
            <p:nvPr/>
          </p:nvSpPr>
          <p:spPr bwMode="auto">
            <a:xfrm>
              <a:off x="1622860" y="2008329"/>
              <a:ext cx="2492891" cy="3473676"/>
            </a:xfrm>
            <a:custGeom>
              <a:avLst/>
              <a:gdLst>
                <a:gd name="T0" fmla="*/ 0 w 18429"/>
                <a:gd name="T1" fmla="*/ 0 h 25641"/>
                <a:gd name="T2" fmla="*/ 0 w 18429"/>
                <a:gd name="T3" fmla="*/ 0 h 25641"/>
                <a:gd name="T4" fmla="*/ 18350 w 18429"/>
                <a:gd name="T5" fmla="*/ 23786 h 25641"/>
                <a:gd name="T6" fmla="*/ 15896 w 18429"/>
                <a:gd name="T7" fmla="*/ 25641 h 25641"/>
                <a:gd name="T8" fmla="*/ 9936 w 18429"/>
                <a:gd name="T9" fmla="*/ 25641 h 25641"/>
                <a:gd name="T10" fmla="*/ 0 w 18429"/>
                <a:gd name="T11" fmla="*/ 0 h 25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29" h="25641">
                  <a:moveTo>
                    <a:pt x="0" y="0"/>
                  </a:moveTo>
                  <a:lnTo>
                    <a:pt x="0" y="0"/>
                  </a:lnTo>
                  <a:lnTo>
                    <a:pt x="18350" y="23786"/>
                  </a:lnTo>
                  <a:cubicBezTo>
                    <a:pt x="18429" y="23887"/>
                    <a:pt x="17332" y="24686"/>
                    <a:pt x="15896" y="25641"/>
                  </a:cubicBezTo>
                  <a:lnTo>
                    <a:pt x="9936" y="256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8575" cap="flat">
              <a:noFill/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-344053" y="-694887"/>
              <a:ext cx="145329" cy="1427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 rot="21071814">
            <a:off x="466359" y="-1109221"/>
            <a:ext cx="1927589" cy="6315783"/>
            <a:chOff x="458729" y="-1172283"/>
            <a:chExt cx="1927589" cy="6315783"/>
          </a:xfrm>
        </p:grpSpPr>
        <p:sp>
          <p:nvSpPr>
            <p:cNvPr id="12" name="Freeform 8"/>
            <p:cNvSpPr/>
            <p:nvPr/>
          </p:nvSpPr>
          <p:spPr bwMode="auto">
            <a:xfrm>
              <a:off x="458729" y="1646656"/>
              <a:ext cx="1927589" cy="3496844"/>
            </a:xfrm>
            <a:custGeom>
              <a:avLst/>
              <a:gdLst>
                <a:gd name="T0" fmla="*/ 5250 w 14247"/>
                <a:gd name="T1" fmla="*/ 0 h 25811"/>
                <a:gd name="T2" fmla="*/ 5250 w 14247"/>
                <a:gd name="T3" fmla="*/ 0 h 25811"/>
                <a:gd name="T4" fmla="*/ 14247 w 14247"/>
                <a:gd name="T5" fmla="*/ 23218 h 25811"/>
                <a:gd name="T6" fmla="*/ 0 w 14247"/>
                <a:gd name="T7" fmla="*/ 24482 h 25811"/>
                <a:gd name="T8" fmla="*/ 5250 w 14247"/>
                <a:gd name="T9" fmla="*/ 0 h 25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47" h="25811">
                  <a:moveTo>
                    <a:pt x="5250" y="0"/>
                  </a:moveTo>
                  <a:lnTo>
                    <a:pt x="5250" y="0"/>
                  </a:lnTo>
                  <a:lnTo>
                    <a:pt x="14247" y="23218"/>
                  </a:lnTo>
                  <a:cubicBezTo>
                    <a:pt x="14247" y="23218"/>
                    <a:pt x="8328" y="25811"/>
                    <a:pt x="0" y="24482"/>
                  </a:cubicBezTo>
                  <a:lnTo>
                    <a:pt x="5250" y="0"/>
                  </a:lnTo>
                  <a:close/>
                </a:path>
              </a:pathLst>
            </a:custGeom>
            <a:solidFill>
              <a:srgbClr val="F17475"/>
            </a:solidFill>
            <a:ln w="28575" cap="flat">
              <a:noFill/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89650" y="-1172283"/>
              <a:ext cx="145329" cy="1427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0" y="592892"/>
            <a:ext cx="2604851" cy="2568961"/>
            <a:chOff x="0" y="592892"/>
            <a:chExt cx="2604851" cy="2568961"/>
          </a:xfrm>
        </p:grpSpPr>
        <p:sp>
          <p:nvSpPr>
            <p:cNvPr id="13" name="Freeform 9"/>
            <p:cNvSpPr/>
            <p:nvPr/>
          </p:nvSpPr>
          <p:spPr bwMode="auto">
            <a:xfrm>
              <a:off x="0" y="1646656"/>
              <a:ext cx="1169219" cy="1515197"/>
            </a:xfrm>
            <a:custGeom>
              <a:avLst/>
              <a:gdLst>
                <a:gd name="T0" fmla="*/ 8643 w 8643"/>
                <a:gd name="T1" fmla="*/ 0 h 11179"/>
                <a:gd name="T2" fmla="*/ 8643 w 8643"/>
                <a:gd name="T3" fmla="*/ 0 h 11179"/>
                <a:gd name="T4" fmla="*/ 0 w 8643"/>
                <a:gd name="T5" fmla="*/ 11179 h 11179"/>
                <a:gd name="T6" fmla="*/ 0 w 8643"/>
                <a:gd name="T7" fmla="*/ 3188 h 11179"/>
                <a:gd name="T8" fmla="*/ 8643 w 8643"/>
                <a:gd name="T9" fmla="*/ 0 h 1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43" h="11179">
                  <a:moveTo>
                    <a:pt x="8643" y="0"/>
                  </a:moveTo>
                  <a:lnTo>
                    <a:pt x="8643" y="0"/>
                  </a:lnTo>
                  <a:lnTo>
                    <a:pt x="0" y="11179"/>
                  </a:lnTo>
                  <a:lnTo>
                    <a:pt x="0" y="3188"/>
                  </a:lnTo>
                  <a:lnTo>
                    <a:pt x="8643" y="0"/>
                  </a:lnTo>
                  <a:close/>
                </a:path>
              </a:pathLst>
            </a:custGeom>
            <a:gradFill>
              <a:gsLst>
                <a:gs pos="100000">
                  <a:schemeClr val="accent1"/>
                </a:gs>
                <a:gs pos="0">
                  <a:schemeClr val="accent1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2459522" y="592892"/>
              <a:ext cx="145329" cy="14278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8155" y="524059"/>
            <a:ext cx="2188320" cy="2188318"/>
            <a:chOff x="2145790" y="2209630"/>
            <a:chExt cx="2402067" cy="2402066"/>
          </a:xfrm>
        </p:grpSpPr>
        <p:grpSp>
          <p:nvGrpSpPr>
            <p:cNvPr id="31" name="组合 30"/>
            <p:cNvGrpSpPr/>
            <p:nvPr/>
          </p:nvGrpSpPr>
          <p:grpSpPr>
            <a:xfrm>
              <a:off x="2145790" y="2209630"/>
              <a:ext cx="2402067" cy="2402066"/>
              <a:chOff x="2282661" y="2214767"/>
              <a:chExt cx="2372462" cy="2372461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2282661" y="2214767"/>
                <a:ext cx="2372462" cy="237246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alpha val="99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圆角矩形 37"/>
              <p:cNvSpPr/>
              <p:nvPr/>
            </p:nvSpPr>
            <p:spPr>
              <a:xfrm>
                <a:off x="2377216" y="2309322"/>
                <a:ext cx="2183348" cy="218334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椭圆 31"/>
            <p:cNvSpPr/>
            <p:nvPr/>
          </p:nvSpPr>
          <p:spPr>
            <a:xfrm>
              <a:off x="2510240" y="2574081"/>
              <a:ext cx="1673164" cy="16731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2032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0"/>
            </a:p>
          </p:txBody>
        </p:sp>
      </p:grpSp>
      <p:sp>
        <p:nvSpPr>
          <p:cNvPr id="43" name="TextBox 93"/>
          <p:cNvSpPr txBox="1"/>
          <p:nvPr/>
        </p:nvSpPr>
        <p:spPr>
          <a:xfrm>
            <a:off x="667673" y="1061136"/>
            <a:ext cx="10972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endParaRPr lang="zh-CN" altLang="en-US" sz="3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3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4770" y="-993775"/>
            <a:ext cx="3495675" cy="695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0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0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animRot by="1020000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1200000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900"/>
                            </p:stCondLst>
                            <p:childTnLst>
                              <p:par>
                                <p:cTn id="6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400"/>
                            </p:stCondLst>
                            <p:childTnLst>
                              <p:par>
                                <p:cTn id="6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649"/>
                            </p:stCondLst>
                            <p:childTnLst>
                              <p:par>
                                <p:cTn id="7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75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375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ldLvl="0" animBg="1"/>
      <p:bldP spid="4" grpId="0" bldLvl="0" animBg="1"/>
      <p:bldP spid="76" grpId="0" bldLvl="0" animBg="1"/>
      <p:bldP spid="78" grpId="0" bldLvl="0" animBg="1"/>
      <p:bldP spid="79" grpId="0" bldLvl="0" animBg="1"/>
      <p:bldP spid="80" grpId="0" bldLvl="0" animBg="1"/>
      <p:bldP spid="81" grpId="0"/>
      <p:bldP spid="82" grpId="0"/>
      <p:bldP spid="82" grpId="1"/>
      <p:bldP spid="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" name="圆角矩形 79"/>
          <p:cNvSpPr/>
          <p:nvPr/>
        </p:nvSpPr>
        <p:spPr>
          <a:xfrm>
            <a:off x="2597785" y="0"/>
            <a:ext cx="3797935" cy="39433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</a:t>
            </a:r>
            <a:r>
              <a:rPr lang="zh-CN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四合院</a:t>
            </a:r>
            <a:endParaRPr lang="zh-CN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8" name="图片 107"/>
          <p:cNvPicPr/>
          <p:nvPr/>
        </p:nvPicPr>
        <p:blipFill>
          <a:blip r:embed="rId1"/>
          <a:stretch>
            <a:fillRect/>
          </a:stretch>
        </p:blipFill>
        <p:spPr>
          <a:xfrm>
            <a:off x="1327785" y="490220"/>
            <a:ext cx="6337300" cy="46532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" name="圆角矩形 79"/>
          <p:cNvSpPr/>
          <p:nvPr/>
        </p:nvSpPr>
        <p:spPr>
          <a:xfrm>
            <a:off x="2597785" y="0"/>
            <a:ext cx="3797935" cy="39433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上海石库门</a:t>
            </a:r>
            <a:endParaRPr lang="zh-CN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9" name="图片 108"/>
          <p:cNvPicPr/>
          <p:nvPr/>
        </p:nvPicPr>
        <p:blipFill>
          <a:blip r:embed="rId1"/>
          <a:stretch>
            <a:fillRect/>
          </a:stretch>
        </p:blipFill>
        <p:spPr>
          <a:xfrm>
            <a:off x="930910" y="466090"/>
            <a:ext cx="7298055" cy="46774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" name="圆角矩形 79"/>
          <p:cNvSpPr/>
          <p:nvPr/>
        </p:nvSpPr>
        <p:spPr>
          <a:xfrm>
            <a:off x="2597785" y="0"/>
            <a:ext cx="3797935" cy="39433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港珠澳</a:t>
            </a:r>
            <a:r>
              <a:rPr lang="zh-CN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大桥</a:t>
            </a:r>
            <a:endParaRPr lang="zh-CN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0" name="图片 109"/>
          <p:cNvPicPr/>
          <p:nvPr/>
        </p:nvPicPr>
        <p:blipFill>
          <a:blip r:embed="rId1"/>
          <a:stretch>
            <a:fillRect/>
          </a:stretch>
        </p:blipFill>
        <p:spPr>
          <a:xfrm>
            <a:off x="656590" y="394335"/>
            <a:ext cx="8005445" cy="48145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椭圆 56"/>
          <p:cNvSpPr/>
          <p:nvPr/>
        </p:nvSpPr>
        <p:spPr>
          <a:xfrm>
            <a:off x="-1521212" y="-872601"/>
            <a:ext cx="5160022" cy="516002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-800100" y="-299311"/>
            <a:ext cx="3911600" cy="3911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5"/>
          <p:cNvSpPr/>
          <p:nvPr/>
        </p:nvSpPr>
        <p:spPr bwMode="auto">
          <a:xfrm>
            <a:off x="1169218" y="78946"/>
            <a:ext cx="3104530" cy="1663473"/>
          </a:xfrm>
          <a:custGeom>
            <a:avLst/>
            <a:gdLst>
              <a:gd name="T0" fmla="*/ 0 w 22943"/>
              <a:gd name="T1" fmla="*/ 11582 h 12283"/>
              <a:gd name="T2" fmla="*/ 0 w 22943"/>
              <a:gd name="T3" fmla="*/ 11582 h 12283"/>
              <a:gd name="T4" fmla="*/ 19826 w 22943"/>
              <a:gd name="T5" fmla="*/ 0 h 12283"/>
              <a:gd name="T6" fmla="*/ 22943 w 22943"/>
              <a:gd name="T7" fmla="*/ 12283 h 12283"/>
              <a:gd name="T8" fmla="*/ 0 w 22943"/>
              <a:gd name="T9" fmla="*/ 11582 h 12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943" h="12283">
                <a:moveTo>
                  <a:pt x="0" y="11582"/>
                </a:moveTo>
                <a:lnTo>
                  <a:pt x="0" y="11582"/>
                </a:lnTo>
                <a:lnTo>
                  <a:pt x="19826" y="0"/>
                </a:lnTo>
                <a:cubicBezTo>
                  <a:pt x="19826" y="0"/>
                  <a:pt x="22943" y="3850"/>
                  <a:pt x="22943" y="12283"/>
                </a:cubicBezTo>
                <a:lnTo>
                  <a:pt x="0" y="11582"/>
                </a:lnTo>
                <a:close/>
              </a:path>
            </a:pathLst>
          </a:custGeom>
          <a:solidFill>
            <a:srgbClr val="01ADBF"/>
          </a:solidFill>
          <a:ln w="28575" cap="flat">
            <a:noFill/>
            <a:prstDash val="solid"/>
            <a:miter lim="800000"/>
          </a:ln>
          <a:effectLst>
            <a:outerShdw blurRad="304800" dist="76200" dir="6000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ctr" anchorCtr="1" compatLnSpc="1"/>
          <a:lstStyle/>
          <a:p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6"/>
          <p:cNvSpPr/>
          <p:nvPr/>
        </p:nvSpPr>
        <p:spPr bwMode="auto">
          <a:xfrm rot="20879441">
            <a:off x="1363403" y="1250521"/>
            <a:ext cx="2502158" cy="2259666"/>
          </a:xfrm>
          <a:custGeom>
            <a:avLst/>
            <a:gdLst>
              <a:gd name="T0" fmla="*/ 0 w 18495"/>
              <a:gd name="T1" fmla="*/ 0 h 16680"/>
              <a:gd name="T2" fmla="*/ 0 w 18495"/>
              <a:gd name="T3" fmla="*/ 0 h 16680"/>
              <a:gd name="T4" fmla="*/ 18495 w 18495"/>
              <a:gd name="T5" fmla="*/ 9576 h 16680"/>
              <a:gd name="T6" fmla="*/ 13109 w 18495"/>
              <a:gd name="T7" fmla="*/ 16680 h 16680"/>
              <a:gd name="T8" fmla="*/ 0 w 18495"/>
              <a:gd name="T9" fmla="*/ 0 h 16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495" h="16680">
                <a:moveTo>
                  <a:pt x="0" y="0"/>
                </a:moveTo>
                <a:lnTo>
                  <a:pt x="0" y="0"/>
                </a:lnTo>
                <a:lnTo>
                  <a:pt x="18495" y="9576"/>
                </a:lnTo>
                <a:cubicBezTo>
                  <a:pt x="18495" y="9576"/>
                  <a:pt x="18078" y="12440"/>
                  <a:pt x="13109" y="16680"/>
                </a:cubicBezTo>
                <a:lnTo>
                  <a:pt x="0" y="0"/>
                </a:lnTo>
                <a:close/>
              </a:path>
            </a:pathLst>
          </a:custGeom>
          <a:solidFill>
            <a:srgbClr val="EE595A"/>
          </a:solidFill>
          <a:ln w="28575" cap="flat">
            <a:noFill/>
            <a:prstDash val="solid"/>
            <a:miter lim="800000"/>
          </a:ln>
          <a:effectLst>
            <a:outerShdw blurRad="304800" dist="76200" dir="6000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ctr" anchorCtr="1" compatLnSpc="1"/>
          <a:lstStyle/>
          <a:p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7"/>
          <p:cNvSpPr/>
          <p:nvPr/>
        </p:nvSpPr>
        <p:spPr bwMode="auto">
          <a:xfrm>
            <a:off x="948379" y="813745"/>
            <a:ext cx="2492891" cy="3473676"/>
          </a:xfrm>
          <a:custGeom>
            <a:avLst/>
            <a:gdLst>
              <a:gd name="T0" fmla="*/ 0 w 18429"/>
              <a:gd name="T1" fmla="*/ 0 h 25641"/>
              <a:gd name="T2" fmla="*/ 0 w 18429"/>
              <a:gd name="T3" fmla="*/ 0 h 25641"/>
              <a:gd name="T4" fmla="*/ 18350 w 18429"/>
              <a:gd name="T5" fmla="*/ 23786 h 25641"/>
              <a:gd name="T6" fmla="*/ 15896 w 18429"/>
              <a:gd name="T7" fmla="*/ 25641 h 25641"/>
              <a:gd name="T8" fmla="*/ 9936 w 18429"/>
              <a:gd name="T9" fmla="*/ 25641 h 25641"/>
              <a:gd name="T10" fmla="*/ 0 w 18429"/>
              <a:gd name="T11" fmla="*/ 0 h 25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429" h="25641">
                <a:moveTo>
                  <a:pt x="0" y="0"/>
                </a:moveTo>
                <a:lnTo>
                  <a:pt x="0" y="0"/>
                </a:lnTo>
                <a:lnTo>
                  <a:pt x="18350" y="23786"/>
                </a:lnTo>
                <a:cubicBezTo>
                  <a:pt x="18429" y="23887"/>
                  <a:pt x="17332" y="24686"/>
                  <a:pt x="15896" y="25641"/>
                </a:cubicBezTo>
                <a:lnTo>
                  <a:pt x="9936" y="2564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28575" cap="flat">
            <a:noFill/>
            <a:prstDash val="solid"/>
            <a:miter lim="800000"/>
          </a:ln>
          <a:effectLst>
            <a:outerShdw blurRad="304800" dist="76200" dir="6000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ctr" anchorCtr="1" compatLnSpc="1"/>
          <a:lstStyle/>
          <a:p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500273" y="1554231"/>
            <a:ext cx="1927589" cy="3496844"/>
          </a:xfrm>
          <a:custGeom>
            <a:avLst/>
            <a:gdLst>
              <a:gd name="T0" fmla="*/ 5250 w 14247"/>
              <a:gd name="T1" fmla="*/ 0 h 25811"/>
              <a:gd name="T2" fmla="*/ 5250 w 14247"/>
              <a:gd name="T3" fmla="*/ 0 h 25811"/>
              <a:gd name="T4" fmla="*/ 14247 w 14247"/>
              <a:gd name="T5" fmla="*/ 23218 h 25811"/>
              <a:gd name="T6" fmla="*/ 0 w 14247"/>
              <a:gd name="T7" fmla="*/ 24482 h 25811"/>
              <a:gd name="T8" fmla="*/ 5250 w 14247"/>
              <a:gd name="T9" fmla="*/ 0 h 25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247" h="25811">
                <a:moveTo>
                  <a:pt x="5250" y="0"/>
                </a:moveTo>
                <a:lnTo>
                  <a:pt x="5250" y="0"/>
                </a:lnTo>
                <a:lnTo>
                  <a:pt x="14247" y="23218"/>
                </a:lnTo>
                <a:cubicBezTo>
                  <a:pt x="14247" y="23218"/>
                  <a:pt x="8328" y="25811"/>
                  <a:pt x="0" y="24482"/>
                </a:cubicBezTo>
                <a:lnTo>
                  <a:pt x="5250" y="0"/>
                </a:lnTo>
                <a:close/>
              </a:path>
            </a:pathLst>
          </a:custGeom>
          <a:solidFill>
            <a:srgbClr val="F17475"/>
          </a:solidFill>
          <a:ln w="28575" cap="flat">
            <a:noFill/>
            <a:prstDash val="solid"/>
            <a:miter lim="800000"/>
          </a:ln>
          <a:effectLst>
            <a:outerShdw blurRad="304800" dist="76200" dir="6000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ctr" anchorCtr="1" compatLnSpc="1"/>
          <a:lstStyle/>
          <a:p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9"/>
          <p:cNvSpPr/>
          <p:nvPr/>
        </p:nvSpPr>
        <p:spPr bwMode="auto">
          <a:xfrm>
            <a:off x="0" y="1646656"/>
            <a:ext cx="1169219" cy="1515197"/>
          </a:xfrm>
          <a:custGeom>
            <a:avLst/>
            <a:gdLst>
              <a:gd name="T0" fmla="*/ 8643 w 8643"/>
              <a:gd name="T1" fmla="*/ 0 h 11179"/>
              <a:gd name="T2" fmla="*/ 8643 w 8643"/>
              <a:gd name="T3" fmla="*/ 0 h 11179"/>
              <a:gd name="T4" fmla="*/ 0 w 8643"/>
              <a:gd name="T5" fmla="*/ 11179 h 11179"/>
              <a:gd name="T6" fmla="*/ 0 w 8643"/>
              <a:gd name="T7" fmla="*/ 3188 h 11179"/>
              <a:gd name="T8" fmla="*/ 8643 w 8643"/>
              <a:gd name="T9" fmla="*/ 0 h 11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43" h="11179">
                <a:moveTo>
                  <a:pt x="8643" y="0"/>
                </a:moveTo>
                <a:lnTo>
                  <a:pt x="8643" y="0"/>
                </a:lnTo>
                <a:lnTo>
                  <a:pt x="0" y="11179"/>
                </a:lnTo>
                <a:lnTo>
                  <a:pt x="0" y="3188"/>
                </a:lnTo>
                <a:lnTo>
                  <a:pt x="8643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304800" dist="76200" dir="6000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ctr" anchorCtr="1" compatLnSpc="1"/>
          <a:lstStyle/>
          <a:p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8155" y="524059"/>
            <a:ext cx="2188320" cy="2188318"/>
            <a:chOff x="2145790" y="2209630"/>
            <a:chExt cx="2402067" cy="2402066"/>
          </a:xfrm>
        </p:grpSpPr>
        <p:grpSp>
          <p:nvGrpSpPr>
            <p:cNvPr id="31" name="组合 30"/>
            <p:cNvGrpSpPr/>
            <p:nvPr/>
          </p:nvGrpSpPr>
          <p:grpSpPr>
            <a:xfrm>
              <a:off x="2145790" y="2209630"/>
              <a:ext cx="2402067" cy="2402066"/>
              <a:chOff x="2282661" y="2214767"/>
              <a:chExt cx="2372462" cy="2372461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2282661" y="2214767"/>
                <a:ext cx="2372462" cy="237246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alpha val="99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圆角矩形 37"/>
              <p:cNvSpPr/>
              <p:nvPr/>
            </p:nvSpPr>
            <p:spPr>
              <a:xfrm>
                <a:off x="2377216" y="2309322"/>
                <a:ext cx="2183348" cy="218334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椭圆 31"/>
            <p:cNvSpPr/>
            <p:nvPr/>
          </p:nvSpPr>
          <p:spPr>
            <a:xfrm>
              <a:off x="2510240" y="2574081"/>
              <a:ext cx="1673164" cy="16731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2032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0"/>
            </a:p>
          </p:txBody>
        </p:sp>
      </p:grpSp>
      <p:sp>
        <p:nvSpPr>
          <p:cNvPr id="43" name="TextBox 93"/>
          <p:cNvSpPr txBox="1"/>
          <p:nvPr/>
        </p:nvSpPr>
        <p:spPr>
          <a:xfrm>
            <a:off x="667673" y="1061136"/>
            <a:ext cx="10972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3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导游</a:t>
            </a:r>
            <a:endParaRPr lang="zh-CN" sz="3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3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sz="3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6778275" y="3893612"/>
            <a:ext cx="4731450" cy="473145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120"/>
          <p:cNvSpPr>
            <a:spLocks noChangeArrowheads="1"/>
          </p:cNvSpPr>
          <p:nvPr/>
        </p:nvSpPr>
        <p:spPr bwMode="auto">
          <a:xfrm>
            <a:off x="7483138" y="4144359"/>
            <a:ext cx="442670" cy="441769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304800" dist="76200" dir="6000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ctr" anchorCtr="1" compatLnSpc="1"/>
          <a:lstStyle/>
          <a:p>
            <a:endParaRPr lang="zh-CN" altLang="zh-CN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9" name="椭圆 126"/>
          <p:cNvSpPr>
            <a:spLocks noChangeArrowheads="1"/>
          </p:cNvSpPr>
          <p:nvPr/>
        </p:nvSpPr>
        <p:spPr bwMode="auto">
          <a:xfrm>
            <a:off x="8395251" y="3861101"/>
            <a:ext cx="248476" cy="248477"/>
          </a:xfrm>
          <a:prstGeom prst="ellipse">
            <a:avLst/>
          </a:prstGeom>
          <a:gradFill>
            <a:gsLst>
              <a:gs pos="100000">
                <a:schemeClr val="accent2"/>
              </a:gs>
              <a:gs pos="0">
                <a:schemeClr val="accent2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304800" dist="76200" dir="6000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ctr" anchorCtr="1" compatLnSpc="1"/>
          <a:lstStyle/>
          <a:p>
            <a:endParaRPr lang="zh-CN" altLang="zh-CN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0" name="圆角矩形 79"/>
          <p:cNvSpPr/>
          <p:nvPr/>
        </p:nvSpPr>
        <p:spPr>
          <a:xfrm>
            <a:off x="4832489" y="2514684"/>
            <a:ext cx="3427324" cy="394303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做好文化</a:t>
            </a: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传承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4756171" y="1745243"/>
            <a:ext cx="35356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讲好中国</a:t>
            </a:r>
            <a:r>
              <a:rPr lang="zh-CN" altLang="en-US" sz="44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故事</a:t>
            </a:r>
            <a:endParaRPr lang="zh-CN" altLang="en-US" sz="4400" b="1" dirty="0">
              <a:solidFill>
                <a:schemeClr val="accent2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50"/>
                            </p:stCondLst>
                            <p:childTnLst>
                              <p:par>
                                <p:cTn id="5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75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375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3" grpId="0"/>
      <p:bldP spid="76" grpId="0" animBg="1"/>
      <p:bldP spid="78" grpId="0" animBg="1"/>
      <p:bldP spid="79" grpId="0" animBg="1"/>
      <p:bldP spid="80" grpId="0" animBg="1"/>
      <p:bldP spid="82" grpId="0"/>
      <p:bldP spid="8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8990" y="431165"/>
            <a:ext cx="7507605" cy="4582795"/>
          </a:xfrm>
          <a:prstGeom prst="rect">
            <a:avLst/>
          </a:prstGeom>
        </p:spPr>
      </p:pic>
      <p:sp>
        <p:nvSpPr>
          <p:cNvPr id="80" name="圆角矩形 79"/>
          <p:cNvSpPr/>
          <p:nvPr/>
        </p:nvSpPr>
        <p:spPr>
          <a:xfrm>
            <a:off x="2578100" y="36830"/>
            <a:ext cx="3797935" cy="394335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赛课结合</a:t>
            </a:r>
            <a:r>
              <a:rPr lang="en-US" altLang="zh-CN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省赛评分</a:t>
            </a: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" name="圆角矩形 79"/>
          <p:cNvSpPr/>
          <p:nvPr/>
        </p:nvSpPr>
        <p:spPr>
          <a:xfrm>
            <a:off x="2597785" y="0"/>
            <a:ext cx="3797935" cy="39433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藏族碉楼营造技艺</a:t>
            </a:r>
            <a:endParaRPr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452755" y="394335"/>
            <a:ext cx="8088630" cy="474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" name="圆角矩形 79"/>
          <p:cNvSpPr/>
          <p:nvPr/>
        </p:nvSpPr>
        <p:spPr>
          <a:xfrm>
            <a:off x="2597785" y="0"/>
            <a:ext cx="3797935" cy="39433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藏族</a:t>
            </a:r>
            <a:r>
              <a:rPr lang="zh-CN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雪顿节</a:t>
            </a:r>
            <a:endParaRPr lang="zh-CN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320040" y="454025"/>
            <a:ext cx="8559165" cy="4575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" name="圆角矩形 79"/>
          <p:cNvSpPr/>
          <p:nvPr/>
        </p:nvSpPr>
        <p:spPr>
          <a:xfrm>
            <a:off x="2597785" y="0"/>
            <a:ext cx="3797935" cy="39433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蒙古族那达慕大会</a:t>
            </a:r>
            <a:endParaRPr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433705" y="467995"/>
            <a:ext cx="8213090" cy="47358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" name="圆角矩形 79"/>
          <p:cNvSpPr/>
          <p:nvPr/>
        </p:nvSpPr>
        <p:spPr>
          <a:xfrm>
            <a:off x="2597785" y="0"/>
            <a:ext cx="3797935" cy="39433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青花瓷</a:t>
            </a:r>
            <a:endParaRPr lang="zh-CN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516890"/>
            <a:ext cx="2990850" cy="46266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/>
        </p:nvPicPr>
        <p:blipFill>
          <a:blip r:embed="rId2"/>
          <a:stretch>
            <a:fillRect/>
          </a:stretch>
        </p:blipFill>
        <p:spPr>
          <a:xfrm>
            <a:off x="2990850" y="516255"/>
            <a:ext cx="2957195" cy="46272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图片 104"/>
          <p:cNvPicPr/>
          <p:nvPr/>
        </p:nvPicPr>
        <p:blipFill>
          <a:blip r:embed="rId3"/>
          <a:stretch>
            <a:fillRect/>
          </a:stretch>
        </p:blipFill>
        <p:spPr>
          <a:xfrm>
            <a:off x="5822950" y="516255"/>
            <a:ext cx="3321050" cy="46266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6" name="图片 105"/>
          <p:cNvPicPr/>
          <p:nvPr/>
        </p:nvPicPr>
        <p:blipFill>
          <a:blip r:embed="rId1"/>
          <a:stretch>
            <a:fillRect/>
          </a:stretch>
        </p:blipFill>
        <p:spPr>
          <a:xfrm>
            <a:off x="328295" y="394970"/>
            <a:ext cx="8472805" cy="46748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" name="圆角矩形 79"/>
          <p:cNvSpPr/>
          <p:nvPr/>
        </p:nvSpPr>
        <p:spPr>
          <a:xfrm>
            <a:off x="2597785" y="0"/>
            <a:ext cx="3797935" cy="39433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景泰蓝</a:t>
            </a:r>
            <a:endParaRPr lang="zh-CN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" name="圆角矩形 79"/>
          <p:cNvSpPr/>
          <p:nvPr/>
        </p:nvSpPr>
        <p:spPr>
          <a:xfrm>
            <a:off x="2597785" y="0"/>
            <a:ext cx="3797935" cy="39433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四川火锅</a:t>
            </a:r>
            <a:endParaRPr lang="zh-CN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7" name="图片 106"/>
          <p:cNvPicPr/>
          <p:nvPr/>
        </p:nvPicPr>
        <p:blipFill>
          <a:blip r:embed="rId1"/>
          <a:stretch>
            <a:fillRect/>
          </a:stretch>
        </p:blipFill>
        <p:spPr>
          <a:xfrm>
            <a:off x="251460" y="469265"/>
            <a:ext cx="8629015" cy="467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6" name="图片 105"/>
          <p:cNvPicPr/>
          <p:nvPr/>
        </p:nvPicPr>
        <p:blipFill>
          <a:blip r:embed="rId1"/>
          <a:stretch>
            <a:fillRect/>
          </a:stretch>
        </p:blipFill>
        <p:spPr>
          <a:xfrm>
            <a:off x="328295" y="394970"/>
            <a:ext cx="8472805" cy="46748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" name="圆角矩形 79"/>
          <p:cNvSpPr/>
          <p:nvPr/>
        </p:nvSpPr>
        <p:spPr>
          <a:xfrm>
            <a:off x="2597785" y="0"/>
            <a:ext cx="3797935" cy="39433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景泰蓝</a:t>
            </a:r>
            <a:endParaRPr lang="zh-CN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</p:bldLst>
  </p:timing>
</p:sld>
</file>

<file path=ppt/tags/tag1.xml><?xml version="1.0" encoding="utf-8"?>
<p:tagLst xmlns:p="http://schemas.openxmlformats.org/presentationml/2006/main">
  <p:tag name="COMMONDATA" val="eyJoZGlkIjoiYjI0NTZmMGJmZTJiZDhmYjhlMTI2YzI5ODIyMDBmNDYifQ=="/>
  <p:tag name="KSO_WPP_MARK_KEY" val="132ee0f4-a1f2-4a83-bd4d-3f52aef4b215"/>
</p:tagLst>
</file>

<file path=ppt/theme/theme1.xml><?xml version="1.0" encoding="utf-8"?>
<a:theme xmlns:a="http://schemas.openxmlformats.org/drawingml/2006/main" name="Office 主题">
  <a:themeElements>
    <a:clrScheme name="全新全新配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6A3C7C"/>
      </a:accent4>
      <a:accent5>
        <a:srgbClr val="C65885"/>
      </a:accent5>
      <a:accent6>
        <a:srgbClr val="FCC79F"/>
      </a:accent6>
      <a:hlink>
        <a:srgbClr val="00AF92"/>
      </a:hlink>
      <a:folHlink>
        <a:srgbClr val="869FB7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118</Words>
  <Application>WPS 演示</Application>
  <PresentationFormat>全屏显示(16:9)</PresentationFormat>
  <Paragraphs>38</Paragraphs>
  <Slides>13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Nexa Light</vt:lpstr>
      <vt:lpstr>华康少女文字W5(P)</vt:lpstr>
      <vt:lpstr>Calibri</vt:lpstr>
      <vt:lpstr>Arial Unicode MS</vt:lpstr>
      <vt:lpstr>Arial</vt:lpstr>
      <vt:lpstr>Agency FB</vt:lpstr>
      <vt:lpstr>Impact</vt:lpstr>
      <vt:lpstr>Times New Roman</vt:lpstr>
      <vt:lpstr>楷体</vt:lpstr>
      <vt:lpstr>书体坊安景臣钢笔行书</vt:lpstr>
      <vt:lpstr>Calibri Light</vt:lpstr>
      <vt:lpstr>Wide Latin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我图网licai2011</dc:creator>
  <cp:lastModifiedBy>水寒</cp:lastModifiedBy>
  <cp:revision>178</cp:revision>
  <dcterms:created xsi:type="dcterms:W3CDTF">2016-04-18T02:19:00Z</dcterms:created>
  <dcterms:modified xsi:type="dcterms:W3CDTF">2022-11-12T11:52:34Z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F144C79C93A14E82B2EC1CEB21C510CB</vt:lpwstr>
  </property>
  <property fmtid="{D5CDD505-2E9C-101B-9397-08002B2CF9AE}" pid="3" name="KSOProductBuildVer">
    <vt:lpwstr>2052-11.1.0.12763</vt:lpwstr>
  </property>
</Properties>
</file>