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handoutMasterIdLst>
    <p:handoutMasterId r:id="rId23"/>
  </p:handoutMasterIdLst>
  <p:sldIdLst>
    <p:sldId id="452" r:id="rId3"/>
    <p:sldId id="453" r:id="rId4"/>
    <p:sldId id="463" r:id="rId5"/>
    <p:sldId id="464" r:id="rId6"/>
    <p:sldId id="465" r:id="rId7"/>
    <p:sldId id="466" r:id="rId8"/>
    <p:sldId id="467" r:id="rId9"/>
    <p:sldId id="468" r:id="rId10"/>
    <p:sldId id="469" r:id="rId11"/>
    <p:sldId id="470" r:id="rId12"/>
    <p:sldId id="471" r:id="rId13"/>
    <p:sldId id="472" r:id="rId14"/>
    <p:sldId id="473" r:id="rId15"/>
    <p:sldId id="474" r:id="rId16"/>
    <p:sldId id="475" r:id="rId17"/>
    <p:sldId id="476" r:id="rId18"/>
    <p:sldId id="477" r:id="rId19"/>
    <p:sldId id="478" r:id="rId20"/>
    <p:sldId id="616" r:id="rId22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r" initials="a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DBF"/>
    <a:srgbClr val="EE595A"/>
    <a:srgbClr val="F17475"/>
    <a:srgbClr val="F7ACAC"/>
    <a:srgbClr val="459788"/>
    <a:srgbClr val="E57916"/>
    <a:srgbClr val="47998A"/>
    <a:srgbClr val="FBFBFB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39" autoAdjust="0"/>
    <p:restoredTop sz="94660"/>
  </p:normalViewPr>
  <p:slideViewPr>
    <p:cSldViewPr snapToGrid="0">
      <p:cViewPr varScale="1">
        <p:scale>
          <a:sx n="81" d="100"/>
          <a:sy n="81" d="100"/>
        </p:scale>
        <p:origin x="56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1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743F1-4EEA-4142-9CCB-D31C807F2D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B73A6-5F85-4F22-A9C1-2AAB1892304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6D4C0-120A-495D-A7F1-CF1B547C3F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5D670-598D-4766-842B-AD39E547834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D88C0-3A9C-4349-9061-C3B7D97BF956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77787" y="-68262"/>
            <a:ext cx="9299575" cy="526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图片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31138" y="223838"/>
            <a:ext cx="1023937" cy="871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图片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11163" y="3883025"/>
            <a:ext cx="1517650" cy="1068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图片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561263" y="4276725"/>
            <a:ext cx="1293812" cy="674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</a:fld>
            <a:endParaRPr lang="zh-CN" altLang="en-US" sz="9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strips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77787" y="-68262"/>
            <a:ext cx="9299575" cy="526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31138" y="223838"/>
            <a:ext cx="1023937" cy="871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</a:fld>
            <a:endParaRPr lang="zh-CN" altLang="en-US" sz="9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  <p:sp>
        <p:nvSpPr>
          <p:cNvPr id="11" name="圆角矩形 10"/>
          <p:cNvSpPr/>
          <p:nvPr userDrawn="1"/>
        </p:nvSpPr>
        <p:spPr>
          <a:xfrm>
            <a:off x="4091781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21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 userDrawn="1"/>
        </p:nvSpPr>
        <p:spPr>
          <a:xfrm>
            <a:off x="5357812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 userDrawn="1"/>
        </p:nvSpPr>
        <p:spPr>
          <a:xfrm>
            <a:off x="6623843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 userDrawn="1"/>
        </p:nvSpPr>
        <p:spPr>
          <a:xfrm>
            <a:off x="7889875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0" y="0"/>
            <a:ext cx="9144000" cy="112668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 userDrawn="1"/>
        </p:nvSpPr>
        <p:spPr>
          <a:xfrm>
            <a:off x="4267200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教学分析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5505450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教学设计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6779419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教学过程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061326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教学反思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56" y="192507"/>
            <a:ext cx="7886700" cy="246856"/>
          </a:xfrm>
        </p:spPr>
        <p:txBody>
          <a:bodyPr>
            <a:noAutofit/>
          </a:bodyPr>
          <a:lstStyle>
            <a:lvl1pPr>
              <a:defRPr sz="1600" b="1" strike="noStrik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1478280" y="315935"/>
            <a:ext cx="249364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  <p:sp>
        <p:nvSpPr>
          <p:cNvPr id="11" name="圆角矩形 10"/>
          <p:cNvSpPr/>
          <p:nvPr userDrawn="1"/>
        </p:nvSpPr>
        <p:spPr>
          <a:xfrm>
            <a:off x="4091781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圆角矩形 11"/>
          <p:cNvSpPr/>
          <p:nvPr userDrawn="1"/>
        </p:nvSpPr>
        <p:spPr>
          <a:xfrm>
            <a:off x="5357812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 userDrawn="1"/>
        </p:nvSpPr>
        <p:spPr>
          <a:xfrm>
            <a:off x="6623843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 userDrawn="1"/>
        </p:nvSpPr>
        <p:spPr>
          <a:xfrm>
            <a:off x="7889875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0" y="0"/>
            <a:ext cx="9144000" cy="112668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 userDrawn="1"/>
        </p:nvSpPr>
        <p:spPr>
          <a:xfrm>
            <a:off x="4267200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教学分析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5505450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教学设计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6779419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教学过程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061326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教学反思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56" y="192507"/>
            <a:ext cx="7886700" cy="246856"/>
          </a:xfrm>
        </p:spPr>
        <p:txBody>
          <a:bodyPr>
            <a:noAutofit/>
          </a:bodyPr>
          <a:lstStyle>
            <a:lvl1pPr>
              <a:defRPr sz="1600" b="1" strike="noStrik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1478280" y="315935"/>
            <a:ext cx="249364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  <p:sp>
        <p:nvSpPr>
          <p:cNvPr id="11" name="圆角矩形 10"/>
          <p:cNvSpPr/>
          <p:nvPr userDrawn="1"/>
        </p:nvSpPr>
        <p:spPr>
          <a:xfrm>
            <a:off x="4091781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圆角矩形 11"/>
          <p:cNvSpPr/>
          <p:nvPr userDrawn="1"/>
        </p:nvSpPr>
        <p:spPr>
          <a:xfrm>
            <a:off x="5357812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圆角矩形 12"/>
          <p:cNvSpPr/>
          <p:nvPr userDrawn="1"/>
        </p:nvSpPr>
        <p:spPr>
          <a:xfrm>
            <a:off x="6623843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 userDrawn="1"/>
        </p:nvSpPr>
        <p:spPr>
          <a:xfrm>
            <a:off x="7889875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0" y="0"/>
            <a:ext cx="9144000" cy="112668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 userDrawn="1"/>
        </p:nvSpPr>
        <p:spPr>
          <a:xfrm>
            <a:off x="4267200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教学分析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5505450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教学设计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6779419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教学过程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061326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教学反思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56" y="192507"/>
            <a:ext cx="7886700" cy="246856"/>
          </a:xfrm>
        </p:spPr>
        <p:txBody>
          <a:bodyPr>
            <a:noAutofit/>
          </a:bodyPr>
          <a:lstStyle>
            <a:lvl1pPr>
              <a:defRPr sz="1600" b="1" strike="noStrik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1478280" y="315935"/>
            <a:ext cx="249364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  <p:sp>
        <p:nvSpPr>
          <p:cNvPr id="11" name="圆角矩形 10"/>
          <p:cNvSpPr/>
          <p:nvPr userDrawn="1"/>
        </p:nvSpPr>
        <p:spPr>
          <a:xfrm>
            <a:off x="4091781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圆角矩形 11"/>
          <p:cNvSpPr/>
          <p:nvPr userDrawn="1"/>
        </p:nvSpPr>
        <p:spPr>
          <a:xfrm>
            <a:off x="5357812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圆角矩形 12"/>
          <p:cNvSpPr/>
          <p:nvPr userDrawn="1"/>
        </p:nvSpPr>
        <p:spPr>
          <a:xfrm>
            <a:off x="6623843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 userDrawn="1"/>
        </p:nvSpPr>
        <p:spPr>
          <a:xfrm>
            <a:off x="7889875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0" y="0"/>
            <a:ext cx="9144000" cy="112668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 userDrawn="1"/>
        </p:nvSpPr>
        <p:spPr>
          <a:xfrm>
            <a:off x="4267200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教学分析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5505450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教学设计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6779419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教学过程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061326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教学反思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56" y="192507"/>
            <a:ext cx="7886700" cy="246856"/>
          </a:xfrm>
        </p:spPr>
        <p:txBody>
          <a:bodyPr>
            <a:noAutofit/>
          </a:bodyPr>
          <a:lstStyle>
            <a:lvl1pPr>
              <a:defRPr sz="1600" b="1" strike="noStrik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1478280" y="315935"/>
            <a:ext cx="249364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6.jpeg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 l="-58000" r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椭圆 56"/>
          <p:cNvSpPr/>
          <p:nvPr/>
        </p:nvSpPr>
        <p:spPr>
          <a:xfrm>
            <a:off x="-1501651" y="-998279"/>
            <a:ext cx="5160022" cy="516002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-800100" y="-299311"/>
            <a:ext cx="3911600" cy="3911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6778275" y="3893612"/>
            <a:ext cx="4731450" cy="473145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120"/>
          <p:cNvSpPr>
            <a:spLocks noChangeArrowheads="1"/>
          </p:cNvSpPr>
          <p:nvPr/>
        </p:nvSpPr>
        <p:spPr bwMode="auto">
          <a:xfrm>
            <a:off x="7483138" y="4144359"/>
            <a:ext cx="442670" cy="441769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5400000" scaled="1"/>
          </a:gradFill>
          <a:ln w="28575" cap="flat"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304800" dist="76200" dir="6000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ctr" anchorCtr="1" compatLnSpc="1"/>
          <a:lstStyle/>
          <a:p>
            <a:endParaRPr lang="zh-CN" altLang="zh-CN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9" name="椭圆 126"/>
          <p:cNvSpPr>
            <a:spLocks noChangeArrowheads="1"/>
          </p:cNvSpPr>
          <p:nvPr/>
        </p:nvSpPr>
        <p:spPr bwMode="auto">
          <a:xfrm>
            <a:off x="8395251" y="3861101"/>
            <a:ext cx="248476" cy="248477"/>
          </a:xfrm>
          <a:prstGeom prst="ellipse">
            <a:avLst/>
          </a:prstGeom>
          <a:gradFill>
            <a:gsLst>
              <a:gs pos="100000">
                <a:schemeClr val="accent2"/>
              </a:gs>
              <a:gs pos="0">
                <a:schemeClr val="accent2">
                  <a:lumMod val="75000"/>
                </a:schemeClr>
              </a:gs>
            </a:gsLst>
            <a:lin ang="5400000" scaled="1"/>
          </a:gradFill>
          <a:ln w="28575" cap="flat"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304800" dist="76200" dir="6000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ctr" anchorCtr="1" compatLnSpc="1"/>
          <a:lstStyle/>
          <a:p>
            <a:endParaRPr lang="zh-CN" altLang="zh-CN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80" name="圆角矩形 79"/>
          <p:cNvSpPr/>
          <p:nvPr/>
        </p:nvSpPr>
        <p:spPr>
          <a:xfrm>
            <a:off x="4832489" y="2514684"/>
            <a:ext cx="3427324" cy="394303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任务一</a:t>
            </a:r>
            <a:r>
              <a:rPr lang="en-US" altLang="zh-CN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蓬莱阁讲解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文本框 3"/>
          <p:cNvSpPr txBox="1">
            <a:spLocks noChangeArrowheads="1"/>
          </p:cNvSpPr>
          <p:nvPr/>
        </p:nvSpPr>
        <p:spPr bwMode="auto">
          <a:xfrm>
            <a:off x="4794728" y="3043123"/>
            <a:ext cx="3582110" cy="3067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000" b="1">
                <a:gradFill>
                  <a:gsLst>
                    <a:gs pos="100000">
                      <a:schemeClr val="tx2"/>
                    </a:gs>
                    <a:gs pos="0">
                      <a:schemeClr val="accent2"/>
                    </a:gs>
                  </a:gsLst>
                  <a:path path="circle">
                    <a:fillToRect l="50000" t="50000" r="50000" b="50000"/>
                  </a:path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</a:t>
            </a:r>
            <a:endParaRPr lang="zh-CN" altLang="en-US" sz="14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4756171" y="1745243"/>
            <a:ext cx="362013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8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项目二</a:t>
            </a:r>
            <a:r>
              <a:rPr lang="en-US" altLang="zh-CN" sz="28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山东省</a:t>
            </a:r>
            <a:r>
              <a:rPr lang="en-US" altLang="zh-CN" sz="28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5A</a:t>
            </a:r>
            <a:r>
              <a:rPr lang="zh-CN" altLang="en-US" sz="28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2800" b="1" dirty="0">
              <a:solidFill>
                <a:schemeClr val="accent2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 rot="20928151">
            <a:off x="-2302065" y="78946"/>
            <a:ext cx="6575813" cy="2140782"/>
            <a:chOff x="-2302065" y="78946"/>
            <a:chExt cx="6575813" cy="2140782"/>
          </a:xfrm>
        </p:grpSpPr>
        <p:sp>
          <p:nvSpPr>
            <p:cNvPr id="9" name="Freeform 5"/>
            <p:cNvSpPr/>
            <p:nvPr/>
          </p:nvSpPr>
          <p:spPr bwMode="auto">
            <a:xfrm>
              <a:off x="1169218" y="78946"/>
              <a:ext cx="3104530" cy="1663473"/>
            </a:xfrm>
            <a:custGeom>
              <a:avLst/>
              <a:gdLst>
                <a:gd name="T0" fmla="*/ 0 w 22943"/>
                <a:gd name="T1" fmla="*/ 11582 h 12283"/>
                <a:gd name="T2" fmla="*/ 0 w 22943"/>
                <a:gd name="T3" fmla="*/ 11582 h 12283"/>
                <a:gd name="T4" fmla="*/ 19826 w 22943"/>
                <a:gd name="T5" fmla="*/ 0 h 12283"/>
                <a:gd name="T6" fmla="*/ 22943 w 22943"/>
                <a:gd name="T7" fmla="*/ 12283 h 12283"/>
                <a:gd name="T8" fmla="*/ 0 w 22943"/>
                <a:gd name="T9" fmla="*/ 11582 h 12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43" h="12283">
                  <a:moveTo>
                    <a:pt x="0" y="11582"/>
                  </a:moveTo>
                  <a:lnTo>
                    <a:pt x="0" y="11582"/>
                  </a:lnTo>
                  <a:lnTo>
                    <a:pt x="19826" y="0"/>
                  </a:lnTo>
                  <a:cubicBezTo>
                    <a:pt x="19826" y="0"/>
                    <a:pt x="22943" y="3850"/>
                    <a:pt x="22943" y="12283"/>
                  </a:cubicBezTo>
                  <a:lnTo>
                    <a:pt x="0" y="11582"/>
                  </a:lnTo>
                  <a:close/>
                </a:path>
              </a:pathLst>
            </a:custGeom>
            <a:solidFill>
              <a:srgbClr val="01ADBF"/>
            </a:solidFill>
            <a:ln w="28575" cap="flat">
              <a:noFill/>
              <a:prstDash val="solid"/>
              <a:miter lim="800000"/>
            </a:ln>
            <a:effectLst>
              <a:outerShdw blurRad="304800" dist="76200" dir="6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椭圆 1"/>
            <p:cNvSpPr/>
            <p:nvPr/>
          </p:nvSpPr>
          <p:spPr>
            <a:xfrm>
              <a:off x="-2302065" y="2076939"/>
              <a:ext cx="145329" cy="14278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 rot="21121447">
            <a:off x="-1222115" y="-140756"/>
            <a:ext cx="4893491" cy="4047078"/>
            <a:chOff x="-1222115" y="-140756"/>
            <a:chExt cx="4893491" cy="4047078"/>
          </a:xfrm>
        </p:grpSpPr>
        <p:sp>
          <p:nvSpPr>
            <p:cNvPr id="10" name="Freeform 6"/>
            <p:cNvSpPr/>
            <p:nvPr/>
          </p:nvSpPr>
          <p:spPr bwMode="auto">
            <a:xfrm>
              <a:off x="1169218" y="1646656"/>
              <a:ext cx="2502158" cy="2259666"/>
            </a:xfrm>
            <a:custGeom>
              <a:avLst/>
              <a:gdLst>
                <a:gd name="T0" fmla="*/ 0 w 18495"/>
                <a:gd name="T1" fmla="*/ 0 h 16680"/>
                <a:gd name="T2" fmla="*/ 0 w 18495"/>
                <a:gd name="T3" fmla="*/ 0 h 16680"/>
                <a:gd name="T4" fmla="*/ 18495 w 18495"/>
                <a:gd name="T5" fmla="*/ 9576 h 16680"/>
                <a:gd name="T6" fmla="*/ 13109 w 18495"/>
                <a:gd name="T7" fmla="*/ 16680 h 16680"/>
                <a:gd name="T8" fmla="*/ 0 w 18495"/>
                <a:gd name="T9" fmla="*/ 0 h 16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95" h="16680">
                  <a:moveTo>
                    <a:pt x="0" y="0"/>
                  </a:moveTo>
                  <a:lnTo>
                    <a:pt x="0" y="0"/>
                  </a:lnTo>
                  <a:lnTo>
                    <a:pt x="18495" y="9576"/>
                  </a:lnTo>
                  <a:cubicBezTo>
                    <a:pt x="18495" y="9576"/>
                    <a:pt x="18078" y="12440"/>
                    <a:pt x="13109" y="1668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2">
                    <a:lumMod val="75000"/>
                  </a:schemeClr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304800" dist="76200" dir="6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-1222115" y="-140756"/>
              <a:ext cx="145329" cy="14278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 rot="20967208">
            <a:off x="-435767" y="-614184"/>
            <a:ext cx="3223485" cy="4740839"/>
            <a:chOff x="-344053" y="-694887"/>
            <a:chExt cx="4459804" cy="6176892"/>
          </a:xfrm>
        </p:grpSpPr>
        <p:sp>
          <p:nvSpPr>
            <p:cNvPr id="11" name="Freeform 7"/>
            <p:cNvSpPr/>
            <p:nvPr/>
          </p:nvSpPr>
          <p:spPr bwMode="auto">
            <a:xfrm>
              <a:off x="1622860" y="2008329"/>
              <a:ext cx="2492891" cy="3473676"/>
            </a:xfrm>
            <a:custGeom>
              <a:avLst/>
              <a:gdLst>
                <a:gd name="T0" fmla="*/ 0 w 18429"/>
                <a:gd name="T1" fmla="*/ 0 h 25641"/>
                <a:gd name="T2" fmla="*/ 0 w 18429"/>
                <a:gd name="T3" fmla="*/ 0 h 25641"/>
                <a:gd name="T4" fmla="*/ 18350 w 18429"/>
                <a:gd name="T5" fmla="*/ 23786 h 25641"/>
                <a:gd name="T6" fmla="*/ 15896 w 18429"/>
                <a:gd name="T7" fmla="*/ 25641 h 25641"/>
                <a:gd name="T8" fmla="*/ 9936 w 18429"/>
                <a:gd name="T9" fmla="*/ 25641 h 25641"/>
                <a:gd name="T10" fmla="*/ 0 w 18429"/>
                <a:gd name="T11" fmla="*/ 0 h 25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29" h="25641">
                  <a:moveTo>
                    <a:pt x="0" y="0"/>
                  </a:moveTo>
                  <a:lnTo>
                    <a:pt x="0" y="0"/>
                  </a:lnTo>
                  <a:lnTo>
                    <a:pt x="18350" y="23786"/>
                  </a:lnTo>
                  <a:cubicBezTo>
                    <a:pt x="18429" y="23887"/>
                    <a:pt x="17332" y="24686"/>
                    <a:pt x="15896" y="25641"/>
                  </a:cubicBezTo>
                  <a:lnTo>
                    <a:pt x="9936" y="256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28575" cap="flat">
              <a:noFill/>
              <a:prstDash val="solid"/>
              <a:miter lim="800000"/>
            </a:ln>
            <a:effectLst>
              <a:outerShdw blurRad="304800" dist="76200" dir="6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-344053" y="-694887"/>
              <a:ext cx="145329" cy="14278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 rot="21071814">
            <a:off x="466359" y="-1109221"/>
            <a:ext cx="1927589" cy="6315783"/>
            <a:chOff x="458729" y="-1172283"/>
            <a:chExt cx="1927589" cy="6315783"/>
          </a:xfrm>
        </p:grpSpPr>
        <p:sp>
          <p:nvSpPr>
            <p:cNvPr id="12" name="Freeform 8"/>
            <p:cNvSpPr/>
            <p:nvPr/>
          </p:nvSpPr>
          <p:spPr bwMode="auto">
            <a:xfrm>
              <a:off x="458729" y="1646656"/>
              <a:ext cx="1927589" cy="3496844"/>
            </a:xfrm>
            <a:custGeom>
              <a:avLst/>
              <a:gdLst>
                <a:gd name="T0" fmla="*/ 5250 w 14247"/>
                <a:gd name="T1" fmla="*/ 0 h 25811"/>
                <a:gd name="T2" fmla="*/ 5250 w 14247"/>
                <a:gd name="T3" fmla="*/ 0 h 25811"/>
                <a:gd name="T4" fmla="*/ 14247 w 14247"/>
                <a:gd name="T5" fmla="*/ 23218 h 25811"/>
                <a:gd name="T6" fmla="*/ 0 w 14247"/>
                <a:gd name="T7" fmla="*/ 24482 h 25811"/>
                <a:gd name="T8" fmla="*/ 5250 w 14247"/>
                <a:gd name="T9" fmla="*/ 0 h 25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47" h="25811">
                  <a:moveTo>
                    <a:pt x="5250" y="0"/>
                  </a:moveTo>
                  <a:lnTo>
                    <a:pt x="5250" y="0"/>
                  </a:lnTo>
                  <a:lnTo>
                    <a:pt x="14247" y="23218"/>
                  </a:lnTo>
                  <a:cubicBezTo>
                    <a:pt x="14247" y="23218"/>
                    <a:pt x="8328" y="25811"/>
                    <a:pt x="0" y="24482"/>
                  </a:cubicBezTo>
                  <a:lnTo>
                    <a:pt x="5250" y="0"/>
                  </a:lnTo>
                  <a:close/>
                </a:path>
              </a:pathLst>
            </a:custGeom>
            <a:solidFill>
              <a:srgbClr val="F17475"/>
            </a:solidFill>
            <a:ln w="28575" cap="flat">
              <a:noFill/>
              <a:prstDash val="solid"/>
              <a:miter lim="800000"/>
            </a:ln>
            <a:effectLst>
              <a:outerShdw blurRad="304800" dist="76200" dir="6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589650" y="-1172283"/>
              <a:ext cx="145329" cy="14278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0" y="592892"/>
            <a:ext cx="2604851" cy="2568961"/>
            <a:chOff x="0" y="592892"/>
            <a:chExt cx="2604851" cy="2568961"/>
          </a:xfrm>
        </p:grpSpPr>
        <p:sp>
          <p:nvSpPr>
            <p:cNvPr id="13" name="Freeform 9"/>
            <p:cNvSpPr/>
            <p:nvPr/>
          </p:nvSpPr>
          <p:spPr bwMode="auto">
            <a:xfrm>
              <a:off x="0" y="1646656"/>
              <a:ext cx="1169219" cy="1515197"/>
            </a:xfrm>
            <a:custGeom>
              <a:avLst/>
              <a:gdLst>
                <a:gd name="T0" fmla="*/ 8643 w 8643"/>
                <a:gd name="T1" fmla="*/ 0 h 11179"/>
                <a:gd name="T2" fmla="*/ 8643 w 8643"/>
                <a:gd name="T3" fmla="*/ 0 h 11179"/>
                <a:gd name="T4" fmla="*/ 0 w 8643"/>
                <a:gd name="T5" fmla="*/ 11179 h 11179"/>
                <a:gd name="T6" fmla="*/ 0 w 8643"/>
                <a:gd name="T7" fmla="*/ 3188 h 11179"/>
                <a:gd name="T8" fmla="*/ 8643 w 8643"/>
                <a:gd name="T9" fmla="*/ 0 h 1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43" h="11179">
                  <a:moveTo>
                    <a:pt x="8643" y="0"/>
                  </a:moveTo>
                  <a:lnTo>
                    <a:pt x="8643" y="0"/>
                  </a:lnTo>
                  <a:lnTo>
                    <a:pt x="0" y="11179"/>
                  </a:lnTo>
                  <a:lnTo>
                    <a:pt x="0" y="3188"/>
                  </a:lnTo>
                  <a:lnTo>
                    <a:pt x="8643" y="0"/>
                  </a:lnTo>
                  <a:close/>
                </a:path>
              </a:pathLst>
            </a:custGeom>
            <a:gradFill>
              <a:gsLst>
                <a:gs pos="100000">
                  <a:schemeClr val="accent1"/>
                </a:gs>
                <a:gs pos="0">
                  <a:schemeClr val="accent1">
                    <a:lumMod val="75000"/>
                  </a:schemeClr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304800" dist="76200" dir="6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2459522" y="592892"/>
              <a:ext cx="145329" cy="14278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8155" y="524059"/>
            <a:ext cx="2188320" cy="2188318"/>
            <a:chOff x="2145790" y="2209630"/>
            <a:chExt cx="2402067" cy="2402066"/>
          </a:xfrm>
        </p:grpSpPr>
        <p:grpSp>
          <p:nvGrpSpPr>
            <p:cNvPr id="31" name="组合 30"/>
            <p:cNvGrpSpPr/>
            <p:nvPr/>
          </p:nvGrpSpPr>
          <p:grpSpPr>
            <a:xfrm>
              <a:off x="2145790" y="2209630"/>
              <a:ext cx="2402067" cy="2402066"/>
              <a:chOff x="2282661" y="2214767"/>
              <a:chExt cx="2372462" cy="2372461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2282661" y="2214767"/>
                <a:ext cx="2372462" cy="237246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alpha val="99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圆角矩形 37"/>
              <p:cNvSpPr/>
              <p:nvPr/>
            </p:nvSpPr>
            <p:spPr>
              <a:xfrm>
                <a:off x="2377216" y="2309322"/>
                <a:ext cx="2183348" cy="218334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B8BBB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" name="椭圆 31"/>
            <p:cNvSpPr/>
            <p:nvPr/>
          </p:nvSpPr>
          <p:spPr>
            <a:xfrm>
              <a:off x="2510240" y="2574081"/>
              <a:ext cx="1673164" cy="16731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2032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0"/>
            </a:p>
          </p:txBody>
        </p:sp>
      </p:grpSp>
      <p:sp>
        <p:nvSpPr>
          <p:cNvPr id="43" name="TextBox 93"/>
          <p:cNvSpPr txBox="1"/>
          <p:nvPr/>
        </p:nvSpPr>
        <p:spPr>
          <a:xfrm>
            <a:off x="667673" y="1061136"/>
            <a:ext cx="10972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endParaRPr lang="zh-CN" altLang="en-US" sz="36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36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0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0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animRot by="1020000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1200000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750"/>
                            </p:stCondLst>
                            <p:childTnLst>
                              <p:par>
                                <p:cTn id="7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6" dur="75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375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ldLvl="0" animBg="1"/>
      <p:bldP spid="4" grpId="0" bldLvl="0" animBg="1"/>
      <p:bldP spid="76" grpId="0" bldLvl="0" animBg="1"/>
      <p:bldP spid="78" grpId="0" bldLvl="0" animBg="1"/>
      <p:bldP spid="79" grpId="0" bldLvl="0" animBg="1"/>
      <p:bldP spid="80" grpId="0" bldLvl="0" animBg="1"/>
      <p:bldP spid="81" grpId="0"/>
      <p:bldP spid="82" grpId="0"/>
      <p:bldP spid="82" grpId="1"/>
      <p:bldP spid="4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20" y="0"/>
            <a:ext cx="7886700" cy="792523"/>
          </a:xfrm>
        </p:spPr>
        <p:txBody>
          <a:bodyPr/>
          <a:p>
            <a:pPr marL="0" indent="0"/>
            <a:r>
              <a:rPr lang="en-US" b="1" u="none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6 .</a:t>
            </a:r>
            <a:r>
              <a:rPr lang="zh-CN" b="1" u="none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苏公祠</a:t>
            </a:r>
            <a:r>
              <a:rPr lang="en-US" b="0" u="none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endParaRPr lang="zh-CN" altLang="en-US" u="none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内容占位符 2"/>
          <p:cNvPicPr>
            <a:picLocks noGrp="1"/>
          </p:cNvPicPr>
          <p:nvPr>
            <p:ph idx="1"/>
          </p:nvPr>
        </p:nvPicPr>
        <p:blipFill>
          <a:blip r:embed="rId1"/>
          <a:srcRect t="6407" b="6407"/>
        </p:blipFill>
        <p:spPr>
          <a:xfrm>
            <a:off x="628638" y="621489"/>
            <a:ext cx="7886700" cy="452206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38" y="0"/>
            <a:ext cx="7886700" cy="668779"/>
          </a:xfrm>
        </p:spPr>
        <p:txBody>
          <a:bodyPr/>
          <a:p>
            <a:pPr marL="0" indent="0"/>
            <a:r>
              <a:rPr lang="en-US" b="1" u="none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7.</a:t>
            </a:r>
            <a:r>
              <a:rPr lang="zh-CN" b="1" u="none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卧碑亭</a:t>
            </a:r>
            <a:endParaRPr lang="zh-CN" altLang="en-US" b="1" u="none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内容占位符 2"/>
          <p:cNvPicPr>
            <a:picLocks noGrp="1"/>
          </p:cNvPicPr>
          <p:nvPr>
            <p:ph idx="1"/>
          </p:nvPr>
        </p:nvPicPr>
        <p:blipFill>
          <a:blip r:embed="rId1"/>
          <a:srcRect t="10261" b="10261"/>
        </p:blipFill>
        <p:spPr>
          <a:xfrm>
            <a:off x="628638" y="559616"/>
            <a:ext cx="7886700" cy="458393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38" y="0"/>
            <a:ext cx="7886700" cy="755400"/>
          </a:xfrm>
        </p:spPr>
        <p:txBody>
          <a:bodyPr/>
          <a:p>
            <a:pPr marL="0" indent="0"/>
            <a:r>
              <a:rPr lang="en-US" b="1" u="none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r>
              <a:rPr lang="zh-CN" b="1" u="none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避风亭</a:t>
            </a:r>
            <a:endParaRPr lang="zh-CN" altLang="en-US" b="1" u="none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内容占位符 2"/>
          <p:cNvPicPr>
            <a:picLocks noGrp="1"/>
          </p:cNvPicPr>
          <p:nvPr>
            <p:ph idx="1"/>
          </p:nvPr>
        </p:nvPicPr>
        <p:blipFill>
          <a:blip r:embed="rId1"/>
          <a:srcRect t="10864" b="10864"/>
        </p:blipFill>
        <p:spPr>
          <a:xfrm>
            <a:off x="628638" y="596740"/>
            <a:ext cx="7886700" cy="454681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38" y="0"/>
            <a:ext cx="7886700" cy="668779"/>
          </a:xfrm>
        </p:spPr>
        <p:txBody>
          <a:bodyPr/>
          <a:p>
            <a:pPr marL="0" indent="0"/>
            <a:r>
              <a:rPr lang="en-US" b="1" u="none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</a:t>
            </a:r>
            <a:r>
              <a:rPr lang="zh-CN" b="1" u="none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碧海丹心刻石</a:t>
            </a:r>
            <a:endParaRPr lang="zh-CN" altLang="en-US" b="1" u="none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内容占位符 2"/>
          <p:cNvPicPr>
            <a:picLocks noGrp="1"/>
          </p:cNvPicPr>
          <p:nvPr>
            <p:ph idx="1"/>
          </p:nvPr>
        </p:nvPicPr>
        <p:blipFill>
          <a:blip r:embed="rId1"/>
          <a:srcRect t="11708" b="11708"/>
        </p:blipFill>
        <p:spPr>
          <a:xfrm>
            <a:off x="628620" y="534868"/>
            <a:ext cx="7886700" cy="460868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38" y="0"/>
            <a:ext cx="7886700" cy="656405"/>
          </a:xfrm>
        </p:spPr>
        <p:txBody>
          <a:bodyPr/>
          <a:p>
            <a:pPr marL="0" indent="0"/>
            <a:r>
              <a:rPr lang="en-US" b="1" u="none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</a:t>
            </a:r>
            <a:r>
              <a:rPr lang="zh-CN" b="1" u="none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海不扬波石刻</a:t>
            </a:r>
            <a:r>
              <a:rPr lang="en-US" b="0" u="none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en-US" u="none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内容占位符 2"/>
          <p:cNvPicPr>
            <a:picLocks noGrp="1"/>
          </p:cNvPicPr>
          <p:nvPr>
            <p:ph idx="1"/>
          </p:nvPr>
        </p:nvPicPr>
        <p:blipFill>
          <a:blip r:embed="rId1"/>
          <a:srcRect t="11043" b="11043"/>
        </p:blipFill>
        <p:spPr>
          <a:xfrm>
            <a:off x="628638" y="534868"/>
            <a:ext cx="7886700" cy="460868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38" y="0"/>
            <a:ext cx="7886700" cy="606907"/>
          </a:xfrm>
        </p:spPr>
        <p:txBody>
          <a:bodyPr>
            <a:normAutofit fontScale="90000"/>
          </a:bodyPr>
          <a:p>
            <a:pPr marL="0" indent="0"/>
            <a:r>
              <a:rPr lang="en-US" b="1" u="none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</a:t>
            </a:r>
            <a:r>
              <a:rPr lang="zh-CN" b="1" u="none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蓬莱水城</a:t>
            </a:r>
            <a:endParaRPr lang="zh-CN" altLang="en-US" b="1" u="none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内容占位符 2"/>
          <p:cNvPicPr>
            <a:picLocks noGrp="1"/>
          </p:cNvPicPr>
          <p:nvPr>
            <p:ph idx="1"/>
          </p:nvPr>
        </p:nvPicPr>
        <p:blipFill>
          <a:blip r:embed="rId1"/>
          <a:srcRect t="5987" b="5987"/>
        </p:blipFill>
        <p:spPr>
          <a:xfrm>
            <a:off x="628638" y="510119"/>
            <a:ext cx="7886700" cy="463343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38" y="0"/>
            <a:ext cx="7886700" cy="718277"/>
          </a:xfrm>
        </p:spPr>
        <p:txBody>
          <a:bodyPr/>
          <a:p>
            <a:pPr marL="0" indent="0"/>
            <a:r>
              <a:rPr lang="en-US" b="1" u="none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b="1" u="none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八仙过海景区</a:t>
            </a:r>
            <a:r>
              <a:rPr lang="en-US" b="0" u="none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en-US" u="none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内容占位符 2"/>
          <p:cNvPicPr>
            <a:picLocks noGrp="1"/>
          </p:cNvPicPr>
          <p:nvPr>
            <p:ph idx="1"/>
          </p:nvPr>
        </p:nvPicPr>
        <p:blipFill>
          <a:blip r:embed="rId1"/>
          <a:srcRect t="3889" b="3889"/>
        </p:blipFill>
        <p:spPr>
          <a:xfrm>
            <a:off x="628638" y="547242"/>
            <a:ext cx="7886700" cy="459630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38" y="0"/>
            <a:ext cx="7886700" cy="606907"/>
          </a:xfrm>
        </p:spPr>
        <p:txBody>
          <a:bodyPr>
            <a:normAutofit fontScale="90000"/>
          </a:bodyPr>
          <a:p>
            <a:pPr marL="0" indent="0"/>
            <a:r>
              <a:rPr lang="en-US" b="1" u="none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13</a:t>
            </a:r>
            <a:r>
              <a:rPr lang="zh-CN" b="1" u="none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三仙山景区</a:t>
            </a:r>
            <a:endParaRPr lang="zh-CN" altLang="en-US" b="1" u="none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内容占位符 2"/>
          <p:cNvPicPr>
            <a:picLocks noGrp="1"/>
          </p:cNvPicPr>
          <p:nvPr>
            <p:ph idx="1"/>
          </p:nvPr>
        </p:nvPicPr>
        <p:blipFill>
          <a:blip r:embed="rId1"/>
          <a:srcRect t="50" b="50"/>
        </p:blipFill>
        <p:spPr>
          <a:xfrm>
            <a:off x="628638" y="534868"/>
            <a:ext cx="7886700" cy="460868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/>
          <p:nvPr/>
        </p:nvSpPr>
        <p:spPr>
          <a:xfrm>
            <a:off x="116681" y="250031"/>
            <a:ext cx="453629" cy="341710"/>
          </a:xfrm>
          <a:prstGeom prst="homePlate">
            <a:avLst>
              <a:gd name="adj" fmla="val 38242"/>
            </a:avLst>
          </a:prstGeom>
          <a:solidFill>
            <a:srgbClr val="207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15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906" y="250031"/>
            <a:ext cx="76200" cy="341710"/>
          </a:xfrm>
          <a:prstGeom prst="rect">
            <a:avLst/>
          </a:prstGeom>
          <a:solidFill>
            <a:srgbClr val="498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15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91678" y="250031"/>
            <a:ext cx="75010" cy="341710"/>
          </a:xfrm>
          <a:prstGeom prst="rect">
            <a:avLst/>
          </a:prstGeom>
          <a:solidFill>
            <a:srgbClr val="74A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15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7" name="标题 20"/>
          <p:cNvSpPr txBox="1"/>
          <p:nvPr/>
        </p:nvSpPr>
        <p:spPr>
          <a:xfrm>
            <a:off x="628650" y="287020"/>
            <a:ext cx="2825750" cy="3987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2100" b="1" spc="300" dirty="0" smtClean="0">
                <a:solidFill>
                  <a:srgbClr val="2075AC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教师点评与</a:t>
            </a:r>
            <a:r>
              <a:rPr lang="zh-CN" altLang="en-US" sz="2100" b="1" spc="300" dirty="0" smtClean="0">
                <a:solidFill>
                  <a:srgbClr val="2075AC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补充</a:t>
            </a:r>
            <a:endParaRPr lang="zh-CN" altLang="en-US" sz="2100" b="1" spc="300" dirty="0" smtClean="0">
              <a:solidFill>
                <a:srgbClr val="2075AC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309974" y="1835962"/>
            <a:ext cx="2289592" cy="22895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tx1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</p:grpSp>
      <p:sp>
        <p:nvSpPr>
          <p:cNvPr id="14" name="椭圆 13"/>
          <p:cNvSpPr/>
          <p:nvPr/>
        </p:nvSpPr>
        <p:spPr>
          <a:xfrm>
            <a:off x="3377804" y="1558529"/>
            <a:ext cx="1169194" cy="1169194"/>
          </a:xfrm>
          <a:prstGeom prst="ellipse">
            <a:avLst/>
          </a:prstGeom>
          <a:solidFill>
            <a:srgbClr val="2075A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grpSp>
        <p:nvGrpSpPr>
          <p:cNvPr id="17" name="组合 16"/>
          <p:cNvGrpSpPr/>
          <p:nvPr/>
        </p:nvGrpSpPr>
        <p:grpSpPr>
          <a:xfrm>
            <a:off x="3009418" y="3409666"/>
            <a:ext cx="889538" cy="889538"/>
            <a:chOff x="304800" y="673100"/>
            <a:chExt cx="4000500" cy="4000500"/>
          </a:xfrm>
          <a:solidFill>
            <a:srgbClr val="74A7C8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tx1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</p:grpSp>
      <p:sp>
        <p:nvSpPr>
          <p:cNvPr id="26" name="TextBox 57"/>
          <p:cNvSpPr txBox="1">
            <a:spLocks noChangeArrowheads="1"/>
          </p:cNvSpPr>
          <p:nvPr/>
        </p:nvSpPr>
        <p:spPr bwMode="auto">
          <a:xfrm>
            <a:off x="3676650" y="1828800"/>
            <a:ext cx="571500" cy="530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1435" tIns="25717" rIns="51435" bIns="25717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57"/>
          <p:cNvSpPr txBox="1">
            <a:spLocks noChangeArrowheads="1"/>
          </p:cNvSpPr>
          <p:nvPr/>
        </p:nvSpPr>
        <p:spPr bwMode="auto">
          <a:xfrm>
            <a:off x="3143250" y="3617595"/>
            <a:ext cx="571500" cy="4891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1435" tIns="25717" rIns="51435" bIns="25717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3600450" y="2847499"/>
            <a:ext cx="1728311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800" b="1">
                <a:solidFill>
                  <a:srgbClr val="2075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800" b="1">
                <a:solidFill>
                  <a:srgbClr val="2075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点评与</a:t>
            </a:r>
            <a:r>
              <a:rPr lang="zh-CN" altLang="en-US" sz="1800" b="1">
                <a:solidFill>
                  <a:srgbClr val="2075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补充</a:t>
            </a:r>
            <a:endParaRPr lang="zh-CN" altLang="en-US" sz="1800" b="1">
              <a:solidFill>
                <a:srgbClr val="2075A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31984" y="1113473"/>
            <a:ext cx="2618423" cy="189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800" b="1" dirty="0">
                <a:solidFill>
                  <a:srgbClr val="2075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景区讲解教师</a:t>
            </a:r>
            <a:r>
              <a:rPr lang="zh-CN" altLang="en-US" sz="1800" b="1" dirty="0">
                <a:solidFill>
                  <a:srgbClr val="2075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点评</a:t>
            </a:r>
            <a:endParaRPr lang="zh-CN" altLang="en-US" sz="1800" b="1" dirty="0">
              <a:solidFill>
                <a:srgbClr val="2075A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点评每位同学优缺点：导游词组织；语言感染力；代入感。知识点补充和讲解</a:t>
            </a:r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示范。</a:t>
            </a:r>
            <a:endParaRPr lang="zh-CN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41070" y="3086100"/>
            <a:ext cx="2150745" cy="1291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800" b="1" dirty="0">
                <a:solidFill>
                  <a:srgbClr val="2075A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altLang="en-US" sz="1800" b="1" dirty="0">
                <a:solidFill>
                  <a:srgbClr val="2075A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小组互评</a:t>
            </a:r>
            <a:endParaRPr lang="en-US" altLang="zh-CN" sz="1800" b="1" dirty="0">
              <a:solidFill>
                <a:srgbClr val="2075A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其他组同学</a:t>
            </a:r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互评；</a:t>
            </a:r>
            <a:endParaRPr lang="zh-CN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景点内容提问式</a:t>
            </a:r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强化；</a:t>
            </a:r>
            <a:endParaRPr lang="zh-CN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确认景区导游资格考试定稿讲解</a:t>
            </a:r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词。</a:t>
            </a:r>
            <a:endParaRPr lang="zh-CN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029194" y="2971992"/>
            <a:ext cx="889538" cy="889538"/>
            <a:chOff x="304800" y="673100"/>
            <a:chExt cx="4000500" cy="4000500"/>
          </a:xfrm>
          <a:solidFill>
            <a:srgbClr val="00B0F0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zh-CN" altLang="en-US" sz="1015">
                <a:solidFill>
                  <a:schemeClr val="tx1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zh-CN" altLang="en-US" sz="1015"/>
            </a:p>
          </p:txBody>
        </p:sp>
      </p:grpSp>
      <p:sp>
        <p:nvSpPr>
          <p:cNvPr id="18" name="TextBox 57"/>
          <p:cNvSpPr txBox="1">
            <a:spLocks noChangeArrowheads="1"/>
          </p:cNvSpPr>
          <p:nvPr/>
        </p:nvSpPr>
        <p:spPr bwMode="auto">
          <a:xfrm>
            <a:off x="5188268" y="3143250"/>
            <a:ext cx="571500" cy="4891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1435" tIns="25717" rIns="51435" bIns="25717">
            <a:noAutofit/>
          </a:bodyPr>
          <a:p>
            <a:pPr algn="ctr">
              <a:lnSpc>
                <a:spcPct val="130000"/>
              </a:lnSpc>
            </a:pP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658803" y="2558415"/>
            <a:ext cx="3089434" cy="189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800" b="1" dirty="0">
                <a:solidFill>
                  <a:srgbClr val="2075A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岗课赛证融合</a:t>
            </a:r>
            <a:endParaRPr lang="en-US" altLang="zh-CN" sz="1800" b="1" dirty="0">
              <a:solidFill>
                <a:srgbClr val="2075A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提升层同学</a:t>
            </a:r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任务</a:t>
            </a:r>
            <a:endParaRPr lang="zh-CN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做好文化</a:t>
            </a:r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传承</a:t>
            </a:r>
            <a:endParaRPr lang="zh-CN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讲好中国</a:t>
            </a:r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故事</a:t>
            </a:r>
            <a:endParaRPr lang="zh-CN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游客价值</a:t>
            </a:r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引领</a:t>
            </a:r>
            <a:endParaRPr lang="zh-CN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26" grpId="0"/>
      <p:bldP spid="27" grpId="0"/>
      <p:bldP spid="2" grpId="0"/>
      <p:bldP spid="3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椭圆 36"/>
          <p:cNvSpPr/>
          <p:nvPr/>
        </p:nvSpPr>
        <p:spPr>
          <a:xfrm>
            <a:off x="-1397698" y="-927497"/>
            <a:ext cx="5160022" cy="516002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-1026274" y="-552098"/>
            <a:ext cx="4417174" cy="441717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-800100" y="-299311"/>
            <a:ext cx="3911600" cy="3911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 rot="20928151">
            <a:off x="-2302065" y="78946"/>
            <a:ext cx="6575813" cy="2140782"/>
            <a:chOff x="-2302065" y="78946"/>
            <a:chExt cx="6575813" cy="2140782"/>
          </a:xfrm>
          <a:blipFill>
            <a:blip r:embed="rId1"/>
            <a:stretch>
              <a:fillRect/>
            </a:stretch>
          </a:blipFill>
        </p:grpSpPr>
        <p:sp>
          <p:nvSpPr>
            <p:cNvPr id="42" name="Freeform 5"/>
            <p:cNvSpPr/>
            <p:nvPr/>
          </p:nvSpPr>
          <p:spPr bwMode="auto">
            <a:xfrm>
              <a:off x="1169218" y="78946"/>
              <a:ext cx="3104530" cy="1663473"/>
            </a:xfrm>
            <a:custGeom>
              <a:avLst/>
              <a:gdLst>
                <a:gd name="T0" fmla="*/ 0 w 22943"/>
                <a:gd name="T1" fmla="*/ 11582 h 12283"/>
                <a:gd name="T2" fmla="*/ 0 w 22943"/>
                <a:gd name="T3" fmla="*/ 11582 h 12283"/>
                <a:gd name="T4" fmla="*/ 19826 w 22943"/>
                <a:gd name="T5" fmla="*/ 0 h 12283"/>
                <a:gd name="T6" fmla="*/ 22943 w 22943"/>
                <a:gd name="T7" fmla="*/ 12283 h 12283"/>
                <a:gd name="T8" fmla="*/ 0 w 22943"/>
                <a:gd name="T9" fmla="*/ 11582 h 12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43" h="12283">
                  <a:moveTo>
                    <a:pt x="0" y="11582"/>
                  </a:moveTo>
                  <a:lnTo>
                    <a:pt x="0" y="11582"/>
                  </a:lnTo>
                  <a:lnTo>
                    <a:pt x="19826" y="0"/>
                  </a:lnTo>
                  <a:cubicBezTo>
                    <a:pt x="19826" y="0"/>
                    <a:pt x="22943" y="3850"/>
                    <a:pt x="22943" y="12283"/>
                  </a:cubicBezTo>
                  <a:lnTo>
                    <a:pt x="0" y="11582"/>
                  </a:lnTo>
                  <a:close/>
                </a:path>
              </a:pathLst>
            </a:custGeom>
            <a:solidFill>
              <a:srgbClr val="01ADBF"/>
            </a:solidFill>
            <a:ln w="28575" cap="flat">
              <a:noFill/>
              <a:prstDash val="solid"/>
              <a:miter lim="800000"/>
            </a:ln>
            <a:effectLst>
              <a:outerShdw blurRad="304800" dist="76200" dir="6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-2302065" y="2076939"/>
              <a:ext cx="145329" cy="1427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 rot="21121447">
            <a:off x="-1246783" y="-144139"/>
            <a:ext cx="4966689" cy="3696626"/>
            <a:chOff x="-1222115" y="-140756"/>
            <a:chExt cx="4966689" cy="3696626"/>
          </a:xfrm>
          <a:solidFill>
            <a:srgbClr val="EE595A"/>
          </a:solidFill>
        </p:grpSpPr>
        <p:sp>
          <p:nvSpPr>
            <p:cNvPr id="46" name="Freeform 6"/>
            <p:cNvSpPr/>
            <p:nvPr/>
          </p:nvSpPr>
          <p:spPr bwMode="auto">
            <a:xfrm rot="21292870">
              <a:off x="1242416" y="1296204"/>
              <a:ext cx="2502158" cy="2259666"/>
            </a:xfrm>
            <a:custGeom>
              <a:avLst/>
              <a:gdLst>
                <a:gd name="T0" fmla="*/ 0 w 18495"/>
                <a:gd name="T1" fmla="*/ 0 h 16680"/>
                <a:gd name="T2" fmla="*/ 0 w 18495"/>
                <a:gd name="T3" fmla="*/ 0 h 16680"/>
                <a:gd name="T4" fmla="*/ 18495 w 18495"/>
                <a:gd name="T5" fmla="*/ 9576 h 16680"/>
                <a:gd name="T6" fmla="*/ 13109 w 18495"/>
                <a:gd name="T7" fmla="*/ 16680 h 16680"/>
                <a:gd name="T8" fmla="*/ 0 w 18495"/>
                <a:gd name="T9" fmla="*/ 0 h 16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95" h="16680">
                  <a:moveTo>
                    <a:pt x="0" y="0"/>
                  </a:moveTo>
                  <a:lnTo>
                    <a:pt x="0" y="0"/>
                  </a:lnTo>
                  <a:lnTo>
                    <a:pt x="18495" y="9576"/>
                  </a:lnTo>
                  <a:cubicBezTo>
                    <a:pt x="18495" y="9576"/>
                    <a:pt x="18078" y="12440"/>
                    <a:pt x="13109" y="166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28575" cap="flat">
              <a:noFill/>
              <a:prstDash val="solid"/>
              <a:miter lim="800000"/>
            </a:ln>
            <a:effectLst>
              <a:outerShdw blurRad="304800" dist="76200" dir="6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-1222115" y="-140756"/>
              <a:ext cx="145329" cy="1427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 rot="20967208">
            <a:off x="-755988" y="-1529926"/>
            <a:ext cx="3945059" cy="5768216"/>
            <a:chOff x="-344053" y="-694887"/>
            <a:chExt cx="3945059" cy="5768216"/>
          </a:xfrm>
          <a:solidFill>
            <a:srgbClr val="FFC000"/>
          </a:solidFill>
        </p:grpSpPr>
        <p:sp>
          <p:nvSpPr>
            <p:cNvPr id="50" name="Freeform 7"/>
            <p:cNvSpPr/>
            <p:nvPr/>
          </p:nvSpPr>
          <p:spPr bwMode="auto">
            <a:xfrm>
              <a:off x="1108115" y="1599653"/>
              <a:ext cx="2492891" cy="3473676"/>
            </a:xfrm>
            <a:custGeom>
              <a:avLst/>
              <a:gdLst>
                <a:gd name="T0" fmla="*/ 0 w 18429"/>
                <a:gd name="T1" fmla="*/ 0 h 25641"/>
                <a:gd name="T2" fmla="*/ 0 w 18429"/>
                <a:gd name="T3" fmla="*/ 0 h 25641"/>
                <a:gd name="T4" fmla="*/ 18350 w 18429"/>
                <a:gd name="T5" fmla="*/ 23786 h 25641"/>
                <a:gd name="T6" fmla="*/ 15896 w 18429"/>
                <a:gd name="T7" fmla="*/ 25641 h 25641"/>
                <a:gd name="T8" fmla="*/ 9936 w 18429"/>
                <a:gd name="T9" fmla="*/ 25641 h 25641"/>
                <a:gd name="T10" fmla="*/ 0 w 18429"/>
                <a:gd name="T11" fmla="*/ 0 h 25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29" h="25641">
                  <a:moveTo>
                    <a:pt x="0" y="0"/>
                  </a:moveTo>
                  <a:lnTo>
                    <a:pt x="0" y="0"/>
                  </a:lnTo>
                  <a:lnTo>
                    <a:pt x="18350" y="23786"/>
                  </a:lnTo>
                  <a:cubicBezTo>
                    <a:pt x="18429" y="23887"/>
                    <a:pt x="17332" y="24686"/>
                    <a:pt x="15896" y="25641"/>
                  </a:cubicBezTo>
                  <a:lnTo>
                    <a:pt x="9936" y="256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>
              <a:noFill/>
              <a:prstDash val="solid"/>
              <a:miter lim="800000"/>
            </a:ln>
            <a:effectLst>
              <a:outerShdw blurRad="304800" dist="76200" dir="6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-344053" y="-694887"/>
              <a:ext cx="145329" cy="1427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 rot="21071814">
            <a:off x="458729" y="-1172283"/>
            <a:ext cx="1927589" cy="6315783"/>
            <a:chOff x="458729" y="-1172283"/>
            <a:chExt cx="1927589" cy="6315783"/>
          </a:xfrm>
          <a:solidFill>
            <a:srgbClr val="F17475"/>
          </a:solidFill>
        </p:grpSpPr>
        <p:sp>
          <p:nvSpPr>
            <p:cNvPr id="55" name="Freeform 8"/>
            <p:cNvSpPr/>
            <p:nvPr/>
          </p:nvSpPr>
          <p:spPr bwMode="auto">
            <a:xfrm>
              <a:off x="458729" y="1646656"/>
              <a:ext cx="1927589" cy="3496844"/>
            </a:xfrm>
            <a:custGeom>
              <a:avLst/>
              <a:gdLst>
                <a:gd name="T0" fmla="*/ 5250 w 14247"/>
                <a:gd name="T1" fmla="*/ 0 h 25811"/>
                <a:gd name="T2" fmla="*/ 5250 w 14247"/>
                <a:gd name="T3" fmla="*/ 0 h 25811"/>
                <a:gd name="T4" fmla="*/ 14247 w 14247"/>
                <a:gd name="T5" fmla="*/ 23218 h 25811"/>
                <a:gd name="T6" fmla="*/ 0 w 14247"/>
                <a:gd name="T7" fmla="*/ 24482 h 25811"/>
                <a:gd name="T8" fmla="*/ 5250 w 14247"/>
                <a:gd name="T9" fmla="*/ 0 h 25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47" h="25811">
                  <a:moveTo>
                    <a:pt x="5250" y="0"/>
                  </a:moveTo>
                  <a:lnTo>
                    <a:pt x="5250" y="0"/>
                  </a:lnTo>
                  <a:lnTo>
                    <a:pt x="14247" y="23218"/>
                  </a:lnTo>
                  <a:cubicBezTo>
                    <a:pt x="14247" y="23218"/>
                    <a:pt x="8328" y="25811"/>
                    <a:pt x="0" y="24482"/>
                  </a:cubicBezTo>
                  <a:lnTo>
                    <a:pt x="5250" y="0"/>
                  </a:lnTo>
                  <a:close/>
                </a:path>
              </a:pathLst>
            </a:custGeom>
            <a:grpFill/>
            <a:ln w="28575" cap="flat">
              <a:noFill/>
              <a:prstDash val="solid"/>
              <a:miter lim="800000"/>
            </a:ln>
            <a:effectLst>
              <a:outerShdw blurRad="304800" dist="76200" dir="6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589650" y="-1172283"/>
              <a:ext cx="145329" cy="1427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0" y="592892"/>
            <a:ext cx="2604851" cy="2568961"/>
            <a:chOff x="0" y="592892"/>
            <a:chExt cx="2604851" cy="2568961"/>
          </a:xfrm>
        </p:grpSpPr>
        <p:sp>
          <p:nvSpPr>
            <p:cNvPr id="58" name="Freeform 9"/>
            <p:cNvSpPr/>
            <p:nvPr/>
          </p:nvSpPr>
          <p:spPr bwMode="auto">
            <a:xfrm>
              <a:off x="0" y="1646656"/>
              <a:ext cx="1169219" cy="1515197"/>
            </a:xfrm>
            <a:custGeom>
              <a:avLst/>
              <a:gdLst>
                <a:gd name="T0" fmla="*/ 8643 w 8643"/>
                <a:gd name="T1" fmla="*/ 0 h 11179"/>
                <a:gd name="T2" fmla="*/ 8643 w 8643"/>
                <a:gd name="T3" fmla="*/ 0 h 11179"/>
                <a:gd name="T4" fmla="*/ 0 w 8643"/>
                <a:gd name="T5" fmla="*/ 11179 h 11179"/>
                <a:gd name="T6" fmla="*/ 0 w 8643"/>
                <a:gd name="T7" fmla="*/ 3188 h 11179"/>
                <a:gd name="T8" fmla="*/ 8643 w 8643"/>
                <a:gd name="T9" fmla="*/ 0 h 1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43" h="11179">
                  <a:moveTo>
                    <a:pt x="8643" y="0"/>
                  </a:moveTo>
                  <a:lnTo>
                    <a:pt x="8643" y="0"/>
                  </a:lnTo>
                  <a:lnTo>
                    <a:pt x="0" y="11179"/>
                  </a:lnTo>
                  <a:lnTo>
                    <a:pt x="0" y="3188"/>
                  </a:lnTo>
                  <a:lnTo>
                    <a:pt x="8643" y="0"/>
                  </a:lnTo>
                  <a:close/>
                </a:path>
              </a:pathLst>
            </a:custGeom>
            <a:gradFill>
              <a:gsLst>
                <a:gs pos="100000">
                  <a:schemeClr val="accent1"/>
                </a:gs>
                <a:gs pos="0">
                  <a:schemeClr val="accent1">
                    <a:lumMod val="75000"/>
                  </a:schemeClr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304800" dist="76200" dir="6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2459522" y="592892"/>
              <a:ext cx="145329" cy="14278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88155" y="524059"/>
            <a:ext cx="2188320" cy="2188318"/>
            <a:chOff x="2145790" y="2209630"/>
            <a:chExt cx="2402067" cy="2402066"/>
          </a:xfrm>
        </p:grpSpPr>
        <p:grpSp>
          <p:nvGrpSpPr>
            <p:cNvPr id="62" name="组合 61"/>
            <p:cNvGrpSpPr/>
            <p:nvPr/>
          </p:nvGrpSpPr>
          <p:grpSpPr>
            <a:xfrm>
              <a:off x="2145790" y="2209630"/>
              <a:ext cx="2402067" cy="2402066"/>
              <a:chOff x="2282661" y="2214767"/>
              <a:chExt cx="2372462" cy="2372461"/>
            </a:xfrm>
          </p:grpSpPr>
          <p:sp>
            <p:nvSpPr>
              <p:cNvPr id="64" name="椭圆 63"/>
              <p:cNvSpPr/>
              <p:nvPr/>
            </p:nvSpPr>
            <p:spPr>
              <a:xfrm>
                <a:off x="2282661" y="2214767"/>
                <a:ext cx="2372462" cy="237246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alpha val="99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圆角矩形 64"/>
              <p:cNvSpPr/>
              <p:nvPr/>
            </p:nvSpPr>
            <p:spPr>
              <a:xfrm>
                <a:off x="2377216" y="2309322"/>
                <a:ext cx="2183348" cy="218334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B8BBB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3" name="椭圆 62"/>
            <p:cNvSpPr/>
            <p:nvPr/>
          </p:nvSpPr>
          <p:spPr>
            <a:xfrm>
              <a:off x="2510240" y="2574081"/>
              <a:ext cx="1673164" cy="16731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2032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0"/>
            </a:p>
          </p:txBody>
        </p:sp>
      </p:grpSp>
      <p:cxnSp>
        <p:nvCxnSpPr>
          <p:cNvPr id="66" name="直接连接符 65"/>
          <p:cNvCxnSpPr/>
          <p:nvPr/>
        </p:nvCxnSpPr>
        <p:spPr>
          <a:xfrm>
            <a:off x="4649729" y="2485112"/>
            <a:ext cx="3236046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矩形 66"/>
          <p:cNvSpPr/>
          <p:nvPr/>
        </p:nvSpPr>
        <p:spPr>
          <a:xfrm>
            <a:off x="4543425" y="1431925"/>
            <a:ext cx="3886835" cy="2251710"/>
          </a:xfrm>
          <a:prstGeom prst="rect">
            <a:avLst/>
          </a:prstGeom>
        </p:spPr>
        <p:txBody>
          <a:bodyPr wrap="none" lIns="68580" tIns="34290" rIns="68580" bIns="34290">
            <a:noAutofit/>
          </a:bodyPr>
          <a:lstStyle/>
          <a:p>
            <a:pPr algn="l"/>
            <a:endParaRPr lang="zh-CN" altLang="en-US" sz="24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24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省情、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蓬莱阁景区熟练讲解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2.熟练掌握导游规范</a:t>
            </a:r>
            <a:r>
              <a:rPr lang="zh-CN" altLang="en-US" sz="24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1-16题</a:t>
            </a:r>
            <a:endParaRPr lang="zh-CN" altLang="en-US" sz="24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4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熟练掌握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应变技能知识</a:t>
            </a:r>
            <a:r>
              <a:rPr lang="zh-CN" altLang="en-US" sz="24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1-13题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熟练掌握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综合知识</a:t>
            </a:r>
            <a:r>
              <a:rPr lang="zh-CN" altLang="en-US" sz="24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1-50题</a:t>
            </a:r>
            <a:endParaRPr lang="zh-CN" altLang="en-US" sz="2400" b="1" dirty="0">
              <a:solidFill>
                <a:schemeClr val="accent2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7" name="TextBox 13"/>
          <p:cNvSpPr txBox="1"/>
          <p:nvPr/>
        </p:nvSpPr>
        <p:spPr>
          <a:xfrm flipH="1">
            <a:off x="766046" y="1364187"/>
            <a:ext cx="798358" cy="68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defRPr/>
            </a:pP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小结作业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9" name="直接连接符 68"/>
          <p:cNvCxnSpPr/>
          <p:nvPr/>
        </p:nvCxnSpPr>
        <p:spPr>
          <a:xfrm>
            <a:off x="4582634" y="2096418"/>
            <a:ext cx="3236046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矩形 73"/>
          <p:cNvSpPr/>
          <p:nvPr/>
        </p:nvSpPr>
        <p:spPr>
          <a:xfrm>
            <a:off x="4649309" y="1503283"/>
            <a:ext cx="2232660" cy="57594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p>
            <a:r>
              <a:rPr lang="zh-CN" altLang="en-US" sz="33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小结和作业</a:t>
            </a:r>
            <a:endParaRPr lang="zh-CN" altLang="en-US" sz="33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2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0">
                                      <p:cBhvr>
                                        <p:cTn id="2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0">
                                      <p:cBhvr>
                                        <p:cTn id="3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animRot by="1020000">
                                      <p:cBhvr>
                                        <p:cTn id="3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1200000">
                                      <p:cBhvr>
                                        <p:cTn id="4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85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350"/>
                            </p:stCondLst>
                            <p:childTnLst>
                              <p:par>
                                <p:cTn id="6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39" grpId="0" bldLvl="0" animBg="1"/>
      <p:bldP spid="40" grpId="0" bldLvl="0" animBg="1"/>
      <p:bldP spid="67" grpId="0"/>
      <p:bldP spid="87" grpId="0"/>
      <p:bldP spid="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1576070" y="0"/>
            <a:ext cx="5852160" cy="51441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19" y="0"/>
            <a:ext cx="7886700" cy="994172"/>
          </a:xfrm>
        </p:spPr>
        <p:txBody>
          <a:bodyPr/>
          <a:p>
            <a:r>
              <a:rPr lang="en-US" altLang="zh-CN"/>
              <a:t>1</a:t>
            </a:r>
            <a:r>
              <a:rPr lang="zh-CN" altLang="en-US"/>
              <a:t>蓬莱阁景区</a:t>
            </a:r>
            <a:r>
              <a:rPr lang="zh-CN" altLang="en-US"/>
              <a:t>概况</a:t>
            </a:r>
            <a:endParaRPr lang="zh-CN" altLang="en-US"/>
          </a:p>
        </p:txBody>
      </p:sp>
      <p:pic>
        <p:nvPicPr>
          <p:cNvPr id="3" name="内容占位符 2"/>
          <p:cNvPicPr>
            <a:picLocks noGrp="1"/>
          </p:cNvPicPr>
          <p:nvPr>
            <p:ph idx="1"/>
          </p:nvPr>
        </p:nvPicPr>
        <p:blipFill>
          <a:blip r:embed="rId1"/>
          <a:srcRect t="8965" b="8965"/>
        </p:blipFill>
        <p:spPr>
          <a:xfrm>
            <a:off x="628638" y="994189"/>
            <a:ext cx="7886700" cy="375701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38" y="82962"/>
            <a:ext cx="7886700" cy="734309"/>
          </a:xfrm>
        </p:spPr>
        <p:txBody>
          <a:bodyPr/>
          <a:p>
            <a:r>
              <a:rPr lang="en-US" altLang="zh-CN"/>
              <a:t>2.1</a:t>
            </a:r>
            <a:r>
              <a:rPr lang="zh-CN" altLang="en-US"/>
              <a:t>蓬莱阁主阁</a:t>
            </a:r>
            <a:endParaRPr lang="zh-CN" altLang="en-US"/>
          </a:p>
        </p:txBody>
      </p:sp>
      <p:pic>
        <p:nvPicPr>
          <p:cNvPr id="3" name="内容占位符 2"/>
          <p:cNvPicPr>
            <a:picLocks noGrp="1"/>
          </p:cNvPicPr>
          <p:nvPr>
            <p:ph idx="1"/>
          </p:nvPr>
        </p:nvPicPr>
        <p:blipFill>
          <a:blip r:embed="rId1"/>
          <a:srcRect t="19528" b="19528"/>
        </p:blipFill>
        <p:spPr>
          <a:xfrm>
            <a:off x="628638" y="695735"/>
            <a:ext cx="7886700" cy="420395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4392" y="0"/>
            <a:ext cx="7886700" cy="829646"/>
          </a:xfrm>
        </p:spPr>
        <p:txBody>
          <a:bodyPr/>
          <a:p>
            <a:r>
              <a:rPr lang="en-US" altLang="zh-CN"/>
              <a:t>2.2</a:t>
            </a:r>
            <a:r>
              <a:rPr lang="zh-CN" altLang="en-US"/>
              <a:t>瓯塑图</a:t>
            </a:r>
            <a:endParaRPr lang="zh-CN" altLang="en-US"/>
          </a:p>
        </p:txBody>
      </p:sp>
      <p:pic>
        <p:nvPicPr>
          <p:cNvPr id="3" name="内容占位符 2"/>
          <p:cNvPicPr>
            <a:picLocks noGrp="1"/>
          </p:cNvPicPr>
          <p:nvPr>
            <p:ph idx="1"/>
          </p:nvPr>
        </p:nvPicPr>
        <p:blipFill>
          <a:blip r:embed="rId1"/>
          <a:srcRect t="11506" b="11506"/>
        </p:blipFill>
        <p:spPr>
          <a:xfrm>
            <a:off x="628638" y="695735"/>
            <a:ext cx="7886700" cy="405546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38" y="0"/>
            <a:ext cx="7886700" cy="718277"/>
          </a:xfrm>
        </p:spPr>
        <p:txBody>
          <a:bodyPr/>
          <a:p>
            <a:r>
              <a:rPr lang="en-US" altLang="zh-CN"/>
              <a:t>3</a:t>
            </a:r>
            <a:r>
              <a:rPr lang="zh-CN" altLang="en-US"/>
              <a:t>天后宫</a:t>
            </a:r>
            <a:endParaRPr lang="zh-CN" altLang="en-US"/>
          </a:p>
        </p:txBody>
      </p:sp>
      <p:pic>
        <p:nvPicPr>
          <p:cNvPr id="3" name="内容占位符 2"/>
          <p:cNvPicPr>
            <a:picLocks noGrp="1"/>
          </p:cNvPicPr>
          <p:nvPr>
            <p:ph idx="1"/>
          </p:nvPr>
        </p:nvPicPr>
        <p:blipFill>
          <a:blip r:embed="rId1"/>
          <a:srcRect t="10239" b="10239"/>
        </p:blipFill>
        <p:spPr>
          <a:xfrm>
            <a:off x="628638" y="619340"/>
            <a:ext cx="7886700" cy="442884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38" y="0"/>
            <a:ext cx="7886700" cy="693528"/>
          </a:xfrm>
        </p:spPr>
        <p:txBody>
          <a:bodyPr/>
          <a:p>
            <a:r>
              <a:rPr lang="en-US" altLang="zh-CN"/>
              <a:t>4.1</a:t>
            </a:r>
            <a:r>
              <a:rPr lang="zh-CN" altLang="en-US"/>
              <a:t>龙王宫</a:t>
            </a:r>
            <a:endParaRPr lang="zh-CN" altLang="en-US"/>
          </a:p>
        </p:txBody>
      </p:sp>
      <p:pic>
        <p:nvPicPr>
          <p:cNvPr id="3" name="内容占位符 2"/>
          <p:cNvPicPr>
            <a:picLocks noGrp="1"/>
          </p:cNvPicPr>
          <p:nvPr>
            <p:ph idx="1"/>
          </p:nvPr>
        </p:nvPicPr>
        <p:blipFill>
          <a:blip r:embed="rId1"/>
          <a:srcRect t="10065" b="10065"/>
        </p:blipFill>
        <p:spPr>
          <a:xfrm>
            <a:off x="628638" y="596740"/>
            <a:ext cx="7886700" cy="454681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38" y="0"/>
            <a:ext cx="7886700" cy="817272"/>
          </a:xfrm>
        </p:spPr>
        <p:txBody>
          <a:bodyPr/>
          <a:p>
            <a:pPr marL="0" indent="0"/>
            <a:r>
              <a:rPr lang="en-US" altLang="zh-CN"/>
              <a:t>4.2</a:t>
            </a:r>
            <a:r>
              <a:rPr lang="zh-CN" altLang="en-US"/>
              <a:t>龙王宫正殿</a:t>
            </a:r>
            <a:endParaRPr lang="zh-CN" altLang="en-US" sz="790" b="0" u="none"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3" name="内容占位符 2"/>
          <p:cNvPicPr>
            <a:picLocks noGrp="1"/>
          </p:cNvPicPr>
          <p:nvPr>
            <p:ph idx="1"/>
          </p:nvPr>
        </p:nvPicPr>
        <p:blipFill>
          <a:blip r:embed="rId1"/>
          <a:srcRect t="14715" b="14715"/>
        </p:blipFill>
        <p:spPr>
          <a:xfrm>
            <a:off x="628638" y="621489"/>
            <a:ext cx="7886700" cy="452206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38" y="0"/>
            <a:ext cx="7886700" cy="792523"/>
          </a:xfrm>
        </p:spPr>
        <p:txBody>
          <a:bodyPr/>
          <a:p>
            <a:pPr marL="0" indent="0"/>
            <a:r>
              <a:rPr lang="en-US" altLang="zh-CN"/>
              <a:t>5</a:t>
            </a:r>
            <a:r>
              <a:rPr lang="zh-CN" b="1" u="none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弥陀寺</a:t>
            </a:r>
            <a:endParaRPr lang="zh-CN" altLang="en-US" b="1" u="none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内容占位符 2"/>
          <p:cNvPicPr>
            <a:picLocks noGrp="1"/>
          </p:cNvPicPr>
          <p:nvPr>
            <p:ph idx="1"/>
          </p:nvPr>
        </p:nvPicPr>
        <p:blipFill>
          <a:blip r:embed="rId1"/>
          <a:srcRect t="11431" b="11431"/>
        </p:blipFill>
        <p:spPr>
          <a:xfrm>
            <a:off x="628638" y="646238"/>
            <a:ext cx="7886700" cy="4497312"/>
          </a:xfr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jI0NTZmMGJmZTJiZDhmYjhlMTI2YzI5ODIyMDBmNDYifQ=="/>
  <p:tag name="KSO_WPP_MARK_KEY" val="132ee0f4-a1f2-4a83-bd4d-3f52aef4b215"/>
</p:tagLst>
</file>

<file path=ppt/theme/theme1.xml><?xml version="1.0" encoding="utf-8"?>
<a:theme xmlns:a="http://schemas.openxmlformats.org/drawingml/2006/main" name="Office 主题">
  <a:themeElements>
    <a:clrScheme name="全新全新配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6A3C7C"/>
      </a:accent4>
      <a:accent5>
        <a:srgbClr val="C65885"/>
      </a:accent5>
      <a:accent6>
        <a:srgbClr val="FCC79F"/>
      </a:accent6>
      <a:hlink>
        <a:srgbClr val="00AF92"/>
      </a:hlink>
      <a:folHlink>
        <a:srgbClr val="869FB7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354</Words>
  <Application>WPS 演示</Application>
  <PresentationFormat>全屏显示(16:9)</PresentationFormat>
  <Paragraphs>74</Paragraphs>
  <Slides>19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43" baseType="lpstr">
      <vt:lpstr>Arial</vt:lpstr>
      <vt:lpstr>宋体</vt:lpstr>
      <vt:lpstr>Wingdings</vt:lpstr>
      <vt:lpstr>微软雅黑</vt:lpstr>
      <vt:lpstr>Nexa Light</vt:lpstr>
      <vt:lpstr>华康少女文字W5(P)</vt:lpstr>
      <vt:lpstr>Agency FB</vt:lpstr>
      <vt:lpstr>Impact</vt:lpstr>
      <vt:lpstr>Times New Roman</vt:lpstr>
      <vt:lpstr>Arial</vt:lpstr>
      <vt:lpstr>Calibri</vt:lpstr>
      <vt:lpstr>Arial Unicode MS</vt:lpstr>
      <vt:lpstr>Roboto Condensed</vt:lpstr>
      <vt:lpstr>Wide Latin</vt:lpstr>
      <vt:lpstr>微软雅黑 Light</vt:lpstr>
      <vt:lpstr>方正兰亭黑_GBK</vt:lpstr>
      <vt:lpstr>黑体</vt:lpstr>
      <vt:lpstr>Gill Sans</vt:lpstr>
      <vt:lpstr>Gill Sans MT</vt:lpstr>
      <vt:lpstr>Lato Light</vt:lpstr>
      <vt:lpstr>楷体</vt:lpstr>
      <vt:lpstr>书体坊安景臣钢笔行书</vt:lpstr>
      <vt:lpstr>Calibri Light</vt:lpstr>
      <vt:lpstr>Office 主题</vt:lpstr>
      <vt:lpstr>PowerPoint 演示文稿</vt:lpstr>
      <vt:lpstr>PowerPoint 演示文稿</vt:lpstr>
      <vt:lpstr>1蓬莱阁景区概况</vt:lpstr>
      <vt:lpstr>2.1蓬莱阁主阁</vt:lpstr>
      <vt:lpstr>2.2瓯塑图</vt:lpstr>
      <vt:lpstr>3天后宫</vt:lpstr>
      <vt:lpstr>4.1龙王宫</vt:lpstr>
      <vt:lpstr>4.2龙王宫正殿</vt:lpstr>
      <vt:lpstr>5弥陀寺</vt:lpstr>
      <vt:lpstr>6 .苏公祠  </vt:lpstr>
      <vt:lpstr>7.卧碑亭</vt:lpstr>
      <vt:lpstr>8避风亭</vt:lpstr>
      <vt:lpstr>9碧海丹心刻石</vt:lpstr>
      <vt:lpstr>10海不扬波石刻 </vt:lpstr>
      <vt:lpstr>11蓬莱水城</vt:lpstr>
      <vt:lpstr>12八仙过海景区 </vt:lpstr>
      <vt:lpstr>13三仙山景区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我图网licai2011</dc:creator>
  <cp:lastModifiedBy>水寒</cp:lastModifiedBy>
  <cp:revision>171</cp:revision>
  <dcterms:created xsi:type="dcterms:W3CDTF">2016-04-18T02:19:00Z</dcterms:created>
  <dcterms:modified xsi:type="dcterms:W3CDTF">2022-11-12T11:08:17Z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F144C79C93A14E82B2EC1CEB21C510CB</vt:lpwstr>
  </property>
  <property fmtid="{D5CDD505-2E9C-101B-9397-08002B2CF9AE}" pid="3" name="KSOProductBuildVer">
    <vt:lpwstr>2052-11.1.0.12763</vt:lpwstr>
  </property>
</Properties>
</file>