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BF"/>
    <a:srgbClr val="EE595A"/>
    <a:srgbClr val="F17475"/>
    <a:srgbClr val="F7ACAC"/>
    <a:srgbClr val="459788"/>
    <a:srgbClr val="E57916"/>
    <a:srgbClr val="47998A"/>
    <a:srgbClr val="FBFBFB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43F1-4EEA-4142-9CCB-D31C807F2D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B73A6-5F85-4F22-A9C1-2AAB189230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6D4C0-120A-495D-A7F1-CF1B547C3F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D670-598D-4766-842B-AD39E54783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685800" rtl="0"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4091781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圆角矩形 11"/>
          <p:cNvSpPr/>
          <p:nvPr userDrawn="1"/>
        </p:nvSpPr>
        <p:spPr>
          <a:xfrm>
            <a:off x="5357812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圆角矩形 12"/>
          <p:cNvSpPr/>
          <p:nvPr userDrawn="1"/>
        </p:nvSpPr>
        <p:spPr>
          <a:xfrm>
            <a:off x="6623843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>
            <a:off x="7889875" y="0"/>
            <a:ext cx="1238250" cy="48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4000" cy="112668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6720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505450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779419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061326" y="150768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6" y="192507"/>
            <a:ext cx="7886700" cy="246856"/>
          </a:xfrm>
        </p:spPr>
        <p:txBody>
          <a:bodyPr>
            <a:noAutofit/>
          </a:bodyPr>
          <a:lstStyle>
            <a:lvl1pPr>
              <a:defRPr sz="1600" b="1" strike="noStrik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1478280" y="315935"/>
            <a:ext cx="24936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6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25EF-3E5C-4CFD-83E2-A99DEA293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CC30-4937-4233-A72C-BAF982195F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-1501651" y="-998279"/>
            <a:ext cx="5160022" cy="5160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-800100" y="-299311"/>
            <a:ext cx="3911600" cy="391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778275" y="3893612"/>
            <a:ext cx="4731450" cy="473145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120"/>
          <p:cNvSpPr>
            <a:spLocks noChangeArrowheads="1"/>
          </p:cNvSpPr>
          <p:nvPr/>
        </p:nvSpPr>
        <p:spPr bwMode="auto">
          <a:xfrm>
            <a:off x="7483138" y="4144359"/>
            <a:ext cx="442670" cy="441769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椭圆 126"/>
          <p:cNvSpPr>
            <a:spLocks noChangeArrowheads="1"/>
          </p:cNvSpPr>
          <p:nvPr/>
        </p:nvSpPr>
        <p:spPr bwMode="auto">
          <a:xfrm>
            <a:off x="8395251" y="3861101"/>
            <a:ext cx="248476" cy="248477"/>
          </a:xfrm>
          <a:prstGeom prst="ellipse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304800" dist="76200" dir="6000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1" compatLnSpc="1"/>
          <a:lstStyle/>
          <a:p>
            <a:endParaRPr lang="zh-CN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832489" y="25146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省情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4794728" y="3043123"/>
            <a:ext cx="3582110" cy="3067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756171" y="1745243"/>
            <a:ext cx="38449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  <a:r>
              <a:rPr lang="en-US" altLang="zh-CN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山东省省情讲解</a:t>
            </a:r>
            <a:endParaRPr lang="zh-CN" altLang="en-US" sz="2800" b="1" dirty="0">
              <a:solidFill>
                <a:schemeClr val="accent2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20928151">
            <a:off x="-2302065" y="78946"/>
            <a:ext cx="6575813" cy="2140782"/>
            <a:chOff x="-2302065" y="78946"/>
            <a:chExt cx="6575813" cy="2140782"/>
          </a:xfrm>
        </p:grpSpPr>
        <p:sp>
          <p:nvSpPr>
            <p:cNvPr id="9" name="Freeform 5"/>
            <p:cNvSpPr/>
            <p:nvPr/>
          </p:nvSpPr>
          <p:spPr bwMode="auto">
            <a:xfrm>
              <a:off x="1169218" y="78946"/>
              <a:ext cx="3104530" cy="1663473"/>
            </a:xfrm>
            <a:custGeom>
              <a:avLst/>
              <a:gdLst>
                <a:gd name="T0" fmla="*/ 0 w 22943"/>
                <a:gd name="T1" fmla="*/ 11582 h 12283"/>
                <a:gd name="T2" fmla="*/ 0 w 22943"/>
                <a:gd name="T3" fmla="*/ 11582 h 12283"/>
                <a:gd name="T4" fmla="*/ 19826 w 22943"/>
                <a:gd name="T5" fmla="*/ 0 h 12283"/>
                <a:gd name="T6" fmla="*/ 22943 w 22943"/>
                <a:gd name="T7" fmla="*/ 12283 h 12283"/>
                <a:gd name="T8" fmla="*/ 0 w 22943"/>
                <a:gd name="T9" fmla="*/ 11582 h 1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3" h="12283">
                  <a:moveTo>
                    <a:pt x="0" y="11582"/>
                  </a:moveTo>
                  <a:lnTo>
                    <a:pt x="0" y="11582"/>
                  </a:lnTo>
                  <a:lnTo>
                    <a:pt x="19826" y="0"/>
                  </a:lnTo>
                  <a:cubicBezTo>
                    <a:pt x="19826" y="0"/>
                    <a:pt x="22943" y="3850"/>
                    <a:pt x="22943" y="12283"/>
                  </a:cubicBezTo>
                  <a:lnTo>
                    <a:pt x="0" y="11582"/>
                  </a:lnTo>
                  <a:close/>
                </a:path>
              </a:pathLst>
            </a:custGeom>
            <a:solidFill>
              <a:srgbClr val="01ADBF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-2302065" y="2076939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 rot="21121447">
            <a:off x="-1222115" y="-140756"/>
            <a:ext cx="4893491" cy="4047078"/>
            <a:chOff x="-1222115" y="-140756"/>
            <a:chExt cx="4893491" cy="4047078"/>
          </a:xfrm>
        </p:grpSpPr>
        <p:sp>
          <p:nvSpPr>
            <p:cNvPr id="10" name="Freeform 6"/>
            <p:cNvSpPr/>
            <p:nvPr/>
          </p:nvSpPr>
          <p:spPr bwMode="auto">
            <a:xfrm>
              <a:off x="1169218" y="1646656"/>
              <a:ext cx="2502158" cy="2259666"/>
            </a:xfrm>
            <a:custGeom>
              <a:avLst/>
              <a:gdLst>
                <a:gd name="T0" fmla="*/ 0 w 18495"/>
                <a:gd name="T1" fmla="*/ 0 h 16680"/>
                <a:gd name="T2" fmla="*/ 0 w 18495"/>
                <a:gd name="T3" fmla="*/ 0 h 16680"/>
                <a:gd name="T4" fmla="*/ 18495 w 18495"/>
                <a:gd name="T5" fmla="*/ 9576 h 16680"/>
                <a:gd name="T6" fmla="*/ 13109 w 18495"/>
                <a:gd name="T7" fmla="*/ 16680 h 16680"/>
                <a:gd name="T8" fmla="*/ 0 w 18495"/>
                <a:gd name="T9" fmla="*/ 0 h 1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5" h="16680">
                  <a:moveTo>
                    <a:pt x="0" y="0"/>
                  </a:moveTo>
                  <a:lnTo>
                    <a:pt x="0" y="0"/>
                  </a:lnTo>
                  <a:lnTo>
                    <a:pt x="18495" y="9576"/>
                  </a:lnTo>
                  <a:cubicBezTo>
                    <a:pt x="18495" y="9576"/>
                    <a:pt x="18078" y="12440"/>
                    <a:pt x="13109" y="1668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-1222115" y="-140756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 rot="20967208">
            <a:off x="-435767" y="-614184"/>
            <a:ext cx="3223485" cy="4740839"/>
            <a:chOff x="-344053" y="-694887"/>
            <a:chExt cx="4459804" cy="6176892"/>
          </a:xfrm>
        </p:grpSpPr>
        <p:sp>
          <p:nvSpPr>
            <p:cNvPr id="11" name="Freeform 7"/>
            <p:cNvSpPr/>
            <p:nvPr/>
          </p:nvSpPr>
          <p:spPr bwMode="auto">
            <a:xfrm>
              <a:off x="1622860" y="2008329"/>
              <a:ext cx="2492891" cy="3473676"/>
            </a:xfrm>
            <a:custGeom>
              <a:avLst/>
              <a:gdLst>
                <a:gd name="T0" fmla="*/ 0 w 18429"/>
                <a:gd name="T1" fmla="*/ 0 h 25641"/>
                <a:gd name="T2" fmla="*/ 0 w 18429"/>
                <a:gd name="T3" fmla="*/ 0 h 25641"/>
                <a:gd name="T4" fmla="*/ 18350 w 18429"/>
                <a:gd name="T5" fmla="*/ 23786 h 25641"/>
                <a:gd name="T6" fmla="*/ 15896 w 18429"/>
                <a:gd name="T7" fmla="*/ 25641 h 25641"/>
                <a:gd name="T8" fmla="*/ 9936 w 18429"/>
                <a:gd name="T9" fmla="*/ 25641 h 25641"/>
                <a:gd name="T10" fmla="*/ 0 w 18429"/>
                <a:gd name="T11" fmla="*/ 0 h 25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29" h="25641">
                  <a:moveTo>
                    <a:pt x="0" y="0"/>
                  </a:moveTo>
                  <a:lnTo>
                    <a:pt x="0" y="0"/>
                  </a:lnTo>
                  <a:lnTo>
                    <a:pt x="18350" y="23786"/>
                  </a:lnTo>
                  <a:cubicBezTo>
                    <a:pt x="18429" y="23887"/>
                    <a:pt x="17332" y="24686"/>
                    <a:pt x="15896" y="25641"/>
                  </a:cubicBezTo>
                  <a:lnTo>
                    <a:pt x="9936" y="25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-344053" y="-694887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071814">
            <a:off x="466359" y="-1109221"/>
            <a:ext cx="1927589" cy="6315783"/>
            <a:chOff x="458729" y="-1172283"/>
            <a:chExt cx="1927589" cy="6315783"/>
          </a:xfrm>
        </p:grpSpPr>
        <p:sp>
          <p:nvSpPr>
            <p:cNvPr id="12" name="Freeform 8"/>
            <p:cNvSpPr/>
            <p:nvPr/>
          </p:nvSpPr>
          <p:spPr bwMode="auto">
            <a:xfrm>
              <a:off x="458729" y="1646656"/>
              <a:ext cx="1927589" cy="3496844"/>
            </a:xfrm>
            <a:custGeom>
              <a:avLst/>
              <a:gdLst>
                <a:gd name="T0" fmla="*/ 5250 w 14247"/>
                <a:gd name="T1" fmla="*/ 0 h 25811"/>
                <a:gd name="T2" fmla="*/ 5250 w 14247"/>
                <a:gd name="T3" fmla="*/ 0 h 25811"/>
                <a:gd name="T4" fmla="*/ 14247 w 14247"/>
                <a:gd name="T5" fmla="*/ 23218 h 25811"/>
                <a:gd name="T6" fmla="*/ 0 w 14247"/>
                <a:gd name="T7" fmla="*/ 24482 h 25811"/>
                <a:gd name="T8" fmla="*/ 5250 w 14247"/>
                <a:gd name="T9" fmla="*/ 0 h 25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7" h="25811">
                  <a:moveTo>
                    <a:pt x="5250" y="0"/>
                  </a:moveTo>
                  <a:lnTo>
                    <a:pt x="5250" y="0"/>
                  </a:lnTo>
                  <a:lnTo>
                    <a:pt x="14247" y="23218"/>
                  </a:lnTo>
                  <a:cubicBezTo>
                    <a:pt x="14247" y="23218"/>
                    <a:pt x="8328" y="25811"/>
                    <a:pt x="0" y="24482"/>
                  </a:cubicBezTo>
                  <a:lnTo>
                    <a:pt x="5250" y="0"/>
                  </a:lnTo>
                  <a:close/>
                </a:path>
              </a:pathLst>
            </a:custGeom>
            <a:solidFill>
              <a:srgbClr val="F17475"/>
            </a:solidFill>
            <a:ln w="28575" cap="flat">
              <a:noFill/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9650" y="-1172283"/>
              <a:ext cx="145329" cy="1427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592892"/>
            <a:ext cx="2604851" cy="2568961"/>
            <a:chOff x="0" y="592892"/>
            <a:chExt cx="2604851" cy="2568961"/>
          </a:xfrm>
        </p:grpSpPr>
        <p:sp>
          <p:nvSpPr>
            <p:cNvPr id="13" name="Freeform 9"/>
            <p:cNvSpPr/>
            <p:nvPr/>
          </p:nvSpPr>
          <p:spPr bwMode="auto">
            <a:xfrm>
              <a:off x="0" y="1646656"/>
              <a:ext cx="1169219" cy="1515197"/>
            </a:xfrm>
            <a:custGeom>
              <a:avLst/>
              <a:gdLst>
                <a:gd name="T0" fmla="*/ 8643 w 8643"/>
                <a:gd name="T1" fmla="*/ 0 h 11179"/>
                <a:gd name="T2" fmla="*/ 8643 w 8643"/>
                <a:gd name="T3" fmla="*/ 0 h 11179"/>
                <a:gd name="T4" fmla="*/ 0 w 8643"/>
                <a:gd name="T5" fmla="*/ 11179 h 11179"/>
                <a:gd name="T6" fmla="*/ 0 w 8643"/>
                <a:gd name="T7" fmla="*/ 3188 h 11179"/>
                <a:gd name="T8" fmla="*/ 8643 w 8643"/>
                <a:gd name="T9" fmla="*/ 0 h 1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179">
                  <a:moveTo>
                    <a:pt x="8643" y="0"/>
                  </a:moveTo>
                  <a:lnTo>
                    <a:pt x="8643" y="0"/>
                  </a:lnTo>
                  <a:lnTo>
                    <a:pt x="0" y="11179"/>
                  </a:lnTo>
                  <a:lnTo>
                    <a:pt x="0" y="3188"/>
                  </a:lnTo>
                  <a:lnTo>
                    <a:pt x="8643" y="0"/>
                  </a:lnTo>
                  <a:close/>
                </a:path>
              </a:pathLst>
            </a:cu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304800" dist="76200" dir="6000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59522" y="592892"/>
              <a:ext cx="145329" cy="1427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155" y="524059"/>
            <a:ext cx="2188320" cy="2188318"/>
            <a:chOff x="2145790" y="2209630"/>
            <a:chExt cx="2402067" cy="2402066"/>
          </a:xfrm>
        </p:grpSpPr>
        <p:grpSp>
          <p:nvGrpSpPr>
            <p:cNvPr id="31" name="组合 30"/>
            <p:cNvGrpSpPr/>
            <p:nvPr/>
          </p:nvGrpSpPr>
          <p:grpSpPr>
            <a:xfrm>
              <a:off x="2145790" y="2209630"/>
              <a:ext cx="2402067" cy="2402066"/>
              <a:chOff x="2282661" y="2214767"/>
              <a:chExt cx="2372462" cy="237246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82661" y="2214767"/>
                <a:ext cx="2372462" cy="23724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alpha val="99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0"/>
            </a:p>
          </p:txBody>
        </p:sp>
      </p:grpSp>
      <p:sp>
        <p:nvSpPr>
          <p:cNvPr id="43" name="TextBox 93"/>
          <p:cNvSpPr txBox="1"/>
          <p:nvPr/>
        </p:nvSpPr>
        <p:spPr>
          <a:xfrm>
            <a:off x="667673" y="1061136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Rot by="102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4" grpId="0" bldLvl="0" animBg="1"/>
      <p:bldP spid="76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2" grpId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9" y="0"/>
            <a:ext cx="8165783" cy="5143500"/>
          </a:xfrm>
          <a:prstGeom prst="rect">
            <a:avLst/>
          </a:prstGeom>
        </p:spPr>
      </p:pic>
      <p:sp>
        <p:nvSpPr>
          <p:cNvPr id="80" name="圆角矩形 79"/>
          <p:cNvSpPr/>
          <p:nvPr/>
        </p:nvSpPr>
        <p:spPr>
          <a:xfrm>
            <a:off x="139" y="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导游资格证考试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0058" y="953"/>
            <a:ext cx="8225314" cy="5142548"/>
          </a:xfrm>
          <a:prstGeom prst="rect">
            <a:avLst/>
          </a:prstGeom>
        </p:spPr>
      </p:pic>
      <p:sp>
        <p:nvSpPr>
          <p:cNvPr id="80" name="圆角矩形 79"/>
          <p:cNvSpPr/>
          <p:nvPr/>
        </p:nvSpPr>
        <p:spPr>
          <a:xfrm>
            <a:off x="139" y="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导游资格证考试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)VJ([5MOBPGHDJX75M[V5$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70" y="-476"/>
            <a:ext cx="8022908" cy="5143976"/>
          </a:xfrm>
          <a:prstGeom prst="rect">
            <a:avLst/>
          </a:prstGeom>
        </p:spPr>
      </p:pic>
      <p:sp>
        <p:nvSpPr>
          <p:cNvPr id="80" name="圆角矩形 79"/>
          <p:cNvSpPr/>
          <p:nvPr/>
        </p:nvSpPr>
        <p:spPr>
          <a:xfrm>
            <a:off x="139" y="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导游资格证考试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OXV2$7_W2~INPFBWY$U(IB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" y="38100"/>
            <a:ext cx="7719060" cy="5092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)VMCJXFGGB0%H(UQOJ@0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954" y="1429"/>
            <a:ext cx="7600474" cy="51420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EK9`[6V(B3ZSNW076_CU0_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623" y="30956"/>
            <a:ext cx="7609523" cy="51120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048" y="0"/>
            <a:ext cx="7736681" cy="51439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)VJ([5MOBPGHDJX75M[V5$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70" y="-476"/>
            <a:ext cx="8022908" cy="5143976"/>
          </a:xfrm>
          <a:prstGeom prst="rect">
            <a:avLst/>
          </a:prstGeom>
        </p:spPr>
      </p:pic>
      <p:sp>
        <p:nvSpPr>
          <p:cNvPr id="80" name="圆角矩形 79"/>
          <p:cNvSpPr/>
          <p:nvPr/>
        </p:nvSpPr>
        <p:spPr>
          <a:xfrm>
            <a:off x="139" y="84"/>
            <a:ext cx="3427324" cy="39430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山东省省情讲解</a:t>
            </a: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130,&quot;width&quot;:13005}"/>
</p:tagLst>
</file>

<file path=ppt/tags/tag2.xml><?xml version="1.0" encoding="utf-8"?>
<p:tagLst xmlns:p="http://schemas.openxmlformats.org/presentationml/2006/main">
  <p:tag name="COMMONDATA" val="eyJoZGlkIjoiYjI0NTZmMGJmZTJiZDhmYjhlMTI2YzI5ODIyMDBmNDYifQ=="/>
  <p:tag name="KSO_WPP_MARK_KEY" val="132ee0f4-a1f2-4a83-bd4d-3f52aef4b215"/>
</p:tagLst>
</file>

<file path=ppt/theme/theme1.xml><?xml version="1.0" encoding="utf-8"?>
<a:theme xmlns:a="http://schemas.openxmlformats.org/drawingml/2006/main" name="Office 主题">
  <a:themeElements>
    <a:clrScheme name="全新全新配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</Words>
  <Application>WPS 演示</Application>
  <PresentationFormat>全屏显示(16:9)</PresentationFormat>
  <Paragraphs>17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Nexa Light</vt:lpstr>
      <vt:lpstr>华康少女文字W5(P)</vt:lpstr>
      <vt:lpstr>Agency FB</vt:lpstr>
      <vt:lpstr>Impact</vt:lpstr>
      <vt:lpstr>Times New Roman</vt:lpstr>
      <vt:lpstr>Arial</vt:lpstr>
      <vt:lpstr>Calibri</vt:lpstr>
      <vt:lpstr>Arial Unicode MS</vt:lpstr>
      <vt:lpstr>Roboto Condensed</vt:lpstr>
      <vt:lpstr>Wide Latin</vt:lpstr>
      <vt:lpstr>微软雅黑 Light</vt:lpstr>
      <vt:lpstr>方正兰亭黑_GBK</vt:lpstr>
      <vt:lpstr>黑体</vt:lpstr>
      <vt:lpstr>Gill Sans</vt:lpstr>
      <vt:lpstr>Gill Sans MT</vt:lpstr>
      <vt:lpstr>Lato Light</vt:lpstr>
      <vt:lpstr>楷体</vt:lpstr>
      <vt:lpstr>书体坊安景臣钢笔行书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我图网licai2011</dc:creator>
  <cp:lastModifiedBy>水寒</cp:lastModifiedBy>
  <cp:revision>170</cp:revision>
  <dcterms:created xsi:type="dcterms:W3CDTF">2016-04-18T02:19:00Z</dcterms:created>
  <dcterms:modified xsi:type="dcterms:W3CDTF">2022-11-12T11:06:03Z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F144C79C93A14E82B2EC1CEB21C510CB</vt:lpwstr>
  </property>
  <property fmtid="{D5CDD505-2E9C-101B-9397-08002B2CF9AE}" pid="3" name="KSOProductBuildVer">
    <vt:lpwstr>2052-11.1.0.12763</vt:lpwstr>
  </property>
</Properties>
</file>