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75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145" y="0"/>
            <a:ext cx="108877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070" y="0"/>
            <a:ext cx="9707245" cy="68084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085" y="55880"/>
            <a:ext cx="9955530" cy="68021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570" y="-635"/>
            <a:ext cx="11176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720" y="-635"/>
            <a:ext cx="1032129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8415" y="-20955"/>
            <a:ext cx="9586595" cy="68789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1710" y="635"/>
            <a:ext cx="1022921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" y="136525"/>
            <a:ext cx="10196195" cy="67221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B`10PZL7}(R8HTYDSDGOG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085" y="0"/>
            <a:ext cx="10306685" cy="69888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4945" y="427990"/>
            <a:ext cx="12063730" cy="60013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3410" y="1270"/>
            <a:ext cx="10967085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)VJ([5MOBPGHDJX75M[V5$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" y="-635"/>
            <a:ext cx="106972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OXV2$7_W2~INPFBWY$U(IB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995" y="50800"/>
            <a:ext cx="10292080" cy="6790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)VMCJXFGGB0%H(UQOJ@0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605" y="1905"/>
            <a:ext cx="10133965" cy="68560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EK9`[6V(B3ZSNW076_CU0_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830" y="41275"/>
            <a:ext cx="10146030" cy="6816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730" y="0"/>
            <a:ext cx="1031557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2665" y="8890"/>
            <a:ext cx="10200640" cy="6849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2495" y="0"/>
            <a:ext cx="10366375" cy="69227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130,&quot;width&quot;:1300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air</dc:creator>
  <cp:lastModifiedBy>水寒</cp:lastModifiedBy>
  <cp:revision>4</cp:revision>
  <dcterms:created xsi:type="dcterms:W3CDTF">2021-10-26T00:12:00Z</dcterms:created>
  <dcterms:modified xsi:type="dcterms:W3CDTF">2021-10-26T01:51:59Z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1147672C9DCD4D46BE3977DC413602E2</vt:lpwstr>
  </property>
  <property fmtid="{D5CDD505-2E9C-101B-9397-08002B2CF9AE}" pid="3" name="KSOProductBuildVer">
    <vt:lpwstr>2052-11.1.0.10938</vt:lpwstr>
  </property>
</Properties>
</file>