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12"/>
  </p:notesMasterIdLst>
  <p:sldIdLst>
    <p:sldId id="257" r:id="rId3"/>
    <p:sldId id="296" r:id="rId4"/>
    <p:sldId id="318" r:id="rId5"/>
    <p:sldId id="313" r:id="rId6"/>
    <p:sldId id="312" r:id="rId7"/>
    <p:sldId id="315" r:id="rId8"/>
    <p:sldId id="316" r:id="rId9"/>
    <p:sldId id="314" r:id="rId10"/>
    <p:sldId id="292" r:id="rId1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8" d="100"/>
          <a:sy n="98" d="100"/>
        </p:scale>
        <p:origin x="558" y="90"/>
      </p:cViewPr>
      <p:guideLst>
        <p:guide orient="horz" pos="1637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43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23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63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06"/>
            <a:ext cx="9144000" cy="3697701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2976555"/>
            <a:ext cx="9144000" cy="2166946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2361736"/>
            <a:ext cx="9144000" cy="1335164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2880672"/>
            <a:ext cx="9144000" cy="891708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028701"/>
            <a:ext cx="7851648" cy="1371600"/>
          </a:xfrm>
          <a:ln>
            <a:noFill/>
          </a:ln>
        </p:spPr>
        <p:txBody>
          <a:bodyPr tIns="0" rIns="1558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2421403"/>
            <a:ext cx="7854696" cy="1314450"/>
          </a:xfrm>
        </p:spPr>
        <p:txBody>
          <a:bodyPr lIns="0" rIns="15585"/>
          <a:lstStyle>
            <a:lvl1pPr marL="0" marR="38735" indent="0" algn="r">
              <a:buNone/>
              <a:defRPr>
                <a:solidFill>
                  <a:schemeClr val="tx1"/>
                </a:solidFill>
              </a:defRPr>
            </a:lvl1pPr>
            <a:lvl2pPr marL="389890" indent="0" algn="ctr">
              <a:buNone/>
            </a:lvl2pPr>
            <a:lvl3pPr marL="779145" indent="0" algn="ctr">
              <a:buNone/>
            </a:lvl3pPr>
            <a:lvl4pPr marL="1169035" indent="0" algn="ctr">
              <a:buNone/>
            </a:lvl4pPr>
            <a:lvl5pPr marL="1558290" indent="0" algn="ctr">
              <a:buNone/>
            </a:lvl5pPr>
            <a:lvl6pPr marL="1948180" indent="0" algn="ctr">
              <a:buNone/>
            </a:lvl6pPr>
            <a:lvl7pPr marL="2337435" indent="0" algn="ctr">
              <a:buNone/>
            </a:lvl7pPr>
            <a:lvl8pPr marL="2727325" indent="0" algn="ctr">
              <a:buNone/>
            </a:lvl8pPr>
            <a:lvl9pPr marL="3117215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580B-2481-41E5-B47E-B7E27A1FC18D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t>2/24/2020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F2CC-D35B-41E5-A764-0A2557584678}" type="slidenum">
              <a:rPr lang="en-US">
                <a:solidFill>
                  <a:srgbClr val="DBF5F9">
                    <a:shade val="90000"/>
                  </a:srgbClr>
                </a:solidFill>
              </a:r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32A0-C4B0-4127-A58F-D378483353F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2/24/2020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91D8-E6AA-41A6-BAFA-2226DC449505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028499"/>
            <a:ext cx="7772400" cy="1132284"/>
          </a:xfrm>
        </p:spPr>
        <p:txBody>
          <a:bodyPr lIns="38962" rIns="38962"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2F7F-677A-441A-B1F0-515827764BE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t>2/24/2020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076D-57A5-49F9-BA23-183867509175}" type="slidenum">
              <a:rPr lang="en-US">
                <a:solidFill>
                  <a:srgbClr val="DBF5F9">
                    <a:shade val="90000"/>
                  </a:srgbClr>
                </a:solidFill>
              </a:r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7BE5-3395-48AA-A0D0-FEE0D0506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2/24/2020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5DF4-E487-4B67-9FBF-55259FEE5682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38962" tIns="0" rIns="38962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394819"/>
            <a:ext cx="4041776" cy="491132"/>
          </a:xfrm>
        </p:spPr>
        <p:txBody>
          <a:bodyPr lIns="38962" tIns="0" rIns="38962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85950"/>
            <a:ext cx="4041776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9EC3-FC5B-4B5E-91DC-D60870C8D91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2/24/2020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4BD-7906-49C5-AA12-1D5B8388BAA0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54A4-7D55-4521-AE89-D2935E2035D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2/24/2020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34FE-6E70-4768-B108-AC833B3004BA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374C-F9CC-44F9-AAC6-898DF052E5E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2/24/2020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F2AE-FC74-42FE-A45E-EBF300AF8CD4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7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5585" rIns="15585"/>
          <a:lstStyle>
            <a:lvl1pPr marL="0" indent="0" algn="l">
              <a:buNone/>
              <a:defRPr sz="1200"/>
            </a:lvl1pPr>
            <a:lvl2pPr indent="0" algn="l">
              <a:buNone/>
              <a:defRPr sz="1000"/>
            </a:lvl2pPr>
            <a:lvl3pPr indent="0" algn="l">
              <a:buNone/>
              <a:defRPr sz="9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1" y="1257300"/>
            <a:ext cx="5111749" cy="3429000"/>
          </a:xfrm>
        </p:spPr>
        <p:txBody>
          <a:bodyPr tIns="0"/>
          <a:lstStyle>
            <a:lvl1pPr>
              <a:defRPr sz="23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0901-4EDD-494C-955D-E3871928F1B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2/24/2020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5C68-C1CD-4739-A91F-1AE8C53A5EEF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5648" y="831513"/>
            <a:ext cx="5257529" cy="3085236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3715" y="4019338"/>
            <a:ext cx="156111" cy="11662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9503" y="4362742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4381952" y="4665110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</p:spPr>
        <p:txBody>
          <a:bodyPr lIns="38962" rIns="38962" bIns="38962"/>
          <a:lstStyle>
            <a:lvl1pPr algn="l">
              <a:buNone/>
              <a:defRPr sz="17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54546" rIns="38962"/>
          <a:lstStyle>
            <a:lvl1pPr marL="0" indent="0" algn="l">
              <a:spcBef>
                <a:spcPts val="215"/>
              </a:spcBef>
              <a:buFontTx/>
              <a:buNone/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4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503E-803A-404E-8487-8C4C3D148AA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2/24/2020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019" y="4767700"/>
            <a:ext cx="609510" cy="273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3107-4BAF-4456-BB0F-10D9D810272A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079F-5CCA-48A9-81D0-C3992E3CD87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2/24/2020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D8A1-CF47-4FDB-8F21-12F408257FCC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ECD0-5008-447B-87B8-A3638856C12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2/24/2020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D217-2D90-497C-8978-1DC7F3E61E14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第一</a:t>
            </a:r>
            <a:r>
              <a:rPr lang="zh-CN" altLang="en-US" sz="1015" b="1" dirty="0" smtClean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</a:t>
            </a:r>
            <a:r>
              <a:rPr lang="zh-CN" altLang="en-US" sz="1015" b="1" dirty="0" smtClean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519191"/>
            <a:ext cx="2375645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3954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zh-CN" altLang="en-US" sz="105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正文</a:t>
            </a:r>
            <a:endParaRPr lang="en-US" altLang="zh-CN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第三</a:t>
            </a:r>
            <a:r>
              <a:rPr lang="zh-CN" altLang="en-US" sz="1015" b="1" dirty="0" smtClean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第四</a:t>
            </a:r>
            <a:r>
              <a:rPr lang="zh-CN" altLang="en-US" sz="1015" b="1" dirty="0" smtClean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 smtClean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第五章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919526" y="376666"/>
            <a:ext cx="555954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503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519522"/>
            <a:ext cx="0" cy="2700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4699261"/>
            <a:ext cx="8548114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4699261"/>
            <a:ext cx="505217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7" y="473430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  <a:t>‹#›</a:t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03" y="-5399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952" y="-5399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472" y="528065"/>
            <a:ext cx="8229057" cy="8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472" y="1451368"/>
            <a:ext cx="8229057" cy="32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3" tIns="38962" rIns="77923" bIns="38962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5DC4F2-2875-453D-AA3C-8D78F93D6269}" type="datetimeFigureOut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2/24/2020</a:t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453" y="4767700"/>
            <a:ext cx="3352981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981" y="4767700"/>
            <a:ext cx="761548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FB8BE22-2AD9-4F51-B63E-EB7563CE579A}" type="slidenum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33" name="组合 1"/>
          <p:cNvGrpSpPr/>
          <p:nvPr/>
        </p:nvGrpSpPr>
        <p:grpSpPr bwMode="auto">
          <a:xfrm>
            <a:off x="-19004" y="152265"/>
            <a:ext cx="9180652" cy="485949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35750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71564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07315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43129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33680" indent="-23368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65" indent="-2101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indent="-2101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12825" indent="-17907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245870" indent="-17907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480820" indent="-17907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36395" indent="-1555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70075" indent="-155575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755" indent="-15557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9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17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521549" y="359186"/>
            <a:ext cx="299782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精品资源共享课程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1550" y="851584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21550" y="1853342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0" y="3763926"/>
            <a:ext cx="9144000" cy="1379573"/>
            <a:chOff x="0" y="3763926"/>
            <a:chExt cx="9144000" cy="1379573"/>
          </a:xfrm>
        </p:grpSpPr>
        <p:sp>
          <p:nvSpPr>
            <p:cNvPr id="15" name="圆角矩形 14"/>
            <p:cNvSpPr/>
            <p:nvPr/>
          </p:nvSpPr>
          <p:spPr>
            <a:xfrm>
              <a:off x="0" y="3763926"/>
              <a:ext cx="9144000" cy="1379573"/>
            </a:xfrm>
            <a:prstGeom prst="roundRect">
              <a:avLst/>
            </a:prstGeom>
            <a:solidFill>
              <a:schemeClr val="bg1">
                <a:alpha val="91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140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22" y="3796561"/>
              <a:ext cx="856852" cy="13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26" y="3807194"/>
              <a:ext cx="1310850" cy="130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02" y="3830484"/>
              <a:ext cx="12763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032" y="3796560"/>
              <a:ext cx="1756380" cy="132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280" y="3826379"/>
              <a:ext cx="1216290" cy="128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269" y="3817777"/>
              <a:ext cx="1347763" cy="131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67" y="3848980"/>
              <a:ext cx="782563" cy="114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1151467" y="2598917"/>
            <a:ext cx="6891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产品简介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29774" y="937824"/>
            <a:ext cx="827278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spc="15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变频、伺服、步进应用实践教程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z="1200">
                <a:solidFill>
                  <a:srgbClr val="04617B">
                    <a:shade val="90000"/>
                  </a:srgbClr>
                </a:solidFill>
              </a:rPr>
              <a:t>2</a:t>
            </a:fld>
            <a:endParaRPr lang="zh-CN" altLang="en-US" sz="1200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522114" y="0"/>
            <a:ext cx="8229057" cy="635638"/>
          </a:xfrm>
        </p:spPr>
        <p:txBody>
          <a:bodyPr/>
          <a:lstStyle/>
          <a:p>
            <a:pPr algn="ctr"/>
            <a:r>
              <a:rPr lang="zh-CN" altLang="zh-CN" sz="3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产品简介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630308" y="1934462"/>
            <a:ext cx="1688808" cy="144510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271491" y="1724912"/>
            <a:ext cx="633634" cy="46391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"/>
          <p:cNvSpPr/>
          <p:nvPr/>
        </p:nvSpPr>
        <p:spPr>
          <a:xfrm>
            <a:off x="3109962" y="1378074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F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19116" y="3030279"/>
            <a:ext cx="700309" cy="4368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2"/>
          <p:cNvSpPr/>
          <p:nvPr/>
        </p:nvSpPr>
        <p:spPr>
          <a:xfrm>
            <a:off x="3152494" y="3389100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5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16245" y="127174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变频器品牌介绍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16245" y="227919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西门子变频器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"/>
          <p:cNvSpPr/>
          <p:nvPr/>
        </p:nvSpPr>
        <p:spPr>
          <a:xfrm>
            <a:off x="3152493" y="2441124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5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93104" y="335872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三菱变频器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2333430" y="2647456"/>
            <a:ext cx="774383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主流的变频器品牌的市场特点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43755" y="-12226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变频器品牌介绍</a:t>
            </a:r>
            <a:endParaRPr lang="zh-CN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57471" y="1591159"/>
            <a:ext cx="8229058" cy="3010024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CN" altLang="en-US" sz="2800" b="1" dirty="0" smtClean="0"/>
              <a:t>西门子　　应用于：烟厂　钢厂等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800" b="1" dirty="0" smtClean="0"/>
              <a:t>施耐德　　应用于：</a:t>
            </a:r>
            <a:r>
              <a:rPr lang="en-US" altLang="zh-CN" sz="2800" b="1" dirty="0" smtClean="0"/>
              <a:t>OEM</a:t>
            </a:r>
            <a:r>
              <a:rPr lang="zh-CN" altLang="en-US" sz="2800" b="1" dirty="0" smtClean="0"/>
              <a:t>　轻工等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800" b="1" dirty="0" smtClean="0"/>
              <a:t>ABB</a:t>
            </a:r>
            <a:r>
              <a:rPr lang="zh-CN" altLang="en-US" sz="2800" b="1" dirty="0" smtClean="0"/>
              <a:t>　　　应用于：电厂　污水处理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800" b="1" dirty="0" smtClean="0"/>
              <a:t>丹佛斯　　应用于：纺织　供水　烟厂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800" b="1" dirty="0" smtClean="0"/>
              <a:t>FUJI             </a:t>
            </a:r>
            <a:r>
              <a:rPr lang="zh-CN" altLang="en-US" sz="2800" b="1" dirty="0" smtClean="0"/>
              <a:t>应用于</a:t>
            </a:r>
            <a:r>
              <a:rPr lang="en-US" altLang="zh-CN" sz="2800" b="1" dirty="0" smtClean="0"/>
              <a:t>:  OEM   </a:t>
            </a:r>
            <a:r>
              <a:rPr lang="zh-CN" altLang="en-US" sz="2800" b="1" dirty="0" smtClean="0"/>
              <a:t>电梯等</a:t>
            </a:r>
          </a:p>
          <a:p>
            <a:pPr marL="0" indent="0">
              <a:buFont typeface="Arial" pitchFamily="34" charset="0"/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6945" y="4432802"/>
            <a:ext cx="2157244" cy="530225"/>
          </a:xfrm>
          <a:solidFill>
            <a:schemeClr val="accent3"/>
          </a:solidFill>
          <a:ln>
            <a:solidFill>
              <a:schemeClr val="accent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385B9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西门子变频器</a:t>
            </a:r>
          </a:p>
        </p:txBody>
      </p:sp>
      <p:pic>
        <p:nvPicPr>
          <p:cNvPr id="5" name="Picture 3" descr="U_8384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438150"/>
            <a:ext cx="8243888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173295" y="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西门子变频器</a:t>
            </a:r>
            <a:endParaRPr lang="zh-CN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5848" y="576346"/>
            <a:ext cx="8173927" cy="44227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5B94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西门子变频器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5B94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MicroMaster420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5B94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200V-240V ±10%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，单相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三相，交流，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0.12kW-5.5kW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；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380V-480V±10%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，三相，交流，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0.37kW-11kW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；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5B94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西门子变频器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5B94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MicroMaster430 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85B94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380V-480V±10%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，三相，交流，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7.5kW-250kW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；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风机和泵类变转矩负载专用；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5B94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西门子变频器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5B94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MicroMaster440 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200V-240V ±10%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，单相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三相，交流，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0.12kW-45kW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； 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380V-480V±10%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，三相，交流，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0.37kW-250kW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； 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矢量控制方式，可构成闭环矢量控制，闭环转矩控制； </a:t>
            </a:r>
          </a:p>
        </p:txBody>
      </p:sp>
      <p:sp>
        <p:nvSpPr>
          <p:cNvPr id="5" name="矩形 4"/>
          <p:cNvSpPr/>
          <p:nvPr/>
        </p:nvSpPr>
        <p:spPr>
          <a:xfrm>
            <a:off x="3173295" y="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西门子变频器</a:t>
            </a:r>
            <a:endParaRPr lang="zh-CN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558" y="4109403"/>
            <a:ext cx="2255202" cy="433387"/>
          </a:xfrm>
          <a:solidFill>
            <a:srgbClr val="FFFFFF"/>
          </a:solidFill>
          <a:ln>
            <a:solidFill>
              <a:schemeClr val="accent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385B9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三菱变频器</a:t>
            </a:r>
          </a:p>
        </p:txBody>
      </p:sp>
      <p:pic>
        <p:nvPicPr>
          <p:cNvPr id="7" name="Picture 3" descr="U_3269~1"/>
          <p:cNvPicPr>
            <a:picLocks noChangeAspect="1" noChangeArrowheads="1"/>
          </p:cNvPicPr>
          <p:nvPr/>
        </p:nvPicPr>
        <p:blipFill>
          <a:blip r:embed="rId2" cstate="print"/>
          <a:srcRect l="19698" r="20921"/>
          <a:stretch>
            <a:fillRect/>
          </a:stretch>
        </p:blipFill>
        <p:spPr bwMode="auto">
          <a:xfrm>
            <a:off x="587058" y="1045528"/>
            <a:ext cx="20701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U_2743~1"/>
          <p:cNvPicPr>
            <a:picLocks noChangeAspect="1" noChangeArrowheads="1"/>
          </p:cNvPicPr>
          <p:nvPr/>
        </p:nvPicPr>
        <p:blipFill>
          <a:blip r:embed="rId3" cstate="print"/>
          <a:srcRect l="18781" t="5028" r="13652" b="8815"/>
          <a:stretch>
            <a:fillRect/>
          </a:stretch>
        </p:blipFill>
        <p:spPr bwMode="auto">
          <a:xfrm>
            <a:off x="3281045" y="962978"/>
            <a:ext cx="18811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三菱E700变频器整体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948" y="1103630"/>
            <a:ext cx="24511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281045" y="24978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三菱变频器</a:t>
            </a:r>
            <a:endParaRPr lang="zh-CN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81045" y="24978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三菱变频器</a:t>
            </a:r>
            <a:endParaRPr lang="zh-CN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000" y="753887"/>
            <a:ext cx="814387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三菱公司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是一家研发、生产变频器最早的企业、三菱系列变频器是进入中国市场最早的变频器产品之一，其产品规格齐全、使用简单、调试容易、可靠性高。三菱变频器中使用最广的是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FR-500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FR-700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两大系列，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FR-500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系列是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世纪末期推出的产品，有较大的市场占有率；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FR-700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系列是用于替代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FR-500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系列的新产品，两者在功能、参数、连接、调试等方面极其类似。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4693" y="647700"/>
            <a:ext cx="8200707" cy="4495800"/>
          </a:xfrm>
          <a:prstGeom prst="rect">
            <a:avLst/>
          </a:prstGeom>
          <a:solidFill>
            <a:srgbClr val="FFFFFF"/>
          </a:solidFill>
          <a:ln>
            <a:solidFill>
              <a:schemeClr val="accent3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A700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系列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</a:p>
          <a:p>
            <a:pPr marL="233680" marR="0" lvl="0" indent="-2336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E700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系列 </a:t>
            </a:r>
          </a:p>
          <a:p>
            <a:pPr marL="233680" lvl="0" indent="-233680" defTabSz="9144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lang="en-US" altLang="zh-CN" sz="2400" dirty="0" smtClean="0">
                <a:latin typeface="+mn-ea"/>
              </a:rPr>
              <a:t>FR-E700</a:t>
            </a:r>
            <a:r>
              <a:rPr lang="zh-CN" altLang="en-US" sz="2400" dirty="0" smtClean="0">
                <a:latin typeface="+mn-ea"/>
              </a:rPr>
              <a:t>系列变频器是经济型高性能变频器，</a:t>
            </a:r>
          </a:p>
          <a:p>
            <a:pPr marL="233680" lvl="0" indent="-233680" defTabSz="9144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zh-CN" altLang="en-US" sz="2400" dirty="0" smtClean="0">
                <a:latin typeface="+mn-ea"/>
              </a:rPr>
              <a:t> 实验设备亚龙集团用的多。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F700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系列 </a:t>
            </a:r>
          </a:p>
          <a:p>
            <a:pPr marL="233680" marR="0" lvl="0" indent="-2336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D700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系列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latin typeface="+mn-ea"/>
              </a:rPr>
              <a:t> </a:t>
            </a:r>
            <a:r>
              <a:rPr lang="zh-CN" altLang="en-US" sz="2400" dirty="0" smtClean="0">
                <a:latin typeface="+mn-ea"/>
                <a:sym typeface="+mn-ea"/>
              </a:rPr>
              <a:t>实验设备</a:t>
            </a:r>
            <a:r>
              <a:rPr lang="zh-CN" altLang="en-US" sz="2400" dirty="0">
                <a:latin typeface="+mn-ea"/>
              </a:rPr>
              <a:t>天煌</a:t>
            </a:r>
            <a:r>
              <a:rPr lang="zh-CN" altLang="en-US" sz="2400" dirty="0" smtClean="0">
                <a:latin typeface="+mn-ea"/>
                <a:sym typeface="+mn-ea"/>
              </a:rPr>
              <a:t>集团</a:t>
            </a:r>
            <a:r>
              <a:rPr lang="zh-CN" altLang="en-US" sz="2400" dirty="0">
                <a:latin typeface="+mn-ea"/>
              </a:rPr>
              <a:t>用的</a:t>
            </a:r>
            <a:r>
              <a:rPr lang="zh-CN" altLang="en-US" sz="2400" dirty="0" smtClean="0">
                <a:latin typeface="+mn-ea"/>
              </a:rPr>
              <a:t>多。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3281045" y="24978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三菱变频器</a:t>
            </a:r>
            <a:endParaRPr lang="zh-CN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094234" y="1867499"/>
            <a:ext cx="5338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  <a:cs typeface="+mj-cs"/>
              </a:rPr>
              <a:t>谢谢大家！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297</Words>
  <Application>Microsoft Office PowerPoint</Application>
  <PresentationFormat>全屏显示(16:9)</PresentationFormat>
  <Paragraphs>55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 Unicode MS</vt:lpstr>
      <vt:lpstr>黑体</vt:lpstr>
      <vt:lpstr>隶书</vt:lpstr>
      <vt:lpstr>宋体</vt:lpstr>
      <vt:lpstr>微软雅黑</vt:lpstr>
      <vt:lpstr>Arial</vt:lpstr>
      <vt:lpstr>Calibri</vt:lpstr>
      <vt:lpstr>Constantia</vt:lpstr>
      <vt:lpstr>Wingdings</vt:lpstr>
      <vt:lpstr>Wingdings 2</vt:lpstr>
      <vt:lpstr>1_Office 主题</vt:lpstr>
      <vt:lpstr>流畅</vt:lpstr>
      <vt:lpstr>PowerPoint 演示文稿</vt:lpstr>
      <vt:lpstr>变频器产品简介</vt:lpstr>
      <vt:lpstr>主流的变频器品牌的市场特点</vt:lpstr>
      <vt:lpstr>西门子变频器</vt:lpstr>
      <vt:lpstr>PowerPoint 演示文稿</vt:lpstr>
      <vt:lpstr>三菱变频器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subject>哎呀小小草</dc:subject>
  <dc:creator>哎呀小小草</dc:creator>
  <cp:keywords>https://800sucai.taobao.com</cp:keywords>
  <dc:description>https://800sucai.taobao.com</dc:description>
  <cp:lastModifiedBy>acer</cp:lastModifiedBy>
  <cp:revision>123</cp:revision>
  <dcterms:created xsi:type="dcterms:W3CDTF">2015-10-15T01:42:00Z</dcterms:created>
  <dcterms:modified xsi:type="dcterms:W3CDTF">2020-02-24T13:48:26Z</dcterms:modified>
  <cp:category>https://800sucai.taobao.com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