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315" r:id="rId7"/>
    <p:sldId id="335" r:id="rId8"/>
    <p:sldId id="317" r:id="rId9"/>
    <p:sldId id="336" r:id="rId10"/>
    <p:sldId id="292" r:id="rId1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84"/>
      </p:cViewPr>
      <p:guideLst>
        <p:guide orient="horz" pos="1594"/>
        <p:guide pos="2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1351915" y="1905000"/>
            <a:ext cx="644017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三菱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FR-E740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面板调试运行步骤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5080" y="19685"/>
            <a:ext cx="9163050" cy="638175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三菱FR-E740变频器面板调试运行步骤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1093223" y="1930017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814955" y="1627505"/>
            <a:ext cx="516890" cy="55054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584942" y="124853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969260" y="2839085"/>
            <a:ext cx="551180" cy="1981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627474" y="2815695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>
            <a:gsLst>
              <a:gs pos="0">
                <a:srgbClr val="012D86"/>
              </a:gs>
              <a:gs pos="100000">
                <a:srgbClr val="0E2557"/>
              </a:gs>
            </a:gsLst>
            <a:lin ang="5400000" scaled="0"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74740" y="1142204"/>
            <a:ext cx="26720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机械和电气安装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581114" y="1951460"/>
            <a:ext cx="16052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通电测试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2"/>
          <p:cNvSpPr/>
          <p:nvPr/>
        </p:nvSpPr>
        <p:spPr>
          <a:xfrm>
            <a:off x="3627474" y="2067665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2924810" y="2195195"/>
            <a:ext cx="573405" cy="32321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958465" y="3281680"/>
            <a:ext cx="530860" cy="38671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2"/>
          <p:cNvSpPr/>
          <p:nvPr/>
        </p:nvSpPr>
        <p:spPr>
          <a:xfrm>
            <a:off x="3627487" y="356501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ang="5400000" scaled="0"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altLang="zh-CN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11594" y="2774420"/>
            <a:ext cx="30276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设置简易模式参数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09054" y="3434185"/>
            <a:ext cx="16052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操控监控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32385"/>
            <a:ext cx="822896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机械和电气安装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205" y="824230"/>
            <a:ext cx="721296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32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 smtClean="0"/>
              <a:t>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按照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要求完成变频器的机械和电气安装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，安装要牢固。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/>
          </a:p>
        </p:txBody>
      </p:sp>
      <p:sp>
        <p:nvSpPr>
          <p:cNvPr id="6" name="虚尾箭头 5"/>
          <p:cNvSpPr/>
          <p:nvPr/>
        </p:nvSpPr>
        <p:spPr>
          <a:xfrm rot="5400000">
            <a:off x="3769995" y="361188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32385"/>
            <a:ext cx="822896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通电测试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205" y="824230"/>
            <a:ext cx="721296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32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/>
              <a:t>                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检查确认无误后，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接通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变频器电源。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虚尾箭头 5"/>
          <p:cNvSpPr/>
          <p:nvPr/>
        </p:nvSpPr>
        <p:spPr>
          <a:xfrm rot="5400000">
            <a:off x="3823970" y="361188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527685" y="8890"/>
            <a:ext cx="822896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设置简易模式参数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4870" y="824230"/>
            <a:ext cx="755459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32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设置简易模式参数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电动机参数、运转指令方式参数、频率给定参数、加减速时间等</a:t>
            </a:r>
            <a:r>
              <a:rPr lang="zh-CN" altLang="en-US" sz="3200" dirty="0"/>
              <a:t>。</a:t>
            </a:r>
            <a:endParaRPr lang="zh-CN" altLang="en-US" sz="2400" dirty="0"/>
          </a:p>
          <a:p>
            <a:endParaRPr lang="zh-CN" altLang="en-US" sz="2400" dirty="0"/>
          </a:p>
        </p:txBody>
      </p:sp>
      <p:sp>
        <p:nvSpPr>
          <p:cNvPr id="6" name="虚尾箭头 5"/>
          <p:cNvSpPr/>
          <p:nvPr/>
        </p:nvSpPr>
        <p:spPr>
          <a:xfrm rot="5400000">
            <a:off x="3769995" y="361188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10160"/>
            <a:ext cx="822896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操控监控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4870" y="824230"/>
            <a:ext cx="755459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32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通过面板按键和旋钮操作电动机，并监视电动机运行参数。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WPS 演示</Application>
  <PresentationFormat>全屏显示(16:9)</PresentationFormat>
  <Paragraphs>68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Arial</vt:lpstr>
      <vt:lpstr>黑体</vt:lpstr>
      <vt:lpstr>Constantia</vt:lpstr>
      <vt:lpstr>1_Office 主题</vt:lpstr>
      <vt:lpstr>流畅</vt:lpstr>
      <vt:lpstr>PowerPoint 演示文稿</vt:lpstr>
      <vt:lpstr>三菱FR-E740变频器面板调试运行步骤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106</cp:revision>
  <dcterms:created xsi:type="dcterms:W3CDTF">2015-10-15T01:42:00Z</dcterms:created>
  <dcterms:modified xsi:type="dcterms:W3CDTF">2019-10-12T07:10:20Z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