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20" r:id="rId8"/>
    <p:sldId id="323" r:id="rId9"/>
    <p:sldId id="321" r:id="rId10"/>
    <p:sldId id="292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653540" y="2298700"/>
            <a:ext cx="58788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参数概述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593962"/>
            <a:ext cx="690784" cy="5948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75946" cy="574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66142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206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50310" y="1271905"/>
            <a:ext cx="397764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运转指令参数（命令源）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30149" y="3298662"/>
            <a:ext cx="40944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给定参数（频率源）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9814" y="1102865"/>
            <a:ext cx="764594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变频器可以提供许多功能，但是，对于一个特定的应用对象来说，并不是所有这些功能都需要投入。在进行应用调试时，不需要投入的功能可以被跳跃过去。下表只是罗列变频器的大部分功能所用到的参数。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11285" y="657860"/>
          <a:ext cx="8146281" cy="4270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226"/>
                <a:gridCol w="1612009"/>
                <a:gridCol w="1302002"/>
                <a:gridCol w="1199404"/>
                <a:gridCol w="2933640"/>
              </a:tblGrid>
              <a:tr h="146050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MM 420</a:t>
                      </a:r>
                      <a:endParaRPr lang="en-US" altLang="en-US" sz="1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5890">
                <a:tc rowSpan="6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运行模式选择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P0700</a:t>
                      </a:r>
                      <a:r>
                        <a:rPr lang="en-US" sz="1400" b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运转指令</a:t>
                      </a:r>
                      <a:endParaRPr lang="en-US" sz="1400" b="0" dirty="0" smtClean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400" b="0" dirty="0" smtClean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/</a:t>
                      </a:r>
                      <a:r>
                        <a:rPr 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P1000</a:t>
                      </a:r>
                      <a:r>
                        <a:rPr lang="en-US" sz="1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频率给定</a:t>
                      </a:r>
                      <a:endParaRPr lang="en-US" altLang="en-US" sz="14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2/2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BOP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（键盘）设置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由端子排输入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BOP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链路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USS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设置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COM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链路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USS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设置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COM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链路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CB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设置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默认设置值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数字输入端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P0701~  P0704</a:t>
                      </a:r>
                      <a:endParaRPr lang="en-US" altLang="en-US" sz="14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详见单元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中表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4-1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数字外部端子参数含义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5255">
                <a:tc rowSpan="10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数字输出端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P0731</a:t>
                      </a:r>
                      <a:r>
                        <a:rPr lang="en-US" sz="1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确定数字输出信号源</a:t>
                      </a:r>
                      <a:endParaRPr lang="en-US" altLang="en-US" sz="14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52.3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52.0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变频器准备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变频器运行准备就绪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变频器正在运行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52.3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变频器故障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52.4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OFF2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停车命令有效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52.5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OFF3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停车命令有效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52.6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禁止合闸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52.7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变频器报警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P0748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继电器输出高电平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低电平继电器常开</a:t>
                      </a:r>
                      <a:endParaRPr lang="en-US" altLang="en-US" sz="14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642620" y="1809750"/>
          <a:ext cx="7814945" cy="180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260"/>
                <a:gridCol w="1663700"/>
                <a:gridCol w="1249045"/>
                <a:gridCol w="1150620"/>
                <a:gridCol w="2814320"/>
              </a:tblGrid>
              <a:tr h="146050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MM 420</a:t>
                      </a:r>
                      <a:endParaRPr lang="en-US" altLang="en-US" sz="1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模拟输入端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详见单元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模拟输出端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P0771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21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DAC0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20mA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模拟输出的功能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P0773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模拟输出信号的平滑时间，单位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ms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P0777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0.0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标定 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x1 </a:t>
                      </a: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值，单位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%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参数概述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518795" y="1146175"/>
          <a:ext cx="8010525" cy="3329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970"/>
                <a:gridCol w="938530"/>
                <a:gridCol w="1129665"/>
                <a:gridCol w="1057275"/>
                <a:gridCol w="3855085"/>
              </a:tblGrid>
              <a:tr h="401320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运转方式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MM 420</a:t>
                      </a:r>
                      <a:endParaRPr lang="en-US" altLang="en-US" sz="18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400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设定值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0680"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P0778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标定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y1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P0779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100.0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标定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x2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%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P0780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标定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y2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P0781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DAC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的死区宽度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多挡频率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的多段速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PID</a:t>
                      </a:r>
                      <a:endParaRPr lang="en-US" altLang="en-US" sz="1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6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通信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详见单元 </a:t>
                      </a:r>
                      <a:r>
                        <a:rPr lang="en-US" sz="1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1385</Words>
  <Application>WPS 演示</Application>
  <PresentationFormat>全屏显示(16:9)</PresentationFormat>
  <Paragraphs>411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Times New Roman</vt:lpstr>
      <vt:lpstr>Arial</vt:lpstr>
      <vt:lpstr>黑体</vt:lpstr>
      <vt:lpstr>Constantia</vt:lpstr>
      <vt:lpstr>1_Office 主题</vt:lpstr>
      <vt:lpstr>流畅</vt:lpstr>
      <vt:lpstr>PowerPoint 演示文稿</vt:lpstr>
      <vt:lpstr>参数概述</vt:lpstr>
      <vt:lpstr>参数概述</vt:lpstr>
      <vt:lpstr>参数概述</vt:lpstr>
      <vt:lpstr>参数概述</vt:lpstr>
      <vt:lpstr>参数概述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115</cp:revision>
  <dcterms:created xsi:type="dcterms:W3CDTF">2015-10-15T01:42:00Z</dcterms:created>
  <dcterms:modified xsi:type="dcterms:W3CDTF">2019-10-12T07:10:24Z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