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298" r:id="rId7"/>
    <p:sldId id="314" r:id="rId8"/>
    <p:sldId id="315" r:id="rId9"/>
    <p:sldId id="316" r:id="rId10"/>
    <p:sldId id="309" r:id="rId11"/>
    <p:sldId id="317" r:id="rId12"/>
    <p:sldId id="292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599270" y="2601145"/>
            <a:ext cx="3945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给定参数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频率给定参数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593962"/>
            <a:ext cx="690784" cy="5948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75946" cy="574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66142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206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16245" y="1271744"/>
            <a:ext cx="33894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常用频率参数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56283" y="3307212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频率给定线及其预置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2"/>
          <p:cNvSpPr/>
          <p:nvPr/>
        </p:nvSpPr>
        <p:spPr>
          <a:xfrm>
            <a:off x="3136006" y="240018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74929" y="2338542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给定方式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2363797" y="2606722"/>
            <a:ext cx="731265" cy="502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10953" y="1419201"/>
            <a:ext cx="67340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要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调节变频器的输出频率，变频器必须要提供改变频率的信号，这个信号称之为频率给定信号，所谓的频率给定方式就是供给变频器给定信号的方式。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35754" y="-1"/>
            <a:ext cx="8229057" cy="657651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频率给定参数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1610025"/>
            <a:ext cx="54373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率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05415" y="1267381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）给定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3232" y="2362500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）输出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17912" y="3326942"/>
            <a:ext cx="54168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基准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频率也叫基本频率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以电动机的额定频率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作为基本频率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给定值。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593155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常用频率参数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16651" y="10080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用户根据生产工艺的需求所设定的变频器输出频率称为给定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也称设定频率。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47122" y="2390587"/>
            <a:ext cx="5109091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输出频率是指变频器实际输出的频率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91669" y="3403726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基准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1610025"/>
            <a:ext cx="54373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率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05415" y="1267381"/>
            <a:ext cx="2520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）上下限频率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3232" y="2362500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）点动频率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17912" y="3258846"/>
            <a:ext cx="50645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PWM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变频器的输出电压是一系列脉冲，脉冲的宽度和间隔均不相等，其大小取决于调制波（基波）和载波（三角波）的交点。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593155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常用频率参数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73808" y="67849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当变频器的给定频率高于上限频率，或者低于下限频率时，变频器的输出频率将被限制在上限频率或下限频率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42402" y="2375051"/>
            <a:ext cx="6032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点动频率是指变频器在点动时的给定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91669" y="3403726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）载波频率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1610025"/>
            <a:ext cx="54373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率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05415" y="1267381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）启动频率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3232" y="2362500"/>
            <a:ext cx="2828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）多挡转速频率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17912" y="3326942"/>
            <a:ext cx="50645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跳跃频率也叫回避频率，指不允许变频器连续输出的频率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通常预置一个区间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593155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常用频率参数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93264" y="10436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启动频率是指电动机开始启动时的频率。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93286" y="2388699"/>
            <a:ext cx="1723549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也称多段速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91669" y="3403726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）跳跃频率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2229150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频率给定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2124565" y="126738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板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67335" y="232908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端子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给定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179757" y="332694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通信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给定</a:t>
            </a:r>
            <a:endParaRPr lang="zh-CN" alt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412305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9025"/>
            <a:ext cx="8229057" cy="64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频率给定方式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37184" y="1296896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简单的方式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37184" y="235986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较常用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的方式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15805" y="33495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未来发展趋势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2229150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频率给定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线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2124565" y="1267381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频率给定线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76263" y="2329088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基本频率给定线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179757" y="332694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通信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给定</a:t>
            </a:r>
            <a:endParaRPr lang="zh-CN" alt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412305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9025"/>
            <a:ext cx="8229057" cy="64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频率给定线及其预置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05674" y="873812"/>
            <a:ext cx="4865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模拟量进行频率给定时，变频器的给定频率 </a:t>
            </a:r>
            <a:r>
              <a:rPr lang="en-US" altLang="zh-CN" sz="24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与给定信号 </a:t>
            </a:r>
            <a:r>
              <a:rPr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之间的关系曲线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15365" y="2359865"/>
            <a:ext cx="4349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给定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频率线性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到最大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的频率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97098" y="339079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未来发展趋势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</Words>
  <Application>WPS 演示</Application>
  <PresentationFormat>全屏显示(16:9)</PresentationFormat>
  <Paragraphs>149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Arial</vt:lpstr>
      <vt:lpstr>黑体</vt:lpstr>
      <vt:lpstr>Constantia</vt:lpstr>
      <vt:lpstr>1_Office 主题</vt:lpstr>
      <vt:lpstr>流畅</vt:lpstr>
      <vt:lpstr>PowerPoint 演示文稿</vt:lpstr>
      <vt:lpstr>频率给定参数</vt:lpstr>
      <vt:lpstr>频率给定参数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116</cp:revision>
  <dcterms:created xsi:type="dcterms:W3CDTF">2015-10-15T01:42:00Z</dcterms:created>
  <dcterms:modified xsi:type="dcterms:W3CDTF">2019-10-24T02:23:58Z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