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sldIdLst>
    <p:sldId id="257" r:id="rId4"/>
    <p:sldId id="296" r:id="rId6"/>
    <p:sldId id="298" r:id="rId7"/>
    <p:sldId id="299" r:id="rId8"/>
    <p:sldId id="301" r:id="rId9"/>
    <p:sldId id="300" r:id="rId10"/>
    <p:sldId id="302" r:id="rId11"/>
    <p:sldId id="292" r:id="rId12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sz="101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  <a:endParaRPr lang="zh-CN" altLang="en-US" sz="1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2599270" y="2601145"/>
            <a:ext cx="394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29774" y="95814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  <a:endParaRPr lang="zh-CN" altLang="en-US" sz="4400" b="1" spc="15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z="1200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sz="1200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-198699"/>
            <a:ext cx="8229057" cy="856350"/>
          </a:xfrm>
        </p:spPr>
        <p:txBody>
          <a:bodyPr/>
          <a:lstStyle/>
          <a:p>
            <a:pPr algn="ctr" eaLnBrk="1" hangingPunct="1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30308" y="1934462"/>
            <a:ext cx="1688808" cy="144510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271491" y="1724912"/>
            <a:ext cx="552947" cy="4639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"/>
          <p:cNvSpPr/>
          <p:nvPr/>
        </p:nvSpPr>
        <p:spPr>
          <a:xfrm>
            <a:off x="3109962" y="1378074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19116" y="3030279"/>
            <a:ext cx="788697" cy="4368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"/>
          <p:cNvSpPr/>
          <p:nvPr/>
        </p:nvSpPr>
        <p:spPr>
          <a:xfrm>
            <a:off x="3152494" y="338910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6245" y="12717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主电路接线图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83579" y="338910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主电路线径选择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939888" y="-1308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主电路接线图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7" y="119743"/>
            <a:ext cx="3624941" cy="492116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14528" y="579223"/>
            <a:ext cx="50294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zh-CN" sz="18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变频器的输入端和输出端绝对不允许接错，如果将电源进线接到变频器的输出端，无论哪个逆变器导通，都将引起两相间的短路而将逆变</a:t>
            </a:r>
            <a:r>
              <a:rPr lang="zh-CN" altLang="zh-CN" sz="1800" spc="-6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器烧坏。三菱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720S</a:t>
            </a:r>
            <a:r>
              <a:rPr lang="en-US" altLang="zh-CN" sz="18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spc="-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变频器为单相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220V</a:t>
            </a:r>
            <a:r>
              <a:rPr lang="en-US" altLang="zh-CN" sz="18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供电，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MM420</a:t>
            </a:r>
            <a:r>
              <a:rPr lang="en-US" altLang="zh-CN" sz="18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spc="-5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变频器也有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220V</a:t>
            </a:r>
            <a:r>
              <a:rPr lang="en-US" altLang="zh-CN" sz="18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spc="-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供电，如果将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380V </a:t>
            </a:r>
            <a:r>
              <a:rPr lang="zh-CN" altLang="zh-CN" sz="1800" spc="-1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的线电压接入额定电压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18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0V</a:t>
            </a:r>
            <a:r>
              <a:rPr lang="en-US" altLang="zh-CN" sz="1800" spc="-6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的变频器，轻则击穿滤波电容（</a:t>
            </a:r>
            <a:r>
              <a:rPr lang="zh-CN" altLang="zh-CN" sz="1800" spc="-3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如三菱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FR-</a:t>
            </a:r>
            <a:r>
              <a:rPr lang="en-US" altLang="zh-CN" sz="18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D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720</a:t>
            </a:r>
            <a:r>
              <a:rPr lang="en-US" altLang="zh-CN" sz="18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</a:t>
            </a:r>
            <a:r>
              <a:rPr lang="zh-CN" altLang="zh-CN" sz="1800" spc="-52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zh-CN" altLang="zh-CN" sz="1800" spc="-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，重则烧坏</a:t>
            </a:r>
            <a:r>
              <a:rPr lang="zh-CN" altLang="zh-CN" sz="1800" spc="-6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整流模块。而将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220V</a:t>
            </a:r>
            <a:r>
              <a:rPr lang="en-US" altLang="zh-CN" sz="18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spc="-4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接入额定电压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380V</a:t>
            </a:r>
            <a:r>
              <a:rPr lang="en-US" altLang="zh-CN" sz="18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spc="-4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的变频器，也不能正常工作，如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MM420</a:t>
            </a:r>
            <a:r>
              <a:rPr lang="en-US" altLang="zh-CN" sz="18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变频器不工作，显示报警参数为欠电压。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7357" y="876820"/>
            <a:ext cx="75083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138430" indent="266700" algn="just">
              <a:lnSpc>
                <a:spcPct val="150000"/>
              </a:lnSpc>
              <a:spcBef>
                <a:spcPts val="85"/>
              </a:spcBef>
              <a:spcAft>
                <a:spcPts val="0"/>
              </a:spcAft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为了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防止触电和减少电磁噪声，在变频器主端子排上设有接地端子。接地端子必须单独</a:t>
            </a:r>
            <a:r>
              <a:rPr lang="zh-CN" altLang="zh-CN" sz="2400" spc="-35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可靠接地，接地端子电阻要小于 </a:t>
            </a:r>
            <a:r>
              <a:rPr lang="en-US" altLang="zh-CN" sz="2400" spc="-3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1Ω</a:t>
            </a:r>
            <a:r>
              <a:rPr lang="zh-CN" altLang="zh-CN" sz="2400" spc="-2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而且接地线应尽量用粗线，接线应尽量短，接地点应尽量靠近变频器。当变频器和其他设备或有多台变频器一起接地时，每台设备都必须分别和地线相接，不允许将一台设备的接地端和另一台设备的接地端相接后再接地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924981" y="4599453"/>
            <a:ext cx="761548" cy="273211"/>
          </a:xfrm>
        </p:spPr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主电路线径选择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937" y="632901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cs typeface="宋体" panose="02010600030101010101" pitchFamily="2" charset="-122"/>
              </a:rPr>
              <a:t>主电路线径选择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818201" y="1390454"/>
            <a:ext cx="7075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145">
              <a:spcBef>
                <a:spcPts val="90"/>
              </a:spcBef>
              <a:spcAft>
                <a:spcPts val="0"/>
              </a:spcAft>
            </a:pPr>
            <a:r>
              <a:rPr lang="zh-CN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Times New Roman" panose="02020603050405020304" pitchFamily="18" charset="0"/>
                <a:cs typeface="宋体" panose="02010600030101010101" pitchFamily="2" charset="-122"/>
              </a:rPr>
              <a:t>1</a:t>
            </a:r>
            <a:r>
              <a:rPr lang="zh-CN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）电源和变频器之间的导线</a:t>
            </a:r>
            <a:endParaRPr lang="zh-CN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1719" y="3105233"/>
            <a:ext cx="5665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145">
              <a:spcBef>
                <a:spcPts val="35"/>
              </a:spcBef>
              <a:spcAft>
                <a:spcPts val="0"/>
              </a:spcAft>
            </a:pPr>
            <a:r>
              <a:rPr lang="zh-CN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pitchFamily="18" charset="0"/>
                <a:ea typeface="Times New Roman" panose="02020603050405020304" pitchFamily="18" charset="0"/>
                <a:cs typeface="宋体" panose="02010600030101010101" pitchFamily="2" charset="-122"/>
              </a:rPr>
              <a:t>2</a:t>
            </a:r>
            <a:r>
              <a:rPr lang="zh-CN" altLang="zh-CN" sz="2800" dirty="0">
                <a:latin typeface="宋体" panose="02010600030101010101" pitchFamily="2" charset="-122"/>
                <a:cs typeface="宋体" panose="02010600030101010101" pitchFamily="2" charset="-122"/>
              </a:rPr>
              <a:t>）变频器与电动机之间的导线</a:t>
            </a:r>
            <a:endParaRPr lang="zh-CN" altLang="zh-CN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5629" y="3666151"/>
            <a:ext cx="6398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决定输出导线线径的主要因素是导线电压降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Δ</a:t>
            </a:r>
            <a:r>
              <a:rPr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U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，计算公式为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50" y="4239089"/>
            <a:ext cx="1895271" cy="82128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26512" y="1904904"/>
            <a:ext cx="692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和同容量普通电动机的电线选择方法基本相同，考虑到变频器输入侧功率因数往往较低， 应本着宜大不宜小的原则。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5543" y="56908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cs typeface="宋体" panose="02010600030101010101" pitchFamily="2" charset="-122"/>
              </a:rPr>
              <a:t>注意事项</a:t>
            </a:r>
            <a:endParaRPr lang="zh-CN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529935" y="1092097"/>
            <a:ext cx="846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在变频器与电源线连接之前应先完成电源线的绝缘测试。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2673" y="191974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lnSpc>
                <a:spcPct val="150000"/>
              </a:lnSpc>
              <a:spcBef>
                <a:spcPts val="170"/>
              </a:spcBef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确保与电源电压是匹配的，不允许把变频器连接到电压更高的电源上。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2673" y="3134302"/>
            <a:ext cx="8541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lnSpc>
                <a:spcPct val="150000"/>
              </a:lnSpc>
              <a:spcBef>
                <a:spcPts val="175"/>
              </a:spcBef>
              <a:spcAft>
                <a:spcPts val="0"/>
              </a:spcAft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③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在接通电源前必须确信变频器的接线端子盖子已盖好。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主电路接线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5543" y="569088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cs typeface="宋体" panose="02010600030101010101" pitchFamily="2" charset="-122"/>
              </a:rPr>
              <a:t>注意事项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543230" y="1294735"/>
            <a:ext cx="7554744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lnSpc>
                <a:spcPct val="150000"/>
              </a:lnSpc>
              <a:spcBef>
                <a:spcPts val="9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④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电源和电动机端子的连接时要保证一定的绝缘气隙和漏电距离。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506" y="2607969"/>
            <a:ext cx="74154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lnSpc>
                <a:spcPct val="150000"/>
              </a:lnSpc>
              <a:spcBef>
                <a:spcPts val="9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⑤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变频器的设计是允许它在具有较强电磁干扰的工业环境下运行的，如果安装的质量良好就可以确保安全和无故障地运行。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234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KSO_WM_DOC_GUID" val="{124682b8-bf27-4975-95f5-9c0805f28120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WPS 演示</Application>
  <PresentationFormat>全屏显示(16:9)</PresentationFormat>
  <Paragraphs>82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隶书</vt:lpstr>
      <vt:lpstr>Wingdings 2</vt:lpstr>
      <vt:lpstr>Wingdings 2</vt:lpstr>
      <vt:lpstr>Times New Roman</vt:lpstr>
      <vt:lpstr>Arial</vt:lpstr>
      <vt:lpstr>黑体</vt:lpstr>
      <vt:lpstr>Constantia</vt:lpstr>
      <vt:lpstr>1_Office 主题</vt:lpstr>
      <vt:lpstr>流畅</vt:lpstr>
      <vt:lpstr>PowerPoint 演示文稿</vt:lpstr>
      <vt:lpstr>主电路接线</vt:lpstr>
      <vt:lpstr>主电路接线图</vt:lpstr>
      <vt:lpstr>主电路接线</vt:lpstr>
      <vt:lpstr>主电路线径选择</vt:lpstr>
      <vt:lpstr>主电路接线</vt:lpstr>
      <vt:lpstr>主电路接线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guojl</dc:creator>
  <cp:lastModifiedBy>哈哈</cp:lastModifiedBy>
  <cp:revision>89</cp:revision>
  <dcterms:created xsi:type="dcterms:W3CDTF">2015-10-15T01:42:00Z</dcterms:created>
  <dcterms:modified xsi:type="dcterms:W3CDTF">2019-10-15T05:17:17Z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