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2"/>
  </p:sldMasterIdLst>
  <p:notesMasterIdLst>
    <p:notesMasterId r:id="rId9"/>
  </p:notesMasterIdLst>
  <p:sldIdLst>
    <p:sldId id="257" r:id="rId3"/>
    <p:sldId id="296" r:id="rId4"/>
    <p:sldId id="298" r:id="rId5"/>
    <p:sldId id="299" r:id="rId6"/>
    <p:sldId id="300" r:id="rId7"/>
    <p:sldId id="292" r:id="rId8"/>
  </p:sldIdLst>
  <p:sldSz cx="9144000" cy="5143500" type="screen16x9"/>
  <p:notesSz cx="6858000" cy="9144000"/>
  <p:custDataLst>
    <p:tags r:id="rId10"/>
  </p:custDataLst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98" d="100"/>
          <a:sy n="98" d="100"/>
        </p:scale>
        <p:origin x="558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CD234-1A59-463F-8B12-F9DAA98A294F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BB733-DF6B-4801-AFF9-46967ACB99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978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8090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804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06"/>
          <p:cNvGrpSpPr>
            <a:grpSpLocks noChangeAspect="1"/>
          </p:cNvGrpSpPr>
          <p:nvPr userDrawn="1"/>
        </p:nvGrpSpPr>
        <p:grpSpPr bwMode="auto">
          <a:xfrm>
            <a:off x="0" y="-206"/>
            <a:ext cx="9144000" cy="3697701"/>
            <a:chOff x="1602" y="283"/>
            <a:chExt cx="5028" cy="2711"/>
          </a:xfrm>
        </p:grpSpPr>
        <p:sp>
          <p:nvSpPr>
            <p:cNvPr id="17" name="Freeform 107"/>
            <p:cNvSpPr/>
            <p:nvPr/>
          </p:nvSpPr>
          <p:spPr bwMode="auto">
            <a:xfrm>
              <a:off x="1602" y="426"/>
              <a:ext cx="5028" cy="2568"/>
            </a:xfrm>
            <a:custGeom>
              <a:avLst/>
              <a:gdLst/>
              <a:ahLst/>
              <a:cxnLst>
                <a:cxn ang="0">
                  <a:pos x="2129" y="670"/>
                </a:cxn>
                <a:cxn ang="0">
                  <a:pos x="2129" y="640"/>
                </a:cxn>
                <a:cxn ang="0">
                  <a:pos x="0" y="0"/>
                </a:cxn>
                <a:cxn ang="0">
                  <a:pos x="0" y="688"/>
                </a:cxn>
                <a:cxn ang="0">
                  <a:pos x="1053" y="1054"/>
                </a:cxn>
                <a:cxn ang="0">
                  <a:pos x="2129" y="670"/>
                </a:cxn>
              </a:cxnLst>
              <a:rect l="0" t="0" r="r" b="b"/>
              <a:pathLst>
                <a:path w="2129" h="1054">
                  <a:moveTo>
                    <a:pt x="2129" y="670"/>
                  </a:moveTo>
                  <a:cubicBezTo>
                    <a:pt x="2129" y="640"/>
                    <a:pt x="2129" y="640"/>
                    <a:pt x="2129" y="640"/>
                  </a:cubicBezTo>
                  <a:cubicBezTo>
                    <a:pt x="1070" y="830"/>
                    <a:pt x="360" y="617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310" y="932"/>
                    <a:pt x="661" y="1054"/>
                    <a:pt x="1053" y="1054"/>
                  </a:cubicBezTo>
                  <a:cubicBezTo>
                    <a:pt x="1454" y="1054"/>
                    <a:pt x="1813" y="926"/>
                    <a:pt x="2129" y="67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2B9BD3"/>
                </a:gs>
                <a:gs pos="31000">
                  <a:srgbClr val="21D6E0"/>
                </a:gs>
                <a:gs pos="77000">
                  <a:srgbClr val="0087E6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  <p:sp>
          <p:nvSpPr>
            <p:cNvPr id="18" name="Freeform 108"/>
            <p:cNvSpPr/>
            <p:nvPr/>
          </p:nvSpPr>
          <p:spPr bwMode="auto">
            <a:xfrm>
              <a:off x="1602" y="283"/>
              <a:ext cx="5028" cy="2200"/>
            </a:xfrm>
            <a:custGeom>
              <a:avLst/>
              <a:gdLst/>
              <a:ahLst/>
              <a:cxnLst>
                <a:cxn ang="0">
                  <a:pos x="2129" y="697"/>
                </a:cxn>
                <a:cxn ang="0">
                  <a:pos x="2129" y="623"/>
                </a:cxn>
                <a:cxn ang="0">
                  <a:pos x="1181" y="0"/>
                </a:cxn>
                <a:cxn ang="0">
                  <a:pos x="0" y="0"/>
                </a:cxn>
                <a:cxn ang="0">
                  <a:pos x="0" y="57"/>
                </a:cxn>
                <a:cxn ang="0">
                  <a:pos x="2129" y="697"/>
                </a:cxn>
              </a:cxnLst>
              <a:rect l="0" t="0" r="r" b="b"/>
              <a:pathLst>
                <a:path w="2129" h="887">
                  <a:moveTo>
                    <a:pt x="2129" y="697"/>
                  </a:moveTo>
                  <a:cubicBezTo>
                    <a:pt x="2129" y="623"/>
                    <a:pt x="2129" y="623"/>
                    <a:pt x="2129" y="623"/>
                  </a:cubicBezTo>
                  <a:cubicBezTo>
                    <a:pt x="1448" y="642"/>
                    <a:pt x="1132" y="434"/>
                    <a:pt x="118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360" y="674"/>
                    <a:pt x="1070" y="887"/>
                    <a:pt x="2129" y="697"/>
                  </a:cubicBezTo>
                  <a:close/>
                </a:path>
              </a:pathLst>
            </a:custGeom>
            <a:gradFill flip="none" rotWithShape="1">
              <a:gsLst>
                <a:gs pos="27000">
                  <a:srgbClr val="0D7AB9"/>
                </a:gs>
                <a:gs pos="17000">
                  <a:srgbClr val="21D6E0"/>
                </a:gs>
                <a:gs pos="75000">
                  <a:srgbClr val="0087E6"/>
                </a:gs>
              </a:gsLst>
              <a:lin ang="7200000" scaled="0"/>
              <a:tileRect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  <p:sp>
          <p:nvSpPr>
            <p:cNvPr id="19" name="Freeform 109"/>
            <p:cNvSpPr/>
            <p:nvPr/>
          </p:nvSpPr>
          <p:spPr bwMode="auto">
            <a:xfrm>
              <a:off x="4255" y="283"/>
              <a:ext cx="2375" cy="1650"/>
            </a:xfrm>
            <a:custGeom>
              <a:avLst/>
              <a:gdLst/>
              <a:ahLst/>
              <a:cxnLst>
                <a:cxn ang="0">
                  <a:pos x="997" y="623"/>
                </a:cxn>
                <a:cxn ang="0">
                  <a:pos x="997" y="0"/>
                </a:cxn>
                <a:cxn ang="0">
                  <a:pos x="49" y="0"/>
                </a:cxn>
                <a:cxn ang="0">
                  <a:pos x="997" y="623"/>
                </a:cxn>
              </a:cxnLst>
              <a:rect l="0" t="0" r="r" b="b"/>
              <a:pathLst>
                <a:path w="997" h="642">
                  <a:moveTo>
                    <a:pt x="997" y="623"/>
                  </a:moveTo>
                  <a:cubicBezTo>
                    <a:pt x="997" y="0"/>
                    <a:pt x="997" y="0"/>
                    <a:pt x="997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0" y="434"/>
                    <a:pt x="316" y="642"/>
                    <a:pt x="997" y="623"/>
                  </a:cubicBezTo>
                  <a:close/>
                </a:path>
              </a:pathLst>
            </a:custGeom>
            <a:gradFill flip="none" rotWithShape="1">
              <a:gsLst>
                <a:gs pos="18000">
                  <a:srgbClr val="4ABEEE"/>
                </a:gs>
                <a:gs pos="75000">
                  <a:srgbClr val="0D7AB9"/>
                </a:gs>
              </a:gsLst>
              <a:path path="circle">
                <a:fillToRect l="100000" b="100000"/>
              </a:path>
              <a:tileRect t="-100000" r="-10000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</p:grpSp>
      <p:sp>
        <p:nvSpPr>
          <p:cNvPr id="22" name="Freeform 26"/>
          <p:cNvSpPr/>
          <p:nvPr userDrawn="1"/>
        </p:nvSpPr>
        <p:spPr bwMode="auto">
          <a:xfrm>
            <a:off x="0" y="2976555"/>
            <a:ext cx="9144000" cy="2166946"/>
          </a:xfrm>
          <a:custGeom>
            <a:avLst/>
            <a:gdLst/>
            <a:ahLst/>
            <a:cxnLst>
              <a:cxn ang="0">
                <a:pos x="2861" y="904"/>
              </a:cxn>
              <a:cxn ang="0">
                <a:pos x="2861" y="0"/>
              </a:cxn>
              <a:cxn ang="0">
                <a:pos x="1382" y="332"/>
              </a:cxn>
              <a:cxn ang="0">
                <a:pos x="0" y="46"/>
              </a:cxn>
              <a:cxn ang="0">
                <a:pos x="0" y="904"/>
              </a:cxn>
              <a:cxn ang="0">
                <a:pos x="2861" y="904"/>
              </a:cxn>
            </a:cxnLst>
            <a:rect l="0" t="0" r="r" b="b"/>
            <a:pathLst>
              <a:path w="2861" h="904">
                <a:moveTo>
                  <a:pt x="2861" y="904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904"/>
                  <a:pt x="0" y="904"/>
                  <a:pt x="0" y="904"/>
                </a:cubicBezTo>
                <a:cubicBezTo>
                  <a:pt x="2861" y="904"/>
                  <a:pt x="2861" y="904"/>
                  <a:pt x="2861" y="904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59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23" name="Freeform 27"/>
          <p:cNvSpPr/>
          <p:nvPr/>
        </p:nvSpPr>
        <p:spPr bwMode="auto">
          <a:xfrm>
            <a:off x="0" y="2361736"/>
            <a:ext cx="9144000" cy="1335164"/>
          </a:xfrm>
          <a:custGeom>
            <a:avLst/>
            <a:gdLst/>
            <a:ahLst/>
            <a:cxnLst>
              <a:cxn ang="0">
                <a:pos x="2861" y="225"/>
              </a:cxn>
              <a:cxn ang="0">
                <a:pos x="2861" y="0"/>
              </a:cxn>
              <a:cxn ang="0">
                <a:pos x="1415" y="516"/>
              </a:cxn>
              <a:cxn ang="0">
                <a:pos x="0" y="25"/>
              </a:cxn>
              <a:cxn ang="0">
                <a:pos x="0" y="271"/>
              </a:cxn>
              <a:cxn ang="0">
                <a:pos x="1382" y="557"/>
              </a:cxn>
              <a:cxn ang="0">
                <a:pos x="2861" y="225"/>
              </a:cxn>
            </a:cxnLst>
            <a:rect l="0" t="0" r="r" b="b"/>
            <a:pathLst>
              <a:path w="2861" h="557">
                <a:moveTo>
                  <a:pt x="2861" y="225"/>
                </a:moveTo>
                <a:cubicBezTo>
                  <a:pt x="2861" y="0"/>
                  <a:pt x="2861" y="0"/>
                  <a:pt x="2861" y="0"/>
                </a:cubicBezTo>
                <a:cubicBezTo>
                  <a:pt x="2436" y="344"/>
                  <a:pt x="1954" y="516"/>
                  <a:pt x="1415" y="516"/>
                </a:cubicBezTo>
                <a:cubicBezTo>
                  <a:pt x="889" y="516"/>
                  <a:pt x="417" y="352"/>
                  <a:pt x="0" y="25"/>
                </a:cubicBezTo>
                <a:cubicBezTo>
                  <a:pt x="0" y="271"/>
                  <a:pt x="0" y="271"/>
                  <a:pt x="0" y="271"/>
                </a:cubicBezTo>
                <a:cubicBezTo>
                  <a:pt x="421" y="462"/>
                  <a:pt x="882" y="557"/>
                  <a:pt x="1382" y="557"/>
                </a:cubicBezTo>
                <a:cubicBezTo>
                  <a:pt x="1921" y="557"/>
                  <a:pt x="2414" y="446"/>
                  <a:pt x="2861" y="225"/>
                </a:cubicBezTo>
                <a:close/>
              </a:path>
            </a:pathLst>
          </a:custGeom>
          <a:solidFill>
            <a:srgbClr val="000000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24" name="Freeform 28"/>
          <p:cNvSpPr/>
          <p:nvPr/>
        </p:nvSpPr>
        <p:spPr bwMode="auto">
          <a:xfrm>
            <a:off x="0" y="2880672"/>
            <a:ext cx="9144000" cy="891708"/>
          </a:xfrm>
          <a:custGeom>
            <a:avLst/>
            <a:gdLst/>
            <a:ahLst/>
            <a:cxnLst>
              <a:cxn ang="0">
                <a:pos x="2861" y="40"/>
              </a:cxn>
              <a:cxn ang="0">
                <a:pos x="2861" y="0"/>
              </a:cxn>
              <a:cxn ang="0">
                <a:pos x="1382" y="332"/>
              </a:cxn>
              <a:cxn ang="0">
                <a:pos x="0" y="46"/>
              </a:cxn>
              <a:cxn ang="0">
                <a:pos x="0" y="86"/>
              </a:cxn>
              <a:cxn ang="0">
                <a:pos x="1382" y="372"/>
              </a:cxn>
              <a:cxn ang="0">
                <a:pos x="2861" y="40"/>
              </a:cxn>
            </a:cxnLst>
            <a:rect l="0" t="0" r="r" b="b"/>
            <a:pathLst>
              <a:path w="2861" h="372">
                <a:moveTo>
                  <a:pt x="2861" y="40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86"/>
                  <a:pt x="0" y="86"/>
                  <a:pt x="0" y="86"/>
                </a:cubicBezTo>
                <a:cubicBezTo>
                  <a:pt x="421" y="277"/>
                  <a:pt x="882" y="372"/>
                  <a:pt x="1382" y="372"/>
                </a:cubicBezTo>
                <a:cubicBezTo>
                  <a:pt x="1921" y="372"/>
                  <a:pt x="2414" y="261"/>
                  <a:pt x="2861" y="40"/>
                </a:cubicBezTo>
                <a:close/>
              </a:path>
            </a:pathLst>
          </a:custGeom>
          <a:solidFill>
            <a:srgbClr val="97BD4F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158826" y="2270803"/>
            <a:ext cx="157433" cy="232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923" tIns="38962" rIns="77923" bIns="38962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10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028701"/>
            <a:ext cx="7851648" cy="1371600"/>
          </a:xfrm>
          <a:ln>
            <a:noFill/>
          </a:ln>
        </p:spPr>
        <p:txBody>
          <a:bodyPr tIns="0" rIns="15585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2421403"/>
            <a:ext cx="7854696" cy="1314450"/>
          </a:xfrm>
        </p:spPr>
        <p:txBody>
          <a:bodyPr lIns="0" rIns="15585"/>
          <a:lstStyle>
            <a:lvl1pPr marL="0" marR="38735" indent="0" algn="r">
              <a:buNone/>
              <a:defRPr>
                <a:solidFill>
                  <a:schemeClr val="tx1"/>
                </a:solidFill>
              </a:defRPr>
            </a:lvl1pPr>
            <a:lvl2pPr marL="389890" indent="0" algn="ctr">
              <a:buNone/>
            </a:lvl2pPr>
            <a:lvl3pPr marL="779145" indent="0" algn="ctr">
              <a:buNone/>
            </a:lvl3pPr>
            <a:lvl4pPr marL="1169035" indent="0" algn="ctr">
              <a:buNone/>
            </a:lvl4pPr>
            <a:lvl5pPr marL="1558290" indent="0" algn="ctr">
              <a:buNone/>
            </a:lvl5pPr>
            <a:lvl6pPr marL="1948180" indent="0" algn="ctr">
              <a:buNone/>
            </a:lvl6pPr>
            <a:lvl7pPr marL="2337435" indent="0" algn="ctr">
              <a:buNone/>
            </a:lvl7pPr>
            <a:lvl8pPr marL="2727325" indent="0" algn="ctr">
              <a:buNone/>
            </a:lvl8pPr>
            <a:lvl9pPr marL="3117215" indent="0" algn="ctr">
              <a:buNone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5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6580B-2481-41E5-B47E-B7E27A1FC18D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t>7/9/2019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7F2CC-D35B-41E5-A764-0A2557584678}" type="slidenum">
              <a:rPr lang="en-US">
                <a:solidFill>
                  <a:srgbClr val="DBF5F9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632A0-C4B0-4127-A58F-D378483353F1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591D8-E6AA-41A6-BAFA-2226DC449505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028499"/>
            <a:ext cx="7772400" cy="1132284"/>
          </a:xfrm>
        </p:spPr>
        <p:txBody>
          <a:bodyPr lIns="38962" rIns="38962"/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B2F7F-677A-441A-B1F0-515827764BEB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t>7/9/2019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9076D-57A5-49F9-BA23-183867509175}" type="slidenum">
              <a:rPr lang="en-US">
                <a:solidFill>
                  <a:srgbClr val="DBF5F9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87BE5-3395-48AA-A0D0-FEE0D0506C24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B5DF4-E487-4B67-9FBF-55259FEE5682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38962" tIns="0" rIns="38962" bIns="0" anchor="ctr">
            <a:noAutofit/>
          </a:bodyPr>
          <a:lstStyle>
            <a:lvl1pPr marL="0" indent="0">
              <a:buNone/>
              <a:defRPr sz="2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394819"/>
            <a:ext cx="4041776" cy="491132"/>
          </a:xfrm>
        </p:spPr>
        <p:txBody>
          <a:bodyPr lIns="38962" tIns="0" rIns="38962" bIns="0" anchor="ctr"/>
          <a:lstStyle>
            <a:lvl1pPr marL="0" indent="0">
              <a:buNone/>
              <a:defRPr sz="2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85950"/>
            <a:ext cx="4041776" cy="2884290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69EC3-FC5B-4B5E-91DC-D60870C8D91C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334BD-7906-49C5-AA12-1D5B8388BAA0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154A4-7D55-4521-AE89-D2935E2035D4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834FE-6E70-4768-B108-AC833B3004BA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1374C-F9CC-44F9-AAC6-898DF052E5EA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8F2AE-FC74-42FE-A45E-EBF300AF8CD4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7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5585" rIns="15585"/>
          <a:lstStyle>
            <a:lvl1pPr marL="0" indent="0" algn="l">
              <a:buNone/>
              <a:defRPr sz="1200"/>
            </a:lvl1pPr>
            <a:lvl2pPr indent="0" algn="l">
              <a:buNone/>
              <a:defRPr sz="1000"/>
            </a:lvl2pPr>
            <a:lvl3pPr indent="0" algn="l">
              <a:buNone/>
              <a:defRPr sz="900"/>
            </a:lvl3pPr>
            <a:lvl4pPr indent="0" algn="l">
              <a:buNone/>
              <a:defRPr sz="800"/>
            </a:lvl4pPr>
            <a:lvl5pPr indent="0" algn="l">
              <a:buNone/>
              <a:defRPr sz="800"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1" y="1257300"/>
            <a:ext cx="5111749" cy="3429000"/>
          </a:xfrm>
        </p:spPr>
        <p:txBody>
          <a:bodyPr tIns="0"/>
          <a:lstStyle>
            <a:lvl1pPr>
              <a:defRPr sz="23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90901-4EDD-494C-955D-E3871928F1B0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75C68-C1CD-4739-A91F-1AE8C53A5EEF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单圆角矩形 4"/>
          <p:cNvSpPr/>
          <p:nvPr/>
        </p:nvSpPr>
        <p:spPr>
          <a:xfrm rot="420000" flipV="1">
            <a:off x="3165648" y="831513"/>
            <a:ext cx="5257529" cy="3085236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6" name="直角三角形 5"/>
          <p:cNvSpPr/>
          <p:nvPr/>
        </p:nvSpPr>
        <p:spPr>
          <a:xfrm rot="420000" flipV="1">
            <a:off x="8003715" y="4019338"/>
            <a:ext cx="156111" cy="11662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7" name="任意多边形 6"/>
          <p:cNvSpPr/>
          <p:nvPr/>
        </p:nvSpPr>
        <p:spPr bwMode="auto">
          <a:xfrm flipV="1">
            <a:off x="-9503" y="4362742"/>
            <a:ext cx="9163006" cy="78075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 bwMode="auto">
          <a:xfrm flipV="1">
            <a:off x="4381952" y="4665110"/>
            <a:ext cx="4762048" cy="478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882748"/>
            <a:ext cx="2212848" cy="1186966"/>
          </a:xfrm>
        </p:spPr>
        <p:txBody>
          <a:bodyPr lIns="38962" rIns="38962" bIns="38962"/>
          <a:lstStyle>
            <a:lvl1pPr algn="l">
              <a:buNone/>
              <a:defRPr sz="1700" b="1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54546" rIns="38962"/>
          <a:lstStyle>
            <a:lvl1pPr marL="0" indent="0" algn="l">
              <a:spcBef>
                <a:spcPts val="215"/>
              </a:spcBef>
              <a:buFontTx/>
              <a:buNone/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4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2700"/>
            </a:lvl1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E503E-803A-404E-8487-8C4C3D148AA4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019" y="4767700"/>
            <a:ext cx="609510" cy="27321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73107-4BAF-4456-BB0F-10D9D810272A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 userDrawn="1"/>
        </p:nvSpPr>
        <p:spPr>
          <a:xfrm>
            <a:off x="1710427" y="519191"/>
            <a:ext cx="1088606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目录页</a:t>
            </a:r>
          </a:p>
        </p:txBody>
      </p:sp>
      <p:sp>
        <p:nvSpPr>
          <p:cNvPr id="11" name="矩形 24"/>
          <p:cNvSpPr>
            <a:spLocks noChangeArrowheads="1"/>
          </p:cNvSpPr>
          <p:nvPr userDrawn="1"/>
        </p:nvSpPr>
        <p:spPr bwMode="auto">
          <a:xfrm>
            <a:off x="792565" y="528232"/>
            <a:ext cx="80987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CONTENTS</a:t>
            </a:r>
          </a:p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 PAGE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D079F-5CCA-48A9-81D0-C3992E3CD87C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ED8A1-CF47-4FDB-8F21-12F408257FCC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685802"/>
            <a:ext cx="2057400" cy="390882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85802"/>
            <a:ext cx="6019800" cy="390882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3ECD0-5008-447B-87B8-A3638856C12D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3D217-2D90-497C-8978-1DC7F3E61E14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 userDrawn="1"/>
        </p:nvSpPr>
        <p:spPr>
          <a:xfrm>
            <a:off x="1710427" y="519191"/>
            <a:ext cx="1088606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过渡页</a:t>
            </a:r>
          </a:p>
        </p:txBody>
      </p:sp>
      <p:sp>
        <p:nvSpPr>
          <p:cNvPr id="11" name="矩形 24"/>
          <p:cNvSpPr>
            <a:spLocks noChangeArrowheads="1"/>
          </p:cNvSpPr>
          <p:nvPr userDrawn="1"/>
        </p:nvSpPr>
        <p:spPr bwMode="auto">
          <a:xfrm>
            <a:off x="792565" y="528232"/>
            <a:ext cx="80987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TRANSITION PAGE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第一章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第二章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/>
          <p:nvPr userDrawn="1"/>
        </p:nvSpPr>
        <p:spPr>
          <a:xfrm>
            <a:off x="1710427" y="519191"/>
            <a:ext cx="2375645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人事管理与人力资源管理</a:t>
            </a:r>
          </a:p>
        </p:txBody>
      </p:sp>
      <p:sp>
        <p:nvSpPr>
          <p:cNvPr id="7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3954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第二章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  <a:p>
            <a:pPr algn="ctr"/>
            <a:r>
              <a:rPr lang="zh-CN" altLang="en-US" sz="105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正文</a:t>
            </a:r>
            <a:endParaRPr lang="en-US" altLang="zh-CN" sz="105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第三章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第四章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第五章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18"/>
          <p:cNvSpPr/>
          <p:nvPr userDrawn="1"/>
        </p:nvSpPr>
        <p:spPr>
          <a:xfrm rot="5400000">
            <a:off x="919526" y="376666"/>
            <a:ext cx="555954" cy="809879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0" name="矩形 19"/>
          <p:cNvSpPr/>
          <p:nvPr userDrawn="1"/>
        </p:nvSpPr>
        <p:spPr>
          <a:xfrm>
            <a:off x="792565" y="0"/>
            <a:ext cx="809879" cy="50362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cxnSp>
        <p:nvCxnSpPr>
          <p:cNvPr id="22" name="直接连接符 21"/>
          <p:cNvCxnSpPr/>
          <p:nvPr userDrawn="1"/>
        </p:nvCxnSpPr>
        <p:spPr>
          <a:xfrm>
            <a:off x="1698605" y="519522"/>
            <a:ext cx="0" cy="27003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 userDrawn="1"/>
        </p:nvSpPr>
        <p:spPr>
          <a:xfrm>
            <a:off x="0" y="4699261"/>
            <a:ext cx="8548114" cy="3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8" name="矩形 27"/>
          <p:cNvSpPr/>
          <p:nvPr userDrawn="1"/>
        </p:nvSpPr>
        <p:spPr>
          <a:xfrm>
            <a:off x="8638784" y="4699261"/>
            <a:ext cx="505217" cy="3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6" name="TextBox 15"/>
          <p:cNvSpPr txBox="1"/>
          <p:nvPr userDrawn="1"/>
        </p:nvSpPr>
        <p:spPr>
          <a:xfrm>
            <a:off x="8734577" y="473430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2EEF1883-7A0E-4F66-9932-E581691AD397}" type="slidenum">
              <a:rPr lang="zh-CN" altLang="en-US" sz="1200">
                <a:solidFill>
                  <a:prstClr val="white"/>
                </a:solidFill>
              </a:rPr>
              <a:t>‹#›</a:t>
            </a:fld>
            <a:endParaRPr lang="zh-CN" altLang="en-US" sz="12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463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 bwMode="auto">
          <a:xfrm>
            <a:off x="-9503" y="-5399"/>
            <a:ext cx="9163006" cy="78075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 bwMode="auto">
          <a:xfrm>
            <a:off x="4381952" y="-5399"/>
            <a:ext cx="4762048" cy="478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028" name="标题占位符 8"/>
          <p:cNvSpPr>
            <a:spLocks noGrp="1"/>
          </p:cNvSpPr>
          <p:nvPr>
            <p:ph type="title"/>
          </p:nvPr>
        </p:nvSpPr>
        <p:spPr bwMode="auto">
          <a:xfrm>
            <a:off x="457472" y="528065"/>
            <a:ext cx="8229057" cy="857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en-US" altLang="zh-CN"/>
          </a:p>
        </p:txBody>
      </p:sp>
      <p:sp>
        <p:nvSpPr>
          <p:cNvPr id="1029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457472" y="1451368"/>
            <a:ext cx="8229057" cy="329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3" tIns="38962" rIns="77923" bIns="38962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altLang="zh-CN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472" y="4767700"/>
            <a:ext cx="2133962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C5DC4F2-2875-453D-AA3C-8D78F93D6269}" type="datetimeFigureOut">
              <a:rPr lang="en-US">
                <a:solidFill>
                  <a:srgbClr val="04617B">
                    <a:shade val="9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453" y="4767700"/>
            <a:ext cx="3352981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981" y="4767700"/>
            <a:ext cx="761548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FB8BE22-2AD9-4F51-B63E-EB7563CE579A}" type="slidenum">
              <a:rPr lang="en-US">
                <a:solidFill>
                  <a:srgbClr val="04617B">
                    <a:shade val="9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033" name="组合 1"/>
          <p:cNvGrpSpPr/>
          <p:nvPr/>
        </p:nvGrpSpPr>
        <p:grpSpPr bwMode="auto">
          <a:xfrm>
            <a:off x="-19004" y="152265"/>
            <a:ext cx="9180652" cy="485949"/>
            <a:chOff x="-19045" y="216550"/>
            <a:chExt cx="9180548" cy="649224"/>
          </a:xfrm>
        </p:grpSpPr>
        <p:sp>
          <p:nvSpPr>
            <p:cNvPr id="12" name="任意多边形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en-US" sz="1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3" name="任意多边形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en-US" sz="1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158826" y="2270803"/>
            <a:ext cx="157433" cy="232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923" tIns="38962" rIns="77923" bIns="38962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10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5pPr>
      <a:lvl6pPr marL="357505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6pPr>
      <a:lvl7pPr marL="715645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7pPr>
      <a:lvl8pPr marL="107315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8pPr>
      <a:lvl9pPr marL="143129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9pPr>
    </p:titleStyle>
    <p:bodyStyle>
      <a:lvl1pPr marL="233680" indent="-23368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5465" indent="-21018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79145" indent="-21018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12825" indent="-17907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245870" indent="-17907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480820" indent="-179070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36395" indent="-155575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70075" indent="-155575" algn="l" rtl="0" eaLnBrk="1" latinLnBrk="0" hangingPunct="1">
        <a:spcBef>
          <a:spcPct val="20000"/>
        </a:spcBef>
        <a:buClr>
          <a:schemeClr val="tx2"/>
        </a:buClr>
        <a:buChar char="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755" indent="-155575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898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7791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1690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5582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3374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117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1"/>
          <p:cNvSpPr txBox="1">
            <a:spLocks noChangeArrowheads="1"/>
          </p:cNvSpPr>
          <p:nvPr/>
        </p:nvSpPr>
        <p:spPr bwMode="auto">
          <a:xfrm>
            <a:off x="521549" y="359186"/>
            <a:ext cx="2997827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精品资源共享课程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521550" y="851584"/>
            <a:ext cx="825031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521550" y="1853342"/>
            <a:ext cx="825031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0" y="3763926"/>
            <a:ext cx="9144000" cy="1379573"/>
            <a:chOff x="0" y="3763926"/>
            <a:chExt cx="9144000" cy="1379573"/>
          </a:xfrm>
        </p:grpSpPr>
        <p:sp>
          <p:nvSpPr>
            <p:cNvPr id="15" name="圆角矩形 14"/>
            <p:cNvSpPr/>
            <p:nvPr/>
          </p:nvSpPr>
          <p:spPr>
            <a:xfrm>
              <a:off x="0" y="3763926"/>
              <a:ext cx="9144000" cy="1379573"/>
            </a:xfrm>
            <a:prstGeom prst="roundRect">
              <a:avLst/>
            </a:prstGeom>
            <a:solidFill>
              <a:schemeClr val="bg1">
                <a:alpha val="91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1407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00">
                <a:solidFill>
                  <a:prstClr val="white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622" y="3796561"/>
              <a:ext cx="856852" cy="1323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926" y="3807194"/>
              <a:ext cx="1310850" cy="1304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4902" y="3830484"/>
              <a:ext cx="1276350" cy="1228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2032" y="3796560"/>
              <a:ext cx="1756380" cy="1321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6280" y="3826379"/>
              <a:ext cx="1216290" cy="1282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4269" y="3817777"/>
              <a:ext cx="1347763" cy="1315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8967" y="3848980"/>
              <a:ext cx="782563" cy="1144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Box 33"/>
          <p:cNvSpPr txBox="1"/>
          <p:nvPr/>
        </p:nvSpPr>
        <p:spPr>
          <a:xfrm>
            <a:off x="2599270" y="2601145"/>
            <a:ext cx="39454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控制电路接线</a:t>
            </a: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529774" y="958144"/>
            <a:ext cx="8272780" cy="76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4400" b="1" spc="15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变频、伺服、步进应用实践教程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4" grpId="0"/>
      <p:bldP spid="6" grpId="0"/>
      <p:bldP spid="6" grpId="1"/>
      <p:bldP spid="6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 sz="1200">
                <a:solidFill>
                  <a:srgbClr val="04617B">
                    <a:shade val="90000"/>
                  </a:srgbClr>
                </a:solidFill>
              </a:rPr>
              <a:t>2</a:t>
            </a:fld>
            <a:endParaRPr lang="zh-CN" altLang="en-US" sz="1200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754" y="-198699"/>
            <a:ext cx="8229057" cy="856350"/>
          </a:xfrm>
        </p:spPr>
        <p:txBody>
          <a:bodyPr/>
          <a:lstStyle/>
          <a:p>
            <a:pPr algn="ctr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控制电路接线</a:t>
            </a:r>
          </a:p>
        </p:txBody>
      </p:sp>
      <p:sp>
        <p:nvSpPr>
          <p:cNvPr id="2" name="矩形 1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9" name="矩形 2"/>
          <p:cNvSpPr/>
          <p:nvPr/>
        </p:nvSpPr>
        <p:spPr>
          <a:xfrm>
            <a:off x="630308" y="1934462"/>
            <a:ext cx="1688808" cy="1445102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gradFill flip="none" rotWithShape="1">
            <a:gsLst>
              <a:gs pos="0">
                <a:srgbClr val="C9CBC8"/>
              </a:gs>
              <a:gs pos="100000">
                <a:srgbClr val="FCFCFC"/>
              </a:gs>
            </a:gsLst>
            <a:lin ang="8100000" scaled="1"/>
            <a:tileRect/>
          </a:gra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2271491" y="1724912"/>
            <a:ext cx="552947" cy="46391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2"/>
          <p:cNvSpPr/>
          <p:nvPr/>
        </p:nvSpPr>
        <p:spPr>
          <a:xfrm>
            <a:off x="3109962" y="1378074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B0F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2319116" y="3030279"/>
            <a:ext cx="788697" cy="43682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2"/>
          <p:cNvSpPr/>
          <p:nvPr/>
        </p:nvSpPr>
        <p:spPr>
          <a:xfrm>
            <a:off x="3152494" y="3389100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B05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916245" y="1271744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开关量控制线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983579" y="3389100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模拟量控制线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圆角 2"/>
          <p:cNvSpPr/>
          <p:nvPr/>
        </p:nvSpPr>
        <p:spPr>
          <a:xfrm>
            <a:off x="548640" y="848760"/>
            <a:ext cx="1777594" cy="44622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  <a:t>3</a:t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754" y="9025"/>
            <a:ext cx="8229057" cy="563562"/>
          </a:xfrm>
        </p:spPr>
        <p:txBody>
          <a:bodyPr/>
          <a:lstStyle/>
          <a:p>
            <a:pPr algn="ctr" eaLnBrk="1" hangingPunct="1"/>
            <a:r>
              <a:rPr lang="zh-CN" altLang="en-US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控制电路接线</a:t>
            </a:r>
          </a:p>
        </p:txBody>
      </p:sp>
      <p:sp>
        <p:nvSpPr>
          <p:cNvPr id="14" name="矩形 13"/>
          <p:cNvSpPr/>
          <p:nvPr/>
        </p:nvSpPr>
        <p:spPr>
          <a:xfrm>
            <a:off x="868378" y="1378219"/>
            <a:ext cx="7390405" cy="3683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ts val="4000"/>
              </a:lnSpc>
              <a:buFont typeface="Wingdings" panose="05000000000000000000" pitchFamily="2" charset="2"/>
              <a:buChar char="l"/>
            </a:pP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避免控制信号线与动力线平行布线或捆扎成束布线；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lvl="0" indent="-285750">
              <a:lnSpc>
                <a:spcPts val="4000"/>
              </a:lnSpc>
              <a:buFont typeface="Wingdings" panose="05000000000000000000" pitchFamily="2" charset="2"/>
              <a:buChar char="l"/>
            </a:pP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易受影响的外围设备应尽量远离变频器安装；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lvl="0" indent="-285750">
              <a:lnSpc>
                <a:spcPts val="4000"/>
              </a:lnSpc>
              <a:buFont typeface="Wingdings" panose="05000000000000000000" pitchFamily="2" charset="2"/>
              <a:buChar char="l"/>
            </a:pP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易受影响的信号线尽量远离变频器的输入、输出电缆；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lvl="0" indent="-285750">
              <a:lnSpc>
                <a:spcPts val="4000"/>
              </a:lnSpc>
              <a:buFont typeface="Wingdings" panose="05000000000000000000" pitchFamily="2" charset="2"/>
              <a:buChar char="l"/>
            </a:pP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当操作台与控制柜不在一处或具有远方控制信号线，要对导线进行屏蔽，并特别注意各连接环节，以避免干扰信号串入。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92682" y="894877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/>
              <a:t>接线注意事项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  <a:t>4</a:t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754" y="9025"/>
            <a:ext cx="8229057" cy="563562"/>
          </a:xfrm>
        </p:spPr>
        <p:txBody>
          <a:bodyPr/>
          <a:lstStyle/>
          <a:p>
            <a:pPr algn="ctr" eaLnBrk="1" hangingPunct="1"/>
            <a:r>
              <a:rPr lang="zh-CN" altLang="en-US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控制电路接线</a:t>
            </a:r>
          </a:p>
        </p:txBody>
      </p:sp>
      <p:sp>
        <p:nvSpPr>
          <p:cNvPr id="10" name="矩形 9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16499" y="957646"/>
            <a:ext cx="32512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）开关量控制线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16499" y="1942086"/>
            <a:ext cx="75897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      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控制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中如启动、停止、多段速控制等的控制线，都是开关量控制线。建议控制电路的连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接线采用屏蔽电缆。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  <a:t>5</a:t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754" y="9025"/>
            <a:ext cx="8229057" cy="563562"/>
          </a:xfrm>
        </p:spPr>
        <p:txBody>
          <a:bodyPr/>
          <a:lstStyle/>
          <a:p>
            <a:pPr algn="ctr" eaLnBrk="1" hangingPunct="1"/>
            <a:r>
              <a:rPr lang="zh-CN" altLang="en-US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控制电路接线</a:t>
            </a:r>
          </a:p>
        </p:txBody>
      </p:sp>
      <p:sp>
        <p:nvSpPr>
          <p:cNvPr id="10" name="矩形 9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35754" y="776061"/>
            <a:ext cx="35250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1145">
              <a:spcBef>
                <a:spcPts val="175"/>
              </a:spcBef>
              <a:spcAft>
                <a:spcPts val="0"/>
              </a:spcAft>
            </a:pP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）模拟量控制线</a:t>
            </a:r>
          </a:p>
        </p:txBody>
      </p:sp>
      <p:sp>
        <p:nvSpPr>
          <p:cNvPr id="3" name="矩形 2"/>
          <p:cNvSpPr/>
          <p:nvPr/>
        </p:nvSpPr>
        <p:spPr>
          <a:xfrm>
            <a:off x="937024" y="1391497"/>
            <a:ext cx="71758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      </a:t>
            </a:r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模拟量控制线主要包括输入侧的给定信号线、反馈信号线和输出侧的频率信号线、电流信号线两类。模拟信号的抗干扰能力较低，必须使用屏蔽线。在布线时，应遵守以下原则：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79817" y="3101943"/>
            <a:ext cx="70139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"/>
              </a:spcBef>
              <a:spcAft>
                <a:spcPts val="0"/>
              </a:spcAft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①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尽量远离主电路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100mm 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以上。</a:t>
            </a:r>
          </a:p>
        </p:txBody>
      </p:sp>
      <p:sp>
        <p:nvSpPr>
          <p:cNvPr id="6" name="矩形 5"/>
          <p:cNvSpPr/>
          <p:nvPr/>
        </p:nvSpPr>
        <p:spPr>
          <a:xfrm>
            <a:off x="1379817" y="3872639"/>
            <a:ext cx="70684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②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控制电缆的布线应尽可能远离供电电源线，使用单独的走线槽。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094234" y="1867499"/>
            <a:ext cx="533832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8000" b="1" dirty="0">
                <a:solidFill>
                  <a:prstClr val="white"/>
                </a:solidFill>
                <a:latin typeface="Arial" panose="020B0604020202020204"/>
                <a:ea typeface="黑体" panose="02010609060101010101" charset="-122"/>
                <a:cs typeface="+mj-cs"/>
              </a:rPr>
              <a:t>谢谢大家！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4f0a6ae4-4fcb-4757-859c-4693ee51d9b4}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主题">
  <a:themeElements>
    <a:clrScheme name="自定义 3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0070C0"/>
      </a:accent1>
      <a:accent2>
        <a:srgbClr val="00B0F0"/>
      </a:accent2>
      <a:accent3>
        <a:srgbClr val="297FD5"/>
      </a:accent3>
      <a:accent4>
        <a:srgbClr val="00B050"/>
      </a:accent4>
      <a:accent5>
        <a:srgbClr val="92D050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246</Words>
  <Application>Microsoft Office PowerPoint</Application>
  <PresentationFormat>全屏显示(16:9)</PresentationFormat>
  <Paragraphs>34</Paragraphs>
  <Slides>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8" baseType="lpstr">
      <vt:lpstr>Arial Unicode MS</vt:lpstr>
      <vt:lpstr>黑体</vt:lpstr>
      <vt:lpstr>隶书</vt:lpstr>
      <vt:lpstr>宋体</vt:lpstr>
      <vt:lpstr>微软雅黑</vt:lpstr>
      <vt:lpstr>Arial</vt:lpstr>
      <vt:lpstr>Calibri</vt:lpstr>
      <vt:lpstr>Constantia</vt:lpstr>
      <vt:lpstr>Wingdings</vt:lpstr>
      <vt:lpstr>Wingdings 2</vt:lpstr>
      <vt:lpstr>1_Office 主题</vt:lpstr>
      <vt:lpstr>流畅</vt:lpstr>
      <vt:lpstr>PowerPoint 演示文稿</vt:lpstr>
      <vt:lpstr>控制电路接线</vt:lpstr>
      <vt:lpstr>控制电路接线</vt:lpstr>
      <vt:lpstr>控制电路接线</vt:lpstr>
      <vt:lpstr>控制电路接线</vt:lpstr>
      <vt:lpstr>PowerPoint 演示文稿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guojl</dc:creator>
  <cp:lastModifiedBy>acer</cp:lastModifiedBy>
  <cp:revision>84</cp:revision>
  <dcterms:created xsi:type="dcterms:W3CDTF">2015-10-15T01:42:00Z</dcterms:created>
  <dcterms:modified xsi:type="dcterms:W3CDTF">2019-07-09T00:24:28Z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2052-11.1.0.8806</vt:lpwstr>
  </property>
</Properties>
</file>