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59" r:id="rId2"/>
  </p:sldMasterIdLst>
  <p:notesMasterIdLst>
    <p:notesMasterId r:id="rId10"/>
  </p:notesMasterIdLst>
  <p:sldIdLst>
    <p:sldId id="257" r:id="rId3"/>
    <p:sldId id="296" r:id="rId4"/>
    <p:sldId id="298" r:id="rId5"/>
    <p:sldId id="316" r:id="rId6"/>
    <p:sldId id="314" r:id="rId7"/>
    <p:sldId id="317" r:id="rId8"/>
    <p:sldId id="292" r:id="rId9"/>
  </p:sldIdLst>
  <p:sldSz cx="9144000" cy="5143500" type="screen16x9"/>
  <p:notesSz cx="6858000" cy="9144000"/>
  <p:custDataLst>
    <p:tags r:id="rId11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  <a:t>2019/7/8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290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33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57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7/8/2019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7/8/2019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  <a:t>‹#›</a:t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7/8/2019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1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image" Target="../media/image12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599270" y="2317230"/>
            <a:ext cx="39454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变频器接线原理图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2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98699"/>
            <a:ext cx="8229057" cy="856350"/>
          </a:xfrm>
        </p:spPr>
        <p:txBody>
          <a:bodyPr/>
          <a:lstStyle/>
          <a:p>
            <a:pPr lvl="0" algn="ctr"/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变频器接线原理图</a:t>
            </a:r>
            <a:endParaRPr lang="zh-CN" altLang="zh-CN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490326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677657" cy="3831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09962" y="319753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91478" y="1398883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外围电路的作用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93627" y="3207804"/>
            <a:ext cx="4389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变频器接线原理图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3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变频器接线原理图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06170" y="2837627"/>
            <a:ext cx="6193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7185">
              <a:spcBef>
                <a:spcPts val="35"/>
              </a:spcBef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提高对电动机和变频器的保护；</a:t>
            </a:r>
          </a:p>
        </p:txBody>
      </p:sp>
      <p:sp>
        <p:nvSpPr>
          <p:cNvPr id="8" name="矩形 7"/>
          <p:cNvSpPr/>
          <p:nvPr/>
        </p:nvSpPr>
        <p:spPr>
          <a:xfrm>
            <a:off x="730522" y="1182370"/>
            <a:ext cx="5599610" cy="574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0485" marR="24765" indent="266700">
              <a:lnSpc>
                <a:spcPct val="112000"/>
              </a:lnSpc>
              <a:spcAft>
                <a:spcPts val="0"/>
              </a:spcAft>
            </a:pPr>
            <a:r>
              <a:rPr lang="zh-CN" altLang="zh-CN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正确选择变频器外围设备</a:t>
            </a:r>
            <a:r>
              <a:rPr lang="zh-CN" alt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的</a:t>
            </a:r>
            <a:r>
              <a:rPr lang="zh-CN" altLang="zh-CN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目的</a:t>
            </a:r>
          </a:p>
        </p:txBody>
      </p:sp>
      <p:sp>
        <p:nvSpPr>
          <p:cNvPr id="2" name="矩形 1"/>
          <p:cNvSpPr/>
          <p:nvPr/>
        </p:nvSpPr>
        <p:spPr>
          <a:xfrm>
            <a:off x="1132205" y="2059940"/>
            <a:ext cx="616775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7185">
              <a:spcBef>
                <a:spcPts val="35"/>
              </a:spcBef>
              <a:spcAft>
                <a:spcPts val="0"/>
              </a:spcAft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保证变频器驱动系统的正常工作；</a:t>
            </a:r>
          </a:p>
        </p:txBody>
      </p:sp>
      <p:sp>
        <p:nvSpPr>
          <p:cNvPr id="3" name="矩形 2"/>
          <p:cNvSpPr/>
          <p:nvPr/>
        </p:nvSpPr>
        <p:spPr>
          <a:xfrm>
            <a:off x="1106170" y="3559810"/>
            <a:ext cx="648589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7185">
              <a:spcBef>
                <a:spcPts val="35"/>
              </a:spcBef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减小对其他设备的影响。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4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变频器接线原理图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63194" y="1408667"/>
            <a:ext cx="71615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7185">
              <a:spcBef>
                <a:spcPts val="35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所示为西门子变频器与电源、电动机的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连接示意图。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在实际应用中，图中所示的电器并不一定全部都要连接，有的电器通常是选购件，有时还需增加断路器。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5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变频器接线原理图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9" name="Picture 4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60" y="574297"/>
            <a:ext cx="6820510" cy="4561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pPr marL="70485" marR="24765" indent="266700">
              <a:lnSpc>
                <a:spcPct val="112000"/>
              </a:lnSpc>
              <a:spcAft>
                <a:spcPts val="0"/>
              </a:spcAft>
            </a:pPr>
            <a:r>
              <a:rPr lang="zh-CN" altLang="zh-CN" sz="2800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变频器</a:t>
            </a:r>
            <a:r>
              <a:rPr lang="zh-CN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外围设备</a:t>
            </a:r>
            <a:r>
              <a:rPr lang="zh-CN" altLang="en-US" sz="2800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的说法正确的是（ ）</a:t>
            </a:r>
            <a:endParaRPr lang="zh-CN" altLang="zh-CN" sz="2800" b="1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1525905" y="213776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marL="337185">
              <a:spcBef>
                <a:spcPts val="35"/>
              </a:spcBef>
              <a:spcAft>
                <a:spcPts val="0"/>
              </a:spcAft>
            </a:pPr>
            <a:r>
              <a:rPr lang="zh-CN" altLang="zh-CN" sz="2800" dirty="0">
                <a:latin typeface="宋体" panose="02010600030101010101" pitchFamily="2" charset="-122"/>
              </a:rPr>
              <a:t>保证变频器驱动系统的正常</a:t>
            </a:r>
            <a:r>
              <a:rPr lang="zh-CN" altLang="zh-CN" sz="2800" dirty="0" smtClean="0">
                <a:latin typeface="宋体" panose="02010600030101010101" pitchFamily="2" charset="-122"/>
              </a:rPr>
              <a:t>工作</a:t>
            </a:r>
            <a:endParaRPr lang="zh-CN" altLang="zh-CN" sz="2800" dirty="0">
              <a:latin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800" dirty="0">
                <a:latin typeface="宋体" panose="02010600030101010101" pitchFamily="2" charset="-122"/>
                <a:cs typeface="宋体" panose="02010600030101010101" pitchFamily="2" charset="-122"/>
              </a:rPr>
              <a:t>提高对电动机和变频器的保护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有些外围设备不是必须的，根据实际需要选用</a:t>
            </a:r>
            <a:endParaRPr lang="en-US" altLang="zh-CN" sz="2800" dirty="0">
              <a:latin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800" dirty="0">
                <a:latin typeface="宋体" panose="02010600030101010101" pitchFamily="2" charset="-122"/>
              </a:rPr>
              <a:t>减小对其他设备的影响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137767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2780705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3423642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1178719" y="4066580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1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5" name="TitleBackground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5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6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7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4" name="图片 3"/>
          <p:cNvPicPr/>
          <p:nvPr>
            <p:custDataLst>
              <p:tags r:id="rId13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ce4bd994-c7a7-4264-b332-aa7cdddee012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MultipleChoiceM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MultipleChoiceM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MultipleChoiceMA"/>
  <p:tag name="PROBLEMSCORE" val="2.0"/>
  <p:tag name="PROBLEMSCORE_HALF" val="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190</Words>
  <Application>Microsoft Office PowerPoint</Application>
  <PresentationFormat>全屏显示(16:9)</PresentationFormat>
  <Paragraphs>40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 Unicode MS</vt:lpstr>
      <vt:lpstr>黑体</vt:lpstr>
      <vt:lpstr>隶书</vt:lpstr>
      <vt:lpstr>宋体</vt:lpstr>
      <vt:lpstr>微软雅黑</vt:lpstr>
      <vt:lpstr>Arabic Typesetting</vt:lpstr>
      <vt:lpstr>Arial</vt:lpstr>
      <vt:lpstr>Calibri</vt:lpstr>
      <vt:lpstr>Constantia</vt:lpstr>
      <vt:lpstr>Wingdings 2</vt:lpstr>
      <vt:lpstr>1_Office 主题</vt:lpstr>
      <vt:lpstr>流畅</vt:lpstr>
      <vt:lpstr>PowerPoint 演示文稿</vt:lpstr>
      <vt:lpstr>MM420变频器接线原理图</vt:lpstr>
      <vt:lpstr>MM420变频器接线原理图</vt:lpstr>
      <vt:lpstr>MM420变频器接线原理图</vt:lpstr>
      <vt:lpstr>MM420变频器接线原理图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acer</cp:lastModifiedBy>
  <cp:revision>103</cp:revision>
  <dcterms:created xsi:type="dcterms:W3CDTF">2015-10-15T01:42:00Z</dcterms:created>
  <dcterms:modified xsi:type="dcterms:W3CDTF">2019-07-08T09:05:45Z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