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59" r:id="rId2"/>
  </p:sldMasterIdLst>
  <p:notesMasterIdLst>
    <p:notesMasterId r:id="rId11"/>
  </p:notesMasterIdLst>
  <p:sldIdLst>
    <p:sldId id="257" r:id="rId3"/>
    <p:sldId id="296" r:id="rId4"/>
    <p:sldId id="320" r:id="rId5"/>
    <p:sldId id="326" r:id="rId6"/>
    <p:sldId id="336" r:id="rId7"/>
    <p:sldId id="333" r:id="rId8"/>
    <p:sldId id="337" r:id="rId9"/>
    <p:sldId id="292" r:id="rId10"/>
  </p:sldIdLst>
  <p:sldSz cx="9144000" cy="5143500" type="screen16x9"/>
  <p:notesSz cx="6858000" cy="9144000"/>
  <p:custDataLst>
    <p:tags r:id="rId12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2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70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914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87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  <a:t>‹#›</a:t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7/9/2019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1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image" Target="../media/image11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111253" y="2317230"/>
            <a:ext cx="492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无线电噪声滤波器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  <a:t>2</a:t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49032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1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677657" cy="3831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09962" y="321216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FFC00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21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91478" y="1398883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噪声滤波器功能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93627" y="3207804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噪声滤波器结构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无线电噪声滤波器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mtClean="0">
                <a:solidFill>
                  <a:srgbClr val="04617B">
                    <a:shade val="90000"/>
                  </a:srgbClr>
                </a:solidFill>
              </a:rPr>
              <a:t>3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无线电噪声滤波器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3698" y="1255455"/>
            <a:ext cx="73188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变频器的输入和输出电流中都含有很多高次谐波，这些高次谐波除了增加输入侧的无功功率、降低功率因数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主要是频率较低的谐波电流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外，频率较高的谐波电流以各种方式把自己的能量传播出去，形成对其他设备的干扰，严重的甚至还可能使某些设备无法正常工作。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mtClean="0">
                <a:solidFill>
                  <a:srgbClr val="04617B">
                    <a:shade val="90000"/>
                  </a:srgbClr>
                </a:solidFill>
              </a:rPr>
              <a:t>4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无线电噪声滤波器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9154" y="1330185"/>
            <a:ext cx="7344461" cy="277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滤波器就是用来削弱这些高频率谐波电流的，以防止变频器对其他设备造成干扰。滤波器主要由滤波电抗器和电容组成。应注意的是，变频器输出侧的滤波器中，电容器只能接在电动机侧，且应串入电阻，以防止逆变器因电容的充、放电而受冲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无线电噪声滤波器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mtClean="0">
                <a:solidFill>
                  <a:srgbClr val="04617B">
                    <a:shade val="90000"/>
                  </a:srgbClr>
                </a:solidFill>
              </a:rPr>
              <a:t>5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1986" y="1389909"/>
            <a:ext cx="7168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滤波电抗器由各相的连接线在同一个磁芯上按相同方向绕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圈（输入侧）或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圈（输出侧）构成。需要说明的是，三相的连接线必须按相同方向绕在同一个磁芯上，从而其基波电流的合成磁场为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，因而对基波电流没有影响。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mtClean="0">
                <a:solidFill>
                  <a:srgbClr val="04617B">
                    <a:shade val="90000"/>
                  </a:srgbClr>
                </a:solidFill>
              </a:rPr>
              <a:t>6</a:t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9025"/>
            <a:ext cx="8229057" cy="563562"/>
          </a:xfrm>
        </p:spPr>
        <p:txBody>
          <a:bodyPr/>
          <a:lstStyle/>
          <a:p>
            <a:pPr algn="ctr" eaLnBrk="1" hangingPunct="1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无线电噪声滤波器</a:t>
            </a: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9530" y="1354909"/>
            <a:ext cx="7168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对防止无线电干扰要求较高及要求符合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UL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CSA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标准的使用场合，或变频器周围有抗干扰能力不足的设备等情况下，均应使用滤波器。安装时注意接线尽量缩短，滤波器应尽量靠近变频器。</a:t>
            </a:r>
          </a:p>
          <a:p>
            <a:pPr>
              <a:lnSpc>
                <a:spcPct val="150000"/>
              </a:lnSpc>
            </a:pP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914400" y="482203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zh-CN" altLang="zh-CN" sz="2800" dirty="0"/>
              <a:t>怎样防止变频器使用时线路传播引起的干扰（ 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zh-CN" altLang="zh-CN" sz="2800" dirty="0" smtClean="0"/>
              <a:t>）。</a:t>
            </a:r>
            <a:endParaRPr lang="zh-CN" altLang="zh-CN" sz="2800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828800" y="2089547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在变频器的输入侧接入交流电抗器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加入滤波电路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加入隔离变压器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正确</a:t>
            </a:r>
            <a:r>
              <a:rPr lang="zh-CN" altLang="zh-CN" sz="2400" dirty="0" smtClean="0"/>
              <a:t>接地</a:t>
            </a:r>
            <a:r>
              <a:rPr lang="zh-CN" altLang="en-US" sz="2400" dirty="0" smtClean="0"/>
              <a:t>方</a:t>
            </a:r>
            <a:r>
              <a:rPr lang="zh-CN" altLang="zh-CN" sz="2400" dirty="0" smtClean="0"/>
              <a:t>案</a:t>
            </a:r>
            <a:endParaRPr lang="zh-CN" altLang="en-US" sz="26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1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5" name="TitleBackground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5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6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7"/>
              </p:custDataLst>
            </p:nvPr>
          </p:nvSpPr>
          <p:spPr>
            <a:xfrm>
              <a:off x="1525905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4" name="图片 3"/>
          <p:cNvPicPr/>
          <p:nvPr>
            <p:custDataLst>
              <p:tags r:id="rId13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d735e02d-9bfc-4103-bf8f-217970c51466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ubmit"/>
  <p:tag name="RAINPROBLEMTYPE" val="MultipleChoiceM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Setting"/>
  <p:tag name="RAINPROBLEMTYPE" val="MultipleChoiceM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TYPE" val="ProblemTypeMark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MultipleChoiceMA"/>
  <p:tag name="PROBLEMSCORE_HALF" val="0.5"/>
  <p:tag name="PROBLEMSCORE" val="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od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Ite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AINPROBLEM" val="ProblemBullet"/>
  <p:tag name="RAINPROBLEMTYPE" val="MultipleChoiceMA"/>
  <p:tag name="RAINBULLET" val="Correct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349</Words>
  <Application>Microsoft Office PowerPoint</Application>
  <PresentationFormat>全屏显示(16:9)</PresentationFormat>
  <Paragraphs>42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 Unicode MS</vt:lpstr>
      <vt:lpstr>黑体</vt:lpstr>
      <vt:lpstr>隶书</vt:lpstr>
      <vt:lpstr>宋体</vt:lpstr>
      <vt:lpstr>微软雅黑</vt:lpstr>
      <vt:lpstr>Arial</vt:lpstr>
      <vt:lpstr>Calibri</vt:lpstr>
      <vt:lpstr>Constantia</vt:lpstr>
      <vt:lpstr>Times New Roman</vt:lpstr>
      <vt:lpstr>Wingdings</vt:lpstr>
      <vt:lpstr>Wingdings 2</vt:lpstr>
      <vt:lpstr>1_Office 主题</vt:lpstr>
      <vt:lpstr>流畅</vt:lpstr>
      <vt:lpstr>PowerPoint 演示文稿</vt:lpstr>
      <vt:lpstr>无线电噪声滤波器</vt:lpstr>
      <vt:lpstr>无线电噪声滤波器</vt:lpstr>
      <vt:lpstr>无线电噪声滤波器</vt:lpstr>
      <vt:lpstr>无线电噪声滤波器</vt:lpstr>
      <vt:lpstr>无线电噪声滤波器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acer</cp:lastModifiedBy>
  <cp:revision>129</cp:revision>
  <dcterms:created xsi:type="dcterms:W3CDTF">2015-10-15T01:42:00Z</dcterms:created>
  <dcterms:modified xsi:type="dcterms:W3CDTF">2019-07-08T23:56:16Z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2052-11.1.0.8806</vt:lpwstr>
  </property>
</Properties>
</file>