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 id="2147483659" r:id="rId3"/>
  </p:sldMasterIdLst>
  <p:notesMasterIdLst>
    <p:notesMasterId r:id="rId5"/>
  </p:notesMasterIdLst>
  <p:sldIdLst>
    <p:sldId id="257" r:id="rId4"/>
    <p:sldId id="296" r:id="rId6"/>
    <p:sldId id="320" r:id="rId7"/>
    <p:sldId id="326" r:id="rId8"/>
    <p:sldId id="335" r:id="rId9"/>
    <p:sldId id="327" r:id="rId10"/>
    <p:sldId id="333" r:id="rId11"/>
    <p:sldId id="339" r:id="rId12"/>
    <p:sldId id="328" r:id="rId13"/>
    <p:sldId id="336" r:id="rId14"/>
    <p:sldId id="329" r:id="rId15"/>
    <p:sldId id="330" r:id="rId16"/>
    <p:sldId id="332" r:id="rId17"/>
    <p:sldId id="337" r:id="rId18"/>
    <p:sldId id="338" r:id="rId19"/>
    <p:sldId id="292" r:id="rId20"/>
  </p:sldIdLst>
  <p:sldSz cx="9144000" cy="5143500" type="screen16x9"/>
  <p:notesSz cx="6858000" cy="9144000"/>
  <p:custDataLst>
    <p:tags r:id="rId24"/>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06" autoAdjust="0"/>
    <p:restoredTop sz="94660"/>
  </p:normalViewPr>
  <p:slideViewPr>
    <p:cSldViewPr snapToGrid="0">
      <p:cViewPr varScale="1">
        <p:scale>
          <a:sx n="98" d="100"/>
          <a:sy n="98" d="100"/>
        </p:scale>
        <p:origin x="24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gs" Target="tags/tag35.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CD234-1A59-463F-8B12-F9DAA98A294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BB733-DF6B-4801-AFF9-46967ACB994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grpSp>
        <p:nvGrpSpPr>
          <p:cNvPr id="15" name="Group 106"/>
          <p:cNvGrpSpPr>
            <a:grpSpLocks noChangeAspect="1"/>
          </p:cNvGrpSpPr>
          <p:nvPr userDrawn="1"/>
        </p:nvGrpSpPr>
        <p:grpSpPr bwMode="auto">
          <a:xfrm>
            <a:off x="0" y="-206"/>
            <a:ext cx="9144000" cy="3697701"/>
            <a:chOff x="1602" y="283"/>
            <a:chExt cx="5028" cy="2711"/>
          </a:xfrm>
        </p:grpSpPr>
        <p:sp>
          <p:nvSpPr>
            <p:cNvPr id="17" name="Freeform 107"/>
            <p:cNvSpPr/>
            <p:nvPr/>
          </p:nvSpPr>
          <p:spPr bwMode="auto">
            <a:xfrm>
              <a:off x="1602" y="426"/>
              <a:ext cx="5028" cy="2568"/>
            </a:xfrm>
            <a:custGeom>
              <a:avLst/>
              <a:gdLst/>
              <a:ahLst/>
              <a:cxnLst>
                <a:cxn ang="0">
                  <a:pos x="2129" y="670"/>
                </a:cxn>
                <a:cxn ang="0">
                  <a:pos x="2129" y="640"/>
                </a:cxn>
                <a:cxn ang="0">
                  <a:pos x="0" y="0"/>
                </a:cxn>
                <a:cxn ang="0">
                  <a:pos x="0" y="688"/>
                </a:cxn>
                <a:cxn ang="0">
                  <a:pos x="1053" y="1054"/>
                </a:cxn>
                <a:cxn ang="0">
                  <a:pos x="2129" y="670"/>
                </a:cxn>
              </a:cxnLst>
              <a:rect l="0" t="0" r="r" b="b"/>
              <a:pathLst>
                <a:path w="2129" h="1054">
                  <a:moveTo>
                    <a:pt x="2129" y="670"/>
                  </a:moveTo>
                  <a:cubicBezTo>
                    <a:pt x="2129" y="640"/>
                    <a:pt x="2129" y="640"/>
                    <a:pt x="2129" y="640"/>
                  </a:cubicBezTo>
                  <a:cubicBezTo>
                    <a:pt x="1070" y="830"/>
                    <a:pt x="360" y="617"/>
                    <a:pt x="0" y="0"/>
                  </a:cubicBezTo>
                  <a:cubicBezTo>
                    <a:pt x="0" y="688"/>
                    <a:pt x="0" y="688"/>
                    <a:pt x="0" y="688"/>
                  </a:cubicBezTo>
                  <a:cubicBezTo>
                    <a:pt x="310" y="932"/>
                    <a:pt x="661" y="1054"/>
                    <a:pt x="1053" y="1054"/>
                  </a:cubicBezTo>
                  <a:cubicBezTo>
                    <a:pt x="1454" y="1054"/>
                    <a:pt x="1813" y="926"/>
                    <a:pt x="2129" y="670"/>
                  </a:cubicBezTo>
                  <a:close/>
                </a:path>
              </a:pathLst>
            </a:custGeom>
            <a:gradFill flip="none" rotWithShape="1">
              <a:gsLst>
                <a:gs pos="0">
                  <a:srgbClr val="2B9BD3"/>
                </a:gs>
                <a:gs pos="31000">
                  <a:srgbClr val="21D6E0"/>
                </a:gs>
                <a:gs pos="77000">
                  <a:srgbClr val="0087E6"/>
                </a:gs>
              </a:gsLst>
              <a:path path="circle">
                <a:fillToRect l="100000" t="100000"/>
              </a:path>
              <a:tileRect r="-100000" b="-100000"/>
            </a:gradFill>
            <a:ln w="9525">
              <a:noFill/>
              <a:round/>
            </a:ln>
          </p:spPr>
          <p:txBody>
            <a:bodyPr vert="horz" wrap="square" lIns="91440" tIns="45720" rIns="91440" bIns="45720" numCol="1" anchor="t" anchorCtr="0" compatLnSpc="1"/>
            <a:lstStyle/>
            <a:p>
              <a:endParaRPr lang="zh-CN" altLang="en-US" sz="1015">
                <a:solidFill>
                  <a:prstClr val="black"/>
                </a:solidFill>
              </a:endParaRPr>
            </a:p>
          </p:txBody>
        </p:sp>
        <p:sp>
          <p:nvSpPr>
            <p:cNvPr id="18" name="Freeform 108"/>
            <p:cNvSpPr/>
            <p:nvPr/>
          </p:nvSpPr>
          <p:spPr bwMode="auto">
            <a:xfrm>
              <a:off x="1602" y="283"/>
              <a:ext cx="5028" cy="2200"/>
            </a:xfrm>
            <a:custGeom>
              <a:avLst/>
              <a:gdLst/>
              <a:ahLst/>
              <a:cxnLst>
                <a:cxn ang="0">
                  <a:pos x="2129" y="697"/>
                </a:cxn>
                <a:cxn ang="0">
                  <a:pos x="2129" y="623"/>
                </a:cxn>
                <a:cxn ang="0">
                  <a:pos x="1181" y="0"/>
                </a:cxn>
                <a:cxn ang="0">
                  <a:pos x="0" y="0"/>
                </a:cxn>
                <a:cxn ang="0">
                  <a:pos x="0" y="57"/>
                </a:cxn>
                <a:cxn ang="0">
                  <a:pos x="2129" y="697"/>
                </a:cxn>
              </a:cxnLst>
              <a:rect l="0" t="0" r="r" b="b"/>
              <a:pathLst>
                <a:path w="2129" h="887">
                  <a:moveTo>
                    <a:pt x="2129" y="697"/>
                  </a:moveTo>
                  <a:cubicBezTo>
                    <a:pt x="2129" y="623"/>
                    <a:pt x="2129" y="623"/>
                    <a:pt x="2129" y="623"/>
                  </a:cubicBezTo>
                  <a:cubicBezTo>
                    <a:pt x="1448" y="642"/>
                    <a:pt x="1132" y="434"/>
                    <a:pt x="1181" y="0"/>
                  </a:cubicBezTo>
                  <a:cubicBezTo>
                    <a:pt x="0" y="0"/>
                    <a:pt x="0" y="0"/>
                    <a:pt x="0" y="0"/>
                  </a:cubicBezTo>
                  <a:cubicBezTo>
                    <a:pt x="0" y="57"/>
                    <a:pt x="0" y="57"/>
                    <a:pt x="0" y="57"/>
                  </a:cubicBezTo>
                  <a:cubicBezTo>
                    <a:pt x="360" y="674"/>
                    <a:pt x="1070" y="887"/>
                    <a:pt x="2129" y="697"/>
                  </a:cubicBezTo>
                  <a:close/>
                </a:path>
              </a:pathLst>
            </a:custGeom>
            <a:gradFill flip="none" rotWithShape="1">
              <a:gsLst>
                <a:gs pos="27000">
                  <a:srgbClr val="0D7AB9"/>
                </a:gs>
                <a:gs pos="17000">
                  <a:srgbClr val="21D6E0"/>
                </a:gs>
                <a:gs pos="75000">
                  <a:srgbClr val="0087E6"/>
                </a:gs>
              </a:gsLst>
              <a:lin ang="7200000" scaled="0"/>
              <a:tileRect/>
            </a:gradFill>
            <a:ln w="9525">
              <a:noFill/>
              <a:round/>
            </a:ln>
          </p:spPr>
          <p:txBody>
            <a:bodyPr vert="horz" wrap="square" lIns="91440" tIns="45720" rIns="91440" bIns="45720" numCol="1" anchor="t" anchorCtr="0" compatLnSpc="1"/>
            <a:lstStyle/>
            <a:p>
              <a:endParaRPr lang="zh-CN" altLang="en-US" sz="1015">
                <a:solidFill>
                  <a:prstClr val="black"/>
                </a:solidFill>
              </a:endParaRPr>
            </a:p>
          </p:txBody>
        </p:sp>
        <p:sp>
          <p:nvSpPr>
            <p:cNvPr id="19" name="Freeform 109"/>
            <p:cNvSpPr/>
            <p:nvPr/>
          </p:nvSpPr>
          <p:spPr bwMode="auto">
            <a:xfrm>
              <a:off x="4255" y="283"/>
              <a:ext cx="2375" cy="1650"/>
            </a:xfrm>
            <a:custGeom>
              <a:avLst/>
              <a:gdLst/>
              <a:ahLst/>
              <a:cxnLst>
                <a:cxn ang="0">
                  <a:pos x="997" y="623"/>
                </a:cxn>
                <a:cxn ang="0">
                  <a:pos x="997" y="0"/>
                </a:cxn>
                <a:cxn ang="0">
                  <a:pos x="49" y="0"/>
                </a:cxn>
                <a:cxn ang="0">
                  <a:pos x="997" y="623"/>
                </a:cxn>
              </a:cxnLst>
              <a:rect l="0" t="0" r="r" b="b"/>
              <a:pathLst>
                <a:path w="997" h="642">
                  <a:moveTo>
                    <a:pt x="997" y="623"/>
                  </a:moveTo>
                  <a:cubicBezTo>
                    <a:pt x="997" y="0"/>
                    <a:pt x="997" y="0"/>
                    <a:pt x="997" y="0"/>
                  </a:cubicBezTo>
                  <a:cubicBezTo>
                    <a:pt x="49" y="0"/>
                    <a:pt x="49" y="0"/>
                    <a:pt x="49" y="0"/>
                  </a:cubicBezTo>
                  <a:cubicBezTo>
                    <a:pt x="0" y="434"/>
                    <a:pt x="316" y="642"/>
                    <a:pt x="997" y="623"/>
                  </a:cubicBezTo>
                  <a:close/>
                </a:path>
              </a:pathLst>
            </a:custGeom>
            <a:gradFill flip="none" rotWithShape="1">
              <a:gsLst>
                <a:gs pos="18000">
                  <a:srgbClr val="4ABEEE"/>
                </a:gs>
                <a:gs pos="75000">
                  <a:srgbClr val="0D7AB9"/>
                </a:gs>
              </a:gsLst>
              <a:path path="circle">
                <a:fillToRect l="100000" b="100000"/>
              </a:path>
              <a:tileRect t="-100000" r="-100000"/>
            </a:gradFill>
            <a:ln w="9525">
              <a:noFill/>
              <a:round/>
            </a:ln>
          </p:spPr>
          <p:txBody>
            <a:bodyPr vert="horz" wrap="square" lIns="91440" tIns="45720" rIns="91440" bIns="45720" numCol="1" anchor="t" anchorCtr="0" compatLnSpc="1"/>
            <a:lstStyle/>
            <a:p>
              <a:endParaRPr lang="zh-CN" altLang="en-US" sz="1015">
                <a:solidFill>
                  <a:prstClr val="black"/>
                </a:solidFill>
              </a:endParaRPr>
            </a:p>
          </p:txBody>
        </p:sp>
      </p:grpSp>
      <p:sp>
        <p:nvSpPr>
          <p:cNvPr id="22" name="Freeform 26"/>
          <p:cNvSpPr/>
          <p:nvPr userDrawn="1"/>
        </p:nvSpPr>
        <p:spPr bwMode="auto">
          <a:xfrm>
            <a:off x="0" y="2976555"/>
            <a:ext cx="9144000" cy="2166946"/>
          </a:xfrm>
          <a:custGeom>
            <a:avLst/>
            <a:gdLst/>
            <a:ahLst/>
            <a:cxnLst>
              <a:cxn ang="0">
                <a:pos x="2861" y="904"/>
              </a:cxn>
              <a:cxn ang="0">
                <a:pos x="2861" y="0"/>
              </a:cxn>
              <a:cxn ang="0">
                <a:pos x="1382" y="332"/>
              </a:cxn>
              <a:cxn ang="0">
                <a:pos x="0" y="46"/>
              </a:cxn>
              <a:cxn ang="0">
                <a:pos x="0" y="904"/>
              </a:cxn>
              <a:cxn ang="0">
                <a:pos x="2861" y="904"/>
              </a:cxn>
            </a:cxnLst>
            <a:rect l="0" t="0" r="r" b="b"/>
            <a:pathLst>
              <a:path w="2861" h="904">
                <a:moveTo>
                  <a:pt x="2861" y="904"/>
                </a:moveTo>
                <a:cubicBezTo>
                  <a:pt x="2861" y="0"/>
                  <a:pt x="2861" y="0"/>
                  <a:pt x="2861" y="0"/>
                </a:cubicBezTo>
                <a:cubicBezTo>
                  <a:pt x="2414" y="221"/>
                  <a:pt x="1921" y="332"/>
                  <a:pt x="1382" y="332"/>
                </a:cubicBezTo>
                <a:cubicBezTo>
                  <a:pt x="882" y="332"/>
                  <a:pt x="421" y="237"/>
                  <a:pt x="0" y="46"/>
                </a:cubicBezTo>
                <a:cubicBezTo>
                  <a:pt x="0" y="904"/>
                  <a:pt x="0" y="904"/>
                  <a:pt x="0" y="904"/>
                </a:cubicBezTo>
                <a:cubicBezTo>
                  <a:pt x="2861" y="904"/>
                  <a:pt x="2861" y="904"/>
                  <a:pt x="2861" y="904"/>
                </a:cubicBezTo>
                <a:close/>
              </a:path>
            </a:pathLst>
          </a:custGeom>
          <a:gradFill flip="none" rotWithShape="1">
            <a:gsLst>
              <a:gs pos="0">
                <a:schemeClr val="bg1">
                  <a:lumMod val="75000"/>
                </a:schemeClr>
              </a:gs>
              <a:gs pos="59000">
                <a:schemeClr val="bg1">
                  <a:lumMod val="95000"/>
                </a:schemeClr>
              </a:gs>
              <a:gs pos="100000">
                <a:schemeClr val="bg1">
                  <a:lumMod val="75000"/>
                </a:schemeClr>
              </a:gs>
            </a:gsLst>
            <a:path path="circle">
              <a:fillToRect l="100000" t="100000"/>
            </a:path>
            <a:tileRect r="-100000" b="-100000"/>
          </a:gradFill>
          <a:ln w="9525">
            <a:noFill/>
            <a:round/>
          </a:ln>
        </p:spPr>
        <p:txBody>
          <a:bodyPr vert="horz" wrap="square" lIns="68580" tIns="34290" rIns="68580" bIns="34290" numCol="1" anchor="t" anchorCtr="0" compatLnSpc="1"/>
          <a:lstStyle/>
          <a:p>
            <a:endParaRPr lang="zh-CN" altLang="en-US" sz="1015">
              <a:solidFill>
                <a:prstClr val="black"/>
              </a:solidFill>
            </a:endParaRPr>
          </a:p>
        </p:txBody>
      </p:sp>
      <p:sp>
        <p:nvSpPr>
          <p:cNvPr id="23" name="Freeform 27"/>
          <p:cNvSpPr/>
          <p:nvPr/>
        </p:nvSpPr>
        <p:spPr bwMode="auto">
          <a:xfrm>
            <a:off x="0" y="2361736"/>
            <a:ext cx="9144000" cy="1335164"/>
          </a:xfrm>
          <a:custGeom>
            <a:avLst/>
            <a:gdLst/>
            <a:ahLst/>
            <a:cxnLst>
              <a:cxn ang="0">
                <a:pos x="2861" y="225"/>
              </a:cxn>
              <a:cxn ang="0">
                <a:pos x="2861" y="0"/>
              </a:cxn>
              <a:cxn ang="0">
                <a:pos x="1415" y="516"/>
              </a:cxn>
              <a:cxn ang="0">
                <a:pos x="0" y="25"/>
              </a:cxn>
              <a:cxn ang="0">
                <a:pos x="0" y="271"/>
              </a:cxn>
              <a:cxn ang="0">
                <a:pos x="1382" y="557"/>
              </a:cxn>
              <a:cxn ang="0">
                <a:pos x="2861" y="225"/>
              </a:cxn>
            </a:cxnLst>
            <a:rect l="0" t="0" r="r" b="b"/>
            <a:pathLst>
              <a:path w="2861" h="557">
                <a:moveTo>
                  <a:pt x="2861" y="225"/>
                </a:moveTo>
                <a:cubicBezTo>
                  <a:pt x="2861" y="0"/>
                  <a:pt x="2861" y="0"/>
                  <a:pt x="2861" y="0"/>
                </a:cubicBezTo>
                <a:cubicBezTo>
                  <a:pt x="2436" y="344"/>
                  <a:pt x="1954" y="516"/>
                  <a:pt x="1415" y="516"/>
                </a:cubicBezTo>
                <a:cubicBezTo>
                  <a:pt x="889" y="516"/>
                  <a:pt x="417" y="352"/>
                  <a:pt x="0" y="25"/>
                </a:cubicBezTo>
                <a:cubicBezTo>
                  <a:pt x="0" y="271"/>
                  <a:pt x="0" y="271"/>
                  <a:pt x="0" y="271"/>
                </a:cubicBezTo>
                <a:cubicBezTo>
                  <a:pt x="421" y="462"/>
                  <a:pt x="882" y="557"/>
                  <a:pt x="1382" y="557"/>
                </a:cubicBezTo>
                <a:cubicBezTo>
                  <a:pt x="1921" y="557"/>
                  <a:pt x="2414" y="446"/>
                  <a:pt x="2861" y="225"/>
                </a:cubicBezTo>
                <a:close/>
              </a:path>
            </a:pathLst>
          </a:custGeom>
          <a:solidFill>
            <a:srgbClr val="000000"/>
          </a:solidFill>
          <a:ln w="9525">
            <a:noFill/>
            <a:round/>
          </a:ln>
        </p:spPr>
        <p:txBody>
          <a:bodyPr vert="horz" wrap="square" lIns="68580" tIns="34290" rIns="68580" bIns="34290" numCol="1" anchor="t" anchorCtr="0" compatLnSpc="1"/>
          <a:lstStyle/>
          <a:p>
            <a:endParaRPr lang="zh-CN" altLang="en-US" sz="1015">
              <a:solidFill>
                <a:prstClr val="black"/>
              </a:solidFill>
            </a:endParaRPr>
          </a:p>
        </p:txBody>
      </p:sp>
      <p:sp>
        <p:nvSpPr>
          <p:cNvPr id="24" name="Freeform 28"/>
          <p:cNvSpPr/>
          <p:nvPr/>
        </p:nvSpPr>
        <p:spPr bwMode="auto">
          <a:xfrm>
            <a:off x="0" y="2880672"/>
            <a:ext cx="9144000" cy="891708"/>
          </a:xfrm>
          <a:custGeom>
            <a:avLst/>
            <a:gdLst/>
            <a:ahLst/>
            <a:cxnLst>
              <a:cxn ang="0">
                <a:pos x="2861" y="40"/>
              </a:cxn>
              <a:cxn ang="0">
                <a:pos x="2861" y="0"/>
              </a:cxn>
              <a:cxn ang="0">
                <a:pos x="1382" y="332"/>
              </a:cxn>
              <a:cxn ang="0">
                <a:pos x="0" y="46"/>
              </a:cxn>
              <a:cxn ang="0">
                <a:pos x="0" y="86"/>
              </a:cxn>
              <a:cxn ang="0">
                <a:pos x="1382" y="372"/>
              </a:cxn>
              <a:cxn ang="0">
                <a:pos x="2861" y="40"/>
              </a:cxn>
            </a:cxnLst>
            <a:rect l="0" t="0" r="r" b="b"/>
            <a:pathLst>
              <a:path w="2861" h="372">
                <a:moveTo>
                  <a:pt x="2861" y="40"/>
                </a:moveTo>
                <a:cubicBezTo>
                  <a:pt x="2861" y="0"/>
                  <a:pt x="2861" y="0"/>
                  <a:pt x="2861" y="0"/>
                </a:cubicBezTo>
                <a:cubicBezTo>
                  <a:pt x="2414" y="221"/>
                  <a:pt x="1921" y="332"/>
                  <a:pt x="1382" y="332"/>
                </a:cubicBezTo>
                <a:cubicBezTo>
                  <a:pt x="882" y="332"/>
                  <a:pt x="421" y="237"/>
                  <a:pt x="0" y="46"/>
                </a:cubicBezTo>
                <a:cubicBezTo>
                  <a:pt x="0" y="86"/>
                  <a:pt x="0" y="86"/>
                  <a:pt x="0" y="86"/>
                </a:cubicBezTo>
                <a:cubicBezTo>
                  <a:pt x="421" y="277"/>
                  <a:pt x="882" y="372"/>
                  <a:pt x="1382" y="372"/>
                </a:cubicBezTo>
                <a:cubicBezTo>
                  <a:pt x="1921" y="372"/>
                  <a:pt x="2414" y="261"/>
                  <a:pt x="2861" y="40"/>
                </a:cubicBezTo>
                <a:close/>
              </a:path>
            </a:pathLst>
          </a:custGeom>
          <a:solidFill>
            <a:srgbClr val="97BD4F"/>
          </a:solidFill>
          <a:ln w="9525">
            <a:noFill/>
            <a:round/>
          </a:ln>
        </p:spPr>
        <p:txBody>
          <a:bodyPr vert="horz" wrap="square" lIns="68580" tIns="34290" rIns="68580" bIns="34290" numCol="1" anchor="t" anchorCtr="0" compatLnSpc="1"/>
          <a:lstStyle/>
          <a:p>
            <a:endParaRPr lang="zh-CN" altLang="en-US" sz="1015">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尾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158826" y="2270803"/>
            <a:ext cx="157433" cy="232573"/>
          </a:xfrm>
          <a:prstGeom prst="rect">
            <a:avLst/>
          </a:prstGeom>
          <a:noFill/>
          <a:ln w="9525">
            <a:noFill/>
            <a:miter lim="800000"/>
          </a:ln>
          <a:effectLst/>
        </p:spPr>
        <p:txBody>
          <a:bodyPr wrap="none" lIns="77923" tIns="38962" rIns="77923" bIns="38962" anchor="ctr">
            <a:spAutoFit/>
          </a:bodyPr>
          <a:lstStyle/>
          <a:p>
            <a:pPr defTabSz="914400" fontAlgn="base">
              <a:spcBef>
                <a:spcPct val="0"/>
              </a:spcBef>
              <a:spcAft>
                <a:spcPct val="0"/>
              </a:spcAft>
              <a:buFont typeface="Arial" panose="020B0604020202020204" pitchFamily="34" charset="0"/>
              <a:buNone/>
              <a:defRPr/>
            </a:pPr>
            <a:endParaRPr lang="zh-CN" altLang="en-US" sz="1000">
              <a:solidFill>
                <a:srgbClr val="000000"/>
              </a:solidFill>
              <a:latin typeface="宋体" panose="02010600030101010101" pitchFamily="2" charset="-122"/>
            </a:endParaRPr>
          </a:p>
        </p:txBody>
      </p:sp>
      <p:sp>
        <p:nvSpPr>
          <p:cNvPr id="9" name="标题 8"/>
          <p:cNvSpPr>
            <a:spLocks noGrp="1"/>
          </p:cNvSpPr>
          <p:nvPr>
            <p:ph type="ctrTitle"/>
          </p:nvPr>
        </p:nvSpPr>
        <p:spPr>
          <a:xfrm>
            <a:off x="533400" y="1028701"/>
            <a:ext cx="7851648" cy="1371600"/>
          </a:xfrm>
          <a:ln>
            <a:noFill/>
          </a:ln>
        </p:spPr>
        <p:txBody>
          <a:bodyPr tIns="0" rIns="15585">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a:t>单击此处编辑母版标题样式</a:t>
            </a:r>
            <a:endParaRPr lang="en-US"/>
          </a:p>
        </p:txBody>
      </p:sp>
      <p:sp>
        <p:nvSpPr>
          <p:cNvPr id="17" name="副标题 16"/>
          <p:cNvSpPr>
            <a:spLocks noGrp="1"/>
          </p:cNvSpPr>
          <p:nvPr>
            <p:ph type="subTitle" idx="1"/>
          </p:nvPr>
        </p:nvSpPr>
        <p:spPr>
          <a:xfrm>
            <a:off x="533400" y="2421403"/>
            <a:ext cx="7854696" cy="1314450"/>
          </a:xfrm>
        </p:spPr>
        <p:txBody>
          <a:bodyPr lIns="0" rIns="15585"/>
          <a:lstStyle>
            <a:lvl1pPr marL="0" marR="38735" indent="0" algn="r">
              <a:buNone/>
              <a:defRPr>
                <a:solidFill>
                  <a:schemeClr val="tx1"/>
                </a:solidFill>
              </a:defRPr>
            </a:lvl1pPr>
            <a:lvl2pPr marL="389890" indent="0" algn="ctr">
              <a:buNone/>
            </a:lvl2pPr>
            <a:lvl3pPr marL="779145" indent="0" algn="ctr">
              <a:buNone/>
            </a:lvl3pPr>
            <a:lvl4pPr marL="1169035" indent="0" algn="ctr">
              <a:buNone/>
            </a:lvl4pPr>
            <a:lvl5pPr marL="1558290" indent="0" algn="ctr">
              <a:buNone/>
            </a:lvl5pPr>
            <a:lvl6pPr marL="1948180" indent="0" algn="ctr">
              <a:buNone/>
            </a:lvl6pPr>
            <a:lvl7pPr marL="2337435" indent="0" algn="ctr">
              <a:buNone/>
            </a:lvl7pPr>
            <a:lvl8pPr marL="2727325" indent="0" algn="ctr">
              <a:buNone/>
            </a:lvl8pPr>
            <a:lvl9pPr marL="3117215" indent="0" algn="ctr">
              <a:buNone/>
            </a:lvl9pPr>
          </a:lstStyle>
          <a:p>
            <a:r>
              <a:rPr lang="zh-CN" altLang="en-US"/>
              <a:t>单击此处编辑母版副标题样式</a:t>
            </a:r>
            <a:endParaRPr lang="en-US"/>
          </a:p>
        </p:txBody>
      </p:sp>
      <p:sp>
        <p:nvSpPr>
          <p:cNvPr id="5" name="日期占位符 29"/>
          <p:cNvSpPr>
            <a:spLocks noGrp="1"/>
          </p:cNvSpPr>
          <p:nvPr>
            <p:ph type="dt" sz="half" idx="10"/>
          </p:nvPr>
        </p:nvSpPr>
        <p:spPr/>
        <p:txBody>
          <a:bodyPr/>
          <a:lstStyle>
            <a:lvl1pPr>
              <a:defRPr/>
            </a:lvl1pPr>
          </a:lstStyle>
          <a:p>
            <a:pPr>
              <a:defRPr/>
            </a:pPr>
            <a:fld id="{2D26580B-2481-41E5-B47E-B7E27A1FC18D}" type="datetimeFigureOut">
              <a:rPr lang="en-US">
                <a:solidFill>
                  <a:srgbClr val="DBF5F9">
                    <a:shade val="90000"/>
                  </a:srgbClr>
                </a:solidFill>
              </a:rPr>
            </a:fld>
            <a:endParaRPr lang="en-US">
              <a:solidFill>
                <a:srgbClr val="DBF5F9">
                  <a:shade val="90000"/>
                </a:srgbClr>
              </a:solidFill>
            </a:endParaRPr>
          </a:p>
        </p:txBody>
      </p:sp>
      <p:sp>
        <p:nvSpPr>
          <p:cNvPr id="6" name="页脚占位符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7" name="灯片编号占位符 26"/>
          <p:cNvSpPr>
            <a:spLocks noGrp="1"/>
          </p:cNvSpPr>
          <p:nvPr>
            <p:ph type="sldNum" sz="quarter" idx="12"/>
          </p:nvPr>
        </p:nvSpPr>
        <p:spPr/>
        <p:txBody>
          <a:bodyPr/>
          <a:lstStyle>
            <a:lvl1pPr>
              <a:defRPr/>
            </a:lvl1pPr>
          </a:lstStyle>
          <a:p>
            <a:pPr>
              <a:defRPr/>
            </a:pPr>
            <a:fld id="{3C87F2CC-D35B-41E5-A764-0A2557584678}" type="slidenum">
              <a:rPr lang="en-US">
                <a:solidFill>
                  <a:srgbClr val="DBF5F9">
                    <a:shade val="90000"/>
                  </a:srgbClr>
                </a:solidFill>
              </a:rPr>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日期占位符 9"/>
          <p:cNvSpPr>
            <a:spLocks noGrp="1"/>
          </p:cNvSpPr>
          <p:nvPr>
            <p:ph type="dt" sz="half" idx="10"/>
          </p:nvPr>
        </p:nvSpPr>
        <p:spPr/>
        <p:txBody>
          <a:bodyPr/>
          <a:lstStyle>
            <a:lvl1pPr>
              <a:defRPr/>
            </a:lvl1pPr>
          </a:lstStyle>
          <a:p>
            <a:pPr>
              <a:defRPr/>
            </a:pPr>
            <a:fld id="{AD8632A0-C4B0-4127-A58F-D378483353F1}" type="datetimeFigureOut">
              <a:rPr lang="en-US">
                <a:solidFill>
                  <a:srgbClr val="04617B">
                    <a:shade val="90000"/>
                  </a:srgbClr>
                </a:solidFill>
              </a:rPr>
            </a:fld>
            <a:endParaRPr lang="en-US" dirty="0">
              <a:solidFill>
                <a:srgbClr val="04617B">
                  <a:shade val="90000"/>
                </a:srgbClr>
              </a:solidFill>
            </a:endParaRPr>
          </a:p>
        </p:txBody>
      </p:sp>
      <p:sp>
        <p:nvSpPr>
          <p:cNvPr id="5" name="页脚占位符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灯片编号占位符 17"/>
          <p:cNvSpPr>
            <a:spLocks noGrp="1"/>
          </p:cNvSpPr>
          <p:nvPr>
            <p:ph type="sldNum" sz="quarter" idx="12"/>
          </p:nvPr>
        </p:nvSpPr>
        <p:spPr/>
        <p:txBody>
          <a:bodyPr/>
          <a:lstStyle>
            <a:lvl1pPr>
              <a:defRPr/>
            </a:lvl1pPr>
          </a:lstStyle>
          <a:p>
            <a:pPr>
              <a:defRPr/>
            </a:pPr>
            <a:fld id="{A2D591D8-E6AA-41A6-BAFA-2226DC449505}" type="slidenum">
              <a:rPr lang="en-US">
                <a:solidFill>
                  <a:srgbClr val="04617B">
                    <a:shade val="90000"/>
                  </a:srgbClr>
                </a:solidFill>
              </a:rPr>
            </a:fld>
            <a:endParaRPr lang="en-US" dirty="0">
              <a:solidFill>
                <a:srgbClr val="04617B">
                  <a:shade val="90000"/>
                </a:srgb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987552"/>
            <a:ext cx="7772400" cy="1021842"/>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48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a:t>单击此处编辑母版标题样式</a:t>
            </a:r>
            <a:endParaRPr lang="en-US"/>
          </a:p>
        </p:txBody>
      </p:sp>
      <p:sp>
        <p:nvSpPr>
          <p:cNvPr id="3" name="文本占位符 2"/>
          <p:cNvSpPr>
            <a:spLocks noGrp="1"/>
          </p:cNvSpPr>
          <p:nvPr>
            <p:ph type="body" idx="1"/>
          </p:nvPr>
        </p:nvSpPr>
        <p:spPr>
          <a:xfrm>
            <a:off x="530352" y="2028499"/>
            <a:ext cx="7772400" cy="1132284"/>
          </a:xfrm>
        </p:spPr>
        <p:txBody>
          <a:bodyPr lIns="38962" rIns="38962"/>
          <a:lstStyle>
            <a:lvl1pPr marL="0" indent="0">
              <a:buNone/>
              <a:defRPr sz="1900">
                <a:solidFill>
                  <a:schemeClr val="tx1"/>
                </a:solidFill>
              </a:defRPr>
            </a:lvl1pPr>
            <a:lvl2pPr>
              <a:buNone/>
              <a:defRPr sz="1600">
                <a:solidFill>
                  <a:schemeClr val="tx1">
                    <a:tint val="75000"/>
                  </a:schemeClr>
                </a:solidFill>
              </a:defRPr>
            </a:lvl2pPr>
            <a:lvl3pPr>
              <a:buNone/>
              <a:defRPr sz="1300">
                <a:solidFill>
                  <a:schemeClr val="tx1">
                    <a:tint val="75000"/>
                  </a:schemeClr>
                </a:solidFill>
              </a:defRPr>
            </a:lvl3pPr>
            <a:lvl4pPr>
              <a:buNone/>
              <a:defRPr sz="1200">
                <a:solidFill>
                  <a:schemeClr val="tx1">
                    <a:tint val="75000"/>
                  </a:schemeClr>
                </a:solidFill>
              </a:defRPr>
            </a:lvl4pPr>
            <a:lvl5pPr>
              <a:buNone/>
              <a:defRPr sz="1200">
                <a:solidFill>
                  <a:schemeClr val="tx1">
                    <a:tint val="75000"/>
                  </a:schemeClr>
                </a:solidFill>
              </a:defRPr>
            </a:lvl5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460B2F7F-677A-441A-B1F0-515827764BEB}" type="datetimeFigureOut">
              <a:rPr lang="en-US">
                <a:solidFill>
                  <a:srgbClr val="DBF5F9">
                    <a:shade val="90000"/>
                  </a:srgbClr>
                </a:solidFill>
              </a:rPr>
            </a:fld>
            <a:endParaRPr lang="en-US">
              <a:solidFill>
                <a:srgbClr val="DBF5F9">
                  <a:shade val="90000"/>
                </a:srgbClr>
              </a:solidFill>
            </a:endParaRPr>
          </a:p>
        </p:txBody>
      </p:sp>
      <p:sp>
        <p:nvSpPr>
          <p:cNvPr id="5" name="页脚占位符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灯片编号占位符 5"/>
          <p:cNvSpPr>
            <a:spLocks noGrp="1"/>
          </p:cNvSpPr>
          <p:nvPr>
            <p:ph type="sldNum" sz="quarter" idx="12"/>
          </p:nvPr>
        </p:nvSpPr>
        <p:spPr/>
        <p:txBody>
          <a:bodyPr/>
          <a:lstStyle>
            <a:lvl1pPr>
              <a:defRPr/>
            </a:lvl1pPr>
          </a:lstStyle>
          <a:p>
            <a:pPr>
              <a:defRPr/>
            </a:pPr>
            <a:fld id="{0CB9076D-57A5-49F9-BA23-183867509175}" type="slidenum">
              <a:rPr lang="en-US">
                <a:solidFill>
                  <a:srgbClr val="DBF5F9">
                    <a:shade val="90000"/>
                  </a:srgbClr>
                </a:solidFill>
              </a:rPr>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528066"/>
            <a:ext cx="8229600" cy="857250"/>
          </a:xfrm>
        </p:spPr>
        <p:txBody>
          <a:bodyPr/>
          <a:lstStyle/>
          <a:p>
            <a:r>
              <a:rPr lang="zh-CN" altLang="en-US"/>
              <a:t>单击此处编辑母版标题样式</a:t>
            </a:r>
            <a:endParaRPr lang="en-US"/>
          </a:p>
        </p:txBody>
      </p:sp>
      <p:sp>
        <p:nvSpPr>
          <p:cNvPr id="3" name="内容占位符 2"/>
          <p:cNvSpPr>
            <a:spLocks noGrp="1"/>
          </p:cNvSpPr>
          <p:nvPr>
            <p:ph sz="half" idx="1"/>
          </p:nvPr>
        </p:nvSpPr>
        <p:spPr>
          <a:xfrm>
            <a:off x="457200" y="1440064"/>
            <a:ext cx="4038600" cy="3326130"/>
          </a:xfrm>
        </p:spPr>
        <p:txBody>
          <a:bodyPr/>
          <a:lstStyle>
            <a:lvl1pPr>
              <a:defRPr sz="2200"/>
            </a:lvl1pPr>
            <a:lvl2pPr>
              <a:defRPr sz="2000"/>
            </a:lvl2pPr>
            <a:lvl3pPr>
              <a:defRPr sz="1700"/>
            </a:lvl3pPr>
            <a:lvl4pPr>
              <a:defRPr sz="1600"/>
            </a:lvl4pPr>
            <a:lvl5pPr>
              <a:defRPr sz="16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内容占位符 3"/>
          <p:cNvSpPr>
            <a:spLocks noGrp="1"/>
          </p:cNvSpPr>
          <p:nvPr>
            <p:ph sz="half" idx="2"/>
          </p:nvPr>
        </p:nvSpPr>
        <p:spPr>
          <a:xfrm>
            <a:off x="4648200" y="1440064"/>
            <a:ext cx="4038600" cy="3326130"/>
          </a:xfrm>
        </p:spPr>
        <p:txBody>
          <a:bodyPr/>
          <a:lstStyle>
            <a:lvl1pPr>
              <a:defRPr sz="2200"/>
            </a:lvl1pPr>
            <a:lvl2pPr>
              <a:defRPr sz="2000"/>
            </a:lvl2pPr>
            <a:lvl3pPr>
              <a:defRPr sz="1700"/>
            </a:lvl3pPr>
            <a:lvl4pPr>
              <a:defRPr sz="1600"/>
            </a:lvl4pPr>
            <a:lvl5pPr>
              <a:defRPr sz="16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日期占位符 9"/>
          <p:cNvSpPr>
            <a:spLocks noGrp="1"/>
          </p:cNvSpPr>
          <p:nvPr>
            <p:ph type="dt" sz="half" idx="10"/>
          </p:nvPr>
        </p:nvSpPr>
        <p:spPr/>
        <p:txBody>
          <a:bodyPr/>
          <a:lstStyle>
            <a:lvl1pPr>
              <a:defRPr/>
            </a:lvl1pPr>
          </a:lstStyle>
          <a:p>
            <a:pPr>
              <a:defRPr/>
            </a:pPr>
            <a:fld id="{8FF87BE5-3395-48AA-A0D0-FEE0D0506C24}" type="datetimeFigureOut">
              <a:rPr lang="en-US">
                <a:solidFill>
                  <a:srgbClr val="04617B">
                    <a:shade val="90000"/>
                  </a:srgbClr>
                </a:solidFill>
              </a:rPr>
            </a:fld>
            <a:endParaRPr lang="en-US" dirty="0">
              <a:solidFill>
                <a:srgbClr val="04617B">
                  <a:shade val="90000"/>
                </a:srgbClr>
              </a:solidFill>
            </a:endParaRPr>
          </a:p>
        </p:txBody>
      </p:sp>
      <p:sp>
        <p:nvSpPr>
          <p:cNvPr id="6" name="页脚占位符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灯片编号占位符 17"/>
          <p:cNvSpPr>
            <a:spLocks noGrp="1"/>
          </p:cNvSpPr>
          <p:nvPr>
            <p:ph type="sldNum" sz="quarter" idx="12"/>
          </p:nvPr>
        </p:nvSpPr>
        <p:spPr/>
        <p:txBody>
          <a:bodyPr/>
          <a:lstStyle>
            <a:lvl1pPr>
              <a:defRPr/>
            </a:lvl1pPr>
          </a:lstStyle>
          <a:p>
            <a:pPr>
              <a:defRPr/>
            </a:pPr>
            <a:fld id="{643B5DF4-E487-4B67-9FBF-55259FEE5682}" type="slidenum">
              <a:rPr lang="en-US">
                <a:solidFill>
                  <a:srgbClr val="04617B">
                    <a:shade val="90000"/>
                  </a:srgbClr>
                </a:solidFill>
              </a:rPr>
            </a:fld>
            <a:endParaRPr lang="en-US" dirty="0">
              <a:solidFill>
                <a:srgbClr val="04617B">
                  <a:shade val="90000"/>
                </a:srgb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528066"/>
            <a:ext cx="8229600" cy="857250"/>
          </a:xfrm>
        </p:spPr>
        <p:txBody>
          <a:bodyPr/>
          <a:lstStyle>
            <a:lvl1pPr>
              <a:defRPr/>
            </a:lvl1pPr>
          </a:lstStyle>
          <a:p>
            <a:r>
              <a:rPr lang="zh-CN" altLang="en-US"/>
              <a:t>单击此处编辑母版标题样式</a:t>
            </a:r>
            <a:endParaRPr lang="en-US"/>
          </a:p>
        </p:txBody>
      </p:sp>
      <p:sp>
        <p:nvSpPr>
          <p:cNvPr id="3" name="文本占位符 2"/>
          <p:cNvSpPr>
            <a:spLocks noGrp="1"/>
          </p:cNvSpPr>
          <p:nvPr>
            <p:ph type="body" idx="1"/>
          </p:nvPr>
        </p:nvSpPr>
        <p:spPr>
          <a:xfrm>
            <a:off x="457200" y="1391436"/>
            <a:ext cx="4040188" cy="494514"/>
          </a:xfrm>
        </p:spPr>
        <p:txBody>
          <a:bodyPr lIns="38962" tIns="0" rIns="38962" bIns="0" anchor="ctr">
            <a:noAutofit/>
          </a:bodyPr>
          <a:lstStyle>
            <a:lvl1pPr marL="0" indent="0">
              <a:buNone/>
              <a:defRPr sz="2000" b="1" cap="none" baseline="0">
                <a:solidFill>
                  <a:schemeClr val="tx2"/>
                </a:solidFill>
                <a:effectLst/>
              </a:defRPr>
            </a:lvl1pPr>
            <a:lvl2pPr>
              <a:buNone/>
              <a:defRPr sz="1700" b="1"/>
            </a:lvl2pPr>
            <a:lvl3pPr>
              <a:buNone/>
              <a:defRPr sz="1600" b="1"/>
            </a:lvl3pPr>
            <a:lvl4pPr>
              <a:buNone/>
              <a:defRPr sz="1300" b="1"/>
            </a:lvl4pPr>
            <a:lvl5pPr>
              <a:buNone/>
              <a:defRPr sz="1300" b="1"/>
            </a:lvl5pPr>
          </a:lstStyle>
          <a:p>
            <a:pPr lvl="0"/>
            <a:r>
              <a:rPr lang="zh-CN" altLang="en-US"/>
              <a:t>单击此处编辑母版文本样式</a:t>
            </a:r>
            <a:endParaRPr lang="zh-CN" altLang="en-US"/>
          </a:p>
        </p:txBody>
      </p:sp>
      <p:sp>
        <p:nvSpPr>
          <p:cNvPr id="4" name="文本占位符 3"/>
          <p:cNvSpPr>
            <a:spLocks noGrp="1"/>
          </p:cNvSpPr>
          <p:nvPr>
            <p:ph type="body" sz="half" idx="3"/>
          </p:nvPr>
        </p:nvSpPr>
        <p:spPr>
          <a:xfrm>
            <a:off x="4645025" y="1394819"/>
            <a:ext cx="4041776" cy="491132"/>
          </a:xfrm>
        </p:spPr>
        <p:txBody>
          <a:bodyPr lIns="38962" tIns="0" rIns="38962" bIns="0" anchor="ctr"/>
          <a:lstStyle>
            <a:lvl1pPr marL="0" indent="0">
              <a:buNone/>
              <a:defRPr sz="2000" b="1" cap="none" baseline="0">
                <a:solidFill>
                  <a:schemeClr val="tx2"/>
                </a:solidFill>
                <a:effectLst/>
              </a:defRPr>
            </a:lvl1pPr>
            <a:lvl2pPr>
              <a:buNone/>
              <a:defRPr sz="1700" b="1"/>
            </a:lvl2pPr>
            <a:lvl3pPr>
              <a:buNone/>
              <a:defRPr sz="1600" b="1"/>
            </a:lvl3pPr>
            <a:lvl4pPr>
              <a:buNone/>
              <a:defRPr sz="1300" b="1"/>
            </a:lvl4pPr>
            <a:lvl5pPr>
              <a:buNone/>
              <a:defRPr sz="1300" b="1"/>
            </a:lvl5pPr>
          </a:lstStyle>
          <a:p>
            <a:pPr lvl="0"/>
            <a:r>
              <a:rPr lang="zh-CN" altLang="en-US"/>
              <a:t>单击此处编辑母版文本样式</a:t>
            </a:r>
            <a:endParaRPr lang="zh-CN" altLang="en-US"/>
          </a:p>
        </p:txBody>
      </p:sp>
      <p:sp>
        <p:nvSpPr>
          <p:cNvPr id="5" name="内容占位符 4"/>
          <p:cNvSpPr>
            <a:spLocks noGrp="1"/>
          </p:cNvSpPr>
          <p:nvPr>
            <p:ph sz="quarter" idx="2"/>
          </p:nvPr>
        </p:nvSpPr>
        <p:spPr>
          <a:xfrm>
            <a:off x="457200" y="1885950"/>
            <a:ext cx="4040188" cy="2884290"/>
          </a:xfrm>
        </p:spPr>
        <p:txBody>
          <a:bodyPr tIns="0"/>
          <a:lstStyle>
            <a:lvl1pPr>
              <a:defRPr sz="1900"/>
            </a:lvl1pPr>
            <a:lvl2pPr>
              <a:defRPr sz="1700"/>
            </a:lvl2pPr>
            <a:lvl3pPr>
              <a:defRPr sz="1600"/>
            </a:lvl3pPr>
            <a:lvl4pPr>
              <a:defRPr sz="1300"/>
            </a:lvl4pPr>
            <a:lvl5pPr>
              <a:defRPr sz="1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6" name="内容占位符 5"/>
          <p:cNvSpPr>
            <a:spLocks noGrp="1"/>
          </p:cNvSpPr>
          <p:nvPr>
            <p:ph sz="quarter" idx="4"/>
          </p:nvPr>
        </p:nvSpPr>
        <p:spPr>
          <a:xfrm>
            <a:off x="4645025" y="1885950"/>
            <a:ext cx="4041776" cy="2884290"/>
          </a:xfrm>
        </p:spPr>
        <p:txBody>
          <a:bodyPr tIns="0"/>
          <a:lstStyle>
            <a:lvl1pPr>
              <a:defRPr sz="1900"/>
            </a:lvl1pPr>
            <a:lvl2pPr>
              <a:defRPr sz="1700"/>
            </a:lvl2pPr>
            <a:lvl3pPr>
              <a:defRPr sz="1600"/>
            </a:lvl3pPr>
            <a:lvl4pPr>
              <a:defRPr sz="1300"/>
            </a:lvl4pPr>
            <a:lvl5pPr>
              <a:defRPr sz="1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7" name="日期占位符 9"/>
          <p:cNvSpPr>
            <a:spLocks noGrp="1"/>
          </p:cNvSpPr>
          <p:nvPr>
            <p:ph type="dt" sz="half" idx="10"/>
          </p:nvPr>
        </p:nvSpPr>
        <p:spPr/>
        <p:txBody>
          <a:bodyPr/>
          <a:lstStyle>
            <a:lvl1pPr>
              <a:defRPr/>
            </a:lvl1pPr>
          </a:lstStyle>
          <a:p>
            <a:pPr>
              <a:defRPr/>
            </a:pPr>
            <a:fld id="{E3269EC3-FC5B-4B5E-91DC-D60870C8D91C}" type="datetimeFigureOut">
              <a:rPr lang="en-US">
                <a:solidFill>
                  <a:srgbClr val="04617B">
                    <a:shade val="90000"/>
                  </a:srgbClr>
                </a:solidFill>
              </a:rPr>
            </a:fld>
            <a:endParaRPr lang="en-US" dirty="0">
              <a:solidFill>
                <a:srgbClr val="04617B">
                  <a:shade val="90000"/>
                </a:srgbClr>
              </a:solidFill>
            </a:endParaRPr>
          </a:p>
        </p:txBody>
      </p:sp>
      <p:sp>
        <p:nvSpPr>
          <p:cNvPr id="8" name="页脚占位符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灯片编号占位符 17"/>
          <p:cNvSpPr>
            <a:spLocks noGrp="1"/>
          </p:cNvSpPr>
          <p:nvPr>
            <p:ph type="sldNum" sz="quarter" idx="12"/>
          </p:nvPr>
        </p:nvSpPr>
        <p:spPr/>
        <p:txBody>
          <a:bodyPr/>
          <a:lstStyle>
            <a:lvl1pPr>
              <a:defRPr/>
            </a:lvl1pPr>
          </a:lstStyle>
          <a:p>
            <a:pPr>
              <a:defRPr/>
            </a:pPr>
            <a:fld id="{A22334BD-7906-49C5-AA12-1D5B8388BAA0}" type="slidenum">
              <a:rPr lang="en-US">
                <a:solidFill>
                  <a:srgbClr val="04617B">
                    <a:shade val="90000"/>
                  </a:srgbClr>
                </a:solidFill>
              </a:rPr>
            </a:fld>
            <a:endParaRPr lang="en-US" dirty="0">
              <a:solidFill>
                <a:srgbClr val="04617B">
                  <a:shade val="90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528066"/>
            <a:ext cx="8305800" cy="85725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200" b="0">
                <a:ln>
                  <a:noFill/>
                </a:ln>
                <a:solidFill>
                  <a:schemeClr val="tx2"/>
                </a:solidFill>
                <a:effectLst/>
                <a:latin typeface="+mj-lt"/>
                <a:ea typeface="+mj-ea"/>
                <a:cs typeface="+mj-cs"/>
              </a:defRPr>
            </a:lvl1pPr>
          </a:lstStyle>
          <a:p>
            <a:r>
              <a:rPr lang="zh-CN" altLang="en-US"/>
              <a:t>单击此处编辑母版标题样式</a:t>
            </a:r>
            <a:endParaRPr lang="en-US"/>
          </a:p>
        </p:txBody>
      </p:sp>
      <p:sp>
        <p:nvSpPr>
          <p:cNvPr id="3" name="日期占位符 9"/>
          <p:cNvSpPr>
            <a:spLocks noGrp="1"/>
          </p:cNvSpPr>
          <p:nvPr>
            <p:ph type="dt" sz="half" idx="10"/>
          </p:nvPr>
        </p:nvSpPr>
        <p:spPr/>
        <p:txBody>
          <a:bodyPr/>
          <a:lstStyle>
            <a:lvl1pPr>
              <a:defRPr/>
            </a:lvl1pPr>
          </a:lstStyle>
          <a:p>
            <a:pPr>
              <a:defRPr/>
            </a:pPr>
            <a:fld id="{E01154A4-7D55-4521-AE89-D2935E2035D4}" type="datetimeFigureOut">
              <a:rPr lang="en-US">
                <a:solidFill>
                  <a:srgbClr val="04617B">
                    <a:shade val="90000"/>
                  </a:srgbClr>
                </a:solidFill>
              </a:rPr>
            </a:fld>
            <a:endParaRPr lang="en-US" dirty="0">
              <a:solidFill>
                <a:srgbClr val="04617B">
                  <a:shade val="90000"/>
                </a:srgbClr>
              </a:solidFill>
            </a:endParaRPr>
          </a:p>
        </p:txBody>
      </p:sp>
      <p:sp>
        <p:nvSpPr>
          <p:cNvPr id="4" name="页脚占位符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灯片编号占位符 17"/>
          <p:cNvSpPr>
            <a:spLocks noGrp="1"/>
          </p:cNvSpPr>
          <p:nvPr>
            <p:ph type="sldNum" sz="quarter" idx="12"/>
          </p:nvPr>
        </p:nvSpPr>
        <p:spPr/>
        <p:txBody>
          <a:bodyPr/>
          <a:lstStyle>
            <a:lvl1pPr>
              <a:defRPr/>
            </a:lvl1pPr>
          </a:lstStyle>
          <a:p>
            <a:pPr>
              <a:defRPr/>
            </a:pPr>
            <a:fld id="{ED6834FE-6E70-4768-B108-AC833B3004BA}" type="slidenum">
              <a:rPr lang="en-US">
                <a:solidFill>
                  <a:srgbClr val="04617B">
                    <a:shade val="90000"/>
                  </a:srgbClr>
                </a:solidFill>
              </a:rPr>
            </a:fld>
            <a:endParaRPr lang="en-US" dirty="0">
              <a:solidFill>
                <a:srgbClr val="04617B">
                  <a:shade val="90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9"/>
          <p:cNvSpPr>
            <a:spLocks noGrp="1"/>
          </p:cNvSpPr>
          <p:nvPr>
            <p:ph type="dt" sz="half" idx="10"/>
          </p:nvPr>
        </p:nvSpPr>
        <p:spPr/>
        <p:txBody>
          <a:bodyPr/>
          <a:lstStyle>
            <a:lvl1pPr>
              <a:defRPr/>
            </a:lvl1pPr>
          </a:lstStyle>
          <a:p>
            <a:pPr>
              <a:defRPr/>
            </a:pPr>
            <a:fld id="{F481374C-F9CC-44F9-AAC6-898DF052E5EA}" type="datetimeFigureOut">
              <a:rPr lang="en-US">
                <a:solidFill>
                  <a:srgbClr val="04617B">
                    <a:shade val="90000"/>
                  </a:srgbClr>
                </a:solidFill>
              </a:rPr>
            </a:fld>
            <a:endParaRPr lang="en-US" dirty="0">
              <a:solidFill>
                <a:srgbClr val="04617B">
                  <a:shade val="90000"/>
                </a:srgbClr>
              </a:solidFill>
            </a:endParaRPr>
          </a:p>
        </p:txBody>
      </p:sp>
      <p:sp>
        <p:nvSpPr>
          <p:cNvPr id="3" name="页脚占位符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灯片编号占位符 17"/>
          <p:cNvSpPr>
            <a:spLocks noGrp="1"/>
          </p:cNvSpPr>
          <p:nvPr>
            <p:ph type="sldNum" sz="quarter" idx="12"/>
          </p:nvPr>
        </p:nvSpPr>
        <p:spPr/>
        <p:txBody>
          <a:bodyPr/>
          <a:lstStyle>
            <a:lvl1pPr>
              <a:defRPr/>
            </a:lvl1pPr>
          </a:lstStyle>
          <a:p>
            <a:pPr>
              <a:defRPr/>
            </a:pPr>
            <a:fld id="{9338F2AE-FC74-42FE-A45E-EBF300AF8CD4}" type="slidenum">
              <a:rPr lang="en-US">
                <a:solidFill>
                  <a:srgbClr val="04617B">
                    <a:shade val="90000"/>
                  </a:srgbClr>
                </a:solidFill>
              </a:rPr>
            </a:fld>
            <a:endParaRPr lang="en-US" dirty="0">
              <a:solidFill>
                <a:srgbClr val="04617B">
                  <a:shade val="90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385764"/>
            <a:ext cx="2743200" cy="871537"/>
          </a:xfrm>
        </p:spPr>
        <p:txBody>
          <a:bodyPr>
            <a:noAutofit/>
          </a:bodyPr>
          <a:lstStyle>
            <a:lvl1pPr algn="l" rtl="0">
              <a:spcBef>
                <a:spcPct val="0"/>
              </a:spcBef>
              <a:buNone/>
              <a:defRPr sz="2200" b="0">
                <a:ln>
                  <a:noFill/>
                </a:ln>
                <a:solidFill>
                  <a:schemeClr val="tx2"/>
                </a:solidFill>
                <a:effectLst/>
                <a:latin typeface="+mj-lt"/>
                <a:ea typeface="+mj-ea"/>
                <a:cs typeface="+mj-cs"/>
              </a:defRPr>
            </a:lvl1pPr>
          </a:lstStyle>
          <a:p>
            <a:r>
              <a:rPr lang="zh-CN" altLang="en-US"/>
              <a:t>单击此处编辑母版标题样式</a:t>
            </a:r>
            <a:endParaRPr lang="en-US"/>
          </a:p>
        </p:txBody>
      </p:sp>
      <p:sp>
        <p:nvSpPr>
          <p:cNvPr id="3" name="文本占位符 2"/>
          <p:cNvSpPr>
            <a:spLocks noGrp="1"/>
          </p:cNvSpPr>
          <p:nvPr>
            <p:ph type="body" idx="2"/>
          </p:nvPr>
        </p:nvSpPr>
        <p:spPr>
          <a:xfrm>
            <a:off x="685800" y="1257300"/>
            <a:ext cx="2743200" cy="3429000"/>
          </a:xfrm>
        </p:spPr>
        <p:txBody>
          <a:bodyPr lIns="15585" rIns="15585"/>
          <a:lstStyle>
            <a:lvl1pPr marL="0" indent="0" algn="l">
              <a:buNone/>
              <a:defRPr sz="1200"/>
            </a:lvl1pPr>
            <a:lvl2pPr indent="0" algn="l">
              <a:buNone/>
              <a:defRPr sz="1000"/>
            </a:lvl2pPr>
            <a:lvl3pPr indent="0" algn="l">
              <a:buNone/>
              <a:defRPr sz="900"/>
            </a:lvl3pPr>
            <a:lvl4pPr indent="0" algn="l">
              <a:buNone/>
              <a:defRPr sz="800"/>
            </a:lvl4pPr>
            <a:lvl5pPr indent="0" algn="l">
              <a:buNone/>
              <a:defRPr sz="800"/>
            </a:lvl5pPr>
          </a:lstStyle>
          <a:p>
            <a:pPr lvl="0"/>
            <a:r>
              <a:rPr lang="zh-CN" altLang="en-US"/>
              <a:t>单击此处编辑母版文本样式</a:t>
            </a:r>
            <a:endParaRPr lang="zh-CN" altLang="en-US"/>
          </a:p>
        </p:txBody>
      </p:sp>
      <p:sp>
        <p:nvSpPr>
          <p:cNvPr id="4" name="内容占位符 3"/>
          <p:cNvSpPr>
            <a:spLocks noGrp="1"/>
          </p:cNvSpPr>
          <p:nvPr>
            <p:ph sz="half" idx="1"/>
          </p:nvPr>
        </p:nvSpPr>
        <p:spPr>
          <a:xfrm>
            <a:off x="3575051" y="1257300"/>
            <a:ext cx="5111749" cy="3429000"/>
          </a:xfrm>
        </p:spPr>
        <p:txBody>
          <a:bodyPr tIns="0"/>
          <a:lstStyle>
            <a:lvl1pPr>
              <a:defRPr sz="2300"/>
            </a:lvl1pPr>
            <a:lvl2pPr>
              <a:defRPr sz="2200"/>
            </a:lvl2pPr>
            <a:lvl3pPr>
              <a:defRPr sz="2000"/>
            </a:lvl3pPr>
            <a:lvl4pPr>
              <a:defRPr sz="1700"/>
            </a:lvl4pPr>
            <a:lvl5pPr>
              <a:defRPr sz="16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日期占位符 9"/>
          <p:cNvSpPr>
            <a:spLocks noGrp="1"/>
          </p:cNvSpPr>
          <p:nvPr>
            <p:ph type="dt" sz="half" idx="10"/>
          </p:nvPr>
        </p:nvSpPr>
        <p:spPr/>
        <p:txBody>
          <a:bodyPr/>
          <a:lstStyle>
            <a:lvl1pPr>
              <a:defRPr/>
            </a:lvl1pPr>
          </a:lstStyle>
          <a:p>
            <a:pPr>
              <a:defRPr/>
            </a:pPr>
            <a:fld id="{0DA90901-4EDD-494C-955D-E3871928F1B0}" type="datetimeFigureOut">
              <a:rPr lang="en-US">
                <a:solidFill>
                  <a:srgbClr val="04617B">
                    <a:shade val="90000"/>
                  </a:srgbClr>
                </a:solidFill>
              </a:rPr>
            </a:fld>
            <a:endParaRPr lang="en-US" dirty="0">
              <a:solidFill>
                <a:srgbClr val="04617B">
                  <a:shade val="90000"/>
                </a:srgbClr>
              </a:solidFill>
            </a:endParaRPr>
          </a:p>
        </p:txBody>
      </p:sp>
      <p:sp>
        <p:nvSpPr>
          <p:cNvPr id="6" name="页脚占位符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灯片编号占位符 17"/>
          <p:cNvSpPr>
            <a:spLocks noGrp="1"/>
          </p:cNvSpPr>
          <p:nvPr>
            <p:ph type="sldNum" sz="quarter" idx="12"/>
          </p:nvPr>
        </p:nvSpPr>
        <p:spPr/>
        <p:txBody>
          <a:bodyPr/>
          <a:lstStyle>
            <a:lvl1pPr>
              <a:defRPr/>
            </a:lvl1pPr>
          </a:lstStyle>
          <a:p>
            <a:pPr>
              <a:defRPr/>
            </a:pPr>
            <a:fld id="{E7E75C68-C1CD-4739-A91F-1AE8C53A5EEF}" type="slidenum">
              <a:rPr lang="en-US">
                <a:solidFill>
                  <a:srgbClr val="04617B">
                    <a:shade val="90000"/>
                  </a:srgbClr>
                </a:solidFill>
              </a:rPr>
            </a:fld>
            <a:endParaRPr lang="en-US" dirty="0">
              <a:solidFill>
                <a:srgbClr val="04617B">
                  <a:shade val="90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5" name="单圆角矩形 4"/>
          <p:cNvSpPr/>
          <p:nvPr/>
        </p:nvSpPr>
        <p:spPr>
          <a:xfrm rot="420000" flipV="1">
            <a:off x="3165648" y="831513"/>
            <a:ext cx="5257529" cy="3085236"/>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77923" tIns="38962" rIns="77923" bIns="38962" anchor="ctr"/>
          <a:lstStyle/>
          <a:p>
            <a:pPr algn="ctr" defTabSz="914400" fontAlgn="base">
              <a:spcBef>
                <a:spcPct val="0"/>
              </a:spcBef>
              <a:spcAft>
                <a:spcPct val="0"/>
              </a:spcAft>
              <a:buFont typeface="Arial" panose="020B0604020202020204" pitchFamily="34" charset="0"/>
              <a:buNone/>
              <a:defRPr/>
            </a:pPr>
            <a:endParaRPr lang="en-US" sz="1000">
              <a:solidFill>
                <a:prstClr val="white"/>
              </a:solidFill>
            </a:endParaRPr>
          </a:p>
        </p:txBody>
      </p:sp>
      <p:sp>
        <p:nvSpPr>
          <p:cNvPr id="6" name="直角三角形 5"/>
          <p:cNvSpPr/>
          <p:nvPr/>
        </p:nvSpPr>
        <p:spPr>
          <a:xfrm rot="420000" flipV="1">
            <a:off x="8003715" y="4019338"/>
            <a:ext cx="156111" cy="11662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77923" tIns="38962" rIns="77923" bIns="38962" anchor="ctr"/>
          <a:lstStyle/>
          <a:p>
            <a:pPr algn="ctr" defTabSz="914400" fontAlgn="base">
              <a:spcBef>
                <a:spcPct val="0"/>
              </a:spcBef>
              <a:spcAft>
                <a:spcPct val="0"/>
              </a:spcAft>
              <a:buFont typeface="Arial" panose="020B0604020202020204" pitchFamily="34" charset="0"/>
              <a:buNone/>
              <a:defRPr/>
            </a:pPr>
            <a:endParaRPr lang="en-US" sz="1000">
              <a:solidFill>
                <a:prstClr val="white"/>
              </a:solidFill>
            </a:endParaRPr>
          </a:p>
        </p:txBody>
      </p:sp>
      <p:sp>
        <p:nvSpPr>
          <p:cNvPr id="7" name="任意多边形 6"/>
          <p:cNvSpPr/>
          <p:nvPr/>
        </p:nvSpPr>
        <p:spPr bwMode="auto">
          <a:xfrm flipV="1">
            <a:off x="-9503" y="4362742"/>
            <a:ext cx="9163006" cy="780758"/>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77923" tIns="38962" rIns="77923" bIns="38962"/>
          <a:lstStyle/>
          <a:p>
            <a:pPr defTabSz="914400" fontAlgn="base">
              <a:spcBef>
                <a:spcPct val="0"/>
              </a:spcBef>
              <a:spcAft>
                <a:spcPct val="0"/>
              </a:spcAft>
              <a:buFont typeface="Arial" panose="020B0604020202020204" pitchFamily="34" charset="0"/>
              <a:buNone/>
              <a:defRPr/>
            </a:pPr>
            <a:endParaRPr lang="en-US" sz="1000" dirty="0">
              <a:solidFill>
                <a:prstClr val="black"/>
              </a:solidFill>
              <a:ea typeface="宋体" panose="02010600030101010101" pitchFamily="2" charset="-122"/>
            </a:endParaRPr>
          </a:p>
        </p:txBody>
      </p:sp>
      <p:sp>
        <p:nvSpPr>
          <p:cNvPr id="8" name="任意多边形 7"/>
          <p:cNvSpPr/>
          <p:nvPr/>
        </p:nvSpPr>
        <p:spPr bwMode="auto">
          <a:xfrm flipV="1">
            <a:off x="4381952" y="4665110"/>
            <a:ext cx="4762048" cy="47839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77923" tIns="38962" rIns="77923" bIns="38962"/>
          <a:lstStyle/>
          <a:p>
            <a:pPr defTabSz="914400" fontAlgn="base">
              <a:spcBef>
                <a:spcPct val="0"/>
              </a:spcBef>
              <a:spcAft>
                <a:spcPct val="0"/>
              </a:spcAft>
              <a:buFont typeface="Arial" panose="020B0604020202020204" pitchFamily="34" charset="0"/>
              <a:buNone/>
              <a:defRPr/>
            </a:pPr>
            <a:endParaRPr lang="en-US" sz="1000" dirty="0">
              <a:solidFill>
                <a:prstClr val="black"/>
              </a:solidFill>
              <a:ea typeface="宋体" panose="02010600030101010101" pitchFamily="2" charset="-122"/>
            </a:endParaRPr>
          </a:p>
        </p:txBody>
      </p:sp>
      <p:sp>
        <p:nvSpPr>
          <p:cNvPr id="2" name="标题 1"/>
          <p:cNvSpPr>
            <a:spLocks noGrp="1"/>
          </p:cNvSpPr>
          <p:nvPr>
            <p:ph type="title"/>
          </p:nvPr>
        </p:nvSpPr>
        <p:spPr>
          <a:xfrm>
            <a:off x="609600" y="882748"/>
            <a:ext cx="2212848" cy="1186966"/>
          </a:xfrm>
        </p:spPr>
        <p:txBody>
          <a:bodyPr lIns="38962" rIns="38962" bIns="38962"/>
          <a:lstStyle>
            <a:lvl1pPr algn="l">
              <a:buNone/>
              <a:defRPr sz="1700" b="1">
                <a:solidFill>
                  <a:schemeClr val="tx2"/>
                </a:solidFill>
              </a:defRPr>
            </a:lvl1pPr>
          </a:lstStyle>
          <a:p>
            <a:r>
              <a:rPr lang="zh-CN" altLang="en-US"/>
              <a:t>单击此处编辑母版标题样式</a:t>
            </a:r>
            <a:endParaRPr lang="en-US"/>
          </a:p>
        </p:txBody>
      </p:sp>
      <p:sp>
        <p:nvSpPr>
          <p:cNvPr id="4" name="文本占位符 3"/>
          <p:cNvSpPr>
            <a:spLocks noGrp="1"/>
          </p:cNvSpPr>
          <p:nvPr>
            <p:ph type="body" sz="half" idx="2"/>
          </p:nvPr>
        </p:nvSpPr>
        <p:spPr>
          <a:xfrm>
            <a:off x="609600" y="2121589"/>
            <a:ext cx="2209800" cy="1634490"/>
          </a:xfrm>
        </p:spPr>
        <p:txBody>
          <a:bodyPr lIns="54546" rIns="38962"/>
          <a:lstStyle>
            <a:lvl1pPr marL="0" indent="0" algn="l">
              <a:spcBef>
                <a:spcPts val="215"/>
              </a:spcBef>
              <a:buFontTx/>
              <a:buNone/>
              <a:defRPr sz="1100"/>
            </a:lvl1pPr>
            <a:lvl2pPr>
              <a:defRPr sz="1000"/>
            </a:lvl2pPr>
            <a:lvl3pPr>
              <a:defRPr sz="900"/>
            </a:lvl3pPr>
            <a:lvl4pPr>
              <a:defRPr sz="800"/>
            </a:lvl4pPr>
            <a:lvl5pPr>
              <a:defRPr sz="800"/>
            </a:lvl5pPr>
          </a:lstStyle>
          <a:p>
            <a:pPr lvl="0"/>
            <a:r>
              <a:rPr lang="zh-CN" altLang="en-US"/>
              <a:t>单击此处编辑母版文本样式</a:t>
            </a:r>
            <a:endParaRPr lang="zh-CN" altLang="en-US"/>
          </a:p>
        </p:txBody>
      </p:sp>
      <p:sp>
        <p:nvSpPr>
          <p:cNvPr id="3" name="图片占位符 2"/>
          <p:cNvSpPr>
            <a:spLocks noGrp="1"/>
          </p:cNvSpPr>
          <p:nvPr>
            <p:ph type="pic" idx="1"/>
          </p:nvPr>
        </p:nvSpPr>
        <p:spPr>
          <a:xfrm rot="420000">
            <a:off x="3485794" y="899638"/>
            <a:ext cx="4617720" cy="2948940"/>
          </a:xfrm>
          <a:prstGeom prst="rect">
            <a:avLst/>
          </a:prstGeom>
          <a:solidFill>
            <a:schemeClr val="bg2"/>
          </a:solidFill>
          <a:ln w="3000" cap="rnd">
            <a:solidFill>
              <a:srgbClr val="C0C0C0"/>
            </a:solidFill>
            <a:round/>
          </a:ln>
          <a:effectLst/>
        </p:spPr>
        <p:txBody>
          <a:bodyPr>
            <a:normAutofit/>
          </a:bodyPr>
          <a:lstStyle>
            <a:lvl1pPr marL="0" indent="0">
              <a:buNone/>
              <a:defRPr sz="2700"/>
            </a:lvl1pPr>
          </a:lstStyle>
          <a:p>
            <a:pPr lvl="0"/>
            <a:r>
              <a:rPr lang="zh-CN" altLang="en-US" noProof="0"/>
              <a:t>单击图标添加图片</a:t>
            </a:r>
            <a:endParaRPr lang="en-US" noProof="0" dirty="0"/>
          </a:p>
        </p:txBody>
      </p:sp>
      <p:sp>
        <p:nvSpPr>
          <p:cNvPr id="9" name="日期占位符 4"/>
          <p:cNvSpPr>
            <a:spLocks noGrp="1"/>
          </p:cNvSpPr>
          <p:nvPr>
            <p:ph type="dt" sz="half" idx="10"/>
          </p:nvPr>
        </p:nvSpPr>
        <p:spPr/>
        <p:txBody>
          <a:bodyPr/>
          <a:lstStyle>
            <a:lvl1pPr>
              <a:defRPr/>
            </a:lvl1pPr>
          </a:lstStyle>
          <a:p>
            <a:pPr>
              <a:defRPr/>
            </a:pPr>
            <a:fld id="{527E503E-803A-404E-8487-8C4C3D148AA4}" type="datetimeFigureOut">
              <a:rPr lang="en-US">
                <a:solidFill>
                  <a:srgbClr val="04617B">
                    <a:shade val="90000"/>
                  </a:srgbClr>
                </a:solidFill>
              </a:rPr>
            </a:fld>
            <a:endParaRPr lang="en-US">
              <a:solidFill>
                <a:srgbClr val="04617B">
                  <a:shade val="90000"/>
                </a:srgbClr>
              </a:solidFill>
            </a:endParaRPr>
          </a:p>
        </p:txBody>
      </p:sp>
      <p:sp>
        <p:nvSpPr>
          <p:cNvPr id="10" name="页脚占位符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灯片编号占位符 6"/>
          <p:cNvSpPr>
            <a:spLocks noGrp="1"/>
          </p:cNvSpPr>
          <p:nvPr>
            <p:ph type="sldNum" sz="quarter" idx="12"/>
          </p:nvPr>
        </p:nvSpPr>
        <p:spPr>
          <a:xfrm>
            <a:off x="8077019" y="4767700"/>
            <a:ext cx="609510" cy="273211"/>
          </a:xfrm>
        </p:spPr>
        <p:txBody>
          <a:bodyPr/>
          <a:lstStyle>
            <a:lvl1pPr>
              <a:defRPr/>
            </a:lvl1pPr>
          </a:lstStyle>
          <a:p>
            <a:pPr>
              <a:defRPr/>
            </a:pPr>
            <a:fld id="{FAE73107-4BAF-4456-BB0F-10D9D810272A}" type="slidenum">
              <a:rPr lang="en-US">
                <a:solidFill>
                  <a:srgbClr val="04617B">
                    <a:shade val="90000"/>
                  </a:srgbClr>
                </a:solidFill>
              </a:rPr>
            </a:fld>
            <a:endParaRPr lang="en-US">
              <a:solidFill>
                <a:srgbClr val="04617B">
                  <a:shade val="9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10" name="TextBox 3"/>
          <p:cNvSpPr txBox="1"/>
          <p:nvPr userDrawn="1"/>
        </p:nvSpPr>
        <p:spPr>
          <a:xfrm>
            <a:off x="1710427" y="519191"/>
            <a:ext cx="1088606" cy="248209"/>
          </a:xfrm>
          <a:prstGeom prst="rect">
            <a:avLst/>
          </a:prstGeom>
          <a:noFill/>
        </p:spPr>
        <p:txBody>
          <a:bodyPr wrap="square">
            <a:spAutoFit/>
          </a:bodyPr>
          <a:lstStyle/>
          <a:p>
            <a:pPr>
              <a:defRPr/>
            </a:pPr>
            <a:r>
              <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rPr>
              <a:t>目录页</a:t>
            </a:r>
            <a:endPar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1" name="矩形 24"/>
          <p:cNvSpPr>
            <a:spLocks noChangeArrowheads="1"/>
          </p:cNvSpPr>
          <p:nvPr userDrawn="1"/>
        </p:nvSpPr>
        <p:spPr bwMode="auto">
          <a:xfrm>
            <a:off x="792565" y="528232"/>
            <a:ext cx="809879" cy="369332"/>
          </a:xfrm>
          <a:prstGeom prst="rect">
            <a:avLst/>
          </a:prstGeom>
          <a:noFill/>
          <a:ln w="9525">
            <a:noFill/>
            <a:miter lim="800000"/>
          </a:ln>
        </p:spPr>
        <p:txBody>
          <a:bodyPr wrap="square" lIns="0" tIns="0" rIns="0" bIns="0">
            <a:spAutoFit/>
          </a:bodyPr>
          <a:lstStyle/>
          <a:p>
            <a:pPr algn="ctr"/>
            <a:r>
              <a:rPr lang="en-US" altLang="zh-CN" sz="1200" dirty="0">
                <a:solidFill>
                  <a:prstClr val="white"/>
                </a:solidFill>
                <a:ea typeface="微软雅黑" panose="020B0503020204020204" pitchFamily="34" charset="-122"/>
                <a:cs typeface="Arial Unicode MS" panose="020B0604020202020204" pitchFamily="34" charset="-122"/>
              </a:rPr>
              <a:t>CONTENTS</a:t>
            </a:r>
            <a:endParaRPr lang="en-US" altLang="zh-CN" sz="1200" dirty="0">
              <a:solidFill>
                <a:prstClr val="white"/>
              </a:solidFill>
              <a:ea typeface="微软雅黑" panose="020B0503020204020204" pitchFamily="34" charset="-122"/>
              <a:cs typeface="Arial Unicode MS" panose="020B0604020202020204" pitchFamily="34" charset="-122"/>
            </a:endParaRPr>
          </a:p>
          <a:p>
            <a:pPr algn="ctr"/>
            <a:r>
              <a:rPr lang="en-US" altLang="zh-CN" sz="1200" dirty="0">
                <a:solidFill>
                  <a:prstClr val="white"/>
                </a:solidFill>
                <a:ea typeface="微软雅黑" panose="020B0503020204020204" pitchFamily="34" charset="-122"/>
                <a:cs typeface="Arial Unicode MS" panose="020B0604020202020204" pitchFamily="34" charset="-122"/>
              </a:rPr>
              <a:t> PAGE</a:t>
            </a:r>
            <a:endParaRPr lang="en-US" altLang="zh-CN" sz="1200"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日期占位符 9"/>
          <p:cNvSpPr>
            <a:spLocks noGrp="1"/>
          </p:cNvSpPr>
          <p:nvPr>
            <p:ph type="dt" sz="half" idx="10"/>
          </p:nvPr>
        </p:nvSpPr>
        <p:spPr/>
        <p:txBody>
          <a:bodyPr/>
          <a:lstStyle>
            <a:lvl1pPr>
              <a:defRPr/>
            </a:lvl1pPr>
          </a:lstStyle>
          <a:p>
            <a:pPr>
              <a:defRPr/>
            </a:pPr>
            <a:fld id="{8A3D079F-5CCA-48A9-81D0-C3992E3CD87C}" type="datetimeFigureOut">
              <a:rPr lang="en-US">
                <a:solidFill>
                  <a:srgbClr val="04617B">
                    <a:shade val="90000"/>
                  </a:srgbClr>
                </a:solidFill>
              </a:rPr>
            </a:fld>
            <a:endParaRPr lang="en-US" dirty="0">
              <a:solidFill>
                <a:srgbClr val="04617B">
                  <a:shade val="90000"/>
                </a:srgbClr>
              </a:solidFill>
            </a:endParaRPr>
          </a:p>
        </p:txBody>
      </p:sp>
      <p:sp>
        <p:nvSpPr>
          <p:cNvPr id="5" name="页脚占位符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灯片编号占位符 17"/>
          <p:cNvSpPr>
            <a:spLocks noGrp="1"/>
          </p:cNvSpPr>
          <p:nvPr>
            <p:ph type="sldNum" sz="quarter" idx="12"/>
          </p:nvPr>
        </p:nvSpPr>
        <p:spPr/>
        <p:txBody>
          <a:bodyPr/>
          <a:lstStyle>
            <a:lvl1pPr>
              <a:defRPr/>
            </a:lvl1pPr>
          </a:lstStyle>
          <a:p>
            <a:pPr>
              <a:defRPr/>
            </a:pPr>
            <a:fld id="{2A6ED8A1-CF47-4FDB-8F21-12F408257FCC}" type="slidenum">
              <a:rPr lang="en-US">
                <a:solidFill>
                  <a:srgbClr val="04617B">
                    <a:shade val="90000"/>
                  </a:srgbClr>
                </a:solidFill>
              </a:rPr>
            </a:fld>
            <a:endParaRPr lang="en-US" dirty="0">
              <a:solidFill>
                <a:srgbClr val="04617B">
                  <a:shade val="90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685802"/>
            <a:ext cx="2057400" cy="3908822"/>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457200" y="685802"/>
            <a:ext cx="6019800" cy="3908822"/>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日期占位符 9"/>
          <p:cNvSpPr>
            <a:spLocks noGrp="1"/>
          </p:cNvSpPr>
          <p:nvPr>
            <p:ph type="dt" sz="half" idx="10"/>
          </p:nvPr>
        </p:nvSpPr>
        <p:spPr/>
        <p:txBody>
          <a:bodyPr/>
          <a:lstStyle>
            <a:lvl1pPr>
              <a:defRPr/>
            </a:lvl1pPr>
          </a:lstStyle>
          <a:p>
            <a:pPr>
              <a:defRPr/>
            </a:pPr>
            <a:fld id="{54B3ECD0-5008-447B-87B8-A3638856C12D}" type="datetimeFigureOut">
              <a:rPr lang="en-US">
                <a:solidFill>
                  <a:srgbClr val="04617B">
                    <a:shade val="90000"/>
                  </a:srgbClr>
                </a:solidFill>
              </a:rPr>
            </a:fld>
            <a:endParaRPr lang="en-US" dirty="0">
              <a:solidFill>
                <a:srgbClr val="04617B">
                  <a:shade val="90000"/>
                </a:srgbClr>
              </a:solidFill>
            </a:endParaRPr>
          </a:p>
        </p:txBody>
      </p:sp>
      <p:sp>
        <p:nvSpPr>
          <p:cNvPr id="5" name="页脚占位符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灯片编号占位符 17"/>
          <p:cNvSpPr>
            <a:spLocks noGrp="1"/>
          </p:cNvSpPr>
          <p:nvPr>
            <p:ph type="sldNum" sz="quarter" idx="12"/>
          </p:nvPr>
        </p:nvSpPr>
        <p:spPr/>
        <p:txBody>
          <a:bodyPr/>
          <a:lstStyle>
            <a:lvl1pPr>
              <a:defRPr/>
            </a:lvl1pPr>
          </a:lstStyle>
          <a:p>
            <a:pPr>
              <a:defRPr/>
            </a:pPr>
            <a:fld id="{A253D217-2D90-497C-8978-1DC7F3E61E14}" type="slidenum">
              <a:rPr lang="en-US">
                <a:solidFill>
                  <a:srgbClr val="04617B">
                    <a:shade val="90000"/>
                  </a:srgbClr>
                </a:solidFill>
              </a:rPr>
            </a:fld>
            <a:endParaRPr lang="en-US" dirty="0">
              <a:solidFill>
                <a:srgbClr val="04617B">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目录页">
    <p:spTree>
      <p:nvGrpSpPr>
        <p:cNvPr id="1" name=""/>
        <p:cNvGrpSpPr/>
        <p:nvPr/>
      </p:nvGrpSpPr>
      <p:grpSpPr>
        <a:xfrm>
          <a:off x="0" y="0"/>
          <a:ext cx="0" cy="0"/>
          <a:chOff x="0" y="0"/>
          <a:chExt cx="0" cy="0"/>
        </a:xfrm>
      </p:grpSpPr>
      <p:sp>
        <p:nvSpPr>
          <p:cNvPr id="10" name="TextBox 3"/>
          <p:cNvSpPr txBox="1"/>
          <p:nvPr userDrawn="1"/>
        </p:nvSpPr>
        <p:spPr>
          <a:xfrm>
            <a:off x="1710427" y="519191"/>
            <a:ext cx="1088606" cy="248209"/>
          </a:xfrm>
          <a:prstGeom prst="rect">
            <a:avLst/>
          </a:prstGeom>
          <a:noFill/>
        </p:spPr>
        <p:txBody>
          <a:bodyPr wrap="square">
            <a:spAutoFit/>
          </a:bodyPr>
          <a:lstStyle/>
          <a:p>
            <a:pPr>
              <a:defRPr/>
            </a:pPr>
            <a:r>
              <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rPr>
              <a:t>过渡页</a:t>
            </a:r>
            <a:endPar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1" name="矩形 24"/>
          <p:cNvSpPr>
            <a:spLocks noChangeArrowheads="1"/>
          </p:cNvSpPr>
          <p:nvPr userDrawn="1"/>
        </p:nvSpPr>
        <p:spPr bwMode="auto">
          <a:xfrm>
            <a:off x="792565" y="528232"/>
            <a:ext cx="809879" cy="369332"/>
          </a:xfrm>
          <a:prstGeom prst="rect">
            <a:avLst/>
          </a:prstGeom>
          <a:noFill/>
          <a:ln w="9525">
            <a:noFill/>
            <a:miter lim="800000"/>
          </a:ln>
        </p:spPr>
        <p:txBody>
          <a:bodyPr wrap="square" lIns="0" tIns="0" rIns="0" bIns="0">
            <a:spAutoFit/>
          </a:bodyPr>
          <a:lstStyle/>
          <a:p>
            <a:pPr algn="ctr"/>
            <a:r>
              <a:rPr lang="en-US" altLang="zh-CN" sz="1200" dirty="0">
                <a:solidFill>
                  <a:prstClr val="white"/>
                </a:solidFill>
                <a:ea typeface="微软雅黑" panose="020B0503020204020204" pitchFamily="34" charset="-122"/>
                <a:cs typeface="Arial Unicode MS" panose="020B0604020202020204" pitchFamily="34" charset="-122"/>
              </a:rPr>
              <a:t>TRANSITION PAGE</a:t>
            </a:r>
            <a:endParaRPr lang="en-US" altLang="zh-CN" sz="1200"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过渡页1">
    <p:spTree>
      <p:nvGrpSpPr>
        <p:cNvPr id="1" name=""/>
        <p:cNvGrpSpPr/>
        <p:nvPr/>
      </p:nvGrpSpPr>
      <p:grpSpPr>
        <a:xfrm>
          <a:off x="0" y="0"/>
          <a:ext cx="0" cy="0"/>
          <a:chOff x="0" y="0"/>
          <a:chExt cx="0" cy="0"/>
        </a:xfrm>
      </p:grpSpPr>
      <p:sp>
        <p:nvSpPr>
          <p:cNvPr id="5" name="矩形 24"/>
          <p:cNvSpPr>
            <a:spLocks noChangeArrowheads="1"/>
          </p:cNvSpPr>
          <p:nvPr userDrawn="1"/>
        </p:nvSpPr>
        <p:spPr bwMode="auto">
          <a:xfrm>
            <a:off x="792565" y="424358"/>
            <a:ext cx="809879" cy="233847"/>
          </a:xfrm>
          <a:prstGeom prst="rect">
            <a:avLst/>
          </a:prstGeom>
          <a:noFill/>
          <a:ln w="9525">
            <a:noFill/>
            <a:miter lim="800000"/>
          </a:ln>
        </p:spPr>
        <p:txBody>
          <a:bodyPr wrap="square" lIns="0" tIns="0" rIns="0" bIns="0">
            <a:spAutoFit/>
          </a:bodyPr>
          <a:lstStyle/>
          <a:p>
            <a:pPr algn="ctr">
              <a:lnSpc>
                <a:spcPct val="150000"/>
              </a:lnSpc>
            </a:pPr>
            <a:r>
              <a:rPr lang="zh-CN" altLang="en-US" sz="1015" b="1" dirty="0">
                <a:solidFill>
                  <a:prstClr val="white"/>
                </a:solidFill>
                <a:ea typeface="微软雅黑" panose="020B0503020204020204" pitchFamily="34" charset="-122"/>
                <a:cs typeface="Arial Unicode MS" panose="020B0604020202020204" pitchFamily="34" charset="-122"/>
              </a:rPr>
              <a:t>第一章</a:t>
            </a:r>
            <a:endParaRPr lang="en-US" altLang="zh-CN" sz="1015" b="1"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过渡页1">
    <p:spTree>
      <p:nvGrpSpPr>
        <p:cNvPr id="1" name=""/>
        <p:cNvGrpSpPr/>
        <p:nvPr/>
      </p:nvGrpSpPr>
      <p:grpSpPr>
        <a:xfrm>
          <a:off x="0" y="0"/>
          <a:ext cx="0" cy="0"/>
          <a:chOff x="0" y="0"/>
          <a:chExt cx="0" cy="0"/>
        </a:xfrm>
      </p:grpSpPr>
      <p:sp>
        <p:nvSpPr>
          <p:cNvPr id="3" name="矩形 24"/>
          <p:cNvSpPr>
            <a:spLocks noChangeArrowheads="1"/>
          </p:cNvSpPr>
          <p:nvPr userDrawn="1"/>
        </p:nvSpPr>
        <p:spPr bwMode="auto">
          <a:xfrm>
            <a:off x="792565" y="424358"/>
            <a:ext cx="809879" cy="233847"/>
          </a:xfrm>
          <a:prstGeom prst="rect">
            <a:avLst/>
          </a:prstGeom>
          <a:noFill/>
          <a:ln w="9525">
            <a:noFill/>
            <a:miter lim="800000"/>
          </a:ln>
        </p:spPr>
        <p:txBody>
          <a:bodyPr wrap="square" lIns="0" tIns="0" rIns="0" bIns="0">
            <a:spAutoFit/>
          </a:bodyPr>
          <a:lstStyle/>
          <a:p>
            <a:pPr algn="ctr">
              <a:lnSpc>
                <a:spcPct val="150000"/>
              </a:lnSpc>
            </a:pPr>
            <a:r>
              <a:rPr lang="zh-CN" altLang="en-US" sz="1015" b="1" dirty="0">
                <a:solidFill>
                  <a:prstClr val="white"/>
                </a:solidFill>
                <a:ea typeface="微软雅黑" panose="020B0503020204020204" pitchFamily="34" charset="-122"/>
                <a:cs typeface="Arial Unicode MS" panose="020B0604020202020204" pitchFamily="34" charset="-122"/>
              </a:rPr>
              <a:t>第二章</a:t>
            </a:r>
            <a:endParaRPr lang="en-US" altLang="zh-CN" sz="1015" b="1"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6" name="TextBox 3"/>
          <p:cNvSpPr txBox="1"/>
          <p:nvPr userDrawn="1"/>
        </p:nvSpPr>
        <p:spPr>
          <a:xfrm>
            <a:off x="1710427" y="519191"/>
            <a:ext cx="2375645" cy="248209"/>
          </a:xfrm>
          <a:prstGeom prst="rect">
            <a:avLst/>
          </a:prstGeom>
          <a:noFill/>
        </p:spPr>
        <p:txBody>
          <a:bodyPr wrap="square">
            <a:spAutoFit/>
          </a:bodyPr>
          <a:lstStyle/>
          <a:p>
            <a:pPr>
              <a:defRPr/>
            </a:pPr>
            <a:r>
              <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rPr>
              <a:t>人事管理与人力资源管理</a:t>
            </a:r>
            <a:endPar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7" name="矩形 24"/>
          <p:cNvSpPr>
            <a:spLocks noChangeArrowheads="1"/>
          </p:cNvSpPr>
          <p:nvPr userDrawn="1"/>
        </p:nvSpPr>
        <p:spPr bwMode="auto">
          <a:xfrm>
            <a:off x="792565" y="424358"/>
            <a:ext cx="809879" cy="395429"/>
          </a:xfrm>
          <a:prstGeom prst="rect">
            <a:avLst/>
          </a:prstGeom>
          <a:noFill/>
          <a:ln w="9525">
            <a:noFill/>
            <a:miter lim="800000"/>
          </a:ln>
        </p:spPr>
        <p:txBody>
          <a:bodyPr wrap="square" lIns="0" tIns="0" rIns="0" bIns="0">
            <a:spAutoFit/>
          </a:bodyPr>
          <a:lstStyle/>
          <a:p>
            <a:pPr algn="ctr">
              <a:lnSpc>
                <a:spcPct val="150000"/>
              </a:lnSpc>
            </a:pPr>
            <a:r>
              <a:rPr lang="zh-CN" altLang="en-US" sz="1015" b="1" dirty="0">
                <a:solidFill>
                  <a:prstClr val="white"/>
                </a:solidFill>
                <a:ea typeface="微软雅黑" panose="020B0503020204020204" pitchFamily="34" charset="-122"/>
                <a:cs typeface="Arial Unicode MS" panose="020B0604020202020204" pitchFamily="34" charset="-122"/>
              </a:rPr>
              <a:t>第二章</a:t>
            </a:r>
            <a:endParaRPr lang="en-US" altLang="zh-CN" sz="1015" b="1" dirty="0">
              <a:solidFill>
                <a:prstClr val="white"/>
              </a:solidFill>
              <a:ea typeface="微软雅黑" panose="020B0503020204020204" pitchFamily="34" charset="-122"/>
              <a:cs typeface="Arial Unicode MS" panose="020B0604020202020204" pitchFamily="34" charset="-122"/>
            </a:endParaRPr>
          </a:p>
          <a:p>
            <a:pPr algn="ctr"/>
            <a:r>
              <a:rPr lang="zh-CN" altLang="en-US" sz="1050" dirty="0">
                <a:solidFill>
                  <a:prstClr val="white"/>
                </a:solidFill>
                <a:ea typeface="微软雅黑" panose="020B0503020204020204" pitchFamily="34" charset="-122"/>
                <a:cs typeface="Arial Unicode MS" panose="020B0604020202020204" pitchFamily="34" charset="-122"/>
              </a:rPr>
              <a:t>正文</a:t>
            </a:r>
            <a:endParaRPr lang="en-US" altLang="zh-CN" sz="1050"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两栏内容">
    <p:spTree>
      <p:nvGrpSpPr>
        <p:cNvPr id="1" name=""/>
        <p:cNvGrpSpPr/>
        <p:nvPr/>
      </p:nvGrpSpPr>
      <p:grpSpPr>
        <a:xfrm>
          <a:off x="0" y="0"/>
          <a:ext cx="0" cy="0"/>
          <a:chOff x="0" y="0"/>
          <a:chExt cx="0" cy="0"/>
        </a:xfrm>
      </p:grpSpPr>
      <p:sp>
        <p:nvSpPr>
          <p:cNvPr id="5" name="矩形 24"/>
          <p:cNvSpPr>
            <a:spLocks noChangeArrowheads="1"/>
          </p:cNvSpPr>
          <p:nvPr userDrawn="1"/>
        </p:nvSpPr>
        <p:spPr bwMode="auto">
          <a:xfrm>
            <a:off x="792565" y="424358"/>
            <a:ext cx="809879" cy="233847"/>
          </a:xfrm>
          <a:prstGeom prst="rect">
            <a:avLst/>
          </a:prstGeom>
          <a:noFill/>
          <a:ln w="9525">
            <a:noFill/>
            <a:miter lim="800000"/>
          </a:ln>
        </p:spPr>
        <p:txBody>
          <a:bodyPr wrap="square" lIns="0" tIns="0" rIns="0" bIns="0">
            <a:spAutoFit/>
          </a:bodyPr>
          <a:lstStyle/>
          <a:p>
            <a:pPr algn="ctr">
              <a:lnSpc>
                <a:spcPct val="150000"/>
              </a:lnSpc>
            </a:pPr>
            <a:r>
              <a:rPr lang="zh-CN" altLang="en-US" sz="1015" b="1" dirty="0">
                <a:solidFill>
                  <a:prstClr val="white"/>
                </a:solidFill>
                <a:ea typeface="微软雅黑" panose="020B0503020204020204" pitchFamily="34" charset="-122"/>
                <a:cs typeface="Arial Unicode MS" panose="020B0604020202020204" pitchFamily="34" charset="-122"/>
              </a:rPr>
              <a:t>第三章</a:t>
            </a:r>
            <a:endParaRPr lang="en-US" altLang="zh-CN" sz="1015" b="1"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两栏内容">
    <p:spTree>
      <p:nvGrpSpPr>
        <p:cNvPr id="1" name=""/>
        <p:cNvGrpSpPr/>
        <p:nvPr/>
      </p:nvGrpSpPr>
      <p:grpSpPr>
        <a:xfrm>
          <a:off x="0" y="0"/>
          <a:ext cx="0" cy="0"/>
          <a:chOff x="0" y="0"/>
          <a:chExt cx="0" cy="0"/>
        </a:xfrm>
      </p:grpSpPr>
      <p:sp>
        <p:nvSpPr>
          <p:cNvPr id="6" name="矩形 24"/>
          <p:cNvSpPr>
            <a:spLocks noChangeArrowheads="1"/>
          </p:cNvSpPr>
          <p:nvPr userDrawn="1"/>
        </p:nvSpPr>
        <p:spPr bwMode="auto">
          <a:xfrm>
            <a:off x="792565" y="424358"/>
            <a:ext cx="809879" cy="233847"/>
          </a:xfrm>
          <a:prstGeom prst="rect">
            <a:avLst/>
          </a:prstGeom>
          <a:noFill/>
          <a:ln w="9525">
            <a:noFill/>
            <a:miter lim="800000"/>
          </a:ln>
        </p:spPr>
        <p:txBody>
          <a:bodyPr wrap="square" lIns="0" tIns="0" rIns="0" bIns="0">
            <a:spAutoFit/>
          </a:bodyPr>
          <a:lstStyle/>
          <a:p>
            <a:pPr algn="ctr">
              <a:lnSpc>
                <a:spcPct val="150000"/>
              </a:lnSpc>
            </a:pPr>
            <a:r>
              <a:rPr lang="zh-CN" altLang="en-US" sz="1015" b="1" dirty="0">
                <a:solidFill>
                  <a:prstClr val="white"/>
                </a:solidFill>
                <a:ea typeface="微软雅黑" panose="020B0503020204020204" pitchFamily="34" charset="-122"/>
                <a:cs typeface="Arial Unicode MS" panose="020B0604020202020204" pitchFamily="34" charset="-122"/>
              </a:rPr>
              <a:t>第四章</a:t>
            </a:r>
            <a:endParaRPr lang="en-US" altLang="zh-CN" sz="1015" b="1"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两栏内容">
    <p:spTree>
      <p:nvGrpSpPr>
        <p:cNvPr id="1" name=""/>
        <p:cNvGrpSpPr/>
        <p:nvPr/>
      </p:nvGrpSpPr>
      <p:grpSpPr>
        <a:xfrm>
          <a:off x="0" y="0"/>
          <a:ext cx="0" cy="0"/>
          <a:chOff x="0" y="0"/>
          <a:chExt cx="0" cy="0"/>
        </a:xfrm>
      </p:grpSpPr>
      <p:sp>
        <p:nvSpPr>
          <p:cNvPr id="6" name="矩形 24"/>
          <p:cNvSpPr>
            <a:spLocks noChangeArrowheads="1"/>
          </p:cNvSpPr>
          <p:nvPr userDrawn="1"/>
        </p:nvSpPr>
        <p:spPr bwMode="auto">
          <a:xfrm>
            <a:off x="792565" y="424358"/>
            <a:ext cx="809879" cy="233847"/>
          </a:xfrm>
          <a:prstGeom prst="rect">
            <a:avLst/>
          </a:prstGeom>
          <a:noFill/>
          <a:ln w="9525">
            <a:noFill/>
            <a:miter lim="800000"/>
          </a:ln>
        </p:spPr>
        <p:txBody>
          <a:bodyPr wrap="square" lIns="0" tIns="0" rIns="0" bIns="0">
            <a:spAutoFit/>
          </a:bodyPr>
          <a:lstStyle/>
          <a:p>
            <a:pPr algn="ctr">
              <a:lnSpc>
                <a:spcPct val="150000"/>
              </a:lnSpc>
            </a:pPr>
            <a:r>
              <a:rPr lang="zh-CN" altLang="en-US" sz="1015" b="1" dirty="0">
                <a:solidFill>
                  <a:prstClr val="white"/>
                </a:solidFill>
                <a:ea typeface="微软雅黑" panose="020B0503020204020204" pitchFamily="34" charset="-122"/>
                <a:cs typeface="Arial Unicode MS" panose="020B0604020202020204" pitchFamily="34" charset="-122"/>
              </a:rPr>
              <a:t>第五章</a:t>
            </a:r>
            <a:endParaRPr lang="en-US" altLang="zh-CN" sz="1015" b="1"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3" Type="http://schemas.openxmlformats.org/officeDocument/2006/relationships/theme" Target="../theme/theme2.xml"/><Relationship Id="rId12" Type="http://schemas.openxmlformats.org/officeDocument/2006/relationships/image" Target="../media/image2.jpeg"/><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五边形 18"/>
          <p:cNvSpPr/>
          <p:nvPr userDrawn="1"/>
        </p:nvSpPr>
        <p:spPr>
          <a:xfrm rot="5400000">
            <a:off x="919526" y="376666"/>
            <a:ext cx="555954" cy="809879"/>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0" name="矩形 19"/>
          <p:cNvSpPr/>
          <p:nvPr userDrawn="1"/>
        </p:nvSpPr>
        <p:spPr>
          <a:xfrm>
            <a:off x="792565" y="0"/>
            <a:ext cx="809879" cy="50362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cxnSp>
        <p:nvCxnSpPr>
          <p:cNvPr id="22" name="直接连接符 21"/>
          <p:cNvCxnSpPr/>
          <p:nvPr userDrawn="1"/>
        </p:nvCxnSpPr>
        <p:spPr>
          <a:xfrm>
            <a:off x="1698605" y="519522"/>
            <a:ext cx="0" cy="27003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7" name="矩形 26"/>
          <p:cNvSpPr/>
          <p:nvPr userDrawn="1"/>
        </p:nvSpPr>
        <p:spPr>
          <a:xfrm>
            <a:off x="0" y="4699261"/>
            <a:ext cx="8548114" cy="32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8" name="矩形 27"/>
          <p:cNvSpPr/>
          <p:nvPr userDrawn="1"/>
        </p:nvSpPr>
        <p:spPr>
          <a:xfrm>
            <a:off x="8638784" y="4699261"/>
            <a:ext cx="505217" cy="32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6" name="TextBox 15"/>
          <p:cNvSpPr txBox="1"/>
          <p:nvPr userDrawn="1"/>
        </p:nvSpPr>
        <p:spPr>
          <a:xfrm>
            <a:off x="8734577" y="4734304"/>
            <a:ext cx="367408" cy="276999"/>
          </a:xfrm>
          <a:prstGeom prst="rect">
            <a:avLst/>
          </a:prstGeom>
          <a:noFill/>
        </p:spPr>
        <p:txBody>
          <a:bodyPr wrap="none" rtlCol="0">
            <a:spAutoFit/>
          </a:bodyPr>
          <a:lstStyle/>
          <a:p>
            <a:fld id="{2EEF1883-7A0E-4F66-9932-E581691AD397}" type="slidenum">
              <a:rPr lang="zh-CN" altLang="en-US" sz="1200">
                <a:solidFill>
                  <a:prstClr val="white"/>
                </a:solidFill>
              </a:rPr>
            </a:fld>
            <a:endParaRPr lang="zh-CN" altLang="en-US" sz="1200" dirty="0">
              <a:solidFill>
                <a:prstClr val="white"/>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7" name="任意多边形 6"/>
          <p:cNvSpPr/>
          <p:nvPr/>
        </p:nvSpPr>
        <p:spPr bwMode="auto">
          <a:xfrm>
            <a:off x="-9503" y="-5399"/>
            <a:ext cx="9163006" cy="780758"/>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77923" tIns="38962" rIns="77923" bIns="38962"/>
          <a:lstStyle/>
          <a:p>
            <a:pPr defTabSz="914400" fontAlgn="base">
              <a:spcBef>
                <a:spcPct val="0"/>
              </a:spcBef>
              <a:spcAft>
                <a:spcPct val="0"/>
              </a:spcAft>
              <a:buFont typeface="Arial" panose="020B0604020202020204" pitchFamily="34" charset="0"/>
              <a:buNone/>
              <a:defRPr/>
            </a:pPr>
            <a:endParaRPr lang="en-US" sz="1000" dirty="0">
              <a:solidFill>
                <a:prstClr val="black"/>
              </a:solidFill>
              <a:ea typeface="宋体" panose="02010600030101010101" pitchFamily="2" charset="-122"/>
            </a:endParaRPr>
          </a:p>
        </p:txBody>
      </p:sp>
      <p:sp>
        <p:nvSpPr>
          <p:cNvPr id="8" name="任意多边形 7"/>
          <p:cNvSpPr/>
          <p:nvPr/>
        </p:nvSpPr>
        <p:spPr bwMode="auto">
          <a:xfrm>
            <a:off x="4381952" y="-5399"/>
            <a:ext cx="4762048" cy="47839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77923" tIns="38962" rIns="77923" bIns="38962"/>
          <a:lstStyle/>
          <a:p>
            <a:pPr defTabSz="914400" fontAlgn="base">
              <a:spcBef>
                <a:spcPct val="0"/>
              </a:spcBef>
              <a:spcAft>
                <a:spcPct val="0"/>
              </a:spcAft>
              <a:buFont typeface="Arial" panose="020B0604020202020204" pitchFamily="34" charset="0"/>
              <a:buNone/>
              <a:defRPr/>
            </a:pPr>
            <a:endParaRPr lang="en-US" sz="1000" dirty="0">
              <a:solidFill>
                <a:prstClr val="black"/>
              </a:solidFill>
              <a:ea typeface="宋体" panose="02010600030101010101" pitchFamily="2" charset="-122"/>
            </a:endParaRPr>
          </a:p>
        </p:txBody>
      </p:sp>
      <p:sp>
        <p:nvSpPr>
          <p:cNvPr id="1028" name="标题占位符 8"/>
          <p:cNvSpPr>
            <a:spLocks noGrp="1"/>
          </p:cNvSpPr>
          <p:nvPr>
            <p:ph type="title"/>
          </p:nvPr>
        </p:nvSpPr>
        <p:spPr bwMode="auto">
          <a:xfrm>
            <a:off x="457472" y="528065"/>
            <a:ext cx="8229057" cy="857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8962" rIns="0" bIns="0" numCol="1" anchor="b" anchorCtr="0" compatLnSpc="1"/>
          <a:lstStyle/>
          <a:p>
            <a:pPr lvl="0"/>
            <a:r>
              <a:rPr lang="zh-CN" altLang="en-US"/>
              <a:t>单击此处编辑母版标题样式</a:t>
            </a:r>
            <a:endParaRPr lang="en-US" altLang="zh-CN"/>
          </a:p>
        </p:txBody>
      </p:sp>
      <p:sp>
        <p:nvSpPr>
          <p:cNvPr id="1029" name="文本占位符 29"/>
          <p:cNvSpPr>
            <a:spLocks noGrp="1"/>
          </p:cNvSpPr>
          <p:nvPr>
            <p:ph type="body" idx="1"/>
          </p:nvPr>
        </p:nvSpPr>
        <p:spPr bwMode="auto">
          <a:xfrm>
            <a:off x="457472" y="1451368"/>
            <a:ext cx="8229057" cy="329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3" tIns="38962" rIns="77923" bIns="38962"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ltLang="zh-CN"/>
          </a:p>
        </p:txBody>
      </p:sp>
      <p:sp>
        <p:nvSpPr>
          <p:cNvPr id="10" name="日期占位符 9"/>
          <p:cNvSpPr>
            <a:spLocks noGrp="1"/>
          </p:cNvSpPr>
          <p:nvPr>
            <p:ph type="dt" sz="half" idx="2"/>
          </p:nvPr>
        </p:nvSpPr>
        <p:spPr>
          <a:xfrm>
            <a:off x="457472" y="4767700"/>
            <a:ext cx="2133962" cy="273211"/>
          </a:xfrm>
          <a:prstGeom prst="rect">
            <a:avLst/>
          </a:prstGeom>
        </p:spPr>
        <p:txBody>
          <a:bodyPr vert="horz" lIns="0" tIns="0" rIns="0" bIns="0" anchor="b"/>
          <a:lstStyle>
            <a:lvl1pPr algn="l" eaLnBrk="1" latinLnBrk="0" hangingPunct="1">
              <a:buFont typeface="Arial" panose="020B0604020202020204" pitchFamily="34" charset="0"/>
              <a:buNone/>
              <a:defRPr kumimoji="0" sz="1000">
                <a:solidFill>
                  <a:schemeClr val="tx2">
                    <a:shade val="90000"/>
                  </a:schemeClr>
                </a:solidFill>
              </a:defRPr>
            </a:lvl1pPr>
          </a:lstStyle>
          <a:p>
            <a:pPr defTabSz="914400" fontAlgn="base">
              <a:spcBef>
                <a:spcPct val="0"/>
              </a:spcBef>
              <a:spcAft>
                <a:spcPct val="0"/>
              </a:spcAft>
              <a:defRPr/>
            </a:pPr>
            <a:fld id="{4C5DC4F2-2875-453D-AA3C-8D78F93D6269}" type="datetimeFigureOut">
              <a:rPr lang="en-US">
                <a:solidFill>
                  <a:srgbClr val="04617B">
                    <a:shade val="90000"/>
                  </a:srgbClr>
                </a:solidFill>
                <a:latin typeface="宋体" panose="02010600030101010101" pitchFamily="2" charset="-122"/>
                <a:ea typeface="宋体" panose="02010600030101010101" pitchFamily="2" charset="-122"/>
              </a:rPr>
            </a:fld>
            <a:endParaRPr lang="en-US" dirty="0">
              <a:solidFill>
                <a:srgbClr val="04617B">
                  <a:shade val="90000"/>
                </a:srgbClr>
              </a:solidFill>
              <a:latin typeface="宋体" panose="02010600030101010101" pitchFamily="2" charset="-122"/>
              <a:ea typeface="宋体" panose="02010600030101010101" pitchFamily="2" charset="-122"/>
            </a:endParaRPr>
          </a:p>
        </p:txBody>
      </p:sp>
      <p:sp>
        <p:nvSpPr>
          <p:cNvPr id="22" name="页脚占位符 21"/>
          <p:cNvSpPr>
            <a:spLocks noGrp="1"/>
          </p:cNvSpPr>
          <p:nvPr>
            <p:ph type="ftr" sz="quarter" idx="3"/>
          </p:nvPr>
        </p:nvSpPr>
        <p:spPr>
          <a:xfrm>
            <a:off x="2667453" y="4767700"/>
            <a:ext cx="3352981" cy="273211"/>
          </a:xfrm>
          <a:prstGeom prst="rect">
            <a:avLst/>
          </a:prstGeom>
        </p:spPr>
        <p:txBody>
          <a:bodyPr vert="horz" lIns="0" tIns="0" rIns="0" bIns="0" anchor="b"/>
          <a:lstStyle>
            <a:lvl1pPr algn="l" eaLnBrk="1" latinLnBrk="0" hangingPunct="1">
              <a:buFont typeface="Arial" panose="020B0604020202020204" pitchFamily="34" charset="0"/>
              <a:buNone/>
              <a:defRPr kumimoji="0" sz="1000">
                <a:solidFill>
                  <a:schemeClr val="tx2">
                    <a:shade val="90000"/>
                  </a:schemeClr>
                </a:solidFill>
              </a:defRPr>
            </a:lvl1pPr>
          </a:lstStyle>
          <a:p>
            <a:pPr defTabSz="914400" fontAlgn="base">
              <a:spcBef>
                <a:spcPct val="0"/>
              </a:spcBef>
              <a:spcAft>
                <a:spcPct val="0"/>
              </a:spcAft>
              <a:defRPr/>
            </a:pPr>
            <a:endParaRPr lang="en-US">
              <a:solidFill>
                <a:srgbClr val="04617B">
                  <a:shade val="90000"/>
                </a:srgbClr>
              </a:solidFill>
              <a:latin typeface="宋体" panose="02010600030101010101" pitchFamily="2" charset="-122"/>
              <a:ea typeface="宋体" panose="02010600030101010101" pitchFamily="2" charset="-122"/>
            </a:endParaRPr>
          </a:p>
        </p:txBody>
      </p:sp>
      <p:sp>
        <p:nvSpPr>
          <p:cNvPr id="18" name="灯片编号占位符 17"/>
          <p:cNvSpPr>
            <a:spLocks noGrp="1"/>
          </p:cNvSpPr>
          <p:nvPr>
            <p:ph type="sldNum" sz="quarter" idx="4"/>
          </p:nvPr>
        </p:nvSpPr>
        <p:spPr>
          <a:xfrm>
            <a:off x="7924981" y="4767700"/>
            <a:ext cx="761548" cy="273211"/>
          </a:xfrm>
          <a:prstGeom prst="rect">
            <a:avLst/>
          </a:prstGeom>
        </p:spPr>
        <p:txBody>
          <a:bodyPr vert="horz" lIns="0" tIns="0" rIns="0" bIns="0" anchor="b"/>
          <a:lstStyle>
            <a:lvl1pPr algn="r" eaLnBrk="1" latinLnBrk="0" hangingPunct="1">
              <a:buFont typeface="Arial" panose="020B0604020202020204" pitchFamily="34" charset="0"/>
              <a:buNone/>
              <a:defRPr kumimoji="0" sz="1000">
                <a:solidFill>
                  <a:schemeClr val="tx2">
                    <a:shade val="90000"/>
                  </a:schemeClr>
                </a:solidFill>
              </a:defRPr>
            </a:lvl1pPr>
          </a:lstStyle>
          <a:p>
            <a:pPr defTabSz="914400" fontAlgn="base">
              <a:spcBef>
                <a:spcPct val="0"/>
              </a:spcBef>
              <a:spcAft>
                <a:spcPct val="0"/>
              </a:spcAft>
              <a:defRPr/>
            </a:pPr>
            <a:fld id="{0FB8BE22-2AD9-4F51-B63E-EB7563CE579A}" type="slidenum">
              <a:rPr lang="en-US">
                <a:solidFill>
                  <a:srgbClr val="04617B">
                    <a:shade val="90000"/>
                  </a:srgbClr>
                </a:solidFill>
                <a:latin typeface="宋体" panose="02010600030101010101" pitchFamily="2" charset="-122"/>
                <a:ea typeface="宋体" panose="02010600030101010101" pitchFamily="2" charset="-122"/>
              </a:rPr>
            </a:fld>
            <a:endParaRPr lang="en-US" dirty="0">
              <a:solidFill>
                <a:srgbClr val="04617B">
                  <a:shade val="90000"/>
                </a:srgbClr>
              </a:solidFill>
              <a:latin typeface="宋体" panose="02010600030101010101" pitchFamily="2" charset="-122"/>
              <a:ea typeface="宋体" panose="02010600030101010101" pitchFamily="2" charset="-122"/>
            </a:endParaRPr>
          </a:p>
        </p:txBody>
      </p:sp>
      <p:grpSp>
        <p:nvGrpSpPr>
          <p:cNvPr id="1033" name="组合 1"/>
          <p:cNvGrpSpPr/>
          <p:nvPr/>
        </p:nvGrpSpPr>
        <p:grpSpPr bwMode="auto">
          <a:xfrm>
            <a:off x="-19004" y="152265"/>
            <a:ext cx="9180652" cy="485949"/>
            <a:chOff x="-19045" y="216550"/>
            <a:chExt cx="9180548" cy="649224"/>
          </a:xfrm>
        </p:grpSpPr>
        <p:sp>
          <p:nvSpPr>
            <p:cNvPr id="12" name="任意多边形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buFont typeface="Arial" panose="020B0604020202020204" pitchFamily="34" charset="0"/>
                <a:buNone/>
                <a:defRPr/>
              </a:pPr>
              <a:endParaRPr lang="en-US" sz="1000">
                <a:solidFill>
                  <a:srgbClr val="000000"/>
                </a:solidFill>
                <a:latin typeface="宋体" panose="02010600030101010101" pitchFamily="2" charset="-122"/>
                <a:ea typeface="宋体" panose="02010600030101010101" pitchFamily="2" charset="-122"/>
              </a:endParaRPr>
            </a:p>
          </p:txBody>
        </p:sp>
        <p:sp>
          <p:nvSpPr>
            <p:cNvPr id="13" name="任意多边形 12"/>
            <p:cNvSpPr/>
            <p:nvPr/>
          </p:nvSpPr>
          <p:spPr bwMode="auto">
            <a:xfrm rot="21435692">
              <a:off x="-14309" y="290003"/>
              <a:ext cx="9175812" cy="530351"/>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buFont typeface="Arial" panose="020B0604020202020204" pitchFamily="34" charset="0"/>
                <a:buNone/>
                <a:defRPr/>
              </a:pPr>
              <a:endParaRPr lang="en-US" sz="1000">
                <a:solidFill>
                  <a:srgbClr val="000000"/>
                </a:solidFill>
                <a:latin typeface="宋体" panose="02010600030101010101" pitchFamily="2" charset="-122"/>
                <a:ea typeface="宋体" panose="02010600030101010101" pitchFamily="2" charset="-122"/>
              </a:endParaRPr>
            </a:p>
          </p:txBody>
        </p:sp>
      </p:grpSp>
      <p:sp>
        <p:nvSpPr>
          <p:cNvPr id="14" name="Rectangle 7"/>
          <p:cNvSpPr>
            <a:spLocks noChangeArrowheads="1"/>
          </p:cNvSpPr>
          <p:nvPr userDrawn="1"/>
        </p:nvSpPr>
        <p:spPr bwMode="auto">
          <a:xfrm>
            <a:off x="158826" y="2270803"/>
            <a:ext cx="157433" cy="232573"/>
          </a:xfrm>
          <a:prstGeom prst="rect">
            <a:avLst/>
          </a:prstGeom>
          <a:noFill/>
          <a:ln w="9525">
            <a:noFill/>
            <a:miter lim="800000"/>
          </a:ln>
          <a:effectLst/>
        </p:spPr>
        <p:txBody>
          <a:bodyPr wrap="none" lIns="77923" tIns="38962" rIns="77923" bIns="38962" anchor="ctr">
            <a:spAutoFit/>
          </a:bodyPr>
          <a:lstStyle/>
          <a:p>
            <a:pPr defTabSz="914400" fontAlgn="base">
              <a:spcBef>
                <a:spcPct val="0"/>
              </a:spcBef>
              <a:spcAft>
                <a:spcPct val="0"/>
              </a:spcAft>
              <a:buFont typeface="Arial" panose="020B0604020202020204" pitchFamily="34" charset="0"/>
              <a:buNone/>
              <a:defRPr/>
            </a:pPr>
            <a:endParaRPr lang="zh-CN" altLang="en-US" sz="1000">
              <a:solidFill>
                <a:srgbClr val="000000"/>
              </a:solidFill>
              <a:latin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Calibri" panose="020F0502020204030204" pitchFamily="34" charset="0"/>
          <a:ea typeface="隶书" panose="02010509060101010101" pitchFamily="49" charset="-122"/>
        </a:defRPr>
      </a:lvl2pPr>
      <a:lvl3pPr algn="l" rtl="0" eaLnBrk="0" fontAlgn="base" hangingPunct="0">
        <a:spcBef>
          <a:spcPct val="0"/>
        </a:spcBef>
        <a:spcAft>
          <a:spcPct val="0"/>
        </a:spcAft>
        <a:defRPr sz="4200">
          <a:solidFill>
            <a:schemeClr val="tx2"/>
          </a:solidFill>
          <a:latin typeface="Calibri" panose="020F0502020204030204" pitchFamily="34" charset="0"/>
          <a:ea typeface="隶书" panose="02010509060101010101" pitchFamily="49" charset="-122"/>
        </a:defRPr>
      </a:lvl3pPr>
      <a:lvl4pPr algn="l" rtl="0" eaLnBrk="0" fontAlgn="base" hangingPunct="0">
        <a:spcBef>
          <a:spcPct val="0"/>
        </a:spcBef>
        <a:spcAft>
          <a:spcPct val="0"/>
        </a:spcAft>
        <a:defRPr sz="4200">
          <a:solidFill>
            <a:schemeClr val="tx2"/>
          </a:solidFill>
          <a:latin typeface="Calibri" panose="020F0502020204030204" pitchFamily="34" charset="0"/>
          <a:ea typeface="隶书" panose="02010509060101010101" pitchFamily="49" charset="-122"/>
        </a:defRPr>
      </a:lvl4pPr>
      <a:lvl5pPr algn="l" rtl="0" eaLnBrk="0" fontAlgn="base" hangingPunct="0">
        <a:spcBef>
          <a:spcPct val="0"/>
        </a:spcBef>
        <a:spcAft>
          <a:spcPct val="0"/>
        </a:spcAft>
        <a:defRPr sz="4200">
          <a:solidFill>
            <a:schemeClr val="tx2"/>
          </a:solidFill>
          <a:latin typeface="Calibri" panose="020F0502020204030204" pitchFamily="34" charset="0"/>
          <a:ea typeface="隶书" panose="02010509060101010101" pitchFamily="49" charset="-122"/>
        </a:defRPr>
      </a:lvl5pPr>
      <a:lvl6pPr marL="357505" algn="l" rtl="0" fontAlgn="base">
        <a:spcBef>
          <a:spcPct val="0"/>
        </a:spcBef>
        <a:spcAft>
          <a:spcPct val="0"/>
        </a:spcAft>
        <a:defRPr sz="4200">
          <a:solidFill>
            <a:schemeClr val="tx2"/>
          </a:solidFill>
          <a:latin typeface="Calibri" panose="020F0502020204030204" pitchFamily="34" charset="0"/>
          <a:ea typeface="隶书" panose="02010509060101010101" pitchFamily="49" charset="-122"/>
        </a:defRPr>
      </a:lvl6pPr>
      <a:lvl7pPr marL="715645" algn="l" rtl="0" fontAlgn="base">
        <a:spcBef>
          <a:spcPct val="0"/>
        </a:spcBef>
        <a:spcAft>
          <a:spcPct val="0"/>
        </a:spcAft>
        <a:defRPr sz="4200">
          <a:solidFill>
            <a:schemeClr val="tx2"/>
          </a:solidFill>
          <a:latin typeface="Calibri" panose="020F0502020204030204" pitchFamily="34" charset="0"/>
          <a:ea typeface="隶书" panose="02010509060101010101" pitchFamily="49" charset="-122"/>
        </a:defRPr>
      </a:lvl7pPr>
      <a:lvl8pPr marL="1073150" algn="l" rtl="0" fontAlgn="base">
        <a:spcBef>
          <a:spcPct val="0"/>
        </a:spcBef>
        <a:spcAft>
          <a:spcPct val="0"/>
        </a:spcAft>
        <a:defRPr sz="4200">
          <a:solidFill>
            <a:schemeClr val="tx2"/>
          </a:solidFill>
          <a:latin typeface="Calibri" panose="020F0502020204030204" pitchFamily="34" charset="0"/>
          <a:ea typeface="隶书" panose="02010509060101010101" pitchFamily="49" charset="-122"/>
        </a:defRPr>
      </a:lvl8pPr>
      <a:lvl9pPr marL="1431290" algn="l" rtl="0" fontAlgn="base">
        <a:spcBef>
          <a:spcPct val="0"/>
        </a:spcBef>
        <a:spcAft>
          <a:spcPct val="0"/>
        </a:spcAft>
        <a:defRPr sz="4200">
          <a:solidFill>
            <a:schemeClr val="tx2"/>
          </a:solidFill>
          <a:latin typeface="Calibri" panose="020F0502020204030204" pitchFamily="34" charset="0"/>
          <a:ea typeface="隶书" panose="02010509060101010101" pitchFamily="49" charset="-122"/>
        </a:defRPr>
      </a:lvl9pPr>
    </p:titleStyle>
    <p:bodyStyle>
      <a:lvl1pPr marL="233680" indent="-233680" algn="l" rtl="0" eaLnBrk="0" fontAlgn="base" hangingPunct="0">
        <a:spcBef>
          <a:spcPct val="20000"/>
        </a:spcBef>
        <a:spcAft>
          <a:spcPct val="0"/>
        </a:spcAft>
        <a:buClr>
          <a:srgbClr val="0BD0D9"/>
        </a:buClr>
        <a:buSzPct val="95000"/>
        <a:buFont typeface="Wingdings 2" panose="05020102010507070707" pitchFamily="18" charset="2"/>
        <a:buChar char=""/>
        <a:defRPr sz="2200" kern="1200">
          <a:solidFill>
            <a:schemeClr val="tx1"/>
          </a:solidFill>
          <a:latin typeface="+mn-lt"/>
          <a:ea typeface="+mn-ea"/>
          <a:cs typeface="+mn-cs"/>
        </a:defRPr>
      </a:lvl1pPr>
      <a:lvl2pPr marL="545465" indent="-210185" algn="l" rtl="0" eaLnBrk="0" fontAlgn="base" hangingPunct="0">
        <a:spcBef>
          <a:spcPct val="20000"/>
        </a:spcBef>
        <a:spcAft>
          <a:spcPct val="0"/>
        </a:spcAft>
        <a:buClr>
          <a:schemeClr val="accent1"/>
        </a:buClr>
        <a:buSzPct val="85000"/>
        <a:buFont typeface="Wingdings 2" panose="05020102010507070707" pitchFamily="18" charset="2"/>
        <a:buChar char=""/>
        <a:defRPr sz="2000" kern="1200">
          <a:solidFill>
            <a:schemeClr val="tx1"/>
          </a:solidFill>
          <a:latin typeface="+mn-lt"/>
          <a:ea typeface="+mn-ea"/>
          <a:cs typeface="+mn-cs"/>
        </a:defRPr>
      </a:lvl2pPr>
      <a:lvl3pPr marL="779145" indent="-210185" algn="l" rtl="0" eaLnBrk="0" fontAlgn="base" hangingPunct="0">
        <a:spcBef>
          <a:spcPct val="20000"/>
        </a:spcBef>
        <a:spcAft>
          <a:spcPct val="0"/>
        </a:spcAft>
        <a:buClr>
          <a:schemeClr val="accent2"/>
        </a:buClr>
        <a:buSzPct val="70000"/>
        <a:buFont typeface="Wingdings 2" panose="05020102010507070707" pitchFamily="18" charset="2"/>
        <a:buChar char=""/>
        <a:defRPr sz="1800" kern="1200">
          <a:solidFill>
            <a:schemeClr val="tx1"/>
          </a:solidFill>
          <a:latin typeface="+mn-lt"/>
          <a:ea typeface="+mn-ea"/>
          <a:cs typeface="+mn-cs"/>
        </a:defRPr>
      </a:lvl3pPr>
      <a:lvl4pPr marL="1012825" indent="-179070" algn="l" rtl="0" eaLnBrk="0" fontAlgn="base" hangingPunct="0">
        <a:spcBef>
          <a:spcPct val="20000"/>
        </a:spcBef>
        <a:spcAft>
          <a:spcPct val="0"/>
        </a:spcAft>
        <a:buClr>
          <a:srgbClr val="0BD0D9"/>
        </a:buClr>
        <a:buSzPct val="65000"/>
        <a:buFont typeface="Wingdings 2" panose="05020102010507070707" pitchFamily="18" charset="2"/>
        <a:buChar char=""/>
        <a:defRPr sz="1700" kern="1200">
          <a:solidFill>
            <a:schemeClr val="tx1"/>
          </a:solidFill>
          <a:latin typeface="+mn-lt"/>
          <a:ea typeface="+mn-ea"/>
          <a:cs typeface="+mn-cs"/>
        </a:defRPr>
      </a:lvl4pPr>
      <a:lvl5pPr marL="1245870" indent="-179070" algn="l" rtl="0" eaLnBrk="0" fontAlgn="base" hangingPunct="0">
        <a:spcBef>
          <a:spcPct val="20000"/>
        </a:spcBef>
        <a:spcAft>
          <a:spcPct val="0"/>
        </a:spcAft>
        <a:buClr>
          <a:srgbClr val="10CF9B"/>
        </a:buClr>
        <a:buSzPct val="65000"/>
        <a:buFont typeface="Wingdings 2" panose="05020102010507070707" pitchFamily="18" charset="2"/>
        <a:buChar char=""/>
        <a:defRPr sz="1700" kern="1200">
          <a:solidFill>
            <a:schemeClr val="tx1"/>
          </a:solidFill>
          <a:latin typeface="+mn-lt"/>
          <a:ea typeface="+mn-ea"/>
          <a:cs typeface="+mn-cs"/>
        </a:defRPr>
      </a:lvl5pPr>
      <a:lvl6pPr marL="1480820" indent="-179070" algn="l" rtl="0" eaLnBrk="1" latinLnBrk="0" hangingPunct="1">
        <a:spcBef>
          <a:spcPct val="20000"/>
        </a:spcBef>
        <a:buClr>
          <a:schemeClr val="accent5"/>
        </a:buClr>
        <a:buSzPct val="80000"/>
        <a:buFont typeface="Wingdings 2" panose="05020102010507070707"/>
        <a:buChar char=""/>
        <a:defRPr kumimoji="0" sz="1600" kern="1200">
          <a:solidFill>
            <a:schemeClr val="tx1"/>
          </a:solidFill>
          <a:latin typeface="+mn-lt"/>
          <a:ea typeface="+mn-ea"/>
          <a:cs typeface="+mn-cs"/>
        </a:defRPr>
      </a:lvl6pPr>
      <a:lvl7pPr marL="1636395" indent="-155575" algn="l" rtl="0" eaLnBrk="1" latinLnBrk="0" hangingPunct="1">
        <a:spcBef>
          <a:spcPct val="20000"/>
        </a:spcBef>
        <a:buClr>
          <a:schemeClr val="accent6"/>
        </a:buClr>
        <a:buSzPct val="80000"/>
        <a:buFont typeface="Wingdings 2" panose="05020102010507070707"/>
        <a:buChar char=""/>
        <a:defRPr kumimoji="0" sz="1300" kern="1200" baseline="0">
          <a:solidFill>
            <a:schemeClr val="tx1"/>
          </a:solidFill>
          <a:latin typeface="+mn-lt"/>
          <a:ea typeface="+mn-ea"/>
          <a:cs typeface="+mn-cs"/>
        </a:defRPr>
      </a:lvl7pPr>
      <a:lvl8pPr marL="1870075" indent="-155575" algn="l" rtl="0" eaLnBrk="1" latinLnBrk="0" hangingPunct="1">
        <a:spcBef>
          <a:spcPct val="20000"/>
        </a:spcBef>
        <a:buClr>
          <a:schemeClr val="tx2"/>
        </a:buClr>
        <a:buChar char="•"/>
        <a:defRPr kumimoji="0" sz="1300" kern="1200">
          <a:solidFill>
            <a:schemeClr val="tx1"/>
          </a:solidFill>
          <a:latin typeface="+mn-lt"/>
          <a:ea typeface="+mn-ea"/>
          <a:cs typeface="+mn-cs"/>
        </a:defRPr>
      </a:lvl8pPr>
      <a:lvl9pPr marL="2103755" indent="-155575" algn="l" rtl="0" eaLnBrk="1" latinLnBrk="0" hangingPunct="1">
        <a:spcBef>
          <a:spcPct val="20000"/>
        </a:spcBef>
        <a:buClr>
          <a:schemeClr val="tx2"/>
        </a:buClr>
        <a:buFontTx/>
        <a:buChar char="•"/>
        <a:defRPr kumimoji="0" sz="12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89890" algn="l" rtl="0" eaLnBrk="1" latinLnBrk="0" hangingPunct="1">
        <a:defRPr kumimoji="0" kern="1200">
          <a:solidFill>
            <a:schemeClr val="tx1"/>
          </a:solidFill>
          <a:latin typeface="+mn-lt"/>
          <a:ea typeface="+mn-ea"/>
          <a:cs typeface="+mn-cs"/>
        </a:defRPr>
      </a:lvl2pPr>
      <a:lvl3pPr marL="779145" algn="l" rtl="0" eaLnBrk="1" latinLnBrk="0" hangingPunct="1">
        <a:defRPr kumimoji="0" kern="1200">
          <a:solidFill>
            <a:schemeClr val="tx1"/>
          </a:solidFill>
          <a:latin typeface="+mn-lt"/>
          <a:ea typeface="+mn-ea"/>
          <a:cs typeface="+mn-cs"/>
        </a:defRPr>
      </a:lvl3pPr>
      <a:lvl4pPr marL="1169035" algn="l" rtl="0" eaLnBrk="1" latinLnBrk="0" hangingPunct="1">
        <a:defRPr kumimoji="0" kern="1200">
          <a:solidFill>
            <a:schemeClr val="tx1"/>
          </a:solidFill>
          <a:latin typeface="+mn-lt"/>
          <a:ea typeface="+mn-ea"/>
          <a:cs typeface="+mn-cs"/>
        </a:defRPr>
      </a:lvl4pPr>
      <a:lvl5pPr marL="1558290" algn="l" rtl="0" eaLnBrk="1" latinLnBrk="0" hangingPunct="1">
        <a:defRPr kumimoji="0" kern="1200">
          <a:solidFill>
            <a:schemeClr val="tx1"/>
          </a:solidFill>
          <a:latin typeface="+mn-lt"/>
          <a:ea typeface="+mn-ea"/>
          <a:cs typeface="+mn-cs"/>
        </a:defRPr>
      </a:lvl5pPr>
      <a:lvl6pPr marL="1948180" algn="l" rtl="0" eaLnBrk="1" latinLnBrk="0" hangingPunct="1">
        <a:defRPr kumimoji="0" kern="1200">
          <a:solidFill>
            <a:schemeClr val="tx1"/>
          </a:solidFill>
          <a:latin typeface="+mn-lt"/>
          <a:ea typeface="+mn-ea"/>
          <a:cs typeface="+mn-cs"/>
        </a:defRPr>
      </a:lvl6pPr>
      <a:lvl7pPr marL="2337435" algn="l" rtl="0" eaLnBrk="1" latinLnBrk="0" hangingPunct="1">
        <a:defRPr kumimoji="0" kern="1200">
          <a:solidFill>
            <a:schemeClr val="tx1"/>
          </a:solidFill>
          <a:latin typeface="+mn-lt"/>
          <a:ea typeface="+mn-ea"/>
          <a:cs typeface="+mn-cs"/>
        </a:defRPr>
      </a:lvl7pPr>
      <a:lvl8pPr marL="2727325" algn="l" rtl="0" eaLnBrk="1" latinLnBrk="0" hangingPunct="1">
        <a:defRPr kumimoji="0" kern="1200">
          <a:solidFill>
            <a:schemeClr val="tx1"/>
          </a:solidFill>
          <a:latin typeface="+mn-lt"/>
          <a:ea typeface="+mn-ea"/>
          <a:cs typeface="+mn-cs"/>
        </a:defRPr>
      </a:lvl8pPr>
      <a:lvl9pPr marL="3117215"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9" Type="http://schemas.openxmlformats.org/officeDocument/2006/relationships/slideLayout" Target="../slideLayouts/slideLayout17.xml"/><Relationship Id="rId18" Type="http://schemas.openxmlformats.org/officeDocument/2006/relationships/tags" Target="../tags/tag34.xml"/><Relationship Id="rId17" Type="http://schemas.openxmlformats.org/officeDocument/2006/relationships/image" Target="../media/image14.png"/><Relationship Id="rId16" Type="http://schemas.openxmlformats.org/officeDocument/2006/relationships/tags" Target="../tags/tag33.xml"/><Relationship Id="rId15" Type="http://schemas.openxmlformats.org/officeDocument/2006/relationships/tags" Target="../tags/tag32.xml"/><Relationship Id="rId14" Type="http://schemas.openxmlformats.org/officeDocument/2006/relationships/tags" Target="../tags/tag31.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2.png"/><Relationship Id="rId1"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9" Type="http://schemas.openxmlformats.org/officeDocument/2006/relationships/slideLayout" Target="../slideLayouts/slideLayout17.xml"/><Relationship Id="rId18" Type="http://schemas.openxmlformats.org/officeDocument/2006/relationships/tags" Target="../tags/tag17.xml"/><Relationship Id="rId17" Type="http://schemas.openxmlformats.org/officeDocument/2006/relationships/image" Target="../media/image14.png"/><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p:cNvSpPr txBox="1">
            <a:spLocks noChangeArrowheads="1"/>
          </p:cNvSpPr>
          <p:nvPr/>
        </p:nvSpPr>
        <p:spPr bwMode="auto">
          <a:xfrm>
            <a:off x="521549" y="359186"/>
            <a:ext cx="2997827" cy="368300"/>
          </a:xfrm>
          <a:prstGeom prst="rect">
            <a:avLst/>
          </a:prstGeom>
          <a:noFill/>
          <a:ln w="9525">
            <a:noFill/>
            <a:miter lim="800000"/>
          </a:ln>
        </p:spPr>
        <p:txBody>
          <a:bodyPr wrap="square">
            <a:spAutoFit/>
          </a:bodyPr>
          <a:lstStyle/>
          <a:p>
            <a:pPr>
              <a:defRPr/>
            </a:pPr>
            <a:r>
              <a:rPr lang="zh-CN" altLang="en-US" sz="1800" dirty="0">
                <a:solidFill>
                  <a:prstClr val="white"/>
                </a:solidFill>
                <a:latin typeface="微软雅黑" panose="020B0503020204020204" pitchFamily="34" charset="-122"/>
                <a:ea typeface="微软雅黑" panose="020B0503020204020204" pitchFamily="34" charset="-122"/>
              </a:rPr>
              <a:t>精品资源共享课程</a:t>
            </a:r>
            <a:endParaRPr lang="zh-CN" altLang="en-US" sz="1800" dirty="0">
              <a:solidFill>
                <a:prstClr val="whit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521550" y="851584"/>
            <a:ext cx="825031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521550" y="1853342"/>
            <a:ext cx="825031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0" y="3763926"/>
            <a:ext cx="9144000" cy="1379573"/>
            <a:chOff x="0" y="3763926"/>
            <a:chExt cx="9144000" cy="1379573"/>
          </a:xfrm>
        </p:grpSpPr>
        <p:sp>
          <p:nvSpPr>
            <p:cNvPr id="15" name="圆角矩形 14"/>
            <p:cNvSpPr/>
            <p:nvPr/>
          </p:nvSpPr>
          <p:spPr>
            <a:xfrm>
              <a:off x="0" y="3763926"/>
              <a:ext cx="9144000" cy="1379573"/>
            </a:xfrm>
            <a:prstGeom prst="roundRect">
              <a:avLst/>
            </a:prstGeom>
            <a:solidFill>
              <a:schemeClr val="bg1">
                <a:alpha val="91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14070" fontAlgn="base">
                <a:spcBef>
                  <a:spcPct val="0"/>
                </a:spcBef>
                <a:spcAft>
                  <a:spcPct val="0"/>
                </a:spcAft>
              </a:pPr>
              <a:endParaRPr lang="zh-CN" altLang="en-US" sz="1700">
                <a:solidFill>
                  <a:prstClr val="white"/>
                </a:solidFill>
              </a:endParaRPr>
            </a:p>
          </p:txBody>
        </p:sp>
        <p:pic>
          <p:nvPicPr>
            <p:cNvPr id="102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3622" y="3796561"/>
              <a:ext cx="856852" cy="1323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4926" y="3807194"/>
              <a:ext cx="1310850" cy="1304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4902" y="3830484"/>
              <a:ext cx="1276350"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2032" y="3796560"/>
              <a:ext cx="1756380" cy="1321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6280" y="3826379"/>
              <a:ext cx="1216290" cy="1282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4269" y="3817777"/>
              <a:ext cx="1347763" cy="1315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18967" y="3848980"/>
              <a:ext cx="782563" cy="1144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4" name="TextBox 33"/>
          <p:cNvSpPr txBox="1"/>
          <p:nvPr/>
        </p:nvSpPr>
        <p:spPr>
          <a:xfrm>
            <a:off x="2111253" y="2521511"/>
            <a:ext cx="4921493" cy="707886"/>
          </a:xfrm>
          <a:prstGeom prst="rect">
            <a:avLst/>
          </a:prstGeom>
          <a:noFill/>
        </p:spPr>
        <p:txBody>
          <a:bodyPr wrap="square" rtlCol="0">
            <a:spAutoFit/>
          </a:bodyPr>
          <a:lstStyle/>
          <a:p>
            <a:pPr algn="ctr"/>
            <a:r>
              <a:rPr lang="zh-CN" altLang="en-US" sz="4000" b="1" dirty="0">
                <a:solidFill>
                  <a:schemeClr val="bg1"/>
                </a:solidFill>
                <a:latin typeface="微软雅黑" panose="020B0503020204020204" pitchFamily="34" charset="-122"/>
                <a:ea typeface="微软雅黑" panose="020B0503020204020204" pitchFamily="34" charset="-122"/>
              </a:rPr>
              <a:t>电抗器</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6" name="TextBox 10"/>
          <p:cNvSpPr txBox="1">
            <a:spLocks noChangeArrowheads="1"/>
          </p:cNvSpPr>
          <p:nvPr/>
        </p:nvSpPr>
        <p:spPr bwMode="auto">
          <a:xfrm>
            <a:off x="529774" y="958144"/>
            <a:ext cx="8272780" cy="768350"/>
          </a:xfrm>
          <a:prstGeom prst="rect">
            <a:avLst/>
          </a:prstGeom>
          <a:noFill/>
          <a:ln w="9525">
            <a:noFill/>
            <a:miter lim="800000"/>
          </a:ln>
        </p:spPr>
        <p:txBody>
          <a:bodyPr wrap="none">
            <a:spAutoFit/>
          </a:bodyPr>
          <a:lstStyle/>
          <a:p>
            <a:pPr>
              <a:defRPr/>
            </a:pPr>
            <a:r>
              <a:rPr lang="zh-CN" altLang="en-US" sz="4400" b="1" spc="150" dirty="0" smtClean="0">
                <a:solidFill>
                  <a:prstClr val="white"/>
                </a:solidFill>
                <a:latin typeface="微软雅黑" panose="020B0503020204020204" pitchFamily="34" charset="-122"/>
                <a:ea typeface="微软雅黑" panose="020B0503020204020204" pitchFamily="34" charset="-122"/>
              </a:rPr>
              <a:t>变频、伺服、步进应用实践教程</a:t>
            </a:r>
            <a:endParaRPr lang="zh-CN" altLang="en-US" sz="4400" b="1" spc="150" dirty="0" smtClean="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99"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50" fill="hold"/>
                                        <p:tgtEl>
                                          <p:spTgt spid="4"/>
                                        </p:tgtEl>
                                        <p:attrNameLst>
                                          <p:attrName>ppt_x</p:attrName>
                                        </p:attrNameLst>
                                      </p:cBhvr>
                                      <p:tavLst>
                                        <p:tav tm="0">
                                          <p:val>
                                            <p:strVal val="0-#ppt_w/2"/>
                                          </p:val>
                                        </p:tav>
                                        <p:tav tm="100000">
                                          <p:val>
                                            <p:strVal val="#ppt_x"/>
                                          </p:val>
                                        </p:tav>
                                      </p:tavLst>
                                    </p:anim>
                                    <p:anim calcmode="lin" valueType="num">
                                      <p:cBhvr additive="base">
                                        <p:cTn id="14" dur="25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50" fill="hold"/>
                                        <p:tgtEl>
                                          <p:spTgt spid="5"/>
                                        </p:tgtEl>
                                        <p:attrNameLst>
                                          <p:attrName>ppt_x</p:attrName>
                                        </p:attrNameLst>
                                      </p:cBhvr>
                                      <p:tavLst>
                                        <p:tav tm="0">
                                          <p:val>
                                            <p:strVal val="1+#ppt_w/2"/>
                                          </p:val>
                                        </p:tav>
                                        <p:tav tm="100000">
                                          <p:val>
                                            <p:strVal val="#ppt_x"/>
                                          </p:val>
                                        </p:tav>
                                      </p:tavLst>
                                    </p:anim>
                                    <p:anim calcmode="lin" valueType="num">
                                      <p:cBhvr additive="base">
                                        <p:cTn id="18" dur="25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2"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1+#ppt_w/2"/>
                                          </p:val>
                                        </p:tav>
                                        <p:tav tm="100000">
                                          <p:val>
                                            <p:strVal val="#ppt_x"/>
                                          </p:val>
                                        </p:tav>
                                      </p:tavLst>
                                    </p:anim>
                                    <p:anim calcmode="lin" valueType="num">
                                      <p:cBhvr additive="base">
                                        <p:cTn id="23" dur="500" fill="hold"/>
                                        <p:tgtEl>
                                          <p:spTgt spid="34"/>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35" presetClass="entr" presetSubtype="0" fill="hold" grpId="1"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anim calcmode="lin" valueType="num">
                                      <p:cBhvr>
                                        <p:cTn id="31" dur="500" fill="hold"/>
                                        <p:tgtEl>
                                          <p:spTgt spid="6"/>
                                        </p:tgtEl>
                                        <p:attrNameLst>
                                          <p:attrName>style.rotation</p:attrName>
                                        </p:attrNameLst>
                                      </p:cBhvr>
                                      <p:tavLst>
                                        <p:tav tm="0">
                                          <p:val>
                                            <p:fltVal val="720"/>
                                          </p:val>
                                        </p:tav>
                                        <p:tav tm="100000">
                                          <p:val>
                                            <p:fltVal val="0"/>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 calcmode="lin" valueType="num">
                                      <p:cBhvr>
                                        <p:cTn id="33" dur="500" fill="hold"/>
                                        <p:tgtEl>
                                          <p:spTgt spid="6"/>
                                        </p:tgtEl>
                                        <p:attrNameLst>
                                          <p:attrName>ppt_w</p:attrName>
                                        </p:attrNameLst>
                                      </p:cBhvr>
                                      <p:tavLst>
                                        <p:tav tm="0">
                                          <p:val>
                                            <p:fltVal val="0"/>
                                          </p:val>
                                        </p:tav>
                                        <p:tav tm="100000">
                                          <p:val>
                                            <p:strVal val="#ppt_w"/>
                                          </p:val>
                                        </p:tav>
                                      </p:tavLst>
                                    </p:anim>
                                  </p:childTnLst>
                                </p:cTn>
                              </p:par>
                              <p:par>
                                <p:cTn id="34" presetID="53" presetClass="entr" presetSubtype="16" fill="hold" grpId="2"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p:bldP spid="6" grpId="0"/>
      <p:bldP spid="6" grpId="1"/>
      <p:bldP spid="6"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AF0AF5C-DE98-4004-B168-2E6E0D7089E0}" type="slidenum">
              <a:rPr lang="zh-CN" altLang="en-US" smtClean="0">
                <a:solidFill>
                  <a:srgbClr val="04617B">
                    <a:shade val="90000"/>
                  </a:srgbClr>
                </a:solidFill>
              </a:rPr>
            </a:fld>
            <a:endParaRPr lang="zh-CN" altLang="en-US" dirty="0">
              <a:solidFill>
                <a:srgbClr val="04617B">
                  <a:shade val="90000"/>
                </a:srgbClr>
              </a:solidFill>
            </a:endParaRPr>
          </a:p>
        </p:txBody>
      </p:sp>
      <p:sp>
        <p:nvSpPr>
          <p:cNvPr id="6149" name="标题 1"/>
          <p:cNvSpPr>
            <a:spLocks noGrp="1"/>
          </p:cNvSpPr>
          <p:nvPr>
            <p:ph type="title"/>
          </p:nvPr>
        </p:nvSpPr>
        <p:spPr>
          <a:xfrm>
            <a:off x="435754" y="9025"/>
            <a:ext cx="8229057" cy="563562"/>
          </a:xfrm>
        </p:spPr>
        <p:txBody>
          <a:bodyPr/>
          <a:lstStyle/>
          <a:p>
            <a:pPr algn="ctr" eaLnBrk="1" hangingPunct="1"/>
            <a:r>
              <a:rPr lang="zh-CN" altLang="en-US" sz="3600" b="1" dirty="0">
                <a:solidFill>
                  <a:schemeClr val="tx1"/>
                </a:solidFill>
                <a:latin typeface="微软雅黑" panose="020B0503020204020204" pitchFamily="34" charset="-122"/>
                <a:ea typeface="微软雅黑" panose="020B0503020204020204" pitchFamily="34" charset="-122"/>
              </a:rPr>
              <a:t>电抗器</a:t>
            </a:r>
            <a:endParaRPr lang="zh-CN" altLang="en-US" sz="3600" b="1" dirty="0">
              <a:solidFill>
                <a:schemeClr val="tx1"/>
              </a:solidFill>
              <a:latin typeface="微软雅黑" panose="020B0503020204020204" pitchFamily="34" charset="-122"/>
              <a:ea typeface="微软雅黑" panose="020B0503020204020204" pitchFamily="34" charset="-122"/>
            </a:endParaRPr>
          </a:p>
        </p:txBody>
      </p:sp>
      <p:sp>
        <p:nvSpPr>
          <p:cNvPr id="10" name="矩形 9"/>
          <p:cNvSpPr/>
          <p:nvPr/>
        </p:nvSpPr>
        <p:spPr>
          <a:xfrm>
            <a:off x="7727524" y="9025"/>
            <a:ext cx="1441421" cy="307777"/>
          </a:xfrm>
          <a:prstGeom prst="rect">
            <a:avLst/>
          </a:prstGeom>
        </p:spPr>
        <p:txBody>
          <a:bodyPr wrap="none">
            <a:spAutoFit/>
          </a:bodyPr>
          <a:lstStyle/>
          <a:p>
            <a:pPr algn="ctr">
              <a:defRPr/>
            </a:pPr>
            <a:r>
              <a:rPr lang="zh-CN" altLang="en-US"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变频器安装操作</a:t>
            </a:r>
            <a:endParaRPr lang="en-US" altLang="zh-CN"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2" name="矩形 1"/>
          <p:cNvSpPr/>
          <p:nvPr/>
        </p:nvSpPr>
        <p:spPr>
          <a:xfrm>
            <a:off x="671553" y="894216"/>
            <a:ext cx="7277492" cy="584775"/>
          </a:xfrm>
          <a:prstGeom prst="rect">
            <a:avLst/>
          </a:prstGeom>
        </p:spPr>
        <p:txBody>
          <a:bodyPr wrap="square">
            <a:spAutoFit/>
          </a:bodyPr>
          <a:lstStyle/>
          <a:p>
            <a:r>
              <a:rPr lang="zh-CN" altLang="zh-CN" sz="3200" b="1" dirty="0">
                <a:cs typeface="宋体" panose="02010600030101010101" pitchFamily="2" charset="-122"/>
              </a:rPr>
              <a:t>（</a:t>
            </a:r>
            <a:r>
              <a:rPr lang="en-US" altLang="zh-CN" sz="3200" b="1" dirty="0">
                <a:latin typeface="Times New Roman" panose="02020603050405020304" pitchFamily="18" charset="0"/>
                <a:ea typeface="Times New Roman" panose="02020603050405020304" pitchFamily="18" charset="0"/>
                <a:cs typeface="宋体" panose="02010600030101010101" pitchFamily="2" charset="-122"/>
              </a:rPr>
              <a:t>2</a:t>
            </a:r>
            <a:r>
              <a:rPr lang="zh-CN" altLang="zh-CN" sz="3200" b="1" dirty="0">
                <a:cs typeface="宋体" panose="02010600030101010101" pitchFamily="2" charset="-122"/>
              </a:rPr>
              <a:t>）变频器输出侧交流电抗器</a:t>
            </a:r>
            <a:endParaRPr lang="zh-CN" altLang="en-US" sz="3200" b="1" dirty="0"/>
          </a:p>
        </p:txBody>
      </p:sp>
      <p:sp>
        <p:nvSpPr>
          <p:cNvPr id="8" name="矩形 7"/>
          <p:cNvSpPr/>
          <p:nvPr/>
        </p:nvSpPr>
        <p:spPr>
          <a:xfrm>
            <a:off x="792977" y="1449679"/>
            <a:ext cx="7558045" cy="1200329"/>
          </a:xfrm>
          <a:prstGeom prst="rect">
            <a:avLst/>
          </a:prstGeom>
        </p:spPr>
        <p:txBody>
          <a:bodyPr wrap="square">
            <a:spAutoFit/>
          </a:bodyPr>
          <a:lstStyle/>
          <a:p>
            <a:r>
              <a:rPr lang="en-US" altLang="zh-CN" sz="2400" dirty="0" smtClean="0">
                <a:latin typeface="微软雅黑" panose="020B0503020204020204" pitchFamily="34" charset="-122"/>
                <a:ea typeface="微软雅黑" panose="020B0503020204020204" pitchFamily="34" charset="-122"/>
                <a:cs typeface="宋体" panose="02010600030101010101" pitchFamily="2" charset="-122"/>
              </a:rPr>
              <a:t>        </a:t>
            </a:r>
            <a:r>
              <a:rPr lang="zh-CN" altLang="zh-CN" sz="2400" dirty="0" smtClean="0">
                <a:latin typeface="微软雅黑" panose="020B0503020204020204" pitchFamily="34" charset="-122"/>
                <a:ea typeface="微软雅黑" panose="020B0503020204020204" pitchFamily="34" charset="-122"/>
                <a:cs typeface="宋体" panose="02010600030101010101" pitchFamily="2" charset="-122"/>
              </a:rPr>
              <a:t>接</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在变频器输出端和电动机之间的输出交流电抗器，其主要作用是为了降低变频器输出中存在的谐波产生的不良影响，包括以下两方面内容。</a:t>
            </a:r>
            <a:endParaRPr lang="zh-CN" altLang="en-US" sz="2400" dirty="0">
              <a:latin typeface="微软雅黑" panose="020B0503020204020204" pitchFamily="34" charset="-122"/>
              <a:ea typeface="微软雅黑" panose="020B0503020204020204" pitchFamily="34" charset="-122"/>
            </a:endParaRPr>
          </a:p>
        </p:txBody>
      </p:sp>
      <p:sp>
        <p:nvSpPr>
          <p:cNvPr id="9" name="矩形 8"/>
          <p:cNvSpPr/>
          <p:nvPr/>
        </p:nvSpPr>
        <p:spPr>
          <a:xfrm>
            <a:off x="531641" y="2835410"/>
            <a:ext cx="7697957" cy="1746888"/>
          </a:xfrm>
          <a:prstGeom prst="rect">
            <a:avLst/>
          </a:prstGeom>
        </p:spPr>
        <p:txBody>
          <a:bodyPr wrap="square">
            <a:spAutoFit/>
          </a:bodyPr>
          <a:lstStyle/>
          <a:p>
            <a:pPr marL="70485" marR="138430" indent="266700" algn="just">
              <a:lnSpc>
                <a:spcPct val="112000"/>
              </a:lnSpc>
              <a:spcBef>
                <a:spcPts val="35"/>
              </a:spcBef>
              <a:spcAft>
                <a:spcPts val="0"/>
              </a:spcAft>
            </a:pPr>
            <a:r>
              <a:rPr lang="en-US" altLang="zh-CN" sz="2400" dirty="0" smtClean="0">
                <a:latin typeface="微软雅黑" panose="020B0503020204020204" pitchFamily="34" charset="-122"/>
                <a:ea typeface="微软雅黑" panose="020B0503020204020204" pitchFamily="34" charset="-122"/>
                <a:cs typeface="宋体" panose="02010600030101010101" pitchFamily="2" charset="-122"/>
              </a:rPr>
              <a:t>   ①</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降低电动机噪声。利用变频器进行调节控制时，由于谐波的影响，电动机产生的电磁噪声和金属音噪声将大于采用电网电源直接驱动的电动机噪声。通过接入电抗器，可以将噪声由 </a:t>
            </a:r>
            <a:r>
              <a:rPr lang="en-US" altLang="zh-CN" sz="2400" dirty="0">
                <a:latin typeface="微软雅黑" panose="020B0503020204020204" pitchFamily="34" charset="-122"/>
                <a:ea typeface="微软雅黑" panose="020B0503020204020204" pitchFamily="34" charset="-122"/>
                <a:cs typeface="宋体" panose="02010600030101010101" pitchFamily="2" charset="-122"/>
              </a:rPr>
              <a:t>70</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a:t>
            </a:r>
            <a:r>
              <a:rPr lang="en-US" altLang="zh-CN" sz="2400" dirty="0">
                <a:latin typeface="微软雅黑" panose="020B0503020204020204" pitchFamily="34" charset="-122"/>
                <a:ea typeface="微软雅黑" panose="020B0503020204020204" pitchFamily="34" charset="-122"/>
                <a:cs typeface="宋体" panose="02010600030101010101" pitchFamily="2" charset="-122"/>
              </a:rPr>
              <a:t>80dB </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降低 </a:t>
            </a:r>
            <a:r>
              <a:rPr lang="en-US" altLang="zh-CN" sz="2400" dirty="0">
                <a:latin typeface="微软雅黑" panose="020B0503020204020204" pitchFamily="34" charset="-122"/>
                <a:ea typeface="微软雅黑" panose="020B0503020204020204" pitchFamily="34" charset="-122"/>
                <a:cs typeface="宋体" panose="02010600030101010101" pitchFamily="2" charset="-122"/>
              </a:rPr>
              <a:t>5dB </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左右。</a:t>
            </a:r>
            <a:endParaRPr lang="zh-CN" altLang="zh-CN" sz="2400" dirty="0">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AF0AF5C-DE98-4004-B168-2E6E0D7089E0}" type="slidenum">
              <a:rPr lang="zh-CN" altLang="en-US" smtClean="0">
                <a:solidFill>
                  <a:srgbClr val="04617B">
                    <a:shade val="90000"/>
                  </a:srgbClr>
                </a:solidFill>
              </a:rPr>
            </a:fld>
            <a:endParaRPr lang="zh-CN" altLang="en-US" dirty="0">
              <a:solidFill>
                <a:srgbClr val="04617B">
                  <a:shade val="90000"/>
                </a:srgbClr>
              </a:solidFill>
            </a:endParaRPr>
          </a:p>
        </p:txBody>
      </p:sp>
      <p:sp>
        <p:nvSpPr>
          <p:cNvPr id="6149" name="标题 1"/>
          <p:cNvSpPr>
            <a:spLocks noGrp="1"/>
          </p:cNvSpPr>
          <p:nvPr>
            <p:ph type="title"/>
          </p:nvPr>
        </p:nvSpPr>
        <p:spPr>
          <a:xfrm>
            <a:off x="435754" y="9025"/>
            <a:ext cx="8229057" cy="563562"/>
          </a:xfrm>
        </p:spPr>
        <p:txBody>
          <a:bodyPr/>
          <a:lstStyle/>
          <a:p>
            <a:pPr algn="ctr" eaLnBrk="1" hangingPunct="1"/>
            <a:r>
              <a:rPr lang="zh-CN" altLang="en-US" sz="3600" b="1" dirty="0">
                <a:solidFill>
                  <a:schemeClr val="tx1"/>
                </a:solidFill>
                <a:latin typeface="微软雅黑" panose="020B0503020204020204" pitchFamily="34" charset="-122"/>
                <a:ea typeface="微软雅黑" panose="020B0503020204020204" pitchFamily="34" charset="-122"/>
              </a:rPr>
              <a:t>电抗器</a:t>
            </a:r>
            <a:endParaRPr lang="zh-CN" altLang="en-US" sz="3600" b="1" dirty="0">
              <a:solidFill>
                <a:schemeClr val="tx1"/>
              </a:solidFill>
              <a:latin typeface="微软雅黑" panose="020B0503020204020204" pitchFamily="34" charset="-122"/>
              <a:ea typeface="微软雅黑" panose="020B0503020204020204" pitchFamily="34" charset="-122"/>
            </a:endParaRPr>
          </a:p>
        </p:txBody>
      </p:sp>
      <p:sp>
        <p:nvSpPr>
          <p:cNvPr id="10" name="矩形 9"/>
          <p:cNvSpPr/>
          <p:nvPr/>
        </p:nvSpPr>
        <p:spPr>
          <a:xfrm>
            <a:off x="7727524" y="9025"/>
            <a:ext cx="1441421" cy="307777"/>
          </a:xfrm>
          <a:prstGeom prst="rect">
            <a:avLst/>
          </a:prstGeom>
        </p:spPr>
        <p:txBody>
          <a:bodyPr wrap="none">
            <a:spAutoFit/>
          </a:bodyPr>
          <a:lstStyle/>
          <a:p>
            <a:pPr algn="ctr">
              <a:defRPr/>
            </a:pPr>
            <a:r>
              <a:rPr lang="zh-CN" altLang="en-US"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变频器安装操作</a:t>
            </a:r>
            <a:endParaRPr lang="en-US" altLang="zh-CN"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2" name="矩形 1"/>
          <p:cNvSpPr/>
          <p:nvPr/>
        </p:nvSpPr>
        <p:spPr>
          <a:xfrm>
            <a:off x="671553" y="894216"/>
            <a:ext cx="7277492" cy="584775"/>
          </a:xfrm>
          <a:prstGeom prst="rect">
            <a:avLst/>
          </a:prstGeom>
        </p:spPr>
        <p:txBody>
          <a:bodyPr wrap="square">
            <a:spAutoFit/>
          </a:bodyPr>
          <a:lstStyle/>
          <a:p>
            <a:r>
              <a:rPr lang="zh-CN" altLang="zh-CN" sz="3200" b="1" dirty="0">
                <a:cs typeface="宋体" panose="02010600030101010101" pitchFamily="2" charset="-122"/>
              </a:rPr>
              <a:t>（</a:t>
            </a:r>
            <a:r>
              <a:rPr lang="en-US" altLang="zh-CN" sz="3200" b="1" dirty="0">
                <a:latin typeface="Times New Roman" panose="02020603050405020304" pitchFamily="18" charset="0"/>
                <a:ea typeface="Times New Roman" panose="02020603050405020304" pitchFamily="18" charset="0"/>
                <a:cs typeface="宋体" panose="02010600030101010101" pitchFamily="2" charset="-122"/>
              </a:rPr>
              <a:t>2</a:t>
            </a:r>
            <a:r>
              <a:rPr lang="zh-CN" altLang="zh-CN" sz="3200" b="1" dirty="0">
                <a:cs typeface="宋体" panose="02010600030101010101" pitchFamily="2" charset="-122"/>
              </a:rPr>
              <a:t>）变频器输出侧交流电抗器</a:t>
            </a:r>
            <a:endParaRPr lang="zh-CN" altLang="en-US" sz="3200" b="1" dirty="0"/>
          </a:p>
        </p:txBody>
      </p:sp>
      <p:sp>
        <p:nvSpPr>
          <p:cNvPr id="11" name="矩形 10"/>
          <p:cNvSpPr/>
          <p:nvPr/>
        </p:nvSpPr>
        <p:spPr>
          <a:xfrm>
            <a:off x="539705" y="1447823"/>
            <a:ext cx="7697956" cy="3351046"/>
          </a:xfrm>
          <a:prstGeom prst="rect">
            <a:avLst/>
          </a:prstGeom>
        </p:spPr>
        <p:txBody>
          <a:bodyPr wrap="square">
            <a:spAutoFit/>
          </a:bodyPr>
          <a:lstStyle/>
          <a:p>
            <a:pPr>
              <a:lnSpc>
                <a:spcPct val="150000"/>
              </a:lnSpc>
            </a:pPr>
            <a:r>
              <a:rPr lang="en-US" altLang="zh-CN" sz="2400" dirty="0">
                <a:latin typeface="微软雅黑" panose="020B0503020204020204" pitchFamily="34" charset="-122"/>
                <a:ea typeface="微软雅黑" panose="020B0503020204020204" pitchFamily="34" charset="-122"/>
                <a:cs typeface="宋体" panose="02010600030101010101" pitchFamily="2" charset="-122"/>
              </a:rPr>
              <a:t>   ②</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降低输出谐波的不良影响。当负载电动机的阻抗比标准电动机小时，随着电动机电流的增加有可能出现过电流、变频器限流动作，以至于出现得不到足够大转矩、效率降低及电动机过热等异常现象。当这些现象出现时，应该选用输出电抗器使变频器的输出平滑，以减小输出谐波产生的不良影响。</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AF0AF5C-DE98-4004-B168-2E6E0D7089E0}" type="slidenum">
              <a:rPr lang="zh-CN" altLang="en-US" smtClean="0">
                <a:solidFill>
                  <a:srgbClr val="04617B">
                    <a:shade val="90000"/>
                  </a:srgbClr>
                </a:solidFill>
              </a:rPr>
            </a:fld>
            <a:endParaRPr lang="zh-CN" altLang="en-US" dirty="0">
              <a:solidFill>
                <a:srgbClr val="04617B">
                  <a:shade val="90000"/>
                </a:srgbClr>
              </a:solidFill>
            </a:endParaRPr>
          </a:p>
        </p:txBody>
      </p:sp>
      <p:sp>
        <p:nvSpPr>
          <p:cNvPr id="6149" name="标题 1"/>
          <p:cNvSpPr>
            <a:spLocks noGrp="1"/>
          </p:cNvSpPr>
          <p:nvPr>
            <p:ph type="title"/>
          </p:nvPr>
        </p:nvSpPr>
        <p:spPr>
          <a:xfrm>
            <a:off x="435754" y="9025"/>
            <a:ext cx="8229057" cy="563562"/>
          </a:xfrm>
        </p:spPr>
        <p:txBody>
          <a:bodyPr/>
          <a:lstStyle/>
          <a:p>
            <a:pPr algn="ctr" eaLnBrk="1" hangingPunct="1"/>
            <a:r>
              <a:rPr lang="zh-CN" altLang="en-US" sz="3600" b="1" dirty="0">
                <a:solidFill>
                  <a:schemeClr val="tx1"/>
                </a:solidFill>
                <a:latin typeface="微软雅黑" panose="020B0503020204020204" pitchFamily="34" charset="-122"/>
                <a:ea typeface="微软雅黑" panose="020B0503020204020204" pitchFamily="34" charset="-122"/>
              </a:rPr>
              <a:t>电抗器</a:t>
            </a:r>
            <a:endParaRPr lang="zh-CN" altLang="en-US" sz="3600" b="1" dirty="0">
              <a:solidFill>
                <a:schemeClr val="tx1"/>
              </a:solidFill>
              <a:latin typeface="微软雅黑" panose="020B0503020204020204" pitchFamily="34" charset="-122"/>
              <a:ea typeface="微软雅黑" panose="020B0503020204020204" pitchFamily="34" charset="-122"/>
            </a:endParaRPr>
          </a:p>
        </p:txBody>
      </p:sp>
      <p:sp>
        <p:nvSpPr>
          <p:cNvPr id="10" name="矩形 9"/>
          <p:cNvSpPr/>
          <p:nvPr/>
        </p:nvSpPr>
        <p:spPr>
          <a:xfrm>
            <a:off x="7727524" y="9025"/>
            <a:ext cx="1441421" cy="307777"/>
          </a:xfrm>
          <a:prstGeom prst="rect">
            <a:avLst/>
          </a:prstGeom>
        </p:spPr>
        <p:txBody>
          <a:bodyPr wrap="none">
            <a:spAutoFit/>
          </a:bodyPr>
          <a:lstStyle/>
          <a:p>
            <a:pPr algn="ctr">
              <a:defRPr/>
            </a:pPr>
            <a:r>
              <a:rPr lang="zh-CN" altLang="en-US"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变频器安装操作</a:t>
            </a:r>
            <a:endParaRPr lang="en-US" altLang="zh-CN"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3" name="矩形 2"/>
          <p:cNvSpPr/>
          <p:nvPr/>
        </p:nvSpPr>
        <p:spPr>
          <a:xfrm>
            <a:off x="612004" y="659984"/>
            <a:ext cx="7323168" cy="1200329"/>
          </a:xfrm>
          <a:prstGeom prst="rect">
            <a:avLst/>
          </a:prstGeom>
        </p:spPr>
        <p:txBody>
          <a:bodyPr wrap="square">
            <a:spAutoFit/>
          </a:bodyPr>
          <a:lstStyle/>
          <a:p>
            <a:r>
              <a:rPr lang="zh-CN" altLang="zh-CN" sz="2400" dirty="0">
                <a:latin typeface="微软雅黑" panose="020B0503020204020204" pitchFamily="34" charset="-122"/>
                <a:ea typeface="微软雅黑" panose="020B0503020204020204" pitchFamily="34" charset="-122"/>
                <a:cs typeface="宋体" panose="02010600030101010101" pitchFamily="2" charset="-122"/>
              </a:rPr>
              <a:t>输出交流电抗器是</a:t>
            </a:r>
            <a:r>
              <a:rPr lang="zh-CN" altLang="zh-CN" sz="2400" b="1" dirty="0">
                <a:latin typeface="微软雅黑" panose="020B0503020204020204" pitchFamily="34" charset="-122"/>
                <a:ea typeface="微软雅黑" panose="020B0503020204020204" pitchFamily="34" charset="-122"/>
                <a:cs typeface="宋体" panose="02010600030101010101" pitchFamily="2" charset="-122"/>
              </a:rPr>
              <a:t>选购件</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，当变频器干扰严重或电动机振动时可考虑接入。通常，以下两种情况要使用输出侧交流电抗器。</a:t>
            </a:r>
            <a:endParaRPr lang="zh-CN" altLang="en-US" sz="2400" dirty="0">
              <a:latin typeface="微软雅黑" panose="020B0503020204020204" pitchFamily="34" charset="-122"/>
              <a:ea typeface="微软雅黑" panose="020B0503020204020204" pitchFamily="34" charset="-122"/>
            </a:endParaRPr>
          </a:p>
        </p:txBody>
      </p:sp>
      <p:sp>
        <p:nvSpPr>
          <p:cNvPr id="5" name="矩形 4"/>
          <p:cNvSpPr/>
          <p:nvPr/>
        </p:nvSpPr>
        <p:spPr>
          <a:xfrm>
            <a:off x="612004" y="1863600"/>
            <a:ext cx="7836230" cy="2308324"/>
          </a:xfrm>
          <a:prstGeom prst="rect">
            <a:avLst/>
          </a:prstGeom>
        </p:spPr>
        <p:txBody>
          <a:bodyPr wrap="square">
            <a:spAutoFit/>
          </a:bodyPr>
          <a:lstStyle/>
          <a:p>
            <a:r>
              <a:rPr lang="en-US" altLang="zh-CN" sz="2400" dirty="0">
                <a:latin typeface="微软雅黑" panose="020B0503020204020204" pitchFamily="34" charset="-122"/>
                <a:ea typeface="微软雅黑" panose="020B0503020204020204" pitchFamily="34" charset="-122"/>
                <a:cs typeface="宋体" panose="02010600030101010101" pitchFamily="2" charset="-122"/>
              </a:rPr>
              <a:t>①</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当变频器和电动机的距离较远（通常大于 </a:t>
            </a:r>
            <a:r>
              <a:rPr lang="en-US" altLang="zh-CN" sz="2400" dirty="0">
                <a:latin typeface="微软雅黑" panose="020B0503020204020204" pitchFamily="34" charset="-122"/>
                <a:ea typeface="微软雅黑" panose="020B0503020204020204" pitchFamily="34" charset="-122"/>
                <a:cs typeface="宋体" panose="02010600030101010101" pitchFamily="2" charset="-122"/>
              </a:rPr>
              <a:t>30m</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时，线路的分布电容和分布电感随着导线的延长而增大，而线路的振荡频率会减少。当线路的振荡频率接近于变频器的输出电压载波频率时，电动机的电压将可能因进入谐振带而升高，过高的电压可能击穿电动机的绕组。因此，要接入输出侧交流电抗器。</a:t>
            </a:r>
            <a:endParaRPr lang="zh-CN" altLang="zh-CN" sz="24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6" name="矩形 5"/>
          <p:cNvSpPr/>
          <p:nvPr/>
        </p:nvSpPr>
        <p:spPr>
          <a:xfrm>
            <a:off x="607624" y="4199509"/>
            <a:ext cx="7660666" cy="830997"/>
          </a:xfrm>
          <a:prstGeom prst="rect">
            <a:avLst/>
          </a:prstGeom>
        </p:spPr>
        <p:txBody>
          <a:bodyPr wrap="square">
            <a:spAutoFit/>
          </a:bodyPr>
          <a:lstStyle/>
          <a:p>
            <a:r>
              <a:rPr lang="en-US" altLang="zh-CN" sz="2400" dirty="0">
                <a:latin typeface="微软雅黑" panose="020B0503020204020204" pitchFamily="34" charset="-122"/>
                <a:ea typeface="微软雅黑" panose="020B0503020204020204" pitchFamily="34" charset="-122"/>
                <a:cs typeface="宋体" panose="02010600030101010101" pitchFamily="2" charset="-122"/>
              </a:rPr>
              <a:t>②</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当电动机的功率大于变频器的功率时要接入输出侧交流电抗器。</a:t>
            </a:r>
            <a:endParaRPr lang="zh-CN" altLang="en-US" sz="2400" dirty="0">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AF0AF5C-DE98-4004-B168-2E6E0D7089E0}" type="slidenum">
              <a:rPr lang="zh-CN" altLang="en-US" smtClean="0">
                <a:solidFill>
                  <a:srgbClr val="04617B">
                    <a:shade val="90000"/>
                  </a:srgbClr>
                </a:solidFill>
              </a:rPr>
            </a:fld>
            <a:endParaRPr lang="zh-CN" altLang="en-US" dirty="0">
              <a:solidFill>
                <a:srgbClr val="04617B">
                  <a:shade val="90000"/>
                </a:srgbClr>
              </a:solidFill>
            </a:endParaRPr>
          </a:p>
        </p:txBody>
      </p:sp>
      <p:sp>
        <p:nvSpPr>
          <p:cNvPr id="6149" name="标题 1"/>
          <p:cNvSpPr>
            <a:spLocks noGrp="1"/>
          </p:cNvSpPr>
          <p:nvPr>
            <p:ph type="title"/>
          </p:nvPr>
        </p:nvSpPr>
        <p:spPr>
          <a:xfrm>
            <a:off x="435754" y="9025"/>
            <a:ext cx="8229057" cy="563562"/>
          </a:xfrm>
        </p:spPr>
        <p:txBody>
          <a:bodyPr/>
          <a:lstStyle/>
          <a:p>
            <a:pPr algn="ctr" eaLnBrk="1" hangingPunct="1"/>
            <a:r>
              <a:rPr lang="zh-CN" altLang="en-US" sz="3600" b="1" dirty="0">
                <a:solidFill>
                  <a:schemeClr val="tx1"/>
                </a:solidFill>
                <a:latin typeface="微软雅黑" panose="020B0503020204020204" pitchFamily="34" charset="-122"/>
                <a:ea typeface="微软雅黑" panose="020B0503020204020204" pitchFamily="34" charset="-122"/>
              </a:rPr>
              <a:t>电抗器</a:t>
            </a:r>
            <a:endParaRPr lang="zh-CN" altLang="en-US" sz="3600" b="1" dirty="0">
              <a:solidFill>
                <a:schemeClr val="tx1"/>
              </a:solidFill>
              <a:latin typeface="微软雅黑" panose="020B0503020204020204" pitchFamily="34" charset="-122"/>
              <a:ea typeface="微软雅黑" panose="020B0503020204020204" pitchFamily="34" charset="-122"/>
            </a:endParaRPr>
          </a:p>
        </p:txBody>
      </p:sp>
      <p:sp>
        <p:nvSpPr>
          <p:cNvPr id="10" name="矩形 9"/>
          <p:cNvSpPr/>
          <p:nvPr/>
        </p:nvSpPr>
        <p:spPr>
          <a:xfrm>
            <a:off x="7727524" y="9025"/>
            <a:ext cx="1441421" cy="307777"/>
          </a:xfrm>
          <a:prstGeom prst="rect">
            <a:avLst/>
          </a:prstGeom>
        </p:spPr>
        <p:txBody>
          <a:bodyPr wrap="none">
            <a:spAutoFit/>
          </a:bodyPr>
          <a:lstStyle/>
          <a:p>
            <a:pPr algn="ctr">
              <a:defRPr/>
            </a:pPr>
            <a:r>
              <a:rPr lang="zh-CN" altLang="en-US"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变频器安装操作</a:t>
            </a:r>
            <a:endParaRPr lang="en-US" altLang="zh-CN"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2" name="矩形 1"/>
          <p:cNvSpPr/>
          <p:nvPr/>
        </p:nvSpPr>
        <p:spPr>
          <a:xfrm>
            <a:off x="435754" y="674482"/>
            <a:ext cx="3546805" cy="584775"/>
          </a:xfrm>
          <a:prstGeom prst="rect">
            <a:avLst/>
          </a:prstGeom>
        </p:spPr>
        <p:txBody>
          <a:bodyPr wrap="none">
            <a:spAutoFit/>
          </a:bodyPr>
          <a:lstStyle/>
          <a:p>
            <a:pPr marL="270510">
              <a:spcBef>
                <a:spcPts val="170"/>
              </a:spcBef>
              <a:spcAft>
                <a:spcPts val="0"/>
              </a:spcAft>
            </a:pPr>
            <a:r>
              <a:rPr lang="zh-CN" altLang="zh-CN" sz="3200" b="1" dirty="0">
                <a:latin typeface="宋体" panose="02010600030101010101" pitchFamily="2" charset="-122"/>
                <a:cs typeface="宋体" panose="02010600030101010101" pitchFamily="2" charset="-122"/>
              </a:rPr>
              <a:t>（</a:t>
            </a:r>
            <a:r>
              <a:rPr lang="en-US" altLang="zh-CN" sz="3200" b="1" dirty="0">
                <a:latin typeface="Times New Roman" panose="02020603050405020304" pitchFamily="18" charset="0"/>
                <a:ea typeface="Times New Roman" panose="02020603050405020304" pitchFamily="18" charset="0"/>
                <a:cs typeface="宋体" panose="02010600030101010101" pitchFamily="2" charset="-122"/>
              </a:rPr>
              <a:t>3</a:t>
            </a:r>
            <a:r>
              <a:rPr lang="zh-CN" altLang="zh-CN" sz="3200" b="1" dirty="0">
                <a:latin typeface="宋体" panose="02010600030101010101" pitchFamily="2" charset="-122"/>
                <a:cs typeface="宋体" panose="02010600030101010101" pitchFamily="2" charset="-122"/>
              </a:rPr>
              <a:t>）直流电抗器</a:t>
            </a:r>
            <a:endParaRPr lang="zh-CN" altLang="zh-CN" sz="3200" b="1" dirty="0">
              <a:latin typeface="宋体" panose="02010600030101010101" pitchFamily="2" charset="-122"/>
              <a:cs typeface="宋体" panose="02010600030101010101" pitchFamily="2" charset="-122"/>
            </a:endParaRPr>
          </a:p>
        </p:txBody>
      </p:sp>
      <p:sp>
        <p:nvSpPr>
          <p:cNvPr id="5" name="矩形 4"/>
          <p:cNvSpPr/>
          <p:nvPr/>
        </p:nvSpPr>
        <p:spPr>
          <a:xfrm>
            <a:off x="471508" y="1259257"/>
            <a:ext cx="7976726" cy="3905043"/>
          </a:xfrm>
          <a:prstGeom prst="rect">
            <a:avLst/>
          </a:prstGeom>
        </p:spPr>
        <p:txBody>
          <a:bodyPr wrap="square">
            <a:spAutoFit/>
          </a:bodyPr>
          <a:lstStyle/>
          <a:p>
            <a:pPr>
              <a:lnSpc>
                <a:spcPct val="150000"/>
              </a:lnSpc>
            </a:pPr>
            <a:r>
              <a:rPr lang="en-US" altLang="zh-CN" sz="2400" dirty="0">
                <a:latin typeface="微软雅黑" panose="020B0503020204020204" pitchFamily="34" charset="-122"/>
                <a:ea typeface="微软雅黑" panose="020B0503020204020204" pitchFamily="34" charset="-122"/>
                <a:cs typeface="宋体" panose="02010600030101010101" pitchFamily="2" charset="-122"/>
              </a:rPr>
              <a:t>  </a:t>
            </a:r>
            <a:r>
              <a:rPr lang="en-US" altLang="zh-CN" sz="2400" dirty="0" smtClean="0">
                <a:latin typeface="微软雅黑" panose="020B0503020204020204" pitchFamily="34" charset="-122"/>
                <a:ea typeface="微软雅黑" panose="020B0503020204020204" pitchFamily="34" charset="-122"/>
                <a:cs typeface="宋体" panose="02010600030101010101" pitchFamily="2" charset="-122"/>
              </a:rPr>
              <a:t>     </a:t>
            </a:r>
            <a:r>
              <a:rPr lang="zh-CN" altLang="zh-CN" sz="2400" dirty="0" smtClean="0">
                <a:latin typeface="微软雅黑" panose="020B0503020204020204" pitchFamily="34" charset="-122"/>
                <a:ea typeface="微软雅黑" panose="020B0503020204020204" pitchFamily="34" charset="-122"/>
                <a:cs typeface="宋体" panose="02010600030101010101" pitchFamily="2" charset="-122"/>
              </a:rPr>
              <a:t>直流</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电抗器接在整流桥和滤波电容之间，由于其体积较小，因此许多变频器已将直流电抗器直接装在变频器内。直流电抗器用于改善电容滤波造成的输入电流畸变、改善功率因数、减少及防止因冲击电流造成的整流桥损坏和电容过热。当电源变压器和输入电线综合内阻较小时（变压器容量大于电动机 </a:t>
            </a:r>
            <a:r>
              <a:rPr lang="en-US" altLang="zh-CN" sz="2400" dirty="0">
                <a:latin typeface="微软雅黑" panose="020B0503020204020204" pitchFamily="34" charset="-122"/>
                <a:ea typeface="微软雅黑" panose="020B0503020204020204" pitchFamily="34" charset="-122"/>
                <a:cs typeface="宋体" panose="02010600030101010101" pitchFamily="2" charset="-122"/>
              </a:rPr>
              <a:t>10 </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倍以上时），电网变频器频繁动作时都需要使用直流电抗器。</a:t>
            </a:r>
            <a:endParaRPr lang="zh-CN" altLang="zh-CN" sz="2400" dirty="0">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AF0AF5C-DE98-4004-B168-2E6E0D7089E0}" type="slidenum">
              <a:rPr lang="zh-CN" altLang="en-US" smtClean="0">
                <a:solidFill>
                  <a:srgbClr val="04617B">
                    <a:shade val="90000"/>
                  </a:srgbClr>
                </a:solidFill>
              </a:rPr>
            </a:fld>
            <a:endParaRPr lang="zh-CN" altLang="en-US" dirty="0">
              <a:solidFill>
                <a:srgbClr val="04617B">
                  <a:shade val="90000"/>
                </a:srgbClr>
              </a:solidFill>
            </a:endParaRPr>
          </a:p>
        </p:txBody>
      </p:sp>
      <p:sp>
        <p:nvSpPr>
          <p:cNvPr id="6149" name="标题 1"/>
          <p:cNvSpPr>
            <a:spLocks noGrp="1"/>
          </p:cNvSpPr>
          <p:nvPr>
            <p:ph type="title"/>
          </p:nvPr>
        </p:nvSpPr>
        <p:spPr>
          <a:xfrm>
            <a:off x="435754" y="9025"/>
            <a:ext cx="8229057" cy="563562"/>
          </a:xfrm>
        </p:spPr>
        <p:txBody>
          <a:bodyPr/>
          <a:lstStyle/>
          <a:p>
            <a:pPr algn="ctr" eaLnBrk="1" hangingPunct="1"/>
            <a:r>
              <a:rPr lang="zh-CN" altLang="en-US" sz="3600" b="1" dirty="0">
                <a:solidFill>
                  <a:schemeClr val="tx1"/>
                </a:solidFill>
                <a:latin typeface="微软雅黑" panose="020B0503020204020204" pitchFamily="34" charset="-122"/>
                <a:ea typeface="微软雅黑" panose="020B0503020204020204" pitchFamily="34" charset="-122"/>
              </a:rPr>
              <a:t>电抗器</a:t>
            </a:r>
            <a:endParaRPr lang="zh-CN" altLang="en-US" sz="3600" b="1" dirty="0">
              <a:solidFill>
                <a:schemeClr val="tx1"/>
              </a:solidFill>
              <a:latin typeface="微软雅黑" panose="020B0503020204020204" pitchFamily="34" charset="-122"/>
              <a:ea typeface="微软雅黑" panose="020B0503020204020204" pitchFamily="34" charset="-122"/>
            </a:endParaRPr>
          </a:p>
        </p:txBody>
      </p:sp>
      <p:sp>
        <p:nvSpPr>
          <p:cNvPr id="10" name="矩形 9"/>
          <p:cNvSpPr/>
          <p:nvPr/>
        </p:nvSpPr>
        <p:spPr>
          <a:xfrm>
            <a:off x="7727524" y="9025"/>
            <a:ext cx="1441421" cy="307777"/>
          </a:xfrm>
          <a:prstGeom prst="rect">
            <a:avLst/>
          </a:prstGeom>
        </p:spPr>
        <p:txBody>
          <a:bodyPr wrap="none">
            <a:spAutoFit/>
          </a:bodyPr>
          <a:lstStyle/>
          <a:p>
            <a:pPr algn="ctr">
              <a:defRPr/>
            </a:pPr>
            <a:r>
              <a:rPr lang="zh-CN" altLang="en-US"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变频器安装操作</a:t>
            </a:r>
            <a:endParaRPr lang="en-US" altLang="zh-CN"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2" name="矩形 1"/>
          <p:cNvSpPr/>
          <p:nvPr/>
        </p:nvSpPr>
        <p:spPr>
          <a:xfrm>
            <a:off x="435754" y="674482"/>
            <a:ext cx="3546805" cy="584775"/>
          </a:xfrm>
          <a:prstGeom prst="rect">
            <a:avLst/>
          </a:prstGeom>
        </p:spPr>
        <p:txBody>
          <a:bodyPr wrap="none">
            <a:spAutoFit/>
          </a:bodyPr>
          <a:lstStyle/>
          <a:p>
            <a:pPr marL="270510">
              <a:spcBef>
                <a:spcPts val="170"/>
              </a:spcBef>
              <a:spcAft>
                <a:spcPts val="0"/>
              </a:spcAft>
            </a:pPr>
            <a:r>
              <a:rPr lang="zh-CN" altLang="zh-CN" sz="3200" b="1" dirty="0">
                <a:latin typeface="宋体" panose="02010600030101010101" pitchFamily="2" charset="-122"/>
                <a:cs typeface="宋体" panose="02010600030101010101" pitchFamily="2" charset="-122"/>
              </a:rPr>
              <a:t>（</a:t>
            </a:r>
            <a:r>
              <a:rPr lang="en-US" altLang="zh-CN" sz="3200" b="1" dirty="0">
                <a:latin typeface="Times New Roman" panose="02020603050405020304" pitchFamily="18" charset="0"/>
                <a:ea typeface="Times New Roman" panose="02020603050405020304" pitchFamily="18" charset="0"/>
                <a:cs typeface="宋体" panose="02010600030101010101" pitchFamily="2" charset="-122"/>
              </a:rPr>
              <a:t>3</a:t>
            </a:r>
            <a:r>
              <a:rPr lang="zh-CN" altLang="zh-CN" sz="3200" b="1" dirty="0">
                <a:latin typeface="宋体" panose="02010600030101010101" pitchFamily="2" charset="-122"/>
                <a:cs typeface="宋体" panose="02010600030101010101" pitchFamily="2" charset="-122"/>
              </a:rPr>
              <a:t>）直流电抗器</a:t>
            </a:r>
            <a:endParaRPr lang="zh-CN" altLang="zh-CN" sz="3200" b="1" dirty="0">
              <a:latin typeface="宋体" panose="02010600030101010101" pitchFamily="2" charset="-122"/>
              <a:cs typeface="宋体" panose="02010600030101010101" pitchFamily="2" charset="-122"/>
            </a:endParaRPr>
          </a:p>
        </p:txBody>
      </p:sp>
      <p:sp>
        <p:nvSpPr>
          <p:cNvPr id="3" name="矩形 2"/>
          <p:cNvSpPr/>
          <p:nvPr/>
        </p:nvSpPr>
        <p:spPr>
          <a:xfrm>
            <a:off x="654755" y="1633325"/>
            <a:ext cx="7603454" cy="3247877"/>
          </a:xfrm>
          <a:prstGeom prst="rect">
            <a:avLst/>
          </a:prstGeom>
        </p:spPr>
        <p:txBody>
          <a:bodyPr wrap="square">
            <a:spAutoFit/>
          </a:bodyPr>
          <a:lstStyle/>
          <a:p>
            <a:pPr>
              <a:lnSpc>
                <a:spcPct val="150000"/>
              </a:lnSpc>
            </a:pPr>
            <a:r>
              <a:rPr lang="en-US" altLang="zh-CN" sz="2800" dirty="0">
                <a:latin typeface="微软雅黑" panose="020B0503020204020204" pitchFamily="34" charset="-122"/>
                <a:ea typeface="微软雅黑" panose="020B0503020204020204" pitchFamily="34" charset="-122"/>
                <a:cs typeface="宋体" panose="02010600030101010101" pitchFamily="2" charset="-122"/>
              </a:rPr>
              <a:t>      </a:t>
            </a:r>
            <a:r>
              <a:rPr lang="zh-CN" altLang="zh-CN" sz="2800" dirty="0">
                <a:latin typeface="微软雅黑" panose="020B0503020204020204" pitchFamily="34" charset="-122"/>
                <a:ea typeface="微软雅黑" panose="020B0503020204020204" pitchFamily="34" charset="-122"/>
                <a:cs typeface="宋体" panose="02010600030101010101" pitchFamily="2" charset="-122"/>
              </a:rPr>
              <a:t>直流电抗器可将功率因数提高至 </a:t>
            </a:r>
            <a:r>
              <a:rPr lang="en-US" altLang="zh-CN" sz="2800" dirty="0">
                <a:latin typeface="微软雅黑" panose="020B0503020204020204" pitchFamily="34" charset="-122"/>
                <a:ea typeface="微软雅黑" panose="020B0503020204020204" pitchFamily="34" charset="-122"/>
                <a:cs typeface="宋体" panose="02010600030101010101" pitchFamily="2" charset="-122"/>
              </a:rPr>
              <a:t>0.9 </a:t>
            </a:r>
            <a:r>
              <a:rPr lang="zh-CN" altLang="zh-CN" sz="2800" dirty="0">
                <a:latin typeface="微软雅黑" panose="020B0503020204020204" pitchFamily="34" charset="-122"/>
                <a:ea typeface="微软雅黑" panose="020B0503020204020204" pitchFamily="34" charset="-122"/>
                <a:cs typeface="宋体" panose="02010600030101010101" pitchFamily="2" charset="-122"/>
              </a:rPr>
              <a:t>以上，直流电抗器除了提高功率因数外，还可削弱在电源刚接通瞬间的冲击电流。如果同时配用交流电抗器和直流电抗器，则可将变频调速系统的功率因数提高至 </a:t>
            </a:r>
            <a:r>
              <a:rPr lang="en-US" altLang="zh-CN" sz="2800" dirty="0">
                <a:latin typeface="微软雅黑" panose="020B0503020204020204" pitchFamily="34" charset="-122"/>
                <a:ea typeface="微软雅黑" panose="020B0503020204020204" pitchFamily="34" charset="-122"/>
                <a:cs typeface="宋体" panose="02010600030101010101" pitchFamily="2" charset="-122"/>
              </a:rPr>
              <a:t>0.95 </a:t>
            </a:r>
            <a:r>
              <a:rPr lang="zh-CN" altLang="zh-CN" sz="2800" dirty="0">
                <a:latin typeface="微软雅黑" panose="020B0503020204020204" pitchFamily="34" charset="-122"/>
                <a:ea typeface="微软雅黑" panose="020B0503020204020204" pitchFamily="34" charset="-122"/>
                <a:cs typeface="宋体" panose="02010600030101010101" pitchFamily="2" charset="-122"/>
              </a:rPr>
              <a:t>以上。</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custDataLst>
              <p:tags r:id="rId1"/>
            </p:custDataLst>
          </p:nvPr>
        </p:nvSpPr>
        <p:spPr>
          <a:xfrm>
            <a:off x="914400" y="321469"/>
            <a:ext cx="7315200" cy="1607344"/>
          </a:xfrm>
          <a:prstGeom prst="rect">
            <a:avLst/>
          </a:prstGeom>
          <a:noFill/>
        </p:spPr>
        <p:txBody>
          <a:bodyPr vert="horz" wrap="square" rtlCol="0" anchor="ctr" anchorCtr="0">
            <a:noAutofit/>
          </a:bodyPr>
          <a:lstStyle/>
          <a:p>
            <a:r>
              <a:rPr lang="zh-CN" altLang="en-US" sz="2600" dirty="0" smtClean="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变频器输入和输出侧接入电抗器的作用是（   ）。</a:t>
            </a:r>
            <a:endParaRPr lang="zh-CN" altLang="en-US" sz="2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TextBox 5"/>
          <p:cNvSpPr txBox="1"/>
          <p:nvPr>
            <p:custDataLst>
              <p:tags r:id="rId2"/>
            </p:custDataLst>
          </p:nvPr>
        </p:nvSpPr>
        <p:spPr>
          <a:xfrm>
            <a:off x="1828800" y="2089547"/>
            <a:ext cx="6400800" cy="482203"/>
          </a:xfrm>
          <a:prstGeom prst="rect">
            <a:avLst/>
          </a:prstGeom>
          <a:noFill/>
        </p:spPr>
        <p:txBody>
          <a:bodyPr vert="horz" rtlCol="0" anchor="ctr" anchorCtr="0">
            <a:noAutofit/>
          </a:bodyPr>
          <a:lstStyle/>
          <a:p>
            <a:r>
              <a:rPr lang="zh-CN" altLang="zh-CN" sz="2800" dirty="0">
                <a:cs typeface="宋体" panose="02010600030101010101" pitchFamily="2" charset="-122"/>
              </a:rPr>
              <a:t>抑制变频器输入电流的高次谐波</a:t>
            </a:r>
            <a:endParaRPr lang="zh-CN" altLang="en-US" sz="2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Box 6"/>
          <p:cNvSpPr txBox="1"/>
          <p:nvPr>
            <p:custDataLst>
              <p:tags r:id="rId3"/>
            </p:custDataLst>
          </p:nvPr>
        </p:nvSpPr>
        <p:spPr>
          <a:xfrm>
            <a:off x="1828800" y="2732484"/>
            <a:ext cx="6400800" cy="482203"/>
          </a:xfrm>
          <a:prstGeom prst="rect">
            <a:avLst/>
          </a:prstGeom>
          <a:noFill/>
        </p:spPr>
        <p:txBody>
          <a:bodyPr vert="horz" rtlCol="0" anchor="ctr" anchorCtr="0">
            <a:noAutofit/>
          </a:bodyPr>
          <a:lstStyle/>
          <a:p>
            <a:r>
              <a:rPr lang="zh-CN" altLang="zh-CN" sz="2800" dirty="0">
                <a:cs typeface="宋体" panose="02010600030101010101" pitchFamily="2" charset="-122"/>
              </a:rPr>
              <a:t>明显改善功率因数</a:t>
            </a:r>
            <a:endParaRPr lang="zh-CN" altLang="en-US" sz="2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TextBox 7"/>
          <p:cNvSpPr txBox="1"/>
          <p:nvPr>
            <p:custDataLst>
              <p:tags r:id="rId4"/>
            </p:custDataLst>
          </p:nvPr>
        </p:nvSpPr>
        <p:spPr>
          <a:xfrm>
            <a:off x="1828800" y="3375422"/>
            <a:ext cx="6400800" cy="482203"/>
          </a:xfrm>
          <a:prstGeom prst="rect">
            <a:avLst/>
          </a:prstGeom>
          <a:noFill/>
        </p:spPr>
        <p:txBody>
          <a:bodyPr vert="horz" rtlCol="0" anchor="ctr" anchorCtr="0">
            <a:noAutofit/>
          </a:bodyPr>
          <a:lstStyle/>
          <a:p>
            <a:r>
              <a:rPr lang="zh-CN" altLang="zh-CN" sz="2800" dirty="0">
                <a:cs typeface="宋体" panose="02010600030101010101" pitchFamily="2" charset="-122"/>
              </a:rPr>
              <a:t>实现变频器驱动系统与电源之间的匹配</a:t>
            </a:r>
            <a:endParaRPr lang="zh-CN" altLang="en-US" sz="2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TextBox 8"/>
          <p:cNvSpPr txBox="1"/>
          <p:nvPr>
            <p:custDataLst>
              <p:tags r:id="rId5"/>
            </p:custDataLst>
          </p:nvPr>
        </p:nvSpPr>
        <p:spPr>
          <a:xfrm>
            <a:off x="1828800" y="4018359"/>
            <a:ext cx="6400800" cy="482203"/>
          </a:xfrm>
          <a:prstGeom prst="rect">
            <a:avLst/>
          </a:prstGeom>
          <a:noFill/>
        </p:spPr>
        <p:txBody>
          <a:bodyPr vert="horz" rtlCol="0" anchor="ctr" anchorCtr="0">
            <a:noAutofit/>
          </a:bodyPr>
          <a:lstStyle/>
          <a:p>
            <a:r>
              <a:rPr lang="zh-CN" altLang="zh-CN" sz="2800" dirty="0">
                <a:cs typeface="宋体" panose="02010600030101010101" pitchFamily="2" charset="-122"/>
              </a:rPr>
              <a:t>降低变频器输出中存在的谐波产生的不良影响</a:t>
            </a:r>
            <a:endParaRPr lang="zh-CN" altLang="en-US" sz="2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9"/>
          <p:cNvSpPr>
            <a:spLocks noChangeAspect="1"/>
          </p:cNvSpPr>
          <p:nvPr>
            <p:custDataLst>
              <p:tags r:id="rId6"/>
            </p:custDataLst>
          </p:nvPr>
        </p:nvSpPr>
        <p:spPr>
          <a:xfrm>
            <a:off x="1178719" y="2137767"/>
            <a:ext cx="385762" cy="385763"/>
          </a:xfrm>
          <a:prstGeom prst="rect">
            <a:avLst/>
          </a:prstGeom>
          <a:solidFill>
            <a:srgbClr val="00FF00"/>
          </a:solid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a:t>
            </a:r>
            <a:endPar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a:spLocks noChangeAspect="1"/>
          </p:cNvSpPr>
          <p:nvPr>
            <p:custDataLst>
              <p:tags r:id="rId7"/>
            </p:custDataLst>
          </p:nvPr>
        </p:nvSpPr>
        <p:spPr>
          <a:xfrm>
            <a:off x="1178719" y="2780705"/>
            <a:ext cx="385762" cy="385762"/>
          </a:xfrm>
          <a:prstGeom prst="rect">
            <a:avLst/>
          </a:prstGeom>
          <a:solidFill>
            <a:srgbClr val="00FF00"/>
          </a:solid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B</a:t>
            </a:r>
            <a:endPar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a:spLocks noChangeAspect="1"/>
          </p:cNvSpPr>
          <p:nvPr>
            <p:custDataLst>
              <p:tags r:id="rId8"/>
            </p:custDataLst>
          </p:nvPr>
        </p:nvSpPr>
        <p:spPr>
          <a:xfrm>
            <a:off x="1178719" y="3423642"/>
            <a:ext cx="385762" cy="385763"/>
          </a:xfrm>
          <a:prstGeom prst="rect">
            <a:avLst/>
          </a:prstGeom>
          <a:solidFill>
            <a:srgbClr val="00FF00"/>
          </a:solid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a:t>
            </a:r>
            <a:endPar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12"/>
          <p:cNvSpPr>
            <a:spLocks noChangeAspect="1"/>
          </p:cNvSpPr>
          <p:nvPr>
            <p:custDataLst>
              <p:tags r:id="rId9"/>
            </p:custDataLst>
          </p:nvPr>
        </p:nvSpPr>
        <p:spPr>
          <a:xfrm>
            <a:off x="1178719" y="4066580"/>
            <a:ext cx="385762" cy="385762"/>
          </a:xfrm>
          <a:prstGeom prst="rect">
            <a:avLst/>
          </a:prstGeom>
          <a:solidFill>
            <a:srgbClr val="00FF00"/>
          </a:solid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D</a:t>
            </a:r>
            <a:endPar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圆角矩形 13"/>
          <p:cNvSpPr/>
          <p:nvPr>
            <p:custDataLst>
              <p:tags r:id="rId10"/>
            </p:custDataLst>
          </p:nvPr>
        </p:nvSpPr>
        <p:spPr>
          <a:xfrm>
            <a:off x="6686550" y="4661297"/>
            <a:ext cx="1157288" cy="308610"/>
          </a:xfrm>
          <a:prstGeom prst="roundRect">
            <a:avLst/>
          </a:prstGeom>
          <a:solidFill>
            <a:srgbClr val="808080"/>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提交</a:t>
            </a:r>
            <a:endPar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9" name="组合 18"/>
          <p:cNvGrpSpPr/>
          <p:nvPr>
            <p:custDataLst>
              <p:tags r:id="rId11"/>
            </p:custDataLst>
          </p:nvPr>
        </p:nvGrpSpPr>
        <p:grpSpPr>
          <a:xfrm>
            <a:off x="0" y="0"/>
            <a:ext cx="9144000" cy="635000"/>
            <a:chOff x="0" y="0"/>
            <a:chExt cx="9144000" cy="635000"/>
          </a:xfrm>
        </p:grpSpPr>
        <p:sp>
          <p:nvSpPr>
            <p:cNvPr id="15" name="TitleBackground"/>
            <p:cNvSpPr/>
            <p:nvPr>
              <p:custDataLst>
                <p:tags r:id="rId12"/>
              </p:custDataLst>
            </p:nvPr>
          </p:nvSpPr>
          <p:spPr>
            <a:xfrm>
              <a:off x="0" y="0"/>
              <a:ext cx="9144000" cy="635000"/>
            </a:xfrm>
            <a:prstGeom prst="rect">
              <a:avLst/>
            </a:prstGeom>
            <a:solidFill>
              <a:srgbClr val="F6F7F8"/>
            </a:solid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ColorBlock"/>
            <p:cNvSpPr/>
            <p:nvPr>
              <p:custDataLst>
                <p:tags r:id="rId13"/>
              </p:custDataLst>
            </p:nvPr>
          </p:nvSpPr>
          <p:spPr>
            <a:xfrm>
              <a:off x="0" y="0"/>
              <a:ext cx="190500" cy="635000"/>
            </a:xfrm>
            <a:prstGeom prst="rect">
              <a:avLst/>
            </a:prstGeom>
            <a:solidFill>
              <a:srgbClr val="639EF4"/>
            </a:solid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ypeText"/>
            <p:cNvSpPr txBox="1"/>
            <p:nvPr>
              <p:custDataLst>
                <p:tags r:id="rId14"/>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多选题</a:t>
              </a:r>
              <a:endParaRPr lang="zh-CN" altLang="en-US" sz="2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ipText"/>
            <p:cNvSpPr txBox="1"/>
            <p:nvPr>
              <p:custDataLst>
                <p:tags r:id="rId15"/>
              </p:custDataLst>
            </p:nvPr>
          </p:nvSpPr>
          <p:spPr>
            <a:xfrm>
              <a:off x="1427480" y="109220"/>
              <a:ext cx="2286000" cy="508000"/>
            </a:xfrm>
            <a:prstGeom prst="rect">
              <a:avLst/>
            </a:prstGeom>
            <a:noFill/>
          </p:spPr>
          <p:txBody>
            <a:bodyPr vert="horz" wrap="none" rtlCol="0" anchor="ctr" anchorCtr="0">
              <a:noAutofit/>
            </a:bodyPr>
            <a:lstStyle/>
            <a:p>
              <a:r>
                <a:rPr lang="en-US" altLang="zh-CN" sz="2000" smtClean="0">
                  <a:solidFill>
                    <a:srgbClr val="808080"/>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0" smtClean="0">
                  <a:solidFill>
                    <a:srgbClr val="808080"/>
                  </a:solidFill>
                  <a:latin typeface="微软雅黑" panose="020B0503020204020204" pitchFamily="34" charset="-122"/>
                  <a:ea typeface="微软雅黑" panose="020B0503020204020204" pitchFamily="34" charset="-122"/>
                  <a:sym typeface="微软雅黑" panose="020B0503020204020204" pitchFamily="34" charset="-122"/>
                </a:rPr>
                <a:t>分</a:t>
              </a:r>
              <a:endParaRPr lang="zh-CN" altLang="en-US" sz="2000">
                <a:solidFill>
                  <a:srgbClr val="80808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4" name="图片 3"/>
          <p:cNvPicPr/>
          <p:nvPr>
            <p:custDataLst>
              <p:tags r:id="rId16"/>
            </p:custDataLst>
          </p:nvPr>
        </p:nvPicPr>
        <p:blipFill>
          <a:blip r:embed="rId17">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Tree>
    <p:custDataLst>
      <p:tags r:id="rId18"/>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094234" y="1867499"/>
            <a:ext cx="5338321" cy="1323439"/>
          </a:xfrm>
          <a:prstGeom prst="rect">
            <a:avLst/>
          </a:prstGeom>
        </p:spPr>
        <p:txBody>
          <a:bodyPr wrap="none">
            <a:spAutoFit/>
          </a:bodyPr>
          <a:lstStyle/>
          <a:p>
            <a:r>
              <a:rPr lang="zh-CN" altLang="en-US" sz="8000" b="1" dirty="0">
                <a:solidFill>
                  <a:prstClr val="white"/>
                </a:solidFill>
                <a:latin typeface="Arial" panose="020B0604020202020204"/>
                <a:ea typeface="黑体" panose="02010609060101010101" charset="-122"/>
                <a:cs typeface="+mj-cs"/>
              </a:rPr>
              <a:t>谢谢大家！</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AF0AF5C-DE98-4004-B168-2E6E0D7089E0}" type="slidenum">
              <a:rPr lang="zh-CN" altLang="en-US" sz="1200">
                <a:solidFill>
                  <a:srgbClr val="04617B">
                    <a:shade val="90000"/>
                  </a:srgbClr>
                </a:solidFill>
              </a:rPr>
            </a:fld>
            <a:endParaRPr lang="zh-CN" altLang="en-US" sz="1200" dirty="0">
              <a:solidFill>
                <a:srgbClr val="04617B">
                  <a:shade val="90000"/>
                </a:srgbClr>
              </a:solidFill>
            </a:endParaRPr>
          </a:p>
        </p:txBody>
      </p:sp>
      <p:sp>
        <p:nvSpPr>
          <p:cNvPr id="2" name="矩形 1"/>
          <p:cNvSpPr/>
          <p:nvPr/>
        </p:nvSpPr>
        <p:spPr>
          <a:xfrm>
            <a:off x="7727524" y="9025"/>
            <a:ext cx="1441421" cy="307777"/>
          </a:xfrm>
          <a:prstGeom prst="rect">
            <a:avLst/>
          </a:prstGeom>
        </p:spPr>
        <p:txBody>
          <a:bodyPr wrap="none">
            <a:spAutoFit/>
          </a:bodyPr>
          <a:lstStyle/>
          <a:p>
            <a:pPr algn="ctr">
              <a:defRPr/>
            </a:pPr>
            <a:r>
              <a:rPr lang="zh-CN" altLang="en-US"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变频器安装操作</a:t>
            </a:r>
            <a:endParaRPr lang="en-US" altLang="zh-CN"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9" name="矩形 2"/>
          <p:cNvSpPr/>
          <p:nvPr/>
        </p:nvSpPr>
        <p:spPr>
          <a:xfrm>
            <a:off x="630308" y="1934462"/>
            <a:ext cx="1688808" cy="1445102"/>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微软雅黑" panose="020B0503020204020204" pitchFamily="34" charset="-122"/>
                <a:ea typeface="微软雅黑" panose="020B0503020204020204" pitchFamily="34" charset="-122"/>
              </a:rPr>
              <a:t>内容</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flipV="1">
            <a:off x="2271491" y="1724912"/>
            <a:ext cx="552947" cy="46391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矩形 2"/>
          <p:cNvSpPr/>
          <p:nvPr/>
        </p:nvSpPr>
        <p:spPr>
          <a:xfrm>
            <a:off x="3109962" y="1490326"/>
            <a:ext cx="504593" cy="431777"/>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B0F0"/>
          </a:soli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00" b="1">
                <a:solidFill>
                  <a:prstClr val="white"/>
                </a:solidFill>
                <a:latin typeface="微软雅黑" panose="020B0503020204020204" pitchFamily="34" charset="-122"/>
                <a:ea typeface="微软雅黑" panose="020B0503020204020204" pitchFamily="34" charset="-122"/>
              </a:rPr>
              <a:t>1</a:t>
            </a:r>
            <a:endParaRPr lang="zh-CN" altLang="en-US" sz="2100" b="1" dirty="0">
              <a:solidFill>
                <a:prstClr val="white"/>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2319116" y="3030279"/>
            <a:ext cx="677657" cy="3831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矩形 2"/>
          <p:cNvSpPr/>
          <p:nvPr/>
        </p:nvSpPr>
        <p:spPr>
          <a:xfrm>
            <a:off x="3109962" y="3212160"/>
            <a:ext cx="504593" cy="431777"/>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FFC000"/>
          </a:soli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00" b="1">
                <a:solidFill>
                  <a:prstClr val="white"/>
                </a:solidFill>
                <a:latin typeface="微软雅黑" panose="020B0503020204020204" pitchFamily="34" charset="-122"/>
                <a:ea typeface="微软雅黑" panose="020B0503020204020204" pitchFamily="34" charset="-122"/>
              </a:rPr>
              <a:t>3</a:t>
            </a:r>
            <a:endParaRPr lang="zh-CN" altLang="en-US" sz="2100" b="1" dirty="0">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3791478" y="1398883"/>
            <a:ext cx="1980029" cy="523220"/>
          </a:xfrm>
          <a:prstGeom prst="rect">
            <a:avLst/>
          </a:prstGeom>
        </p:spPr>
        <p:txBody>
          <a:bodyPr wrap="none">
            <a:spAutoFit/>
          </a:bodyPr>
          <a:lstStyle/>
          <a:p>
            <a:pPr lvl="0"/>
            <a:r>
              <a:rPr lang="zh-CN" altLang="en-US" sz="2800" dirty="0">
                <a:latin typeface="微软雅黑" panose="020B0503020204020204" pitchFamily="34" charset="-122"/>
                <a:ea typeface="微软雅黑" panose="020B0503020204020204" pitchFamily="34" charset="-122"/>
              </a:rPr>
              <a:t>电抗器示例</a:t>
            </a:r>
            <a:endParaRPr lang="zh-CN" altLang="zh-CN" sz="2800" dirty="0">
              <a:latin typeface="微软雅黑" panose="020B0503020204020204" pitchFamily="34" charset="-122"/>
              <a:ea typeface="微软雅黑" panose="020B0503020204020204" pitchFamily="34" charset="-122"/>
            </a:endParaRPr>
          </a:p>
        </p:txBody>
      </p:sp>
      <p:sp>
        <p:nvSpPr>
          <p:cNvPr id="16" name="矩形 15"/>
          <p:cNvSpPr/>
          <p:nvPr/>
        </p:nvSpPr>
        <p:spPr>
          <a:xfrm>
            <a:off x="3793627" y="3207804"/>
            <a:ext cx="1980029" cy="523220"/>
          </a:xfrm>
          <a:prstGeom prst="rect">
            <a:avLst/>
          </a:prstGeom>
        </p:spPr>
        <p:txBody>
          <a:bodyPr wrap="none">
            <a:spAutoFit/>
          </a:bodyPr>
          <a:lstStyle/>
          <a:p>
            <a:pPr lvl="0"/>
            <a:r>
              <a:rPr lang="zh-CN" altLang="en-US" sz="2800" dirty="0">
                <a:latin typeface="微软雅黑" panose="020B0503020204020204" pitchFamily="34" charset="-122"/>
                <a:ea typeface="微软雅黑" panose="020B0503020204020204" pitchFamily="34" charset="-122"/>
              </a:rPr>
              <a:t>电抗器选用</a:t>
            </a:r>
            <a:endParaRPr lang="zh-CN" altLang="zh-CN" sz="2800" dirty="0">
              <a:latin typeface="微软雅黑" panose="020B0503020204020204" pitchFamily="34" charset="-122"/>
              <a:ea typeface="微软雅黑" panose="020B0503020204020204" pitchFamily="34" charset="-122"/>
            </a:endParaRPr>
          </a:p>
        </p:txBody>
      </p:sp>
      <p:sp>
        <p:nvSpPr>
          <p:cNvPr id="14" name="标题 1"/>
          <p:cNvSpPr>
            <a:spLocks noGrp="1"/>
          </p:cNvSpPr>
          <p:nvPr>
            <p:ph type="title"/>
          </p:nvPr>
        </p:nvSpPr>
        <p:spPr>
          <a:xfrm>
            <a:off x="435754" y="9025"/>
            <a:ext cx="8229057" cy="563562"/>
          </a:xfrm>
        </p:spPr>
        <p:txBody>
          <a:bodyPr/>
          <a:lstStyle/>
          <a:p>
            <a:pPr algn="ctr" eaLnBrk="1" hangingPunct="1"/>
            <a:r>
              <a:rPr lang="zh-CN" altLang="en-US" sz="3600" b="1" dirty="0">
                <a:solidFill>
                  <a:schemeClr val="tx1"/>
                </a:solidFill>
                <a:latin typeface="微软雅黑" panose="020B0503020204020204" pitchFamily="34" charset="-122"/>
                <a:ea typeface="微软雅黑" panose="020B0503020204020204" pitchFamily="34" charset="-122"/>
              </a:rPr>
              <a:t>电抗器</a:t>
            </a:r>
            <a:endParaRPr lang="zh-CN" altLang="en-US" sz="3600" b="1" dirty="0">
              <a:solidFill>
                <a:schemeClr val="tx1"/>
              </a:solidFill>
              <a:latin typeface="微软雅黑" panose="020B0503020204020204" pitchFamily="34" charset="-122"/>
              <a:ea typeface="微软雅黑" panose="020B0503020204020204" pitchFamily="34" charset="-122"/>
            </a:endParaRPr>
          </a:p>
        </p:txBody>
      </p:sp>
      <p:sp>
        <p:nvSpPr>
          <p:cNvPr id="17" name="矩形 2"/>
          <p:cNvSpPr/>
          <p:nvPr/>
        </p:nvSpPr>
        <p:spPr>
          <a:xfrm>
            <a:off x="3109962" y="2393122"/>
            <a:ext cx="504593" cy="431777"/>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B050"/>
          </a:soli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00" b="1">
                <a:solidFill>
                  <a:prstClr val="white"/>
                </a:solidFill>
                <a:latin typeface="微软雅黑" panose="020B0503020204020204" pitchFamily="34" charset="-122"/>
                <a:ea typeface="微软雅黑" panose="020B0503020204020204" pitchFamily="34" charset="-122"/>
              </a:rPr>
              <a:t>2</a:t>
            </a:r>
            <a:endParaRPr lang="zh-CN" altLang="en-US" sz="2100" b="1" dirty="0">
              <a:solidFill>
                <a:prstClr val="white"/>
              </a:solidFill>
              <a:latin typeface="微软雅黑" panose="020B0503020204020204" pitchFamily="34" charset="-122"/>
              <a:ea typeface="微软雅黑" panose="020B0503020204020204" pitchFamily="34" charset="-122"/>
            </a:endParaRPr>
          </a:p>
        </p:txBody>
      </p:sp>
      <p:sp>
        <p:nvSpPr>
          <p:cNvPr id="18" name="矩形 17"/>
          <p:cNvSpPr/>
          <p:nvPr/>
        </p:nvSpPr>
        <p:spPr>
          <a:xfrm>
            <a:off x="3793627" y="2308301"/>
            <a:ext cx="1980029" cy="523220"/>
          </a:xfrm>
          <a:prstGeom prst="rect">
            <a:avLst/>
          </a:prstGeom>
        </p:spPr>
        <p:txBody>
          <a:bodyPr wrap="none">
            <a:spAutoFit/>
          </a:bodyPr>
          <a:lstStyle/>
          <a:p>
            <a:pPr lvl="0"/>
            <a:r>
              <a:rPr lang="zh-CN" altLang="en-US" sz="2800" dirty="0">
                <a:latin typeface="微软雅黑" panose="020B0503020204020204" pitchFamily="34" charset="-122"/>
                <a:ea typeface="微软雅黑" panose="020B0503020204020204" pitchFamily="34" charset="-122"/>
              </a:rPr>
              <a:t>电抗器分类</a:t>
            </a:r>
            <a:endParaRPr lang="zh-CN" altLang="zh-CN" sz="2800" dirty="0">
              <a:latin typeface="微软雅黑" panose="020B0503020204020204" pitchFamily="34" charset="-122"/>
              <a:ea typeface="微软雅黑" panose="020B0503020204020204" pitchFamily="34" charset="-122"/>
            </a:endParaRPr>
          </a:p>
        </p:txBody>
      </p:sp>
      <p:cxnSp>
        <p:nvCxnSpPr>
          <p:cNvPr id="19" name="直接连接符 18"/>
          <p:cNvCxnSpPr/>
          <p:nvPr/>
        </p:nvCxnSpPr>
        <p:spPr>
          <a:xfrm flipV="1">
            <a:off x="2381470" y="2657013"/>
            <a:ext cx="615303"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AF0AF5C-DE98-4004-B168-2E6E0D7089E0}" type="slidenum">
              <a:rPr lang="zh-CN" altLang="en-US" smtClean="0">
                <a:solidFill>
                  <a:srgbClr val="04617B">
                    <a:shade val="90000"/>
                  </a:srgbClr>
                </a:solidFill>
              </a:rPr>
            </a:fld>
            <a:endParaRPr lang="zh-CN" altLang="en-US" dirty="0">
              <a:solidFill>
                <a:srgbClr val="04617B">
                  <a:shade val="90000"/>
                </a:srgbClr>
              </a:solidFill>
            </a:endParaRPr>
          </a:p>
        </p:txBody>
      </p:sp>
      <p:sp>
        <p:nvSpPr>
          <p:cNvPr id="6149" name="标题 1"/>
          <p:cNvSpPr>
            <a:spLocks noGrp="1"/>
          </p:cNvSpPr>
          <p:nvPr>
            <p:ph type="title"/>
          </p:nvPr>
        </p:nvSpPr>
        <p:spPr>
          <a:xfrm>
            <a:off x="435754" y="9025"/>
            <a:ext cx="8229057" cy="563562"/>
          </a:xfrm>
        </p:spPr>
        <p:txBody>
          <a:bodyPr/>
          <a:lstStyle/>
          <a:p>
            <a:pPr algn="ctr" eaLnBrk="1" hangingPunct="1"/>
            <a:r>
              <a:rPr lang="zh-CN" altLang="en-US" sz="3600" b="1" dirty="0">
                <a:solidFill>
                  <a:schemeClr val="tx1"/>
                </a:solidFill>
                <a:latin typeface="微软雅黑" panose="020B0503020204020204" pitchFamily="34" charset="-122"/>
                <a:ea typeface="微软雅黑" panose="020B0503020204020204" pitchFamily="34" charset="-122"/>
              </a:rPr>
              <a:t>电抗器</a:t>
            </a:r>
            <a:endParaRPr lang="zh-CN" altLang="en-US" sz="3600" b="1" dirty="0">
              <a:solidFill>
                <a:schemeClr val="tx1"/>
              </a:solidFill>
              <a:latin typeface="微软雅黑" panose="020B0503020204020204" pitchFamily="34" charset="-122"/>
              <a:ea typeface="微软雅黑" panose="020B0503020204020204" pitchFamily="34" charset="-122"/>
            </a:endParaRPr>
          </a:p>
        </p:txBody>
      </p:sp>
      <p:sp>
        <p:nvSpPr>
          <p:cNvPr id="10" name="矩形 9"/>
          <p:cNvSpPr/>
          <p:nvPr/>
        </p:nvSpPr>
        <p:spPr>
          <a:xfrm>
            <a:off x="7727524" y="9025"/>
            <a:ext cx="1441421" cy="307777"/>
          </a:xfrm>
          <a:prstGeom prst="rect">
            <a:avLst/>
          </a:prstGeom>
        </p:spPr>
        <p:txBody>
          <a:bodyPr wrap="none">
            <a:spAutoFit/>
          </a:bodyPr>
          <a:lstStyle/>
          <a:p>
            <a:pPr algn="ctr">
              <a:defRPr/>
            </a:pPr>
            <a:r>
              <a:rPr lang="zh-CN" altLang="en-US"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变频器安装操作</a:t>
            </a:r>
            <a:endParaRPr lang="en-US" altLang="zh-CN"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03697" y="2138348"/>
            <a:ext cx="2223048" cy="2144166"/>
          </a:xfrm>
          <a:prstGeom prst="rect">
            <a:avLst/>
          </a:prstGeom>
        </p:spPr>
      </p:pic>
      <p:pic>
        <p:nvPicPr>
          <p:cNvPr id="9" name="图片 8"/>
          <p:cNvPicPr>
            <a:picLocks noChangeAspect="1"/>
          </p:cNvPicPr>
          <p:nvPr/>
        </p:nvPicPr>
        <p:blipFill>
          <a:blip r:embed="rId2"/>
          <a:stretch>
            <a:fillRect/>
          </a:stretch>
        </p:blipFill>
        <p:spPr>
          <a:xfrm>
            <a:off x="3703258" y="1257567"/>
            <a:ext cx="4356324" cy="3403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AF0AF5C-DE98-4004-B168-2E6E0D7089E0}" type="slidenum">
              <a:rPr lang="zh-CN" altLang="en-US" smtClean="0">
                <a:solidFill>
                  <a:srgbClr val="04617B">
                    <a:shade val="90000"/>
                  </a:srgbClr>
                </a:solidFill>
              </a:rPr>
            </a:fld>
            <a:endParaRPr lang="zh-CN" altLang="en-US" dirty="0">
              <a:solidFill>
                <a:srgbClr val="04617B">
                  <a:shade val="90000"/>
                </a:srgbClr>
              </a:solidFill>
            </a:endParaRPr>
          </a:p>
        </p:txBody>
      </p:sp>
      <p:sp>
        <p:nvSpPr>
          <p:cNvPr id="6149" name="标题 1"/>
          <p:cNvSpPr>
            <a:spLocks noGrp="1"/>
          </p:cNvSpPr>
          <p:nvPr>
            <p:ph type="title"/>
          </p:nvPr>
        </p:nvSpPr>
        <p:spPr>
          <a:xfrm>
            <a:off x="435754" y="9025"/>
            <a:ext cx="8229057" cy="563562"/>
          </a:xfrm>
        </p:spPr>
        <p:txBody>
          <a:bodyPr/>
          <a:lstStyle/>
          <a:p>
            <a:pPr algn="ctr" eaLnBrk="1" hangingPunct="1"/>
            <a:r>
              <a:rPr lang="zh-CN" altLang="en-US" sz="3600" b="1" dirty="0">
                <a:solidFill>
                  <a:schemeClr val="tx1"/>
                </a:solidFill>
                <a:latin typeface="微软雅黑" panose="020B0503020204020204" pitchFamily="34" charset="-122"/>
                <a:ea typeface="微软雅黑" panose="020B0503020204020204" pitchFamily="34" charset="-122"/>
              </a:rPr>
              <a:t>电抗器</a:t>
            </a:r>
            <a:endParaRPr lang="zh-CN" altLang="en-US" sz="3600" b="1" dirty="0">
              <a:solidFill>
                <a:schemeClr val="tx1"/>
              </a:solidFill>
              <a:latin typeface="微软雅黑" panose="020B0503020204020204" pitchFamily="34" charset="-122"/>
              <a:ea typeface="微软雅黑" panose="020B0503020204020204" pitchFamily="34" charset="-122"/>
            </a:endParaRPr>
          </a:p>
        </p:txBody>
      </p:sp>
      <p:sp>
        <p:nvSpPr>
          <p:cNvPr id="10" name="矩形 9"/>
          <p:cNvSpPr/>
          <p:nvPr/>
        </p:nvSpPr>
        <p:spPr>
          <a:xfrm>
            <a:off x="7727524" y="9025"/>
            <a:ext cx="1441421" cy="307777"/>
          </a:xfrm>
          <a:prstGeom prst="rect">
            <a:avLst/>
          </a:prstGeom>
        </p:spPr>
        <p:txBody>
          <a:bodyPr wrap="none">
            <a:spAutoFit/>
          </a:bodyPr>
          <a:lstStyle/>
          <a:p>
            <a:pPr algn="ctr">
              <a:defRPr/>
            </a:pPr>
            <a:r>
              <a:rPr lang="zh-CN" altLang="en-US"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变频器安装操作</a:t>
            </a:r>
            <a:endParaRPr lang="en-US" altLang="zh-CN"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pic>
        <p:nvPicPr>
          <p:cNvPr id="11" name="图片 10"/>
          <p:cNvPicPr>
            <a:picLocks noChangeAspect="1"/>
          </p:cNvPicPr>
          <p:nvPr/>
        </p:nvPicPr>
        <p:blipFill>
          <a:blip r:embed="rId1"/>
          <a:stretch>
            <a:fillRect/>
          </a:stretch>
        </p:blipFill>
        <p:spPr>
          <a:xfrm>
            <a:off x="844701" y="1326940"/>
            <a:ext cx="7411161" cy="2431601"/>
          </a:xfrm>
          <a:prstGeom prst="rect">
            <a:avLst/>
          </a:prstGeom>
        </p:spPr>
      </p:pic>
      <p:sp>
        <p:nvSpPr>
          <p:cNvPr id="2" name="矩形 1"/>
          <p:cNvSpPr/>
          <p:nvPr/>
        </p:nvSpPr>
        <p:spPr>
          <a:xfrm>
            <a:off x="625450" y="3907219"/>
            <a:ext cx="7494422" cy="1200329"/>
          </a:xfrm>
          <a:prstGeom prst="rect">
            <a:avLst/>
          </a:prstGeom>
        </p:spPr>
        <p:txBody>
          <a:bodyPr wrap="square">
            <a:spAutoFit/>
          </a:bodyPr>
          <a:lstStyle/>
          <a:p>
            <a:r>
              <a:rPr lang="zh-CN" altLang="en-US" sz="1800" dirty="0" smtClean="0">
                <a:latin typeface="仿宋" panose="02010609060101010101" pitchFamily="49" charset="-122"/>
                <a:ea typeface="仿宋" panose="02010609060101010101" pitchFamily="49" charset="-122"/>
              </a:rPr>
              <a:t>详情链接</a:t>
            </a:r>
            <a:r>
              <a:rPr lang="zh-CN" altLang="en-US" sz="1800" dirty="0" smtClean="0">
                <a:latin typeface="仿宋" panose="02010609060101010101" pitchFamily="49" charset="-122"/>
                <a:ea typeface="仿宋" panose="02010609060101010101" pitchFamily="49" charset="-122"/>
              </a:rPr>
              <a:t>https</a:t>
            </a:r>
            <a:r>
              <a:rPr lang="zh-CN" altLang="en-US" sz="1800" dirty="0">
                <a:latin typeface="仿宋" panose="02010609060101010101" pitchFamily="49" charset="-122"/>
                <a:ea typeface="仿宋" panose="02010609060101010101" pitchFamily="49" charset="-122"/>
              </a:rPr>
              <a:t>://detail.tmall.com/item.htm?spm=a220m.1000858.1000725.176.69002be5o5qvae&amp;id=39816884794&amp;areaId=370500&amp;user_id=1915111176&amp;cat_id=2&amp;is_b=1&amp;rn=dab2e6f58dab0675c1137f7239579add</a:t>
            </a:r>
            <a:endParaRPr lang="zh-CN" altLang="en-US" sz="1800" dirty="0">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custDataLst>
              <p:tags r:id="rId1"/>
            </p:custDataLst>
          </p:nvPr>
        </p:nvSpPr>
        <p:spPr>
          <a:xfrm>
            <a:off x="914400" y="321469"/>
            <a:ext cx="7315200" cy="1607344"/>
          </a:xfrm>
          <a:prstGeom prst="rect">
            <a:avLst/>
          </a:prstGeom>
          <a:noFill/>
        </p:spPr>
        <p:txBody>
          <a:bodyPr vert="horz" wrap="square" rtlCol="0" anchor="ctr" anchorCtr="0">
            <a:noAutofit/>
          </a:bodyPr>
          <a:lstStyle/>
          <a:p>
            <a:r>
              <a:rPr lang="zh-CN" altLang="zh-CN" sz="2800" dirty="0"/>
              <a:t>电抗器是（</a:t>
            </a:r>
            <a:r>
              <a:rPr lang="en-US" altLang="zh-CN" sz="2800" dirty="0"/>
              <a:t>   </a:t>
            </a:r>
            <a:r>
              <a:rPr lang="zh-CN" altLang="zh-CN" sz="2800" dirty="0"/>
              <a:t>）元件</a:t>
            </a:r>
            <a:endParaRPr lang="zh-CN" altLang="en-US" sz="2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TextBox 3"/>
          <p:cNvSpPr txBox="1"/>
          <p:nvPr>
            <p:custDataLst>
              <p:tags r:id="rId2"/>
            </p:custDataLst>
          </p:nvPr>
        </p:nvSpPr>
        <p:spPr>
          <a:xfrm>
            <a:off x="1828800" y="2089547"/>
            <a:ext cx="6400800" cy="482203"/>
          </a:xfrm>
          <a:prstGeom prst="rect">
            <a:avLst/>
          </a:prstGeom>
          <a:noFill/>
        </p:spPr>
        <p:txBody>
          <a:bodyPr vert="horz" rtlCol="0" anchor="ctr" anchorCtr="0">
            <a:noAutofit/>
          </a:bodyPr>
          <a:lstStyle/>
          <a:p>
            <a:r>
              <a:rPr lang="zh-CN" altLang="en-US" sz="2600" dirty="0" smtClean="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电阻</a:t>
            </a:r>
            <a:endParaRPr lang="zh-CN" altLang="en-US" sz="2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Box 4"/>
          <p:cNvSpPr txBox="1"/>
          <p:nvPr>
            <p:custDataLst>
              <p:tags r:id="rId3"/>
            </p:custDataLst>
          </p:nvPr>
        </p:nvSpPr>
        <p:spPr>
          <a:xfrm>
            <a:off x="1828800" y="2732484"/>
            <a:ext cx="6400800" cy="482203"/>
          </a:xfrm>
          <a:prstGeom prst="rect">
            <a:avLst/>
          </a:prstGeom>
          <a:noFill/>
        </p:spPr>
        <p:txBody>
          <a:bodyPr vert="horz" rtlCol="0" anchor="ctr" anchorCtr="0">
            <a:noAutofit/>
          </a:bodyPr>
          <a:lstStyle/>
          <a:p>
            <a:r>
              <a:rPr lang="zh-CN" altLang="en-US" sz="2600" dirty="0" smtClean="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电容</a:t>
            </a:r>
            <a:endParaRPr lang="zh-CN" altLang="en-US" sz="2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TextBox 5"/>
          <p:cNvSpPr txBox="1"/>
          <p:nvPr>
            <p:custDataLst>
              <p:tags r:id="rId4"/>
            </p:custDataLst>
          </p:nvPr>
        </p:nvSpPr>
        <p:spPr>
          <a:xfrm>
            <a:off x="1828800" y="3375422"/>
            <a:ext cx="6400800" cy="482203"/>
          </a:xfrm>
          <a:prstGeom prst="rect">
            <a:avLst/>
          </a:prstGeom>
          <a:noFill/>
        </p:spPr>
        <p:txBody>
          <a:bodyPr vert="horz" rtlCol="0" anchor="ctr" anchorCtr="0">
            <a:noAutofit/>
          </a:bodyPr>
          <a:lstStyle/>
          <a:p>
            <a:r>
              <a:rPr lang="zh-CN" altLang="en-US" sz="2600" dirty="0" smtClean="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电感</a:t>
            </a:r>
            <a:endParaRPr lang="zh-CN" altLang="en-US" sz="2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Box 6"/>
          <p:cNvSpPr txBox="1"/>
          <p:nvPr>
            <p:custDataLst>
              <p:tags r:id="rId5"/>
            </p:custDataLst>
          </p:nvPr>
        </p:nvSpPr>
        <p:spPr>
          <a:xfrm>
            <a:off x="1828800" y="4018359"/>
            <a:ext cx="6400800" cy="482203"/>
          </a:xfrm>
          <a:prstGeom prst="rect">
            <a:avLst/>
          </a:prstGeom>
          <a:noFill/>
        </p:spPr>
        <p:txBody>
          <a:bodyPr vert="horz" rtlCol="0" anchor="ctr" anchorCtr="0">
            <a:noAutofit/>
          </a:bodyPr>
          <a:lstStyle/>
          <a:p>
            <a:r>
              <a:rPr lang="zh-CN" altLang="en-US" sz="2600" dirty="0" smtClean="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机械</a:t>
            </a:r>
            <a:endParaRPr lang="zh-CN" altLang="en-US" sz="2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椭圆 7"/>
          <p:cNvSpPr>
            <a:spLocks noChangeAspect="1"/>
          </p:cNvSpPr>
          <p:nvPr>
            <p:custDataLst>
              <p:tags r:id="rId6"/>
            </p:custDataLst>
          </p:nvPr>
        </p:nvSpPr>
        <p:spPr>
          <a:xfrm>
            <a:off x="1178719" y="2137767"/>
            <a:ext cx="385762" cy="385763"/>
          </a:xfrm>
          <a:prstGeom prst="ellipse">
            <a:avLst/>
          </a:prstGeom>
          <a:solidFill>
            <a:srgbClr val="80808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a:t>
            </a:r>
            <a:endPar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椭圆 8"/>
          <p:cNvSpPr>
            <a:spLocks noChangeAspect="1"/>
          </p:cNvSpPr>
          <p:nvPr>
            <p:custDataLst>
              <p:tags r:id="rId7"/>
            </p:custDataLst>
          </p:nvPr>
        </p:nvSpPr>
        <p:spPr>
          <a:xfrm>
            <a:off x="1178719" y="2780705"/>
            <a:ext cx="385762" cy="385762"/>
          </a:xfrm>
          <a:prstGeom prst="ellipse">
            <a:avLst/>
          </a:prstGeom>
          <a:solidFill>
            <a:srgbClr val="80808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B</a:t>
            </a:r>
            <a:endPar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椭圆 9"/>
          <p:cNvSpPr>
            <a:spLocks noChangeAspect="1"/>
          </p:cNvSpPr>
          <p:nvPr>
            <p:custDataLst>
              <p:tags r:id="rId8"/>
            </p:custDataLst>
          </p:nvPr>
        </p:nvSpPr>
        <p:spPr>
          <a:xfrm>
            <a:off x="1178719" y="3423642"/>
            <a:ext cx="385762" cy="385763"/>
          </a:xfrm>
          <a:prstGeom prst="ellipse">
            <a:avLst/>
          </a:prstGeom>
          <a:solidFill>
            <a:srgbClr val="00FF00"/>
          </a:solid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a:t>
            </a:r>
            <a:endPar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椭圆 10"/>
          <p:cNvSpPr>
            <a:spLocks noChangeAspect="1"/>
          </p:cNvSpPr>
          <p:nvPr>
            <p:custDataLst>
              <p:tags r:id="rId9"/>
            </p:custDataLst>
          </p:nvPr>
        </p:nvSpPr>
        <p:spPr>
          <a:xfrm>
            <a:off x="1178719" y="4066580"/>
            <a:ext cx="385762" cy="385762"/>
          </a:xfrm>
          <a:prstGeom prst="ellipse">
            <a:avLst/>
          </a:prstGeom>
          <a:solidFill>
            <a:srgbClr val="80808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D</a:t>
            </a:r>
            <a:endPar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圆角矩形 11"/>
          <p:cNvSpPr/>
          <p:nvPr>
            <p:custDataLst>
              <p:tags r:id="rId10"/>
            </p:custDataLst>
          </p:nvPr>
        </p:nvSpPr>
        <p:spPr>
          <a:xfrm>
            <a:off x="6686550" y="4661297"/>
            <a:ext cx="1157288" cy="308610"/>
          </a:xfrm>
          <a:prstGeom prst="roundRect">
            <a:avLst/>
          </a:prstGeom>
          <a:solidFill>
            <a:srgbClr val="808080"/>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提交</a:t>
            </a:r>
            <a:endPar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7" name="组合 16"/>
          <p:cNvGrpSpPr/>
          <p:nvPr>
            <p:custDataLst>
              <p:tags r:id="rId11"/>
            </p:custDataLst>
          </p:nvPr>
        </p:nvGrpSpPr>
        <p:grpSpPr>
          <a:xfrm>
            <a:off x="0" y="0"/>
            <a:ext cx="9144000" cy="635000"/>
            <a:chOff x="0" y="0"/>
            <a:chExt cx="9144000" cy="635000"/>
          </a:xfrm>
        </p:grpSpPr>
        <p:sp>
          <p:nvSpPr>
            <p:cNvPr id="13" name="TitleBackground"/>
            <p:cNvSpPr/>
            <p:nvPr>
              <p:custDataLst>
                <p:tags r:id="rId12"/>
              </p:custDataLst>
            </p:nvPr>
          </p:nvSpPr>
          <p:spPr>
            <a:xfrm>
              <a:off x="0" y="0"/>
              <a:ext cx="9144000" cy="635000"/>
            </a:xfrm>
            <a:prstGeom prst="rect">
              <a:avLst/>
            </a:prstGeom>
            <a:solidFill>
              <a:srgbClr val="F6F7F8"/>
            </a:solid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ColorBlock"/>
            <p:cNvSpPr/>
            <p:nvPr>
              <p:custDataLst>
                <p:tags r:id="rId13"/>
              </p:custDataLst>
            </p:nvPr>
          </p:nvSpPr>
          <p:spPr>
            <a:xfrm>
              <a:off x="0" y="0"/>
              <a:ext cx="190500" cy="635000"/>
            </a:xfrm>
            <a:prstGeom prst="rect">
              <a:avLst/>
            </a:prstGeom>
            <a:solidFill>
              <a:srgbClr val="639EF4"/>
            </a:solid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ypeText"/>
            <p:cNvSpPr txBox="1"/>
            <p:nvPr>
              <p:custDataLst>
                <p:tags r:id="rId14"/>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单选题</a:t>
              </a:r>
              <a:endParaRPr lang="zh-CN" altLang="en-US" sz="2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ipText"/>
            <p:cNvSpPr txBox="1"/>
            <p:nvPr>
              <p:custDataLst>
                <p:tags r:id="rId15"/>
              </p:custDataLst>
            </p:nvPr>
          </p:nvSpPr>
          <p:spPr>
            <a:xfrm>
              <a:off x="1427480" y="109220"/>
              <a:ext cx="2286000" cy="508000"/>
            </a:xfrm>
            <a:prstGeom prst="rect">
              <a:avLst/>
            </a:prstGeom>
            <a:noFill/>
          </p:spPr>
          <p:txBody>
            <a:bodyPr vert="horz" wrap="none" rtlCol="0" anchor="ctr" anchorCtr="0">
              <a:noAutofit/>
            </a:bodyPr>
            <a:lstStyle/>
            <a:p>
              <a:r>
                <a:rPr lang="en-US" altLang="zh-CN" sz="2000" smtClean="0">
                  <a:solidFill>
                    <a:srgbClr val="808080"/>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0" smtClean="0">
                  <a:solidFill>
                    <a:srgbClr val="808080"/>
                  </a:solidFill>
                  <a:latin typeface="微软雅黑" panose="020B0503020204020204" pitchFamily="34" charset="-122"/>
                  <a:ea typeface="微软雅黑" panose="020B0503020204020204" pitchFamily="34" charset="-122"/>
                  <a:sym typeface="微软雅黑" panose="020B0503020204020204" pitchFamily="34" charset="-122"/>
                </a:rPr>
                <a:t>分</a:t>
              </a:r>
              <a:endParaRPr lang="zh-CN" altLang="en-US" sz="2000">
                <a:solidFill>
                  <a:srgbClr val="80808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2" name="图片 1"/>
          <p:cNvPicPr/>
          <p:nvPr>
            <p:custDataLst>
              <p:tags r:id="rId16"/>
            </p:custDataLst>
          </p:nvPr>
        </p:nvPicPr>
        <p:blipFill>
          <a:blip r:embed="rId17">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Tree>
    <p:custDataLst>
      <p:tags r:id="rId18"/>
    </p:custDataLst>
  </p:cSld>
  <p:clrMapOvr>
    <a:masterClrMapping/>
  </p:clrMapOvr>
  <mc:AlternateContent xmlns:mc="http://schemas.openxmlformats.org/markup-compatibility/2006">
    <mc:Choice xmlns:p14="http://schemas.microsoft.com/office/powerpoint/2010/main" Requires="p14">
      <p:transition spd="slow" p14:dur="999"/>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AF0AF5C-DE98-4004-B168-2E6E0D7089E0}" type="slidenum">
              <a:rPr lang="zh-CN" altLang="en-US" smtClean="0">
                <a:solidFill>
                  <a:srgbClr val="04617B">
                    <a:shade val="90000"/>
                  </a:srgbClr>
                </a:solidFill>
              </a:rPr>
            </a:fld>
            <a:endParaRPr lang="zh-CN" altLang="en-US" dirty="0">
              <a:solidFill>
                <a:srgbClr val="04617B">
                  <a:shade val="90000"/>
                </a:srgbClr>
              </a:solidFill>
            </a:endParaRPr>
          </a:p>
        </p:txBody>
      </p:sp>
      <p:sp>
        <p:nvSpPr>
          <p:cNvPr id="6149" name="标题 1"/>
          <p:cNvSpPr>
            <a:spLocks noGrp="1"/>
          </p:cNvSpPr>
          <p:nvPr>
            <p:ph type="title"/>
          </p:nvPr>
        </p:nvSpPr>
        <p:spPr>
          <a:xfrm>
            <a:off x="435754" y="9025"/>
            <a:ext cx="8229057" cy="563562"/>
          </a:xfrm>
        </p:spPr>
        <p:txBody>
          <a:bodyPr/>
          <a:lstStyle/>
          <a:p>
            <a:pPr algn="ctr" eaLnBrk="1" hangingPunct="1"/>
            <a:r>
              <a:rPr lang="zh-CN" altLang="en-US" sz="3600" b="1" dirty="0">
                <a:solidFill>
                  <a:schemeClr val="tx1"/>
                </a:solidFill>
                <a:latin typeface="微软雅黑" panose="020B0503020204020204" pitchFamily="34" charset="-122"/>
                <a:ea typeface="微软雅黑" panose="020B0503020204020204" pitchFamily="34" charset="-122"/>
              </a:rPr>
              <a:t>电抗器</a:t>
            </a:r>
            <a:endParaRPr lang="zh-CN" altLang="en-US" sz="3600" b="1" dirty="0">
              <a:solidFill>
                <a:schemeClr val="tx1"/>
              </a:solidFill>
              <a:latin typeface="微软雅黑" panose="020B0503020204020204" pitchFamily="34" charset="-122"/>
              <a:ea typeface="微软雅黑" panose="020B0503020204020204" pitchFamily="34" charset="-122"/>
            </a:endParaRPr>
          </a:p>
        </p:txBody>
      </p:sp>
      <p:sp>
        <p:nvSpPr>
          <p:cNvPr id="10" name="矩形 9"/>
          <p:cNvSpPr/>
          <p:nvPr/>
        </p:nvSpPr>
        <p:spPr>
          <a:xfrm>
            <a:off x="7727524" y="9025"/>
            <a:ext cx="1441421" cy="307777"/>
          </a:xfrm>
          <a:prstGeom prst="rect">
            <a:avLst/>
          </a:prstGeom>
        </p:spPr>
        <p:txBody>
          <a:bodyPr wrap="none">
            <a:spAutoFit/>
          </a:bodyPr>
          <a:lstStyle/>
          <a:p>
            <a:pPr algn="ctr">
              <a:defRPr/>
            </a:pPr>
            <a:r>
              <a:rPr lang="zh-CN" altLang="en-US"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变频器安装操作</a:t>
            </a:r>
            <a:endParaRPr lang="en-US" altLang="zh-CN"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3" name="矩形 2"/>
          <p:cNvSpPr/>
          <p:nvPr/>
        </p:nvSpPr>
        <p:spPr>
          <a:xfrm>
            <a:off x="265327" y="646381"/>
            <a:ext cx="5917264" cy="584775"/>
          </a:xfrm>
          <a:prstGeom prst="rect">
            <a:avLst/>
          </a:prstGeom>
        </p:spPr>
        <p:txBody>
          <a:bodyPr wrap="square">
            <a:spAutoFit/>
          </a:bodyPr>
          <a:lstStyle/>
          <a:p>
            <a:pPr marL="271145">
              <a:spcBef>
                <a:spcPts val="1020"/>
              </a:spcBef>
              <a:spcAft>
                <a:spcPts val="0"/>
              </a:spcAft>
            </a:pPr>
            <a:r>
              <a:rPr lang="zh-CN" altLang="zh-CN" sz="3200" b="1" dirty="0">
                <a:latin typeface="宋体" panose="02010600030101010101" pitchFamily="2" charset="-122"/>
                <a:cs typeface="宋体" panose="02010600030101010101" pitchFamily="2" charset="-122"/>
              </a:rPr>
              <a:t>（</a:t>
            </a:r>
            <a:r>
              <a:rPr lang="en-US" altLang="zh-CN" sz="3200" b="1" dirty="0">
                <a:latin typeface="Times New Roman" panose="02020603050405020304" pitchFamily="18" charset="0"/>
                <a:ea typeface="Times New Roman" panose="02020603050405020304" pitchFamily="18" charset="0"/>
                <a:cs typeface="宋体" panose="02010600030101010101" pitchFamily="2" charset="-122"/>
              </a:rPr>
              <a:t>1</a:t>
            </a:r>
            <a:r>
              <a:rPr lang="zh-CN" altLang="zh-CN" sz="3200" b="1" dirty="0">
                <a:latin typeface="宋体" panose="02010600030101010101" pitchFamily="2" charset="-122"/>
                <a:cs typeface="宋体" panose="02010600030101010101" pitchFamily="2" charset="-122"/>
              </a:rPr>
              <a:t>）电源输入侧交流电抗器</a:t>
            </a:r>
            <a:endParaRPr lang="zh-CN" altLang="zh-CN" sz="3200" b="1" dirty="0">
              <a:latin typeface="宋体" panose="02010600030101010101" pitchFamily="2" charset="-122"/>
              <a:cs typeface="宋体" panose="02010600030101010101" pitchFamily="2" charset="-122"/>
            </a:endParaRPr>
          </a:p>
        </p:txBody>
      </p:sp>
      <p:sp>
        <p:nvSpPr>
          <p:cNvPr id="5" name="矩形 4"/>
          <p:cNvSpPr/>
          <p:nvPr/>
        </p:nvSpPr>
        <p:spPr>
          <a:xfrm>
            <a:off x="738151" y="1825125"/>
            <a:ext cx="7587059" cy="2243050"/>
          </a:xfrm>
          <a:prstGeom prst="rect">
            <a:avLst/>
          </a:prstGeom>
        </p:spPr>
        <p:txBody>
          <a:bodyPr wrap="square">
            <a:spAutoFit/>
          </a:bodyPr>
          <a:lstStyle/>
          <a:p>
            <a:pPr>
              <a:lnSpc>
                <a:spcPct val="150000"/>
              </a:lnSpc>
            </a:pPr>
            <a:r>
              <a:rPr lang="en-US" altLang="zh-CN" sz="2400" dirty="0" smtClean="0">
                <a:latin typeface="微软雅黑" panose="020B0503020204020204" pitchFamily="34" charset="-122"/>
                <a:ea typeface="微软雅黑" panose="020B0503020204020204" pitchFamily="34" charset="-122"/>
                <a:cs typeface="宋体" panose="02010600030101010101" pitchFamily="2" charset="-122"/>
              </a:rPr>
              <a:t>       </a:t>
            </a:r>
            <a:r>
              <a:rPr lang="zh-CN" altLang="zh-CN" sz="2400" dirty="0" smtClean="0">
                <a:latin typeface="微软雅黑" panose="020B0503020204020204" pitchFamily="34" charset="-122"/>
                <a:ea typeface="微软雅黑" panose="020B0503020204020204" pitchFamily="34" charset="-122"/>
                <a:cs typeface="宋体" panose="02010600030101010101" pitchFamily="2" charset="-122"/>
              </a:rPr>
              <a:t>接</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在电网电源与变频器输入端之间的输入交流电抗器，其主要作用是抑制变频器输入电流的高次谐波，明显改善功率因数和实现变频器驱动系统与电源之间的匹配。</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AF0AF5C-DE98-4004-B168-2E6E0D7089E0}" type="slidenum">
              <a:rPr lang="zh-CN" altLang="en-US" smtClean="0">
                <a:solidFill>
                  <a:srgbClr val="04617B">
                    <a:shade val="90000"/>
                  </a:srgbClr>
                </a:solidFill>
              </a:rPr>
            </a:fld>
            <a:endParaRPr lang="zh-CN" altLang="en-US" dirty="0">
              <a:solidFill>
                <a:srgbClr val="04617B">
                  <a:shade val="90000"/>
                </a:srgbClr>
              </a:solidFill>
            </a:endParaRPr>
          </a:p>
        </p:txBody>
      </p:sp>
      <p:sp>
        <p:nvSpPr>
          <p:cNvPr id="6149" name="标题 1"/>
          <p:cNvSpPr>
            <a:spLocks noGrp="1"/>
          </p:cNvSpPr>
          <p:nvPr>
            <p:ph type="title"/>
          </p:nvPr>
        </p:nvSpPr>
        <p:spPr>
          <a:xfrm>
            <a:off x="435754" y="9025"/>
            <a:ext cx="8229057" cy="563562"/>
          </a:xfrm>
        </p:spPr>
        <p:txBody>
          <a:bodyPr/>
          <a:lstStyle/>
          <a:p>
            <a:pPr algn="ctr" eaLnBrk="1" hangingPunct="1"/>
            <a:r>
              <a:rPr lang="zh-CN" altLang="en-US" sz="3600" b="1" dirty="0">
                <a:solidFill>
                  <a:schemeClr val="tx1"/>
                </a:solidFill>
                <a:latin typeface="微软雅黑" panose="020B0503020204020204" pitchFamily="34" charset="-122"/>
                <a:ea typeface="微软雅黑" panose="020B0503020204020204" pitchFamily="34" charset="-122"/>
              </a:rPr>
              <a:t>电抗器</a:t>
            </a:r>
            <a:endParaRPr lang="zh-CN" altLang="en-US" sz="3600" b="1" dirty="0">
              <a:solidFill>
                <a:schemeClr val="tx1"/>
              </a:solidFill>
              <a:latin typeface="微软雅黑" panose="020B0503020204020204" pitchFamily="34" charset="-122"/>
              <a:ea typeface="微软雅黑" panose="020B0503020204020204" pitchFamily="34" charset="-122"/>
            </a:endParaRPr>
          </a:p>
        </p:txBody>
      </p:sp>
      <p:sp>
        <p:nvSpPr>
          <p:cNvPr id="10" name="矩形 9"/>
          <p:cNvSpPr/>
          <p:nvPr/>
        </p:nvSpPr>
        <p:spPr>
          <a:xfrm>
            <a:off x="7727524" y="9025"/>
            <a:ext cx="1441421" cy="307777"/>
          </a:xfrm>
          <a:prstGeom prst="rect">
            <a:avLst/>
          </a:prstGeom>
        </p:spPr>
        <p:txBody>
          <a:bodyPr wrap="none">
            <a:spAutoFit/>
          </a:bodyPr>
          <a:lstStyle/>
          <a:p>
            <a:pPr algn="ctr">
              <a:defRPr/>
            </a:pPr>
            <a:r>
              <a:rPr lang="zh-CN" altLang="en-US"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变频器安装操作</a:t>
            </a:r>
            <a:endParaRPr lang="en-US" altLang="zh-CN"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3" name="矩形 2"/>
          <p:cNvSpPr/>
          <p:nvPr/>
        </p:nvSpPr>
        <p:spPr>
          <a:xfrm>
            <a:off x="265327" y="646381"/>
            <a:ext cx="5917264" cy="584775"/>
          </a:xfrm>
          <a:prstGeom prst="rect">
            <a:avLst/>
          </a:prstGeom>
        </p:spPr>
        <p:txBody>
          <a:bodyPr wrap="square">
            <a:spAutoFit/>
          </a:bodyPr>
          <a:lstStyle/>
          <a:p>
            <a:pPr marL="271145">
              <a:spcBef>
                <a:spcPts val="1020"/>
              </a:spcBef>
              <a:spcAft>
                <a:spcPts val="0"/>
              </a:spcAft>
            </a:pPr>
            <a:r>
              <a:rPr lang="zh-CN" altLang="zh-CN" sz="3200" b="1" dirty="0">
                <a:latin typeface="宋体" panose="02010600030101010101" pitchFamily="2" charset="-122"/>
                <a:cs typeface="宋体" panose="02010600030101010101" pitchFamily="2" charset="-122"/>
              </a:rPr>
              <a:t>（</a:t>
            </a:r>
            <a:r>
              <a:rPr lang="en-US" altLang="zh-CN" sz="3200" b="1" dirty="0">
                <a:latin typeface="Times New Roman" panose="02020603050405020304" pitchFamily="18" charset="0"/>
                <a:ea typeface="Times New Roman" panose="02020603050405020304" pitchFamily="18" charset="0"/>
                <a:cs typeface="宋体" panose="02010600030101010101" pitchFamily="2" charset="-122"/>
              </a:rPr>
              <a:t>1</a:t>
            </a:r>
            <a:r>
              <a:rPr lang="zh-CN" altLang="zh-CN" sz="3200" b="1" dirty="0">
                <a:latin typeface="宋体" panose="02010600030101010101" pitchFamily="2" charset="-122"/>
                <a:cs typeface="宋体" panose="02010600030101010101" pitchFamily="2" charset="-122"/>
              </a:rPr>
              <a:t>）电源输入侧交流电抗器</a:t>
            </a:r>
            <a:endParaRPr lang="zh-CN" altLang="zh-CN" sz="3200" b="1" dirty="0">
              <a:latin typeface="宋体" panose="02010600030101010101" pitchFamily="2" charset="-122"/>
              <a:cs typeface="宋体" panose="02010600030101010101" pitchFamily="2" charset="-122"/>
            </a:endParaRPr>
          </a:p>
        </p:txBody>
      </p:sp>
      <p:sp>
        <p:nvSpPr>
          <p:cNvPr id="7" name="矩形 6"/>
          <p:cNvSpPr/>
          <p:nvPr/>
        </p:nvSpPr>
        <p:spPr>
          <a:xfrm>
            <a:off x="629181" y="2006167"/>
            <a:ext cx="7587058" cy="2900794"/>
          </a:xfrm>
          <a:prstGeom prst="rect">
            <a:avLst/>
          </a:prstGeom>
        </p:spPr>
        <p:txBody>
          <a:bodyPr wrap="square">
            <a:spAutoFit/>
          </a:bodyPr>
          <a:lstStyle/>
          <a:p>
            <a:pPr>
              <a:lnSpc>
                <a:spcPct val="150000"/>
              </a:lnSpc>
              <a:spcAft>
                <a:spcPts val="0"/>
              </a:spcAft>
            </a:pPr>
            <a:r>
              <a:rPr lang="en-US" altLang="zh-CN" sz="2400" dirty="0">
                <a:latin typeface="微软雅黑" panose="020B0503020204020204" pitchFamily="34" charset="-122"/>
                <a:ea typeface="微软雅黑" panose="020B0503020204020204" pitchFamily="34" charset="-122"/>
                <a:cs typeface="宋体" panose="02010600030101010101" pitchFamily="2" charset="-122"/>
              </a:rPr>
              <a:t>①</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变频器所用之处的电源容量与变频器容量之比为 </a:t>
            </a:r>
            <a:r>
              <a:rPr lang="en-US" altLang="zh-CN" sz="2400" dirty="0">
                <a:latin typeface="微软雅黑" panose="020B0503020204020204" pitchFamily="34" charset="-122"/>
                <a:ea typeface="微软雅黑" panose="020B0503020204020204" pitchFamily="34" charset="-122"/>
                <a:cs typeface="宋体" panose="02010600030101010101" pitchFamily="2" charset="-122"/>
              </a:rPr>
              <a:t>10 : 1 </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以上。</a:t>
            </a:r>
            <a:endParaRPr lang="zh-CN" altLang="zh-CN" sz="2400" dirty="0">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spcBef>
                <a:spcPts val="100"/>
              </a:spcBef>
              <a:spcAft>
                <a:spcPts val="0"/>
              </a:spcAft>
            </a:pPr>
            <a:r>
              <a:rPr lang="en-US" altLang="zh-CN" sz="2400" dirty="0">
                <a:latin typeface="微软雅黑" panose="020B0503020204020204" pitchFamily="34" charset="-122"/>
                <a:ea typeface="微软雅黑" panose="020B0503020204020204" pitchFamily="34" charset="-122"/>
                <a:cs typeface="宋体" panose="02010600030101010101" pitchFamily="2" charset="-122"/>
              </a:rPr>
              <a:t>②</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同一电源上接有晶闸管变流器负载或在电源端带有开关控制调整功率因数的电容器。</a:t>
            </a:r>
            <a:endParaRPr lang="zh-CN" altLang="zh-CN" sz="2400" dirty="0">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spcBef>
                <a:spcPts val="170"/>
              </a:spcBef>
              <a:spcAft>
                <a:spcPts val="0"/>
              </a:spcAft>
            </a:pPr>
            <a:r>
              <a:rPr lang="en-US" altLang="zh-CN" sz="2400" dirty="0">
                <a:latin typeface="微软雅黑" panose="020B0503020204020204" pitchFamily="34" charset="-122"/>
                <a:ea typeface="微软雅黑" panose="020B0503020204020204" pitchFamily="34" charset="-122"/>
                <a:cs typeface="宋体" panose="02010600030101010101" pitchFamily="2" charset="-122"/>
              </a:rPr>
              <a:t>③</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三相电源的电压不平衡度较大（</a:t>
            </a:r>
            <a:r>
              <a:rPr lang="en-US" altLang="zh-CN" sz="2400" dirty="0">
                <a:latin typeface="微软雅黑" panose="020B0503020204020204" pitchFamily="34" charset="-122"/>
                <a:ea typeface="微软雅黑" panose="020B0503020204020204" pitchFamily="34" charset="-122"/>
                <a:cs typeface="宋体" panose="02010600030101010101" pitchFamily="2" charset="-122"/>
              </a:rPr>
              <a:t>≥3%</a:t>
            </a:r>
            <a:r>
              <a:rPr lang="zh-CN" altLang="zh-CN" sz="2400" spc="-525" dirty="0">
                <a:latin typeface="微软雅黑" panose="020B0503020204020204" pitchFamily="34" charset="-122"/>
                <a:ea typeface="微软雅黑" panose="020B0503020204020204" pitchFamily="34" charset="-122"/>
                <a:cs typeface="宋体" panose="02010600030101010101" pitchFamily="2" charset="-122"/>
              </a:rPr>
              <a:t>）</a:t>
            </a:r>
            <a:r>
              <a:rPr lang="zh-CN" altLang="zh-CN" sz="2400" dirty="0" smtClean="0">
                <a:latin typeface="微软雅黑" panose="020B0503020204020204" pitchFamily="34" charset="-122"/>
                <a:ea typeface="微软雅黑" panose="020B0503020204020204" pitchFamily="34" charset="-122"/>
                <a:cs typeface="宋体" panose="02010600030101010101" pitchFamily="2" charset="-122"/>
              </a:rPr>
              <a:t>。</a:t>
            </a:r>
            <a:endParaRPr lang="zh-CN" altLang="zh-CN" sz="24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8" name="矩形 7"/>
          <p:cNvSpPr/>
          <p:nvPr/>
        </p:nvSpPr>
        <p:spPr>
          <a:xfrm>
            <a:off x="740511" y="1347598"/>
            <a:ext cx="7364398" cy="830997"/>
          </a:xfrm>
          <a:prstGeom prst="rect">
            <a:avLst/>
          </a:prstGeom>
        </p:spPr>
        <p:txBody>
          <a:bodyPr wrap="square">
            <a:spAutoFit/>
          </a:bodyPr>
          <a:lstStyle/>
          <a:p>
            <a:r>
              <a:rPr lang="zh-CN" altLang="zh-CN" sz="2400" dirty="0">
                <a:latin typeface="微软雅黑" panose="020B0503020204020204" pitchFamily="34" charset="-122"/>
                <a:ea typeface="微软雅黑" panose="020B0503020204020204" pitchFamily="34" charset="-122"/>
                <a:cs typeface="宋体" panose="02010600030101010101" pitchFamily="2" charset="-122"/>
              </a:rPr>
              <a:t>输入交流电抗器为</a:t>
            </a:r>
            <a:r>
              <a:rPr lang="zh-CN" altLang="zh-CN" sz="2400" b="1" dirty="0">
                <a:latin typeface="微软雅黑" panose="020B0503020204020204" pitchFamily="34" charset="-122"/>
                <a:ea typeface="微软雅黑" panose="020B0503020204020204" pitchFamily="34" charset="-122"/>
                <a:cs typeface="宋体" panose="02010600030101010101" pitchFamily="2" charset="-122"/>
              </a:rPr>
              <a:t>选购件</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，在以下情况下可考虑接入交流电抗器：</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AF0AF5C-DE98-4004-B168-2E6E0D7089E0}" type="slidenum">
              <a:rPr lang="zh-CN" altLang="en-US" smtClean="0">
                <a:solidFill>
                  <a:srgbClr val="04617B">
                    <a:shade val="90000"/>
                  </a:srgbClr>
                </a:solidFill>
              </a:rPr>
            </a:fld>
            <a:endParaRPr lang="zh-CN" altLang="en-US" dirty="0">
              <a:solidFill>
                <a:srgbClr val="04617B">
                  <a:shade val="90000"/>
                </a:srgbClr>
              </a:solidFill>
            </a:endParaRPr>
          </a:p>
        </p:txBody>
      </p:sp>
      <p:sp>
        <p:nvSpPr>
          <p:cNvPr id="6149" name="标题 1"/>
          <p:cNvSpPr>
            <a:spLocks noGrp="1"/>
          </p:cNvSpPr>
          <p:nvPr>
            <p:ph type="title"/>
          </p:nvPr>
        </p:nvSpPr>
        <p:spPr>
          <a:xfrm>
            <a:off x="435754" y="9025"/>
            <a:ext cx="8229057" cy="563562"/>
          </a:xfrm>
        </p:spPr>
        <p:txBody>
          <a:bodyPr/>
          <a:lstStyle/>
          <a:p>
            <a:pPr algn="ctr" eaLnBrk="1" hangingPunct="1"/>
            <a:r>
              <a:rPr lang="zh-CN" altLang="en-US" sz="3600" b="1" dirty="0">
                <a:solidFill>
                  <a:schemeClr val="tx1"/>
                </a:solidFill>
                <a:latin typeface="微软雅黑" panose="020B0503020204020204" pitchFamily="34" charset="-122"/>
                <a:ea typeface="微软雅黑" panose="020B0503020204020204" pitchFamily="34" charset="-122"/>
              </a:rPr>
              <a:t>电抗器</a:t>
            </a:r>
            <a:endParaRPr lang="zh-CN" altLang="en-US" sz="3600" b="1" dirty="0">
              <a:solidFill>
                <a:schemeClr val="tx1"/>
              </a:solidFill>
              <a:latin typeface="微软雅黑" panose="020B0503020204020204" pitchFamily="34" charset="-122"/>
              <a:ea typeface="微软雅黑" panose="020B0503020204020204" pitchFamily="34" charset="-122"/>
            </a:endParaRPr>
          </a:p>
        </p:txBody>
      </p:sp>
      <p:sp>
        <p:nvSpPr>
          <p:cNvPr id="10" name="矩形 9"/>
          <p:cNvSpPr/>
          <p:nvPr/>
        </p:nvSpPr>
        <p:spPr>
          <a:xfrm>
            <a:off x="7727524" y="9025"/>
            <a:ext cx="1441421" cy="307777"/>
          </a:xfrm>
          <a:prstGeom prst="rect">
            <a:avLst/>
          </a:prstGeom>
        </p:spPr>
        <p:txBody>
          <a:bodyPr wrap="none">
            <a:spAutoFit/>
          </a:bodyPr>
          <a:lstStyle/>
          <a:p>
            <a:pPr algn="ctr">
              <a:defRPr/>
            </a:pPr>
            <a:r>
              <a:rPr lang="zh-CN" altLang="en-US"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变频器安装操作</a:t>
            </a:r>
            <a:endParaRPr lang="en-US" altLang="zh-CN"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3" name="矩形 2"/>
          <p:cNvSpPr/>
          <p:nvPr/>
        </p:nvSpPr>
        <p:spPr>
          <a:xfrm>
            <a:off x="265327" y="646381"/>
            <a:ext cx="5917264" cy="584775"/>
          </a:xfrm>
          <a:prstGeom prst="rect">
            <a:avLst/>
          </a:prstGeom>
        </p:spPr>
        <p:txBody>
          <a:bodyPr wrap="square">
            <a:spAutoFit/>
          </a:bodyPr>
          <a:lstStyle/>
          <a:p>
            <a:pPr marL="271145">
              <a:spcBef>
                <a:spcPts val="1020"/>
              </a:spcBef>
              <a:spcAft>
                <a:spcPts val="0"/>
              </a:spcAft>
            </a:pPr>
            <a:r>
              <a:rPr lang="zh-CN" altLang="zh-CN" sz="3200" b="1" dirty="0">
                <a:latin typeface="宋体" panose="02010600030101010101" pitchFamily="2" charset="-122"/>
                <a:cs typeface="宋体" panose="02010600030101010101" pitchFamily="2" charset="-122"/>
              </a:rPr>
              <a:t>（</a:t>
            </a:r>
            <a:r>
              <a:rPr lang="en-US" altLang="zh-CN" sz="3200" b="1" dirty="0">
                <a:latin typeface="Times New Roman" panose="02020603050405020304" pitchFamily="18" charset="0"/>
                <a:ea typeface="Times New Roman" panose="02020603050405020304" pitchFamily="18" charset="0"/>
                <a:cs typeface="宋体" panose="02010600030101010101" pitchFamily="2" charset="-122"/>
              </a:rPr>
              <a:t>1</a:t>
            </a:r>
            <a:r>
              <a:rPr lang="zh-CN" altLang="zh-CN" sz="3200" b="1" dirty="0">
                <a:latin typeface="宋体" panose="02010600030101010101" pitchFamily="2" charset="-122"/>
                <a:cs typeface="宋体" panose="02010600030101010101" pitchFamily="2" charset="-122"/>
              </a:rPr>
              <a:t>）电源输入侧交流电抗器</a:t>
            </a:r>
            <a:endParaRPr lang="zh-CN" altLang="zh-CN" sz="3200" b="1" dirty="0">
              <a:latin typeface="宋体" panose="02010600030101010101" pitchFamily="2" charset="-122"/>
              <a:cs typeface="宋体" panose="02010600030101010101" pitchFamily="2" charset="-122"/>
            </a:endParaRPr>
          </a:p>
        </p:txBody>
      </p:sp>
      <p:sp>
        <p:nvSpPr>
          <p:cNvPr id="6" name="矩形 5"/>
          <p:cNvSpPr/>
          <p:nvPr/>
        </p:nvSpPr>
        <p:spPr>
          <a:xfrm>
            <a:off x="740511" y="1347598"/>
            <a:ext cx="7364398" cy="830997"/>
          </a:xfrm>
          <a:prstGeom prst="rect">
            <a:avLst/>
          </a:prstGeom>
        </p:spPr>
        <p:txBody>
          <a:bodyPr wrap="square">
            <a:spAutoFit/>
          </a:bodyPr>
          <a:lstStyle/>
          <a:p>
            <a:r>
              <a:rPr lang="zh-CN" altLang="zh-CN" sz="2400" dirty="0">
                <a:latin typeface="微软雅黑" panose="020B0503020204020204" pitchFamily="34" charset="-122"/>
                <a:ea typeface="微软雅黑" panose="020B0503020204020204" pitchFamily="34" charset="-122"/>
                <a:cs typeface="宋体" panose="02010600030101010101" pitchFamily="2" charset="-122"/>
              </a:rPr>
              <a:t>输入交流电抗器为</a:t>
            </a:r>
            <a:r>
              <a:rPr lang="zh-CN" altLang="zh-CN" sz="2400" b="1" dirty="0">
                <a:latin typeface="微软雅黑" panose="020B0503020204020204" pitchFamily="34" charset="-122"/>
                <a:ea typeface="微软雅黑" panose="020B0503020204020204" pitchFamily="34" charset="-122"/>
                <a:cs typeface="宋体" panose="02010600030101010101" pitchFamily="2" charset="-122"/>
              </a:rPr>
              <a:t>选购件</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，在以下情况下可考虑接入交流电抗器：</a:t>
            </a:r>
            <a:endParaRPr lang="zh-CN" altLang="en-US" sz="2400" dirty="0">
              <a:latin typeface="微软雅黑" panose="020B0503020204020204" pitchFamily="34" charset="-122"/>
              <a:ea typeface="微软雅黑" panose="020B0503020204020204" pitchFamily="34" charset="-122"/>
            </a:endParaRPr>
          </a:p>
        </p:txBody>
      </p:sp>
      <p:sp>
        <p:nvSpPr>
          <p:cNvPr id="7" name="矩形 6"/>
          <p:cNvSpPr/>
          <p:nvPr/>
        </p:nvSpPr>
        <p:spPr>
          <a:xfrm>
            <a:off x="629181" y="2273406"/>
            <a:ext cx="7587058" cy="2308324"/>
          </a:xfrm>
          <a:prstGeom prst="rect">
            <a:avLst/>
          </a:prstGeom>
        </p:spPr>
        <p:txBody>
          <a:bodyPr wrap="square">
            <a:spAutoFit/>
          </a:bodyPr>
          <a:lstStyle/>
          <a:p>
            <a:pPr marR="73025">
              <a:lnSpc>
                <a:spcPct val="150000"/>
              </a:lnSpc>
              <a:spcBef>
                <a:spcPts val="90"/>
              </a:spcBef>
            </a:pPr>
            <a:r>
              <a:rPr lang="en-US" altLang="zh-CN" sz="2400" dirty="0" smtClean="0">
                <a:latin typeface="微软雅黑" panose="020B0503020204020204" pitchFamily="34" charset="-122"/>
                <a:ea typeface="微软雅黑" panose="020B0503020204020204" pitchFamily="34" charset="-122"/>
                <a:cs typeface="宋体" panose="02010600030101010101" pitchFamily="2" charset="-122"/>
              </a:rPr>
              <a:t>④</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变频器的输入电流中含有许多高次谐波成分，这些高次谐波电流都是无功电流，使变频调速系统的功率因数降到 </a:t>
            </a:r>
            <a:r>
              <a:rPr lang="en-US" altLang="zh-CN" sz="2400" dirty="0">
                <a:latin typeface="微软雅黑" panose="020B0503020204020204" pitchFamily="34" charset="-122"/>
                <a:ea typeface="微软雅黑" panose="020B0503020204020204" pitchFamily="34" charset="-122"/>
                <a:cs typeface="宋体" panose="02010600030101010101" pitchFamily="2" charset="-122"/>
              </a:rPr>
              <a:t>0.75 </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以</a:t>
            </a:r>
            <a:r>
              <a:rPr lang="zh-CN" altLang="zh-CN" sz="2400" dirty="0">
                <a:latin typeface="微软雅黑" panose="020B0503020204020204" pitchFamily="34" charset="-122"/>
                <a:ea typeface="微软雅黑" panose="020B0503020204020204" pitchFamily="34" charset="-122"/>
              </a:rPr>
              <a:t>下。</a:t>
            </a:r>
            <a:endParaRPr lang="zh-CN" altLang="zh-CN" sz="2400" dirty="0">
              <a:latin typeface="微软雅黑" panose="020B0503020204020204" pitchFamily="34" charset="-122"/>
              <a:ea typeface="微软雅黑" panose="020B0503020204020204" pitchFamily="34" charset="-122"/>
            </a:endParaRPr>
          </a:p>
          <a:p>
            <a:pPr>
              <a:lnSpc>
                <a:spcPct val="150000"/>
              </a:lnSpc>
            </a:pPr>
            <a:r>
              <a:rPr lang="en-US" altLang="zh-CN" sz="2400" dirty="0">
                <a:latin typeface="微软雅黑" panose="020B0503020204020204" pitchFamily="34" charset="-122"/>
                <a:ea typeface="微软雅黑" panose="020B0503020204020204" pitchFamily="34" charset="-122"/>
              </a:rPr>
              <a:t>⑤</a:t>
            </a:r>
            <a:r>
              <a:rPr lang="zh-CN" altLang="zh-CN" sz="2400" dirty="0">
                <a:latin typeface="微软雅黑" panose="020B0503020204020204" pitchFamily="34" charset="-122"/>
                <a:ea typeface="微软雅黑" panose="020B0503020204020204" pitchFamily="34" charset="-122"/>
              </a:rPr>
              <a:t>变频器的功率大于 </a:t>
            </a:r>
            <a:r>
              <a:rPr lang="en-US" altLang="zh-CN" sz="2400" dirty="0">
                <a:latin typeface="微软雅黑" panose="020B0503020204020204" pitchFamily="34" charset="-122"/>
                <a:ea typeface="微软雅黑" panose="020B0503020204020204" pitchFamily="34" charset="-122"/>
              </a:rPr>
              <a:t>30kW</a:t>
            </a:r>
            <a:r>
              <a:rPr lang="zh-CN" altLang="zh-CN" sz="2400" dirty="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AF0AF5C-DE98-4004-B168-2E6E0D7089E0}" type="slidenum">
              <a:rPr lang="zh-CN" altLang="en-US" smtClean="0">
                <a:solidFill>
                  <a:srgbClr val="04617B">
                    <a:shade val="90000"/>
                  </a:srgbClr>
                </a:solidFill>
              </a:rPr>
            </a:fld>
            <a:endParaRPr lang="zh-CN" altLang="en-US" dirty="0">
              <a:solidFill>
                <a:srgbClr val="04617B">
                  <a:shade val="90000"/>
                </a:srgbClr>
              </a:solidFill>
            </a:endParaRPr>
          </a:p>
        </p:txBody>
      </p:sp>
      <p:sp>
        <p:nvSpPr>
          <p:cNvPr id="6149" name="标题 1"/>
          <p:cNvSpPr>
            <a:spLocks noGrp="1"/>
          </p:cNvSpPr>
          <p:nvPr>
            <p:ph type="title"/>
          </p:nvPr>
        </p:nvSpPr>
        <p:spPr>
          <a:xfrm>
            <a:off x="435754" y="9025"/>
            <a:ext cx="8229057" cy="563562"/>
          </a:xfrm>
        </p:spPr>
        <p:txBody>
          <a:bodyPr/>
          <a:lstStyle/>
          <a:p>
            <a:pPr algn="ctr" eaLnBrk="1" hangingPunct="1"/>
            <a:r>
              <a:rPr lang="zh-CN" altLang="en-US" sz="3600" b="1" dirty="0">
                <a:solidFill>
                  <a:schemeClr val="tx1"/>
                </a:solidFill>
                <a:latin typeface="微软雅黑" panose="020B0503020204020204" pitchFamily="34" charset="-122"/>
                <a:ea typeface="微软雅黑" panose="020B0503020204020204" pitchFamily="34" charset="-122"/>
              </a:rPr>
              <a:t>电抗器</a:t>
            </a:r>
            <a:endParaRPr lang="zh-CN" altLang="en-US" sz="3600" b="1" dirty="0">
              <a:solidFill>
                <a:schemeClr val="tx1"/>
              </a:solidFill>
              <a:latin typeface="微软雅黑" panose="020B0503020204020204" pitchFamily="34" charset="-122"/>
              <a:ea typeface="微软雅黑" panose="020B0503020204020204" pitchFamily="34" charset="-122"/>
            </a:endParaRPr>
          </a:p>
        </p:txBody>
      </p:sp>
      <p:sp>
        <p:nvSpPr>
          <p:cNvPr id="10" name="矩形 9"/>
          <p:cNvSpPr/>
          <p:nvPr/>
        </p:nvSpPr>
        <p:spPr>
          <a:xfrm>
            <a:off x="7727524" y="9025"/>
            <a:ext cx="1441421" cy="307777"/>
          </a:xfrm>
          <a:prstGeom prst="rect">
            <a:avLst/>
          </a:prstGeom>
        </p:spPr>
        <p:txBody>
          <a:bodyPr wrap="none">
            <a:spAutoFit/>
          </a:bodyPr>
          <a:lstStyle/>
          <a:p>
            <a:pPr algn="ctr">
              <a:defRPr/>
            </a:pPr>
            <a:r>
              <a:rPr lang="zh-CN" altLang="en-US"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变频器安装操作</a:t>
            </a:r>
            <a:endParaRPr lang="en-US" altLang="zh-CN"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2" name="矩形 1"/>
          <p:cNvSpPr/>
          <p:nvPr/>
        </p:nvSpPr>
        <p:spPr>
          <a:xfrm>
            <a:off x="606945" y="860048"/>
            <a:ext cx="5933034" cy="523220"/>
          </a:xfrm>
          <a:prstGeom prst="rect">
            <a:avLst/>
          </a:prstGeom>
        </p:spPr>
        <p:txBody>
          <a:bodyPr wrap="none">
            <a:spAutoFit/>
          </a:bodyPr>
          <a:lstStyle/>
          <a:p>
            <a:r>
              <a:rPr lang="zh-CN" altLang="zh-CN" sz="2800" dirty="0">
                <a:cs typeface="宋体" panose="02010600030101010101" pitchFamily="2" charset="-122"/>
              </a:rPr>
              <a:t>接入的交流电抗器应满足以下</a:t>
            </a:r>
            <a:r>
              <a:rPr lang="zh-CN" altLang="zh-CN" sz="2800" b="1" dirty="0">
                <a:cs typeface="宋体" panose="02010600030101010101" pitchFamily="2" charset="-122"/>
              </a:rPr>
              <a:t>要求</a:t>
            </a:r>
            <a:r>
              <a:rPr lang="zh-CN" altLang="zh-CN" sz="2800" dirty="0">
                <a:cs typeface="宋体" panose="02010600030101010101" pitchFamily="2" charset="-122"/>
              </a:rPr>
              <a:t>：</a:t>
            </a:r>
            <a:endParaRPr lang="zh-CN" altLang="en-US" sz="2800" dirty="0"/>
          </a:p>
        </p:txBody>
      </p:sp>
      <p:sp>
        <p:nvSpPr>
          <p:cNvPr id="8" name="矩形 7"/>
          <p:cNvSpPr/>
          <p:nvPr/>
        </p:nvSpPr>
        <p:spPr>
          <a:xfrm>
            <a:off x="293913" y="1452534"/>
            <a:ext cx="7433611" cy="1740348"/>
          </a:xfrm>
          <a:prstGeom prst="rect">
            <a:avLst/>
          </a:prstGeom>
        </p:spPr>
        <p:txBody>
          <a:bodyPr wrap="square">
            <a:spAutoFit/>
          </a:bodyPr>
          <a:lstStyle/>
          <a:p>
            <a:pPr marL="337185">
              <a:lnSpc>
                <a:spcPct val="150000"/>
              </a:lnSpc>
              <a:spcBef>
                <a:spcPts val="175"/>
              </a:spcBef>
              <a:spcAft>
                <a:spcPts val="0"/>
              </a:spcAft>
            </a:pPr>
            <a:r>
              <a:rPr lang="en-US" altLang="zh-CN" sz="2400" dirty="0">
                <a:latin typeface="微软雅黑" panose="020B0503020204020204" pitchFamily="34" charset="-122"/>
                <a:ea typeface="微软雅黑" panose="020B0503020204020204" pitchFamily="34" charset="-122"/>
                <a:cs typeface="宋体" panose="02010600030101010101" pitchFamily="2" charset="-122"/>
              </a:rPr>
              <a:t>①</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电抗器自身分布电容小。</a:t>
            </a:r>
            <a:endParaRPr lang="zh-CN" altLang="zh-CN" sz="2400" dirty="0">
              <a:latin typeface="微软雅黑" panose="020B0503020204020204" pitchFamily="34" charset="-122"/>
              <a:ea typeface="微软雅黑" panose="020B0503020204020204" pitchFamily="34" charset="-122"/>
              <a:cs typeface="宋体" panose="02010600030101010101" pitchFamily="2" charset="-122"/>
            </a:endParaRPr>
          </a:p>
          <a:p>
            <a:pPr marL="337185">
              <a:lnSpc>
                <a:spcPct val="150000"/>
              </a:lnSpc>
              <a:spcBef>
                <a:spcPts val="170"/>
              </a:spcBef>
              <a:spcAft>
                <a:spcPts val="0"/>
              </a:spcAft>
            </a:pPr>
            <a:r>
              <a:rPr lang="en-US" altLang="zh-CN" sz="2400" dirty="0">
                <a:latin typeface="微软雅黑" panose="020B0503020204020204" pitchFamily="34" charset="-122"/>
                <a:ea typeface="微软雅黑" panose="020B0503020204020204" pitchFamily="34" charset="-122"/>
                <a:cs typeface="宋体" panose="02010600030101010101" pitchFamily="2" charset="-122"/>
              </a:rPr>
              <a:t>②</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自身的谐振点要避开抑制频率范围。</a:t>
            </a:r>
            <a:endParaRPr lang="zh-CN" altLang="zh-CN" sz="2400" dirty="0">
              <a:latin typeface="微软雅黑" panose="020B0503020204020204" pitchFamily="34" charset="-122"/>
              <a:ea typeface="微软雅黑" panose="020B0503020204020204" pitchFamily="34" charset="-122"/>
              <a:cs typeface="宋体" panose="02010600030101010101" pitchFamily="2" charset="-122"/>
            </a:endParaRPr>
          </a:p>
          <a:p>
            <a:pPr marL="337185">
              <a:lnSpc>
                <a:spcPct val="150000"/>
              </a:lnSpc>
              <a:spcBef>
                <a:spcPts val="170"/>
              </a:spcBef>
              <a:spcAft>
                <a:spcPts val="0"/>
              </a:spcAft>
            </a:pPr>
            <a:r>
              <a:rPr lang="en-US" altLang="zh-CN" sz="2400" dirty="0">
                <a:latin typeface="微软雅黑" panose="020B0503020204020204" pitchFamily="34" charset="-122"/>
                <a:ea typeface="微软雅黑" panose="020B0503020204020204" pitchFamily="34" charset="-122"/>
                <a:cs typeface="宋体" panose="02010600030101010101" pitchFamily="2" charset="-122"/>
              </a:rPr>
              <a:t>③</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保证工频压降在 </a:t>
            </a:r>
            <a:r>
              <a:rPr lang="en-US" altLang="zh-CN" sz="2400" dirty="0">
                <a:latin typeface="微软雅黑" panose="020B0503020204020204" pitchFamily="34" charset="-122"/>
                <a:ea typeface="微软雅黑" panose="020B0503020204020204" pitchFamily="34" charset="-122"/>
                <a:cs typeface="宋体" panose="02010600030101010101" pitchFamily="2" charset="-122"/>
              </a:rPr>
              <a:t>2%</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以下，功率要小。</a:t>
            </a:r>
            <a:endParaRPr lang="zh-CN" altLang="zh-CN" sz="24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9" name="矩形 8"/>
          <p:cNvSpPr/>
          <p:nvPr/>
        </p:nvSpPr>
        <p:spPr>
          <a:xfrm>
            <a:off x="435837" y="3262148"/>
            <a:ext cx="7149762" cy="1754326"/>
          </a:xfrm>
          <a:prstGeom prst="rect">
            <a:avLst/>
          </a:prstGeom>
        </p:spPr>
        <p:txBody>
          <a:bodyPr wrap="square">
            <a:spAutoFit/>
          </a:bodyPr>
          <a:lstStyle/>
          <a:p>
            <a:pPr>
              <a:lnSpc>
                <a:spcPct val="150000"/>
              </a:lnSpc>
            </a:pPr>
            <a:r>
              <a:rPr lang="zh-CN" altLang="zh-CN" sz="2400" dirty="0">
                <a:latin typeface="微软雅黑" panose="020B0503020204020204" pitchFamily="34" charset="-122"/>
                <a:ea typeface="微软雅黑" panose="020B0503020204020204" pitchFamily="34" charset="-122"/>
                <a:cs typeface="宋体" panose="02010600030101010101" pitchFamily="2" charset="-122"/>
              </a:rPr>
              <a:t>交流电抗器的型号规定：</a:t>
            </a:r>
            <a:r>
              <a:rPr lang="en-US" altLang="zh-CN" sz="2400" dirty="0">
                <a:latin typeface="微软雅黑" panose="020B0503020204020204" pitchFamily="34" charset="-122"/>
                <a:ea typeface="微软雅黑" panose="020B0503020204020204" pitchFamily="34" charset="-122"/>
                <a:cs typeface="宋体" panose="02010600030101010101" pitchFamily="2" charset="-122"/>
              </a:rPr>
              <a:t>ALC-□</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，其中，</a:t>
            </a:r>
            <a:r>
              <a:rPr lang="en-US" altLang="zh-CN" sz="2400" dirty="0">
                <a:latin typeface="微软雅黑" panose="020B0503020204020204" pitchFamily="34" charset="-122"/>
                <a:ea typeface="微软雅黑" panose="020B0503020204020204" pitchFamily="34" charset="-122"/>
                <a:cs typeface="宋体" panose="02010600030101010101" pitchFamily="2" charset="-122"/>
              </a:rPr>
              <a:t>□</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为所用变频器的容量，如 </a:t>
            </a:r>
            <a:r>
              <a:rPr lang="en-US" altLang="zh-CN" sz="2400" dirty="0">
                <a:latin typeface="微软雅黑" panose="020B0503020204020204" pitchFamily="34" charset="-122"/>
                <a:ea typeface="微软雅黑" panose="020B0503020204020204" pitchFamily="34" charset="-122"/>
                <a:cs typeface="宋体" panose="02010600030101010101" pitchFamily="2" charset="-122"/>
              </a:rPr>
              <a:t>132kW </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的变频器应该选择 </a:t>
            </a:r>
            <a:r>
              <a:rPr lang="en-US" altLang="zh-CN" sz="2400" dirty="0">
                <a:latin typeface="微软雅黑" panose="020B0503020204020204" pitchFamily="34" charset="-122"/>
                <a:ea typeface="微软雅黑" panose="020B0503020204020204" pitchFamily="34" charset="-122"/>
                <a:cs typeface="宋体" panose="02010600030101010101" pitchFamily="2" charset="-122"/>
              </a:rPr>
              <a:t>ALC-132 </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型电抗器。</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ags/tag1.xml><?xml version="1.0" encoding="utf-8"?>
<p:tagLst xmlns:p="http://schemas.openxmlformats.org/presentationml/2006/main">
  <p:tag name="RAINPROBLEM" val="ProblemBody"/>
</p:tagLst>
</file>

<file path=ppt/tags/tag10.xml><?xml version="1.0" encoding="utf-8"?>
<p:tagLst xmlns:p="http://schemas.openxmlformats.org/presentationml/2006/main">
  <p:tag name="RAINPROBLEM" val="ProblemSubmit"/>
  <p:tag name="RAINPROBLEMTYPE" val="MultipleChoice"/>
</p:tagLst>
</file>

<file path=ppt/tags/tag11.xml><?xml version="1.0" encoding="utf-8"?>
<p:tagLst xmlns:p="http://schemas.openxmlformats.org/presentationml/2006/main">
  <p:tag name="RAINPROBLEMTYPE" val="ProblemTypeMarker"/>
</p:tagLst>
</file>

<file path=ppt/tags/tag12.xml><?xml version="1.0" encoding="utf-8"?>
<p:tagLst xmlns:p="http://schemas.openxmlformats.org/presentationml/2006/main">
  <p:tag name="RAINPROBLEMTYPE" val="ProblemTypeMarker"/>
</p:tagLst>
</file>

<file path=ppt/tags/tag13.xml><?xml version="1.0" encoding="utf-8"?>
<p:tagLst xmlns:p="http://schemas.openxmlformats.org/presentationml/2006/main">
  <p:tag name="RAINPROBLEMTYPE" val="ProblemTypeMarker"/>
</p:tagLst>
</file>

<file path=ppt/tags/tag14.xml><?xml version="1.0" encoding="utf-8"?>
<p:tagLst xmlns:p="http://schemas.openxmlformats.org/presentationml/2006/main">
  <p:tag name="RAINPROBLEMTYPE" val="ProblemTypeMarker"/>
</p:tagLst>
</file>

<file path=ppt/tags/tag15.xml><?xml version="1.0" encoding="utf-8"?>
<p:tagLst xmlns:p="http://schemas.openxmlformats.org/presentationml/2006/main">
  <p:tag name="RAINPROBLEMTYPE" val="ProblemTypeMarker"/>
</p:tagLst>
</file>

<file path=ppt/tags/tag16.xml><?xml version="1.0" encoding="utf-8"?>
<p:tagLst xmlns:p="http://schemas.openxmlformats.org/presentationml/2006/main">
  <p:tag name="RAINPROBLEM" val="ProblemSetting"/>
  <p:tag name="RAINPROBLEMTYPE" val="MultipleChoice"/>
</p:tagLst>
</file>

<file path=ppt/tags/tag17.xml><?xml version="1.0" encoding="utf-8"?>
<p:tagLst xmlns:p="http://schemas.openxmlformats.org/presentationml/2006/main">
  <p:tag name="RAINPROBLEM" val="MultipleChoice"/>
  <p:tag name="PROBLEMSCORE" val="2.0"/>
</p:tagLst>
</file>

<file path=ppt/tags/tag18.xml><?xml version="1.0" encoding="utf-8"?>
<p:tagLst xmlns:p="http://schemas.openxmlformats.org/presentationml/2006/main">
  <p:tag name="RAINPROBLEM" val="ProblemBody"/>
</p:tagLst>
</file>

<file path=ppt/tags/tag19.xml><?xml version="1.0" encoding="utf-8"?>
<p:tagLst xmlns:p="http://schemas.openxmlformats.org/presentationml/2006/main">
  <p:tag name="RAINPROBLEM" val="ProblemItem"/>
</p:tagLst>
</file>

<file path=ppt/tags/tag2.xml><?xml version="1.0" encoding="utf-8"?>
<p:tagLst xmlns:p="http://schemas.openxmlformats.org/presentationml/2006/main">
  <p:tag name="RAINPROBLEM" val="ProblemItem"/>
</p:tagLst>
</file>

<file path=ppt/tags/tag20.xml><?xml version="1.0" encoding="utf-8"?>
<p:tagLst xmlns:p="http://schemas.openxmlformats.org/presentationml/2006/main">
  <p:tag name="RAINPROBLEM" val="ProblemItem"/>
</p:tagLst>
</file>

<file path=ppt/tags/tag21.xml><?xml version="1.0" encoding="utf-8"?>
<p:tagLst xmlns:p="http://schemas.openxmlformats.org/presentationml/2006/main">
  <p:tag name="RAINPROBLEM" val="ProblemItem"/>
</p:tagLst>
</file>

<file path=ppt/tags/tag22.xml><?xml version="1.0" encoding="utf-8"?>
<p:tagLst xmlns:p="http://schemas.openxmlformats.org/presentationml/2006/main">
  <p:tag name="RAINPROBLEM" val="ProblemItem"/>
</p:tagLst>
</file>

<file path=ppt/tags/tag23.xml><?xml version="1.0" encoding="utf-8"?>
<p:tagLst xmlns:p="http://schemas.openxmlformats.org/presentationml/2006/main">
  <p:tag name="RAINPROBLEM" val="ProblemBullet"/>
  <p:tag name="RAINPROBLEMTYPE" val="MultipleChoiceMA"/>
  <p:tag name="RAINBULLET" val="Correct"/>
</p:tagLst>
</file>

<file path=ppt/tags/tag24.xml><?xml version="1.0" encoding="utf-8"?>
<p:tagLst xmlns:p="http://schemas.openxmlformats.org/presentationml/2006/main">
  <p:tag name="RAINPROBLEM" val="ProblemBullet"/>
  <p:tag name="RAINPROBLEMTYPE" val="MultipleChoiceMA"/>
  <p:tag name="RAINBULLET" val="Correct"/>
</p:tagLst>
</file>

<file path=ppt/tags/tag25.xml><?xml version="1.0" encoding="utf-8"?>
<p:tagLst xmlns:p="http://schemas.openxmlformats.org/presentationml/2006/main">
  <p:tag name="RAINPROBLEM" val="ProblemBullet"/>
  <p:tag name="RAINPROBLEMTYPE" val="MultipleChoiceMA"/>
  <p:tag name="RAINBULLET" val="Correct"/>
</p:tagLst>
</file>

<file path=ppt/tags/tag26.xml><?xml version="1.0" encoding="utf-8"?>
<p:tagLst xmlns:p="http://schemas.openxmlformats.org/presentationml/2006/main">
  <p:tag name="RAINPROBLEM" val="ProblemBullet"/>
  <p:tag name="RAINPROBLEMTYPE" val="MultipleChoiceMA"/>
  <p:tag name="RAINBULLET" val="Correct"/>
</p:tagLst>
</file>

<file path=ppt/tags/tag27.xml><?xml version="1.0" encoding="utf-8"?>
<p:tagLst xmlns:p="http://schemas.openxmlformats.org/presentationml/2006/main">
  <p:tag name="RAINPROBLEM" val="ProblemSubmit"/>
  <p:tag name="RAINPROBLEMTYPE" val="MultipleChoiceMA"/>
</p:tagLst>
</file>

<file path=ppt/tags/tag28.xml><?xml version="1.0" encoding="utf-8"?>
<p:tagLst xmlns:p="http://schemas.openxmlformats.org/presentationml/2006/main">
  <p:tag name="RAINPROBLEMTYPE" val="ProblemTypeMarker"/>
</p:tagLst>
</file>

<file path=ppt/tags/tag29.xml><?xml version="1.0" encoding="utf-8"?>
<p:tagLst xmlns:p="http://schemas.openxmlformats.org/presentationml/2006/main">
  <p:tag name="RAINPROBLEMTYPE" val="ProblemTypeMarker"/>
</p:tagLst>
</file>

<file path=ppt/tags/tag3.xml><?xml version="1.0" encoding="utf-8"?>
<p:tagLst xmlns:p="http://schemas.openxmlformats.org/presentationml/2006/main">
  <p:tag name="RAINPROBLEM" val="ProblemItem"/>
</p:tagLst>
</file>

<file path=ppt/tags/tag30.xml><?xml version="1.0" encoding="utf-8"?>
<p:tagLst xmlns:p="http://schemas.openxmlformats.org/presentationml/2006/main">
  <p:tag name="RAINPROBLEMTYPE" val="ProblemTypeMarker"/>
</p:tagLst>
</file>

<file path=ppt/tags/tag31.xml><?xml version="1.0" encoding="utf-8"?>
<p:tagLst xmlns:p="http://schemas.openxmlformats.org/presentationml/2006/main">
  <p:tag name="RAINPROBLEMTYPE" val="ProblemTypeMarker"/>
</p:tagLst>
</file>

<file path=ppt/tags/tag32.xml><?xml version="1.0" encoding="utf-8"?>
<p:tagLst xmlns:p="http://schemas.openxmlformats.org/presentationml/2006/main">
  <p:tag name="RAINPROBLEMTYPE" val="ProblemTypeMarker"/>
</p:tagLst>
</file>

<file path=ppt/tags/tag33.xml><?xml version="1.0" encoding="utf-8"?>
<p:tagLst xmlns:p="http://schemas.openxmlformats.org/presentationml/2006/main">
  <p:tag name="RAINPROBLEM" val="ProblemSetting"/>
  <p:tag name="RAINPROBLEMTYPE" val="MultipleChoiceMA"/>
</p:tagLst>
</file>

<file path=ppt/tags/tag34.xml><?xml version="1.0" encoding="utf-8"?>
<p:tagLst xmlns:p="http://schemas.openxmlformats.org/presentationml/2006/main">
  <p:tag name="RAINPROBLEM" val="MultipleChoiceMA"/>
  <p:tag name="PROBLEMSCORE" val="2.0"/>
  <p:tag name="PROBLEMSCORE_HALF" val="1.0"/>
</p:tagLst>
</file>

<file path=ppt/tags/tag35.xml><?xml version="1.0" encoding="utf-8"?>
<p:tagLst xmlns:p="http://schemas.openxmlformats.org/presentationml/2006/main">
  <p:tag name="KSO_WM_DOC_GUID" val="{0a12b035-8a5c-4e18-9ff4-cd0a234041f4}"/>
</p:tagLst>
</file>

<file path=ppt/tags/tag4.xml><?xml version="1.0" encoding="utf-8"?>
<p:tagLst xmlns:p="http://schemas.openxmlformats.org/presentationml/2006/main">
  <p:tag name="RAINPROBLEM" val="ProblemItem"/>
</p:tagLst>
</file>

<file path=ppt/tags/tag5.xml><?xml version="1.0" encoding="utf-8"?>
<p:tagLst xmlns:p="http://schemas.openxmlformats.org/presentationml/2006/main">
  <p:tag name="RAINPROBLEM" val="ProblemItem"/>
</p:tagLst>
</file>

<file path=ppt/tags/tag6.xml><?xml version="1.0" encoding="utf-8"?>
<p:tagLst xmlns:p="http://schemas.openxmlformats.org/presentationml/2006/main">
  <p:tag name="RAINPROBLEM" val="ProblemBullet"/>
  <p:tag name="RAINPROBLEMTYPE" val="MultipleChoice"/>
  <p:tag name="RAINBULLET" val="Wrong"/>
</p:tagLst>
</file>

<file path=ppt/tags/tag7.xml><?xml version="1.0" encoding="utf-8"?>
<p:tagLst xmlns:p="http://schemas.openxmlformats.org/presentationml/2006/main">
  <p:tag name="RAINPROBLEM" val="ProblemBullet"/>
  <p:tag name="RAINPROBLEMTYPE" val="MultipleChoice"/>
  <p:tag name="RAINBULLET" val="Wrong"/>
</p:tagLst>
</file>

<file path=ppt/tags/tag8.xml><?xml version="1.0" encoding="utf-8"?>
<p:tagLst xmlns:p="http://schemas.openxmlformats.org/presentationml/2006/main">
  <p:tag name="RAINPROBLEM" val="ProblemBullet"/>
  <p:tag name="RAINPROBLEMTYPE" val="MultipleChoice"/>
  <p:tag name="RAINBULLET" val="Correct"/>
</p:tagLst>
</file>

<file path=ppt/tags/tag9.xml><?xml version="1.0" encoding="utf-8"?>
<p:tagLst xmlns:p="http://schemas.openxmlformats.org/presentationml/2006/main">
  <p:tag name="RAINPROBLEM" val="ProblemBullet"/>
  <p:tag name="RAINPROBLEMTYPE" val="MultipleChoice"/>
  <p:tag name="RAINBULLET" val="Wrong"/>
</p:tagLst>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Office 主题">
  <a:themeElements>
    <a:clrScheme name="自定义 3">
      <a:dk1>
        <a:sysClr val="windowText" lastClr="000000"/>
      </a:dk1>
      <a:lt1>
        <a:sysClr val="window" lastClr="FFFFFF"/>
      </a:lt1>
      <a:dk2>
        <a:srgbClr val="242852"/>
      </a:dk2>
      <a:lt2>
        <a:srgbClr val="ACCBF9"/>
      </a:lt2>
      <a:accent1>
        <a:srgbClr val="0070C0"/>
      </a:accent1>
      <a:accent2>
        <a:srgbClr val="00B0F0"/>
      </a:accent2>
      <a:accent3>
        <a:srgbClr val="297FD5"/>
      </a:accent3>
      <a:accent4>
        <a:srgbClr val="00B050"/>
      </a:accent4>
      <a:accent5>
        <a:srgbClr val="92D050"/>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0</TotalTime>
  <Words>1798</Words>
  <Application>WPS 演示</Application>
  <PresentationFormat>全屏显示(16:9)</PresentationFormat>
  <Paragraphs>195</Paragraphs>
  <Slides>16</Slides>
  <Notes>2</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16</vt:i4>
      </vt:variant>
    </vt:vector>
  </HeadingPairs>
  <TitlesOfParts>
    <vt:vector size="32" baseType="lpstr">
      <vt:lpstr>Arial</vt:lpstr>
      <vt:lpstr>宋体</vt:lpstr>
      <vt:lpstr>Wingdings</vt:lpstr>
      <vt:lpstr>微软雅黑</vt:lpstr>
      <vt:lpstr>Arial Unicode MS</vt:lpstr>
      <vt:lpstr>Calibri</vt:lpstr>
      <vt:lpstr>隶书</vt:lpstr>
      <vt:lpstr>Wingdings 2</vt:lpstr>
      <vt:lpstr>Wingdings 2</vt:lpstr>
      <vt:lpstr>仿宋</vt:lpstr>
      <vt:lpstr>Times New Roman</vt:lpstr>
      <vt:lpstr>Arial</vt:lpstr>
      <vt:lpstr>黑体</vt:lpstr>
      <vt:lpstr>Constantia</vt:lpstr>
      <vt:lpstr>1_Office 主题</vt:lpstr>
      <vt:lpstr>流畅</vt:lpstr>
      <vt:lpstr>PowerPoint 演示文稿</vt:lpstr>
      <vt:lpstr>电抗器</vt:lpstr>
      <vt:lpstr>电抗器</vt:lpstr>
      <vt:lpstr>电抗器</vt:lpstr>
      <vt:lpstr>PowerPoint 演示文稿</vt:lpstr>
      <vt:lpstr>电抗器</vt:lpstr>
      <vt:lpstr>电抗器</vt:lpstr>
      <vt:lpstr>电抗器</vt:lpstr>
      <vt:lpstr>电抗器</vt:lpstr>
      <vt:lpstr>电抗器</vt:lpstr>
      <vt:lpstr>电抗器</vt:lpstr>
      <vt:lpstr>电抗器</vt:lpstr>
      <vt:lpstr>电抗器</vt:lpstr>
      <vt:lpstr>电抗器</vt:lpstr>
      <vt:lpstr>PowerPoint 演示文稿</vt:lpstr>
      <vt:lpstr>PowerPoint 演示文稿</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guojl</dc:creator>
  <cp:lastModifiedBy>哈哈</cp:lastModifiedBy>
  <cp:revision>138</cp:revision>
  <dcterms:created xsi:type="dcterms:W3CDTF">2015-10-15T01:42:00Z</dcterms:created>
  <dcterms:modified xsi:type="dcterms:W3CDTF">2019-07-08T23:53:03Z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2052-11.1.0.8808</vt:lpwstr>
  </property>
</Properties>
</file>