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48" r:id="rId1"/>
    <p:sldMasterId id="2147483659" r:id="rId3"/>
  </p:sldMasterIdLst>
  <p:notesMasterIdLst>
    <p:notesMasterId r:id="rId5"/>
  </p:notesMasterIdLst>
  <p:sldIdLst>
    <p:sldId id="257" r:id="rId4"/>
    <p:sldId id="307" r:id="rId6"/>
    <p:sldId id="312" r:id="rId7"/>
    <p:sldId id="310" r:id="rId8"/>
    <p:sldId id="311" r:id="rId9"/>
    <p:sldId id="308" r:id="rId10"/>
    <p:sldId id="313" r:id="rId11"/>
    <p:sldId id="292" r:id="rId12"/>
  </p:sldIdLst>
  <p:sldSz cx="9144000" cy="5143500" type="screen16x9"/>
  <p:notesSz cx="6858000" cy="9144000"/>
  <p:custDataLst>
    <p:tags r:id="rId16"/>
  </p:custDataLst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98" d="100"/>
          <a:sy n="98" d="100"/>
        </p:scale>
        <p:origin x="450" y="84"/>
      </p:cViewPr>
      <p:guideLst>
        <p:guide orient="horz" pos="1620"/>
        <p:guide pos="288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6" Type="http://schemas.openxmlformats.org/officeDocument/2006/relationships/tags" Target="tags/tag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5CD234-1A59-463F-8B12-F9DAA98A29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EBB733-DF6B-4801-AFF9-46967ACB994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EBB733-DF6B-4801-AFF9-46967ACB994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EBB733-DF6B-4801-AFF9-46967ACB994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首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06"/>
          <p:cNvGrpSpPr>
            <a:grpSpLocks noChangeAspect="1"/>
          </p:cNvGrpSpPr>
          <p:nvPr userDrawn="1"/>
        </p:nvGrpSpPr>
        <p:grpSpPr bwMode="auto">
          <a:xfrm>
            <a:off x="0" y="-206"/>
            <a:ext cx="9144000" cy="3697701"/>
            <a:chOff x="1602" y="283"/>
            <a:chExt cx="5028" cy="2711"/>
          </a:xfrm>
        </p:grpSpPr>
        <p:sp>
          <p:nvSpPr>
            <p:cNvPr id="17" name="Freeform 107"/>
            <p:cNvSpPr/>
            <p:nvPr/>
          </p:nvSpPr>
          <p:spPr bwMode="auto">
            <a:xfrm>
              <a:off x="1602" y="426"/>
              <a:ext cx="5028" cy="2568"/>
            </a:xfrm>
            <a:custGeom>
              <a:avLst/>
              <a:gdLst/>
              <a:ahLst/>
              <a:cxnLst>
                <a:cxn ang="0">
                  <a:pos x="2129" y="670"/>
                </a:cxn>
                <a:cxn ang="0">
                  <a:pos x="2129" y="640"/>
                </a:cxn>
                <a:cxn ang="0">
                  <a:pos x="0" y="0"/>
                </a:cxn>
                <a:cxn ang="0">
                  <a:pos x="0" y="688"/>
                </a:cxn>
                <a:cxn ang="0">
                  <a:pos x="1053" y="1054"/>
                </a:cxn>
                <a:cxn ang="0">
                  <a:pos x="2129" y="670"/>
                </a:cxn>
              </a:cxnLst>
              <a:rect l="0" t="0" r="r" b="b"/>
              <a:pathLst>
                <a:path w="2129" h="1054">
                  <a:moveTo>
                    <a:pt x="2129" y="670"/>
                  </a:moveTo>
                  <a:cubicBezTo>
                    <a:pt x="2129" y="640"/>
                    <a:pt x="2129" y="640"/>
                    <a:pt x="2129" y="640"/>
                  </a:cubicBezTo>
                  <a:cubicBezTo>
                    <a:pt x="1070" y="830"/>
                    <a:pt x="360" y="617"/>
                    <a:pt x="0" y="0"/>
                  </a:cubicBezTo>
                  <a:cubicBezTo>
                    <a:pt x="0" y="688"/>
                    <a:pt x="0" y="688"/>
                    <a:pt x="0" y="688"/>
                  </a:cubicBezTo>
                  <a:cubicBezTo>
                    <a:pt x="310" y="932"/>
                    <a:pt x="661" y="1054"/>
                    <a:pt x="1053" y="1054"/>
                  </a:cubicBezTo>
                  <a:cubicBezTo>
                    <a:pt x="1454" y="1054"/>
                    <a:pt x="1813" y="926"/>
                    <a:pt x="2129" y="67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2B9BD3"/>
                </a:gs>
                <a:gs pos="31000">
                  <a:srgbClr val="21D6E0"/>
                </a:gs>
                <a:gs pos="77000">
                  <a:srgbClr val="0087E6"/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015">
                <a:solidFill>
                  <a:prstClr val="black"/>
                </a:solidFill>
              </a:endParaRPr>
            </a:p>
          </p:txBody>
        </p:sp>
        <p:sp>
          <p:nvSpPr>
            <p:cNvPr id="18" name="Freeform 108"/>
            <p:cNvSpPr/>
            <p:nvPr/>
          </p:nvSpPr>
          <p:spPr bwMode="auto">
            <a:xfrm>
              <a:off x="1602" y="283"/>
              <a:ext cx="5028" cy="2200"/>
            </a:xfrm>
            <a:custGeom>
              <a:avLst/>
              <a:gdLst/>
              <a:ahLst/>
              <a:cxnLst>
                <a:cxn ang="0">
                  <a:pos x="2129" y="697"/>
                </a:cxn>
                <a:cxn ang="0">
                  <a:pos x="2129" y="623"/>
                </a:cxn>
                <a:cxn ang="0">
                  <a:pos x="1181" y="0"/>
                </a:cxn>
                <a:cxn ang="0">
                  <a:pos x="0" y="0"/>
                </a:cxn>
                <a:cxn ang="0">
                  <a:pos x="0" y="57"/>
                </a:cxn>
                <a:cxn ang="0">
                  <a:pos x="2129" y="697"/>
                </a:cxn>
              </a:cxnLst>
              <a:rect l="0" t="0" r="r" b="b"/>
              <a:pathLst>
                <a:path w="2129" h="887">
                  <a:moveTo>
                    <a:pt x="2129" y="697"/>
                  </a:moveTo>
                  <a:cubicBezTo>
                    <a:pt x="2129" y="623"/>
                    <a:pt x="2129" y="623"/>
                    <a:pt x="2129" y="623"/>
                  </a:cubicBezTo>
                  <a:cubicBezTo>
                    <a:pt x="1448" y="642"/>
                    <a:pt x="1132" y="434"/>
                    <a:pt x="118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360" y="674"/>
                    <a:pt x="1070" y="887"/>
                    <a:pt x="2129" y="697"/>
                  </a:cubicBezTo>
                  <a:close/>
                </a:path>
              </a:pathLst>
            </a:custGeom>
            <a:gradFill flip="none" rotWithShape="1">
              <a:gsLst>
                <a:gs pos="27000">
                  <a:srgbClr val="0D7AB9"/>
                </a:gs>
                <a:gs pos="17000">
                  <a:srgbClr val="21D6E0"/>
                </a:gs>
                <a:gs pos="75000">
                  <a:srgbClr val="0087E6"/>
                </a:gs>
              </a:gsLst>
              <a:lin ang="7200000" scaled="0"/>
              <a:tileRect/>
            </a:gra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015">
                <a:solidFill>
                  <a:prstClr val="black"/>
                </a:solidFill>
              </a:endParaRPr>
            </a:p>
          </p:txBody>
        </p:sp>
        <p:sp>
          <p:nvSpPr>
            <p:cNvPr id="19" name="Freeform 109"/>
            <p:cNvSpPr/>
            <p:nvPr/>
          </p:nvSpPr>
          <p:spPr bwMode="auto">
            <a:xfrm>
              <a:off x="4255" y="283"/>
              <a:ext cx="2375" cy="1650"/>
            </a:xfrm>
            <a:custGeom>
              <a:avLst/>
              <a:gdLst/>
              <a:ahLst/>
              <a:cxnLst>
                <a:cxn ang="0">
                  <a:pos x="997" y="623"/>
                </a:cxn>
                <a:cxn ang="0">
                  <a:pos x="997" y="0"/>
                </a:cxn>
                <a:cxn ang="0">
                  <a:pos x="49" y="0"/>
                </a:cxn>
                <a:cxn ang="0">
                  <a:pos x="997" y="623"/>
                </a:cxn>
              </a:cxnLst>
              <a:rect l="0" t="0" r="r" b="b"/>
              <a:pathLst>
                <a:path w="997" h="642">
                  <a:moveTo>
                    <a:pt x="997" y="623"/>
                  </a:moveTo>
                  <a:cubicBezTo>
                    <a:pt x="997" y="0"/>
                    <a:pt x="997" y="0"/>
                    <a:pt x="997" y="0"/>
                  </a:cubicBezTo>
                  <a:cubicBezTo>
                    <a:pt x="49" y="0"/>
                    <a:pt x="49" y="0"/>
                    <a:pt x="49" y="0"/>
                  </a:cubicBezTo>
                  <a:cubicBezTo>
                    <a:pt x="0" y="434"/>
                    <a:pt x="316" y="642"/>
                    <a:pt x="997" y="623"/>
                  </a:cubicBezTo>
                  <a:close/>
                </a:path>
              </a:pathLst>
            </a:custGeom>
            <a:gradFill flip="none" rotWithShape="1">
              <a:gsLst>
                <a:gs pos="18000">
                  <a:srgbClr val="4ABEEE"/>
                </a:gs>
                <a:gs pos="75000">
                  <a:srgbClr val="0D7AB9"/>
                </a:gs>
              </a:gsLst>
              <a:path path="circle">
                <a:fillToRect l="100000" b="100000"/>
              </a:path>
              <a:tileRect t="-100000" r="-100000"/>
            </a:gra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015">
                <a:solidFill>
                  <a:prstClr val="black"/>
                </a:solidFill>
              </a:endParaRPr>
            </a:p>
          </p:txBody>
        </p:sp>
      </p:grpSp>
      <p:sp>
        <p:nvSpPr>
          <p:cNvPr id="22" name="Freeform 26"/>
          <p:cNvSpPr/>
          <p:nvPr userDrawn="1"/>
        </p:nvSpPr>
        <p:spPr bwMode="auto">
          <a:xfrm>
            <a:off x="0" y="2976555"/>
            <a:ext cx="9144000" cy="2166946"/>
          </a:xfrm>
          <a:custGeom>
            <a:avLst/>
            <a:gdLst/>
            <a:ahLst/>
            <a:cxnLst>
              <a:cxn ang="0">
                <a:pos x="2861" y="904"/>
              </a:cxn>
              <a:cxn ang="0">
                <a:pos x="2861" y="0"/>
              </a:cxn>
              <a:cxn ang="0">
                <a:pos x="1382" y="332"/>
              </a:cxn>
              <a:cxn ang="0">
                <a:pos x="0" y="46"/>
              </a:cxn>
              <a:cxn ang="0">
                <a:pos x="0" y="904"/>
              </a:cxn>
              <a:cxn ang="0">
                <a:pos x="2861" y="904"/>
              </a:cxn>
            </a:cxnLst>
            <a:rect l="0" t="0" r="r" b="b"/>
            <a:pathLst>
              <a:path w="2861" h="904">
                <a:moveTo>
                  <a:pt x="2861" y="904"/>
                </a:moveTo>
                <a:cubicBezTo>
                  <a:pt x="2861" y="0"/>
                  <a:pt x="2861" y="0"/>
                  <a:pt x="2861" y="0"/>
                </a:cubicBezTo>
                <a:cubicBezTo>
                  <a:pt x="2414" y="221"/>
                  <a:pt x="1921" y="332"/>
                  <a:pt x="1382" y="332"/>
                </a:cubicBezTo>
                <a:cubicBezTo>
                  <a:pt x="882" y="332"/>
                  <a:pt x="421" y="237"/>
                  <a:pt x="0" y="46"/>
                </a:cubicBezTo>
                <a:cubicBezTo>
                  <a:pt x="0" y="904"/>
                  <a:pt x="0" y="904"/>
                  <a:pt x="0" y="904"/>
                </a:cubicBezTo>
                <a:cubicBezTo>
                  <a:pt x="2861" y="904"/>
                  <a:pt x="2861" y="904"/>
                  <a:pt x="2861" y="904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75000"/>
                </a:schemeClr>
              </a:gs>
              <a:gs pos="59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round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15">
              <a:solidFill>
                <a:prstClr val="black"/>
              </a:solidFill>
            </a:endParaRPr>
          </a:p>
        </p:txBody>
      </p:sp>
      <p:sp>
        <p:nvSpPr>
          <p:cNvPr id="23" name="Freeform 27"/>
          <p:cNvSpPr/>
          <p:nvPr/>
        </p:nvSpPr>
        <p:spPr bwMode="auto">
          <a:xfrm>
            <a:off x="0" y="2361736"/>
            <a:ext cx="9144000" cy="1335164"/>
          </a:xfrm>
          <a:custGeom>
            <a:avLst/>
            <a:gdLst/>
            <a:ahLst/>
            <a:cxnLst>
              <a:cxn ang="0">
                <a:pos x="2861" y="225"/>
              </a:cxn>
              <a:cxn ang="0">
                <a:pos x="2861" y="0"/>
              </a:cxn>
              <a:cxn ang="0">
                <a:pos x="1415" y="516"/>
              </a:cxn>
              <a:cxn ang="0">
                <a:pos x="0" y="25"/>
              </a:cxn>
              <a:cxn ang="0">
                <a:pos x="0" y="271"/>
              </a:cxn>
              <a:cxn ang="0">
                <a:pos x="1382" y="557"/>
              </a:cxn>
              <a:cxn ang="0">
                <a:pos x="2861" y="225"/>
              </a:cxn>
            </a:cxnLst>
            <a:rect l="0" t="0" r="r" b="b"/>
            <a:pathLst>
              <a:path w="2861" h="557">
                <a:moveTo>
                  <a:pt x="2861" y="225"/>
                </a:moveTo>
                <a:cubicBezTo>
                  <a:pt x="2861" y="0"/>
                  <a:pt x="2861" y="0"/>
                  <a:pt x="2861" y="0"/>
                </a:cubicBezTo>
                <a:cubicBezTo>
                  <a:pt x="2436" y="344"/>
                  <a:pt x="1954" y="516"/>
                  <a:pt x="1415" y="516"/>
                </a:cubicBezTo>
                <a:cubicBezTo>
                  <a:pt x="889" y="516"/>
                  <a:pt x="417" y="352"/>
                  <a:pt x="0" y="25"/>
                </a:cubicBezTo>
                <a:cubicBezTo>
                  <a:pt x="0" y="271"/>
                  <a:pt x="0" y="271"/>
                  <a:pt x="0" y="271"/>
                </a:cubicBezTo>
                <a:cubicBezTo>
                  <a:pt x="421" y="462"/>
                  <a:pt x="882" y="557"/>
                  <a:pt x="1382" y="557"/>
                </a:cubicBezTo>
                <a:cubicBezTo>
                  <a:pt x="1921" y="557"/>
                  <a:pt x="2414" y="446"/>
                  <a:pt x="2861" y="225"/>
                </a:cubicBezTo>
                <a:close/>
              </a:path>
            </a:pathLst>
          </a:custGeom>
          <a:solidFill>
            <a:srgbClr val="000000"/>
          </a:solidFill>
          <a:ln w="9525">
            <a:noFill/>
            <a:round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15">
              <a:solidFill>
                <a:prstClr val="black"/>
              </a:solidFill>
            </a:endParaRPr>
          </a:p>
        </p:txBody>
      </p:sp>
      <p:sp>
        <p:nvSpPr>
          <p:cNvPr id="24" name="Freeform 28"/>
          <p:cNvSpPr/>
          <p:nvPr/>
        </p:nvSpPr>
        <p:spPr bwMode="auto">
          <a:xfrm>
            <a:off x="0" y="2880672"/>
            <a:ext cx="9144000" cy="891708"/>
          </a:xfrm>
          <a:custGeom>
            <a:avLst/>
            <a:gdLst/>
            <a:ahLst/>
            <a:cxnLst>
              <a:cxn ang="0">
                <a:pos x="2861" y="40"/>
              </a:cxn>
              <a:cxn ang="0">
                <a:pos x="2861" y="0"/>
              </a:cxn>
              <a:cxn ang="0">
                <a:pos x="1382" y="332"/>
              </a:cxn>
              <a:cxn ang="0">
                <a:pos x="0" y="46"/>
              </a:cxn>
              <a:cxn ang="0">
                <a:pos x="0" y="86"/>
              </a:cxn>
              <a:cxn ang="0">
                <a:pos x="1382" y="372"/>
              </a:cxn>
              <a:cxn ang="0">
                <a:pos x="2861" y="40"/>
              </a:cxn>
            </a:cxnLst>
            <a:rect l="0" t="0" r="r" b="b"/>
            <a:pathLst>
              <a:path w="2861" h="372">
                <a:moveTo>
                  <a:pt x="2861" y="40"/>
                </a:moveTo>
                <a:cubicBezTo>
                  <a:pt x="2861" y="0"/>
                  <a:pt x="2861" y="0"/>
                  <a:pt x="2861" y="0"/>
                </a:cubicBezTo>
                <a:cubicBezTo>
                  <a:pt x="2414" y="221"/>
                  <a:pt x="1921" y="332"/>
                  <a:pt x="1382" y="332"/>
                </a:cubicBezTo>
                <a:cubicBezTo>
                  <a:pt x="882" y="332"/>
                  <a:pt x="421" y="237"/>
                  <a:pt x="0" y="46"/>
                </a:cubicBezTo>
                <a:cubicBezTo>
                  <a:pt x="0" y="86"/>
                  <a:pt x="0" y="86"/>
                  <a:pt x="0" y="86"/>
                </a:cubicBezTo>
                <a:cubicBezTo>
                  <a:pt x="421" y="277"/>
                  <a:pt x="882" y="372"/>
                  <a:pt x="1382" y="372"/>
                </a:cubicBezTo>
                <a:cubicBezTo>
                  <a:pt x="1921" y="372"/>
                  <a:pt x="2414" y="261"/>
                  <a:pt x="2861" y="40"/>
                </a:cubicBezTo>
                <a:close/>
              </a:path>
            </a:pathLst>
          </a:custGeom>
          <a:solidFill>
            <a:srgbClr val="97BD4F"/>
          </a:solidFill>
          <a:ln w="9525">
            <a:noFill/>
            <a:round/>
          </a:ln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 sz="1015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尾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 userDrawn="1"/>
        </p:nvSpPr>
        <p:spPr bwMode="auto">
          <a:xfrm>
            <a:off x="158826" y="2270803"/>
            <a:ext cx="157433" cy="23257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77923" tIns="38962" rIns="77923" bIns="38962" anchor="ctr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endParaRPr lang="zh-CN" altLang="en-US" sz="1000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533400" y="1028701"/>
            <a:ext cx="7851648" cy="1371600"/>
          </a:xfrm>
          <a:ln>
            <a:noFill/>
          </a:ln>
        </p:spPr>
        <p:txBody>
          <a:bodyPr tIns="0" rIns="15585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48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533400" y="2421403"/>
            <a:ext cx="7854696" cy="1314450"/>
          </a:xfrm>
        </p:spPr>
        <p:txBody>
          <a:bodyPr lIns="0" rIns="15585"/>
          <a:lstStyle>
            <a:lvl1pPr marL="0" marR="38735" indent="0" algn="r">
              <a:buNone/>
              <a:defRPr>
                <a:solidFill>
                  <a:schemeClr val="tx1"/>
                </a:solidFill>
              </a:defRPr>
            </a:lvl1pPr>
            <a:lvl2pPr marL="389890" indent="0" algn="ctr">
              <a:buNone/>
            </a:lvl2pPr>
            <a:lvl3pPr marL="779145" indent="0" algn="ctr">
              <a:buNone/>
            </a:lvl3pPr>
            <a:lvl4pPr marL="1169035" indent="0" algn="ctr">
              <a:buNone/>
            </a:lvl4pPr>
            <a:lvl5pPr marL="1558290" indent="0" algn="ctr">
              <a:buNone/>
            </a:lvl5pPr>
            <a:lvl6pPr marL="1948180" indent="0" algn="ctr">
              <a:buNone/>
            </a:lvl6pPr>
            <a:lvl7pPr marL="2337435" indent="0" algn="ctr">
              <a:buNone/>
            </a:lvl7pPr>
            <a:lvl8pPr marL="2727325" indent="0" algn="ctr">
              <a:buNone/>
            </a:lvl8pPr>
            <a:lvl9pPr marL="3117215" indent="0" algn="ctr">
              <a:buNone/>
            </a:lvl9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5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6580B-2481-41E5-B47E-B7E27A1FC18D}" type="datetimeFigureOut">
              <a:rPr lang="en-US">
                <a:solidFill>
                  <a:srgbClr val="DBF5F9">
                    <a:shade val="90000"/>
                  </a:srgbClr>
                </a:solidFill>
              </a:rPr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7F2CC-D35B-41E5-A764-0A2557584678}" type="slidenum">
              <a:rPr lang="en-US">
                <a:solidFill>
                  <a:srgbClr val="DBF5F9">
                    <a:shade val="90000"/>
                  </a:srgbClr>
                </a:solidFill>
              </a:rPr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632A0-C4B0-4127-A58F-D378483353F1}" type="datetimeFigureOut">
              <a:rPr lang="en-US">
                <a:solidFill>
                  <a:srgbClr val="04617B">
                    <a:shade val="90000"/>
                  </a:srgbClr>
                </a:solidFill>
              </a:rPr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591D8-E6AA-41A6-BAFA-2226DC449505}" type="slidenum">
              <a:rPr lang="en-US">
                <a:solidFill>
                  <a:srgbClr val="04617B">
                    <a:shade val="90000"/>
                  </a:srgbClr>
                </a:solidFill>
              </a:rPr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48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30352" y="2028499"/>
            <a:ext cx="7772400" cy="1132284"/>
          </a:xfrm>
        </p:spPr>
        <p:txBody>
          <a:bodyPr lIns="38962" rIns="38962"/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B2F7F-677A-441A-B1F0-515827764BEB}" type="datetimeFigureOut">
              <a:rPr lang="en-US">
                <a:solidFill>
                  <a:srgbClr val="DBF5F9">
                    <a:shade val="90000"/>
                  </a:srgbClr>
                </a:solidFill>
              </a:rPr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9076D-57A5-49F9-BA23-183867509175}" type="slidenum">
              <a:rPr lang="en-US">
                <a:solidFill>
                  <a:srgbClr val="DBF5F9">
                    <a:shade val="90000"/>
                  </a:srgbClr>
                </a:solidFill>
              </a:rPr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87BE5-3395-48AA-A0D0-FEE0D0506C24}" type="datetimeFigureOut">
              <a:rPr lang="en-US">
                <a:solidFill>
                  <a:srgbClr val="04617B">
                    <a:shade val="90000"/>
                  </a:srgbClr>
                </a:solidFill>
              </a:rPr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B5DF4-E487-4B67-9FBF-55259FEE5682}" type="slidenum">
              <a:rPr lang="en-US">
                <a:solidFill>
                  <a:srgbClr val="04617B">
                    <a:shade val="90000"/>
                  </a:srgbClr>
                </a:solidFill>
              </a:rPr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38962" tIns="0" rIns="38962" bIns="0" anchor="ctr">
            <a:noAutofit/>
          </a:bodyPr>
          <a:lstStyle>
            <a:lvl1pPr marL="0" indent="0">
              <a:buNone/>
              <a:defRPr sz="20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700" b="1"/>
            </a:lvl2pPr>
            <a:lvl3pPr>
              <a:buNone/>
              <a:defRPr sz="1600" b="1"/>
            </a:lvl3pPr>
            <a:lvl4pPr>
              <a:buNone/>
              <a:defRPr sz="1300" b="1"/>
            </a:lvl4pPr>
            <a:lvl5pPr>
              <a:buNone/>
              <a:defRPr sz="1300" b="1"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5" y="1394819"/>
            <a:ext cx="4041776" cy="491132"/>
          </a:xfrm>
        </p:spPr>
        <p:txBody>
          <a:bodyPr lIns="38962" tIns="0" rIns="38962" bIns="0" anchor="ctr"/>
          <a:lstStyle>
            <a:lvl1pPr marL="0" indent="0">
              <a:buNone/>
              <a:defRPr sz="20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700" b="1"/>
            </a:lvl2pPr>
            <a:lvl3pPr>
              <a:buNone/>
              <a:defRPr sz="1600" b="1"/>
            </a:lvl3pPr>
            <a:lvl4pPr>
              <a:buNone/>
              <a:defRPr sz="1300" b="1"/>
            </a:lvl4pPr>
            <a:lvl5pPr>
              <a:buNone/>
              <a:defRPr sz="1300" b="1"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1900"/>
            </a:lvl1pPr>
            <a:lvl2pPr>
              <a:defRPr sz="1700"/>
            </a:lvl2pPr>
            <a:lvl3pPr>
              <a:defRPr sz="1600"/>
            </a:lvl3pPr>
            <a:lvl4pPr>
              <a:defRPr sz="1300"/>
            </a:lvl4pPr>
            <a:lvl5pPr>
              <a:defRPr sz="1300"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885950"/>
            <a:ext cx="4041776" cy="2884290"/>
          </a:xfrm>
        </p:spPr>
        <p:txBody>
          <a:bodyPr tIns="0"/>
          <a:lstStyle>
            <a:lvl1pPr>
              <a:defRPr sz="1900"/>
            </a:lvl1pPr>
            <a:lvl2pPr>
              <a:defRPr sz="1700"/>
            </a:lvl2pPr>
            <a:lvl3pPr>
              <a:defRPr sz="1600"/>
            </a:lvl3pPr>
            <a:lvl4pPr>
              <a:defRPr sz="1300"/>
            </a:lvl4pPr>
            <a:lvl5pPr>
              <a:defRPr sz="1300"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7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69EC3-FC5B-4B5E-91DC-D60870C8D91C}" type="datetimeFigureOut">
              <a:rPr lang="en-US">
                <a:solidFill>
                  <a:srgbClr val="04617B">
                    <a:shade val="90000"/>
                  </a:srgbClr>
                </a:solidFill>
              </a:rPr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334BD-7906-49C5-AA12-1D5B8388BAA0}" type="slidenum">
              <a:rPr lang="en-US">
                <a:solidFill>
                  <a:srgbClr val="04617B">
                    <a:shade val="90000"/>
                  </a:srgbClr>
                </a:solidFill>
              </a:rPr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2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154A4-7D55-4521-AE89-D2935E2035D4}" type="datetimeFigureOut">
              <a:rPr lang="en-US">
                <a:solidFill>
                  <a:srgbClr val="04617B">
                    <a:shade val="90000"/>
                  </a:srgbClr>
                </a:solidFill>
              </a:rPr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834FE-6E70-4768-B108-AC833B3004BA}" type="slidenum">
              <a:rPr lang="en-US">
                <a:solidFill>
                  <a:srgbClr val="04617B">
                    <a:shade val="90000"/>
                  </a:srgbClr>
                </a:solidFill>
              </a:rPr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1374C-F9CC-44F9-AAC6-898DF052E5EA}" type="datetimeFigureOut">
              <a:rPr lang="en-US">
                <a:solidFill>
                  <a:srgbClr val="04617B">
                    <a:shade val="90000"/>
                  </a:srgbClr>
                </a:solidFill>
              </a:rPr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8F2AE-FC74-42FE-A45E-EBF300AF8CD4}" type="slidenum">
              <a:rPr lang="en-US">
                <a:solidFill>
                  <a:srgbClr val="04617B">
                    <a:shade val="90000"/>
                  </a:srgbClr>
                </a:solidFill>
              </a:rPr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7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2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5585" rIns="15585"/>
          <a:lstStyle>
            <a:lvl1pPr marL="0" indent="0" algn="l">
              <a:buNone/>
              <a:defRPr sz="1200"/>
            </a:lvl1pPr>
            <a:lvl2pPr indent="0" algn="l">
              <a:buNone/>
              <a:defRPr sz="1000"/>
            </a:lvl2pPr>
            <a:lvl3pPr indent="0" algn="l">
              <a:buNone/>
              <a:defRPr sz="900"/>
            </a:lvl3pPr>
            <a:lvl4pPr indent="0" algn="l">
              <a:buNone/>
              <a:defRPr sz="800"/>
            </a:lvl4pPr>
            <a:lvl5pPr indent="0" algn="l">
              <a:buNone/>
              <a:defRPr sz="800"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3575051" y="1257300"/>
            <a:ext cx="5111749" cy="3429000"/>
          </a:xfrm>
        </p:spPr>
        <p:txBody>
          <a:bodyPr tIns="0"/>
          <a:lstStyle>
            <a:lvl1pPr>
              <a:defRPr sz="23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600"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90901-4EDD-494C-955D-E3871928F1B0}" type="datetimeFigureOut">
              <a:rPr lang="en-US">
                <a:solidFill>
                  <a:srgbClr val="04617B">
                    <a:shade val="90000"/>
                  </a:srgbClr>
                </a:solidFill>
              </a:rPr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75C68-C1CD-4739-A91F-1AE8C53A5EEF}" type="slidenum">
              <a:rPr lang="en-US">
                <a:solidFill>
                  <a:srgbClr val="04617B">
                    <a:shade val="90000"/>
                  </a:srgbClr>
                </a:solidFill>
              </a:rPr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单圆角矩形 4"/>
          <p:cNvSpPr/>
          <p:nvPr/>
        </p:nvSpPr>
        <p:spPr>
          <a:xfrm rot="420000" flipV="1">
            <a:off x="3165648" y="831513"/>
            <a:ext cx="5257529" cy="3085236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3" tIns="38962" rIns="77923" bIns="38962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endParaRPr lang="en-US" sz="1000">
              <a:solidFill>
                <a:prstClr val="white"/>
              </a:solidFill>
            </a:endParaRPr>
          </a:p>
        </p:txBody>
      </p:sp>
      <p:sp>
        <p:nvSpPr>
          <p:cNvPr id="6" name="直角三角形 5"/>
          <p:cNvSpPr/>
          <p:nvPr/>
        </p:nvSpPr>
        <p:spPr>
          <a:xfrm rot="420000" flipV="1">
            <a:off x="8003715" y="4019338"/>
            <a:ext cx="156111" cy="11662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3" tIns="38962" rIns="77923" bIns="38962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endParaRPr lang="en-US" sz="1000">
              <a:solidFill>
                <a:prstClr val="white"/>
              </a:solidFill>
            </a:endParaRPr>
          </a:p>
        </p:txBody>
      </p:sp>
      <p:sp>
        <p:nvSpPr>
          <p:cNvPr id="7" name="任意多边形 6"/>
          <p:cNvSpPr/>
          <p:nvPr/>
        </p:nvSpPr>
        <p:spPr bwMode="auto">
          <a:xfrm flipV="1">
            <a:off x="-9503" y="4362742"/>
            <a:ext cx="9163006" cy="78075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77923" tIns="38962" rIns="77923" bIns="38962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endParaRPr lang="en-US" sz="1000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8" name="任意多边形 7"/>
          <p:cNvSpPr/>
          <p:nvPr/>
        </p:nvSpPr>
        <p:spPr bwMode="auto">
          <a:xfrm flipV="1">
            <a:off x="4381952" y="4665110"/>
            <a:ext cx="4762048" cy="47839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77923" tIns="38962" rIns="77923" bIns="38962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endParaRPr lang="en-US" sz="1000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882748"/>
            <a:ext cx="2212848" cy="1186966"/>
          </a:xfrm>
        </p:spPr>
        <p:txBody>
          <a:bodyPr lIns="38962" rIns="38962" bIns="38962"/>
          <a:lstStyle>
            <a:lvl1pPr algn="l">
              <a:buNone/>
              <a:defRPr sz="1700" b="1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54546" rIns="38962"/>
          <a:lstStyle>
            <a:lvl1pPr marL="0" indent="0" algn="l">
              <a:spcBef>
                <a:spcPts val="215"/>
              </a:spcBef>
              <a:buFontTx/>
              <a:buNone/>
              <a:defRPr sz="11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 rot="420000">
            <a:off x="3485794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2700"/>
            </a:lvl1pPr>
          </a:lstStyle>
          <a:p>
            <a:pPr lvl="0"/>
            <a:r>
              <a:rPr lang="zh-CN" altLang="en-US" noProof="0"/>
              <a:t>单击图标添加图片</a:t>
            </a:r>
            <a:endParaRPr lang="en-US" noProof="0" dirty="0"/>
          </a:p>
        </p:txBody>
      </p:sp>
      <p:sp>
        <p:nvSpPr>
          <p:cNvPr id="9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E503E-803A-404E-8487-8C4C3D148AA4}" type="datetimeFigureOut">
              <a:rPr lang="en-US">
                <a:solidFill>
                  <a:srgbClr val="04617B">
                    <a:shade val="90000"/>
                  </a:srgbClr>
                </a:solidFill>
              </a:rPr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077019" y="4767700"/>
            <a:ext cx="609510" cy="27321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73107-4BAF-4456-BB0F-10D9D810272A}" type="slidenum">
              <a:rPr lang="en-US">
                <a:solidFill>
                  <a:srgbClr val="04617B">
                    <a:shade val="90000"/>
                  </a:srgbClr>
                </a:solidFill>
              </a:rPr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3"/>
          <p:cNvSpPr txBox="1"/>
          <p:nvPr userDrawn="1"/>
        </p:nvSpPr>
        <p:spPr>
          <a:xfrm>
            <a:off x="1710427" y="519191"/>
            <a:ext cx="1088606" cy="248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1015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目录页</a:t>
            </a:r>
            <a:endParaRPr lang="zh-CN" altLang="en-US" sz="1015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24"/>
          <p:cNvSpPr>
            <a:spLocks noChangeArrowheads="1"/>
          </p:cNvSpPr>
          <p:nvPr userDrawn="1"/>
        </p:nvSpPr>
        <p:spPr bwMode="auto">
          <a:xfrm>
            <a:off x="792565" y="528232"/>
            <a:ext cx="809879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zh-CN" sz="1200" dirty="0">
                <a:solidFill>
                  <a:prstClr val="white"/>
                </a:solidFill>
                <a:ea typeface="微软雅黑" panose="020B0503020204020204" pitchFamily="34" charset="-122"/>
                <a:cs typeface="Arial Unicode MS" panose="020B0604020202020204" pitchFamily="34" charset="-122"/>
              </a:rPr>
              <a:t>CONTENTS</a:t>
            </a:r>
            <a:endParaRPr lang="en-US" altLang="zh-CN" sz="1200" dirty="0">
              <a:solidFill>
                <a:prstClr val="white"/>
              </a:solidFill>
              <a:ea typeface="微软雅黑" panose="020B0503020204020204" pitchFamily="34" charset="-122"/>
              <a:cs typeface="Arial Unicode MS" panose="020B0604020202020204" pitchFamily="34" charset="-122"/>
            </a:endParaRPr>
          </a:p>
          <a:p>
            <a:pPr algn="ctr"/>
            <a:r>
              <a:rPr lang="en-US" altLang="zh-CN" sz="1200" dirty="0">
                <a:solidFill>
                  <a:prstClr val="white"/>
                </a:solidFill>
                <a:ea typeface="微软雅黑" panose="020B0503020204020204" pitchFamily="34" charset="-122"/>
                <a:cs typeface="Arial Unicode MS" panose="020B0604020202020204" pitchFamily="34" charset="-122"/>
              </a:rPr>
              <a:t> PAGE</a:t>
            </a:r>
            <a:endParaRPr lang="en-US" altLang="zh-CN" sz="1200" dirty="0">
              <a:solidFill>
                <a:prstClr val="white"/>
              </a:solidFill>
              <a:ea typeface="微软雅黑" panose="020B0503020204020204" pitchFamily="34" charset="-122"/>
              <a:cs typeface="Arial Unicode MS" panose="020B0604020202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D079F-5CCA-48A9-81D0-C3992E3CD87C}" type="datetimeFigureOut">
              <a:rPr lang="en-US">
                <a:solidFill>
                  <a:srgbClr val="04617B">
                    <a:shade val="90000"/>
                  </a:srgbClr>
                </a:solidFill>
              </a:rPr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ED8A1-CF47-4FDB-8F21-12F408257FCC}" type="slidenum">
              <a:rPr lang="en-US">
                <a:solidFill>
                  <a:srgbClr val="04617B">
                    <a:shade val="90000"/>
                  </a:srgbClr>
                </a:solidFill>
              </a:rPr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685802"/>
            <a:ext cx="2057400" cy="3908822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685802"/>
            <a:ext cx="6019800" cy="3908822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3ECD0-5008-447B-87B8-A3638856C12D}" type="datetimeFigureOut">
              <a:rPr lang="en-US">
                <a:solidFill>
                  <a:srgbClr val="04617B">
                    <a:shade val="90000"/>
                  </a:srgbClr>
                </a:solidFill>
              </a:rPr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3D217-2D90-497C-8978-1DC7F3E61E14}" type="slidenum">
              <a:rPr lang="en-US">
                <a:solidFill>
                  <a:srgbClr val="04617B">
                    <a:shade val="90000"/>
                  </a:srgbClr>
                </a:solidFill>
              </a:rPr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3"/>
          <p:cNvSpPr txBox="1"/>
          <p:nvPr userDrawn="1"/>
        </p:nvSpPr>
        <p:spPr>
          <a:xfrm>
            <a:off x="1710427" y="519191"/>
            <a:ext cx="1088606" cy="248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1015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过渡页</a:t>
            </a:r>
            <a:endParaRPr lang="zh-CN" altLang="en-US" sz="1015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24"/>
          <p:cNvSpPr>
            <a:spLocks noChangeArrowheads="1"/>
          </p:cNvSpPr>
          <p:nvPr userDrawn="1"/>
        </p:nvSpPr>
        <p:spPr bwMode="auto">
          <a:xfrm>
            <a:off x="792565" y="528232"/>
            <a:ext cx="809879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zh-CN" sz="1200" dirty="0">
                <a:solidFill>
                  <a:prstClr val="white"/>
                </a:solidFill>
                <a:ea typeface="微软雅黑" panose="020B0503020204020204" pitchFamily="34" charset="-122"/>
                <a:cs typeface="Arial Unicode MS" panose="020B0604020202020204" pitchFamily="34" charset="-122"/>
              </a:rPr>
              <a:t>TRANSITION PAGE</a:t>
            </a:r>
            <a:endParaRPr lang="en-US" altLang="zh-CN" sz="1200" dirty="0">
              <a:solidFill>
                <a:prstClr val="white"/>
              </a:solidFill>
              <a:ea typeface="微软雅黑" panose="020B0503020204020204" pitchFamily="34" charset="-122"/>
              <a:cs typeface="Arial Unicode MS" panose="020B0604020202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过渡页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24"/>
          <p:cNvSpPr>
            <a:spLocks noChangeArrowheads="1"/>
          </p:cNvSpPr>
          <p:nvPr userDrawn="1"/>
        </p:nvSpPr>
        <p:spPr bwMode="auto">
          <a:xfrm>
            <a:off x="792565" y="424358"/>
            <a:ext cx="809879" cy="23384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015" b="1" dirty="0">
                <a:solidFill>
                  <a:prstClr val="white"/>
                </a:solidFill>
                <a:ea typeface="微软雅黑" panose="020B0503020204020204" pitchFamily="34" charset="-122"/>
                <a:cs typeface="Arial Unicode MS" panose="020B0604020202020204" pitchFamily="34" charset="-122"/>
              </a:rPr>
              <a:t>第一章</a:t>
            </a:r>
            <a:endParaRPr lang="en-US" altLang="zh-CN" sz="1015" b="1" dirty="0">
              <a:solidFill>
                <a:prstClr val="white"/>
              </a:solidFill>
              <a:ea typeface="微软雅黑" panose="020B0503020204020204" pitchFamily="34" charset="-122"/>
              <a:cs typeface="Arial Unicode MS" panose="020B0604020202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过渡页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4"/>
          <p:cNvSpPr>
            <a:spLocks noChangeArrowheads="1"/>
          </p:cNvSpPr>
          <p:nvPr userDrawn="1"/>
        </p:nvSpPr>
        <p:spPr bwMode="auto">
          <a:xfrm>
            <a:off x="792565" y="424358"/>
            <a:ext cx="809879" cy="23384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015" b="1" dirty="0">
                <a:solidFill>
                  <a:prstClr val="white"/>
                </a:solidFill>
                <a:ea typeface="微软雅黑" panose="020B0503020204020204" pitchFamily="34" charset="-122"/>
                <a:cs typeface="Arial Unicode MS" panose="020B0604020202020204" pitchFamily="34" charset="-122"/>
              </a:rPr>
              <a:t>第二章</a:t>
            </a:r>
            <a:endParaRPr lang="en-US" altLang="zh-CN" sz="1015" b="1" dirty="0">
              <a:solidFill>
                <a:prstClr val="white"/>
              </a:solidFill>
              <a:ea typeface="微软雅黑" panose="020B0503020204020204" pitchFamily="34" charset="-122"/>
              <a:cs typeface="Arial Unicode MS" panose="020B0604020202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3"/>
          <p:cNvSpPr txBox="1"/>
          <p:nvPr userDrawn="1"/>
        </p:nvSpPr>
        <p:spPr>
          <a:xfrm>
            <a:off x="1710427" y="519191"/>
            <a:ext cx="2375645" cy="248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1015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人事管理与人力资源管理</a:t>
            </a:r>
            <a:endParaRPr lang="zh-CN" altLang="en-US" sz="1015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24"/>
          <p:cNvSpPr>
            <a:spLocks noChangeArrowheads="1"/>
          </p:cNvSpPr>
          <p:nvPr userDrawn="1"/>
        </p:nvSpPr>
        <p:spPr bwMode="auto">
          <a:xfrm>
            <a:off x="792565" y="424358"/>
            <a:ext cx="809879" cy="39542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015" b="1" dirty="0">
                <a:solidFill>
                  <a:prstClr val="white"/>
                </a:solidFill>
                <a:ea typeface="微软雅黑" panose="020B0503020204020204" pitchFamily="34" charset="-122"/>
                <a:cs typeface="Arial Unicode MS" panose="020B0604020202020204" pitchFamily="34" charset="-122"/>
              </a:rPr>
              <a:t>第二章</a:t>
            </a:r>
            <a:endParaRPr lang="en-US" altLang="zh-CN" sz="1015" b="1" dirty="0">
              <a:solidFill>
                <a:prstClr val="white"/>
              </a:solidFill>
              <a:ea typeface="微软雅黑" panose="020B0503020204020204" pitchFamily="34" charset="-122"/>
              <a:cs typeface="Arial Unicode MS" panose="020B0604020202020204" pitchFamily="34" charset="-122"/>
            </a:endParaRPr>
          </a:p>
          <a:p>
            <a:pPr algn="ctr"/>
            <a:r>
              <a:rPr lang="zh-CN" altLang="en-US" sz="1050" dirty="0">
                <a:solidFill>
                  <a:prstClr val="white"/>
                </a:solidFill>
                <a:ea typeface="微软雅黑" panose="020B0503020204020204" pitchFamily="34" charset="-122"/>
                <a:cs typeface="Arial Unicode MS" panose="020B0604020202020204" pitchFamily="34" charset="-122"/>
              </a:rPr>
              <a:t>正文</a:t>
            </a:r>
            <a:endParaRPr lang="en-US" altLang="zh-CN" sz="1050" dirty="0">
              <a:solidFill>
                <a:prstClr val="white"/>
              </a:solidFill>
              <a:ea typeface="微软雅黑" panose="020B0503020204020204" pitchFamily="34" charset="-122"/>
              <a:cs typeface="Arial Unicode MS" panose="020B0604020202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24"/>
          <p:cNvSpPr>
            <a:spLocks noChangeArrowheads="1"/>
          </p:cNvSpPr>
          <p:nvPr userDrawn="1"/>
        </p:nvSpPr>
        <p:spPr bwMode="auto">
          <a:xfrm>
            <a:off x="792565" y="424358"/>
            <a:ext cx="809879" cy="23384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015" b="1" dirty="0">
                <a:solidFill>
                  <a:prstClr val="white"/>
                </a:solidFill>
                <a:ea typeface="微软雅黑" panose="020B0503020204020204" pitchFamily="34" charset="-122"/>
                <a:cs typeface="Arial Unicode MS" panose="020B0604020202020204" pitchFamily="34" charset="-122"/>
              </a:rPr>
              <a:t>第三章</a:t>
            </a:r>
            <a:endParaRPr lang="en-US" altLang="zh-CN" sz="1015" b="1" dirty="0">
              <a:solidFill>
                <a:prstClr val="white"/>
              </a:solidFill>
              <a:ea typeface="微软雅黑" panose="020B0503020204020204" pitchFamily="34" charset="-122"/>
              <a:cs typeface="Arial Unicode MS" panose="020B0604020202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24"/>
          <p:cNvSpPr>
            <a:spLocks noChangeArrowheads="1"/>
          </p:cNvSpPr>
          <p:nvPr userDrawn="1"/>
        </p:nvSpPr>
        <p:spPr bwMode="auto">
          <a:xfrm>
            <a:off x="792565" y="424358"/>
            <a:ext cx="809879" cy="23384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015" b="1" dirty="0">
                <a:solidFill>
                  <a:prstClr val="white"/>
                </a:solidFill>
                <a:ea typeface="微软雅黑" panose="020B0503020204020204" pitchFamily="34" charset="-122"/>
                <a:cs typeface="Arial Unicode MS" panose="020B0604020202020204" pitchFamily="34" charset="-122"/>
              </a:rPr>
              <a:t>第四章</a:t>
            </a:r>
            <a:endParaRPr lang="en-US" altLang="zh-CN" sz="1015" b="1" dirty="0">
              <a:solidFill>
                <a:prstClr val="white"/>
              </a:solidFill>
              <a:ea typeface="微软雅黑" panose="020B0503020204020204" pitchFamily="34" charset="-122"/>
              <a:cs typeface="Arial Unicode MS" panose="020B0604020202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24"/>
          <p:cNvSpPr>
            <a:spLocks noChangeArrowheads="1"/>
          </p:cNvSpPr>
          <p:nvPr userDrawn="1"/>
        </p:nvSpPr>
        <p:spPr bwMode="auto">
          <a:xfrm>
            <a:off x="792565" y="424358"/>
            <a:ext cx="809879" cy="23384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015" b="1" dirty="0">
                <a:solidFill>
                  <a:prstClr val="white"/>
                </a:solidFill>
                <a:ea typeface="微软雅黑" panose="020B0503020204020204" pitchFamily="34" charset="-122"/>
                <a:cs typeface="Arial Unicode MS" panose="020B0604020202020204" pitchFamily="34" charset="-122"/>
              </a:rPr>
              <a:t>第五章</a:t>
            </a:r>
            <a:endParaRPr lang="en-US" altLang="zh-CN" sz="1015" b="1" dirty="0">
              <a:solidFill>
                <a:prstClr val="white"/>
              </a:solidFill>
              <a:ea typeface="微软雅黑" panose="020B0503020204020204" pitchFamily="34" charset="-122"/>
              <a:cs typeface="Arial Unicode MS" panose="020B0604020202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9.xml"/><Relationship Id="rId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3" Type="http://schemas.openxmlformats.org/officeDocument/2006/relationships/theme" Target="../theme/theme2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五边形 18"/>
          <p:cNvSpPr/>
          <p:nvPr userDrawn="1"/>
        </p:nvSpPr>
        <p:spPr>
          <a:xfrm rot="5400000">
            <a:off x="919526" y="376666"/>
            <a:ext cx="555954" cy="809879"/>
          </a:xfrm>
          <a:prstGeom prst="homePlat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>
              <a:solidFill>
                <a:prstClr val="white"/>
              </a:solidFill>
            </a:endParaRPr>
          </a:p>
        </p:txBody>
      </p:sp>
      <p:sp>
        <p:nvSpPr>
          <p:cNvPr id="20" name="矩形 19"/>
          <p:cNvSpPr/>
          <p:nvPr userDrawn="1"/>
        </p:nvSpPr>
        <p:spPr>
          <a:xfrm>
            <a:off x="792565" y="0"/>
            <a:ext cx="809879" cy="50362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>
              <a:solidFill>
                <a:prstClr val="white"/>
              </a:solidFill>
            </a:endParaRPr>
          </a:p>
        </p:txBody>
      </p:sp>
      <p:cxnSp>
        <p:nvCxnSpPr>
          <p:cNvPr id="22" name="直接连接符 21"/>
          <p:cNvCxnSpPr/>
          <p:nvPr userDrawn="1"/>
        </p:nvCxnSpPr>
        <p:spPr>
          <a:xfrm>
            <a:off x="1698605" y="519522"/>
            <a:ext cx="0" cy="27003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 26"/>
          <p:cNvSpPr/>
          <p:nvPr userDrawn="1"/>
        </p:nvSpPr>
        <p:spPr>
          <a:xfrm>
            <a:off x="0" y="4699261"/>
            <a:ext cx="8548114" cy="324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>
              <a:solidFill>
                <a:prstClr val="white"/>
              </a:solidFill>
            </a:endParaRPr>
          </a:p>
        </p:txBody>
      </p:sp>
      <p:sp>
        <p:nvSpPr>
          <p:cNvPr id="28" name="矩形 27"/>
          <p:cNvSpPr/>
          <p:nvPr userDrawn="1"/>
        </p:nvSpPr>
        <p:spPr>
          <a:xfrm>
            <a:off x="8638784" y="4699261"/>
            <a:ext cx="505217" cy="324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>
              <a:solidFill>
                <a:prstClr val="white"/>
              </a:solidFill>
            </a:endParaRPr>
          </a:p>
        </p:txBody>
      </p:sp>
      <p:sp>
        <p:nvSpPr>
          <p:cNvPr id="26" name="TextBox 15"/>
          <p:cNvSpPr txBox="1"/>
          <p:nvPr userDrawn="1"/>
        </p:nvSpPr>
        <p:spPr>
          <a:xfrm>
            <a:off x="8734577" y="473430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2EEF1883-7A0E-4F66-9932-E581691AD397}" type="slidenum">
              <a:rPr lang="zh-CN" altLang="en-US" sz="1200">
                <a:solidFill>
                  <a:prstClr val="white"/>
                </a:solidFill>
              </a:rPr>
            </a:fld>
            <a:endParaRPr lang="zh-CN" altLang="en-US" sz="12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530" indent="-21463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/>
          <p:nvPr/>
        </p:nvSpPr>
        <p:spPr bwMode="auto">
          <a:xfrm>
            <a:off x="-9503" y="-5399"/>
            <a:ext cx="9163006" cy="78075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77923" tIns="38962" rIns="77923" bIns="38962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endParaRPr lang="en-US" sz="1000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8" name="任意多边形 7"/>
          <p:cNvSpPr/>
          <p:nvPr/>
        </p:nvSpPr>
        <p:spPr bwMode="auto">
          <a:xfrm>
            <a:off x="4381952" y="-5399"/>
            <a:ext cx="4762048" cy="47839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77923" tIns="38962" rIns="77923" bIns="38962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endParaRPr lang="en-US" sz="1000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1028" name="标题占位符 8"/>
          <p:cNvSpPr>
            <a:spLocks noGrp="1"/>
          </p:cNvSpPr>
          <p:nvPr>
            <p:ph type="title"/>
          </p:nvPr>
        </p:nvSpPr>
        <p:spPr bwMode="auto">
          <a:xfrm>
            <a:off x="457472" y="528065"/>
            <a:ext cx="8229057" cy="857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38962" rIns="0" bIns="0" numCol="1" anchor="b" anchorCtr="0" compatLnSpc="1"/>
          <a:lstStyle/>
          <a:p>
            <a:pPr lvl="0"/>
            <a:r>
              <a:rPr lang="zh-CN" altLang="en-US"/>
              <a:t>单击此处编辑母版标题样式</a:t>
            </a:r>
            <a:endParaRPr lang="en-US" altLang="zh-CN"/>
          </a:p>
        </p:txBody>
      </p:sp>
      <p:sp>
        <p:nvSpPr>
          <p:cNvPr id="1029" name="文本占位符 29"/>
          <p:cNvSpPr>
            <a:spLocks noGrp="1"/>
          </p:cNvSpPr>
          <p:nvPr>
            <p:ph type="body" idx="1"/>
          </p:nvPr>
        </p:nvSpPr>
        <p:spPr bwMode="auto">
          <a:xfrm>
            <a:off x="457472" y="1451368"/>
            <a:ext cx="8229057" cy="329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923" tIns="38962" rIns="77923" bIns="38962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altLang="zh-CN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457472" y="4767700"/>
            <a:ext cx="2133962" cy="273211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buFont typeface="Arial" panose="020B0604020202020204" pitchFamily="34" charset="0"/>
              <a:buNone/>
              <a:defRPr kumimoji="0" sz="10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C5DC4F2-2875-453D-AA3C-8D78F93D6269}" type="datetimeFigureOut">
              <a:rPr lang="en-US">
                <a:solidFill>
                  <a:srgbClr val="04617B">
                    <a:shade val="9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</a:fld>
            <a:endParaRPr lang="en-US" dirty="0">
              <a:solidFill>
                <a:srgbClr val="04617B">
                  <a:shade val="90000"/>
                </a:srgb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2667453" y="4767700"/>
            <a:ext cx="3352981" cy="273211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buFont typeface="Arial" panose="020B0604020202020204" pitchFamily="34" charset="0"/>
              <a:buNone/>
              <a:defRPr kumimoji="0" sz="10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7924981" y="4767700"/>
            <a:ext cx="761548" cy="273211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buFont typeface="Arial" panose="020B0604020202020204" pitchFamily="34" charset="0"/>
              <a:buNone/>
              <a:defRPr kumimoji="0" sz="10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0FB8BE22-2AD9-4F51-B63E-EB7563CE579A}" type="slidenum">
              <a:rPr lang="en-US">
                <a:solidFill>
                  <a:srgbClr val="04617B">
                    <a:shade val="9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</a:fld>
            <a:endParaRPr lang="en-US" dirty="0">
              <a:solidFill>
                <a:srgbClr val="04617B">
                  <a:shade val="90000"/>
                </a:srgb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1033" name="组合 1"/>
          <p:cNvGrpSpPr/>
          <p:nvPr/>
        </p:nvGrpSpPr>
        <p:grpSpPr bwMode="auto">
          <a:xfrm>
            <a:off x="-19004" y="152265"/>
            <a:ext cx="9180652" cy="485949"/>
            <a:chOff x="-19045" y="216550"/>
            <a:chExt cx="9180548" cy="649224"/>
          </a:xfrm>
        </p:grpSpPr>
        <p:sp>
          <p:nvSpPr>
            <p:cNvPr id="12" name="任意多边形 11"/>
            <p:cNvSpPr/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/>
              </a:pPr>
              <a:endParaRPr lang="en-US" sz="10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13" name="任意多边形 12"/>
            <p:cNvSpPr/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/>
              </a:pPr>
              <a:endParaRPr lang="en-US" sz="10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sp>
        <p:nvSpPr>
          <p:cNvPr id="14" name="Rectangle 7"/>
          <p:cNvSpPr>
            <a:spLocks noChangeArrowheads="1"/>
          </p:cNvSpPr>
          <p:nvPr userDrawn="1"/>
        </p:nvSpPr>
        <p:spPr bwMode="auto">
          <a:xfrm>
            <a:off x="158826" y="2270803"/>
            <a:ext cx="157433" cy="23257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77923" tIns="38962" rIns="77923" bIns="38962" anchor="ctr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endParaRPr lang="zh-CN" altLang="en-US" sz="1000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alibri" panose="020F0502020204030204" pitchFamily="34" charset="0"/>
          <a:ea typeface="隶书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alibri" panose="020F0502020204030204" pitchFamily="34" charset="0"/>
          <a:ea typeface="隶书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alibri" panose="020F0502020204030204" pitchFamily="34" charset="0"/>
          <a:ea typeface="隶书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alibri" panose="020F0502020204030204" pitchFamily="34" charset="0"/>
          <a:ea typeface="隶书" panose="02010509060101010101" pitchFamily="49" charset="-122"/>
        </a:defRPr>
      </a:lvl5pPr>
      <a:lvl6pPr marL="357505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alibri" panose="020F0502020204030204" pitchFamily="34" charset="0"/>
          <a:ea typeface="隶书" panose="02010509060101010101" pitchFamily="49" charset="-122"/>
        </a:defRPr>
      </a:lvl6pPr>
      <a:lvl7pPr marL="715645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alibri" panose="020F0502020204030204" pitchFamily="34" charset="0"/>
          <a:ea typeface="隶书" panose="02010509060101010101" pitchFamily="49" charset="-122"/>
        </a:defRPr>
      </a:lvl7pPr>
      <a:lvl8pPr marL="107315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alibri" panose="020F0502020204030204" pitchFamily="34" charset="0"/>
          <a:ea typeface="隶书" panose="02010509060101010101" pitchFamily="49" charset="-122"/>
        </a:defRPr>
      </a:lvl8pPr>
      <a:lvl9pPr marL="143129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alibri" panose="020F0502020204030204" pitchFamily="34" charset="0"/>
          <a:ea typeface="隶书" panose="02010509060101010101" pitchFamily="49" charset="-122"/>
        </a:defRPr>
      </a:lvl9pPr>
    </p:titleStyle>
    <p:bodyStyle>
      <a:lvl1pPr marL="233680" indent="-23368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5465" indent="-21018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79145" indent="-21018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12825" indent="-17907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245870" indent="-17907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1480820" indent="-179070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 panose="05020102010507070707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36395" indent="-155575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 panose="05020102010507070707"/>
        <a:buChar char=""/>
        <a:defRPr kumimoji="0" sz="13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70075" indent="-155575" algn="l" rtl="0" eaLnBrk="1" latinLnBrk="0" hangingPunct="1">
        <a:spcBef>
          <a:spcPct val="20000"/>
        </a:spcBef>
        <a:buClr>
          <a:schemeClr val="tx2"/>
        </a:buClr>
        <a:buChar char="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755" indent="-155575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898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77914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16903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5582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9481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33743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72732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1172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.xml"/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10.png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1"/>
          <p:cNvSpPr txBox="1">
            <a:spLocks noChangeArrowheads="1"/>
          </p:cNvSpPr>
          <p:nvPr/>
        </p:nvSpPr>
        <p:spPr bwMode="auto">
          <a:xfrm>
            <a:off x="521549" y="359186"/>
            <a:ext cx="2997827" cy="368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18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精品资源共享课程</a:t>
            </a:r>
            <a:endParaRPr lang="zh-CN" altLang="en-US" sz="18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521550" y="851584"/>
            <a:ext cx="825031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521550" y="1853342"/>
            <a:ext cx="825031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组合 19"/>
          <p:cNvGrpSpPr/>
          <p:nvPr/>
        </p:nvGrpSpPr>
        <p:grpSpPr>
          <a:xfrm>
            <a:off x="0" y="3763926"/>
            <a:ext cx="9144000" cy="1379573"/>
            <a:chOff x="0" y="3763926"/>
            <a:chExt cx="9144000" cy="1379573"/>
          </a:xfrm>
        </p:grpSpPr>
        <p:sp>
          <p:nvSpPr>
            <p:cNvPr id="15" name="圆角矩形 14"/>
            <p:cNvSpPr/>
            <p:nvPr/>
          </p:nvSpPr>
          <p:spPr>
            <a:xfrm>
              <a:off x="0" y="3763926"/>
              <a:ext cx="9144000" cy="1379573"/>
            </a:xfrm>
            <a:prstGeom prst="roundRect">
              <a:avLst/>
            </a:prstGeom>
            <a:solidFill>
              <a:schemeClr val="bg1">
                <a:alpha val="91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814070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00">
                <a:solidFill>
                  <a:prstClr val="white"/>
                </a:solidFill>
              </a:endParaRPr>
            </a:p>
          </p:txBody>
        </p:sp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622" y="3796561"/>
              <a:ext cx="856852" cy="1323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4926" y="3807194"/>
              <a:ext cx="1310850" cy="1304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4902" y="3830484"/>
              <a:ext cx="1276350" cy="1228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4" name="Picture 10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22032" y="3796560"/>
              <a:ext cx="1756380" cy="1321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6280" y="3826379"/>
              <a:ext cx="1216290" cy="12820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7" name="Picture 1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4269" y="3817777"/>
              <a:ext cx="1347763" cy="13150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8" name="Picture 1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18967" y="3848980"/>
              <a:ext cx="782563" cy="11447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4" name="TextBox 33"/>
          <p:cNvSpPr txBox="1"/>
          <p:nvPr/>
        </p:nvSpPr>
        <p:spPr>
          <a:xfrm>
            <a:off x="2439035" y="2132330"/>
            <a:ext cx="486029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三菱</a:t>
            </a:r>
            <a:r>
              <a:rPr lang="en-US" altLang="zh-CN" sz="4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FR_E740</a:t>
            </a:r>
            <a:r>
              <a:rPr lang="zh-CN" altLang="en-US" sz="4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变频器方框图</a:t>
            </a:r>
            <a:endParaRPr lang="zh-CN" altLang="en-US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TextBox 10"/>
          <p:cNvSpPr txBox="1">
            <a:spLocks noChangeArrowheads="1"/>
          </p:cNvSpPr>
          <p:nvPr/>
        </p:nvSpPr>
        <p:spPr bwMode="auto">
          <a:xfrm>
            <a:off x="529774" y="958144"/>
            <a:ext cx="8272780" cy="768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4400" b="1" spc="15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变频、伺服、步进应用实践教程</a:t>
            </a:r>
            <a:endParaRPr lang="zh-CN" altLang="en-US" sz="4400" b="1" spc="150" dirty="0" smtClean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4" grpId="0"/>
      <p:bldP spid="6" grpId="0"/>
      <p:bldP spid="6" grpId="1"/>
      <p:bldP spid="6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0AF5C-DE98-4004-B168-2E6E0D7089E0}" type="slidenum">
              <a:rPr lang="zh-CN" altLang="en-US">
                <a:solidFill>
                  <a:srgbClr val="04617B">
                    <a:shade val="90000"/>
                  </a:srgbClr>
                </a:solidFill>
              </a:rPr>
            </a:fld>
            <a:endParaRPr lang="zh-CN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727524" y="9025"/>
            <a:ext cx="144142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 Unicode MS" panose="020B0604020202020204" pitchFamily="34" charset="-122"/>
              </a:rPr>
              <a:t>变频器安装操作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6" name="Rectangle 241"/>
          <p:cNvSpPr>
            <a:spLocks noChangeArrowheads="1"/>
          </p:cNvSpPr>
          <p:nvPr/>
        </p:nvSpPr>
        <p:spPr bwMode="auto">
          <a:xfrm>
            <a:off x="2979296" y="777239"/>
            <a:ext cx="712482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pic>
        <p:nvPicPr>
          <p:cNvPr id="246" name="图片 245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976" y="9025"/>
            <a:ext cx="7124824" cy="5125450"/>
          </a:xfrm>
          <a:prstGeom prst="rect">
            <a:avLst/>
          </a:prstGeom>
        </p:spPr>
      </p:pic>
      <p:sp>
        <p:nvSpPr>
          <p:cNvPr id="7" name="标题 1"/>
          <p:cNvSpPr txBox="1"/>
          <p:nvPr/>
        </p:nvSpPr>
        <p:spPr bwMode="auto">
          <a:xfrm>
            <a:off x="262039" y="169959"/>
            <a:ext cx="390864" cy="5031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 lIns="0" tIns="38962" rIns="0" bIns="0" numCol="1" anchor="b" anchorCtr="0" compatLnSpc="1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alibri" panose="020F0502020204030204" pitchFamily="34" charset="0"/>
                <a:ea typeface="隶书" panose="02010509060101010101" pitchFamily="49" charset="-122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alibri" panose="020F0502020204030204" pitchFamily="34" charset="0"/>
                <a:ea typeface="隶书" panose="02010509060101010101" pitchFamily="49" charset="-122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alibri" panose="020F0502020204030204" pitchFamily="34" charset="0"/>
                <a:ea typeface="隶书" panose="02010509060101010101" pitchFamily="49" charset="-122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alibri" panose="020F0502020204030204" pitchFamily="34" charset="0"/>
                <a:ea typeface="隶书" panose="02010509060101010101" pitchFamily="49" charset="-122"/>
              </a:defRPr>
            </a:lvl5pPr>
            <a:lvl6pPr marL="357505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alibri" panose="020F0502020204030204" pitchFamily="34" charset="0"/>
                <a:ea typeface="隶书" panose="02010509060101010101" pitchFamily="49" charset="-122"/>
              </a:defRPr>
            </a:lvl6pPr>
            <a:lvl7pPr marL="715645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alibri" panose="020F0502020204030204" pitchFamily="34" charset="0"/>
                <a:ea typeface="隶书" panose="02010509060101010101" pitchFamily="49" charset="-122"/>
              </a:defRPr>
            </a:lvl7pPr>
            <a:lvl8pPr marL="107315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alibri" panose="020F0502020204030204" pitchFamily="34" charset="0"/>
                <a:ea typeface="隶书" panose="02010509060101010101" pitchFamily="49" charset="-122"/>
              </a:defRPr>
            </a:lvl8pPr>
            <a:lvl9pPr marL="143129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alibri" panose="020F0502020204030204" pitchFamily="34" charset="0"/>
                <a:ea typeface="隶书" panose="02010509060101010101" pitchFamily="49" charset="-122"/>
              </a:defRPr>
            </a:lvl9pPr>
          </a:lstStyle>
          <a:p>
            <a:pPr algn="ctr" defTabSz="914400" eaLnBrk="1" hangingPunct="1"/>
            <a:r>
              <a:rPr lang="zh-CN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三菱 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FR-E740 </a:t>
            </a:r>
            <a:r>
              <a:rPr lang="zh-CN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变频器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方框图</a:t>
            </a:r>
            <a:endParaRPr lang="zh-CN" altLang="en-US" sz="28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2" name="矩形: 圆角 1"/>
          <p:cNvSpPr/>
          <p:nvPr/>
        </p:nvSpPr>
        <p:spPr>
          <a:xfrm>
            <a:off x="3481070" y="1449070"/>
            <a:ext cx="2999740" cy="71564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63" name="矩形 262"/>
          <p:cNvSpPr/>
          <p:nvPr/>
        </p:nvSpPr>
        <p:spPr>
          <a:xfrm>
            <a:off x="6108065" y="974090"/>
            <a:ext cx="1160780" cy="39878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主电路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" grpId="0" bldLvl="0" animBg="1"/>
      <p:bldP spid="26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0AF5C-DE98-4004-B168-2E6E0D7089E0}" type="slidenum">
              <a:rPr lang="zh-CN" altLang="en-US">
                <a:solidFill>
                  <a:srgbClr val="04617B">
                    <a:shade val="90000"/>
                  </a:srgbClr>
                </a:solidFill>
              </a:rPr>
            </a:fld>
            <a:endParaRPr lang="zh-CN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727524" y="9025"/>
            <a:ext cx="144142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 Unicode MS" panose="020B0604020202020204" pitchFamily="34" charset="-122"/>
              </a:rPr>
              <a:t>变频器安装操作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6" name="Rectangle 241"/>
          <p:cNvSpPr>
            <a:spLocks noChangeArrowheads="1"/>
          </p:cNvSpPr>
          <p:nvPr/>
        </p:nvSpPr>
        <p:spPr bwMode="auto">
          <a:xfrm>
            <a:off x="2979296" y="777239"/>
            <a:ext cx="712482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pic>
        <p:nvPicPr>
          <p:cNvPr id="246" name="图片 245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976" y="9025"/>
            <a:ext cx="7124824" cy="5125450"/>
          </a:xfrm>
          <a:prstGeom prst="rect">
            <a:avLst/>
          </a:prstGeom>
        </p:spPr>
      </p:pic>
      <p:sp>
        <p:nvSpPr>
          <p:cNvPr id="7" name="标题 1"/>
          <p:cNvSpPr txBox="1"/>
          <p:nvPr/>
        </p:nvSpPr>
        <p:spPr bwMode="auto">
          <a:xfrm>
            <a:off x="262039" y="169959"/>
            <a:ext cx="390864" cy="5031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 lIns="0" tIns="38962" rIns="0" bIns="0" numCol="1" anchor="b" anchorCtr="0" compatLnSpc="1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alibri" panose="020F0502020204030204" pitchFamily="34" charset="0"/>
                <a:ea typeface="隶书" panose="02010509060101010101" pitchFamily="49" charset="-122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alibri" panose="020F0502020204030204" pitchFamily="34" charset="0"/>
                <a:ea typeface="隶书" panose="02010509060101010101" pitchFamily="49" charset="-122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alibri" panose="020F0502020204030204" pitchFamily="34" charset="0"/>
                <a:ea typeface="隶书" panose="02010509060101010101" pitchFamily="49" charset="-122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alibri" panose="020F0502020204030204" pitchFamily="34" charset="0"/>
                <a:ea typeface="隶书" panose="02010509060101010101" pitchFamily="49" charset="-122"/>
              </a:defRPr>
            </a:lvl5pPr>
            <a:lvl6pPr marL="357505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alibri" panose="020F0502020204030204" pitchFamily="34" charset="0"/>
                <a:ea typeface="隶书" panose="02010509060101010101" pitchFamily="49" charset="-122"/>
              </a:defRPr>
            </a:lvl6pPr>
            <a:lvl7pPr marL="715645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alibri" panose="020F0502020204030204" pitchFamily="34" charset="0"/>
                <a:ea typeface="隶书" panose="02010509060101010101" pitchFamily="49" charset="-122"/>
              </a:defRPr>
            </a:lvl7pPr>
            <a:lvl8pPr marL="107315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alibri" panose="020F0502020204030204" pitchFamily="34" charset="0"/>
                <a:ea typeface="隶书" panose="02010509060101010101" pitchFamily="49" charset="-122"/>
              </a:defRPr>
            </a:lvl8pPr>
            <a:lvl9pPr marL="143129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alibri" panose="020F0502020204030204" pitchFamily="34" charset="0"/>
                <a:ea typeface="隶书" panose="02010509060101010101" pitchFamily="49" charset="-122"/>
              </a:defRPr>
            </a:lvl9pPr>
          </a:lstStyle>
          <a:p>
            <a:pPr algn="ctr" defTabSz="914400" eaLnBrk="1" hangingPunct="1"/>
            <a:r>
              <a:rPr lang="zh-CN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三菱 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FR-E740 </a:t>
            </a:r>
            <a:r>
              <a:rPr lang="zh-CN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变频器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方框图</a:t>
            </a:r>
            <a:endParaRPr lang="zh-CN" altLang="en-US" sz="28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2" name="矩形: 圆角 1"/>
          <p:cNvSpPr/>
          <p:nvPr/>
        </p:nvSpPr>
        <p:spPr>
          <a:xfrm>
            <a:off x="4718685" y="2611120"/>
            <a:ext cx="3302000" cy="90805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63" name="矩形 262"/>
          <p:cNvSpPr/>
          <p:nvPr/>
        </p:nvSpPr>
        <p:spPr>
          <a:xfrm>
            <a:off x="5268595" y="2065655"/>
            <a:ext cx="2201545" cy="39878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继电器输出电路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" grpId="0" bldLvl="0" animBg="1"/>
      <p:bldP spid="26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0AF5C-DE98-4004-B168-2E6E0D7089E0}" type="slidenum">
              <a:rPr lang="zh-CN" altLang="en-US">
                <a:solidFill>
                  <a:srgbClr val="04617B">
                    <a:shade val="90000"/>
                  </a:srgbClr>
                </a:solidFill>
              </a:rPr>
            </a:fld>
            <a:endParaRPr lang="zh-CN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727524" y="9025"/>
            <a:ext cx="144142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 Unicode MS" panose="020B0604020202020204" pitchFamily="34" charset="-122"/>
              </a:rPr>
              <a:t>变频器安装操作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6" name="Rectangle 241"/>
          <p:cNvSpPr>
            <a:spLocks noChangeArrowheads="1"/>
          </p:cNvSpPr>
          <p:nvPr/>
        </p:nvSpPr>
        <p:spPr bwMode="auto">
          <a:xfrm>
            <a:off x="2979296" y="777239"/>
            <a:ext cx="712482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pic>
        <p:nvPicPr>
          <p:cNvPr id="246" name="图片 245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976" y="9025"/>
            <a:ext cx="7124824" cy="5125450"/>
          </a:xfrm>
          <a:prstGeom prst="rect">
            <a:avLst/>
          </a:prstGeom>
        </p:spPr>
      </p:pic>
      <p:sp>
        <p:nvSpPr>
          <p:cNvPr id="7" name="标题 1"/>
          <p:cNvSpPr txBox="1"/>
          <p:nvPr/>
        </p:nvSpPr>
        <p:spPr bwMode="auto">
          <a:xfrm>
            <a:off x="262039" y="169959"/>
            <a:ext cx="390864" cy="5031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 lIns="0" tIns="38962" rIns="0" bIns="0" numCol="1" anchor="b" anchorCtr="0" compatLnSpc="1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alibri" panose="020F0502020204030204" pitchFamily="34" charset="0"/>
                <a:ea typeface="隶书" panose="02010509060101010101" pitchFamily="49" charset="-122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alibri" panose="020F0502020204030204" pitchFamily="34" charset="0"/>
                <a:ea typeface="隶书" panose="02010509060101010101" pitchFamily="49" charset="-122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alibri" panose="020F0502020204030204" pitchFamily="34" charset="0"/>
                <a:ea typeface="隶书" panose="02010509060101010101" pitchFamily="49" charset="-122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alibri" panose="020F0502020204030204" pitchFamily="34" charset="0"/>
                <a:ea typeface="隶书" panose="02010509060101010101" pitchFamily="49" charset="-122"/>
              </a:defRPr>
            </a:lvl5pPr>
            <a:lvl6pPr marL="357505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alibri" panose="020F0502020204030204" pitchFamily="34" charset="0"/>
                <a:ea typeface="隶书" panose="02010509060101010101" pitchFamily="49" charset="-122"/>
              </a:defRPr>
            </a:lvl6pPr>
            <a:lvl7pPr marL="715645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alibri" panose="020F0502020204030204" pitchFamily="34" charset="0"/>
                <a:ea typeface="隶书" panose="02010509060101010101" pitchFamily="49" charset="-122"/>
              </a:defRPr>
            </a:lvl7pPr>
            <a:lvl8pPr marL="107315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alibri" panose="020F0502020204030204" pitchFamily="34" charset="0"/>
                <a:ea typeface="隶书" panose="02010509060101010101" pitchFamily="49" charset="-122"/>
              </a:defRPr>
            </a:lvl8pPr>
            <a:lvl9pPr marL="143129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alibri" panose="020F0502020204030204" pitchFamily="34" charset="0"/>
                <a:ea typeface="隶书" panose="02010509060101010101" pitchFamily="49" charset="-122"/>
              </a:defRPr>
            </a:lvl9pPr>
          </a:lstStyle>
          <a:p>
            <a:pPr algn="ctr" defTabSz="914400" eaLnBrk="1" hangingPunct="1"/>
            <a:r>
              <a:rPr lang="zh-CN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三菱 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FR-E740 </a:t>
            </a:r>
            <a:r>
              <a:rPr lang="zh-CN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变频器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方框图</a:t>
            </a:r>
            <a:endParaRPr lang="zh-CN" altLang="en-US" sz="28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2" name="矩形: 圆角 1"/>
          <p:cNvSpPr/>
          <p:nvPr/>
        </p:nvSpPr>
        <p:spPr>
          <a:xfrm>
            <a:off x="1021715" y="2719705"/>
            <a:ext cx="3857625" cy="232092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63" name="矩形 262"/>
          <p:cNvSpPr/>
          <p:nvPr/>
        </p:nvSpPr>
        <p:spPr>
          <a:xfrm>
            <a:off x="5078095" y="2610485"/>
            <a:ext cx="2201545" cy="39878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数字量输入电路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" grpId="0" bldLvl="0" animBg="1"/>
      <p:bldP spid="26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0AF5C-DE98-4004-B168-2E6E0D7089E0}" type="slidenum">
              <a:rPr lang="zh-CN" altLang="en-US">
                <a:solidFill>
                  <a:srgbClr val="04617B">
                    <a:shade val="90000"/>
                  </a:srgbClr>
                </a:solidFill>
              </a:rPr>
            </a:fld>
            <a:endParaRPr lang="zh-CN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727524" y="9025"/>
            <a:ext cx="144142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 Unicode MS" panose="020B0604020202020204" pitchFamily="34" charset="-122"/>
              </a:rPr>
              <a:t>变频器安装操作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6" name="Rectangle 241"/>
          <p:cNvSpPr>
            <a:spLocks noChangeArrowheads="1"/>
          </p:cNvSpPr>
          <p:nvPr/>
        </p:nvSpPr>
        <p:spPr bwMode="auto">
          <a:xfrm>
            <a:off x="2979296" y="777239"/>
            <a:ext cx="712482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pic>
        <p:nvPicPr>
          <p:cNvPr id="246" name="图片 245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976" y="9025"/>
            <a:ext cx="7124824" cy="5125450"/>
          </a:xfrm>
          <a:prstGeom prst="rect">
            <a:avLst/>
          </a:prstGeom>
        </p:spPr>
      </p:pic>
      <p:sp>
        <p:nvSpPr>
          <p:cNvPr id="7" name="标题 1"/>
          <p:cNvSpPr txBox="1"/>
          <p:nvPr/>
        </p:nvSpPr>
        <p:spPr bwMode="auto">
          <a:xfrm>
            <a:off x="262039" y="169959"/>
            <a:ext cx="390864" cy="5031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 lIns="0" tIns="38962" rIns="0" bIns="0" numCol="1" anchor="b" anchorCtr="0" compatLnSpc="1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alibri" panose="020F0502020204030204" pitchFamily="34" charset="0"/>
                <a:ea typeface="隶书" panose="02010509060101010101" pitchFamily="49" charset="-122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alibri" panose="020F0502020204030204" pitchFamily="34" charset="0"/>
                <a:ea typeface="隶书" panose="02010509060101010101" pitchFamily="49" charset="-122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alibri" panose="020F0502020204030204" pitchFamily="34" charset="0"/>
                <a:ea typeface="隶书" panose="02010509060101010101" pitchFamily="49" charset="-122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alibri" panose="020F0502020204030204" pitchFamily="34" charset="0"/>
                <a:ea typeface="隶书" panose="02010509060101010101" pitchFamily="49" charset="-122"/>
              </a:defRPr>
            </a:lvl5pPr>
            <a:lvl6pPr marL="357505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alibri" panose="020F0502020204030204" pitchFamily="34" charset="0"/>
                <a:ea typeface="隶书" panose="02010509060101010101" pitchFamily="49" charset="-122"/>
              </a:defRPr>
            </a:lvl6pPr>
            <a:lvl7pPr marL="715645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alibri" panose="020F0502020204030204" pitchFamily="34" charset="0"/>
                <a:ea typeface="隶书" panose="02010509060101010101" pitchFamily="49" charset="-122"/>
              </a:defRPr>
            </a:lvl7pPr>
            <a:lvl8pPr marL="107315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alibri" panose="020F0502020204030204" pitchFamily="34" charset="0"/>
                <a:ea typeface="隶书" panose="02010509060101010101" pitchFamily="49" charset="-122"/>
              </a:defRPr>
            </a:lvl8pPr>
            <a:lvl9pPr marL="143129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Calibri" panose="020F0502020204030204" pitchFamily="34" charset="0"/>
                <a:ea typeface="隶书" panose="02010509060101010101" pitchFamily="49" charset="-122"/>
              </a:defRPr>
            </a:lvl9pPr>
          </a:lstStyle>
          <a:p>
            <a:pPr algn="ctr" defTabSz="914400" eaLnBrk="1" hangingPunct="1"/>
            <a:r>
              <a:rPr lang="zh-CN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三菱 </a:t>
            </a: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FR-E740 </a:t>
            </a:r>
            <a:r>
              <a:rPr lang="zh-CN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变频器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方框图</a:t>
            </a:r>
            <a:endParaRPr lang="zh-CN" altLang="en-US" sz="28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2" name="矩形: 圆角 1"/>
          <p:cNvSpPr/>
          <p:nvPr/>
        </p:nvSpPr>
        <p:spPr>
          <a:xfrm>
            <a:off x="4844415" y="3514725"/>
            <a:ext cx="3302000" cy="138366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63" name="矩形 262"/>
          <p:cNvSpPr/>
          <p:nvPr/>
        </p:nvSpPr>
        <p:spPr>
          <a:xfrm>
            <a:off x="5245100" y="2947035"/>
            <a:ext cx="2201545" cy="39878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晶体管输出电路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" grpId="0" bldLvl="0" animBg="1"/>
      <p:bldP spid="26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0AF5C-DE98-4004-B168-2E6E0D7089E0}" type="slidenum">
              <a:rPr lang="zh-CN" altLang="en-US">
                <a:solidFill>
                  <a:srgbClr val="04617B">
                    <a:shade val="90000"/>
                  </a:srgbClr>
                </a:solidFill>
              </a:rPr>
            </a:fld>
            <a:endParaRPr lang="zh-CN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149" name="标题 1"/>
          <p:cNvSpPr>
            <a:spLocks noGrp="1"/>
          </p:cNvSpPr>
          <p:nvPr>
            <p:ph type="title"/>
          </p:nvPr>
        </p:nvSpPr>
        <p:spPr>
          <a:xfrm>
            <a:off x="262039" y="169959"/>
            <a:ext cx="390864" cy="5031886"/>
          </a:xfrm>
        </p:spPr>
        <p:txBody>
          <a:bodyPr vert="eaVert"/>
          <a:lstStyle/>
          <a:p>
            <a:pPr algn="ctr" eaLnBrk="1" hangingPunct="1"/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三菱 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FR-E740 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变频器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方框图</a:t>
            </a:r>
            <a:endParaRPr lang="zh-CN" altLang="en-US" sz="28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727524" y="9025"/>
            <a:ext cx="144142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 Unicode MS" panose="020B0604020202020204" pitchFamily="34" charset="-122"/>
              </a:rPr>
              <a:t>变频器安装操作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6" name="Rectangle 241"/>
          <p:cNvSpPr>
            <a:spLocks noChangeArrowheads="1"/>
          </p:cNvSpPr>
          <p:nvPr/>
        </p:nvSpPr>
        <p:spPr bwMode="auto">
          <a:xfrm>
            <a:off x="2979296" y="777239"/>
            <a:ext cx="712482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pic>
        <p:nvPicPr>
          <p:cNvPr id="7" name="图片 6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037" y="38209"/>
            <a:ext cx="7550493" cy="5134475"/>
          </a:xfrm>
          <a:prstGeom prst="rect">
            <a:avLst/>
          </a:prstGeom>
        </p:spPr>
      </p:pic>
      <p:sp>
        <p:nvSpPr>
          <p:cNvPr id="262" name="矩形: 圆角 1"/>
          <p:cNvSpPr/>
          <p:nvPr/>
        </p:nvSpPr>
        <p:spPr>
          <a:xfrm>
            <a:off x="1151890" y="38100"/>
            <a:ext cx="4181475" cy="415734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63" name="矩形 262"/>
          <p:cNvSpPr/>
          <p:nvPr/>
        </p:nvSpPr>
        <p:spPr>
          <a:xfrm>
            <a:off x="1727835" y="3477260"/>
            <a:ext cx="2110105" cy="39878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模拟量输入电路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" grpId="0" bldLvl="0" animBg="1"/>
      <p:bldP spid="26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0AF5C-DE98-4004-B168-2E6E0D7089E0}" type="slidenum">
              <a:rPr lang="zh-CN" altLang="en-US">
                <a:solidFill>
                  <a:srgbClr val="04617B">
                    <a:shade val="90000"/>
                  </a:srgbClr>
                </a:solidFill>
              </a:rPr>
            </a:fld>
            <a:endParaRPr lang="zh-CN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149" name="标题 1"/>
          <p:cNvSpPr>
            <a:spLocks noGrp="1"/>
          </p:cNvSpPr>
          <p:nvPr>
            <p:ph type="title"/>
          </p:nvPr>
        </p:nvSpPr>
        <p:spPr>
          <a:xfrm>
            <a:off x="262039" y="169959"/>
            <a:ext cx="390864" cy="5031886"/>
          </a:xfrm>
        </p:spPr>
        <p:txBody>
          <a:bodyPr vert="eaVert"/>
          <a:lstStyle/>
          <a:p>
            <a:pPr algn="ctr" eaLnBrk="1" hangingPunct="1"/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三菱 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FR-E740 </a:t>
            </a:r>
            <a:r>
              <a:rPr lang="zh-CN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变频器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方框图</a:t>
            </a:r>
            <a:endParaRPr lang="zh-CN" altLang="en-US" sz="28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727524" y="9025"/>
            <a:ext cx="144142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 Unicode MS" panose="020B0604020202020204" pitchFamily="34" charset="-122"/>
              </a:rPr>
              <a:t>变频器安装操作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6" name="Rectangle 241"/>
          <p:cNvSpPr>
            <a:spLocks noChangeArrowheads="1"/>
          </p:cNvSpPr>
          <p:nvPr/>
        </p:nvSpPr>
        <p:spPr bwMode="auto">
          <a:xfrm>
            <a:off x="2979296" y="777239"/>
            <a:ext cx="712482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pic>
        <p:nvPicPr>
          <p:cNvPr id="7" name="图片 6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037" y="38209"/>
            <a:ext cx="7550493" cy="5134475"/>
          </a:xfrm>
          <a:prstGeom prst="rect">
            <a:avLst/>
          </a:prstGeom>
        </p:spPr>
      </p:pic>
      <p:sp>
        <p:nvSpPr>
          <p:cNvPr id="262" name="矩形: 圆角 1"/>
          <p:cNvSpPr/>
          <p:nvPr/>
        </p:nvSpPr>
        <p:spPr>
          <a:xfrm>
            <a:off x="5068570" y="38100"/>
            <a:ext cx="3444875" cy="218694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63" name="矩形 262"/>
          <p:cNvSpPr/>
          <p:nvPr/>
        </p:nvSpPr>
        <p:spPr>
          <a:xfrm>
            <a:off x="6329045" y="2595880"/>
            <a:ext cx="2110105" cy="39878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2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模拟量输出电路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" grpId="0" bldLvl="0" animBg="1"/>
      <p:bldP spid="26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2094234" y="1867499"/>
            <a:ext cx="5338321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8000" b="1" dirty="0">
                <a:solidFill>
                  <a:prstClr val="white"/>
                </a:solidFill>
                <a:latin typeface="Arial" panose="020B0604020202020204"/>
                <a:ea typeface="黑体" panose="02010609060101010101" charset="-122"/>
                <a:cs typeface="+mj-cs"/>
              </a:rPr>
              <a:t>谢谢大家！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>
</file>

<file path=ppt/tags/tag1.xml><?xml version="1.0" encoding="utf-8"?>
<p:tagLst xmlns:p="http://schemas.openxmlformats.org/presentationml/2006/main">
  <p:tag name="KSO_WM_DOC_GUID" val="{5b7ac247-c990-4507-a3b9-52c65dced82b}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1_Office 主题">
  <a:themeElements>
    <a:clrScheme name="自定义 3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0070C0"/>
      </a:accent1>
      <a:accent2>
        <a:srgbClr val="00B0F0"/>
      </a:accent2>
      <a:accent3>
        <a:srgbClr val="297FD5"/>
      </a:accent3>
      <a:accent4>
        <a:srgbClr val="00B050"/>
      </a:accent4>
      <a:accent5>
        <a:srgbClr val="92D050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流畅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流畅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230</Words>
  <Application>WPS 演示</Application>
  <PresentationFormat>全屏显示(16:9)</PresentationFormat>
  <Paragraphs>56</Paragraphs>
  <Slides>8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8</vt:i4>
      </vt:variant>
    </vt:vector>
  </HeadingPairs>
  <TitlesOfParts>
    <vt:vector size="22" baseType="lpstr">
      <vt:lpstr>Arial</vt:lpstr>
      <vt:lpstr>宋体</vt:lpstr>
      <vt:lpstr>Wingdings</vt:lpstr>
      <vt:lpstr>微软雅黑</vt:lpstr>
      <vt:lpstr>Arial Unicode MS</vt:lpstr>
      <vt:lpstr>Calibri</vt:lpstr>
      <vt:lpstr>隶书</vt:lpstr>
      <vt:lpstr>Wingdings 2</vt:lpstr>
      <vt:lpstr>Wingdings 2</vt:lpstr>
      <vt:lpstr>Arial</vt:lpstr>
      <vt:lpstr>黑体</vt:lpstr>
      <vt:lpstr>Constantia</vt:lpstr>
      <vt:lpstr>1_Office 主题</vt:lpstr>
      <vt:lpstr>流畅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三菱 FR-E740 变频器方框图</vt:lpstr>
      <vt:lpstr>三菱 FR-E740 变频器方框图</vt:lpstr>
      <vt:lpstr>PowerPoint 演示文稿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guojl</dc:creator>
  <cp:lastModifiedBy>哈哈</cp:lastModifiedBy>
  <cp:revision>94</cp:revision>
  <dcterms:created xsi:type="dcterms:W3CDTF">2015-10-15T01:42:00Z</dcterms:created>
  <dcterms:modified xsi:type="dcterms:W3CDTF">2019-07-08T08:59:54Z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2052-11.1.0.8808</vt:lpwstr>
  </property>
</Properties>
</file>